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58" r:id="rId2"/>
    <p:sldId id="314" r:id="rId3"/>
    <p:sldId id="385" r:id="rId4"/>
    <p:sldId id="372" r:id="rId5"/>
    <p:sldId id="317" r:id="rId6"/>
    <p:sldId id="361" r:id="rId7"/>
    <p:sldId id="379" r:id="rId8"/>
    <p:sldId id="386" r:id="rId9"/>
    <p:sldId id="374" r:id="rId10"/>
    <p:sldId id="381" r:id="rId11"/>
    <p:sldId id="378" r:id="rId12"/>
    <p:sldId id="377" r:id="rId13"/>
    <p:sldId id="383" r:id="rId14"/>
    <p:sldId id="373" r:id="rId15"/>
    <p:sldId id="376" r:id="rId16"/>
    <p:sldId id="375" r:id="rId17"/>
    <p:sldId id="382" r:id="rId18"/>
    <p:sldId id="292" r:id="rId19"/>
    <p:sldId id="287" r:id="rId20"/>
    <p:sldId id="288" r:id="rId21"/>
    <p:sldId id="387" r:id="rId22"/>
    <p:sldId id="388" r:id="rId23"/>
    <p:sldId id="291" r:id="rId24"/>
    <p:sldId id="294" r:id="rId25"/>
    <p:sldId id="293" r:id="rId26"/>
    <p:sldId id="295" r:id="rId27"/>
    <p:sldId id="384" r:id="rId28"/>
  </p:sldIdLst>
  <p:sldSz cx="12192000" cy="6858000"/>
  <p:notesSz cx="6858000" cy="9144000"/>
  <p:embeddedFontLst>
    <p:embeddedFont>
      <p:font typeface="Caveat Brush" pitchFamily="2" charset="0"/>
      <p:regular r:id="rId30"/>
    </p:embeddedFont>
    <p:embeddedFont>
      <p:font typeface="Montserrat Light" panose="00000400000000000000" pitchFamily="2" charset="0"/>
      <p:regular r:id="rId31"/>
      <p:italic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E4FF"/>
    <a:srgbClr val="FF4F45"/>
    <a:srgbClr val="49E16C"/>
    <a:srgbClr val="FF7E46"/>
    <a:srgbClr val="FFDC2E"/>
    <a:srgbClr val="EAEBE6"/>
    <a:srgbClr val="FFBF3C"/>
    <a:srgbClr val="FF6A18"/>
    <a:srgbClr val="FF9E1C"/>
    <a:srgbClr val="FFD9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616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2021-09-08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png"/><Relationship Id="rId18" Type="http://schemas.openxmlformats.org/officeDocument/2006/relationships/image" Target="../media/image15.sv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1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3.svg"/><Relationship Id="rId20" Type="http://schemas.openxmlformats.org/officeDocument/2006/relationships/image" Target="../media/image17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2.png"/><Relationship Id="rId10" Type="http://schemas.openxmlformats.org/officeDocument/2006/relationships/image" Target="../media/image7.svg"/><Relationship Id="rId19" Type="http://schemas.openxmlformats.org/officeDocument/2006/relationships/image" Target="../media/image16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1.svg"/><Relationship Id="rId22" Type="http://schemas.openxmlformats.org/officeDocument/2006/relationships/image" Target="../media/image19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2.png"/><Relationship Id="rId18" Type="http://schemas.openxmlformats.org/officeDocument/2006/relationships/image" Target="../media/image11.svg"/><Relationship Id="rId3" Type="http://schemas.openxmlformats.org/officeDocument/2006/relationships/image" Target="../media/image2.png"/><Relationship Id="rId21" Type="http://schemas.openxmlformats.org/officeDocument/2006/relationships/image" Target="../media/image50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9.svg"/><Relationship Id="rId20" Type="http://schemas.openxmlformats.org/officeDocument/2006/relationships/image" Target="../media/image2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24" Type="http://schemas.openxmlformats.org/officeDocument/2006/relationships/image" Target="../media/image37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8.png"/><Relationship Id="rId23" Type="http://schemas.openxmlformats.org/officeDocument/2006/relationships/image" Target="../media/image36.png"/><Relationship Id="rId10" Type="http://schemas.openxmlformats.org/officeDocument/2006/relationships/image" Target="../media/image5.svg"/><Relationship Id="rId19" Type="http://schemas.openxmlformats.org/officeDocument/2006/relationships/image" Target="../media/image28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23.svg"/><Relationship Id="rId22" Type="http://schemas.openxmlformats.org/officeDocument/2006/relationships/image" Target="../media/image51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image" Target="../media/image2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2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7.svg"/><Relationship Id="rId20" Type="http://schemas.openxmlformats.org/officeDocument/2006/relationships/image" Target="../media/image5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6.png"/><Relationship Id="rId10" Type="http://schemas.openxmlformats.org/officeDocument/2006/relationships/image" Target="../media/image5.svg"/><Relationship Id="rId19" Type="http://schemas.openxmlformats.org/officeDocument/2006/relationships/image" Target="../media/image58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23.svg"/><Relationship Id="rId22" Type="http://schemas.openxmlformats.org/officeDocument/2006/relationships/image" Target="../media/image13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25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29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8.png"/><Relationship Id="rId18" Type="http://schemas.openxmlformats.org/officeDocument/2006/relationships/image" Target="../media/image35.svg"/><Relationship Id="rId3" Type="http://schemas.openxmlformats.org/officeDocument/2006/relationships/image" Target="../media/image2.png"/><Relationship Id="rId21" Type="http://schemas.openxmlformats.org/officeDocument/2006/relationships/image" Target="../media/image36.png"/><Relationship Id="rId7" Type="http://schemas.openxmlformats.org/officeDocument/2006/relationships/image" Target="../media/image20.png"/><Relationship Id="rId12" Type="http://schemas.openxmlformats.org/officeDocument/2006/relationships/image" Target="../media/image23.svg"/><Relationship Id="rId17" Type="http://schemas.openxmlformats.org/officeDocument/2006/relationships/image" Target="../media/image3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3.svg"/><Relationship Id="rId20" Type="http://schemas.openxmlformats.org/officeDocument/2006/relationships/image" Target="../media/image1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2.png"/><Relationship Id="rId10" Type="http://schemas.openxmlformats.org/officeDocument/2006/relationships/image" Target="../media/image7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9.svg"/><Relationship Id="rId22" Type="http://schemas.openxmlformats.org/officeDocument/2006/relationships/image" Target="../media/image37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8.png"/><Relationship Id="rId18" Type="http://schemas.openxmlformats.org/officeDocument/2006/relationships/image" Target="../media/image41.svg"/><Relationship Id="rId3" Type="http://schemas.openxmlformats.org/officeDocument/2006/relationships/image" Target="../media/image2.png"/><Relationship Id="rId21" Type="http://schemas.openxmlformats.org/officeDocument/2006/relationships/image" Target="../media/image44.png"/><Relationship Id="rId7" Type="http://schemas.openxmlformats.org/officeDocument/2006/relationships/image" Target="../media/image4.png"/><Relationship Id="rId12" Type="http://schemas.openxmlformats.org/officeDocument/2006/relationships/image" Target="../media/image23.svg"/><Relationship Id="rId17" Type="http://schemas.openxmlformats.org/officeDocument/2006/relationships/image" Target="../media/image4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9.svg"/><Relationship Id="rId20" Type="http://schemas.openxmlformats.org/officeDocument/2006/relationships/image" Target="../media/image4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8.png"/><Relationship Id="rId10" Type="http://schemas.openxmlformats.org/officeDocument/2006/relationships/image" Target="../media/image7.svg"/><Relationship Id="rId19" Type="http://schemas.openxmlformats.org/officeDocument/2006/relationships/image" Target="../media/image42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9.svg"/><Relationship Id="rId22" Type="http://schemas.openxmlformats.org/officeDocument/2006/relationships/image" Target="../media/image45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2.png"/><Relationship Id="rId18" Type="http://schemas.openxmlformats.org/officeDocument/2006/relationships/image" Target="../media/image11.svg"/><Relationship Id="rId3" Type="http://schemas.openxmlformats.org/officeDocument/2006/relationships/image" Target="../media/image2.png"/><Relationship Id="rId21" Type="http://schemas.openxmlformats.org/officeDocument/2006/relationships/image" Target="../media/image48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7.svg"/><Relationship Id="rId20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6.png"/><Relationship Id="rId10" Type="http://schemas.openxmlformats.org/officeDocument/2006/relationships/image" Target="../media/image5.svg"/><Relationship Id="rId19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23.svg"/><Relationship Id="rId22" Type="http://schemas.openxmlformats.org/officeDocument/2006/relationships/image" Target="../media/image49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52.png"/><Relationship Id="rId18" Type="http://schemas.openxmlformats.org/officeDocument/2006/relationships/image" Target="../media/image13.svg"/><Relationship Id="rId3" Type="http://schemas.openxmlformats.org/officeDocument/2006/relationships/image" Target="../media/image2.png"/><Relationship Id="rId21" Type="http://schemas.openxmlformats.org/officeDocument/2006/relationships/image" Target="../media/image8.png"/><Relationship Id="rId7" Type="http://schemas.openxmlformats.org/officeDocument/2006/relationships/image" Target="../media/image4.png"/><Relationship Id="rId12" Type="http://schemas.openxmlformats.org/officeDocument/2006/relationships/image" Target="../media/image51.svg"/><Relationship Id="rId1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55.svg"/><Relationship Id="rId20" Type="http://schemas.openxmlformats.org/officeDocument/2006/relationships/image" Target="../media/image2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0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4.png"/><Relationship Id="rId10" Type="http://schemas.openxmlformats.org/officeDocument/2006/relationships/image" Target="../media/image7.svg"/><Relationship Id="rId19" Type="http://schemas.openxmlformats.org/officeDocument/2006/relationships/image" Target="../media/image22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53.svg"/><Relationship Id="rId22" Type="http://schemas.openxmlformats.org/officeDocument/2006/relationships/image" Target="../media/image9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8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60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57.svg"/><Relationship Id="rId20" Type="http://schemas.openxmlformats.org/officeDocument/2006/relationships/image" Target="../media/image5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6.png"/><Relationship Id="rId10" Type="http://schemas.openxmlformats.org/officeDocument/2006/relationships/image" Target="../media/image5.svg"/><Relationship Id="rId19" Type="http://schemas.openxmlformats.org/officeDocument/2006/relationships/image" Target="../media/image58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9.svg"/><Relationship Id="rId22" Type="http://schemas.openxmlformats.org/officeDocument/2006/relationships/image" Target="../media/image61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8.png"/><Relationship Id="rId18" Type="http://schemas.openxmlformats.org/officeDocument/2006/relationships/image" Target="../media/image41.svg"/><Relationship Id="rId3" Type="http://schemas.openxmlformats.org/officeDocument/2006/relationships/image" Target="../media/image2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3.svg"/><Relationship Id="rId17" Type="http://schemas.openxmlformats.org/officeDocument/2006/relationships/image" Target="../media/image4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9.svg"/><Relationship Id="rId20" Type="http://schemas.openxmlformats.org/officeDocument/2006/relationships/image" Target="../media/image4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8.png"/><Relationship Id="rId10" Type="http://schemas.openxmlformats.org/officeDocument/2006/relationships/image" Target="../media/image7.svg"/><Relationship Id="rId19" Type="http://schemas.openxmlformats.org/officeDocument/2006/relationships/image" Target="../media/image42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9.svg"/><Relationship Id="rId22" Type="http://schemas.openxmlformats.org/officeDocument/2006/relationships/image" Target="../media/image35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2.png"/><Relationship Id="rId18" Type="http://schemas.openxmlformats.org/officeDocument/2006/relationships/image" Target="../media/image45.sv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4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5.svg"/><Relationship Id="rId20" Type="http://schemas.openxmlformats.org/officeDocument/2006/relationships/image" Target="../media/image61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4.png"/><Relationship Id="rId10" Type="http://schemas.openxmlformats.org/officeDocument/2006/relationships/image" Target="../media/image5.svg"/><Relationship Id="rId19" Type="http://schemas.openxmlformats.org/officeDocument/2006/relationships/image" Target="../media/image60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23.svg"/><Relationship Id="rId22" Type="http://schemas.openxmlformats.org/officeDocument/2006/relationships/image" Target="../media/image19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image" Target="../media/image2.png"/><Relationship Id="rId21" Type="http://schemas.openxmlformats.org/officeDocument/2006/relationships/image" Target="../media/image30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2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5.svg"/><Relationship Id="rId20" Type="http://schemas.openxmlformats.org/officeDocument/2006/relationships/image" Target="../media/image2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4.png"/><Relationship Id="rId10" Type="http://schemas.openxmlformats.org/officeDocument/2006/relationships/image" Target="../media/image5.svg"/><Relationship Id="rId19" Type="http://schemas.openxmlformats.org/officeDocument/2006/relationships/image" Target="../media/image28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23.svg"/><Relationship Id="rId22" Type="http://schemas.openxmlformats.org/officeDocument/2006/relationships/image" Target="../media/image31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2.png"/><Relationship Id="rId18" Type="http://schemas.openxmlformats.org/officeDocument/2006/relationships/image" Target="../media/image11.svg"/><Relationship Id="rId3" Type="http://schemas.openxmlformats.org/officeDocument/2006/relationships/image" Target="../media/image2.png"/><Relationship Id="rId21" Type="http://schemas.openxmlformats.org/officeDocument/2006/relationships/image" Target="../media/image50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9.svg"/><Relationship Id="rId20" Type="http://schemas.openxmlformats.org/officeDocument/2006/relationships/image" Target="../media/image2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24" Type="http://schemas.openxmlformats.org/officeDocument/2006/relationships/image" Target="../media/image37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8.png"/><Relationship Id="rId23" Type="http://schemas.openxmlformats.org/officeDocument/2006/relationships/image" Target="../media/image36.png"/><Relationship Id="rId10" Type="http://schemas.openxmlformats.org/officeDocument/2006/relationships/image" Target="../media/image5.svg"/><Relationship Id="rId19" Type="http://schemas.openxmlformats.org/officeDocument/2006/relationships/image" Target="../media/image28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23.svg"/><Relationship Id="rId22" Type="http://schemas.openxmlformats.org/officeDocument/2006/relationships/image" Target="../media/image51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image" Target="../media/image2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2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7.svg"/><Relationship Id="rId20" Type="http://schemas.openxmlformats.org/officeDocument/2006/relationships/image" Target="../media/image5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6.png"/><Relationship Id="rId10" Type="http://schemas.openxmlformats.org/officeDocument/2006/relationships/image" Target="../media/image5.svg"/><Relationship Id="rId19" Type="http://schemas.openxmlformats.org/officeDocument/2006/relationships/image" Target="../media/image58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23.svg"/><Relationship Id="rId22" Type="http://schemas.openxmlformats.org/officeDocument/2006/relationships/image" Target="../media/image1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8.png"/><Relationship Id="rId18" Type="http://schemas.openxmlformats.org/officeDocument/2006/relationships/image" Target="../media/image35.svg"/><Relationship Id="rId3" Type="http://schemas.openxmlformats.org/officeDocument/2006/relationships/image" Target="../media/image2.png"/><Relationship Id="rId21" Type="http://schemas.openxmlformats.org/officeDocument/2006/relationships/image" Target="../media/image36.png"/><Relationship Id="rId7" Type="http://schemas.openxmlformats.org/officeDocument/2006/relationships/image" Target="../media/image20.png"/><Relationship Id="rId12" Type="http://schemas.openxmlformats.org/officeDocument/2006/relationships/image" Target="../media/image23.svg"/><Relationship Id="rId17" Type="http://schemas.openxmlformats.org/officeDocument/2006/relationships/image" Target="../media/image3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3.svg"/><Relationship Id="rId20" Type="http://schemas.openxmlformats.org/officeDocument/2006/relationships/image" Target="../media/image1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2.png"/><Relationship Id="rId10" Type="http://schemas.openxmlformats.org/officeDocument/2006/relationships/image" Target="../media/image7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9.svg"/><Relationship Id="rId22" Type="http://schemas.openxmlformats.org/officeDocument/2006/relationships/image" Target="../media/image37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8.png"/><Relationship Id="rId18" Type="http://schemas.openxmlformats.org/officeDocument/2006/relationships/image" Target="../media/image41.svg"/><Relationship Id="rId3" Type="http://schemas.openxmlformats.org/officeDocument/2006/relationships/image" Target="../media/image2.png"/><Relationship Id="rId21" Type="http://schemas.openxmlformats.org/officeDocument/2006/relationships/image" Target="../media/image44.png"/><Relationship Id="rId7" Type="http://schemas.openxmlformats.org/officeDocument/2006/relationships/image" Target="../media/image4.png"/><Relationship Id="rId12" Type="http://schemas.openxmlformats.org/officeDocument/2006/relationships/image" Target="../media/image23.svg"/><Relationship Id="rId17" Type="http://schemas.openxmlformats.org/officeDocument/2006/relationships/image" Target="../media/image4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9.svg"/><Relationship Id="rId20" Type="http://schemas.openxmlformats.org/officeDocument/2006/relationships/image" Target="../media/image4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8.png"/><Relationship Id="rId10" Type="http://schemas.openxmlformats.org/officeDocument/2006/relationships/image" Target="../media/image7.svg"/><Relationship Id="rId19" Type="http://schemas.openxmlformats.org/officeDocument/2006/relationships/image" Target="../media/image42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9.svg"/><Relationship Id="rId22" Type="http://schemas.openxmlformats.org/officeDocument/2006/relationships/image" Target="../media/image4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2.png"/><Relationship Id="rId18" Type="http://schemas.openxmlformats.org/officeDocument/2006/relationships/image" Target="../media/image11.svg"/><Relationship Id="rId3" Type="http://schemas.openxmlformats.org/officeDocument/2006/relationships/image" Target="../media/image2.png"/><Relationship Id="rId21" Type="http://schemas.openxmlformats.org/officeDocument/2006/relationships/image" Target="../media/image48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7.svg"/><Relationship Id="rId20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6.png"/><Relationship Id="rId10" Type="http://schemas.openxmlformats.org/officeDocument/2006/relationships/image" Target="../media/image5.svg"/><Relationship Id="rId19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23.svg"/><Relationship Id="rId22" Type="http://schemas.openxmlformats.org/officeDocument/2006/relationships/image" Target="../media/image49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8.png"/><Relationship Id="rId18" Type="http://schemas.openxmlformats.org/officeDocument/2006/relationships/image" Target="../media/image53.svg"/><Relationship Id="rId3" Type="http://schemas.openxmlformats.org/officeDocument/2006/relationships/image" Target="../media/image2.png"/><Relationship Id="rId21" Type="http://schemas.openxmlformats.org/officeDocument/2006/relationships/image" Target="../media/image12.png"/><Relationship Id="rId7" Type="http://schemas.openxmlformats.org/officeDocument/2006/relationships/image" Target="../media/image4.png"/><Relationship Id="rId12" Type="http://schemas.openxmlformats.org/officeDocument/2006/relationships/image" Target="../media/image23.svg"/><Relationship Id="rId17" Type="http://schemas.openxmlformats.org/officeDocument/2006/relationships/image" Target="../media/image52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51.svg"/><Relationship Id="rId20" Type="http://schemas.openxmlformats.org/officeDocument/2006/relationships/image" Target="../media/image5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0.png"/><Relationship Id="rId10" Type="http://schemas.openxmlformats.org/officeDocument/2006/relationships/image" Target="../media/image7.svg"/><Relationship Id="rId19" Type="http://schemas.openxmlformats.org/officeDocument/2006/relationships/image" Target="../media/image54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9.svg"/><Relationship Id="rId22" Type="http://schemas.openxmlformats.org/officeDocument/2006/relationships/image" Target="../media/image1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8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60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57.svg"/><Relationship Id="rId20" Type="http://schemas.openxmlformats.org/officeDocument/2006/relationships/image" Target="../media/image5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6.png"/><Relationship Id="rId10" Type="http://schemas.openxmlformats.org/officeDocument/2006/relationships/image" Target="../media/image5.svg"/><Relationship Id="rId19" Type="http://schemas.openxmlformats.org/officeDocument/2006/relationships/image" Target="../media/image58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9.svg"/><Relationship Id="rId22" Type="http://schemas.openxmlformats.org/officeDocument/2006/relationships/image" Target="../media/image61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2.png"/><Relationship Id="rId18" Type="http://schemas.openxmlformats.org/officeDocument/2006/relationships/image" Target="../media/image39.svg"/><Relationship Id="rId3" Type="http://schemas.openxmlformats.org/officeDocument/2006/relationships/image" Target="../media/image2.png"/><Relationship Id="rId21" Type="http://schemas.openxmlformats.org/officeDocument/2006/relationships/image" Target="../media/image42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3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9.svg"/><Relationship Id="rId20" Type="http://schemas.openxmlformats.org/officeDocument/2006/relationships/image" Target="../media/image41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24" Type="http://schemas.openxmlformats.org/officeDocument/2006/relationships/image" Target="../media/image35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8.png"/><Relationship Id="rId23" Type="http://schemas.openxmlformats.org/officeDocument/2006/relationships/image" Target="../media/image34.png"/><Relationship Id="rId10" Type="http://schemas.openxmlformats.org/officeDocument/2006/relationships/image" Target="../media/image5.svg"/><Relationship Id="rId19" Type="http://schemas.openxmlformats.org/officeDocument/2006/relationships/image" Target="../media/image40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23.svg"/><Relationship Id="rId22" Type="http://schemas.openxmlformats.org/officeDocument/2006/relationships/image" Target="../media/image43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2.png"/><Relationship Id="rId18" Type="http://schemas.openxmlformats.org/officeDocument/2006/relationships/image" Target="../media/image45.sv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7.svg"/><Relationship Id="rId17" Type="http://schemas.openxmlformats.org/officeDocument/2006/relationships/image" Target="../media/image4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5.svg"/><Relationship Id="rId20" Type="http://schemas.openxmlformats.org/officeDocument/2006/relationships/image" Target="../media/image61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4.png"/><Relationship Id="rId10" Type="http://schemas.openxmlformats.org/officeDocument/2006/relationships/image" Target="../media/image5.svg"/><Relationship Id="rId19" Type="http://schemas.openxmlformats.org/officeDocument/2006/relationships/image" Target="../media/image60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23.svg"/><Relationship Id="rId22" Type="http://schemas.openxmlformats.org/officeDocument/2006/relationships/image" Target="../media/image19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388E500B-B190-4EA3-8684-2848A62D76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F208DA1F-3DED-4CD5-9F96-F0260FFFB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BDCA684-A519-47BC-85FF-926DC2F4E070}"/>
              </a:ext>
            </a:extLst>
          </p:cNvPr>
          <p:cNvSpPr/>
          <p:nvPr userDrawn="1"/>
        </p:nvSpPr>
        <p:spPr>
          <a:xfrm>
            <a:off x="557487" y="518400"/>
            <a:ext cx="4424400" cy="5821200"/>
          </a:xfrm>
          <a:prstGeom prst="roundRect">
            <a:avLst>
              <a:gd name="adj" fmla="val 4994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7FBBD16E-E718-4619-9B4B-162B2324C92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2367" y="698500"/>
            <a:ext cx="4064000" cy="5461000"/>
          </a:xfrm>
          <a:prstGeom prst="roundRect">
            <a:avLst>
              <a:gd name="adj" fmla="val 208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8BD9DFFA-87C9-4A26-B017-09D57F4219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9297"/>
          <a:stretch/>
        </p:blipFill>
        <p:spPr>
          <a:xfrm>
            <a:off x="10118185" y="4808675"/>
            <a:ext cx="2073815" cy="153092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7C35F157-EE46-493C-A026-C095AE4290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1144" r="18995"/>
          <a:stretch/>
        </p:blipFill>
        <p:spPr>
          <a:xfrm>
            <a:off x="10735481" y="0"/>
            <a:ext cx="1456520" cy="116107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7176E09-8614-4EBE-B806-058BF67367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59069"/>
          <a:stretch/>
        </p:blipFill>
        <p:spPr>
          <a:xfrm>
            <a:off x="9188287" y="6185114"/>
            <a:ext cx="575381" cy="672886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41A88669-8565-4EA0-B37C-7105240A285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719903" y="207189"/>
            <a:ext cx="744585" cy="730869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E991C29F-977C-4C9D-8EF1-FEF388E31ED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658535" y="6221769"/>
            <a:ext cx="433858" cy="56647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94EE0A5A-1687-4322-B312-0E12E66BFCD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095067" y="6206004"/>
            <a:ext cx="737347" cy="651062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E95F47F7-3533-4144-81E4-9E101915824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006351" y="6289348"/>
            <a:ext cx="800100" cy="484374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16C9F431-9F30-4487-8C94-3C351DDAA13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86494" y="189657"/>
            <a:ext cx="470647" cy="81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77" b="68163"/>
          <a:stretch/>
        </p:blipFill>
        <p:spPr>
          <a:xfrm>
            <a:off x="0" y="5877342"/>
            <a:ext cx="989157" cy="980658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2809"/>
          <a:stretch/>
        </p:blipFill>
        <p:spPr>
          <a:xfrm>
            <a:off x="11133932" y="5529915"/>
            <a:ext cx="1058068" cy="127488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2482" b="29097"/>
          <a:stretch/>
        </p:blipFill>
        <p:spPr>
          <a:xfrm rot="16200000" flipV="1">
            <a:off x="151779" y="-151781"/>
            <a:ext cx="861231" cy="116479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55853" y="430615"/>
            <a:ext cx="891287" cy="52006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9B6CCE45-CCF2-486D-83DE-33B7DB300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65484"/>
          <a:stretch/>
        </p:blipFill>
        <p:spPr>
          <a:xfrm>
            <a:off x="11603534" y="-1"/>
            <a:ext cx="479149" cy="47251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49AC05C-6862-4B46-8007-63E950E41A6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421495" y="6142726"/>
            <a:ext cx="580001" cy="56931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A10A5AF-5810-4C1D-875D-3F56A39D291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419089" y="275344"/>
            <a:ext cx="533120" cy="42771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6F1EB05-AE8B-400B-A1F9-23D8D9EFC36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447140" y="690645"/>
            <a:ext cx="554503" cy="504094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D3F8D212-2FDF-400F-9782-4BD119AE203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35980" y="6180942"/>
            <a:ext cx="485764" cy="50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67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0516" t="53127"/>
          <a:stretch/>
        </p:blipFill>
        <p:spPr>
          <a:xfrm rot="5400000">
            <a:off x="11019983" y="-271777"/>
            <a:ext cx="900240" cy="144379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1692"/>
          <a:stretch/>
        </p:blipFill>
        <p:spPr>
          <a:xfrm>
            <a:off x="0" y="5520630"/>
            <a:ext cx="1374350" cy="127488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4085" r="50000"/>
          <a:stretch/>
        </p:blipFill>
        <p:spPr>
          <a:xfrm rot="5400000">
            <a:off x="11276235" y="5942238"/>
            <a:ext cx="748671" cy="108285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8122" y="262533"/>
            <a:ext cx="891287" cy="52006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1D98E81-0AED-4E64-85A9-E1432A9ADBF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423" y="4773277"/>
            <a:ext cx="783313" cy="76389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5BA94A1-B986-4CF3-8BD4-D24ABCD25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12974"/>
          <a:stretch/>
        </p:blipFill>
        <p:spPr>
          <a:xfrm>
            <a:off x="11470103" y="900241"/>
            <a:ext cx="721897" cy="111432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FCACFB11-95D5-4EF1-910C-16D79934648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463164" y="6259288"/>
            <a:ext cx="502211" cy="46733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17AD858-9CBD-4C69-B2C7-50EF9C766B30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8122" y="990777"/>
            <a:ext cx="337958" cy="44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6187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D2986CB7-D0B1-43CE-B43F-C8D0A06191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8939"/>
          <a:stretch/>
        </p:blipFill>
        <p:spPr>
          <a:xfrm flipH="1">
            <a:off x="11023825" y="5366355"/>
            <a:ext cx="1168175" cy="127488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7A39792-1398-4D3A-9BAF-39E07DE2D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3169" b="60383"/>
          <a:stretch/>
        </p:blipFill>
        <p:spPr>
          <a:xfrm flipH="1" flipV="1">
            <a:off x="10891841" y="0"/>
            <a:ext cx="1300158" cy="650822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A822EA4A-6D58-4FEB-8702-95CD24B91D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57209" y="240382"/>
            <a:ext cx="776112" cy="950560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33FC019E-CCEA-4A29-95EC-E181B21B81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0502966" y="6231100"/>
            <a:ext cx="533120" cy="427718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EC74FA56-2B56-46B7-9217-0E8F447EBA52}"/>
              </a:ext>
            </a:extLst>
          </p:cNvPr>
          <p:cNvSpPr/>
          <p:nvPr userDrawn="1"/>
        </p:nvSpPr>
        <p:spPr>
          <a:xfrm>
            <a:off x="335211" y="509400"/>
            <a:ext cx="4802400" cy="5839200"/>
          </a:xfrm>
          <a:prstGeom prst="roundRect">
            <a:avLst>
              <a:gd name="adj" fmla="val 4441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그림 개체 틀 12">
            <a:extLst>
              <a:ext uri="{FF2B5EF4-FFF2-40B4-BE49-F238E27FC236}">
                <a16:creationId xmlns:a16="http://schemas.microsoft.com/office/drawing/2014/main" id="{5828E680-7EEC-4CC9-8B9E-42547A2A36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5893" y="689690"/>
            <a:ext cx="4441037" cy="5478620"/>
          </a:xfrm>
          <a:prstGeom prst="roundRect">
            <a:avLst>
              <a:gd name="adj" fmla="val 250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6826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A25303E-5702-4CEE-99EE-A1507C22FDED}"/>
              </a:ext>
            </a:extLst>
          </p:cNvPr>
          <p:cNvSpPr/>
          <p:nvPr userDrawn="1"/>
        </p:nvSpPr>
        <p:spPr>
          <a:xfrm>
            <a:off x="934710" y="1249200"/>
            <a:ext cx="4359600" cy="4359600"/>
          </a:xfrm>
          <a:prstGeom prst="roundRect">
            <a:avLst>
              <a:gd name="adj" fmla="val 4303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C6148E34-E1FF-4B71-BC37-C78928190F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8453" b="62360"/>
          <a:stretch/>
        </p:blipFill>
        <p:spPr>
          <a:xfrm rot="5400000" flipH="1" flipV="1">
            <a:off x="11252406" y="-219813"/>
            <a:ext cx="719782" cy="1159409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89F6F2F5-AE14-4BEB-8A35-44F5A26CAE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5986" r="27069"/>
          <a:stretch/>
        </p:blipFill>
        <p:spPr>
          <a:xfrm flipV="1">
            <a:off x="11032591" y="5970663"/>
            <a:ext cx="1092030" cy="88733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2051DAB7-1261-4EC1-A58F-E5243C321BC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4672455" y="818916"/>
            <a:ext cx="891287" cy="52006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839129BE-21CC-45AD-A352-AF890F5BAA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40673"/>
          <a:stretch/>
        </p:blipFill>
        <p:spPr>
          <a:xfrm rot="5400000">
            <a:off x="99140" y="6065285"/>
            <a:ext cx="479149" cy="81219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C7D7EF89-C2B5-4887-94DC-354781A36C1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78818" y="5434961"/>
            <a:ext cx="403276" cy="552976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E3F9C868-5BB0-45F7-B182-D532D8E599F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38714" y="261515"/>
            <a:ext cx="484237" cy="458268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A85B5290-40D5-4CB9-A62E-B52B9887F04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594984" y="6152121"/>
            <a:ext cx="366614" cy="638520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601A73C9-334F-4E6A-A622-7432742B27F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578606" y="577907"/>
            <a:ext cx="485764" cy="501039"/>
          </a:xfrm>
          <a:prstGeom prst="rect">
            <a:avLst/>
          </a:prstGeom>
        </p:spPr>
      </p:pic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C537DB26-578A-4C83-8E18-7C61EC68A9FE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117590" y="1428751"/>
            <a:ext cx="4000509" cy="4000498"/>
          </a:xfrm>
          <a:prstGeom prst="roundRect">
            <a:avLst>
              <a:gd name="adj" fmla="val 249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81671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8558" r="44329"/>
          <a:stretch/>
        </p:blipFill>
        <p:spPr>
          <a:xfrm rot="5400000" flipH="1" flipV="1">
            <a:off x="-400250" y="400250"/>
            <a:ext cx="1583814" cy="783314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1660" r="34165"/>
          <a:stretch/>
        </p:blipFill>
        <p:spPr>
          <a:xfrm flipH="1" flipV="1">
            <a:off x="0" y="6228148"/>
            <a:ext cx="985773" cy="62985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1063610" y="6258866"/>
            <a:ext cx="891287" cy="52006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9B6CCE45-CCF2-486D-83DE-33B7DB300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38071"/>
          <a:stretch/>
        </p:blipFill>
        <p:spPr>
          <a:xfrm flipH="1" flipV="1">
            <a:off x="11401045" y="0"/>
            <a:ext cx="479149" cy="84780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008F89BA-AB3F-4BEF-B3D9-05E6B30C679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03130" y="6230072"/>
            <a:ext cx="548393" cy="472015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125D0E6F-F01C-4DD0-BD70-28F3C791F6B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09253" y="5688348"/>
            <a:ext cx="468961" cy="520898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C7C7F071-831C-4706-9D98-3FFB79160C7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690491" y="188371"/>
            <a:ext cx="534646" cy="556032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F3EE0163-45BE-4359-8160-6D59024A4BC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95325" y="267804"/>
            <a:ext cx="582001" cy="476599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9B6F309-0399-41B1-B281-00C8B7DF6BBA}"/>
              </a:ext>
            </a:extLst>
          </p:cNvPr>
          <p:cNvSpPr/>
          <p:nvPr userDrawn="1"/>
        </p:nvSpPr>
        <p:spPr>
          <a:xfrm>
            <a:off x="1013035" y="1065028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4A563BF3-9C9A-4198-80DA-E6FB0BE87937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06EAB99-6B9E-45EC-AFA2-45F83B3CF8D1}"/>
              </a:ext>
            </a:extLst>
          </p:cNvPr>
          <p:cNvSpPr/>
          <p:nvPr userDrawn="1"/>
        </p:nvSpPr>
        <p:spPr>
          <a:xfrm>
            <a:off x="6156535" y="1065028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23CD296B-4F31-459E-A8D0-81B5AB505FCC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6246630" y="1155123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21C02AD7-C13A-4232-992E-368B67670086}"/>
              </a:ext>
            </a:extLst>
          </p:cNvPr>
          <p:cNvSpPr/>
          <p:nvPr userDrawn="1"/>
        </p:nvSpPr>
        <p:spPr>
          <a:xfrm>
            <a:off x="1013035" y="3636572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29614BF3-7B83-4894-979C-F076B6BF8501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1103130" y="3726667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A9F701D2-71D2-4B97-8245-5B87CB9B5EFB}"/>
              </a:ext>
            </a:extLst>
          </p:cNvPr>
          <p:cNvSpPr/>
          <p:nvPr userDrawn="1"/>
        </p:nvSpPr>
        <p:spPr>
          <a:xfrm>
            <a:off x="6156535" y="3636572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그림 개체 틀 17">
            <a:extLst>
              <a:ext uri="{FF2B5EF4-FFF2-40B4-BE49-F238E27FC236}">
                <a16:creationId xmlns:a16="http://schemas.microsoft.com/office/drawing/2014/main" id="{7C51C6FB-0079-4125-8B43-8A1C625B9AC0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6246630" y="3726667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72412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4864" t="57057"/>
          <a:stretch/>
        </p:blipFill>
        <p:spPr>
          <a:xfrm rot="16200000" flipV="1">
            <a:off x="11152674" y="5818674"/>
            <a:ext cx="755895" cy="1322757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8792" b="18651"/>
          <a:stretch/>
        </p:blipFill>
        <p:spPr>
          <a:xfrm rot="16200000" flipV="1">
            <a:off x="-67618" y="5753282"/>
            <a:ext cx="1172335" cy="103710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6356" b="19150"/>
          <a:stretch/>
        </p:blipFill>
        <p:spPr>
          <a:xfrm flipV="1">
            <a:off x="11388768" y="-1"/>
            <a:ext cx="803232" cy="132818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302875" y="78651"/>
            <a:ext cx="891287" cy="52006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61536C3-BAA9-465C-BE8E-5F2FFF8D71D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9000" y="6006163"/>
            <a:ext cx="783313" cy="76389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5341F6A0-5D18-4C89-9E75-D0AF984D110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0965" y="860357"/>
            <a:ext cx="580001" cy="56931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C41725C-40BD-41CE-91D0-A89872A64EA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530621" y="5419827"/>
            <a:ext cx="574362" cy="50715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3EF2ABF-87A0-44B2-9CB8-4308192DA78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763126" y="216821"/>
            <a:ext cx="508678" cy="381890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D173D8A-6B20-4506-B0F9-CF70DC1A56AE}"/>
              </a:ext>
            </a:extLst>
          </p:cNvPr>
          <p:cNvSpPr/>
          <p:nvPr userDrawn="1"/>
        </p:nvSpPr>
        <p:spPr>
          <a:xfrm>
            <a:off x="696425" y="1027460"/>
            <a:ext cx="3146400" cy="4978703"/>
          </a:xfrm>
          <a:prstGeom prst="roundRect">
            <a:avLst>
              <a:gd name="adj" fmla="val 6106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802FA98A-1894-4C31-86D7-F7CDBA3A7C5F}"/>
              </a:ext>
            </a:extLst>
          </p:cNvPr>
          <p:cNvSpPr/>
          <p:nvPr userDrawn="1"/>
        </p:nvSpPr>
        <p:spPr>
          <a:xfrm>
            <a:off x="4522800" y="1027460"/>
            <a:ext cx="3146400" cy="4978703"/>
          </a:xfrm>
          <a:prstGeom prst="roundRect">
            <a:avLst>
              <a:gd name="adj" fmla="val 6106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D53C7C4-FF4C-4882-B8F6-8D312B7CA76E}"/>
              </a:ext>
            </a:extLst>
          </p:cNvPr>
          <p:cNvSpPr/>
          <p:nvPr userDrawn="1"/>
        </p:nvSpPr>
        <p:spPr>
          <a:xfrm>
            <a:off x="8349175" y="1027460"/>
            <a:ext cx="3146400" cy="4978703"/>
          </a:xfrm>
          <a:prstGeom prst="roundRect">
            <a:avLst>
              <a:gd name="adj" fmla="val 6106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D9FA3FE9-34B3-4728-A469-06E3AB573DDA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4613717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DC0FE86E-E1CE-4E02-9D45-EA0214859537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8440091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A1709DD6-9E67-43BC-801F-4EF453BD9EA4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787342" y="1117600"/>
            <a:ext cx="2964566" cy="2087722"/>
          </a:xfrm>
          <a:prstGeom prst="roundRect">
            <a:avLst>
              <a:gd name="adj" fmla="val 533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45915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6362" b="50000"/>
          <a:stretch/>
        </p:blipFill>
        <p:spPr>
          <a:xfrm flipH="1">
            <a:off x="9528054" y="6220560"/>
            <a:ext cx="2663946" cy="63744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707" t="56557"/>
          <a:stretch/>
        </p:blipFill>
        <p:spPr>
          <a:xfrm flipH="1">
            <a:off x="11049646" y="0"/>
            <a:ext cx="1142354" cy="71368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6B768D33-84DC-471A-87B7-B3DC7D4E27A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850699" y="6301753"/>
            <a:ext cx="554503" cy="50409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5151AA7-0A4A-47F4-9C8C-F4A1960112D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34254" y="6124703"/>
            <a:ext cx="375780" cy="58505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4E99D6F-4F2F-495D-906D-C53EE721AA6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718947" y="774745"/>
            <a:ext cx="392583" cy="53159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3B40A98-6668-421D-AB1F-C77C9BB107B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202044" y="73362"/>
            <a:ext cx="337958" cy="441257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52C58A8-C800-440F-BA76-90A38A209CCE}"/>
              </a:ext>
            </a:extLst>
          </p:cNvPr>
          <p:cNvSpPr/>
          <p:nvPr userDrawn="1"/>
        </p:nvSpPr>
        <p:spPr>
          <a:xfrm>
            <a:off x="10069800" y="608400"/>
            <a:ext cx="1513899" cy="5641200"/>
          </a:xfrm>
          <a:prstGeom prst="roundRect">
            <a:avLst>
              <a:gd name="adj" fmla="val 11126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E87A95D-AE3C-49C9-A1B3-55D6E219EA9A}"/>
              </a:ext>
            </a:extLst>
          </p:cNvPr>
          <p:cNvSpPr/>
          <p:nvPr userDrawn="1"/>
        </p:nvSpPr>
        <p:spPr>
          <a:xfrm>
            <a:off x="608301" y="608400"/>
            <a:ext cx="4244400" cy="5641200"/>
          </a:xfrm>
          <a:prstGeom prst="roundRect">
            <a:avLst>
              <a:gd name="adj" fmla="val 4571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2C72D634-9C16-4EE1-B82C-9DA69B0F8CA0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698501" y="698500"/>
            <a:ext cx="4064000" cy="5461000"/>
          </a:xfrm>
          <a:prstGeom prst="roundRect">
            <a:avLst>
              <a:gd name="adj" fmla="val 2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F37DD6A1-27A5-4411-B2BF-E31CA424B87F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0172699" y="698500"/>
            <a:ext cx="1320801" cy="5461000"/>
          </a:xfrm>
          <a:prstGeom prst="roundRect">
            <a:avLst>
              <a:gd name="adj" fmla="val 6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3505" y="193625"/>
            <a:ext cx="891287" cy="52006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9B6CCE45-CCF2-486D-83DE-33B7DB300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12655"/>
          <a:stretch/>
        </p:blipFill>
        <p:spPr>
          <a:xfrm flipH="1">
            <a:off x="181966" y="5662250"/>
            <a:ext cx="479149" cy="11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2249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ABB54E25-4D94-4704-9D01-DD025CB3CD60}"/>
              </a:ext>
            </a:extLst>
          </p:cNvPr>
          <p:cNvSpPr/>
          <p:nvPr userDrawn="1"/>
        </p:nvSpPr>
        <p:spPr>
          <a:xfrm>
            <a:off x="869118" y="1017000"/>
            <a:ext cx="3247200" cy="4824000"/>
          </a:xfrm>
          <a:prstGeom prst="roundRect">
            <a:avLst>
              <a:gd name="adj" fmla="val 481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23BBBED-C09D-4C66-8DA3-169834D62E4C}"/>
              </a:ext>
            </a:extLst>
          </p:cNvPr>
          <p:cNvSpPr/>
          <p:nvPr userDrawn="1"/>
        </p:nvSpPr>
        <p:spPr>
          <a:xfrm>
            <a:off x="4594511" y="1017000"/>
            <a:ext cx="3247200" cy="4824000"/>
          </a:xfrm>
          <a:prstGeom prst="roundRect">
            <a:avLst>
              <a:gd name="adj" fmla="val 481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8704"/>
          <a:stretch/>
        </p:blipFill>
        <p:spPr>
          <a:xfrm rot="5400000" flipH="1" flipV="1">
            <a:off x="11052968" y="5593171"/>
            <a:ext cx="1006033" cy="127203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3673" r="64031"/>
          <a:stretch/>
        </p:blipFill>
        <p:spPr>
          <a:xfrm flipH="1" flipV="1">
            <a:off x="-3" y="5757432"/>
            <a:ext cx="1023310" cy="110057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9046" b="18142"/>
          <a:stretch/>
        </p:blipFill>
        <p:spPr>
          <a:xfrm rot="5400000" flipH="1" flipV="1">
            <a:off x="11063278" y="-216037"/>
            <a:ext cx="912687" cy="1344761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9B6CCE45-CCF2-486D-83DE-33B7DB300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50000"/>
          <a:stretch/>
        </p:blipFill>
        <p:spPr>
          <a:xfrm rot="5400000" flipH="1">
            <a:off x="102671" y="61342"/>
            <a:ext cx="479149" cy="6845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B52286D-BEFF-4E05-8F0C-06A396C7A0C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153019" y="6229186"/>
            <a:ext cx="485764" cy="46285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1B5EFBF4-D25F-40E1-BA2E-D911D0AFBA1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23307" y="6453716"/>
            <a:ext cx="623244" cy="37730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31D7891-26ED-4626-A38E-975705735C2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519621" y="783332"/>
            <a:ext cx="502211" cy="46733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59F2F71-6237-410F-95EE-D5BABF0C98F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15935" y="912687"/>
            <a:ext cx="537121" cy="565526"/>
          </a:xfrm>
          <a:prstGeom prst="rect">
            <a:avLst/>
          </a:prstGeom>
        </p:spPr>
      </p:pic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ABB3749C-D417-4816-9337-005ED5B31871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965371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C7F9D439-0543-4ACC-89BD-1D27E410471A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4690764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56284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B4123DAE-F609-4DDD-825E-F9E8C97CD05B}"/>
              </a:ext>
            </a:extLst>
          </p:cNvPr>
          <p:cNvSpPr/>
          <p:nvPr userDrawn="1"/>
        </p:nvSpPr>
        <p:spPr>
          <a:xfrm>
            <a:off x="607800" y="611872"/>
            <a:ext cx="10976400" cy="3114000"/>
          </a:xfrm>
          <a:prstGeom prst="roundRect">
            <a:avLst>
              <a:gd name="adj" fmla="val 615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2694"/>
          <a:stretch/>
        </p:blipFill>
        <p:spPr>
          <a:xfrm flipH="1">
            <a:off x="10945267" y="5400844"/>
            <a:ext cx="1006033" cy="1457156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873" b="11307"/>
          <a:stretch/>
        </p:blipFill>
        <p:spPr>
          <a:xfrm rot="5400000" flipH="1">
            <a:off x="158582" y="5559534"/>
            <a:ext cx="1139882" cy="1457049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1109636" y="193086"/>
            <a:ext cx="891287" cy="52006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9B6CCE45-CCF2-486D-83DE-33B7DB300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40673"/>
          <a:stretch/>
        </p:blipFill>
        <p:spPr>
          <a:xfrm rot="5400000" flipH="1">
            <a:off x="166520" y="42560"/>
            <a:ext cx="479149" cy="81219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7F081F24-A520-4FD4-B10F-47A7A1192B9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677103" y="6192899"/>
            <a:ext cx="548393" cy="47201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013694A8-9D75-4C71-8F07-132426244C4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04549" y="135780"/>
            <a:ext cx="468961" cy="52089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39B3D0AA-9219-413F-B8FD-CBA394E43A8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98026" y="921849"/>
            <a:ext cx="534646" cy="556032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1DC9287-4E26-417E-BCDD-CC05195F0F7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70071" y="5829790"/>
            <a:ext cx="484237" cy="458268"/>
          </a:xfrm>
          <a:prstGeom prst="rect">
            <a:avLst/>
          </a:prstGeom>
        </p:spPr>
      </p:pic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81659237-3E82-47C2-BE3E-BCA7EEF63B4C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98502" y="698501"/>
            <a:ext cx="10794996" cy="2935509"/>
          </a:xfrm>
          <a:prstGeom prst="roundRect">
            <a:avLst>
              <a:gd name="adj" fmla="val 38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47470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509"/>
          <a:stretch/>
        </p:blipFill>
        <p:spPr>
          <a:xfrm>
            <a:off x="11166997" y="0"/>
            <a:ext cx="1006033" cy="143203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44478" b="28620"/>
          <a:stretch/>
        </p:blipFill>
        <p:spPr>
          <a:xfrm flipH="1" flipV="1">
            <a:off x="0" y="0"/>
            <a:ext cx="1579571" cy="910004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5975" b="19430"/>
          <a:stretch/>
        </p:blipFill>
        <p:spPr>
          <a:xfrm flipH="1">
            <a:off x="0" y="5534415"/>
            <a:ext cx="958676" cy="132358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11121673" y="5935560"/>
            <a:ext cx="891287" cy="52006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4F0EE8B-CCAF-42E4-B1BE-42DA2A9BAE8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82564" y="773217"/>
            <a:ext cx="776112" cy="95056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F5869C3-02E3-4C8A-B3DA-B017B3F3B45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649670" y="216702"/>
            <a:ext cx="582001" cy="476599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4F949B20-DD22-4D3C-9D5D-01FA351EBAA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672111" y="6286358"/>
            <a:ext cx="537121" cy="56552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C5DBE27-D453-4B8C-B1FE-ACBFC78F6C6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58676" y="5940028"/>
            <a:ext cx="366614" cy="638520"/>
          </a:xfrm>
          <a:prstGeom prst="rect">
            <a:avLst/>
          </a:prstGeom>
        </p:spPr>
      </p:pic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3C075A85-D96C-4AAD-B17A-1F81C51073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05819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D54DFA4F-367F-4755-8024-7183A06EDA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68163"/>
          <a:stretch/>
        </p:blipFill>
        <p:spPr>
          <a:xfrm>
            <a:off x="10377674" y="5877342"/>
            <a:ext cx="1006033" cy="980658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D2986CB7-D0B1-43CE-B43F-C8D0A06191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8939"/>
          <a:stretch/>
        </p:blipFill>
        <p:spPr>
          <a:xfrm>
            <a:off x="-1" y="216766"/>
            <a:ext cx="1168175" cy="127488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7A39792-1398-4D3A-9BAF-39E07DE2D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169" b="60383"/>
          <a:stretch/>
        </p:blipFill>
        <p:spPr>
          <a:xfrm>
            <a:off x="0" y="6207179"/>
            <a:ext cx="1300158" cy="650822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734F2146-4704-45A7-9528-1B363B3D028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880691" y="216766"/>
            <a:ext cx="891287" cy="520060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A822EA4A-6D58-4FEB-8702-95CD24B91DD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58678" y="5667059"/>
            <a:ext cx="776112" cy="950560"/>
          </a:xfrm>
          <a:prstGeom prst="rect">
            <a:avLst/>
          </a:prstGeom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6D167AE4-FC98-40B1-8281-162195C992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12381"/>
          <a:stretch/>
        </p:blipFill>
        <p:spPr>
          <a:xfrm>
            <a:off x="11465181" y="5503292"/>
            <a:ext cx="726819" cy="1114327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33FC019E-CCEA-4A29-95EC-E181B21B81B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55913" y="199183"/>
            <a:ext cx="533120" cy="427718"/>
          </a:xfrm>
          <a:prstGeom prst="rect">
            <a:avLst/>
          </a:prstGeom>
        </p:spPr>
      </p:pic>
      <p:pic>
        <p:nvPicPr>
          <p:cNvPr id="86" name="그래픽 85">
            <a:extLst>
              <a:ext uri="{FF2B5EF4-FFF2-40B4-BE49-F238E27FC236}">
                <a16:creationId xmlns:a16="http://schemas.microsoft.com/office/drawing/2014/main" id="{308FCC89-F5F4-4328-AEF7-BEEE0A1FD51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438898" y="830591"/>
            <a:ext cx="530063" cy="43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841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77" b="68163"/>
          <a:stretch/>
        </p:blipFill>
        <p:spPr>
          <a:xfrm>
            <a:off x="0" y="5877342"/>
            <a:ext cx="989157" cy="980658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2809"/>
          <a:stretch/>
        </p:blipFill>
        <p:spPr>
          <a:xfrm>
            <a:off x="11133932" y="5529915"/>
            <a:ext cx="1058068" cy="127488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2482" b="29097"/>
          <a:stretch/>
        </p:blipFill>
        <p:spPr>
          <a:xfrm rot="16200000" flipV="1">
            <a:off x="151779" y="-151781"/>
            <a:ext cx="861231" cy="116479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55853" y="430615"/>
            <a:ext cx="891287" cy="52006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9B6CCE45-CCF2-486D-83DE-33B7DB300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65484"/>
          <a:stretch/>
        </p:blipFill>
        <p:spPr>
          <a:xfrm>
            <a:off x="11603534" y="-1"/>
            <a:ext cx="479149" cy="47251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49AC05C-6862-4B46-8007-63E950E41A6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421495" y="6142726"/>
            <a:ext cx="580001" cy="56931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A10A5AF-5810-4C1D-875D-3F56A39D291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419089" y="275344"/>
            <a:ext cx="533120" cy="42771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6F1EB05-AE8B-400B-A1F9-23D8D9EFC36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447140" y="690645"/>
            <a:ext cx="554503" cy="504094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D3F8D212-2FDF-400F-9782-4BD119AE203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35980" y="6180942"/>
            <a:ext cx="485764" cy="501039"/>
          </a:xfrm>
          <a:prstGeom prst="rect">
            <a:avLst/>
          </a:prstGeom>
        </p:spPr>
      </p:pic>
      <p:sp>
        <p:nvSpPr>
          <p:cNvPr id="15" name="그림 개체 틀 5">
            <a:extLst>
              <a:ext uri="{FF2B5EF4-FFF2-40B4-BE49-F238E27FC236}">
                <a16:creationId xmlns:a16="http://schemas.microsoft.com/office/drawing/2014/main" id="{81BCA2B0-4427-49D7-8D24-D1FD43FF81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45653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0516" t="53127"/>
          <a:stretch/>
        </p:blipFill>
        <p:spPr>
          <a:xfrm rot="5400000">
            <a:off x="11019983" y="-271777"/>
            <a:ext cx="900240" cy="144379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1692"/>
          <a:stretch/>
        </p:blipFill>
        <p:spPr>
          <a:xfrm>
            <a:off x="0" y="5520630"/>
            <a:ext cx="1374350" cy="127488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4085" r="50000"/>
          <a:stretch/>
        </p:blipFill>
        <p:spPr>
          <a:xfrm rot="5400000">
            <a:off x="11276235" y="5942238"/>
            <a:ext cx="748671" cy="108285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8122" y="262533"/>
            <a:ext cx="891287" cy="52006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1D98E81-0AED-4E64-85A9-E1432A9ADBF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423" y="4773277"/>
            <a:ext cx="783313" cy="76389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5BA94A1-B986-4CF3-8BD4-D24ABCD25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12974"/>
          <a:stretch/>
        </p:blipFill>
        <p:spPr>
          <a:xfrm>
            <a:off x="11470103" y="900241"/>
            <a:ext cx="721897" cy="111432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FCACFB11-95D5-4EF1-910C-16D79934648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463164" y="6259288"/>
            <a:ext cx="502211" cy="46733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17AD858-9CBD-4C69-B2C7-50EF9C766B30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8122" y="990777"/>
            <a:ext cx="337958" cy="441257"/>
          </a:xfrm>
          <a:prstGeom prst="rect">
            <a:avLst/>
          </a:prstGeom>
        </p:spPr>
      </p:pic>
      <p:sp>
        <p:nvSpPr>
          <p:cNvPr id="12" name="그림 개체 틀 8">
            <a:extLst>
              <a:ext uri="{FF2B5EF4-FFF2-40B4-BE49-F238E27FC236}">
                <a16:creationId xmlns:a16="http://schemas.microsoft.com/office/drawing/2014/main" id="{35A90F89-5804-4852-817D-44A65A54255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4286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59905A-AE46-4FC3-A32A-844A2580E0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663CACB-1832-4824-BC7D-2DBF63C876D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C6148E34-E1FF-4B71-BC37-C78928190F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8453" b="62360"/>
          <a:stretch/>
        </p:blipFill>
        <p:spPr>
          <a:xfrm rot="5400000">
            <a:off x="152433" y="5918405"/>
            <a:ext cx="719782" cy="1159409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89F6F2F5-AE14-4BEB-8A35-44F5A26CAE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5986" r="27069"/>
          <a:stretch/>
        </p:blipFill>
        <p:spPr>
          <a:xfrm flipH="1">
            <a:off x="0" y="0"/>
            <a:ext cx="1092030" cy="88733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2051DAB7-1261-4EC1-A58F-E5243C321BC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23706" y="6242837"/>
            <a:ext cx="891287" cy="52006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839129BE-21CC-45AD-A352-AF890F5BAA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40673"/>
          <a:stretch/>
        </p:blipFill>
        <p:spPr>
          <a:xfrm rot="16200000" flipH="1">
            <a:off x="11546332" y="-19474"/>
            <a:ext cx="479149" cy="81219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C7D7EF89-C2B5-4887-94DC-354781A36C1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894619" y="278942"/>
            <a:ext cx="403276" cy="552976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E3F9C868-5BB0-45F7-B182-D532D8E599F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14993" y="5679950"/>
            <a:ext cx="484237" cy="458268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A85B5290-40D5-4CB9-A62E-B52B9887F04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63023" y="67360"/>
            <a:ext cx="366614" cy="638520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601A73C9-334F-4E6A-A622-7432742B27F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63023" y="6292251"/>
            <a:ext cx="485764" cy="50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686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8558" r="44329"/>
          <a:stretch/>
        </p:blipFill>
        <p:spPr>
          <a:xfrm rot="5400000">
            <a:off x="11008436" y="5674436"/>
            <a:ext cx="1583814" cy="783314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1660" r="34165"/>
          <a:stretch/>
        </p:blipFill>
        <p:spPr>
          <a:xfrm>
            <a:off x="11206227" y="0"/>
            <a:ext cx="985773" cy="62985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7103" y="79074"/>
            <a:ext cx="891287" cy="52006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9B6CCE45-CCF2-486D-83DE-33B7DB300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38071"/>
          <a:stretch/>
        </p:blipFill>
        <p:spPr>
          <a:xfrm>
            <a:off x="311806" y="6010192"/>
            <a:ext cx="479149" cy="84780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008F89BA-AB3F-4BEF-B3D9-05E6B30C679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499281" y="265867"/>
            <a:ext cx="548393" cy="472015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125D0E6F-F01C-4DD0-BD70-28F3C791F6B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813194" y="6173647"/>
            <a:ext cx="468961" cy="520898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C7C7F071-831C-4706-9D98-3FFB79160C7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72029" y="6173647"/>
            <a:ext cx="534646" cy="556032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F3EE0163-45BE-4359-8160-6D59024A4BC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367266" y="209527"/>
            <a:ext cx="582001" cy="47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804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4864" t="57057"/>
          <a:stretch/>
        </p:blipFill>
        <p:spPr>
          <a:xfrm rot="5400000">
            <a:off x="11152674" y="-283432"/>
            <a:ext cx="755895" cy="1322757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8792" b="18651"/>
          <a:stretch/>
        </p:blipFill>
        <p:spPr>
          <a:xfrm rot="5400000">
            <a:off x="-67618" y="67616"/>
            <a:ext cx="1172335" cy="103710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6356" b="19150"/>
          <a:stretch/>
        </p:blipFill>
        <p:spPr>
          <a:xfrm>
            <a:off x="11388768" y="5529812"/>
            <a:ext cx="803232" cy="132818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02875" y="6259288"/>
            <a:ext cx="891287" cy="52006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61536C3-BAA9-465C-BE8E-5F2FFF8D71D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53788" y="5291456"/>
            <a:ext cx="783313" cy="76389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5341F6A0-5D18-4C89-9E75-D0AF984D110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21606" y="78652"/>
            <a:ext cx="580001" cy="56931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C41725C-40BD-41CE-91D0-A89872A64EA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869242" y="6055348"/>
            <a:ext cx="574362" cy="50715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3EF2ABF-87A0-44B2-9CB8-4308192DA78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88768" y="811637"/>
            <a:ext cx="508678" cy="38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404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6362" b="50000"/>
          <a:stretch/>
        </p:blipFill>
        <p:spPr>
          <a:xfrm>
            <a:off x="0" y="6220560"/>
            <a:ext cx="2663946" cy="63744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707" t="56557"/>
          <a:stretch/>
        </p:blipFill>
        <p:spPr>
          <a:xfrm>
            <a:off x="0" y="0"/>
            <a:ext cx="1142354" cy="71368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25434" y="193625"/>
            <a:ext cx="891287" cy="52006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9B6CCE45-CCF2-486D-83DE-33B7DB300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12655"/>
          <a:stretch/>
        </p:blipFill>
        <p:spPr>
          <a:xfrm>
            <a:off x="11471077" y="5662250"/>
            <a:ext cx="479149" cy="11957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6B768D33-84DC-471A-87B7-B3DC7D4E27A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748182" y="6260125"/>
            <a:ext cx="554503" cy="50409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5151AA7-0A4A-47F4-9C8C-F4A1960112D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85335" y="6054221"/>
            <a:ext cx="375780" cy="58505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4E99D6F-4F2F-495D-906D-C53EE721AA6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71077" y="869145"/>
            <a:ext cx="392583" cy="53159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3B40A98-6668-421D-AB1F-C77C9BB107B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343191" y="118475"/>
            <a:ext cx="337958" cy="44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045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8704"/>
          <a:stretch/>
        </p:blipFill>
        <p:spPr>
          <a:xfrm rot="5400000">
            <a:off x="132996" y="-7200"/>
            <a:ext cx="1006033" cy="127203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3673" r="64031"/>
          <a:stretch/>
        </p:blipFill>
        <p:spPr>
          <a:xfrm>
            <a:off x="11168690" y="0"/>
            <a:ext cx="1023310" cy="110057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9046" b="18142"/>
          <a:stretch/>
        </p:blipFill>
        <p:spPr>
          <a:xfrm rot="5400000">
            <a:off x="216032" y="5729278"/>
            <a:ext cx="912687" cy="1344761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9B6CCE45-CCF2-486D-83DE-33B7DB300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50000"/>
          <a:stretch/>
        </p:blipFill>
        <p:spPr>
          <a:xfrm rot="5400000" flipV="1">
            <a:off x="11610177" y="6112160"/>
            <a:ext cx="479149" cy="6845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B52286D-BEFF-4E05-8F0C-06A396C7A0C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740160" y="6208060"/>
            <a:ext cx="485764" cy="46285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1B5EFBF4-D25F-40E1-BA2E-D911D0AFBA1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63623" y="141336"/>
            <a:ext cx="623244" cy="37730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31D7891-26ED-4626-A38E-975705735C2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480831" y="314820"/>
            <a:ext cx="502211" cy="46733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59F2F71-6237-410F-95EE-D5BABF0C98F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59896" y="6167352"/>
            <a:ext cx="537121" cy="56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666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2694"/>
          <a:stretch/>
        </p:blipFill>
        <p:spPr>
          <a:xfrm>
            <a:off x="240701" y="5400844"/>
            <a:ext cx="1006033" cy="1457156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77985"/>
          <a:stretch/>
        </p:blipFill>
        <p:spPr>
          <a:xfrm>
            <a:off x="-1" y="726684"/>
            <a:ext cx="626301" cy="127488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3873" b="11307"/>
          <a:stretch/>
        </p:blipFill>
        <p:spPr>
          <a:xfrm rot="16200000">
            <a:off x="10893537" y="5559534"/>
            <a:ext cx="1139882" cy="1457049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5447" y="90039"/>
            <a:ext cx="891287" cy="52006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9B6CCE45-CCF2-486D-83DE-33B7DB300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40673"/>
          <a:stretch/>
        </p:blipFill>
        <p:spPr>
          <a:xfrm rot="16200000">
            <a:off x="11546332" y="42560"/>
            <a:ext cx="479149" cy="81219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7F081F24-A520-4FD4-B10F-47A7A1192B9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189281" y="5893583"/>
            <a:ext cx="548393" cy="47201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013694A8-9D75-4C71-8F07-132426244C4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96540" y="668452"/>
            <a:ext cx="468961" cy="52089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39B3D0AA-9219-413F-B8FD-CBA394E43A8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763568" y="390436"/>
            <a:ext cx="534646" cy="556032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1DC9287-4E26-417E-BCDD-CC05195F0F7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541862" y="6198484"/>
            <a:ext cx="484237" cy="45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5297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198254C-0E7A-40DE-AED5-E47A076A8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509"/>
          <a:stretch/>
        </p:blipFill>
        <p:spPr>
          <a:xfrm>
            <a:off x="11166997" y="0"/>
            <a:ext cx="1006033" cy="143203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E691F76-9962-461D-84D0-EC3513274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44478" b="28620"/>
          <a:stretch/>
        </p:blipFill>
        <p:spPr>
          <a:xfrm flipH="1" flipV="1">
            <a:off x="0" y="0"/>
            <a:ext cx="1579571" cy="910004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50DBB27-A87F-4058-A903-D8F133A5A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5975" b="19430"/>
          <a:stretch/>
        </p:blipFill>
        <p:spPr>
          <a:xfrm flipH="1">
            <a:off x="0" y="5534415"/>
            <a:ext cx="958676" cy="132358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D02B2E-693C-49CF-B0E8-443FD7A85F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11121673" y="5935560"/>
            <a:ext cx="891287" cy="52006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4F0EE8B-CCAF-42E4-B1BE-42DA2A9BAE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8686"/>
          <a:stretch/>
        </p:blipFill>
        <p:spPr>
          <a:xfrm>
            <a:off x="0" y="773217"/>
            <a:ext cx="708699" cy="95056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F5869C3-02E3-4C8A-B3DA-B017B3F3B45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649670" y="216702"/>
            <a:ext cx="582001" cy="476599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4F949B20-DD22-4D3C-9D5D-01FA351EBAA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672111" y="6286358"/>
            <a:ext cx="537121" cy="56552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C5DBE27-D453-4B8C-B1FE-ACBFC78F6C6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58676" y="5940028"/>
            <a:ext cx="366614" cy="63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585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679" r:id="rId22"/>
    <p:sldLayoutId id="2147483664" r:id="rId2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svg"/><Relationship Id="rId7" Type="http://schemas.openxmlformats.org/officeDocument/2006/relationships/image" Target="../media/image69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Relationship Id="rId9" Type="http://schemas.openxmlformats.org/officeDocument/2006/relationships/image" Target="../media/image71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Caveat+Brush" TargetMode="External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1.svg"/><Relationship Id="rId7" Type="http://schemas.openxmlformats.org/officeDocument/2006/relationships/image" Target="../media/image27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C89B8638-05A1-4021-A034-F2A118799BD6}"/>
              </a:ext>
            </a:extLst>
          </p:cNvPr>
          <p:cNvSpPr txBox="1"/>
          <p:nvPr/>
        </p:nvSpPr>
        <p:spPr>
          <a:xfrm>
            <a:off x="5904465" y="4256280"/>
            <a:ext cx="5532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Insert</a:t>
            </a:r>
            <a:r>
              <a:rPr lang="ko-KR" altLang="en-US" sz="2000" dirty="0">
                <a:cs typeface="Arial" panose="020B0604020202020204" pitchFamily="34" charset="0"/>
              </a:rPr>
              <a:t> </a:t>
            </a:r>
            <a:r>
              <a:rPr lang="en-US" altLang="ko-KR" sz="2000" dirty="0">
                <a:cs typeface="Arial" panose="020B0604020202020204" pitchFamily="34" charset="0"/>
              </a:rPr>
              <a:t>the</a:t>
            </a:r>
            <a:r>
              <a:rPr lang="ko-KR" altLang="en-US" sz="2000" dirty="0">
                <a:cs typeface="Arial" panose="020B0604020202020204" pitchFamily="34" charset="0"/>
              </a:rPr>
              <a:t> </a:t>
            </a:r>
            <a:r>
              <a:rPr lang="en-US" altLang="ko-KR" sz="2000" dirty="0">
                <a:cs typeface="Arial" panose="020B0604020202020204" pitchFamily="34" charset="0"/>
              </a:rPr>
              <a:t>sub</a:t>
            </a:r>
            <a:r>
              <a:rPr lang="ko-KR" altLang="en-US" sz="2000" dirty="0">
                <a:cs typeface="Arial" panose="020B0604020202020204" pitchFamily="34" charset="0"/>
              </a:rPr>
              <a:t> </a:t>
            </a:r>
            <a:r>
              <a:rPr lang="en-US" altLang="ko-KR" sz="2000" dirty="0">
                <a:cs typeface="Arial" panose="020B0604020202020204" pitchFamily="34" charset="0"/>
              </a:rPr>
              <a:t>title</a:t>
            </a:r>
            <a:r>
              <a:rPr lang="ko-KR" altLang="en-US" sz="2000" dirty="0">
                <a:cs typeface="Arial" panose="020B0604020202020204" pitchFamily="34" charset="0"/>
              </a:rPr>
              <a:t> </a:t>
            </a:r>
            <a:r>
              <a:rPr lang="en-US" altLang="ko-KR" sz="2000" dirty="0">
                <a:cs typeface="Arial" panose="020B0604020202020204" pitchFamily="34" charset="0"/>
              </a:rPr>
              <a:t>of</a:t>
            </a:r>
            <a:r>
              <a:rPr lang="ko-KR" altLang="en-US" sz="2000" dirty="0">
                <a:cs typeface="Arial" panose="020B0604020202020204" pitchFamily="34" charset="0"/>
              </a:rPr>
              <a:t> </a:t>
            </a:r>
            <a:r>
              <a:rPr lang="en-US" altLang="ko-KR" sz="2000" dirty="0">
                <a:cs typeface="Arial" panose="020B0604020202020204" pitchFamily="34" charset="0"/>
              </a:rPr>
              <a:t>your</a:t>
            </a:r>
            <a:r>
              <a:rPr lang="ko-KR" altLang="en-US" sz="2000" dirty="0">
                <a:cs typeface="Arial" panose="020B0604020202020204" pitchFamily="34" charset="0"/>
              </a:rPr>
              <a:t> </a:t>
            </a:r>
            <a:r>
              <a:rPr lang="en-US" altLang="ko-KR" sz="2000" dirty="0">
                <a:cs typeface="Arial" panose="020B0604020202020204" pitchFamily="34" charset="0"/>
              </a:rPr>
              <a:t>presentation</a:t>
            </a:r>
            <a:endParaRPr lang="ko-KR" altLang="en-US" sz="2000" dirty="0"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38299F-5A6A-4B5B-95AA-FFBDC84B1B0B}"/>
              </a:ext>
            </a:extLst>
          </p:cNvPr>
          <p:cNvSpPr txBox="1"/>
          <p:nvPr/>
        </p:nvSpPr>
        <p:spPr>
          <a:xfrm>
            <a:off x="5904465" y="1430394"/>
            <a:ext cx="5532966" cy="280076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8800" dirty="0">
                <a:latin typeface="+mj-lt"/>
                <a:cs typeface="Arial" panose="020B0604020202020204" pitchFamily="34" charset="0"/>
              </a:rPr>
              <a:t>Storytelling Community</a:t>
            </a:r>
            <a:endParaRPr lang="ko-KR" altLang="en-US" sz="8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7EEDCA4-570E-41D9-97D2-470C50A14347}"/>
              </a:ext>
            </a:extLst>
          </p:cNvPr>
          <p:cNvSpPr/>
          <p:nvPr/>
        </p:nvSpPr>
        <p:spPr>
          <a:xfrm>
            <a:off x="6888860" y="4920957"/>
            <a:ext cx="3564176" cy="506649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>
                <a:solidFill>
                  <a:schemeClr val="bg1"/>
                </a:solidFill>
              </a:rPr>
              <a:t>Your name  /  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D8CBA47-1F80-49C8-8E86-E42F471E79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4E204A12-C194-4D11-800A-C625B58747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44527"/>
          <a:stretch/>
        </p:blipFill>
        <p:spPr>
          <a:xfrm rot="5400000">
            <a:off x="421900" y="5159172"/>
            <a:ext cx="1208083" cy="205188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742EA2C-594E-428B-8A07-8D9AA4E77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66112" y="386246"/>
            <a:ext cx="1070292" cy="62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8B5051B-0073-40EC-8072-D6B886072838}"/>
              </a:ext>
            </a:extLst>
          </p:cNvPr>
          <p:cNvSpPr txBox="1"/>
          <p:nvPr/>
        </p:nvSpPr>
        <p:spPr>
          <a:xfrm>
            <a:off x="2023810" y="4228518"/>
            <a:ext cx="3686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151EA20-9345-4C7F-A515-A4C6FDC93AA9}"/>
              </a:ext>
            </a:extLst>
          </p:cNvPr>
          <p:cNvSpPr/>
          <p:nvPr/>
        </p:nvSpPr>
        <p:spPr>
          <a:xfrm>
            <a:off x="2027804" y="3711452"/>
            <a:ext cx="36786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F0BD2B-5D0B-4681-ABE9-90D224BA0EDF}"/>
              </a:ext>
            </a:extLst>
          </p:cNvPr>
          <p:cNvSpPr txBox="1"/>
          <p:nvPr/>
        </p:nvSpPr>
        <p:spPr>
          <a:xfrm>
            <a:off x="6481510" y="4228518"/>
            <a:ext cx="3686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8E912D6-514A-416F-999F-355D49EB5D49}"/>
              </a:ext>
            </a:extLst>
          </p:cNvPr>
          <p:cNvSpPr/>
          <p:nvPr/>
        </p:nvSpPr>
        <p:spPr>
          <a:xfrm>
            <a:off x="6485504" y="3711452"/>
            <a:ext cx="36786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A70AA94D-B7F8-4B46-B77B-687B87962E22}"/>
              </a:ext>
            </a:extLst>
          </p:cNvPr>
          <p:cNvSpPr/>
          <p:nvPr/>
        </p:nvSpPr>
        <p:spPr>
          <a:xfrm>
            <a:off x="8017115" y="2898112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F4F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291A34"/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C3A7569B-EF74-4507-AB57-E847BF7C8294}"/>
              </a:ext>
            </a:extLst>
          </p:cNvPr>
          <p:cNvSpPr/>
          <p:nvPr/>
        </p:nvSpPr>
        <p:spPr>
          <a:xfrm>
            <a:off x="3559415" y="2958158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F4F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291A34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85D95438-CE36-46ED-A4EA-6CACCE11A3CD}"/>
              </a:ext>
            </a:extLst>
          </p:cNvPr>
          <p:cNvSpPr/>
          <p:nvPr/>
        </p:nvSpPr>
        <p:spPr>
          <a:xfrm>
            <a:off x="2547170" y="940327"/>
            <a:ext cx="7099860" cy="646331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lIns="288000" rIns="288000"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Place Subtitle Text Here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244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A90FEC70-3446-440C-8625-19A475365EA6}"/>
              </a:ext>
            </a:extLst>
          </p:cNvPr>
          <p:cNvSpPr/>
          <p:nvPr/>
        </p:nvSpPr>
        <p:spPr>
          <a:xfrm>
            <a:off x="1388170" y="4048774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Keyword 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83B2D61-18D8-40C5-B3D9-09404A9BD438}"/>
              </a:ext>
            </a:extLst>
          </p:cNvPr>
          <p:cNvSpPr/>
          <p:nvPr/>
        </p:nvSpPr>
        <p:spPr>
          <a:xfrm>
            <a:off x="4814605" y="4048774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Keyword 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9F42ECC-4C9D-4BDD-8E76-0EFA4313C4AA}"/>
              </a:ext>
            </a:extLst>
          </p:cNvPr>
          <p:cNvSpPr/>
          <p:nvPr/>
        </p:nvSpPr>
        <p:spPr>
          <a:xfrm>
            <a:off x="8247633" y="4048774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Keyword 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B8D13E-A682-4B2B-ABAE-B74CBAEB40BE}"/>
              </a:ext>
            </a:extLst>
          </p:cNvPr>
          <p:cNvSpPr txBox="1"/>
          <p:nvPr/>
        </p:nvSpPr>
        <p:spPr>
          <a:xfrm>
            <a:off x="1374981" y="4774504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5480C4-C795-441C-AC63-AB19DCC6F7B9}"/>
              </a:ext>
            </a:extLst>
          </p:cNvPr>
          <p:cNvSpPr txBox="1"/>
          <p:nvPr/>
        </p:nvSpPr>
        <p:spPr>
          <a:xfrm>
            <a:off x="4814605" y="4774504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0D1FF3-D69A-4443-8890-BD3E8853D47C}"/>
              </a:ext>
            </a:extLst>
          </p:cNvPr>
          <p:cNvSpPr txBox="1"/>
          <p:nvPr/>
        </p:nvSpPr>
        <p:spPr>
          <a:xfrm>
            <a:off x="8247633" y="4774504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64ED4AF-2785-4CFA-ABBC-BAD3FBA876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87122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44091A8-9C28-485E-8F82-9AC7801FE9B7}"/>
              </a:ext>
            </a:extLst>
          </p:cNvPr>
          <p:cNvSpPr txBox="1"/>
          <p:nvPr/>
        </p:nvSpPr>
        <p:spPr>
          <a:xfrm>
            <a:off x="8275690" y="4027539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C9860EA-5321-4195-A7D5-75DC38667C2D}"/>
              </a:ext>
            </a:extLst>
          </p:cNvPr>
          <p:cNvSpPr/>
          <p:nvPr/>
        </p:nvSpPr>
        <p:spPr>
          <a:xfrm>
            <a:off x="8274805" y="2975076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</a:t>
            </a:r>
          </a:p>
          <a:p>
            <a:r>
              <a:rPr lang="en-US" altLang="ko-KR" sz="2400" dirty="0">
                <a:latin typeface="+mj-lt"/>
              </a:rPr>
              <a:t>(20XX – 20XX)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B3983C-67ED-4C12-919B-95A7794AB989}"/>
              </a:ext>
            </a:extLst>
          </p:cNvPr>
          <p:cNvSpPr txBox="1"/>
          <p:nvPr/>
        </p:nvSpPr>
        <p:spPr>
          <a:xfrm>
            <a:off x="8275690" y="4796988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Ut enim</a:t>
            </a:r>
            <a:r>
              <a:rPr lang="en-US" altLang="ko-KR" dirty="0">
                <a:solidFill>
                  <a:schemeClr val="tx1"/>
                </a:solidFill>
              </a:rPr>
              <a:t> ad </a:t>
            </a:r>
            <a:r>
              <a:rPr lang="en-US" altLang="ko-KR">
                <a:solidFill>
                  <a:schemeClr val="tx1"/>
                </a:solidFill>
              </a:rPr>
              <a:t>minim veniam, quis nostrud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exercitation ullamco laboris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nisi ut aliquip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 ea commodo consequat.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7D1E7BA-F6E6-4773-BF49-3EA9B6BEC6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5AC5F0B-BEDB-4F2A-956D-DEFA9D3944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60412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39EF9AB7-8981-44B2-B6C2-5FF5C7676DE9}"/>
              </a:ext>
            </a:extLst>
          </p:cNvPr>
          <p:cNvSpPr txBox="1"/>
          <p:nvPr/>
        </p:nvSpPr>
        <p:spPr>
          <a:xfrm>
            <a:off x="3336533" y="2073655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endParaRPr lang="ko-KR" altLang="en-US" sz="12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C4EC464-1F89-4F6A-88B2-E64623A84188}"/>
              </a:ext>
            </a:extLst>
          </p:cNvPr>
          <p:cNvSpPr/>
          <p:nvPr/>
        </p:nvSpPr>
        <p:spPr>
          <a:xfrm>
            <a:off x="3336531" y="1648469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754F4E-B8B6-4D46-86FC-8B5456928F3F}"/>
              </a:ext>
            </a:extLst>
          </p:cNvPr>
          <p:cNvSpPr txBox="1"/>
          <p:nvPr/>
        </p:nvSpPr>
        <p:spPr>
          <a:xfrm>
            <a:off x="8530833" y="2073655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endParaRPr lang="ko-KR" altLang="en-US" sz="12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2C49985-A6E7-4647-9BB7-DD765884DE10}"/>
              </a:ext>
            </a:extLst>
          </p:cNvPr>
          <p:cNvSpPr/>
          <p:nvPr/>
        </p:nvSpPr>
        <p:spPr>
          <a:xfrm>
            <a:off x="8530831" y="1648469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80295FD-8749-42ED-A9CD-1917385B86F0}"/>
              </a:ext>
            </a:extLst>
          </p:cNvPr>
          <p:cNvSpPr txBox="1"/>
          <p:nvPr/>
        </p:nvSpPr>
        <p:spPr>
          <a:xfrm>
            <a:off x="3336533" y="4679094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endParaRPr lang="ko-KR" altLang="en-US" sz="120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C6171DE-4C7C-41CE-8CF5-59812AA93BF1}"/>
              </a:ext>
            </a:extLst>
          </p:cNvPr>
          <p:cNvSpPr/>
          <p:nvPr/>
        </p:nvSpPr>
        <p:spPr>
          <a:xfrm>
            <a:off x="3336531" y="4253908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E326AB4-9AED-4DA3-9A56-444A17F0F883}"/>
              </a:ext>
            </a:extLst>
          </p:cNvPr>
          <p:cNvSpPr txBox="1"/>
          <p:nvPr/>
        </p:nvSpPr>
        <p:spPr>
          <a:xfrm>
            <a:off x="8530833" y="4679094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endParaRPr lang="ko-KR" altLang="en-US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50F7968-350F-453C-AA0B-C602BBF6FDE2}"/>
              </a:ext>
            </a:extLst>
          </p:cNvPr>
          <p:cNvSpPr/>
          <p:nvPr/>
        </p:nvSpPr>
        <p:spPr>
          <a:xfrm>
            <a:off x="8530831" y="4253908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DDD554A-8B86-4E10-8E98-3FB49B9EB1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78C12B5-7893-4592-B2E9-875431F17C2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20F34AE-2D65-4214-A846-0AF801F309F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72C72AB3-C862-47EA-B864-4128F1D24C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388959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7E477F9C-8996-4BBF-AFD0-ED8E667973AD}"/>
              </a:ext>
            </a:extLst>
          </p:cNvPr>
          <p:cNvSpPr/>
          <p:nvPr/>
        </p:nvSpPr>
        <p:spPr>
          <a:xfrm>
            <a:off x="2547170" y="940327"/>
            <a:ext cx="7099860" cy="646331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lIns="288000" rIns="288000"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SWOT analysis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ACC364-BA31-45E4-8792-FB08FB5BBA01}"/>
              </a:ext>
            </a:extLst>
          </p:cNvPr>
          <p:cNvSpPr txBox="1"/>
          <p:nvPr/>
        </p:nvSpPr>
        <p:spPr>
          <a:xfrm>
            <a:off x="8085497" y="2359485"/>
            <a:ext cx="31963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3EE219-4083-4E69-AA29-E3BEF523129E}"/>
              </a:ext>
            </a:extLst>
          </p:cNvPr>
          <p:cNvSpPr txBox="1"/>
          <p:nvPr/>
        </p:nvSpPr>
        <p:spPr>
          <a:xfrm>
            <a:off x="8085497" y="4511225"/>
            <a:ext cx="31963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6548D3-D29B-4B02-8781-3ABB4422E9D7}"/>
              </a:ext>
            </a:extLst>
          </p:cNvPr>
          <p:cNvSpPr txBox="1"/>
          <p:nvPr/>
        </p:nvSpPr>
        <p:spPr>
          <a:xfrm>
            <a:off x="818148" y="2359485"/>
            <a:ext cx="31963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A6110A-2A98-4AA1-A097-2BA340CF0EE6}"/>
              </a:ext>
            </a:extLst>
          </p:cNvPr>
          <p:cNvSpPr txBox="1"/>
          <p:nvPr/>
        </p:nvSpPr>
        <p:spPr>
          <a:xfrm>
            <a:off x="818148" y="4511225"/>
            <a:ext cx="31963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994E3706-81F6-4478-BDCE-81D587E9A2B1}"/>
              </a:ext>
            </a:extLst>
          </p:cNvPr>
          <p:cNvSpPr/>
          <p:nvPr/>
        </p:nvSpPr>
        <p:spPr>
          <a:xfrm>
            <a:off x="4040414" y="2492270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F4F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31A4F907-3F0E-4151-AFA6-5D57EF8D2679}"/>
              </a:ext>
            </a:extLst>
          </p:cNvPr>
          <p:cNvSpPr/>
          <p:nvPr/>
        </p:nvSpPr>
        <p:spPr>
          <a:xfrm>
            <a:off x="5960180" y="2492270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F4F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D8D496DA-2DEE-4E69-9846-336D6798EDBE}"/>
              </a:ext>
            </a:extLst>
          </p:cNvPr>
          <p:cNvSpPr/>
          <p:nvPr/>
        </p:nvSpPr>
        <p:spPr>
          <a:xfrm>
            <a:off x="4040414" y="4017889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F4F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E5585A75-235B-4284-9D3E-C2C0CAADEE2F}"/>
              </a:ext>
            </a:extLst>
          </p:cNvPr>
          <p:cNvSpPr/>
          <p:nvPr/>
        </p:nvSpPr>
        <p:spPr>
          <a:xfrm>
            <a:off x="5960180" y="4017889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F4F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4F354ECC-9987-4D62-915F-D79D14268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9099" y="2793779"/>
            <a:ext cx="371436" cy="222862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222A3209-DE7D-42EE-895A-7C5C6458BF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9516" y="2793779"/>
            <a:ext cx="270135" cy="270135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ECDDFCB9-2D0D-4ABA-85DF-93F8902968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09100" y="4287777"/>
            <a:ext cx="371435" cy="360823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40E807C1-C116-4C2F-AB13-8642EA17EF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79516" y="4336979"/>
            <a:ext cx="270135" cy="256629"/>
          </a:xfrm>
          <a:prstGeom prst="rect">
            <a:avLst/>
          </a:prstGeom>
        </p:spPr>
      </p:pic>
      <p:sp>
        <p:nvSpPr>
          <p:cNvPr id="53" name="직사각형 52">
            <a:extLst>
              <a:ext uri="{FF2B5EF4-FFF2-40B4-BE49-F238E27FC236}">
                <a16:creationId xmlns:a16="http://schemas.microsoft.com/office/drawing/2014/main" id="{2BCCAD0A-ABC9-43F5-85AC-8BDA5D54EA65}"/>
              </a:ext>
            </a:extLst>
          </p:cNvPr>
          <p:cNvSpPr/>
          <p:nvPr/>
        </p:nvSpPr>
        <p:spPr>
          <a:xfrm>
            <a:off x="4040414" y="4713747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OPPORTUNITIES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4CA6995-85A7-4D73-902F-BB90773C7E02}"/>
              </a:ext>
            </a:extLst>
          </p:cNvPr>
          <p:cNvSpPr/>
          <p:nvPr/>
        </p:nvSpPr>
        <p:spPr>
          <a:xfrm>
            <a:off x="5960180" y="4713747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THREATS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68F18778-A629-4B57-9E39-A3EFC371516A}"/>
              </a:ext>
            </a:extLst>
          </p:cNvPr>
          <p:cNvSpPr/>
          <p:nvPr/>
        </p:nvSpPr>
        <p:spPr>
          <a:xfrm>
            <a:off x="4040414" y="3184053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STRENGTHS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D56040D-6BA1-4630-B310-3144F7405167}"/>
              </a:ext>
            </a:extLst>
          </p:cNvPr>
          <p:cNvSpPr/>
          <p:nvPr/>
        </p:nvSpPr>
        <p:spPr>
          <a:xfrm>
            <a:off x="5960180" y="3184053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WEAKNESS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3884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1C55353F-2385-4C5A-9552-9244AC44DE35}"/>
              </a:ext>
            </a:extLst>
          </p:cNvPr>
          <p:cNvSpPr txBox="1"/>
          <p:nvPr/>
        </p:nvSpPr>
        <p:spPr>
          <a:xfrm>
            <a:off x="5659597" y="2633620"/>
            <a:ext cx="426354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33B53EC4-395A-4B04-A2FD-F4740CCB6C05}"/>
              </a:ext>
            </a:extLst>
          </p:cNvPr>
          <p:cNvSpPr/>
          <p:nvPr/>
        </p:nvSpPr>
        <p:spPr>
          <a:xfrm>
            <a:off x="5659597" y="2218847"/>
            <a:ext cx="426354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7542E6D7-28DC-4267-9A6E-5FEB301285F3}"/>
              </a:ext>
            </a:extLst>
          </p:cNvPr>
          <p:cNvSpPr/>
          <p:nvPr/>
        </p:nvSpPr>
        <p:spPr>
          <a:xfrm>
            <a:off x="5156100" y="2218847"/>
            <a:ext cx="394293" cy="489879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F4F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C5684E8-ABAE-4CA4-BA81-E3CC59610101}"/>
              </a:ext>
            </a:extLst>
          </p:cNvPr>
          <p:cNvSpPr txBox="1"/>
          <p:nvPr/>
        </p:nvSpPr>
        <p:spPr>
          <a:xfrm>
            <a:off x="5659597" y="5317193"/>
            <a:ext cx="426354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endParaRPr lang="ko-KR" altLang="en-US" sz="1600" dirty="0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467323B-7AA1-4327-B84F-6BD1D5619000}"/>
              </a:ext>
            </a:extLst>
          </p:cNvPr>
          <p:cNvSpPr/>
          <p:nvPr/>
        </p:nvSpPr>
        <p:spPr>
          <a:xfrm>
            <a:off x="5659597" y="4902420"/>
            <a:ext cx="426354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15991582-20E3-4D3C-AFF0-43A7A52FCC15}"/>
              </a:ext>
            </a:extLst>
          </p:cNvPr>
          <p:cNvGrpSpPr/>
          <p:nvPr/>
        </p:nvGrpSpPr>
        <p:grpSpPr>
          <a:xfrm>
            <a:off x="5108306" y="4902419"/>
            <a:ext cx="489880" cy="489880"/>
            <a:chOff x="7492070" y="4903660"/>
            <a:chExt cx="390525" cy="390525"/>
          </a:xfrm>
          <a:solidFill>
            <a:srgbClr val="FF4F45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172258A-F249-460E-BD2A-18EB8D798E3C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D0BD7266-2F07-4CA7-8683-9753C3AB8A20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EE1686B6-F28F-4A5D-A4ED-D0AF92D8E135}"/>
              </a:ext>
            </a:extLst>
          </p:cNvPr>
          <p:cNvSpPr txBox="1"/>
          <p:nvPr/>
        </p:nvSpPr>
        <p:spPr>
          <a:xfrm>
            <a:off x="5659597" y="3975409"/>
            <a:ext cx="426354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en-US" altLang="ko-KR" sz="1600" dirty="0"/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F1A091EB-5BBA-44B4-9BF4-FA573A2088F1}"/>
              </a:ext>
            </a:extLst>
          </p:cNvPr>
          <p:cNvSpPr/>
          <p:nvPr/>
        </p:nvSpPr>
        <p:spPr>
          <a:xfrm>
            <a:off x="5659597" y="3560636"/>
            <a:ext cx="426354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3E0B2EBF-CC03-4E14-90C4-723AB34C984F}"/>
              </a:ext>
            </a:extLst>
          </p:cNvPr>
          <p:cNvGrpSpPr/>
          <p:nvPr/>
        </p:nvGrpSpPr>
        <p:grpSpPr>
          <a:xfrm>
            <a:off x="5174022" y="3560630"/>
            <a:ext cx="358449" cy="489880"/>
            <a:chOff x="6852877" y="4903654"/>
            <a:chExt cx="285750" cy="390524"/>
          </a:xfrm>
          <a:solidFill>
            <a:srgbClr val="FF4F45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379F94D-3D7B-4A8F-ADA0-DD18E1C58640}"/>
                </a:ext>
              </a:extLst>
            </p:cNvPr>
            <p:cNvSpPr/>
            <p:nvPr/>
          </p:nvSpPr>
          <p:spPr>
            <a:xfrm>
              <a:off x="6852877" y="4903654"/>
              <a:ext cx="285750" cy="390524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5C3DA4E4-8227-4F9D-B284-5BDD57DB8624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19BFBD8-044E-4315-9735-0EE8F1F0D1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8022579-27E6-41CA-B750-95E04315D7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67613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FD06F525-7A59-43A8-BABA-7C7F9DEC098A}"/>
              </a:ext>
            </a:extLst>
          </p:cNvPr>
          <p:cNvSpPr txBox="1"/>
          <p:nvPr/>
        </p:nvSpPr>
        <p:spPr>
          <a:xfrm>
            <a:off x="949692" y="4405720"/>
            <a:ext cx="2639868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28AEA09-83BD-4DE5-BCC4-76005417E2F8}"/>
              </a:ext>
            </a:extLst>
          </p:cNvPr>
          <p:cNvSpPr/>
          <p:nvPr/>
        </p:nvSpPr>
        <p:spPr>
          <a:xfrm>
            <a:off x="949691" y="3908411"/>
            <a:ext cx="2639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035B2C3-6227-4D62-B14F-D442D2FE439E}"/>
              </a:ext>
            </a:extLst>
          </p:cNvPr>
          <p:cNvSpPr txBox="1"/>
          <p:nvPr/>
        </p:nvSpPr>
        <p:spPr>
          <a:xfrm>
            <a:off x="4776065" y="4405720"/>
            <a:ext cx="263987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8644570-7CF5-462E-8E1A-76F19869BE0E}"/>
              </a:ext>
            </a:extLst>
          </p:cNvPr>
          <p:cNvSpPr/>
          <p:nvPr/>
        </p:nvSpPr>
        <p:spPr>
          <a:xfrm>
            <a:off x="4776064" y="3908411"/>
            <a:ext cx="26398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C2AC6AE-0DB3-44E3-9FA7-384F21158BED}"/>
              </a:ext>
            </a:extLst>
          </p:cNvPr>
          <p:cNvSpPr txBox="1"/>
          <p:nvPr/>
        </p:nvSpPr>
        <p:spPr>
          <a:xfrm>
            <a:off x="8602438" y="4405720"/>
            <a:ext cx="263987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EAB9FCA-DB43-4814-AAB7-3EA05E2A9BA3}"/>
              </a:ext>
            </a:extLst>
          </p:cNvPr>
          <p:cNvSpPr/>
          <p:nvPr/>
        </p:nvSpPr>
        <p:spPr>
          <a:xfrm>
            <a:off x="8602438" y="3908411"/>
            <a:ext cx="26398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C283662C-458F-4591-B0FF-617B445D04F2}"/>
              </a:ext>
            </a:extLst>
          </p:cNvPr>
          <p:cNvGrpSpPr/>
          <p:nvPr/>
        </p:nvGrpSpPr>
        <p:grpSpPr>
          <a:xfrm>
            <a:off x="1036316" y="3429000"/>
            <a:ext cx="400110" cy="400110"/>
            <a:chOff x="2801293" y="892968"/>
            <a:chExt cx="390525" cy="390525"/>
          </a:xfrm>
          <a:solidFill>
            <a:srgbClr val="FF4F45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9D784C1-2918-4FCD-A355-15B2DA5B6020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88CD9AF-B982-4504-B99C-DD549354696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9C90FB13-AAE6-4873-8127-2CACA5E1C90E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E3B0B1B2-03AF-450C-A608-184C376D590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171D976-FD18-4A7A-9E91-3711E91784DF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ED552C34-ECD5-4121-A48A-45F9A0C3E9A5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C6CEA57B-2086-4C03-ADD2-2CF0CD1C3B1C}"/>
              </a:ext>
            </a:extLst>
          </p:cNvPr>
          <p:cNvSpPr/>
          <p:nvPr/>
        </p:nvSpPr>
        <p:spPr>
          <a:xfrm>
            <a:off x="8689063" y="3429000"/>
            <a:ext cx="400110" cy="40011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4F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62DA415A-9E9D-4771-87E3-6CB62E834C2B}"/>
              </a:ext>
            </a:extLst>
          </p:cNvPr>
          <p:cNvGrpSpPr/>
          <p:nvPr/>
        </p:nvGrpSpPr>
        <p:grpSpPr>
          <a:xfrm>
            <a:off x="4862689" y="3429000"/>
            <a:ext cx="400110" cy="400110"/>
            <a:chOff x="4144033" y="2229040"/>
            <a:chExt cx="390525" cy="390525"/>
          </a:xfrm>
          <a:solidFill>
            <a:srgbClr val="FF4F45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2F2BE618-FCC8-4EF7-8A73-9743C8EFD477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AED8E607-7223-4538-92E0-A8C29F54980D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A6DD083-A829-42D6-A9B1-0A4EDBAD310A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D6D44334-6744-433E-83CC-33FC9F7EF92D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2B4C72E1-48B5-4F8F-AC93-1EE32B939CAA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D170332-36A3-4DCC-8D51-992570A10A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162310B-CA86-46DE-B8FD-6EE0ADE4BC5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E05F3748-F8A0-4580-AC19-28C8C34A081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4136389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1CB3FD9-18A7-4E9B-89B9-B253E19DB8BB}"/>
              </a:ext>
            </a:extLst>
          </p:cNvPr>
          <p:cNvSpPr txBox="1"/>
          <p:nvPr/>
        </p:nvSpPr>
        <p:spPr>
          <a:xfrm>
            <a:off x="3997956" y="2494688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AAF92ED-7F69-4213-824C-883A926F9329}"/>
              </a:ext>
            </a:extLst>
          </p:cNvPr>
          <p:cNvSpPr/>
          <p:nvPr/>
        </p:nvSpPr>
        <p:spPr>
          <a:xfrm>
            <a:off x="3996603" y="2037952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Goal 01.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AF2095-F7D4-4A03-87EB-2E566201F156}"/>
              </a:ext>
            </a:extLst>
          </p:cNvPr>
          <p:cNvSpPr txBox="1"/>
          <p:nvPr/>
        </p:nvSpPr>
        <p:spPr>
          <a:xfrm>
            <a:off x="7921762" y="2494688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E25BFD8-C926-4126-A543-548808A1F4E6}"/>
              </a:ext>
            </a:extLst>
          </p:cNvPr>
          <p:cNvSpPr/>
          <p:nvPr/>
        </p:nvSpPr>
        <p:spPr>
          <a:xfrm>
            <a:off x="7920409" y="2037952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Goal 03.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34C608-349A-4B3F-8E29-C4C53DF21724}"/>
              </a:ext>
            </a:extLst>
          </p:cNvPr>
          <p:cNvSpPr txBox="1"/>
          <p:nvPr/>
        </p:nvSpPr>
        <p:spPr>
          <a:xfrm>
            <a:off x="3997956" y="4081384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3E3077C-CEE3-44D2-89F7-AB8DCD7C60E1}"/>
              </a:ext>
            </a:extLst>
          </p:cNvPr>
          <p:cNvSpPr/>
          <p:nvPr/>
        </p:nvSpPr>
        <p:spPr>
          <a:xfrm>
            <a:off x="3996603" y="3624648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Goal 02.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40FEFF-3520-45E9-86BF-43C9A21259A6}"/>
              </a:ext>
            </a:extLst>
          </p:cNvPr>
          <p:cNvSpPr txBox="1"/>
          <p:nvPr/>
        </p:nvSpPr>
        <p:spPr>
          <a:xfrm>
            <a:off x="7921762" y="4081384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BAB7595-D647-48F8-A4CC-5F898D8246A2}"/>
              </a:ext>
            </a:extLst>
          </p:cNvPr>
          <p:cNvSpPr/>
          <p:nvPr/>
        </p:nvSpPr>
        <p:spPr>
          <a:xfrm>
            <a:off x="7920409" y="3624648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Goal 04.</a:t>
            </a:r>
            <a:endParaRPr lang="ko-KR" altLang="en-US" sz="2800" dirty="0">
              <a:latin typeface="+mj-lt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71371D7-0F75-4FCA-8202-D6F1FD220C03}"/>
              </a:ext>
            </a:extLst>
          </p:cNvPr>
          <p:cNvGrpSpPr/>
          <p:nvPr/>
        </p:nvGrpSpPr>
        <p:grpSpPr>
          <a:xfrm>
            <a:off x="556432" y="1617045"/>
            <a:ext cx="2957782" cy="3623912"/>
            <a:chOff x="215408" y="2909488"/>
            <a:chExt cx="2215744" cy="2714759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D7D590E-A044-4D36-A7C4-E08316F17BBB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FF5E3EA-5FFA-4C5F-A317-DFE3C199E676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BCA74367-CF6A-47A8-A9F5-9EED3A477603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35C3985-97A3-4B65-A86B-23D4EBFB721B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F4F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E9E1144-728D-4900-9A79-0F62BFBE4030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7304366-A36C-4C10-B5E4-73F7A7447BBA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FF08D9-DF2E-47FA-B55A-655113148DC5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47E4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CC1204C-06F4-40DE-86E7-2E6BEA3E98C0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00B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FB6879F-29DC-4F72-9782-8F88F164D403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EA991D2-FFC8-430F-9B2C-73B85BFDBE84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C25659E-867F-46F1-9E2A-FEA1ADA3D1CE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00B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AC393E0-74E5-4D98-B408-F6E58A3A4FC0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00B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3158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7A2739C5-6C5D-4495-B388-C9A7DC1A9B28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8590"/>
            </a:avLst>
          </a:prstGeom>
          <a:solidFill>
            <a:srgbClr val="FF4F45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DAB90A-D063-4154-9F9B-4373F78FD390}"/>
              </a:ext>
            </a:extLst>
          </p:cNvPr>
          <p:cNvSpPr txBox="1"/>
          <p:nvPr/>
        </p:nvSpPr>
        <p:spPr>
          <a:xfrm>
            <a:off x="4267336" y="3544506"/>
            <a:ext cx="360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A301F1-6608-45F0-AE4F-7369A329A11F}"/>
              </a:ext>
            </a:extLst>
          </p:cNvPr>
          <p:cNvSpPr txBox="1"/>
          <p:nvPr/>
        </p:nvSpPr>
        <p:spPr>
          <a:xfrm>
            <a:off x="4293262" y="4248343"/>
            <a:ext cx="355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01:00pm ~ 01:30pm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7E66B35-AD5D-4EB3-8EF8-4C880352FDAF}"/>
              </a:ext>
            </a:extLst>
          </p:cNvPr>
          <p:cNvGrpSpPr/>
          <p:nvPr/>
        </p:nvGrpSpPr>
        <p:grpSpPr>
          <a:xfrm>
            <a:off x="5556381" y="2255370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ED2254E-4D18-4615-A13D-4A7DAA92501B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1160FA6-A9F4-4DA6-BD7B-B9A179A75149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53065"/>
            <a:ext cx="11063676" cy="5464403"/>
            <a:chOff x="1311073" y="1527797"/>
            <a:chExt cx="9551982" cy="4717770"/>
          </a:xfrm>
          <a:solidFill>
            <a:srgbClr val="FFDC2E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7E46"/>
            </a:solidFill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7E46"/>
            </a:solidFill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7E46"/>
            </a:solidFill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91199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F45"/>
          </a:solidFill>
          <a:ln w="952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7457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9E16C"/>
          </a:solidFill>
          <a:ln w="952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53300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7E4FF"/>
          </a:solidFill>
          <a:ln w="952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사각형: 둥근 모서리 191">
            <a:extLst>
              <a:ext uri="{FF2B5EF4-FFF2-40B4-BE49-F238E27FC236}">
                <a16:creationId xmlns:a16="http://schemas.microsoft.com/office/drawing/2014/main" id="{48298037-6607-46BA-A931-638B0B37E571}"/>
              </a:ext>
            </a:extLst>
          </p:cNvPr>
          <p:cNvSpPr/>
          <p:nvPr/>
        </p:nvSpPr>
        <p:spPr>
          <a:xfrm>
            <a:off x="2547170" y="344818"/>
            <a:ext cx="7099860" cy="646331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lIns="288000" rIns="288000"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World map slide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EFC35E2-52D6-478C-BBAD-9DCE8342BD84}"/>
              </a:ext>
            </a:extLst>
          </p:cNvPr>
          <p:cNvSpPr txBox="1"/>
          <p:nvPr/>
        </p:nvSpPr>
        <p:spPr>
          <a:xfrm>
            <a:off x="138611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2805E5E-6B9D-411A-AE6F-4F23671C26AC}"/>
              </a:ext>
            </a:extLst>
          </p:cNvPr>
          <p:cNvSpPr/>
          <p:nvPr/>
        </p:nvSpPr>
        <p:spPr>
          <a:xfrm>
            <a:off x="1386113" y="3256551"/>
            <a:ext cx="27507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Lorem ipsum</a:t>
            </a:r>
            <a:endParaRPr lang="ko-KR" altLang="en-US" sz="3200" dirty="0"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074D794-BF33-413B-A697-4C674708CEAE}"/>
              </a:ext>
            </a:extLst>
          </p:cNvPr>
          <p:cNvSpPr/>
          <p:nvPr/>
        </p:nvSpPr>
        <p:spPr>
          <a:xfrm>
            <a:off x="1386113" y="2733331"/>
            <a:ext cx="943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01</a:t>
            </a:r>
            <a:endParaRPr lang="ko-KR" altLang="en-US" sz="32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832A40-889E-4127-8A69-426684889E71}"/>
              </a:ext>
            </a:extLst>
          </p:cNvPr>
          <p:cNvSpPr txBox="1"/>
          <p:nvPr/>
        </p:nvSpPr>
        <p:spPr>
          <a:xfrm>
            <a:off x="484113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F3BDBD5-E57E-4BA0-A876-9F569506CEF1}"/>
              </a:ext>
            </a:extLst>
          </p:cNvPr>
          <p:cNvSpPr/>
          <p:nvPr/>
        </p:nvSpPr>
        <p:spPr>
          <a:xfrm>
            <a:off x="4841133" y="3256551"/>
            <a:ext cx="27507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Lorem ipsum</a:t>
            </a:r>
            <a:endParaRPr lang="ko-KR" altLang="en-US" sz="3200" dirty="0"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4BB669C-9730-4685-BD58-C91C123C5470}"/>
              </a:ext>
            </a:extLst>
          </p:cNvPr>
          <p:cNvSpPr/>
          <p:nvPr/>
        </p:nvSpPr>
        <p:spPr>
          <a:xfrm>
            <a:off x="4841133" y="2733331"/>
            <a:ext cx="943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02</a:t>
            </a:r>
            <a:endParaRPr lang="ko-KR" altLang="en-US" sz="32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A94894-6F49-4D5E-A550-755FD1A701E9}"/>
              </a:ext>
            </a:extLst>
          </p:cNvPr>
          <p:cNvSpPr txBox="1"/>
          <p:nvPr/>
        </p:nvSpPr>
        <p:spPr>
          <a:xfrm>
            <a:off x="829615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2FCAA37-BCFE-4443-8EE5-06B75641D6CA}"/>
              </a:ext>
            </a:extLst>
          </p:cNvPr>
          <p:cNvSpPr/>
          <p:nvPr/>
        </p:nvSpPr>
        <p:spPr>
          <a:xfrm>
            <a:off x="8296153" y="3256551"/>
            <a:ext cx="27507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Lorem ipsum</a:t>
            </a:r>
            <a:endParaRPr lang="ko-KR" altLang="en-US" sz="3200" dirty="0"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ECFD2D0-9068-406F-B9BC-EF1E0A780B72}"/>
              </a:ext>
            </a:extLst>
          </p:cNvPr>
          <p:cNvSpPr/>
          <p:nvPr/>
        </p:nvSpPr>
        <p:spPr>
          <a:xfrm>
            <a:off x="8296153" y="2733331"/>
            <a:ext cx="943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03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7E254180-9A98-4D84-B439-7B1FA32D52C1}"/>
              </a:ext>
            </a:extLst>
          </p:cNvPr>
          <p:cNvSpPr/>
          <p:nvPr/>
        </p:nvSpPr>
        <p:spPr>
          <a:xfrm>
            <a:off x="2865120" y="943275"/>
            <a:ext cx="6461760" cy="779647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Contents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6AFF322-98D1-4F9D-B1A8-4226D818BD09}"/>
              </a:ext>
            </a:extLst>
          </p:cNvPr>
          <p:cNvSpPr txBox="1"/>
          <p:nvPr/>
        </p:nvSpPr>
        <p:spPr>
          <a:xfrm>
            <a:off x="5588544" y="3869744"/>
            <a:ext cx="46238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7729C0C9-8438-4A46-A41B-C8DB725FC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3D242E0E-D4B0-4516-A809-ABB34E88CAED}"/>
              </a:ext>
            </a:extLst>
          </p:cNvPr>
          <p:cNvSpPr/>
          <p:nvPr/>
        </p:nvSpPr>
        <p:spPr>
          <a:xfrm>
            <a:off x="5277302" y="3020254"/>
            <a:ext cx="5274644" cy="646331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lIns="288000" rIns="288000" rtlCol="0" anchor="ctr"/>
          <a:lstStyle/>
          <a:p>
            <a:r>
              <a:rPr lang="en-US" altLang="ko-KR" sz="2000" dirty="0">
                <a:solidFill>
                  <a:schemeClr val="bg1"/>
                </a:solidFill>
              </a:rPr>
              <a:t>Title text block &amp; Mobile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87E7DC0-0BA2-4EE1-82CE-6983822151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F75DD42A-066A-47CF-821D-EA4993B0B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7A6A7BFF-2696-4D32-9962-8890A1FF5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8438F6-1E8F-46A4-BD40-A5E0CEBDA274}"/>
              </a:ext>
            </a:extLst>
          </p:cNvPr>
          <p:cNvSpPr txBox="1"/>
          <p:nvPr/>
        </p:nvSpPr>
        <p:spPr>
          <a:xfrm>
            <a:off x="6323211" y="3869744"/>
            <a:ext cx="46237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7D98A0F9-D0F9-4803-9FC1-958F41A309A6}"/>
              </a:ext>
            </a:extLst>
          </p:cNvPr>
          <p:cNvSpPr/>
          <p:nvPr/>
        </p:nvSpPr>
        <p:spPr>
          <a:xfrm>
            <a:off x="6011969" y="3020254"/>
            <a:ext cx="5274644" cy="646331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lIns="288000" rIns="288000" rtlCol="0" anchor="ctr"/>
          <a:lstStyle/>
          <a:p>
            <a:r>
              <a:rPr lang="en-US" altLang="ko-KR" sz="2000" dirty="0">
                <a:solidFill>
                  <a:schemeClr val="bg1"/>
                </a:solidFill>
              </a:rPr>
              <a:t>Title text block &amp; Tablet project</a:t>
            </a: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E4824E27-EF3D-41AE-B5B5-A24A35DDF7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73138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967F150-FDEB-4FB1-B2B5-F493628B9A24}"/>
              </a:ext>
            </a:extLst>
          </p:cNvPr>
          <p:cNvSpPr txBox="1"/>
          <p:nvPr/>
        </p:nvSpPr>
        <p:spPr>
          <a:xfrm>
            <a:off x="7927483" y="2513837"/>
            <a:ext cx="37375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F55EED8-43F6-4C49-BE98-216CF0FD2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43A6AAC-EC8A-4DEE-81D3-002C8F9BC164}"/>
              </a:ext>
            </a:extLst>
          </p:cNvPr>
          <p:cNvSpPr/>
          <p:nvPr/>
        </p:nvSpPr>
        <p:spPr>
          <a:xfrm>
            <a:off x="7561723" y="1132832"/>
            <a:ext cx="4315851" cy="1023227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lIns="288000" rIns="288000"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Title text block &amp;</a:t>
            </a:r>
          </a:p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0EC7087C-F698-4DBC-866B-18854E37CF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3601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4F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" name="그룹 509">
            <a:extLst>
              <a:ext uri="{FF2B5EF4-FFF2-40B4-BE49-F238E27FC236}">
                <a16:creationId xmlns:a16="http://schemas.microsoft.com/office/drawing/2014/main" id="{F8994AFF-1AB7-4DEE-BADC-09185F1E5209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188F8CFE-91B8-4CF6-BA76-13EE67B57FA6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70B55F13-9B59-4F37-BE50-629804B68C68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EBF9EEC7-45A8-459A-8D1D-696D3327E9AA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A351E42D-6B29-4AED-B6FA-7A8C38CCD034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9197099F-D225-4790-850D-F35D1F5FF1EA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D6303658-155C-4B55-B93C-460AFB63B9A8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3F5AAE2A-93AA-4F92-834D-0CBB0E493720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18" name="그룹 517">
            <a:extLst>
              <a:ext uri="{FF2B5EF4-FFF2-40B4-BE49-F238E27FC236}">
                <a16:creationId xmlns:a16="http://schemas.microsoft.com/office/drawing/2014/main" id="{3110CD19-5140-4674-9DCF-5C87C25A4CE3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EB702719-2AD3-42C2-940C-CDD25EACACDE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12C02FB7-CC7A-4E03-BF92-48C3F38C906D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C9E6FFFD-D656-4C45-B5D5-CDEDD348AA44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D370A60D-DEEF-4A05-A62A-A1131F4B5281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4917A01B-789C-4CA1-9C2F-0AD9F63B4850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4" name="그룹 523">
            <a:extLst>
              <a:ext uri="{FF2B5EF4-FFF2-40B4-BE49-F238E27FC236}">
                <a16:creationId xmlns:a16="http://schemas.microsoft.com/office/drawing/2014/main" id="{C3A30040-0EDA-40AB-8D2B-BEA3634BE166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32B33A27-C1C6-47BD-BDC9-0742E3C1716F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E2E0AE36-F13B-4606-83B0-4E2F1BBD9BA9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8FE31407-1E16-4B07-8C52-59C40055FB67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B87107D6-6059-4FAD-BA8C-26FAAF830983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9" name="그룹 528">
            <a:extLst>
              <a:ext uri="{FF2B5EF4-FFF2-40B4-BE49-F238E27FC236}">
                <a16:creationId xmlns:a16="http://schemas.microsoft.com/office/drawing/2014/main" id="{CE1DFD6D-AC26-4C59-A2AE-3F14A0AD78B8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AEE6985E-8A9D-4224-B1F5-D56D2FFE828A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B04B57D4-10A3-4EEC-AA17-A5F196E2A946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69815C4B-7999-4D37-BC0A-69A14CEC952B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49BD35B7-C2C8-4E11-A5C6-BDBA509D0F37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397BFF76-6A56-46A5-B0BB-C7F11E9578E6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5" name="그룹 534">
            <a:extLst>
              <a:ext uri="{FF2B5EF4-FFF2-40B4-BE49-F238E27FC236}">
                <a16:creationId xmlns:a16="http://schemas.microsoft.com/office/drawing/2014/main" id="{95349601-B6E8-4DEC-8A84-7B23E6756DA0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80A4D9DB-2D9B-43EB-9EA6-19C5440403DC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B78240B4-87E3-4720-A14F-66CA0332B980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8" name="자유형: 도형 537">
              <a:extLst>
                <a:ext uri="{FF2B5EF4-FFF2-40B4-BE49-F238E27FC236}">
                  <a16:creationId xmlns:a16="http://schemas.microsoft.com/office/drawing/2014/main" id="{FAC23CC7-22C9-4EF2-B640-E4127B2143C6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D734891C-9B0D-4EC1-81CA-28565139A5C1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0" name="자유형: 도형 539">
              <a:extLst>
                <a:ext uri="{FF2B5EF4-FFF2-40B4-BE49-F238E27FC236}">
                  <a16:creationId xmlns:a16="http://schemas.microsoft.com/office/drawing/2014/main" id="{71FE07AA-6935-44EA-BF0E-C45B42C22EA1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1" name="자유형: 도형 540">
              <a:extLst>
                <a:ext uri="{FF2B5EF4-FFF2-40B4-BE49-F238E27FC236}">
                  <a16:creationId xmlns:a16="http://schemas.microsoft.com/office/drawing/2014/main" id="{A870147F-205B-416B-9D45-918EA1AA450B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42" name="그룹 541">
            <a:extLst>
              <a:ext uri="{FF2B5EF4-FFF2-40B4-BE49-F238E27FC236}">
                <a16:creationId xmlns:a16="http://schemas.microsoft.com/office/drawing/2014/main" id="{24805D5D-435A-435D-99C0-54ACA94EB5F1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543" name="자유형: 도형 542">
              <a:extLst>
                <a:ext uri="{FF2B5EF4-FFF2-40B4-BE49-F238E27FC236}">
                  <a16:creationId xmlns:a16="http://schemas.microsoft.com/office/drawing/2014/main" id="{A5B58756-A818-47CF-B9F8-E76C96BAF9A5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4" name="자유형: 도형 543">
              <a:extLst>
                <a:ext uri="{FF2B5EF4-FFF2-40B4-BE49-F238E27FC236}">
                  <a16:creationId xmlns:a16="http://schemas.microsoft.com/office/drawing/2014/main" id="{F53B5616-D232-40A6-825B-B396179E5761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45" name="그룹 544">
            <a:extLst>
              <a:ext uri="{FF2B5EF4-FFF2-40B4-BE49-F238E27FC236}">
                <a16:creationId xmlns:a16="http://schemas.microsoft.com/office/drawing/2014/main" id="{A8FD3DC7-9213-4F49-8B1F-5154E3EB3DFD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546" name="자유형: 도형 545">
              <a:extLst>
                <a:ext uri="{FF2B5EF4-FFF2-40B4-BE49-F238E27FC236}">
                  <a16:creationId xmlns:a16="http://schemas.microsoft.com/office/drawing/2014/main" id="{54AF3745-0D22-49C7-8996-51FAEEFA6E1C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7" name="자유형: 도형 546">
              <a:extLst>
                <a:ext uri="{FF2B5EF4-FFF2-40B4-BE49-F238E27FC236}">
                  <a16:creationId xmlns:a16="http://schemas.microsoft.com/office/drawing/2014/main" id="{5CF0FC51-EA8B-4A55-910A-EFCC900122F1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8" name="자유형: 도형 547">
              <a:extLst>
                <a:ext uri="{FF2B5EF4-FFF2-40B4-BE49-F238E27FC236}">
                  <a16:creationId xmlns:a16="http://schemas.microsoft.com/office/drawing/2014/main" id="{2BEDD1BF-5470-49D3-93E5-595190FDF160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9" name="자유형: 도형 548">
              <a:extLst>
                <a:ext uri="{FF2B5EF4-FFF2-40B4-BE49-F238E27FC236}">
                  <a16:creationId xmlns:a16="http://schemas.microsoft.com/office/drawing/2014/main" id="{389718CE-217C-4E91-85B8-066F6C4A18AF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50" name="그룹 549">
            <a:extLst>
              <a:ext uri="{FF2B5EF4-FFF2-40B4-BE49-F238E27FC236}">
                <a16:creationId xmlns:a16="http://schemas.microsoft.com/office/drawing/2014/main" id="{F5CCF4C0-FEF6-412B-B76F-73DEA5117863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551" name="자유형: 도형 550">
              <a:extLst>
                <a:ext uri="{FF2B5EF4-FFF2-40B4-BE49-F238E27FC236}">
                  <a16:creationId xmlns:a16="http://schemas.microsoft.com/office/drawing/2014/main" id="{ED0F2106-235F-4F7F-A7AB-E17867A8E30F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2" name="자유형: 도형 551">
              <a:extLst>
                <a:ext uri="{FF2B5EF4-FFF2-40B4-BE49-F238E27FC236}">
                  <a16:creationId xmlns:a16="http://schemas.microsoft.com/office/drawing/2014/main" id="{5B84E796-9412-4A92-A265-1F4A322D84E4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53" name="그룹 552">
            <a:extLst>
              <a:ext uri="{FF2B5EF4-FFF2-40B4-BE49-F238E27FC236}">
                <a16:creationId xmlns:a16="http://schemas.microsoft.com/office/drawing/2014/main" id="{F20E0406-A027-4802-BCDA-EAEAC85B364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554" name="자유형: 도형 553">
              <a:extLst>
                <a:ext uri="{FF2B5EF4-FFF2-40B4-BE49-F238E27FC236}">
                  <a16:creationId xmlns:a16="http://schemas.microsoft.com/office/drawing/2014/main" id="{E0BFD880-0D02-41A4-BF71-E55A2AE3D1EB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5" name="자유형: 도형 554">
              <a:extLst>
                <a:ext uri="{FF2B5EF4-FFF2-40B4-BE49-F238E27FC236}">
                  <a16:creationId xmlns:a16="http://schemas.microsoft.com/office/drawing/2014/main" id="{9F985D1A-481C-43BE-A8E3-0276FE36107F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6" name="자유형: 도형 555">
              <a:extLst>
                <a:ext uri="{FF2B5EF4-FFF2-40B4-BE49-F238E27FC236}">
                  <a16:creationId xmlns:a16="http://schemas.microsoft.com/office/drawing/2014/main" id="{38821024-3BE3-46C6-B55F-6FA38BF4F18B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7" name="자유형: 도형 556">
              <a:extLst>
                <a:ext uri="{FF2B5EF4-FFF2-40B4-BE49-F238E27FC236}">
                  <a16:creationId xmlns:a16="http://schemas.microsoft.com/office/drawing/2014/main" id="{71A08883-A331-4607-BE4F-BF2EEB425E3C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8" name="자유형: 도형 557">
              <a:extLst>
                <a:ext uri="{FF2B5EF4-FFF2-40B4-BE49-F238E27FC236}">
                  <a16:creationId xmlns:a16="http://schemas.microsoft.com/office/drawing/2014/main" id="{1B169CA9-115E-4D54-A737-DD7592561448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9" name="자유형: 도형 558">
              <a:extLst>
                <a:ext uri="{FF2B5EF4-FFF2-40B4-BE49-F238E27FC236}">
                  <a16:creationId xmlns:a16="http://schemas.microsoft.com/office/drawing/2014/main" id="{0C1FEB98-AFE6-4864-AE2B-9CF1256C1CEE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60" name="그룹 559">
            <a:extLst>
              <a:ext uri="{FF2B5EF4-FFF2-40B4-BE49-F238E27FC236}">
                <a16:creationId xmlns:a16="http://schemas.microsoft.com/office/drawing/2014/main" id="{05D1020D-1357-41B3-89E1-77F5115B1DB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61" name="자유형: 도형 560">
              <a:extLst>
                <a:ext uri="{FF2B5EF4-FFF2-40B4-BE49-F238E27FC236}">
                  <a16:creationId xmlns:a16="http://schemas.microsoft.com/office/drawing/2014/main" id="{B068F536-5E08-461E-9CA1-9142CED859EF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2" name="자유형: 도형 561">
              <a:extLst>
                <a:ext uri="{FF2B5EF4-FFF2-40B4-BE49-F238E27FC236}">
                  <a16:creationId xmlns:a16="http://schemas.microsoft.com/office/drawing/2014/main" id="{B9FAA9FD-9600-49E2-9AD0-1765BDF9E4FE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3" name="자유형: 도형 562">
              <a:extLst>
                <a:ext uri="{FF2B5EF4-FFF2-40B4-BE49-F238E27FC236}">
                  <a16:creationId xmlns:a16="http://schemas.microsoft.com/office/drawing/2014/main" id="{03761DDE-AC25-4B74-8B06-EAAC752867A0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4" name="자유형: 도형 563">
              <a:extLst>
                <a:ext uri="{FF2B5EF4-FFF2-40B4-BE49-F238E27FC236}">
                  <a16:creationId xmlns:a16="http://schemas.microsoft.com/office/drawing/2014/main" id="{94BD40CC-95AC-4DAE-91D2-4E0AABD7AD6A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5" name="자유형: 도형 564">
              <a:extLst>
                <a:ext uri="{FF2B5EF4-FFF2-40B4-BE49-F238E27FC236}">
                  <a16:creationId xmlns:a16="http://schemas.microsoft.com/office/drawing/2014/main" id="{37EBEB98-D232-438D-B005-F0F4C4D14CCB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66" name="자유형: 도형 565">
            <a:extLst>
              <a:ext uri="{FF2B5EF4-FFF2-40B4-BE49-F238E27FC236}">
                <a16:creationId xmlns:a16="http://schemas.microsoft.com/office/drawing/2014/main" id="{CA6E5617-BBB5-4A27-88AE-F4FB727E0EC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67" name="그룹 566">
            <a:extLst>
              <a:ext uri="{FF2B5EF4-FFF2-40B4-BE49-F238E27FC236}">
                <a16:creationId xmlns:a16="http://schemas.microsoft.com/office/drawing/2014/main" id="{7A067554-5EB3-4DA4-BE90-FBD537026B2A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568" name="자유형: 도형 567">
              <a:extLst>
                <a:ext uri="{FF2B5EF4-FFF2-40B4-BE49-F238E27FC236}">
                  <a16:creationId xmlns:a16="http://schemas.microsoft.com/office/drawing/2014/main" id="{ADE301CD-EF2B-41F4-AED7-281BCE031B49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9" name="자유형: 도형 568">
              <a:extLst>
                <a:ext uri="{FF2B5EF4-FFF2-40B4-BE49-F238E27FC236}">
                  <a16:creationId xmlns:a16="http://schemas.microsoft.com/office/drawing/2014/main" id="{699B9592-EB6D-467A-AC94-D8D2432FFF6E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0" name="자유형: 도형 569">
              <a:extLst>
                <a:ext uri="{FF2B5EF4-FFF2-40B4-BE49-F238E27FC236}">
                  <a16:creationId xmlns:a16="http://schemas.microsoft.com/office/drawing/2014/main" id="{6DDDD1F7-8945-4A01-A0CE-E0733E396E2D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1" name="자유형: 도형 570">
              <a:extLst>
                <a:ext uri="{FF2B5EF4-FFF2-40B4-BE49-F238E27FC236}">
                  <a16:creationId xmlns:a16="http://schemas.microsoft.com/office/drawing/2014/main" id="{46AD0371-B9F2-4A24-98DE-F6ED5643AEB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2" name="자유형: 도형 571">
              <a:extLst>
                <a:ext uri="{FF2B5EF4-FFF2-40B4-BE49-F238E27FC236}">
                  <a16:creationId xmlns:a16="http://schemas.microsoft.com/office/drawing/2014/main" id="{1809CD9C-8A6E-4B11-8E02-CC2C9DB70183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3" name="자유형: 도형 572">
              <a:extLst>
                <a:ext uri="{FF2B5EF4-FFF2-40B4-BE49-F238E27FC236}">
                  <a16:creationId xmlns:a16="http://schemas.microsoft.com/office/drawing/2014/main" id="{79FD1405-BF2E-4344-BE44-EB2182C1CCE8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74" name="그룹 573">
            <a:extLst>
              <a:ext uri="{FF2B5EF4-FFF2-40B4-BE49-F238E27FC236}">
                <a16:creationId xmlns:a16="http://schemas.microsoft.com/office/drawing/2014/main" id="{493375C4-D619-46E2-B7C4-124C21FE3841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575" name="자유형: 도형 574">
              <a:extLst>
                <a:ext uri="{FF2B5EF4-FFF2-40B4-BE49-F238E27FC236}">
                  <a16:creationId xmlns:a16="http://schemas.microsoft.com/office/drawing/2014/main" id="{1272D08A-3B30-468A-9BEF-9A8E4B686A6E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6" name="자유형: 도형 575">
              <a:extLst>
                <a:ext uri="{FF2B5EF4-FFF2-40B4-BE49-F238E27FC236}">
                  <a16:creationId xmlns:a16="http://schemas.microsoft.com/office/drawing/2014/main" id="{EDF96D38-A4BD-4CC1-BFA4-59E4A9632436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7" name="자유형: 도형 576">
              <a:extLst>
                <a:ext uri="{FF2B5EF4-FFF2-40B4-BE49-F238E27FC236}">
                  <a16:creationId xmlns:a16="http://schemas.microsoft.com/office/drawing/2014/main" id="{37B2E6E0-1E7F-407A-AC60-508F821A6A80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8" name="자유형: 도형 577">
              <a:extLst>
                <a:ext uri="{FF2B5EF4-FFF2-40B4-BE49-F238E27FC236}">
                  <a16:creationId xmlns:a16="http://schemas.microsoft.com/office/drawing/2014/main" id="{407DDE1C-00DC-4879-81A4-AA81FAF3BF68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9" name="자유형: 도형 578">
              <a:extLst>
                <a:ext uri="{FF2B5EF4-FFF2-40B4-BE49-F238E27FC236}">
                  <a16:creationId xmlns:a16="http://schemas.microsoft.com/office/drawing/2014/main" id="{ED3337E1-81F7-4659-821C-9BE4D1D8C712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0" name="그룹 579">
            <a:extLst>
              <a:ext uri="{FF2B5EF4-FFF2-40B4-BE49-F238E27FC236}">
                <a16:creationId xmlns:a16="http://schemas.microsoft.com/office/drawing/2014/main" id="{E7673C50-75FA-477C-8B76-DD62497730D7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581" name="자유형: 도형 580">
              <a:extLst>
                <a:ext uri="{FF2B5EF4-FFF2-40B4-BE49-F238E27FC236}">
                  <a16:creationId xmlns:a16="http://schemas.microsoft.com/office/drawing/2014/main" id="{6A000E6A-F3B5-49EB-B12E-239C98FE0D89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2" name="자유형: 도형 581">
              <a:extLst>
                <a:ext uri="{FF2B5EF4-FFF2-40B4-BE49-F238E27FC236}">
                  <a16:creationId xmlns:a16="http://schemas.microsoft.com/office/drawing/2014/main" id="{CFFA3EFA-83DD-4D01-83BD-EC50356E3708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3" name="자유형: 도형 582">
              <a:extLst>
                <a:ext uri="{FF2B5EF4-FFF2-40B4-BE49-F238E27FC236}">
                  <a16:creationId xmlns:a16="http://schemas.microsoft.com/office/drawing/2014/main" id="{CFF30A7F-C738-436D-8337-003705F7998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4" name="자유형: 도형 583">
              <a:extLst>
                <a:ext uri="{FF2B5EF4-FFF2-40B4-BE49-F238E27FC236}">
                  <a16:creationId xmlns:a16="http://schemas.microsoft.com/office/drawing/2014/main" id="{10C17829-644A-4C55-9E46-8CF48751AC17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5" name="자유형: 도형 584">
              <a:extLst>
                <a:ext uri="{FF2B5EF4-FFF2-40B4-BE49-F238E27FC236}">
                  <a16:creationId xmlns:a16="http://schemas.microsoft.com/office/drawing/2014/main" id="{FDF6D77F-4C02-4952-951C-352AD226CBE5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6" name="그룹 585">
            <a:extLst>
              <a:ext uri="{FF2B5EF4-FFF2-40B4-BE49-F238E27FC236}">
                <a16:creationId xmlns:a16="http://schemas.microsoft.com/office/drawing/2014/main" id="{E7764DAA-78DC-4BE1-AC3E-5083A7B0137B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587" name="자유형: 도형 586">
              <a:extLst>
                <a:ext uri="{FF2B5EF4-FFF2-40B4-BE49-F238E27FC236}">
                  <a16:creationId xmlns:a16="http://schemas.microsoft.com/office/drawing/2014/main" id="{E896AAE9-C645-4D73-870B-B812296B4355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8" name="자유형: 도형 587">
              <a:extLst>
                <a:ext uri="{FF2B5EF4-FFF2-40B4-BE49-F238E27FC236}">
                  <a16:creationId xmlns:a16="http://schemas.microsoft.com/office/drawing/2014/main" id="{B283C6C5-A251-40AA-B2E0-A32EFC6EB565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9" name="그룹 588">
            <a:extLst>
              <a:ext uri="{FF2B5EF4-FFF2-40B4-BE49-F238E27FC236}">
                <a16:creationId xmlns:a16="http://schemas.microsoft.com/office/drawing/2014/main" id="{7CD5B9B1-F9CA-42B2-8D0A-71D0CCFA38C6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590" name="자유형: 도형 589">
              <a:extLst>
                <a:ext uri="{FF2B5EF4-FFF2-40B4-BE49-F238E27FC236}">
                  <a16:creationId xmlns:a16="http://schemas.microsoft.com/office/drawing/2014/main" id="{F4FC19F8-8CB8-4E72-BE24-6F7729C579AA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1" name="자유형: 도형 590">
              <a:extLst>
                <a:ext uri="{FF2B5EF4-FFF2-40B4-BE49-F238E27FC236}">
                  <a16:creationId xmlns:a16="http://schemas.microsoft.com/office/drawing/2014/main" id="{B95318D5-F083-4CD9-8517-7997226434AB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2" name="자유형: 도형 591">
              <a:extLst>
                <a:ext uri="{FF2B5EF4-FFF2-40B4-BE49-F238E27FC236}">
                  <a16:creationId xmlns:a16="http://schemas.microsoft.com/office/drawing/2014/main" id="{2F25ED97-ECF9-43E6-9792-24AB6701A776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3" name="자유형: 도형 592">
              <a:extLst>
                <a:ext uri="{FF2B5EF4-FFF2-40B4-BE49-F238E27FC236}">
                  <a16:creationId xmlns:a16="http://schemas.microsoft.com/office/drawing/2014/main" id="{17CABA32-7936-4074-AD95-B95B6901D940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4" name="자유형: 도형 593">
              <a:extLst>
                <a:ext uri="{FF2B5EF4-FFF2-40B4-BE49-F238E27FC236}">
                  <a16:creationId xmlns:a16="http://schemas.microsoft.com/office/drawing/2014/main" id="{11494D84-BE55-40A8-AFAF-EDE00FD4B5A6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5" name="자유형: 도형 594">
              <a:extLst>
                <a:ext uri="{FF2B5EF4-FFF2-40B4-BE49-F238E27FC236}">
                  <a16:creationId xmlns:a16="http://schemas.microsoft.com/office/drawing/2014/main" id="{CBEFE12F-6AD0-4872-8A63-6702B5C3D127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6" name="자유형: 도형 595">
              <a:extLst>
                <a:ext uri="{FF2B5EF4-FFF2-40B4-BE49-F238E27FC236}">
                  <a16:creationId xmlns:a16="http://schemas.microsoft.com/office/drawing/2014/main" id="{30DEDAE9-F577-4454-9FA3-824633A99AE3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7" name="그룹 596">
            <a:extLst>
              <a:ext uri="{FF2B5EF4-FFF2-40B4-BE49-F238E27FC236}">
                <a16:creationId xmlns:a16="http://schemas.microsoft.com/office/drawing/2014/main" id="{C7B98AC4-FF80-4B98-B81B-A4FBE7E5656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598" name="자유형: 도형 597">
              <a:extLst>
                <a:ext uri="{FF2B5EF4-FFF2-40B4-BE49-F238E27FC236}">
                  <a16:creationId xmlns:a16="http://schemas.microsoft.com/office/drawing/2014/main" id="{F1B9872B-E0EC-43E1-97AB-8ADE384AB360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9" name="자유형: 도형 598">
              <a:extLst>
                <a:ext uri="{FF2B5EF4-FFF2-40B4-BE49-F238E27FC236}">
                  <a16:creationId xmlns:a16="http://schemas.microsoft.com/office/drawing/2014/main" id="{415380FB-E67A-4191-8D36-60D9BDABE93F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0" name="자유형: 도형 599">
              <a:extLst>
                <a:ext uri="{FF2B5EF4-FFF2-40B4-BE49-F238E27FC236}">
                  <a16:creationId xmlns:a16="http://schemas.microsoft.com/office/drawing/2014/main" id="{BF108A0B-64E5-4C92-8B8F-091740609CE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1" name="자유형: 도형 600">
              <a:extLst>
                <a:ext uri="{FF2B5EF4-FFF2-40B4-BE49-F238E27FC236}">
                  <a16:creationId xmlns:a16="http://schemas.microsoft.com/office/drawing/2014/main" id="{F5BDAD47-A1D2-4A24-9288-07E2533BFCB6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2" name="자유형: 도형 601">
              <a:extLst>
                <a:ext uri="{FF2B5EF4-FFF2-40B4-BE49-F238E27FC236}">
                  <a16:creationId xmlns:a16="http://schemas.microsoft.com/office/drawing/2014/main" id="{4ACAF7BA-6C9F-4DA2-80E9-61290FAA0A3B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3" name="자유형: 도형 602">
              <a:extLst>
                <a:ext uri="{FF2B5EF4-FFF2-40B4-BE49-F238E27FC236}">
                  <a16:creationId xmlns:a16="http://schemas.microsoft.com/office/drawing/2014/main" id="{A024ABF6-09FF-4001-80D3-87E901D53D47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4" name="자유형: 도형 603">
            <a:extLst>
              <a:ext uri="{FF2B5EF4-FFF2-40B4-BE49-F238E27FC236}">
                <a16:creationId xmlns:a16="http://schemas.microsoft.com/office/drawing/2014/main" id="{BE6FBCFC-8CCB-4D0F-96C6-DF733F4E4DD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5" name="그룹 604">
            <a:extLst>
              <a:ext uri="{FF2B5EF4-FFF2-40B4-BE49-F238E27FC236}">
                <a16:creationId xmlns:a16="http://schemas.microsoft.com/office/drawing/2014/main" id="{7F956B6B-929F-4347-8BA2-1A8F46B543F0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606" name="자유형: 도형 605">
              <a:extLst>
                <a:ext uri="{FF2B5EF4-FFF2-40B4-BE49-F238E27FC236}">
                  <a16:creationId xmlns:a16="http://schemas.microsoft.com/office/drawing/2014/main" id="{1DF4D5A5-7CD9-4CAC-A87E-C0D5ABAD811A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7" name="자유형: 도형 606">
              <a:extLst>
                <a:ext uri="{FF2B5EF4-FFF2-40B4-BE49-F238E27FC236}">
                  <a16:creationId xmlns:a16="http://schemas.microsoft.com/office/drawing/2014/main" id="{03910BBE-4BBD-4D79-A689-B666B5269124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8" name="자유형: 도형 607">
              <a:extLst>
                <a:ext uri="{FF2B5EF4-FFF2-40B4-BE49-F238E27FC236}">
                  <a16:creationId xmlns:a16="http://schemas.microsoft.com/office/drawing/2014/main" id="{9280C809-DF4E-4C53-A9A6-D73480D0BA8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09" name="그룹 608">
            <a:extLst>
              <a:ext uri="{FF2B5EF4-FFF2-40B4-BE49-F238E27FC236}">
                <a16:creationId xmlns:a16="http://schemas.microsoft.com/office/drawing/2014/main" id="{7E3F7F14-8DE6-4095-9A0E-D08EB53C9CF6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610" name="자유형: 도형 609">
              <a:extLst>
                <a:ext uri="{FF2B5EF4-FFF2-40B4-BE49-F238E27FC236}">
                  <a16:creationId xmlns:a16="http://schemas.microsoft.com/office/drawing/2014/main" id="{734CCD39-B63E-49AA-A3B6-250727AA8225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1" name="자유형: 도형 610">
              <a:extLst>
                <a:ext uri="{FF2B5EF4-FFF2-40B4-BE49-F238E27FC236}">
                  <a16:creationId xmlns:a16="http://schemas.microsoft.com/office/drawing/2014/main" id="{7D50DDBA-53A3-4B2D-AC2B-90C5D33DCC6F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2" name="자유형: 도형 611">
              <a:extLst>
                <a:ext uri="{FF2B5EF4-FFF2-40B4-BE49-F238E27FC236}">
                  <a16:creationId xmlns:a16="http://schemas.microsoft.com/office/drawing/2014/main" id="{D272BB2B-A83D-4A8D-847E-1798FAD90DAD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3" name="자유형: 도형 612">
              <a:extLst>
                <a:ext uri="{FF2B5EF4-FFF2-40B4-BE49-F238E27FC236}">
                  <a16:creationId xmlns:a16="http://schemas.microsoft.com/office/drawing/2014/main" id="{B388BFCB-6475-424D-9DF1-A44607B76C5A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4" name="자유형: 도형 613">
              <a:extLst>
                <a:ext uri="{FF2B5EF4-FFF2-40B4-BE49-F238E27FC236}">
                  <a16:creationId xmlns:a16="http://schemas.microsoft.com/office/drawing/2014/main" id="{3BD67282-48D1-4747-B416-1FE8EC07B1D3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5" name="자유형: 도형 614">
              <a:extLst>
                <a:ext uri="{FF2B5EF4-FFF2-40B4-BE49-F238E27FC236}">
                  <a16:creationId xmlns:a16="http://schemas.microsoft.com/office/drawing/2014/main" id="{9AFB70F3-635C-4DEF-A270-6D9A733507BE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6" name="그룹 615">
            <a:extLst>
              <a:ext uri="{FF2B5EF4-FFF2-40B4-BE49-F238E27FC236}">
                <a16:creationId xmlns:a16="http://schemas.microsoft.com/office/drawing/2014/main" id="{C713C524-0E79-4311-981C-35D563F3F1AF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617" name="자유형: 도형 616">
              <a:extLst>
                <a:ext uri="{FF2B5EF4-FFF2-40B4-BE49-F238E27FC236}">
                  <a16:creationId xmlns:a16="http://schemas.microsoft.com/office/drawing/2014/main" id="{13D19217-C196-4A08-90B7-6CB6D8ED87C5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8" name="자유형: 도형 617">
              <a:extLst>
                <a:ext uri="{FF2B5EF4-FFF2-40B4-BE49-F238E27FC236}">
                  <a16:creationId xmlns:a16="http://schemas.microsoft.com/office/drawing/2014/main" id="{302037FE-5C94-4824-B4C7-F51FEBDC056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9" name="그룹 618">
            <a:extLst>
              <a:ext uri="{FF2B5EF4-FFF2-40B4-BE49-F238E27FC236}">
                <a16:creationId xmlns:a16="http://schemas.microsoft.com/office/drawing/2014/main" id="{6DF10C63-FA7C-43AF-B6FE-55DD936F0508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620" name="자유형: 도형 619">
              <a:extLst>
                <a:ext uri="{FF2B5EF4-FFF2-40B4-BE49-F238E27FC236}">
                  <a16:creationId xmlns:a16="http://schemas.microsoft.com/office/drawing/2014/main" id="{D3C9D11C-AA86-4D2C-826B-D8E3F18F8E1C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1" name="자유형: 도형 620">
              <a:extLst>
                <a:ext uri="{FF2B5EF4-FFF2-40B4-BE49-F238E27FC236}">
                  <a16:creationId xmlns:a16="http://schemas.microsoft.com/office/drawing/2014/main" id="{5D4395A6-4947-4D50-96BE-6404E283F698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22" name="자유형: 도형 621">
            <a:extLst>
              <a:ext uri="{FF2B5EF4-FFF2-40B4-BE49-F238E27FC236}">
                <a16:creationId xmlns:a16="http://schemas.microsoft.com/office/drawing/2014/main" id="{6B03A1E5-C57D-4D90-9D50-7A10C26C6ED9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23" name="그룹 622">
            <a:extLst>
              <a:ext uri="{FF2B5EF4-FFF2-40B4-BE49-F238E27FC236}">
                <a16:creationId xmlns:a16="http://schemas.microsoft.com/office/drawing/2014/main" id="{6F5095AC-E48B-4FC0-A1F8-524EDB195AC0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624" name="자유형: 도형 623">
              <a:extLst>
                <a:ext uri="{FF2B5EF4-FFF2-40B4-BE49-F238E27FC236}">
                  <a16:creationId xmlns:a16="http://schemas.microsoft.com/office/drawing/2014/main" id="{9F28B5C2-8E72-483C-AF08-911C1638F689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5" name="자유형: 도형 624">
              <a:extLst>
                <a:ext uri="{FF2B5EF4-FFF2-40B4-BE49-F238E27FC236}">
                  <a16:creationId xmlns:a16="http://schemas.microsoft.com/office/drawing/2014/main" id="{E6E23BFD-583F-4F77-9E4E-00B129A8A198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6" name="자유형: 도형 625">
              <a:extLst>
                <a:ext uri="{FF2B5EF4-FFF2-40B4-BE49-F238E27FC236}">
                  <a16:creationId xmlns:a16="http://schemas.microsoft.com/office/drawing/2014/main" id="{42265E8E-293B-4ED2-8D40-1CAA56634AA5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27" name="그룹 626">
            <a:extLst>
              <a:ext uri="{FF2B5EF4-FFF2-40B4-BE49-F238E27FC236}">
                <a16:creationId xmlns:a16="http://schemas.microsoft.com/office/drawing/2014/main" id="{068581CB-B968-43B4-BA03-50553CE7C155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628" name="자유형: 도형 627">
              <a:extLst>
                <a:ext uri="{FF2B5EF4-FFF2-40B4-BE49-F238E27FC236}">
                  <a16:creationId xmlns:a16="http://schemas.microsoft.com/office/drawing/2014/main" id="{BDBDBC83-1D71-4F68-B426-B777D60E3DF3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9" name="자유형: 도형 628">
              <a:extLst>
                <a:ext uri="{FF2B5EF4-FFF2-40B4-BE49-F238E27FC236}">
                  <a16:creationId xmlns:a16="http://schemas.microsoft.com/office/drawing/2014/main" id="{5FDEF696-D508-4BA7-9C74-443B860837AD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0" name="자유형: 도형 629">
              <a:extLst>
                <a:ext uri="{FF2B5EF4-FFF2-40B4-BE49-F238E27FC236}">
                  <a16:creationId xmlns:a16="http://schemas.microsoft.com/office/drawing/2014/main" id="{555F5D89-C80D-4829-9245-C397711FD665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1" name="자유형: 도형 630">
              <a:extLst>
                <a:ext uri="{FF2B5EF4-FFF2-40B4-BE49-F238E27FC236}">
                  <a16:creationId xmlns:a16="http://schemas.microsoft.com/office/drawing/2014/main" id="{47260AAB-0D62-4EC7-BD18-4DBC4ECB8271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2" name="그룹 631">
            <a:extLst>
              <a:ext uri="{FF2B5EF4-FFF2-40B4-BE49-F238E27FC236}">
                <a16:creationId xmlns:a16="http://schemas.microsoft.com/office/drawing/2014/main" id="{1A7CB741-FC7E-467E-B019-99053DCFDFC0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633" name="자유형: 도형 632">
              <a:extLst>
                <a:ext uri="{FF2B5EF4-FFF2-40B4-BE49-F238E27FC236}">
                  <a16:creationId xmlns:a16="http://schemas.microsoft.com/office/drawing/2014/main" id="{005E7027-C296-4CB8-A72A-66A7F6681FDD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4" name="자유형: 도형 633">
              <a:extLst>
                <a:ext uri="{FF2B5EF4-FFF2-40B4-BE49-F238E27FC236}">
                  <a16:creationId xmlns:a16="http://schemas.microsoft.com/office/drawing/2014/main" id="{BF1E39C9-E56E-49CB-876F-C5CD3B45C583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5" name="그룹 634">
            <a:extLst>
              <a:ext uri="{FF2B5EF4-FFF2-40B4-BE49-F238E27FC236}">
                <a16:creationId xmlns:a16="http://schemas.microsoft.com/office/drawing/2014/main" id="{FE5F1CD4-29C0-41C8-AF0A-2A9413E95F0F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636" name="자유형: 도형 635">
              <a:extLst>
                <a:ext uri="{FF2B5EF4-FFF2-40B4-BE49-F238E27FC236}">
                  <a16:creationId xmlns:a16="http://schemas.microsoft.com/office/drawing/2014/main" id="{F47697D1-75E3-4D0D-8DAB-E8AA618007F2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7" name="자유형: 도형 636">
              <a:extLst>
                <a:ext uri="{FF2B5EF4-FFF2-40B4-BE49-F238E27FC236}">
                  <a16:creationId xmlns:a16="http://schemas.microsoft.com/office/drawing/2014/main" id="{18D01C10-414A-441B-8B41-F376B326D810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8" name="자유형: 도형 637">
              <a:extLst>
                <a:ext uri="{FF2B5EF4-FFF2-40B4-BE49-F238E27FC236}">
                  <a16:creationId xmlns:a16="http://schemas.microsoft.com/office/drawing/2014/main" id="{928C970F-804D-4335-915A-078847CC652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9" name="그룹 638">
            <a:extLst>
              <a:ext uri="{FF2B5EF4-FFF2-40B4-BE49-F238E27FC236}">
                <a16:creationId xmlns:a16="http://schemas.microsoft.com/office/drawing/2014/main" id="{523D750D-28EE-4AB0-9171-810C3AA72006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640" name="자유형: 도형 639">
              <a:extLst>
                <a:ext uri="{FF2B5EF4-FFF2-40B4-BE49-F238E27FC236}">
                  <a16:creationId xmlns:a16="http://schemas.microsoft.com/office/drawing/2014/main" id="{B5732136-5ECF-458A-8246-5FA267E8B04D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1" name="자유형: 도형 640">
              <a:extLst>
                <a:ext uri="{FF2B5EF4-FFF2-40B4-BE49-F238E27FC236}">
                  <a16:creationId xmlns:a16="http://schemas.microsoft.com/office/drawing/2014/main" id="{73C42C83-F34A-4C51-8F07-A91E0C64E978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2" name="자유형: 도형 641">
              <a:extLst>
                <a:ext uri="{FF2B5EF4-FFF2-40B4-BE49-F238E27FC236}">
                  <a16:creationId xmlns:a16="http://schemas.microsoft.com/office/drawing/2014/main" id="{27C76711-075E-4DE2-AD1A-2F6F9DC9A68F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3" name="자유형: 도형 642">
              <a:extLst>
                <a:ext uri="{FF2B5EF4-FFF2-40B4-BE49-F238E27FC236}">
                  <a16:creationId xmlns:a16="http://schemas.microsoft.com/office/drawing/2014/main" id="{576FCEDE-BC5B-4F65-83F5-CF53814E3570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4" name="자유형: 도형 643">
              <a:extLst>
                <a:ext uri="{FF2B5EF4-FFF2-40B4-BE49-F238E27FC236}">
                  <a16:creationId xmlns:a16="http://schemas.microsoft.com/office/drawing/2014/main" id="{174C8740-36F8-4A0D-9664-974EC132AD4C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5" name="자유형: 도형 644">
              <a:extLst>
                <a:ext uri="{FF2B5EF4-FFF2-40B4-BE49-F238E27FC236}">
                  <a16:creationId xmlns:a16="http://schemas.microsoft.com/office/drawing/2014/main" id="{23235B46-C90F-49FF-8D1C-B7D78D583AF9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46" name="자유형: 도형 645">
            <a:extLst>
              <a:ext uri="{FF2B5EF4-FFF2-40B4-BE49-F238E27FC236}">
                <a16:creationId xmlns:a16="http://schemas.microsoft.com/office/drawing/2014/main" id="{DA1A5FC4-C93D-44C1-8EE2-66FBD7AEBFD3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47" name="그룹 646">
            <a:extLst>
              <a:ext uri="{FF2B5EF4-FFF2-40B4-BE49-F238E27FC236}">
                <a16:creationId xmlns:a16="http://schemas.microsoft.com/office/drawing/2014/main" id="{E940F6D9-AA62-4D8D-A0C7-75A984F76587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648" name="자유형: 도형 647">
              <a:extLst>
                <a:ext uri="{FF2B5EF4-FFF2-40B4-BE49-F238E27FC236}">
                  <a16:creationId xmlns:a16="http://schemas.microsoft.com/office/drawing/2014/main" id="{B87A6A4A-8BF8-46FC-8227-1E360E22E9AB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9" name="자유형: 도형 648">
              <a:extLst>
                <a:ext uri="{FF2B5EF4-FFF2-40B4-BE49-F238E27FC236}">
                  <a16:creationId xmlns:a16="http://schemas.microsoft.com/office/drawing/2014/main" id="{F08E472F-04AB-4DAA-A04F-E28A13365117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0" name="자유형: 도형 649">
              <a:extLst>
                <a:ext uri="{FF2B5EF4-FFF2-40B4-BE49-F238E27FC236}">
                  <a16:creationId xmlns:a16="http://schemas.microsoft.com/office/drawing/2014/main" id="{54D1B093-B780-4A38-9E78-328A18B83261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1" name="자유형: 도형 650">
              <a:extLst>
                <a:ext uri="{FF2B5EF4-FFF2-40B4-BE49-F238E27FC236}">
                  <a16:creationId xmlns:a16="http://schemas.microsoft.com/office/drawing/2014/main" id="{9467FF9B-0160-4440-8863-75000383FDD6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2" name="자유형: 도형 651">
              <a:extLst>
                <a:ext uri="{FF2B5EF4-FFF2-40B4-BE49-F238E27FC236}">
                  <a16:creationId xmlns:a16="http://schemas.microsoft.com/office/drawing/2014/main" id="{AAAAC2F2-7FF3-4C68-842A-AFC1FCD94B9C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3" name="자유형: 도형 652">
              <a:extLst>
                <a:ext uri="{FF2B5EF4-FFF2-40B4-BE49-F238E27FC236}">
                  <a16:creationId xmlns:a16="http://schemas.microsoft.com/office/drawing/2014/main" id="{6CCE201D-E5CA-41A9-9AA1-36DEE774B14F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4" name="자유형: 도형 653">
              <a:extLst>
                <a:ext uri="{FF2B5EF4-FFF2-40B4-BE49-F238E27FC236}">
                  <a16:creationId xmlns:a16="http://schemas.microsoft.com/office/drawing/2014/main" id="{F42140A6-6509-4EFA-8900-924415D5A7A5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5" name="그룹 654">
            <a:extLst>
              <a:ext uri="{FF2B5EF4-FFF2-40B4-BE49-F238E27FC236}">
                <a16:creationId xmlns:a16="http://schemas.microsoft.com/office/drawing/2014/main" id="{85D97BEC-3204-4DE2-A097-805A40B267A2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656" name="자유형: 도형 655">
              <a:extLst>
                <a:ext uri="{FF2B5EF4-FFF2-40B4-BE49-F238E27FC236}">
                  <a16:creationId xmlns:a16="http://schemas.microsoft.com/office/drawing/2014/main" id="{2CB4632E-C03B-4B76-A3DE-56FB349ADD9E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7" name="자유형: 도형 656">
              <a:extLst>
                <a:ext uri="{FF2B5EF4-FFF2-40B4-BE49-F238E27FC236}">
                  <a16:creationId xmlns:a16="http://schemas.microsoft.com/office/drawing/2014/main" id="{6BFB8F65-7D99-4CF5-82A7-00B1D9D038A1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8" name="자유형: 도형 657">
              <a:extLst>
                <a:ext uri="{FF2B5EF4-FFF2-40B4-BE49-F238E27FC236}">
                  <a16:creationId xmlns:a16="http://schemas.microsoft.com/office/drawing/2014/main" id="{2FC1C78D-53C0-44DC-B243-80BE11328971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9" name="자유형: 도형 658">
              <a:extLst>
                <a:ext uri="{FF2B5EF4-FFF2-40B4-BE49-F238E27FC236}">
                  <a16:creationId xmlns:a16="http://schemas.microsoft.com/office/drawing/2014/main" id="{99A5FE39-CC50-4815-93E1-D850C408A23D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0" name="자유형: 도형 659">
              <a:extLst>
                <a:ext uri="{FF2B5EF4-FFF2-40B4-BE49-F238E27FC236}">
                  <a16:creationId xmlns:a16="http://schemas.microsoft.com/office/drawing/2014/main" id="{1C2CDB6A-BD2B-475D-A83A-3C2B7281883C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1" name="자유형: 도형 660">
              <a:extLst>
                <a:ext uri="{FF2B5EF4-FFF2-40B4-BE49-F238E27FC236}">
                  <a16:creationId xmlns:a16="http://schemas.microsoft.com/office/drawing/2014/main" id="{CC7CEFE3-19B8-4547-8C34-2DE2B26423B6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2" name="자유형: 도형 661">
              <a:extLst>
                <a:ext uri="{FF2B5EF4-FFF2-40B4-BE49-F238E27FC236}">
                  <a16:creationId xmlns:a16="http://schemas.microsoft.com/office/drawing/2014/main" id="{0D9E2885-5FC5-4065-92CD-C3EB9AB2A7F1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3" name="자유형: 도형 662">
              <a:extLst>
                <a:ext uri="{FF2B5EF4-FFF2-40B4-BE49-F238E27FC236}">
                  <a16:creationId xmlns:a16="http://schemas.microsoft.com/office/drawing/2014/main" id="{F4E0BD57-45CC-414B-A195-4EBEF05E0E12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4" name="자유형: 도형 663">
              <a:extLst>
                <a:ext uri="{FF2B5EF4-FFF2-40B4-BE49-F238E27FC236}">
                  <a16:creationId xmlns:a16="http://schemas.microsoft.com/office/drawing/2014/main" id="{B5530BDC-27C3-4222-846F-88744DCE564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5" name="그룹 664">
            <a:extLst>
              <a:ext uri="{FF2B5EF4-FFF2-40B4-BE49-F238E27FC236}">
                <a16:creationId xmlns:a16="http://schemas.microsoft.com/office/drawing/2014/main" id="{291C6063-4FF2-4C89-A00D-5D76703F9687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666" name="자유형: 도형 665">
              <a:extLst>
                <a:ext uri="{FF2B5EF4-FFF2-40B4-BE49-F238E27FC236}">
                  <a16:creationId xmlns:a16="http://schemas.microsoft.com/office/drawing/2014/main" id="{56A2F854-F290-4DD6-9E93-9EFD80A9A79F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7" name="자유형: 도형 666">
              <a:extLst>
                <a:ext uri="{FF2B5EF4-FFF2-40B4-BE49-F238E27FC236}">
                  <a16:creationId xmlns:a16="http://schemas.microsoft.com/office/drawing/2014/main" id="{EB23E53E-635B-4D34-8903-AD68C7C4D680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8" name="자유형: 도형 667">
              <a:extLst>
                <a:ext uri="{FF2B5EF4-FFF2-40B4-BE49-F238E27FC236}">
                  <a16:creationId xmlns:a16="http://schemas.microsoft.com/office/drawing/2014/main" id="{E8C233A4-8924-4869-950D-FAD949F088B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9" name="자유형: 도형 668">
              <a:extLst>
                <a:ext uri="{FF2B5EF4-FFF2-40B4-BE49-F238E27FC236}">
                  <a16:creationId xmlns:a16="http://schemas.microsoft.com/office/drawing/2014/main" id="{DA72EAEE-2203-4733-A11B-6D463742C725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0" name="그룹 669">
            <a:extLst>
              <a:ext uri="{FF2B5EF4-FFF2-40B4-BE49-F238E27FC236}">
                <a16:creationId xmlns:a16="http://schemas.microsoft.com/office/drawing/2014/main" id="{65DC7CFC-7A64-4FFF-A23D-5DA1EC390C8C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671" name="자유형: 도형 670">
              <a:extLst>
                <a:ext uri="{FF2B5EF4-FFF2-40B4-BE49-F238E27FC236}">
                  <a16:creationId xmlns:a16="http://schemas.microsoft.com/office/drawing/2014/main" id="{C11229B7-5C2D-4F1E-B5A5-77B3C420987E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2" name="자유형: 도형 671">
              <a:extLst>
                <a:ext uri="{FF2B5EF4-FFF2-40B4-BE49-F238E27FC236}">
                  <a16:creationId xmlns:a16="http://schemas.microsoft.com/office/drawing/2014/main" id="{3376A86E-63C8-4D70-A990-9F31DDAFFFE0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3" name="그룹 672">
            <a:extLst>
              <a:ext uri="{FF2B5EF4-FFF2-40B4-BE49-F238E27FC236}">
                <a16:creationId xmlns:a16="http://schemas.microsoft.com/office/drawing/2014/main" id="{B2CC2A36-61F4-481D-9FF5-01AA1D55A187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674" name="자유형: 도형 673">
              <a:extLst>
                <a:ext uri="{FF2B5EF4-FFF2-40B4-BE49-F238E27FC236}">
                  <a16:creationId xmlns:a16="http://schemas.microsoft.com/office/drawing/2014/main" id="{E616EBD7-F871-43BA-B074-63674F8D34A0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5" name="자유형: 도형 674">
              <a:extLst>
                <a:ext uri="{FF2B5EF4-FFF2-40B4-BE49-F238E27FC236}">
                  <a16:creationId xmlns:a16="http://schemas.microsoft.com/office/drawing/2014/main" id="{D86552F0-D0AD-48A0-8A07-6AFB082B3897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6" name="자유형: 도형 675">
              <a:extLst>
                <a:ext uri="{FF2B5EF4-FFF2-40B4-BE49-F238E27FC236}">
                  <a16:creationId xmlns:a16="http://schemas.microsoft.com/office/drawing/2014/main" id="{4F2E45A9-7813-4897-A3D4-DC7928EE60FA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7" name="자유형: 도형 676">
              <a:extLst>
                <a:ext uri="{FF2B5EF4-FFF2-40B4-BE49-F238E27FC236}">
                  <a16:creationId xmlns:a16="http://schemas.microsoft.com/office/drawing/2014/main" id="{7B282AA8-C402-4456-AE94-69665EFE6612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8" name="자유형: 도형 677">
              <a:extLst>
                <a:ext uri="{FF2B5EF4-FFF2-40B4-BE49-F238E27FC236}">
                  <a16:creationId xmlns:a16="http://schemas.microsoft.com/office/drawing/2014/main" id="{67774D1C-A6D0-4AFD-B80D-2536C6568EC3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9" name="자유형: 도형 678">
              <a:extLst>
                <a:ext uri="{FF2B5EF4-FFF2-40B4-BE49-F238E27FC236}">
                  <a16:creationId xmlns:a16="http://schemas.microsoft.com/office/drawing/2014/main" id="{DA8047D7-7D7B-437F-87C0-9EB6D5714A7E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80" name="그룹 679">
            <a:extLst>
              <a:ext uri="{FF2B5EF4-FFF2-40B4-BE49-F238E27FC236}">
                <a16:creationId xmlns:a16="http://schemas.microsoft.com/office/drawing/2014/main" id="{566A462F-147C-4F28-A70D-00483FD626B9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681" name="자유형: 도형 680">
              <a:extLst>
                <a:ext uri="{FF2B5EF4-FFF2-40B4-BE49-F238E27FC236}">
                  <a16:creationId xmlns:a16="http://schemas.microsoft.com/office/drawing/2014/main" id="{B6BBE33E-A9F6-4870-8D53-0348BE661B74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2" name="자유형: 도형 681">
              <a:extLst>
                <a:ext uri="{FF2B5EF4-FFF2-40B4-BE49-F238E27FC236}">
                  <a16:creationId xmlns:a16="http://schemas.microsoft.com/office/drawing/2014/main" id="{136D4B8B-06B8-4114-9463-A9DBCF1BE040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3" name="자유형: 도형 682">
              <a:extLst>
                <a:ext uri="{FF2B5EF4-FFF2-40B4-BE49-F238E27FC236}">
                  <a16:creationId xmlns:a16="http://schemas.microsoft.com/office/drawing/2014/main" id="{541BBC5E-259B-47CB-9248-CEBF62571121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84" name="그룹 683">
            <a:extLst>
              <a:ext uri="{FF2B5EF4-FFF2-40B4-BE49-F238E27FC236}">
                <a16:creationId xmlns:a16="http://schemas.microsoft.com/office/drawing/2014/main" id="{449744A1-A15F-44FD-96DF-F90B8B75267B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685" name="자유형: 도형 684">
              <a:extLst>
                <a:ext uri="{FF2B5EF4-FFF2-40B4-BE49-F238E27FC236}">
                  <a16:creationId xmlns:a16="http://schemas.microsoft.com/office/drawing/2014/main" id="{612EC5E0-C5A3-4357-9FC3-EB213FCE0F54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6" name="자유형: 도형 685">
              <a:extLst>
                <a:ext uri="{FF2B5EF4-FFF2-40B4-BE49-F238E27FC236}">
                  <a16:creationId xmlns:a16="http://schemas.microsoft.com/office/drawing/2014/main" id="{C9036C8A-8EF1-458B-8E53-05DF9377DD82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7" name="자유형: 도형 686">
              <a:extLst>
                <a:ext uri="{FF2B5EF4-FFF2-40B4-BE49-F238E27FC236}">
                  <a16:creationId xmlns:a16="http://schemas.microsoft.com/office/drawing/2014/main" id="{BB42AD4B-DD9A-4E1A-A8C1-2DEF035BF45C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88" name="그룹 687">
            <a:extLst>
              <a:ext uri="{FF2B5EF4-FFF2-40B4-BE49-F238E27FC236}">
                <a16:creationId xmlns:a16="http://schemas.microsoft.com/office/drawing/2014/main" id="{7B725C41-0AB5-4013-AE1C-0A125FCC4255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689" name="자유형: 도형 688">
              <a:extLst>
                <a:ext uri="{FF2B5EF4-FFF2-40B4-BE49-F238E27FC236}">
                  <a16:creationId xmlns:a16="http://schemas.microsoft.com/office/drawing/2014/main" id="{F5ABEAD3-9182-4BBD-B7D0-B86B09063DCB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0" name="자유형: 도형 689">
              <a:extLst>
                <a:ext uri="{FF2B5EF4-FFF2-40B4-BE49-F238E27FC236}">
                  <a16:creationId xmlns:a16="http://schemas.microsoft.com/office/drawing/2014/main" id="{EEFAB228-CDCD-4534-B78C-8CA88A107BA3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1" name="자유형: 도형 690">
              <a:extLst>
                <a:ext uri="{FF2B5EF4-FFF2-40B4-BE49-F238E27FC236}">
                  <a16:creationId xmlns:a16="http://schemas.microsoft.com/office/drawing/2014/main" id="{E18CB311-331D-46EF-A315-17B62930350E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2" name="자유형: 도형 691">
              <a:extLst>
                <a:ext uri="{FF2B5EF4-FFF2-40B4-BE49-F238E27FC236}">
                  <a16:creationId xmlns:a16="http://schemas.microsoft.com/office/drawing/2014/main" id="{CA7A4AEF-E889-4A93-A386-1659F430C453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3" name="그룹 692">
            <a:extLst>
              <a:ext uri="{FF2B5EF4-FFF2-40B4-BE49-F238E27FC236}">
                <a16:creationId xmlns:a16="http://schemas.microsoft.com/office/drawing/2014/main" id="{9CD1AC41-12BA-49F4-9778-3D70761E2098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694" name="자유형: 도형 693">
              <a:extLst>
                <a:ext uri="{FF2B5EF4-FFF2-40B4-BE49-F238E27FC236}">
                  <a16:creationId xmlns:a16="http://schemas.microsoft.com/office/drawing/2014/main" id="{780010CB-F34A-4A2B-8D27-78F04AF56E9F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5" name="자유형: 도형 694">
              <a:extLst>
                <a:ext uri="{FF2B5EF4-FFF2-40B4-BE49-F238E27FC236}">
                  <a16:creationId xmlns:a16="http://schemas.microsoft.com/office/drawing/2014/main" id="{FEA5EBEC-860A-4395-8219-6BE57A4B9730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6" name="그룹 695">
            <a:extLst>
              <a:ext uri="{FF2B5EF4-FFF2-40B4-BE49-F238E27FC236}">
                <a16:creationId xmlns:a16="http://schemas.microsoft.com/office/drawing/2014/main" id="{62EA35D9-655B-47F4-9B89-3D96BEC139A6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697" name="자유형: 도형 696">
              <a:extLst>
                <a:ext uri="{FF2B5EF4-FFF2-40B4-BE49-F238E27FC236}">
                  <a16:creationId xmlns:a16="http://schemas.microsoft.com/office/drawing/2014/main" id="{B8939C66-B4A4-42D2-9603-D54A1C2C73AA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8" name="자유형: 도형 697">
              <a:extLst>
                <a:ext uri="{FF2B5EF4-FFF2-40B4-BE49-F238E27FC236}">
                  <a16:creationId xmlns:a16="http://schemas.microsoft.com/office/drawing/2014/main" id="{0AC645B2-384B-49D2-8478-179C365B3DA9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9" name="그룹 698">
            <a:extLst>
              <a:ext uri="{FF2B5EF4-FFF2-40B4-BE49-F238E27FC236}">
                <a16:creationId xmlns:a16="http://schemas.microsoft.com/office/drawing/2014/main" id="{4C5B927F-3B50-4637-9EE2-9B7FF63DAAD1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700" name="자유형: 도형 699">
              <a:extLst>
                <a:ext uri="{FF2B5EF4-FFF2-40B4-BE49-F238E27FC236}">
                  <a16:creationId xmlns:a16="http://schemas.microsoft.com/office/drawing/2014/main" id="{B3E9E774-EF06-433A-A141-A6F45E429E31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1" name="자유형: 도형 700">
              <a:extLst>
                <a:ext uri="{FF2B5EF4-FFF2-40B4-BE49-F238E27FC236}">
                  <a16:creationId xmlns:a16="http://schemas.microsoft.com/office/drawing/2014/main" id="{24E11549-8923-4746-A5FB-623741B693C1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2" name="자유형: 도형 701">
              <a:extLst>
                <a:ext uri="{FF2B5EF4-FFF2-40B4-BE49-F238E27FC236}">
                  <a16:creationId xmlns:a16="http://schemas.microsoft.com/office/drawing/2014/main" id="{B5FE8A9C-6268-4F4A-855D-34E3F842D605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3" name="자유형: 도형 702">
              <a:extLst>
                <a:ext uri="{FF2B5EF4-FFF2-40B4-BE49-F238E27FC236}">
                  <a16:creationId xmlns:a16="http://schemas.microsoft.com/office/drawing/2014/main" id="{6BF6CE0F-CEB4-460F-92D9-5683EB33B6D7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4" name="자유형: 도형 703">
              <a:extLst>
                <a:ext uri="{FF2B5EF4-FFF2-40B4-BE49-F238E27FC236}">
                  <a16:creationId xmlns:a16="http://schemas.microsoft.com/office/drawing/2014/main" id="{DC91D76D-2F56-43D3-B518-444BD71525E8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5" name="자유형: 도형 704">
              <a:extLst>
                <a:ext uri="{FF2B5EF4-FFF2-40B4-BE49-F238E27FC236}">
                  <a16:creationId xmlns:a16="http://schemas.microsoft.com/office/drawing/2014/main" id="{8790CD74-9C71-4865-BE5C-022682D5BB56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6" name="자유형: 도형 705">
              <a:extLst>
                <a:ext uri="{FF2B5EF4-FFF2-40B4-BE49-F238E27FC236}">
                  <a16:creationId xmlns:a16="http://schemas.microsoft.com/office/drawing/2014/main" id="{87EA5D03-7096-4E24-9F35-F3FADDEBD140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7" name="자유형: 도형 706">
              <a:extLst>
                <a:ext uri="{FF2B5EF4-FFF2-40B4-BE49-F238E27FC236}">
                  <a16:creationId xmlns:a16="http://schemas.microsoft.com/office/drawing/2014/main" id="{D33CE963-07A8-49EE-85DE-09B87ACC48EB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8" name="자유형: 도형 707">
              <a:extLst>
                <a:ext uri="{FF2B5EF4-FFF2-40B4-BE49-F238E27FC236}">
                  <a16:creationId xmlns:a16="http://schemas.microsoft.com/office/drawing/2014/main" id="{97449E8F-DE6A-4D93-9FE6-5C6E3D50D344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9" name="자유형: 도형 708">
              <a:extLst>
                <a:ext uri="{FF2B5EF4-FFF2-40B4-BE49-F238E27FC236}">
                  <a16:creationId xmlns:a16="http://schemas.microsoft.com/office/drawing/2014/main" id="{543A2DA7-74CF-4030-8E56-F3CAB1E9998A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10" name="그룹 709">
            <a:extLst>
              <a:ext uri="{FF2B5EF4-FFF2-40B4-BE49-F238E27FC236}">
                <a16:creationId xmlns:a16="http://schemas.microsoft.com/office/drawing/2014/main" id="{B46F9429-780C-49C0-BEF7-9AB44BC7C600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711" name="자유형: 도형 710">
              <a:extLst>
                <a:ext uri="{FF2B5EF4-FFF2-40B4-BE49-F238E27FC236}">
                  <a16:creationId xmlns:a16="http://schemas.microsoft.com/office/drawing/2014/main" id="{57FAA2D6-1125-4415-90DD-30108B8E91B8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2" name="자유형: 도형 711">
              <a:extLst>
                <a:ext uri="{FF2B5EF4-FFF2-40B4-BE49-F238E27FC236}">
                  <a16:creationId xmlns:a16="http://schemas.microsoft.com/office/drawing/2014/main" id="{F6CA51C1-ADAA-4F6F-B924-45ED385EE832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3" name="자유형: 도형 712">
              <a:extLst>
                <a:ext uri="{FF2B5EF4-FFF2-40B4-BE49-F238E27FC236}">
                  <a16:creationId xmlns:a16="http://schemas.microsoft.com/office/drawing/2014/main" id="{C5D8B0E5-7EA8-4009-94FC-36DFC59C367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4" name="자유형: 도형 713">
              <a:extLst>
                <a:ext uri="{FF2B5EF4-FFF2-40B4-BE49-F238E27FC236}">
                  <a16:creationId xmlns:a16="http://schemas.microsoft.com/office/drawing/2014/main" id="{E3B237FF-6DD4-4AF7-ADD4-605C3E6B846B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5" name="자유형: 도형 714">
              <a:extLst>
                <a:ext uri="{FF2B5EF4-FFF2-40B4-BE49-F238E27FC236}">
                  <a16:creationId xmlns:a16="http://schemas.microsoft.com/office/drawing/2014/main" id="{7405AB82-981C-4A6D-8CC4-DAB2B500C8D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6" name="자유형: 도형 715">
              <a:extLst>
                <a:ext uri="{FF2B5EF4-FFF2-40B4-BE49-F238E27FC236}">
                  <a16:creationId xmlns:a16="http://schemas.microsoft.com/office/drawing/2014/main" id="{F6E8295F-AFF2-49B1-9071-8A6F8BC954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7" name="자유형: 도형 716">
              <a:extLst>
                <a:ext uri="{FF2B5EF4-FFF2-40B4-BE49-F238E27FC236}">
                  <a16:creationId xmlns:a16="http://schemas.microsoft.com/office/drawing/2014/main" id="{5E4B3405-4B12-4192-A692-E858C6A7B11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18" name="그룹 717">
            <a:extLst>
              <a:ext uri="{FF2B5EF4-FFF2-40B4-BE49-F238E27FC236}">
                <a16:creationId xmlns:a16="http://schemas.microsoft.com/office/drawing/2014/main" id="{FC6D1138-533B-4860-8899-2024CF1B95D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719" name="자유형: 도형 718">
              <a:extLst>
                <a:ext uri="{FF2B5EF4-FFF2-40B4-BE49-F238E27FC236}">
                  <a16:creationId xmlns:a16="http://schemas.microsoft.com/office/drawing/2014/main" id="{5E82189F-568C-4CC1-8BA3-CBAACCB18A1C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0" name="자유형: 도형 719">
              <a:extLst>
                <a:ext uri="{FF2B5EF4-FFF2-40B4-BE49-F238E27FC236}">
                  <a16:creationId xmlns:a16="http://schemas.microsoft.com/office/drawing/2014/main" id="{77E939F0-D119-464A-B5EA-2DB728FE23B2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1" name="자유형: 도형 720">
              <a:extLst>
                <a:ext uri="{FF2B5EF4-FFF2-40B4-BE49-F238E27FC236}">
                  <a16:creationId xmlns:a16="http://schemas.microsoft.com/office/drawing/2014/main" id="{118F5EC8-40EA-478A-8803-78607456768B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2" name="자유형: 도형 721">
              <a:extLst>
                <a:ext uri="{FF2B5EF4-FFF2-40B4-BE49-F238E27FC236}">
                  <a16:creationId xmlns:a16="http://schemas.microsoft.com/office/drawing/2014/main" id="{B2ACDC00-EABE-4E5B-944D-786098E8D0AA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3" name="자유형: 도형 722">
              <a:extLst>
                <a:ext uri="{FF2B5EF4-FFF2-40B4-BE49-F238E27FC236}">
                  <a16:creationId xmlns:a16="http://schemas.microsoft.com/office/drawing/2014/main" id="{963AE56E-5C48-4C48-8C99-4B2C62462ACE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4" name="자유형: 도형 723">
              <a:extLst>
                <a:ext uri="{FF2B5EF4-FFF2-40B4-BE49-F238E27FC236}">
                  <a16:creationId xmlns:a16="http://schemas.microsoft.com/office/drawing/2014/main" id="{AAE07BD3-1394-4B3D-B08B-D21FD7CD7307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5" name="자유형: 도형 724">
              <a:extLst>
                <a:ext uri="{FF2B5EF4-FFF2-40B4-BE49-F238E27FC236}">
                  <a16:creationId xmlns:a16="http://schemas.microsoft.com/office/drawing/2014/main" id="{5DA7D81A-2793-4A61-97A1-07F1B52C1AC1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6" name="자유형: 도형 725">
              <a:extLst>
                <a:ext uri="{FF2B5EF4-FFF2-40B4-BE49-F238E27FC236}">
                  <a16:creationId xmlns:a16="http://schemas.microsoft.com/office/drawing/2014/main" id="{062E36D2-687C-4C82-87C5-25FCE410C98F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7" name="자유형: 도형 726">
              <a:extLst>
                <a:ext uri="{FF2B5EF4-FFF2-40B4-BE49-F238E27FC236}">
                  <a16:creationId xmlns:a16="http://schemas.microsoft.com/office/drawing/2014/main" id="{880EAA84-C46B-449A-A5AE-9BFA55F2851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8" name="자유형: 도형 727">
              <a:extLst>
                <a:ext uri="{FF2B5EF4-FFF2-40B4-BE49-F238E27FC236}">
                  <a16:creationId xmlns:a16="http://schemas.microsoft.com/office/drawing/2014/main" id="{98498753-EA7B-4EFF-AFFE-FF952F689C0E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9" name="자유형: 도형 728">
              <a:extLst>
                <a:ext uri="{FF2B5EF4-FFF2-40B4-BE49-F238E27FC236}">
                  <a16:creationId xmlns:a16="http://schemas.microsoft.com/office/drawing/2014/main" id="{929DC6BB-59E2-467A-97C9-328C42AF02E6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0" name="자유형: 도형 729">
              <a:extLst>
                <a:ext uri="{FF2B5EF4-FFF2-40B4-BE49-F238E27FC236}">
                  <a16:creationId xmlns:a16="http://schemas.microsoft.com/office/drawing/2014/main" id="{D08F7AF4-D492-41FD-B6BD-5721BC0FF962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1" name="그룹 730">
            <a:extLst>
              <a:ext uri="{FF2B5EF4-FFF2-40B4-BE49-F238E27FC236}">
                <a16:creationId xmlns:a16="http://schemas.microsoft.com/office/drawing/2014/main" id="{0F162598-B06D-4268-8A35-1C93C60C9369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732" name="자유형: 도형 731">
              <a:extLst>
                <a:ext uri="{FF2B5EF4-FFF2-40B4-BE49-F238E27FC236}">
                  <a16:creationId xmlns:a16="http://schemas.microsoft.com/office/drawing/2014/main" id="{BB77959F-BB82-4621-A6F3-909535165930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3" name="자유형: 도형 732">
              <a:extLst>
                <a:ext uri="{FF2B5EF4-FFF2-40B4-BE49-F238E27FC236}">
                  <a16:creationId xmlns:a16="http://schemas.microsoft.com/office/drawing/2014/main" id="{D0EBC125-7CBE-498C-8C1C-67FAD457DC22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4" name="그룹 733">
            <a:extLst>
              <a:ext uri="{FF2B5EF4-FFF2-40B4-BE49-F238E27FC236}">
                <a16:creationId xmlns:a16="http://schemas.microsoft.com/office/drawing/2014/main" id="{5F625B84-01C4-49F0-AFC5-6133C332E525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735" name="자유형: 도형 734">
              <a:extLst>
                <a:ext uri="{FF2B5EF4-FFF2-40B4-BE49-F238E27FC236}">
                  <a16:creationId xmlns:a16="http://schemas.microsoft.com/office/drawing/2014/main" id="{0800F9EA-FBA0-4194-8E59-56F3B4C1FE73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6" name="자유형: 도형 735">
              <a:extLst>
                <a:ext uri="{FF2B5EF4-FFF2-40B4-BE49-F238E27FC236}">
                  <a16:creationId xmlns:a16="http://schemas.microsoft.com/office/drawing/2014/main" id="{DC08B395-089B-49C7-8BD1-53578842F7CB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7" name="자유형: 도형 736">
              <a:extLst>
                <a:ext uri="{FF2B5EF4-FFF2-40B4-BE49-F238E27FC236}">
                  <a16:creationId xmlns:a16="http://schemas.microsoft.com/office/drawing/2014/main" id="{EF182532-28F5-4BFA-8EA6-F98B00D7E54C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8" name="자유형: 도형 737">
              <a:extLst>
                <a:ext uri="{FF2B5EF4-FFF2-40B4-BE49-F238E27FC236}">
                  <a16:creationId xmlns:a16="http://schemas.microsoft.com/office/drawing/2014/main" id="{A984607A-18A4-49E5-81CF-656679FE0F4C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9" name="자유형: 도형 738">
              <a:extLst>
                <a:ext uri="{FF2B5EF4-FFF2-40B4-BE49-F238E27FC236}">
                  <a16:creationId xmlns:a16="http://schemas.microsoft.com/office/drawing/2014/main" id="{AAC0CBC5-6DB0-4E0E-892F-191FFF39039A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0" name="자유형: 도형 739">
              <a:extLst>
                <a:ext uri="{FF2B5EF4-FFF2-40B4-BE49-F238E27FC236}">
                  <a16:creationId xmlns:a16="http://schemas.microsoft.com/office/drawing/2014/main" id="{40344D20-5047-452F-A7DF-75FB3ACA33C0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1" name="자유형: 도형 740">
              <a:extLst>
                <a:ext uri="{FF2B5EF4-FFF2-40B4-BE49-F238E27FC236}">
                  <a16:creationId xmlns:a16="http://schemas.microsoft.com/office/drawing/2014/main" id="{4DA4AA2B-535A-413B-AEDD-89749B87630F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2" name="자유형: 도형 741">
              <a:extLst>
                <a:ext uri="{FF2B5EF4-FFF2-40B4-BE49-F238E27FC236}">
                  <a16:creationId xmlns:a16="http://schemas.microsoft.com/office/drawing/2014/main" id="{436C129F-C391-4E14-9E5C-B3A07E68D894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3" name="자유형: 도형 742">
              <a:extLst>
                <a:ext uri="{FF2B5EF4-FFF2-40B4-BE49-F238E27FC236}">
                  <a16:creationId xmlns:a16="http://schemas.microsoft.com/office/drawing/2014/main" id="{0B9663D5-BBE5-4C82-8087-3CB5874D2779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4" name="그룹 743">
            <a:extLst>
              <a:ext uri="{FF2B5EF4-FFF2-40B4-BE49-F238E27FC236}">
                <a16:creationId xmlns:a16="http://schemas.microsoft.com/office/drawing/2014/main" id="{DADB935A-67D7-48A9-8516-92D75D2F3C37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745" name="자유형: 도형 744">
              <a:extLst>
                <a:ext uri="{FF2B5EF4-FFF2-40B4-BE49-F238E27FC236}">
                  <a16:creationId xmlns:a16="http://schemas.microsoft.com/office/drawing/2014/main" id="{C648671A-A42D-4E42-AA8E-132B430B624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6" name="자유형: 도형 745">
              <a:extLst>
                <a:ext uri="{FF2B5EF4-FFF2-40B4-BE49-F238E27FC236}">
                  <a16:creationId xmlns:a16="http://schemas.microsoft.com/office/drawing/2014/main" id="{7E574619-4071-453C-B708-2519DC7316EC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7" name="자유형: 도형 746">
              <a:extLst>
                <a:ext uri="{FF2B5EF4-FFF2-40B4-BE49-F238E27FC236}">
                  <a16:creationId xmlns:a16="http://schemas.microsoft.com/office/drawing/2014/main" id="{380B8E62-17EA-4BA0-9C45-5513CF43A95A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8" name="자유형: 도형 747">
              <a:extLst>
                <a:ext uri="{FF2B5EF4-FFF2-40B4-BE49-F238E27FC236}">
                  <a16:creationId xmlns:a16="http://schemas.microsoft.com/office/drawing/2014/main" id="{66217518-A29F-43A7-8F5B-A347455F17DE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9" name="자유형: 도형 748">
              <a:extLst>
                <a:ext uri="{FF2B5EF4-FFF2-40B4-BE49-F238E27FC236}">
                  <a16:creationId xmlns:a16="http://schemas.microsoft.com/office/drawing/2014/main" id="{C3647E3C-2FE8-4940-AD56-6067995CB29F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50" name="그룹 749">
            <a:extLst>
              <a:ext uri="{FF2B5EF4-FFF2-40B4-BE49-F238E27FC236}">
                <a16:creationId xmlns:a16="http://schemas.microsoft.com/office/drawing/2014/main" id="{F1EA9063-121A-42FF-A593-F258ADA9F156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751" name="자유형: 도형 750">
              <a:extLst>
                <a:ext uri="{FF2B5EF4-FFF2-40B4-BE49-F238E27FC236}">
                  <a16:creationId xmlns:a16="http://schemas.microsoft.com/office/drawing/2014/main" id="{94E2EAC7-266C-46DE-9DB1-3B3B9D04EAA6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2" name="자유형: 도형 751">
              <a:extLst>
                <a:ext uri="{FF2B5EF4-FFF2-40B4-BE49-F238E27FC236}">
                  <a16:creationId xmlns:a16="http://schemas.microsoft.com/office/drawing/2014/main" id="{5E2A9400-9DBB-4094-B3E4-58814758A073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3" name="자유형: 도형 752">
              <a:extLst>
                <a:ext uri="{FF2B5EF4-FFF2-40B4-BE49-F238E27FC236}">
                  <a16:creationId xmlns:a16="http://schemas.microsoft.com/office/drawing/2014/main" id="{5CEBA787-8CFB-4632-A85E-DA61B089A356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4" name="자유형: 도형 753">
              <a:extLst>
                <a:ext uri="{FF2B5EF4-FFF2-40B4-BE49-F238E27FC236}">
                  <a16:creationId xmlns:a16="http://schemas.microsoft.com/office/drawing/2014/main" id="{A7BEE7E1-CA35-4194-AFDE-71743E7056F5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55" name="그룹 754">
            <a:extLst>
              <a:ext uri="{FF2B5EF4-FFF2-40B4-BE49-F238E27FC236}">
                <a16:creationId xmlns:a16="http://schemas.microsoft.com/office/drawing/2014/main" id="{315EC5D0-2768-41EC-AA8D-6D4E8E44B1A4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756" name="자유형: 도형 755">
              <a:extLst>
                <a:ext uri="{FF2B5EF4-FFF2-40B4-BE49-F238E27FC236}">
                  <a16:creationId xmlns:a16="http://schemas.microsoft.com/office/drawing/2014/main" id="{11802757-F72B-4C77-BC99-A3DB458C5A07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7" name="자유형: 도형 756">
              <a:extLst>
                <a:ext uri="{FF2B5EF4-FFF2-40B4-BE49-F238E27FC236}">
                  <a16:creationId xmlns:a16="http://schemas.microsoft.com/office/drawing/2014/main" id="{21C9DF2A-2C0F-424F-9221-852C7A7692D5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8" name="자유형: 도형 757">
              <a:extLst>
                <a:ext uri="{FF2B5EF4-FFF2-40B4-BE49-F238E27FC236}">
                  <a16:creationId xmlns:a16="http://schemas.microsoft.com/office/drawing/2014/main" id="{87FBAADA-DD7E-47C3-A6A7-0B4ECCC9F79F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9" name="자유형: 도형 758">
              <a:extLst>
                <a:ext uri="{FF2B5EF4-FFF2-40B4-BE49-F238E27FC236}">
                  <a16:creationId xmlns:a16="http://schemas.microsoft.com/office/drawing/2014/main" id="{06A99E86-216C-489D-AAB0-8C152D7B20E2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0" name="자유형: 도형 759">
              <a:extLst>
                <a:ext uri="{FF2B5EF4-FFF2-40B4-BE49-F238E27FC236}">
                  <a16:creationId xmlns:a16="http://schemas.microsoft.com/office/drawing/2014/main" id="{AF3AD307-8948-4EFB-ABA3-B3E6A45F7097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1" name="자유형: 도형 760">
              <a:extLst>
                <a:ext uri="{FF2B5EF4-FFF2-40B4-BE49-F238E27FC236}">
                  <a16:creationId xmlns:a16="http://schemas.microsoft.com/office/drawing/2014/main" id="{59D3C497-C7CD-4513-8146-0301885FD83E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2" name="자유형: 도형 761">
              <a:extLst>
                <a:ext uri="{FF2B5EF4-FFF2-40B4-BE49-F238E27FC236}">
                  <a16:creationId xmlns:a16="http://schemas.microsoft.com/office/drawing/2014/main" id="{19AD1EAA-9816-4340-B809-3855D1FB1898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3" name="자유형: 도형 762">
              <a:extLst>
                <a:ext uri="{FF2B5EF4-FFF2-40B4-BE49-F238E27FC236}">
                  <a16:creationId xmlns:a16="http://schemas.microsoft.com/office/drawing/2014/main" id="{54367468-5E3F-4F3B-8D7F-90340A746389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4" name="자유형: 도형 763">
              <a:extLst>
                <a:ext uri="{FF2B5EF4-FFF2-40B4-BE49-F238E27FC236}">
                  <a16:creationId xmlns:a16="http://schemas.microsoft.com/office/drawing/2014/main" id="{A1AF88EB-FEBF-4E97-B635-8A370BADF94F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5" name="자유형: 도형 764">
              <a:extLst>
                <a:ext uri="{FF2B5EF4-FFF2-40B4-BE49-F238E27FC236}">
                  <a16:creationId xmlns:a16="http://schemas.microsoft.com/office/drawing/2014/main" id="{E9A03DAC-9958-40F8-B4EE-A7835754948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6" name="자유형: 도형 765">
              <a:extLst>
                <a:ext uri="{FF2B5EF4-FFF2-40B4-BE49-F238E27FC236}">
                  <a16:creationId xmlns:a16="http://schemas.microsoft.com/office/drawing/2014/main" id="{FF2A9BBB-BE02-47AE-A5A2-3066DE7E1522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67" name="그룹 766">
            <a:extLst>
              <a:ext uri="{FF2B5EF4-FFF2-40B4-BE49-F238E27FC236}">
                <a16:creationId xmlns:a16="http://schemas.microsoft.com/office/drawing/2014/main" id="{CC4DADDB-C3C8-48CF-8CE5-D05B83FD0F9C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768" name="자유형: 도형 767">
              <a:extLst>
                <a:ext uri="{FF2B5EF4-FFF2-40B4-BE49-F238E27FC236}">
                  <a16:creationId xmlns:a16="http://schemas.microsoft.com/office/drawing/2014/main" id="{F52D2116-919B-4C73-A84E-9DD6601A0BCA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9" name="자유형: 도형 768">
              <a:extLst>
                <a:ext uri="{FF2B5EF4-FFF2-40B4-BE49-F238E27FC236}">
                  <a16:creationId xmlns:a16="http://schemas.microsoft.com/office/drawing/2014/main" id="{8614F738-1CC5-4751-89EF-EC616DD0C8E9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0" name="자유형: 도형 769">
              <a:extLst>
                <a:ext uri="{FF2B5EF4-FFF2-40B4-BE49-F238E27FC236}">
                  <a16:creationId xmlns:a16="http://schemas.microsoft.com/office/drawing/2014/main" id="{EDEEFBF2-4813-4828-ABDC-7592C7A5529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1" name="자유형: 도형 770">
              <a:extLst>
                <a:ext uri="{FF2B5EF4-FFF2-40B4-BE49-F238E27FC236}">
                  <a16:creationId xmlns:a16="http://schemas.microsoft.com/office/drawing/2014/main" id="{B57CE6B8-BCD1-4AE4-953C-9F7A0362F332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2" name="자유형: 도형 771">
              <a:extLst>
                <a:ext uri="{FF2B5EF4-FFF2-40B4-BE49-F238E27FC236}">
                  <a16:creationId xmlns:a16="http://schemas.microsoft.com/office/drawing/2014/main" id="{A15B8B4A-41FC-400C-A0B2-AA7D3A4A8E76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3" name="자유형: 도형 772">
              <a:extLst>
                <a:ext uri="{FF2B5EF4-FFF2-40B4-BE49-F238E27FC236}">
                  <a16:creationId xmlns:a16="http://schemas.microsoft.com/office/drawing/2014/main" id="{8ADF6B1D-DEAC-4465-9162-B1239DA1E19B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4" name="자유형: 도형 773">
              <a:extLst>
                <a:ext uri="{FF2B5EF4-FFF2-40B4-BE49-F238E27FC236}">
                  <a16:creationId xmlns:a16="http://schemas.microsoft.com/office/drawing/2014/main" id="{9A13037C-16CB-45B8-A5F7-12CF05E5DC44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5" name="자유형: 도형 774">
              <a:extLst>
                <a:ext uri="{FF2B5EF4-FFF2-40B4-BE49-F238E27FC236}">
                  <a16:creationId xmlns:a16="http://schemas.microsoft.com/office/drawing/2014/main" id="{BE39BC40-8671-400B-8A7D-25EFC6F20094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6" name="자유형: 도형 775">
              <a:extLst>
                <a:ext uri="{FF2B5EF4-FFF2-40B4-BE49-F238E27FC236}">
                  <a16:creationId xmlns:a16="http://schemas.microsoft.com/office/drawing/2014/main" id="{72A16870-606B-46B8-A54E-E7BE8E0600B4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7" name="자유형: 도형 776">
              <a:extLst>
                <a:ext uri="{FF2B5EF4-FFF2-40B4-BE49-F238E27FC236}">
                  <a16:creationId xmlns:a16="http://schemas.microsoft.com/office/drawing/2014/main" id="{D1E39ADB-52F9-4815-8100-D99BE0EFE0F7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8" name="그룹 777">
            <a:extLst>
              <a:ext uri="{FF2B5EF4-FFF2-40B4-BE49-F238E27FC236}">
                <a16:creationId xmlns:a16="http://schemas.microsoft.com/office/drawing/2014/main" id="{0CBCA2DB-4197-4328-B141-4B49949A8A9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779" name="자유형: 도형 778">
              <a:extLst>
                <a:ext uri="{FF2B5EF4-FFF2-40B4-BE49-F238E27FC236}">
                  <a16:creationId xmlns:a16="http://schemas.microsoft.com/office/drawing/2014/main" id="{6B790E44-A747-410C-870F-36EA1AA7AD70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0" name="자유형: 도형 779">
              <a:extLst>
                <a:ext uri="{FF2B5EF4-FFF2-40B4-BE49-F238E27FC236}">
                  <a16:creationId xmlns:a16="http://schemas.microsoft.com/office/drawing/2014/main" id="{81B704D2-08E4-44C9-A1C7-D1BD5C23BE93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81" name="그룹 780">
            <a:extLst>
              <a:ext uri="{FF2B5EF4-FFF2-40B4-BE49-F238E27FC236}">
                <a16:creationId xmlns:a16="http://schemas.microsoft.com/office/drawing/2014/main" id="{8176122A-D3EB-423A-9652-26A71BBDAA9C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782" name="자유형: 도형 781">
              <a:extLst>
                <a:ext uri="{FF2B5EF4-FFF2-40B4-BE49-F238E27FC236}">
                  <a16:creationId xmlns:a16="http://schemas.microsoft.com/office/drawing/2014/main" id="{E9DE16DD-AD22-45E3-830C-AB74C7B55A27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3" name="자유형: 도형 782">
              <a:extLst>
                <a:ext uri="{FF2B5EF4-FFF2-40B4-BE49-F238E27FC236}">
                  <a16:creationId xmlns:a16="http://schemas.microsoft.com/office/drawing/2014/main" id="{8998439E-7F0D-47FB-969D-B191D2124A20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4" name="자유형: 도형 783">
              <a:extLst>
                <a:ext uri="{FF2B5EF4-FFF2-40B4-BE49-F238E27FC236}">
                  <a16:creationId xmlns:a16="http://schemas.microsoft.com/office/drawing/2014/main" id="{772F2819-A5F7-4BA2-9C33-6E21E03EA5CA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85" name="그룹 784">
            <a:extLst>
              <a:ext uri="{FF2B5EF4-FFF2-40B4-BE49-F238E27FC236}">
                <a16:creationId xmlns:a16="http://schemas.microsoft.com/office/drawing/2014/main" id="{00C8B897-9DD3-4208-B3A3-D34D42BA0D64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786" name="자유형: 도형 785">
              <a:extLst>
                <a:ext uri="{FF2B5EF4-FFF2-40B4-BE49-F238E27FC236}">
                  <a16:creationId xmlns:a16="http://schemas.microsoft.com/office/drawing/2014/main" id="{B688FE60-6E31-4462-99D7-9D45FBE14909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7" name="자유형: 도형 786">
              <a:extLst>
                <a:ext uri="{FF2B5EF4-FFF2-40B4-BE49-F238E27FC236}">
                  <a16:creationId xmlns:a16="http://schemas.microsoft.com/office/drawing/2014/main" id="{88A499A1-AF6B-40B2-876B-C7F5E15754EC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8" name="자유형: 도형 787">
              <a:extLst>
                <a:ext uri="{FF2B5EF4-FFF2-40B4-BE49-F238E27FC236}">
                  <a16:creationId xmlns:a16="http://schemas.microsoft.com/office/drawing/2014/main" id="{4BE7F933-53D9-4F59-991A-896910F91EB3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9" name="자유형: 도형 788">
              <a:extLst>
                <a:ext uri="{FF2B5EF4-FFF2-40B4-BE49-F238E27FC236}">
                  <a16:creationId xmlns:a16="http://schemas.microsoft.com/office/drawing/2014/main" id="{A710FB3D-652A-4E4F-B54A-0843F7C3DD4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0" name="자유형: 도형 789">
              <a:extLst>
                <a:ext uri="{FF2B5EF4-FFF2-40B4-BE49-F238E27FC236}">
                  <a16:creationId xmlns:a16="http://schemas.microsoft.com/office/drawing/2014/main" id="{C28E64A7-412A-4006-AAAD-E63959C7E1B0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1" name="그룹 790">
            <a:extLst>
              <a:ext uri="{FF2B5EF4-FFF2-40B4-BE49-F238E27FC236}">
                <a16:creationId xmlns:a16="http://schemas.microsoft.com/office/drawing/2014/main" id="{FB0CE60C-0004-4D18-9D30-CAE26F989051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792" name="자유형: 도형 791">
              <a:extLst>
                <a:ext uri="{FF2B5EF4-FFF2-40B4-BE49-F238E27FC236}">
                  <a16:creationId xmlns:a16="http://schemas.microsoft.com/office/drawing/2014/main" id="{F50FE041-8F43-4086-BBC7-1D7BEB5FF832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3" name="자유형: 도형 792">
              <a:extLst>
                <a:ext uri="{FF2B5EF4-FFF2-40B4-BE49-F238E27FC236}">
                  <a16:creationId xmlns:a16="http://schemas.microsoft.com/office/drawing/2014/main" id="{AF6CD706-73FA-47F3-BDB3-60FE3FAAABD3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4" name="자유형: 도형 793">
              <a:extLst>
                <a:ext uri="{FF2B5EF4-FFF2-40B4-BE49-F238E27FC236}">
                  <a16:creationId xmlns:a16="http://schemas.microsoft.com/office/drawing/2014/main" id="{35068387-A841-41EA-9361-DF81598ACD57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5" name="자유형: 도형 794">
              <a:extLst>
                <a:ext uri="{FF2B5EF4-FFF2-40B4-BE49-F238E27FC236}">
                  <a16:creationId xmlns:a16="http://schemas.microsoft.com/office/drawing/2014/main" id="{A7854A3F-D876-4321-B055-90C65B39DB70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6" name="그룹 795">
            <a:extLst>
              <a:ext uri="{FF2B5EF4-FFF2-40B4-BE49-F238E27FC236}">
                <a16:creationId xmlns:a16="http://schemas.microsoft.com/office/drawing/2014/main" id="{22D311E7-8A24-414E-A807-BA7475EB7E13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797" name="자유형: 도형 796">
              <a:extLst>
                <a:ext uri="{FF2B5EF4-FFF2-40B4-BE49-F238E27FC236}">
                  <a16:creationId xmlns:a16="http://schemas.microsoft.com/office/drawing/2014/main" id="{566753AB-E6E5-4159-A1B4-6BA46751D2B7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8" name="자유형: 도형 797">
              <a:extLst>
                <a:ext uri="{FF2B5EF4-FFF2-40B4-BE49-F238E27FC236}">
                  <a16:creationId xmlns:a16="http://schemas.microsoft.com/office/drawing/2014/main" id="{E90F8874-4026-4C2F-A593-87578D1ADF4B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9" name="그룹 798">
            <a:extLst>
              <a:ext uri="{FF2B5EF4-FFF2-40B4-BE49-F238E27FC236}">
                <a16:creationId xmlns:a16="http://schemas.microsoft.com/office/drawing/2014/main" id="{513B83BD-21F6-4A82-A78D-E61ADF08B361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800" name="자유형: 도형 799">
              <a:extLst>
                <a:ext uri="{FF2B5EF4-FFF2-40B4-BE49-F238E27FC236}">
                  <a16:creationId xmlns:a16="http://schemas.microsoft.com/office/drawing/2014/main" id="{4415CC2A-CB2A-4984-8EAF-7AF9641ADF9D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1" name="자유형: 도형 800">
              <a:extLst>
                <a:ext uri="{FF2B5EF4-FFF2-40B4-BE49-F238E27FC236}">
                  <a16:creationId xmlns:a16="http://schemas.microsoft.com/office/drawing/2014/main" id="{32D67967-FE9F-4A99-9361-616F3A4F4B9C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2" name="자유형: 도형 801">
              <a:extLst>
                <a:ext uri="{FF2B5EF4-FFF2-40B4-BE49-F238E27FC236}">
                  <a16:creationId xmlns:a16="http://schemas.microsoft.com/office/drawing/2014/main" id="{ACD60677-50A5-4F5C-97E1-05F67D33C7AA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03" name="그룹 802">
            <a:extLst>
              <a:ext uri="{FF2B5EF4-FFF2-40B4-BE49-F238E27FC236}">
                <a16:creationId xmlns:a16="http://schemas.microsoft.com/office/drawing/2014/main" id="{D95C0B03-B120-4EAF-A27D-3A9AB06846EC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804" name="자유형: 도형 803">
              <a:extLst>
                <a:ext uri="{FF2B5EF4-FFF2-40B4-BE49-F238E27FC236}">
                  <a16:creationId xmlns:a16="http://schemas.microsoft.com/office/drawing/2014/main" id="{10469510-C58A-4F6D-ABA8-84E5A61EB428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5" name="자유형: 도형 804">
              <a:extLst>
                <a:ext uri="{FF2B5EF4-FFF2-40B4-BE49-F238E27FC236}">
                  <a16:creationId xmlns:a16="http://schemas.microsoft.com/office/drawing/2014/main" id="{8BC79DE6-DC44-4A5F-B50D-846B0D74B9C6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6" name="자유형: 도형 805">
              <a:extLst>
                <a:ext uri="{FF2B5EF4-FFF2-40B4-BE49-F238E27FC236}">
                  <a16:creationId xmlns:a16="http://schemas.microsoft.com/office/drawing/2014/main" id="{11C340DA-333E-4014-9C3E-F2DEAA347F52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7" name="자유형: 도형 806">
              <a:extLst>
                <a:ext uri="{FF2B5EF4-FFF2-40B4-BE49-F238E27FC236}">
                  <a16:creationId xmlns:a16="http://schemas.microsoft.com/office/drawing/2014/main" id="{B21E2EC6-0358-4E5E-8330-A013245E606B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8" name="자유형: 도형 807">
              <a:extLst>
                <a:ext uri="{FF2B5EF4-FFF2-40B4-BE49-F238E27FC236}">
                  <a16:creationId xmlns:a16="http://schemas.microsoft.com/office/drawing/2014/main" id="{7CFD8247-0B34-4319-9414-D5491694586E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09" name="그룹 808">
            <a:extLst>
              <a:ext uri="{FF2B5EF4-FFF2-40B4-BE49-F238E27FC236}">
                <a16:creationId xmlns:a16="http://schemas.microsoft.com/office/drawing/2014/main" id="{E5FA744B-B792-4F9A-8F85-D8D78AD77655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810" name="자유형: 도형 809">
              <a:extLst>
                <a:ext uri="{FF2B5EF4-FFF2-40B4-BE49-F238E27FC236}">
                  <a16:creationId xmlns:a16="http://schemas.microsoft.com/office/drawing/2014/main" id="{E587F02A-29BF-4196-ADB4-41F928C1ECB3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1" name="자유형: 도형 810">
              <a:extLst>
                <a:ext uri="{FF2B5EF4-FFF2-40B4-BE49-F238E27FC236}">
                  <a16:creationId xmlns:a16="http://schemas.microsoft.com/office/drawing/2014/main" id="{DFE2DA99-4584-4B38-9C39-F6E1F7080FAB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12" name="자유형: 도형 811">
            <a:extLst>
              <a:ext uri="{FF2B5EF4-FFF2-40B4-BE49-F238E27FC236}">
                <a16:creationId xmlns:a16="http://schemas.microsoft.com/office/drawing/2014/main" id="{BF9E7CAB-356B-483C-A99E-CC812EF9A182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13" name="그룹 812">
            <a:extLst>
              <a:ext uri="{FF2B5EF4-FFF2-40B4-BE49-F238E27FC236}">
                <a16:creationId xmlns:a16="http://schemas.microsoft.com/office/drawing/2014/main" id="{205901A6-6FC3-47BA-9951-6FA220CD6304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814" name="자유형: 도형 813">
              <a:extLst>
                <a:ext uri="{FF2B5EF4-FFF2-40B4-BE49-F238E27FC236}">
                  <a16:creationId xmlns:a16="http://schemas.microsoft.com/office/drawing/2014/main" id="{EB20DBEE-1C33-42B8-8959-DA18EE7200C7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5" name="자유형: 도형 814">
              <a:extLst>
                <a:ext uri="{FF2B5EF4-FFF2-40B4-BE49-F238E27FC236}">
                  <a16:creationId xmlns:a16="http://schemas.microsoft.com/office/drawing/2014/main" id="{F62E7DBA-CBC4-43E0-AEBA-7C4F709FBB26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6" name="자유형: 도형 815">
              <a:extLst>
                <a:ext uri="{FF2B5EF4-FFF2-40B4-BE49-F238E27FC236}">
                  <a16:creationId xmlns:a16="http://schemas.microsoft.com/office/drawing/2014/main" id="{C7C9D7D0-9BF9-44C5-99DB-0A908177A49C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17" name="자유형: 도형 816">
            <a:extLst>
              <a:ext uri="{FF2B5EF4-FFF2-40B4-BE49-F238E27FC236}">
                <a16:creationId xmlns:a16="http://schemas.microsoft.com/office/drawing/2014/main" id="{0B9332F3-E90D-403C-A11E-B4C136B55436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18" name="그룹 817">
            <a:extLst>
              <a:ext uri="{FF2B5EF4-FFF2-40B4-BE49-F238E27FC236}">
                <a16:creationId xmlns:a16="http://schemas.microsoft.com/office/drawing/2014/main" id="{03FB506F-6DBF-4D6E-9B1D-6A0FE419E614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819" name="자유형: 도형 818">
              <a:extLst>
                <a:ext uri="{FF2B5EF4-FFF2-40B4-BE49-F238E27FC236}">
                  <a16:creationId xmlns:a16="http://schemas.microsoft.com/office/drawing/2014/main" id="{2E2F5257-6B57-48EC-BBA9-F6A55B535862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0" name="자유형: 도형 819">
              <a:extLst>
                <a:ext uri="{FF2B5EF4-FFF2-40B4-BE49-F238E27FC236}">
                  <a16:creationId xmlns:a16="http://schemas.microsoft.com/office/drawing/2014/main" id="{998EA57E-E114-4FEF-8DE5-90A222AD87D0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1" name="자유형: 도형 820">
              <a:extLst>
                <a:ext uri="{FF2B5EF4-FFF2-40B4-BE49-F238E27FC236}">
                  <a16:creationId xmlns:a16="http://schemas.microsoft.com/office/drawing/2014/main" id="{909669C1-F939-49AE-9C81-D43EAFD673C5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22" name="자유형: 도형 821">
            <a:extLst>
              <a:ext uri="{FF2B5EF4-FFF2-40B4-BE49-F238E27FC236}">
                <a16:creationId xmlns:a16="http://schemas.microsoft.com/office/drawing/2014/main" id="{85783C34-7A43-418F-8021-4E78F4D4351F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23" name="그룹 822">
            <a:extLst>
              <a:ext uri="{FF2B5EF4-FFF2-40B4-BE49-F238E27FC236}">
                <a16:creationId xmlns:a16="http://schemas.microsoft.com/office/drawing/2014/main" id="{A8F1EA92-8AD7-44B3-8635-2240DBB262B1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824" name="자유형: 도형 823">
              <a:extLst>
                <a:ext uri="{FF2B5EF4-FFF2-40B4-BE49-F238E27FC236}">
                  <a16:creationId xmlns:a16="http://schemas.microsoft.com/office/drawing/2014/main" id="{0CC054AC-C953-4BC9-B262-A9CAE9055F12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5" name="자유형: 도형 824">
              <a:extLst>
                <a:ext uri="{FF2B5EF4-FFF2-40B4-BE49-F238E27FC236}">
                  <a16:creationId xmlns:a16="http://schemas.microsoft.com/office/drawing/2014/main" id="{90614C79-863D-4C43-BB1B-7348C061FAC4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6" name="자유형: 도형 825">
              <a:extLst>
                <a:ext uri="{FF2B5EF4-FFF2-40B4-BE49-F238E27FC236}">
                  <a16:creationId xmlns:a16="http://schemas.microsoft.com/office/drawing/2014/main" id="{98427D9F-B249-4A51-A99F-B64A91BD1065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7" name="자유형: 도형 826">
              <a:extLst>
                <a:ext uri="{FF2B5EF4-FFF2-40B4-BE49-F238E27FC236}">
                  <a16:creationId xmlns:a16="http://schemas.microsoft.com/office/drawing/2014/main" id="{4A246B12-EEAD-47CF-A522-5C143CAA9DFA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8" name="그룹 827">
            <a:extLst>
              <a:ext uri="{FF2B5EF4-FFF2-40B4-BE49-F238E27FC236}">
                <a16:creationId xmlns:a16="http://schemas.microsoft.com/office/drawing/2014/main" id="{5F76A441-C6A9-4319-8D29-7A230460E1E9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829" name="자유형: 도형 828">
              <a:extLst>
                <a:ext uri="{FF2B5EF4-FFF2-40B4-BE49-F238E27FC236}">
                  <a16:creationId xmlns:a16="http://schemas.microsoft.com/office/drawing/2014/main" id="{992E9A17-BFF2-4A1E-BDD1-FCA0C1601735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0" name="자유형: 도형 829">
              <a:extLst>
                <a:ext uri="{FF2B5EF4-FFF2-40B4-BE49-F238E27FC236}">
                  <a16:creationId xmlns:a16="http://schemas.microsoft.com/office/drawing/2014/main" id="{3A470785-A49F-4730-9D2B-67EF52F825F9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1" name="자유형: 도형 830">
              <a:extLst>
                <a:ext uri="{FF2B5EF4-FFF2-40B4-BE49-F238E27FC236}">
                  <a16:creationId xmlns:a16="http://schemas.microsoft.com/office/drawing/2014/main" id="{28B25954-0E23-4B4B-9C15-39D42BB2358C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2" name="자유형: 도형 831">
              <a:extLst>
                <a:ext uri="{FF2B5EF4-FFF2-40B4-BE49-F238E27FC236}">
                  <a16:creationId xmlns:a16="http://schemas.microsoft.com/office/drawing/2014/main" id="{68FAA08B-6B27-4F01-BD9E-A79E8791B6E7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3" name="자유형: 도형 832">
              <a:extLst>
                <a:ext uri="{FF2B5EF4-FFF2-40B4-BE49-F238E27FC236}">
                  <a16:creationId xmlns:a16="http://schemas.microsoft.com/office/drawing/2014/main" id="{82E3F391-6FA3-4610-9940-FF8BE5476AB9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34" name="그룹 833">
            <a:extLst>
              <a:ext uri="{FF2B5EF4-FFF2-40B4-BE49-F238E27FC236}">
                <a16:creationId xmlns:a16="http://schemas.microsoft.com/office/drawing/2014/main" id="{A040FC30-A1B9-41FD-B6E3-45E808968522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835" name="자유형: 도형 834">
              <a:extLst>
                <a:ext uri="{FF2B5EF4-FFF2-40B4-BE49-F238E27FC236}">
                  <a16:creationId xmlns:a16="http://schemas.microsoft.com/office/drawing/2014/main" id="{98AE8AA2-A4DA-4298-AC82-AF905687CC60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6" name="자유형: 도형 835">
              <a:extLst>
                <a:ext uri="{FF2B5EF4-FFF2-40B4-BE49-F238E27FC236}">
                  <a16:creationId xmlns:a16="http://schemas.microsoft.com/office/drawing/2014/main" id="{60A7BC57-4523-4AAF-8028-0A10BB541F6D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7" name="자유형: 도형 836">
              <a:extLst>
                <a:ext uri="{FF2B5EF4-FFF2-40B4-BE49-F238E27FC236}">
                  <a16:creationId xmlns:a16="http://schemas.microsoft.com/office/drawing/2014/main" id="{8D6DDD9C-43F7-4853-908D-899EC0297995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38" name="그룹 837">
            <a:extLst>
              <a:ext uri="{FF2B5EF4-FFF2-40B4-BE49-F238E27FC236}">
                <a16:creationId xmlns:a16="http://schemas.microsoft.com/office/drawing/2014/main" id="{A821EC01-1D67-4527-937C-78FDAFA98217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839" name="자유형: 도형 838">
              <a:extLst>
                <a:ext uri="{FF2B5EF4-FFF2-40B4-BE49-F238E27FC236}">
                  <a16:creationId xmlns:a16="http://schemas.microsoft.com/office/drawing/2014/main" id="{EA1AD727-63FA-4BB6-A38A-99ECD8EF4DEC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0" name="자유형: 도형 839">
              <a:extLst>
                <a:ext uri="{FF2B5EF4-FFF2-40B4-BE49-F238E27FC236}">
                  <a16:creationId xmlns:a16="http://schemas.microsoft.com/office/drawing/2014/main" id="{3558615C-D690-45B3-8B7B-411F78D30B7A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1" name="자유형: 도형 840">
              <a:extLst>
                <a:ext uri="{FF2B5EF4-FFF2-40B4-BE49-F238E27FC236}">
                  <a16:creationId xmlns:a16="http://schemas.microsoft.com/office/drawing/2014/main" id="{317BDCF5-30D5-4C0D-A58C-FF498FCFC6C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2" name="자유형: 도형 841">
              <a:extLst>
                <a:ext uri="{FF2B5EF4-FFF2-40B4-BE49-F238E27FC236}">
                  <a16:creationId xmlns:a16="http://schemas.microsoft.com/office/drawing/2014/main" id="{65BE970D-C488-4B4A-835F-7B6A81EA3F7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3" name="자유형: 도형 842">
              <a:extLst>
                <a:ext uri="{FF2B5EF4-FFF2-40B4-BE49-F238E27FC236}">
                  <a16:creationId xmlns:a16="http://schemas.microsoft.com/office/drawing/2014/main" id="{12AEFB19-B13D-4635-9859-EB0F0E56B9D8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4" name="자유형: 도형 843">
              <a:extLst>
                <a:ext uri="{FF2B5EF4-FFF2-40B4-BE49-F238E27FC236}">
                  <a16:creationId xmlns:a16="http://schemas.microsoft.com/office/drawing/2014/main" id="{140333CF-4490-4A5C-B5D4-BD838604A293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45" name="그룹 844">
            <a:extLst>
              <a:ext uri="{FF2B5EF4-FFF2-40B4-BE49-F238E27FC236}">
                <a16:creationId xmlns:a16="http://schemas.microsoft.com/office/drawing/2014/main" id="{4BEC3DE1-250E-40E0-956B-6B8AEFD23FA8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846" name="자유형: 도형 845">
              <a:extLst>
                <a:ext uri="{FF2B5EF4-FFF2-40B4-BE49-F238E27FC236}">
                  <a16:creationId xmlns:a16="http://schemas.microsoft.com/office/drawing/2014/main" id="{D46D0F92-3D78-483E-B38A-EE20099FFF6F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7" name="자유형: 도형 846">
              <a:extLst>
                <a:ext uri="{FF2B5EF4-FFF2-40B4-BE49-F238E27FC236}">
                  <a16:creationId xmlns:a16="http://schemas.microsoft.com/office/drawing/2014/main" id="{9247FB67-C114-4502-A3A2-EFABFA9BF59E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8" name="자유형: 도형 847">
              <a:extLst>
                <a:ext uri="{FF2B5EF4-FFF2-40B4-BE49-F238E27FC236}">
                  <a16:creationId xmlns:a16="http://schemas.microsoft.com/office/drawing/2014/main" id="{45FCCEF6-F507-4E40-A13B-9841D48B6B44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49" name="그룹 848">
            <a:extLst>
              <a:ext uri="{FF2B5EF4-FFF2-40B4-BE49-F238E27FC236}">
                <a16:creationId xmlns:a16="http://schemas.microsoft.com/office/drawing/2014/main" id="{06168F09-1993-4FD6-9BFA-09F7697B859D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850" name="자유형: 도형 849">
              <a:extLst>
                <a:ext uri="{FF2B5EF4-FFF2-40B4-BE49-F238E27FC236}">
                  <a16:creationId xmlns:a16="http://schemas.microsoft.com/office/drawing/2014/main" id="{0D1C402A-3DEC-4768-90F8-98443442831C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1" name="자유형: 도형 850">
              <a:extLst>
                <a:ext uri="{FF2B5EF4-FFF2-40B4-BE49-F238E27FC236}">
                  <a16:creationId xmlns:a16="http://schemas.microsoft.com/office/drawing/2014/main" id="{82ED31F1-A59C-4001-9BF1-9D054A571114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2" name="자유형: 도형 851">
              <a:extLst>
                <a:ext uri="{FF2B5EF4-FFF2-40B4-BE49-F238E27FC236}">
                  <a16:creationId xmlns:a16="http://schemas.microsoft.com/office/drawing/2014/main" id="{7CA11FB1-C8C9-458D-9DDA-C30D02295B5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3" name="자유형: 도형 852">
              <a:extLst>
                <a:ext uri="{FF2B5EF4-FFF2-40B4-BE49-F238E27FC236}">
                  <a16:creationId xmlns:a16="http://schemas.microsoft.com/office/drawing/2014/main" id="{55639728-BFC4-4E88-98DC-AD84D196232E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4" name="자유형: 도형 853">
              <a:extLst>
                <a:ext uri="{FF2B5EF4-FFF2-40B4-BE49-F238E27FC236}">
                  <a16:creationId xmlns:a16="http://schemas.microsoft.com/office/drawing/2014/main" id="{33BAEA18-92DE-43C1-B6BF-1634A03DAC26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55" name="그룹 854">
            <a:extLst>
              <a:ext uri="{FF2B5EF4-FFF2-40B4-BE49-F238E27FC236}">
                <a16:creationId xmlns:a16="http://schemas.microsoft.com/office/drawing/2014/main" id="{F7F71712-BB7A-44D2-A34E-E92228B13A47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856" name="자유형: 도형 855">
              <a:extLst>
                <a:ext uri="{FF2B5EF4-FFF2-40B4-BE49-F238E27FC236}">
                  <a16:creationId xmlns:a16="http://schemas.microsoft.com/office/drawing/2014/main" id="{6D446D40-7D46-4318-BE86-A9096137D347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7" name="자유형: 도형 856">
              <a:extLst>
                <a:ext uri="{FF2B5EF4-FFF2-40B4-BE49-F238E27FC236}">
                  <a16:creationId xmlns:a16="http://schemas.microsoft.com/office/drawing/2014/main" id="{57FA3F80-27FC-4C14-A38C-6213557B9526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8" name="자유형: 도형 857">
              <a:extLst>
                <a:ext uri="{FF2B5EF4-FFF2-40B4-BE49-F238E27FC236}">
                  <a16:creationId xmlns:a16="http://schemas.microsoft.com/office/drawing/2014/main" id="{27CC51E5-4E40-45DC-B218-7D5AA5871068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9" name="자유형: 도형 858">
              <a:extLst>
                <a:ext uri="{FF2B5EF4-FFF2-40B4-BE49-F238E27FC236}">
                  <a16:creationId xmlns:a16="http://schemas.microsoft.com/office/drawing/2014/main" id="{9245CBAA-FECF-4598-B05A-1FB0D69FA286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0" name="자유형: 도형 859">
              <a:extLst>
                <a:ext uri="{FF2B5EF4-FFF2-40B4-BE49-F238E27FC236}">
                  <a16:creationId xmlns:a16="http://schemas.microsoft.com/office/drawing/2014/main" id="{092681AD-C292-48BD-8461-6C13534530B9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1" name="자유형: 도형 860">
              <a:extLst>
                <a:ext uri="{FF2B5EF4-FFF2-40B4-BE49-F238E27FC236}">
                  <a16:creationId xmlns:a16="http://schemas.microsoft.com/office/drawing/2014/main" id="{0358F4E9-A65E-4C1E-9D30-BE7FB8C5433D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2" name="자유형: 도형 861">
              <a:extLst>
                <a:ext uri="{FF2B5EF4-FFF2-40B4-BE49-F238E27FC236}">
                  <a16:creationId xmlns:a16="http://schemas.microsoft.com/office/drawing/2014/main" id="{65BC3FBB-225A-486C-BF5E-17D2FFDFE80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3" name="그룹 862">
            <a:extLst>
              <a:ext uri="{FF2B5EF4-FFF2-40B4-BE49-F238E27FC236}">
                <a16:creationId xmlns:a16="http://schemas.microsoft.com/office/drawing/2014/main" id="{553EF45B-0DA2-418D-8883-C721B93C496C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864" name="자유형: 도형 863">
              <a:extLst>
                <a:ext uri="{FF2B5EF4-FFF2-40B4-BE49-F238E27FC236}">
                  <a16:creationId xmlns:a16="http://schemas.microsoft.com/office/drawing/2014/main" id="{631DA97A-5BDD-4760-A744-B4794A2F47A4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5" name="자유형: 도형 864">
              <a:extLst>
                <a:ext uri="{FF2B5EF4-FFF2-40B4-BE49-F238E27FC236}">
                  <a16:creationId xmlns:a16="http://schemas.microsoft.com/office/drawing/2014/main" id="{E804024D-7DC5-4A4B-AE1F-6ABA81EA7482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6" name="자유형: 도형 865">
              <a:extLst>
                <a:ext uri="{FF2B5EF4-FFF2-40B4-BE49-F238E27FC236}">
                  <a16:creationId xmlns:a16="http://schemas.microsoft.com/office/drawing/2014/main" id="{D61A54C4-F6C8-4DD8-8C4D-AE235F465B6E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7" name="자유형: 도형 866">
              <a:extLst>
                <a:ext uri="{FF2B5EF4-FFF2-40B4-BE49-F238E27FC236}">
                  <a16:creationId xmlns:a16="http://schemas.microsoft.com/office/drawing/2014/main" id="{D785A327-2C03-418F-AA26-B770324A5608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8" name="자유형: 도형 867">
              <a:extLst>
                <a:ext uri="{FF2B5EF4-FFF2-40B4-BE49-F238E27FC236}">
                  <a16:creationId xmlns:a16="http://schemas.microsoft.com/office/drawing/2014/main" id="{AE95E6FF-A5F0-4DE7-9EA7-987E29834620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9" name="자유형: 도형 868">
              <a:extLst>
                <a:ext uri="{FF2B5EF4-FFF2-40B4-BE49-F238E27FC236}">
                  <a16:creationId xmlns:a16="http://schemas.microsoft.com/office/drawing/2014/main" id="{59BD0ED6-7A0B-4441-A8FC-989F62D2F6D8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70" name="그룹 869">
            <a:extLst>
              <a:ext uri="{FF2B5EF4-FFF2-40B4-BE49-F238E27FC236}">
                <a16:creationId xmlns:a16="http://schemas.microsoft.com/office/drawing/2014/main" id="{8A3A87D3-C5D1-42A6-AD07-9F197176FF20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871" name="자유형: 도형 870">
              <a:extLst>
                <a:ext uri="{FF2B5EF4-FFF2-40B4-BE49-F238E27FC236}">
                  <a16:creationId xmlns:a16="http://schemas.microsoft.com/office/drawing/2014/main" id="{00091684-23F4-49CD-93CA-41A18A5357E4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2" name="자유형: 도형 871">
              <a:extLst>
                <a:ext uri="{FF2B5EF4-FFF2-40B4-BE49-F238E27FC236}">
                  <a16:creationId xmlns:a16="http://schemas.microsoft.com/office/drawing/2014/main" id="{06F3C832-E4C3-4449-901C-F9EF3B6BE72F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73" name="그룹 872">
            <a:extLst>
              <a:ext uri="{FF2B5EF4-FFF2-40B4-BE49-F238E27FC236}">
                <a16:creationId xmlns:a16="http://schemas.microsoft.com/office/drawing/2014/main" id="{F84C3779-C38D-4DD3-AA70-5D15FB3C1768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874" name="자유형: 도형 873">
              <a:extLst>
                <a:ext uri="{FF2B5EF4-FFF2-40B4-BE49-F238E27FC236}">
                  <a16:creationId xmlns:a16="http://schemas.microsoft.com/office/drawing/2014/main" id="{72663F19-4AC9-4831-B138-6095C8ED283D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5" name="자유형: 도형 874">
              <a:extLst>
                <a:ext uri="{FF2B5EF4-FFF2-40B4-BE49-F238E27FC236}">
                  <a16:creationId xmlns:a16="http://schemas.microsoft.com/office/drawing/2014/main" id="{C4A1263E-8347-40FC-9A77-8D71D8664A9F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6" name="자유형: 도형 875">
              <a:extLst>
                <a:ext uri="{FF2B5EF4-FFF2-40B4-BE49-F238E27FC236}">
                  <a16:creationId xmlns:a16="http://schemas.microsoft.com/office/drawing/2014/main" id="{B222A129-4BCC-47D4-9C30-5F83EBFF83FE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7" name="자유형: 도형 876">
              <a:extLst>
                <a:ext uri="{FF2B5EF4-FFF2-40B4-BE49-F238E27FC236}">
                  <a16:creationId xmlns:a16="http://schemas.microsoft.com/office/drawing/2014/main" id="{F4174579-E54C-4CDA-B848-676CE70EA9A9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78" name="그룹 877">
            <a:extLst>
              <a:ext uri="{FF2B5EF4-FFF2-40B4-BE49-F238E27FC236}">
                <a16:creationId xmlns:a16="http://schemas.microsoft.com/office/drawing/2014/main" id="{1C5898B1-B95C-4D45-932D-571742EE89EB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879" name="자유형: 도형 878">
              <a:extLst>
                <a:ext uri="{FF2B5EF4-FFF2-40B4-BE49-F238E27FC236}">
                  <a16:creationId xmlns:a16="http://schemas.microsoft.com/office/drawing/2014/main" id="{B9DF075D-C3AA-4BE2-A861-09774A221EB2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0" name="자유형: 도형 879">
              <a:extLst>
                <a:ext uri="{FF2B5EF4-FFF2-40B4-BE49-F238E27FC236}">
                  <a16:creationId xmlns:a16="http://schemas.microsoft.com/office/drawing/2014/main" id="{AC57FE5F-8408-4D6B-9EAE-94F524CBDDBA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1" name="자유형: 도형 880">
              <a:extLst>
                <a:ext uri="{FF2B5EF4-FFF2-40B4-BE49-F238E27FC236}">
                  <a16:creationId xmlns:a16="http://schemas.microsoft.com/office/drawing/2014/main" id="{397B5020-1FFA-4B0E-839A-A83BEEDD283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2" name="자유형: 도형 881">
              <a:extLst>
                <a:ext uri="{FF2B5EF4-FFF2-40B4-BE49-F238E27FC236}">
                  <a16:creationId xmlns:a16="http://schemas.microsoft.com/office/drawing/2014/main" id="{DA5B9503-21FD-4A87-ACA3-5B122B6CB8EA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83" name="그룹 882">
            <a:extLst>
              <a:ext uri="{FF2B5EF4-FFF2-40B4-BE49-F238E27FC236}">
                <a16:creationId xmlns:a16="http://schemas.microsoft.com/office/drawing/2014/main" id="{5782332F-42BE-4877-B018-AE62A6EA2AE1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884" name="자유형: 도형 883">
              <a:extLst>
                <a:ext uri="{FF2B5EF4-FFF2-40B4-BE49-F238E27FC236}">
                  <a16:creationId xmlns:a16="http://schemas.microsoft.com/office/drawing/2014/main" id="{DD2C4C75-E5A5-4871-9059-12CCC3D057B1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5" name="자유형: 도형 884">
              <a:extLst>
                <a:ext uri="{FF2B5EF4-FFF2-40B4-BE49-F238E27FC236}">
                  <a16:creationId xmlns:a16="http://schemas.microsoft.com/office/drawing/2014/main" id="{EFB628C0-5469-4648-B305-0D09C3F1A0C9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6" name="자유형: 도형 885">
              <a:extLst>
                <a:ext uri="{FF2B5EF4-FFF2-40B4-BE49-F238E27FC236}">
                  <a16:creationId xmlns:a16="http://schemas.microsoft.com/office/drawing/2014/main" id="{0048605F-0C33-4838-A6D7-CB59E2855213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7" name="자유형: 도형 886">
              <a:extLst>
                <a:ext uri="{FF2B5EF4-FFF2-40B4-BE49-F238E27FC236}">
                  <a16:creationId xmlns:a16="http://schemas.microsoft.com/office/drawing/2014/main" id="{68AA5CD4-A1BE-484A-883C-D38BB27C611E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8" name="자유형: 도형 887">
              <a:extLst>
                <a:ext uri="{FF2B5EF4-FFF2-40B4-BE49-F238E27FC236}">
                  <a16:creationId xmlns:a16="http://schemas.microsoft.com/office/drawing/2014/main" id="{E794069C-F4AD-4D80-9A96-1E986197EDB7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9" name="자유형: 도형 888">
              <a:extLst>
                <a:ext uri="{FF2B5EF4-FFF2-40B4-BE49-F238E27FC236}">
                  <a16:creationId xmlns:a16="http://schemas.microsoft.com/office/drawing/2014/main" id="{E3C529E4-76B6-4F3F-83D3-9FD382E7FBD9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90" name="그룹 889">
            <a:extLst>
              <a:ext uri="{FF2B5EF4-FFF2-40B4-BE49-F238E27FC236}">
                <a16:creationId xmlns:a16="http://schemas.microsoft.com/office/drawing/2014/main" id="{58B08B2A-2F38-4560-9CB7-EA3A2655CCE5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891" name="자유형: 도형 890">
              <a:extLst>
                <a:ext uri="{FF2B5EF4-FFF2-40B4-BE49-F238E27FC236}">
                  <a16:creationId xmlns:a16="http://schemas.microsoft.com/office/drawing/2014/main" id="{44FC9B47-DF11-4D64-830A-81D0A64F768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2" name="자유형: 도형 891">
              <a:extLst>
                <a:ext uri="{FF2B5EF4-FFF2-40B4-BE49-F238E27FC236}">
                  <a16:creationId xmlns:a16="http://schemas.microsoft.com/office/drawing/2014/main" id="{19840883-D60A-4BBF-B694-6500A1FD592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3" name="자유형: 도형 892">
              <a:extLst>
                <a:ext uri="{FF2B5EF4-FFF2-40B4-BE49-F238E27FC236}">
                  <a16:creationId xmlns:a16="http://schemas.microsoft.com/office/drawing/2014/main" id="{FA7A780A-2B58-4DCB-819A-A6069F0EDE73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4" name="자유형: 도형 893">
              <a:extLst>
                <a:ext uri="{FF2B5EF4-FFF2-40B4-BE49-F238E27FC236}">
                  <a16:creationId xmlns:a16="http://schemas.microsoft.com/office/drawing/2014/main" id="{6989713A-96EB-49C1-8D68-771AE3D79BF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5" name="자유형: 도형 894">
              <a:extLst>
                <a:ext uri="{FF2B5EF4-FFF2-40B4-BE49-F238E27FC236}">
                  <a16:creationId xmlns:a16="http://schemas.microsoft.com/office/drawing/2014/main" id="{E33E84DD-97CA-4C55-8CB0-27B2FE73AF2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96" name="그룹 895">
            <a:extLst>
              <a:ext uri="{FF2B5EF4-FFF2-40B4-BE49-F238E27FC236}">
                <a16:creationId xmlns:a16="http://schemas.microsoft.com/office/drawing/2014/main" id="{00C7C385-B32C-4C55-A0EA-9EC688AF388F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897" name="자유형: 도형 896">
              <a:extLst>
                <a:ext uri="{FF2B5EF4-FFF2-40B4-BE49-F238E27FC236}">
                  <a16:creationId xmlns:a16="http://schemas.microsoft.com/office/drawing/2014/main" id="{7B3C96AE-F7A9-40FF-9902-46B91A2633CF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8" name="자유형: 도형 897">
              <a:extLst>
                <a:ext uri="{FF2B5EF4-FFF2-40B4-BE49-F238E27FC236}">
                  <a16:creationId xmlns:a16="http://schemas.microsoft.com/office/drawing/2014/main" id="{BB5EC5F5-4EC0-4B1E-AA6C-C88E8F356755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9" name="자유형: 도형 898">
              <a:extLst>
                <a:ext uri="{FF2B5EF4-FFF2-40B4-BE49-F238E27FC236}">
                  <a16:creationId xmlns:a16="http://schemas.microsoft.com/office/drawing/2014/main" id="{575FC8D5-79A6-4CCD-9050-70FC0C0E9997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0" name="자유형: 도형 899">
              <a:extLst>
                <a:ext uri="{FF2B5EF4-FFF2-40B4-BE49-F238E27FC236}">
                  <a16:creationId xmlns:a16="http://schemas.microsoft.com/office/drawing/2014/main" id="{8001EDE5-06D1-4697-BEC7-8FE713989688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1" name="그룹 900">
            <a:extLst>
              <a:ext uri="{FF2B5EF4-FFF2-40B4-BE49-F238E27FC236}">
                <a16:creationId xmlns:a16="http://schemas.microsoft.com/office/drawing/2014/main" id="{6DA1A078-DFC6-46D6-8530-F8CC5F4332B1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902" name="자유형: 도형 901">
              <a:extLst>
                <a:ext uri="{FF2B5EF4-FFF2-40B4-BE49-F238E27FC236}">
                  <a16:creationId xmlns:a16="http://schemas.microsoft.com/office/drawing/2014/main" id="{172DC9CC-8AB3-4CD4-B0DF-27177FAE3CFB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3" name="자유형: 도형 902">
              <a:extLst>
                <a:ext uri="{FF2B5EF4-FFF2-40B4-BE49-F238E27FC236}">
                  <a16:creationId xmlns:a16="http://schemas.microsoft.com/office/drawing/2014/main" id="{2A6D24CC-A4AA-4C1A-B758-49BC99EE9A8F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4" name="자유형: 도형 903">
              <a:extLst>
                <a:ext uri="{FF2B5EF4-FFF2-40B4-BE49-F238E27FC236}">
                  <a16:creationId xmlns:a16="http://schemas.microsoft.com/office/drawing/2014/main" id="{8241F180-E66D-4B7A-85F1-06767D23F6B1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5" name="자유형: 도형 904">
              <a:extLst>
                <a:ext uri="{FF2B5EF4-FFF2-40B4-BE49-F238E27FC236}">
                  <a16:creationId xmlns:a16="http://schemas.microsoft.com/office/drawing/2014/main" id="{43CF4217-EC2E-4AC8-8F5A-D762340125C3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6" name="자유형: 도형 905">
              <a:extLst>
                <a:ext uri="{FF2B5EF4-FFF2-40B4-BE49-F238E27FC236}">
                  <a16:creationId xmlns:a16="http://schemas.microsoft.com/office/drawing/2014/main" id="{52129878-3E5C-4F3F-A29F-57B0A2C75491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7" name="그룹 906">
            <a:extLst>
              <a:ext uri="{FF2B5EF4-FFF2-40B4-BE49-F238E27FC236}">
                <a16:creationId xmlns:a16="http://schemas.microsoft.com/office/drawing/2014/main" id="{54401843-C1F1-4121-8E55-F41000646334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908" name="자유형: 도형 907">
              <a:extLst>
                <a:ext uri="{FF2B5EF4-FFF2-40B4-BE49-F238E27FC236}">
                  <a16:creationId xmlns:a16="http://schemas.microsoft.com/office/drawing/2014/main" id="{0134C81B-7D3A-4C9B-A839-57225A8639F1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9" name="자유형: 도형 908">
              <a:extLst>
                <a:ext uri="{FF2B5EF4-FFF2-40B4-BE49-F238E27FC236}">
                  <a16:creationId xmlns:a16="http://schemas.microsoft.com/office/drawing/2014/main" id="{0F7AD2F4-9D4C-4977-A2F6-3AD47AF9701F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0" name="자유형: 도형 909">
              <a:extLst>
                <a:ext uri="{FF2B5EF4-FFF2-40B4-BE49-F238E27FC236}">
                  <a16:creationId xmlns:a16="http://schemas.microsoft.com/office/drawing/2014/main" id="{3C29C074-E8ED-4BCC-8AB2-06F77296540F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1" name="자유형: 도형 910">
              <a:extLst>
                <a:ext uri="{FF2B5EF4-FFF2-40B4-BE49-F238E27FC236}">
                  <a16:creationId xmlns:a16="http://schemas.microsoft.com/office/drawing/2014/main" id="{0D6ECA32-6711-450C-987D-2A65DCE9CDEA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2" name="자유형: 도형 911">
              <a:extLst>
                <a:ext uri="{FF2B5EF4-FFF2-40B4-BE49-F238E27FC236}">
                  <a16:creationId xmlns:a16="http://schemas.microsoft.com/office/drawing/2014/main" id="{89DF8E30-1986-47A3-9322-2622A6896E03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3" name="자유형: 도형 912">
              <a:extLst>
                <a:ext uri="{FF2B5EF4-FFF2-40B4-BE49-F238E27FC236}">
                  <a16:creationId xmlns:a16="http://schemas.microsoft.com/office/drawing/2014/main" id="{59896C39-B16E-4AB0-9338-E4D1661566CE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4" name="자유형: 도형 913">
              <a:extLst>
                <a:ext uri="{FF2B5EF4-FFF2-40B4-BE49-F238E27FC236}">
                  <a16:creationId xmlns:a16="http://schemas.microsoft.com/office/drawing/2014/main" id="{A0011B61-7C67-4BE7-A1A7-7CB62611035A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5" name="자유형: 도형 914">
              <a:extLst>
                <a:ext uri="{FF2B5EF4-FFF2-40B4-BE49-F238E27FC236}">
                  <a16:creationId xmlns:a16="http://schemas.microsoft.com/office/drawing/2014/main" id="{C251B2FC-67F0-4E96-B33C-6F1F3125C20E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6" name="자유형: 도형 915">
              <a:extLst>
                <a:ext uri="{FF2B5EF4-FFF2-40B4-BE49-F238E27FC236}">
                  <a16:creationId xmlns:a16="http://schemas.microsoft.com/office/drawing/2014/main" id="{72AF4CCE-1D62-45AC-9341-44506E277138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7" name="자유형: 도형 916">
              <a:extLst>
                <a:ext uri="{FF2B5EF4-FFF2-40B4-BE49-F238E27FC236}">
                  <a16:creationId xmlns:a16="http://schemas.microsoft.com/office/drawing/2014/main" id="{02006343-89DB-4FA6-92FF-E61C3A6DFFC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8" name="자유형: 도형 917">
              <a:extLst>
                <a:ext uri="{FF2B5EF4-FFF2-40B4-BE49-F238E27FC236}">
                  <a16:creationId xmlns:a16="http://schemas.microsoft.com/office/drawing/2014/main" id="{3727FC3C-E7A2-41F5-8021-4D9B26BADE30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9" name="자유형: 도형 918">
              <a:extLst>
                <a:ext uri="{FF2B5EF4-FFF2-40B4-BE49-F238E27FC236}">
                  <a16:creationId xmlns:a16="http://schemas.microsoft.com/office/drawing/2014/main" id="{8C4646AB-26F3-429C-A036-95A5AFD9A03E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0" name="자유형: 도형 919">
              <a:extLst>
                <a:ext uri="{FF2B5EF4-FFF2-40B4-BE49-F238E27FC236}">
                  <a16:creationId xmlns:a16="http://schemas.microsoft.com/office/drawing/2014/main" id="{EFAA5CE4-8482-4E2A-B0FE-C3FD7CC0B610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21" name="그룹 920">
            <a:extLst>
              <a:ext uri="{FF2B5EF4-FFF2-40B4-BE49-F238E27FC236}">
                <a16:creationId xmlns:a16="http://schemas.microsoft.com/office/drawing/2014/main" id="{528F3202-6149-45CD-95C8-CB68089C8A56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922" name="자유형: 도형 921">
              <a:extLst>
                <a:ext uri="{FF2B5EF4-FFF2-40B4-BE49-F238E27FC236}">
                  <a16:creationId xmlns:a16="http://schemas.microsoft.com/office/drawing/2014/main" id="{B92132D4-55B2-45AC-87E6-8A17C04CA409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3" name="자유형: 도형 922">
              <a:extLst>
                <a:ext uri="{FF2B5EF4-FFF2-40B4-BE49-F238E27FC236}">
                  <a16:creationId xmlns:a16="http://schemas.microsoft.com/office/drawing/2014/main" id="{07E50F54-340D-47C9-BEC2-31DFB33ABBB6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4" name="자유형: 도형 923">
              <a:extLst>
                <a:ext uri="{FF2B5EF4-FFF2-40B4-BE49-F238E27FC236}">
                  <a16:creationId xmlns:a16="http://schemas.microsoft.com/office/drawing/2014/main" id="{B2087796-679B-421D-8868-73907DC92038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25" name="그룹 924">
            <a:extLst>
              <a:ext uri="{FF2B5EF4-FFF2-40B4-BE49-F238E27FC236}">
                <a16:creationId xmlns:a16="http://schemas.microsoft.com/office/drawing/2014/main" id="{1C8B9FF9-1A8B-4327-B173-05C34716F93B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926" name="자유형: 도형 925">
              <a:extLst>
                <a:ext uri="{FF2B5EF4-FFF2-40B4-BE49-F238E27FC236}">
                  <a16:creationId xmlns:a16="http://schemas.microsoft.com/office/drawing/2014/main" id="{241E087A-6E1A-4EB5-B31B-DF156D2FBF7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7" name="자유형: 도형 926">
              <a:extLst>
                <a:ext uri="{FF2B5EF4-FFF2-40B4-BE49-F238E27FC236}">
                  <a16:creationId xmlns:a16="http://schemas.microsoft.com/office/drawing/2014/main" id="{8D9BA264-D659-459D-ABD9-8778C8549DC5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8" name="자유형: 도형 927">
              <a:extLst>
                <a:ext uri="{FF2B5EF4-FFF2-40B4-BE49-F238E27FC236}">
                  <a16:creationId xmlns:a16="http://schemas.microsoft.com/office/drawing/2014/main" id="{140BF8C4-787E-4867-B54E-224AB45158D0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29" name="그룹 928">
            <a:extLst>
              <a:ext uri="{FF2B5EF4-FFF2-40B4-BE49-F238E27FC236}">
                <a16:creationId xmlns:a16="http://schemas.microsoft.com/office/drawing/2014/main" id="{4C63C63D-3771-4898-8929-4B5411F9EC51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930" name="자유형: 도형 929">
              <a:extLst>
                <a:ext uri="{FF2B5EF4-FFF2-40B4-BE49-F238E27FC236}">
                  <a16:creationId xmlns:a16="http://schemas.microsoft.com/office/drawing/2014/main" id="{F826B1BF-25AC-46AD-B99A-C1B25081B17A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1" name="자유형: 도형 930">
              <a:extLst>
                <a:ext uri="{FF2B5EF4-FFF2-40B4-BE49-F238E27FC236}">
                  <a16:creationId xmlns:a16="http://schemas.microsoft.com/office/drawing/2014/main" id="{2A1B4FA1-E9BE-48C8-A652-6FC9993EF4DE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2" name="자유형: 도형 931">
              <a:extLst>
                <a:ext uri="{FF2B5EF4-FFF2-40B4-BE49-F238E27FC236}">
                  <a16:creationId xmlns:a16="http://schemas.microsoft.com/office/drawing/2014/main" id="{3B9F6F2E-73A9-4CA0-9108-945B30E39360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33" name="자유형: 도형 932">
            <a:extLst>
              <a:ext uri="{FF2B5EF4-FFF2-40B4-BE49-F238E27FC236}">
                <a16:creationId xmlns:a16="http://schemas.microsoft.com/office/drawing/2014/main" id="{6A7CE65B-E4AF-4F60-A09E-E0042803AB1F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34" name="자유형: 도형 933">
            <a:extLst>
              <a:ext uri="{FF2B5EF4-FFF2-40B4-BE49-F238E27FC236}">
                <a16:creationId xmlns:a16="http://schemas.microsoft.com/office/drawing/2014/main" id="{67CD0FEB-D41A-423E-BA85-DEF37EA60CFE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35" name="그룹 934">
            <a:extLst>
              <a:ext uri="{FF2B5EF4-FFF2-40B4-BE49-F238E27FC236}">
                <a16:creationId xmlns:a16="http://schemas.microsoft.com/office/drawing/2014/main" id="{A6C6A7D7-E5C9-477A-849E-FD02338CFDA4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936" name="자유형: 도형 935">
              <a:extLst>
                <a:ext uri="{FF2B5EF4-FFF2-40B4-BE49-F238E27FC236}">
                  <a16:creationId xmlns:a16="http://schemas.microsoft.com/office/drawing/2014/main" id="{C2EE2EF8-7849-4E9B-AB6A-C3FAE6B3859A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7" name="자유형: 도형 936">
              <a:extLst>
                <a:ext uri="{FF2B5EF4-FFF2-40B4-BE49-F238E27FC236}">
                  <a16:creationId xmlns:a16="http://schemas.microsoft.com/office/drawing/2014/main" id="{55D880EF-1A98-4E78-B2AF-71EA01DE51C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8" name="자유형: 도형 937">
              <a:extLst>
                <a:ext uri="{FF2B5EF4-FFF2-40B4-BE49-F238E27FC236}">
                  <a16:creationId xmlns:a16="http://schemas.microsoft.com/office/drawing/2014/main" id="{22CCBBF6-8E99-4707-BC7E-379FA215510D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39" name="그룹 938">
            <a:extLst>
              <a:ext uri="{FF2B5EF4-FFF2-40B4-BE49-F238E27FC236}">
                <a16:creationId xmlns:a16="http://schemas.microsoft.com/office/drawing/2014/main" id="{2E62A697-D4A9-4368-8DCD-E643D39AA90D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940" name="자유형: 도형 939">
              <a:extLst>
                <a:ext uri="{FF2B5EF4-FFF2-40B4-BE49-F238E27FC236}">
                  <a16:creationId xmlns:a16="http://schemas.microsoft.com/office/drawing/2014/main" id="{76AF6695-E633-4DD2-84EF-C8A1AF372761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1" name="자유형: 도형 940">
              <a:extLst>
                <a:ext uri="{FF2B5EF4-FFF2-40B4-BE49-F238E27FC236}">
                  <a16:creationId xmlns:a16="http://schemas.microsoft.com/office/drawing/2014/main" id="{0E376E77-1025-4369-895C-7CE845513500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42" name="그룹 941">
            <a:extLst>
              <a:ext uri="{FF2B5EF4-FFF2-40B4-BE49-F238E27FC236}">
                <a16:creationId xmlns:a16="http://schemas.microsoft.com/office/drawing/2014/main" id="{6C4A358B-A914-40BB-A4BE-F552AF5B87C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943" name="자유형: 도형 942">
              <a:extLst>
                <a:ext uri="{FF2B5EF4-FFF2-40B4-BE49-F238E27FC236}">
                  <a16:creationId xmlns:a16="http://schemas.microsoft.com/office/drawing/2014/main" id="{C05730FA-4972-452E-9738-D2AE2E1568DD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4" name="자유형: 도형 943">
              <a:extLst>
                <a:ext uri="{FF2B5EF4-FFF2-40B4-BE49-F238E27FC236}">
                  <a16:creationId xmlns:a16="http://schemas.microsoft.com/office/drawing/2014/main" id="{BC906797-8BAE-458C-856E-DC739065DE25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5" name="자유형: 도형 944">
              <a:extLst>
                <a:ext uri="{FF2B5EF4-FFF2-40B4-BE49-F238E27FC236}">
                  <a16:creationId xmlns:a16="http://schemas.microsoft.com/office/drawing/2014/main" id="{F16148F2-76B6-424E-959A-1762ED6A342A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6" name="자유형: 도형 945">
              <a:extLst>
                <a:ext uri="{FF2B5EF4-FFF2-40B4-BE49-F238E27FC236}">
                  <a16:creationId xmlns:a16="http://schemas.microsoft.com/office/drawing/2014/main" id="{14C4519D-7215-4482-87EC-98EFBC0891E4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7" name="자유형: 도형 946">
              <a:extLst>
                <a:ext uri="{FF2B5EF4-FFF2-40B4-BE49-F238E27FC236}">
                  <a16:creationId xmlns:a16="http://schemas.microsoft.com/office/drawing/2014/main" id="{694C6C64-16EA-4BE4-AF6E-7786DB2350B9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8" name="자유형: 도형 947">
              <a:extLst>
                <a:ext uri="{FF2B5EF4-FFF2-40B4-BE49-F238E27FC236}">
                  <a16:creationId xmlns:a16="http://schemas.microsoft.com/office/drawing/2014/main" id="{27F0E750-E4D7-4E5D-ABC7-E96E48947EAF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9" name="자유형: 도형 948">
              <a:extLst>
                <a:ext uri="{FF2B5EF4-FFF2-40B4-BE49-F238E27FC236}">
                  <a16:creationId xmlns:a16="http://schemas.microsoft.com/office/drawing/2014/main" id="{44BE2F9F-B962-4FA5-A3C9-2F37E61BA070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0" name="자유형: 도형 949">
            <a:extLst>
              <a:ext uri="{FF2B5EF4-FFF2-40B4-BE49-F238E27FC236}">
                <a16:creationId xmlns:a16="http://schemas.microsoft.com/office/drawing/2014/main" id="{6B444295-801E-46F8-A52B-503895A71540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51" name="그룹 950">
            <a:extLst>
              <a:ext uri="{FF2B5EF4-FFF2-40B4-BE49-F238E27FC236}">
                <a16:creationId xmlns:a16="http://schemas.microsoft.com/office/drawing/2014/main" id="{3AE9572C-8F67-4706-889C-B54C0A057D07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952" name="자유형: 도형 951">
              <a:extLst>
                <a:ext uri="{FF2B5EF4-FFF2-40B4-BE49-F238E27FC236}">
                  <a16:creationId xmlns:a16="http://schemas.microsoft.com/office/drawing/2014/main" id="{2C5A6AB0-87CC-4585-BDE0-859F50C866CE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3" name="자유형: 도형 952">
              <a:extLst>
                <a:ext uri="{FF2B5EF4-FFF2-40B4-BE49-F238E27FC236}">
                  <a16:creationId xmlns:a16="http://schemas.microsoft.com/office/drawing/2014/main" id="{1176AF10-E753-4007-AE7F-B8382D19D96F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4" name="자유형: 도형 953">
              <a:extLst>
                <a:ext uri="{FF2B5EF4-FFF2-40B4-BE49-F238E27FC236}">
                  <a16:creationId xmlns:a16="http://schemas.microsoft.com/office/drawing/2014/main" id="{B07FAE13-037E-4DD4-87D4-43A37CA210B0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5" name="자유형: 도형 954">
              <a:extLst>
                <a:ext uri="{FF2B5EF4-FFF2-40B4-BE49-F238E27FC236}">
                  <a16:creationId xmlns:a16="http://schemas.microsoft.com/office/drawing/2014/main" id="{38A5FBDA-162F-48F1-85BB-5253AC1A8F4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56" name="그룹 955">
            <a:extLst>
              <a:ext uri="{FF2B5EF4-FFF2-40B4-BE49-F238E27FC236}">
                <a16:creationId xmlns:a16="http://schemas.microsoft.com/office/drawing/2014/main" id="{0C3C9F44-5DA4-41A6-8C35-4FA8D2930B4F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957" name="자유형: 도형 956">
              <a:extLst>
                <a:ext uri="{FF2B5EF4-FFF2-40B4-BE49-F238E27FC236}">
                  <a16:creationId xmlns:a16="http://schemas.microsoft.com/office/drawing/2014/main" id="{C5A4567F-337C-4EBB-B21C-48A5823BF7BE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8" name="자유형: 도형 957">
              <a:extLst>
                <a:ext uri="{FF2B5EF4-FFF2-40B4-BE49-F238E27FC236}">
                  <a16:creationId xmlns:a16="http://schemas.microsoft.com/office/drawing/2014/main" id="{023999F1-30F9-4E93-AE1A-B5503B645B2C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9" name="자유형: 도형 958">
              <a:extLst>
                <a:ext uri="{FF2B5EF4-FFF2-40B4-BE49-F238E27FC236}">
                  <a16:creationId xmlns:a16="http://schemas.microsoft.com/office/drawing/2014/main" id="{EE8B7C09-3F63-4E62-B3CA-0192056FC393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0" name="자유형: 도형 959">
              <a:extLst>
                <a:ext uri="{FF2B5EF4-FFF2-40B4-BE49-F238E27FC236}">
                  <a16:creationId xmlns:a16="http://schemas.microsoft.com/office/drawing/2014/main" id="{6E511C5B-90D9-49B6-A323-2561246BB9D4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61" name="그룹 960">
            <a:extLst>
              <a:ext uri="{FF2B5EF4-FFF2-40B4-BE49-F238E27FC236}">
                <a16:creationId xmlns:a16="http://schemas.microsoft.com/office/drawing/2014/main" id="{73F37F34-C635-4A54-8EED-87EBEBFDB12D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962" name="자유형: 도형 961">
              <a:extLst>
                <a:ext uri="{FF2B5EF4-FFF2-40B4-BE49-F238E27FC236}">
                  <a16:creationId xmlns:a16="http://schemas.microsoft.com/office/drawing/2014/main" id="{A7007350-3C86-4D26-A36B-0F45E526E760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3" name="자유형: 도형 962">
              <a:extLst>
                <a:ext uri="{FF2B5EF4-FFF2-40B4-BE49-F238E27FC236}">
                  <a16:creationId xmlns:a16="http://schemas.microsoft.com/office/drawing/2014/main" id="{766D478D-87C5-42FD-8A62-F8D06E4ED56F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4" name="자유형: 도형 963">
              <a:extLst>
                <a:ext uri="{FF2B5EF4-FFF2-40B4-BE49-F238E27FC236}">
                  <a16:creationId xmlns:a16="http://schemas.microsoft.com/office/drawing/2014/main" id="{A1AD365C-D6A9-4B66-88C9-CFD21C047C29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5" name="자유형: 도형 964">
              <a:extLst>
                <a:ext uri="{FF2B5EF4-FFF2-40B4-BE49-F238E27FC236}">
                  <a16:creationId xmlns:a16="http://schemas.microsoft.com/office/drawing/2014/main" id="{F04217E4-14F3-4957-9788-F11A6B1EC1DB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6" name="자유형: 도형 965">
              <a:extLst>
                <a:ext uri="{FF2B5EF4-FFF2-40B4-BE49-F238E27FC236}">
                  <a16:creationId xmlns:a16="http://schemas.microsoft.com/office/drawing/2014/main" id="{43CA185A-E747-42FB-92E7-AA300EE116C6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7" name="자유형: 도형 966">
              <a:extLst>
                <a:ext uri="{FF2B5EF4-FFF2-40B4-BE49-F238E27FC236}">
                  <a16:creationId xmlns:a16="http://schemas.microsoft.com/office/drawing/2014/main" id="{0E0A67DF-13FD-4CE6-A70B-34619663497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8" name="자유형: 도형 967">
              <a:extLst>
                <a:ext uri="{FF2B5EF4-FFF2-40B4-BE49-F238E27FC236}">
                  <a16:creationId xmlns:a16="http://schemas.microsoft.com/office/drawing/2014/main" id="{C51321CE-F535-4864-AE16-6CA7FD715192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69" name="그룹 968">
            <a:extLst>
              <a:ext uri="{FF2B5EF4-FFF2-40B4-BE49-F238E27FC236}">
                <a16:creationId xmlns:a16="http://schemas.microsoft.com/office/drawing/2014/main" id="{5DD80581-BEFE-4F9E-9E72-B54FABCCA277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970" name="자유형: 도형 969">
              <a:extLst>
                <a:ext uri="{FF2B5EF4-FFF2-40B4-BE49-F238E27FC236}">
                  <a16:creationId xmlns:a16="http://schemas.microsoft.com/office/drawing/2014/main" id="{0DC0C1FE-E4D9-4CED-BBA3-24AE79C54479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1" name="자유형: 도형 970">
              <a:extLst>
                <a:ext uri="{FF2B5EF4-FFF2-40B4-BE49-F238E27FC236}">
                  <a16:creationId xmlns:a16="http://schemas.microsoft.com/office/drawing/2014/main" id="{83B8B891-46D9-40A5-BB6E-6ECC7AD78C23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2" name="자유형: 도형 971">
              <a:extLst>
                <a:ext uri="{FF2B5EF4-FFF2-40B4-BE49-F238E27FC236}">
                  <a16:creationId xmlns:a16="http://schemas.microsoft.com/office/drawing/2014/main" id="{0A5E60B7-8878-4BDD-B235-7286E4A55DEC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3" name="자유형: 도형 972">
              <a:extLst>
                <a:ext uri="{FF2B5EF4-FFF2-40B4-BE49-F238E27FC236}">
                  <a16:creationId xmlns:a16="http://schemas.microsoft.com/office/drawing/2014/main" id="{210CBD6B-9E86-49C9-A4C5-3B6C2BD8CC27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4" name="자유형: 도형 973">
              <a:extLst>
                <a:ext uri="{FF2B5EF4-FFF2-40B4-BE49-F238E27FC236}">
                  <a16:creationId xmlns:a16="http://schemas.microsoft.com/office/drawing/2014/main" id="{164565CC-B6DF-4900-BD94-3DC9D954BC13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5" name="자유형: 도형 974">
              <a:extLst>
                <a:ext uri="{FF2B5EF4-FFF2-40B4-BE49-F238E27FC236}">
                  <a16:creationId xmlns:a16="http://schemas.microsoft.com/office/drawing/2014/main" id="{CBA47837-D168-4F31-9843-021C77F1B3CF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6" name="자유형: 도형 975">
              <a:extLst>
                <a:ext uri="{FF2B5EF4-FFF2-40B4-BE49-F238E27FC236}">
                  <a16:creationId xmlns:a16="http://schemas.microsoft.com/office/drawing/2014/main" id="{1FA016E7-4426-4DA5-8488-C16DC011ED01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7" name="자유형: 도형 976">
              <a:extLst>
                <a:ext uri="{FF2B5EF4-FFF2-40B4-BE49-F238E27FC236}">
                  <a16:creationId xmlns:a16="http://schemas.microsoft.com/office/drawing/2014/main" id="{010D0F42-E352-41D5-A939-A5862CC48E68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8" name="자유형: 도형 977">
              <a:extLst>
                <a:ext uri="{FF2B5EF4-FFF2-40B4-BE49-F238E27FC236}">
                  <a16:creationId xmlns:a16="http://schemas.microsoft.com/office/drawing/2014/main" id="{24DF72DF-C281-49EC-BCD9-28710D326479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9" name="자유형: 도형 978">
              <a:extLst>
                <a:ext uri="{FF2B5EF4-FFF2-40B4-BE49-F238E27FC236}">
                  <a16:creationId xmlns:a16="http://schemas.microsoft.com/office/drawing/2014/main" id="{98B27B24-BBAD-4F41-BBF1-11F583D60B4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0" name="자유형: 도형 979">
              <a:extLst>
                <a:ext uri="{FF2B5EF4-FFF2-40B4-BE49-F238E27FC236}">
                  <a16:creationId xmlns:a16="http://schemas.microsoft.com/office/drawing/2014/main" id="{D4C66AE3-FA1C-4FF8-B1CA-C2715CE6987E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1" name="자유형: 도형 980">
              <a:extLst>
                <a:ext uri="{FF2B5EF4-FFF2-40B4-BE49-F238E27FC236}">
                  <a16:creationId xmlns:a16="http://schemas.microsoft.com/office/drawing/2014/main" id="{E1912048-8A75-495E-B700-02D17E34AD3D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82" name="그룹 981">
            <a:extLst>
              <a:ext uri="{FF2B5EF4-FFF2-40B4-BE49-F238E27FC236}">
                <a16:creationId xmlns:a16="http://schemas.microsoft.com/office/drawing/2014/main" id="{CD351844-0181-41C6-8A86-45823542974D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983" name="자유형: 도형 982">
              <a:extLst>
                <a:ext uri="{FF2B5EF4-FFF2-40B4-BE49-F238E27FC236}">
                  <a16:creationId xmlns:a16="http://schemas.microsoft.com/office/drawing/2014/main" id="{FC5786FB-C1E2-48E2-B7CE-990D8A937FB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4" name="자유형: 도형 983">
              <a:extLst>
                <a:ext uri="{FF2B5EF4-FFF2-40B4-BE49-F238E27FC236}">
                  <a16:creationId xmlns:a16="http://schemas.microsoft.com/office/drawing/2014/main" id="{94248315-EDA9-4D2A-B0C2-8EBA1ED94D0C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5" name="자유형: 도형 984">
              <a:extLst>
                <a:ext uri="{FF2B5EF4-FFF2-40B4-BE49-F238E27FC236}">
                  <a16:creationId xmlns:a16="http://schemas.microsoft.com/office/drawing/2014/main" id="{25C14061-B814-4468-B154-B8CAD5A501C6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6" name="자유형: 도형 985">
              <a:extLst>
                <a:ext uri="{FF2B5EF4-FFF2-40B4-BE49-F238E27FC236}">
                  <a16:creationId xmlns:a16="http://schemas.microsoft.com/office/drawing/2014/main" id="{E7914110-76FF-4A1E-A760-83525BAF1F07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7" name="자유형: 도형 986">
              <a:extLst>
                <a:ext uri="{FF2B5EF4-FFF2-40B4-BE49-F238E27FC236}">
                  <a16:creationId xmlns:a16="http://schemas.microsoft.com/office/drawing/2014/main" id="{0D0365B0-61FB-457B-B1B3-ABF12A7B8B07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8" name="자유형: 도형 987">
              <a:extLst>
                <a:ext uri="{FF2B5EF4-FFF2-40B4-BE49-F238E27FC236}">
                  <a16:creationId xmlns:a16="http://schemas.microsoft.com/office/drawing/2014/main" id="{53D76035-9FC2-43FE-98C5-EE4D794A96F0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9" name="자유형: 도형 988">
              <a:extLst>
                <a:ext uri="{FF2B5EF4-FFF2-40B4-BE49-F238E27FC236}">
                  <a16:creationId xmlns:a16="http://schemas.microsoft.com/office/drawing/2014/main" id="{E5830700-7853-44DC-872F-9A35AEE417B2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0" name="자유형: 도형 989">
              <a:extLst>
                <a:ext uri="{FF2B5EF4-FFF2-40B4-BE49-F238E27FC236}">
                  <a16:creationId xmlns:a16="http://schemas.microsoft.com/office/drawing/2014/main" id="{BE25E0DC-EDE5-49AC-8CD5-3DCB061F7FF8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91" name="자유형: 도형 990">
            <a:extLst>
              <a:ext uri="{FF2B5EF4-FFF2-40B4-BE49-F238E27FC236}">
                <a16:creationId xmlns:a16="http://schemas.microsoft.com/office/drawing/2014/main" id="{F4C1EE33-C57D-4157-83CB-E67E8272CB97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92" name="그룹 991">
            <a:extLst>
              <a:ext uri="{FF2B5EF4-FFF2-40B4-BE49-F238E27FC236}">
                <a16:creationId xmlns:a16="http://schemas.microsoft.com/office/drawing/2014/main" id="{619D16C7-3765-440B-A1E8-BE9CEC8F7F50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993" name="자유형: 도형 992">
              <a:extLst>
                <a:ext uri="{FF2B5EF4-FFF2-40B4-BE49-F238E27FC236}">
                  <a16:creationId xmlns:a16="http://schemas.microsoft.com/office/drawing/2014/main" id="{4CBDDCA5-E87C-48AC-A13D-41CAC64CC0C4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4" name="자유형: 도형 993">
              <a:extLst>
                <a:ext uri="{FF2B5EF4-FFF2-40B4-BE49-F238E27FC236}">
                  <a16:creationId xmlns:a16="http://schemas.microsoft.com/office/drawing/2014/main" id="{664FBFF9-D69E-4CA5-8E36-52BF3A95DCD8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5" name="자유형: 도형 994">
              <a:extLst>
                <a:ext uri="{FF2B5EF4-FFF2-40B4-BE49-F238E27FC236}">
                  <a16:creationId xmlns:a16="http://schemas.microsoft.com/office/drawing/2014/main" id="{AFD7BDA8-0D75-491B-9175-42A76C53115E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96" name="그룹 995">
            <a:extLst>
              <a:ext uri="{FF2B5EF4-FFF2-40B4-BE49-F238E27FC236}">
                <a16:creationId xmlns:a16="http://schemas.microsoft.com/office/drawing/2014/main" id="{F14AEC38-945A-4226-ADEE-CE5E52ABFEDC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997" name="자유형: 도형 996">
              <a:extLst>
                <a:ext uri="{FF2B5EF4-FFF2-40B4-BE49-F238E27FC236}">
                  <a16:creationId xmlns:a16="http://schemas.microsoft.com/office/drawing/2014/main" id="{F57B8F4E-4FD7-46AD-BD24-7FD664BA2B10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8" name="자유형: 도형 997">
              <a:extLst>
                <a:ext uri="{FF2B5EF4-FFF2-40B4-BE49-F238E27FC236}">
                  <a16:creationId xmlns:a16="http://schemas.microsoft.com/office/drawing/2014/main" id="{2F4D3E85-08AD-4EF5-AD84-7730BB3537C7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99" name="그룹 998">
            <a:extLst>
              <a:ext uri="{FF2B5EF4-FFF2-40B4-BE49-F238E27FC236}">
                <a16:creationId xmlns:a16="http://schemas.microsoft.com/office/drawing/2014/main" id="{1EB7B9AE-4941-4E2D-8572-D4F23C22BB8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1000" name="자유형: 도형 999">
              <a:extLst>
                <a:ext uri="{FF2B5EF4-FFF2-40B4-BE49-F238E27FC236}">
                  <a16:creationId xmlns:a16="http://schemas.microsoft.com/office/drawing/2014/main" id="{D4ED92BF-CAC9-4CA6-9E42-F148455D72D9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1" name="자유형: 도형 1000">
              <a:extLst>
                <a:ext uri="{FF2B5EF4-FFF2-40B4-BE49-F238E27FC236}">
                  <a16:creationId xmlns:a16="http://schemas.microsoft.com/office/drawing/2014/main" id="{7000077E-E9E1-48D8-805D-EA5946F053FD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02" name="그룹 1001">
            <a:extLst>
              <a:ext uri="{FF2B5EF4-FFF2-40B4-BE49-F238E27FC236}">
                <a16:creationId xmlns:a16="http://schemas.microsoft.com/office/drawing/2014/main" id="{E3E420BD-5823-41D3-823C-70155AABAE9F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1003" name="자유형: 도형 1002">
              <a:extLst>
                <a:ext uri="{FF2B5EF4-FFF2-40B4-BE49-F238E27FC236}">
                  <a16:creationId xmlns:a16="http://schemas.microsoft.com/office/drawing/2014/main" id="{DDA44D0C-CCBA-405A-849C-8BB790FD1918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4" name="자유형: 도형 1003">
              <a:extLst>
                <a:ext uri="{FF2B5EF4-FFF2-40B4-BE49-F238E27FC236}">
                  <a16:creationId xmlns:a16="http://schemas.microsoft.com/office/drawing/2014/main" id="{D127FB30-83D4-4BBC-937F-BD82D8E840AD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5" name="자유형: 도형 1004">
              <a:extLst>
                <a:ext uri="{FF2B5EF4-FFF2-40B4-BE49-F238E27FC236}">
                  <a16:creationId xmlns:a16="http://schemas.microsoft.com/office/drawing/2014/main" id="{28163F9B-D871-4027-8070-50CF3E5B2B02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6" name="자유형: 도형 1005">
              <a:extLst>
                <a:ext uri="{FF2B5EF4-FFF2-40B4-BE49-F238E27FC236}">
                  <a16:creationId xmlns:a16="http://schemas.microsoft.com/office/drawing/2014/main" id="{04BA39AB-35CE-4110-BC9D-089F7C0C3CFE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7" name="자유형: 도형 1006">
              <a:extLst>
                <a:ext uri="{FF2B5EF4-FFF2-40B4-BE49-F238E27FC236}">
                  <a16:creationId xmlns:a16="http://schemas.microsoft.com/office/drawing/2014/main" id="{6162B89B-0C07-43CF-BBC6-D399162F1F25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8" name="자유형: 도형 1007">
              <a:extLst>
                <a:ext uri="{FF2B5EF4-FFF2-40B4-BE49-F238E27FC236}">
                  <a16:creationId xmlns:a16="http://schemas.microsoft.com/office/drawing/2014/main" id="{FB77789D-06EA-4CF5-B95F-5FF197C21854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9" name="자유형: 도형 1008">
              <a:extLst>
                <a:ext uri="{FF2B5EF4-FFF2-40B4-BE49-F238E27FC236}">
                  <a16:creationId xmlns:a16="http://schemas.microsoft.com/office/drawing/2014/main" id="{C765046F-60A0-4D6A-B541-F7C1D2785BA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0" name="자유형: 도형 1009">
              <a:extLst>
                <a:ext uri="{FF2B5EF4-FFF2-40B4-BE49-F238E27FC236}">
                  <a16:creationId xmlns:a16="http://schemas.microsoft.com/office/drawing/2014/main" id="{7D340D05-1FED-406C-A016-6424C08640BC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1" name="자유형: 도형 1010">
              <a:extLst>
                <a:ext uri="{FF2B5EF4-FFF2-40B4-BE49-F238E27FC236}">
                  <a16:creationId xmlns:a16="http://schemas.microsoft.com/office/drawing/2014/main" id="{7F2D6E64-1463-4706-AA5D-4AF1932151FA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2" name="자유형: 도형 1011">
              <a:extLst>
                <a:ext uri="{FF2B5EF4-FFF2-40B4-BE49-F238E27FC236}">
                  <a16:creationId xmlns:a16="http://schemas.microsoft.com/office/drawing/2014/main" id="{0CC4447A-85B3-4514-8BC2-92E6C7EE0E9A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3" name="자유형: 도형 1012">
              <a:extLst>
                <a:ext uri="{FF2B5EF4-FFF2-40B4-BE49-F238E27FC236}">
                  <a16:creationId xmlns:a16="http://schemas.microsoft.com/office/drawing/2014/main" id="{CB692642-6E25-4359-BA14-9058066D9E8E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14" name="TextBox 1013">
            <a:extLst>
              <a:ext uri="{FF2B5EF4-FFF2-40B4-BE49-F238E27FC236}">
                <a16:creationId xmlns:a16="http://schemas.microsoft.com/office/drawing/2014/main" id="{C252F25C-5D84-49D4-9216-63BEDCE32CD4}"/>
              </a:ext>
            </a:extLst>
          </p:cNvPr>
          <p:cNvSpPr txBox="1"/>
          <p:nvPr/>
        </p:nvSpPr>
        <p:spPr>
          <a:xfrm>
            <a:off x="8978001" y="3798608"/>
            <a:ext cx="2622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1015" name="TextBox 1014">
            <a:extLst>
              <a:ext uri="{FF2B5EF4-FFF2-40B4-BE49-F238E27FC236}">
                <a16:creationId xmlns:a16="http://schemas.microsoft.com/office/drawing/2014/main" id="{C4AE2417-CDCD-4F43-A6D1-7B0BE63A1B73}"/>
              </a:ext>
            </a:extLst>
          </p:cNvPr>
          <p:cNvSpPr txBox="1"/>
          <p:nvPr/>
        </p:nvSpPr>
        <p:spPr>
          <a:xfrm>
            <a:off x="9037297" y="43825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4F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2" name="그룹 451">
            <a:extLst>
              <a:ext uri="{FF2B5EF4-FFF2-40B4-BE49-F238E27FC236}">
                <a16:creationId xmlns:a16="http://schemas.microsoft.com/office/drawing/2014/main" id="{9771DD64-1D32-401A-9D2E-A0D00BC9C710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9310B9B4-9A0D-4778-8F79-D323874177A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DDA99115-187D-4CA4-B140-D7938C2950D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5" name="그룹 454">
            <a:extLst>
              <a:ext uri="{FF2B5EF4-FFF2-40B4-BE49-F238E27FC236}">
                <a16:creationId xmlns:a16="http://schemas.microsoft.com/office/drawing/2014/main" id="{41DCC62A-EF52-42A4-A188-104EB09CFF58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0785A01B-A47B-450F-BA89-5B8E38834DA8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D5F15680-43E4-4613-809B-5573A8AC942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42C1F508-E956-4477-8036-AD45D7652406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2A67B525-F9EE-4D23-8029-A5272D0A46C6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65E55F30-7EF4-4EE1-AB72-C82BD32C8EC6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A1FF6C95-D36E-44DD-8508-CE346563DB95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AC9AEE87-BAC4-41F6-AA69-81269DD5BC51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65" name="자유형: 도형 464">
            <a:extLst>
              <a:ext uri="{FF2B5EF4-FFF2-40B4-BE49-F238E27FC236}">
                <a16:creationId xmlns:a16="http://schemas.microsoft.com/office/drawing/2014/main" id="{022EBC38-DC23-4435-A8BF-37EE292BBD09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66" name="그룹 465">
            <a:extLst>
              <a:ext uri="{FF2B5EF4-FFF2-40B4-BE49-F238E27FC236}">
                <a16:creationId xmlns:a16="http://schemas.microsoft.com/office/drawing/2014/main" id="{C4F4E459-7DCB-4F51-A397-7919CA8CFF5C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4EE9AF17-ADD3-454F-8C5D-ABB766F6BFD0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CB540478-20C7-4A26-B737-1B7282C47127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B0658BE7-63BC-4DB7-8B9A-CF2091AAB575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C8CD7515-F342-4C67-99E9-DEBC64DCFDE8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A963649D-90EA-42D7-897B-89766948ECE6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EAE916BA-AEB5-48F0-9F55-1155ABCE51D8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3" name="자유형: 도형 472">
            <a:extLst>
              <a:ext uri="{FF2B5EF4-FFF2-40B4-BE49-F238E27FC236}">
                <a16:creationId xmlns:a16="http://schemas.microsoft.com/office/drawing/2014/main" id="{0998A11E-5E84-4ED6-8969-87EA725BBB19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74" name="그룹 473">
            <a:extLst>
              <a:ext uri="{FF2B5EF4-FFF2-40B4-BE49-F238E27FC236}">
                <a16:creationId xmlns:a16="http://schemas.microsoft.com/office/drawing/2014/main" id="{B147C523-0AF1-4182-A071-2F236349EA46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7E6486B9-3D10-408D-96B2-39E5298CA6F9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69561792-737F-4B58-90FE-22137EFADFCA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B12635D5-4612-4E4E-BE02-914448AB062D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817F5FA8-4AC5-4EB8-8AAF-C41D5A0E9E9B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D538969F-F7EF-4805-B319-79C24C88F094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475D6A88-A6D7-41C5-8BB4-3B6C9CA4F505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A897593B-BA5A-43A8-844C-920A2678F34D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6706A960-F2C2-4F29-8275-C30481316A91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83F887D0-0591-492A-A4CD-A76B4DEBFA6C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E5F813F9-7A56-4687-8658-A775A7944602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FFDC55E-1B7E-492C-8A83-F29B9E8BC228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FAB8172-3FC0-46F7-98E5-DF3B92C61E5F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238AE58A-4188-4876-B4A4-04AAC6449CBB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A9E04D05-ADD4-4710-8C25-B6F24D543E07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6393BF05-C2E0-4F70-9D6B-6EE29C6E2838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29BE8505-6341-47C2-92F3-E24577A61D8C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D11B61E5-A77C-4877-ADF9-E1F10E60BE4B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BB51BA39-1F1A-45D6-B8EB-33D39604ED38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DB7402AF-D077-494D-8072-F47E387DF745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F1CB33CC-F165-461D-9A99-C2ED61658249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2B0AA66-66B8-4B4C-9EC6-42D170FBED09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9682BBA7-F04D-49B1-BC40-12F56E00F609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C0B0D19B-A389-464C-A071-6DA274304F3D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475AFAFD-9110-4FED-8E63-B21C895AF82A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6C1C2EA3-F659-4F1A-9FCC-CA63106DDBB2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8CF3D86-4D54-4A2B-B4E5-ECC5D8F20A89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0A2D049D-7361-4D21-8268-736ADB27674E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2D377E4-6761-4A9A-AB8A-1B77E341CB73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1C29AEC1-551F-486E-B213-A3FF3114F76E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9D7C5680-A473-46D5-BD63-99273E944A3F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10AE8F96-70E3-44FD-82D4-041CA36FAEF9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D16D4E5F-BE0B-4427-9FAF-B6ACFC02BF02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3286D435-EB6C-4691-89C8-167B3423932F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BB38E903-B103-4AA5-B53D-EEA12BD45C28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0584DB0D-4615-4576-B4D9-5F37B2AB0555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EE299A8A-0BCE-40A1-AD4A-A8F1B6F054FC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8DB1B6A7-3B4D-447C-B70D-ACCA49140688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B92DE993-8B12-4777-8535-1C1C2BEB5074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9D6A51CF-3D28-447A-9FDC-33B26AFAFCC0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CB5B7CDB-1CF1-4E8E-B1CB-202283E04900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15" name="그룹 514">
            <a:extLst>
              <a:ext uri="{FF2B5EF4-FFF2-40B4-BE49-F238E27FC236}">
                <a16:creationId xmlns:a16="http://schemas.microsoft.com/office/drawing/2014/main" id="{10A71383-66D4-4159-BE8B-CE70748AAFE2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D5A54755-B3F6-4315-A9B1-D44CF0C2A204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CC13EF3B-F793-439E-9B28-7A6431F2F9A7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18" name="그룹 517">
            <a:extLst>
              <a:ext uri="{FF2B5EF4-FFF2-40B4-BE49-F238E27FC236}">
                <a16:creationId xmlns:a16="http://schemas.microsoft.com/office/drawing/2014/main" id="{9CB1E4A9-A2F9-4131-87B7-71126E5D737A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49CB3E52-88B9-4FC9-B4BC-E7A4BBAE2A9C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6E1653E8-BA20-4AB5-838E-6017C4277639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2799AE13-ACCA-474F-AE8C-0C1723EA6FD9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58A8F283-D42A-4D4E-B935-9C22AC57038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A2A4E244-4106-44E3-BEB3-E31800956E4D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BFE14BE3-702E-4C00-897F-C155DB9A6EFD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B95CB112-C333-4D11-95D3-DA9FB5ED0586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6" name="그룹 525">
            <a:extLst>
              <a:ext uri="{FF2B5EF4-FFF2-40B4-BE49-F238E27FC236}">
                <a16:creationId xmlns:a16="http://schemas.microsoft.com/office/drawing/2014/main" id="{4DA87614-8698-4CEC-88BE-98EDFDA1E767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BDAD33E5-1309-484B-9486-FA747058FBA2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177226DA-1CA3-4FCC-8942-924CB02A3C1B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9" name="그룹 528">
            <a:extLst>
              <a:ext uri="{FF2B5EF4-FFF2-40B4-BE49-F238E27FC236}">
                <a16:creationId xmlns:a16="http://schemas.microsoft.com/office/drawing/2014/main" id="{50BA4413-5DAE-402A-B693-E0B5C44B6228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408B4F32-52C1-42FD-BD0A-12A2D50D303F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713FA8DA-7534-4BC3-8824-8A263A9A8B9D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7EB79CF2-5190-41E9-9A14-E3880DD37AD8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3" name="그룹 532">
            <a:extLst>
              <a:ext uri="{FF2B5EF4-FFF2-40B4-BE49-F238E27FC236}">
                <a16:creationId xmlns:a16="http://schemas.microsoft.com/office/drawing/2014/main" id="{20077B81-FB4B-46DB-A58F-2F757825DD79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10B743B1-A96A-4876-908F-3BDBF455BCA1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37BE2BDE-2070-45E1-BC2F-286641483D3D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F7956FC5-BD02-489D-8F15-768073FA6A60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09140B85-E0B4-435F-8EA9-1D9AFBD6D6C1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8" name="그룹 537">
            <a:extLst>
              <a:ext uri="{FF2B5EF4-FFF2-40B4-BE49-F238E27FC236}">
                <a16:creationId xmlns:a16="http://schemas.microsoft.com/office/drawing/2014/main" id="{AEB74A48-1972-4EC3-935C-C54D488C782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3FC13E5C-3D37-44B1-94F7-765BC0C04A15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0" name="자유형: 도형 539">
              <a:extLst>
                <a:ext uri="{FF2B5EF4-FFF2-40B4-BE49-F238E27FC236}">
                  <a16:creationId xmlns:a16="http://schemas.microsoft.com/office/drawing/2014/main" id="{342E2CCD-334F-42CE-9D80-1393EAA8B86E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1" name="자유형: 도형 540">
              <a:extLst>
                <a:ext uri="{FF2B5EF4-FFF2-40B4-BE49-F238E27FC236}">
                  <a16:creationId xmlns:a16="http://schemas.microsoft.com/office/drawing/2014/main" id="{37CDC023-D059-414B-8137-3CC98A79A765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2" name="자유형: 도형 541">
              <a:extLst>
                <a:ext uri="{FF2B5EF4-FFF2-40B4-BE49-F238E27FC236}">
                  <a16:creationId xmlns:a16="http://schemas.microsoft.com/office/drawing/2014/main" id="{AA7EF67A-AF58-4C0A-89D3-4DDD2769AD4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43" name="그룹 542">
            <a:extLst>
              <a:ext uri="{FF2B5EF4-FFF2-40B4-BE49-F238E27FC236}">
                <a16:creationId xmlns:a16="http://schemas.microsoft.com/office/drawing/2014/main" id="{AE023C2C-4B1A-4E2C-97F8-46D228B77AFC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544" name="자유형: 도형 543">
              <a:extLst>
                <a:ext uri="{FF2B5EF4-FFF2-40B4-BE49-F238E27FC236}">
                  <a16:creationId xmlns:a16="http://schemas.microsoft.com/office/drawing/2014/main" id="{BCC6D2E1-22A9-47A0-8D3A-DAA5317F61BA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5" name="자유형: 도형 544">
              <a:extLst>
                <a:ext uri="{FF2B5EF4-FFF2-40B4-BE49-F238E27FC236}">
                  <a16:creationId xmlns:a16="http://schemas.microsoft.com/office/drawing/2014/main" id="{AAA85CF5-CC38-457A-9D44-4077CEB63780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6" name="자유형: 도형 545">
              <a:extLst>
                <a:ext uri="{FF2B5EF4-FFF2-40B4-BE49-F238E27FC236}">
                  <a16:creationId xmlns:a16="http://schemas.microsoft.com/office/drawing/2014/main" id="{1B210D17-A00A-45FA-A4CA-811431C12752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7" name="자유형: 도형 546">
            <a:extLst>
              <a:ext uri="{FF2B5EF4-FFF2-40B4-BE49-F238E27FC236}">
                <a16:creationId xmlns:a16="http://schemas.microsoft.com/office/drawing/2014/main" id="{25ABDCBE-4AE2-49BE-A4DE-A293A30E4BAE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48" name="그룹 547">
            <a:extLst>
              <a:ext uri="{FF2B5EF4-FFF2-40B4-BE49-F238E27FC236}">
                <a16:creationId xmlns:a16="http://schemas.microsoft.com/office/drawing/2014/main" id="{BF1C8DB2-8F18-41BA-BC8F-0F5B73A85EC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549" name="자유형: 도형 548">
              <a:extLst>
                <a:ext uri="{FF2B5EF4-FFF2-40B4-BE49-F238E27FC236}">
                  <a16:creationId xmlns:a16="http://schemas.microsoft.com/office/drawing/2014/main" id="{4A2162D2-B93B-49F0-BE34-F83A4C995A14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0" name="자유형: 도형 549">
              <a:extLst>
                <a:ext uri="{FF2B5EF4-FFF2-40B4-BE49-F238E27FC236}">
                  <a16:creationId xmlns:a16="http://schemas.microsoft.com/office/drawing/2014/main" id="{CF0F7B06-3D4B-480D-BC7E-EBA6D645D579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1" name="자유형: 도형 550">
              <a:extLst>
                <a:ext uri="{FF2B5EF4-FFF2-40B4-BE49-F238E27FC236}">
                  <a16:creationId xmlns:a16="http://schemas.microsoft.com/office/drawing/2014/main" id="{24040691-6630-4821-90BB-75625D301F09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2" name="자유형: 도형 551">
              <a:extLst>
                <a:ext uri="{FF2B5EF4-FFF2-40B4-BE49-F238E27FC236}">
                  <a16:creationId xmlns:a16="http://schemas.microsoft.com/office/drawing/2014/main" id="{39C79FAA-B388-4355-8653-F21FE324EC8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3" name="자유형: 도형 552">
              <a:extLst>
                <a:ext uri="{FF2B5EF4-FFF2-40B4-BE49-F238E27FC236}">
                  <a16:creationId xmlns:a16="http://schemas.microsoft.com/office/drawing/2014/main" id="{D0ECD996-77AA-4DDD-B4DF-F57AD29671F2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4" name="자유형: 도형 553">
              <a:extLst>
                <a:ext uri="{FF2B5EF4-FFF2-40B4-BE49-F238E27FC236}">
                  <a16:creationId xmlns:a16="http://schemas.microsoft.com/office/drawing/2014/main" id="{DCFA802E-5826-4ABF-B9A2-5D123582FB72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5" name="자유형: 도형 554">
              <a:extLst>
                <a:ext uri="{FF2B5EF4-FFF2-40B4-BE49-F238E27FC236}">
                  <a16:creationId xmlns:a16="http://schemas.microsoft.com/office/drawing/2014/main" id="{CE59EBA9-142D-4B9A-928A-C7C28652E4E9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56" name="자유형: 도형 555">
            <a:extLst>
              <a:ext uri="{FF2B5EF4-FFF2-40B4-BE49-F238E27FC236}">
                <a16:creationId xmlns:a16="http://schemas.microsoft.com/office/drawing/2014/main" id="{AD656E3D-1389-4BF6-B849-A1C1E9716A23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57" name="자유형: 도형 556">
            <a:extLst>
              <a:ext uri="{FF2B5EF4-FFF2-40B4-BE49-F238E27FC236}">
                <a16:creationId xmlns:a16="http://schemas.microsoft.com/office/drawing/2014/main" id="{FBD53911-F08C-4B3D-80A6-C2B7BBC60D62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58" name="그룹 557">
            <a:extLst>
              <a:ext uri="{FF2B5EF4-FFF2-40B4-BE49-F238E27FC236}">
                <a16:creationId xmlns:a16="http://schemas.microsoft.com/office/drawing/2014/main" id="{8B324EE7-4442-468C-9696-32FDDA0D74F9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559" name="자유형: 도형 558">
              <a:extLst>
                <a:ext uri="{FF2B5EF4-FFF2-40B4-BE49-F238E27FC236}">
                  <a16:creationId xmlns:a16="http://schemas.microsoft.com/office/drawing/2014/main" id="{B58C259C-C468-42CE-A70B-B6422C30104E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0" name="자유형: 도형 559">
              <a:extLst>
                <a:ext uri="{FF2B5EF4-FFF2-40B4-BE49-F238E27FC236}">
                  <a16:creationId xmlns:a16="http://schemas.microsoft.com/office/drawing/2014/main" id="{6736DA00-6237-4FE5-A198-C121513EBB54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61" name="그룹 560">
            <a:extLst>
              <a:ext uri="{FF2B5EF4-FFF2-40B4-BE49-F238E27FC236}">
                <a16:creationId xmlns:a16="http://schemas.microsoft.com/office/drawing/2014/main" id="{DEE86ED8-CE7B-4A7E-9E2C-909BB8152F1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562" name="자유형: 도형 561">
              <a:extLst>
                <a:ext uri="{FF2B5EF4-FFF2-40B4-BE49-F238E27FC236}">
                  <a16:creationId xmlns:a16="http://schemas.microsoft.com/office/drawing/2014/main" id="{15E00039-293B-4EA7-85B5-D262B94DE7DF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3" name="자유형: 도형 562">
              <a:extLst>
                <a:ext uri="{FF2B5EF4-FFF2-40B4-BE49-F238E27FC236}">
                  <a16:creationId xmlns:a16="http://schemas.microsoft.com/office/drawing/2014/main" id="{F997D65F-5BBE-4A69-BACF-9495BC043247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64" name="자유형: 도형 563">
            <a:extLst>
              <a:ext uri="{FF2B5EF4-FFF2-40B4-BE49-F238E27FC236}">
                <a16:creationId xmlns:a16="http://schemas.microsoft.com/office/drawing/2014/main" id="{70D3527E-8346-4ED0-8C64-AB258C8DE12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65" name="그룹 564">
            <a:extLst>
              <a:ext uri="{FF2B5EF4-FFF2-40B4-BE49-F238E27FC236}">
                <a16:creationId xmlns:a16="http://schemas.microsoft.com/office/drawing/2014/main" id="{61D9773E-90F8-4D1F-837B-C19412CE8D48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566" name="자유형: 도형 565">
              <a:extLst>
                <a:ext uri="{FF2B5EF4-FFF2-40B4-BE49-F238E27FC236}">
                  <a16:creationId xmlns:a16="http://schemas.microsoft.com/office/drawing/2014/main" id="{6F2EB196-2D01-45B0-996D-ECC5E91DEA03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7" name="자유형: 도형 566">
              <a:extLst>
                <a:ext uri="{FF2B5EF4-FFF2-40B4-BE49-F238E27FC236}">
                  <a16:creationId xmlns:a16="http://schemas.microsoft.com/office/drawing/2014/main" id="{F4F08575-D3CF-405F-AD44-315766F1E56E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8" name="자유형: 도형 567">
              <a:extLst>
                <a:ext uri="{FF2B5EF4-FFF2-40B4-BE49-F238E27FC236}">
                  <a16:creationId xmlns:a16="http://schemas.microsoft.com/office/drawing/2014/main" id="{BFFADEB4-49C6-432D-B9B9-98D5CF4E934B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9" name="자유형: 도형 568">
              <a:extLst>
                <a:ext uri="{FF2B5EF4-FFF2-40B4-BE49-F238E27FC236}">
                  <a16:creationId xmlns:a16="http://schemas.microsoft.com/office/drawing/2014/main" id="{F573DB5D-0524-4FE6-87AD-CA3D13E09859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0" name="자유형: 도형 569">
              <a:extLst>
                <a:ext uri="{FF2B5EF4-FFF2-40B4-BE49-F238E27FC236}">
                  <a16:creationId xmlns:a16="http://schemas.microsoft.com/office/drawing/2014/main" id="{1510CC01-B265-49A5-BD8E-DE4BD903511D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1" name="자유형: 도형 570">
              <a:extLst>
                <a:ext uri="{FF2B5EF4-FFF2-40B4-BE49-F238E27FC236}">
                  <a16:creationId xmlns:a16="http://schemas.microsoft.com/office/drawing/2014/main" id="{D5AB2AC7-8DF8-4F60-8C08-07F24ADCBAB6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72" name="그룹 571">
            <a:extLst>
              <a:ext uri="{FF2B5EF4-FFF2-40B4-BE49-F238E27FC236}">
                <a16:creationId xmlns:a16="http://schemas.microsoft.com/office/drawing/2014/main" id="{E90305DC-74CC-4E5D-A5FE-3086C086268F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573" name="자유형: 도형 572">
              <a:extLst>
                <a:ext uri="{FF2B5EF4-FFF2-40B4-BE49-F238E27FC236}">
                  <a16:creationId xmlns:a16="http://schemas.microsoft.com/office/drawing/2014/main" id="{CB71B81B-3DCB-4396-BE23-745666D394F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4" name="자유형: 도형 573">
              <a:extLst>
                <a:ext uri="{FF2B5EF4-FFF2-40B4-BE49-F238E27FC236}">
                  <a16:creationId xmlns:a16="http://schemas.microsoft.com/office/drawing/2014/main" id="{6E9B123B-89A1-479E-93C0-2FED3CD28EDD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5" name="자유형: 도형 574">
              <a:extLst>
                <a:ext uri="{FF2B5EF4-FFF2-40B4-BE49-F238E27FC236}">
                  <a16:creationId xmlns:a16="http://schemas.microsoft.com/office/drawing/2014/main" id="{DCC59E18-C642-46D0-8B32-E6C52A77BB1B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6" name="자유형: 도형 575">
              <a:extLst>
                <a:ext uri="{FF2B5EF4-FFF2-40B4-BE49-F238E27FC236}">
                  <a16:creationId xmlns:a16="http://schemas.microsoft.com/office/drawing/2014/main" id="{9F449099-8C25-4EE4-9237-BCB59668118E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7" name="자유형: 도형 576">
              <a:extLst>
                <a:ext uri="{FF2B5EF4-FFF2-40B4-BE49-F238E27FC236}">
                  <a16:creationId xmlns:a16="http://schemas.microsoft.com/office/drawing/2014/main" id="{97CFFAEF-FC5E-4112-A37F-FD5E4298A7E2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8" name="자유형: 도형 577">
              <a:extLst>
                <a:ext uri="{FF2B5EF4-FFF2-40B4-BE49-F238E27FC236}">
                  <a16:creationId xmlns:a16="http://schemas.microsoft.com/office/drawing/2014/main" id="{C23BA3F3-0F7D-41BD-B35F-D045DC55B8EF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9" name="자유형: 도형 578">
              <a:extLst>
                <a:ext uri="{FF2B5EF4-FFF2-40B4-BE49-F238E27FC236}">
                  <a16:creationId xmlns:a16="http://schemas.microsoft.com/office/drawing/2014/main" id="{089864D3-839E-4E63-84BE-9D1978FF959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0" name="자유형: 도형 579">
              <a:extLst>
                <a:ext uri="{FF2B5EF4-FFF2-40B4-BE49-F238E27FC236}">
                  <a16:creationId xmlns:a16="http://schemas.microsoft.com/office/drawing/2014/main" id="{5B2E176C-4AAD-4563-B7E0-8426CC922C35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1" name="그룹 580">
            <a:extLst>
              <a:ext uri="{FF2B5EF4-FFF2-40B4-BE49-F238E27FC236}">
                <a16:creationId xmlns:a16="http://schemas.microsoft.com/office/drawing/2014/main" id="{D2E82BD1-7052-487A-AE2B-F63E59A5C524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582" name="자유형: 도형 581">
              <a:extLst>
                <a:ext uri="{FF2B5EF4-FFF2-40B4-BE49-F238E27FC236}">
                  <a16:creationId xmlns:a16="http://schemas.microsoft.com/office/drawing/2014/main" id="{CB5CD4DC-3E00-4372-B2D9-69AE06AEDCB3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3" name="자유형: 도형 582">
              <a:extLst>
                <a:ext uri="{FF2B5EF4-FFF2-40B4-BE49-F238E27FC236}">
                  <a16:creationId xmlns:a16="http://schemas.microsoft.com/office/drawing/2014/main" id="{7916AEEB-2969-4B8D-8878-3C413CAE0EEC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4" name="자유형: 도형 583">
              <a:extLst>
                <a:ext uri="{FF2B5EF4-FFF2-40B4-BE49-F238E27FC236}">
                  <a16:creationId xmlns:a16="http://schemas.microsoft.com/office/drawing/2014/main" id="{43529E4E-5E32-405A-B962-A6FCA2A45272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5" name="자유형: 도형 584">
              <a:extLst>
                <a:ext uri="{FF2B5EF4-FFF2-40B4-BE49-F238E27FC236}">
                  <a16:creationId xmlns:a16="http://schemas.microsoft.com/office/drawing/2014/main" id="{A61506A3-0AC2-41B1-8655-50F9EF2AAF97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6" name="자유형: 도형 585">
              <a:extLst>
                <a:ext uri="{FF2B5EF4-FFF2-40B4-BE49-F238E27FC236}">
                  <a16:creationId xmlns:a16="http://schemas.microsoft.com/office/drawing/2014/main" id="{E32BE55B-15F2-4168-A31D-BC2B72D7571A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7" name="그룹 586">
            <a:extLst>
              <a:ext uri="{FF2B5EF4-FFF2-40B4-BE49-F238E27FC236}">
                <a16:creationId xmlns:a16="http://schemas.microsoft.com/office/drawing/2014/main" id="{2C029EF8-2CB7-4DE5-AFFD-F56DDC53A151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588" name="자유형: 도형 587">
              <a:extLst>
                <a:ext uri="{FF2B5EF4-FFF2-40B4-BE49-F238E27FC236}">
                  <a16:creationId xmlns:a16="http://schemas.microsoft.com/office/drawing/2014/main" id="{F7F40DF7-2285-4077-A0D3-B55EC5D6FC95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9" name="자유형: 도형 588">
              <a:extLst>
                <a:ext uri="{FF2B5EF4-FFF2-40B4-BE49-F238E27FC236}">
                  <a16:creationId xmlns:a16="http://schemas.microsoft.com/office/drawing/2014/main" id="{792A87BE-7391-499E-AD25-A94ABDC3D593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0" name="그룹 589">
            <a:extLst>
              <a:ext uri="{FF2B5EF4-FFF2-40B4-BE49-F238E27FC236}">
                <a16:creationId xmlns:a16="http://schemas.microsoft.com/office/drawing/2014/main" id="{FE95640B-0C63-42AB-B90B-FC621455DF61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591" name="자유형: 도형 590">
              <a:extLst>
                <a:ext uri="{FF2B5EF4-FFF2-40B4-BE49-F238E27FC236}">
                  <a16:creationId xmlns:a16="http://schemas.microsoft.com/office/drawing/2014/main" id="{321667BA-B1D8-4CA3-8FB7-DAC849AECB7E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2" name="자유형: 도형 591">
              <a:extLst>
                <a:ext uri="{FF2B5EF4-FFF2-40B4-BE49-F238E27FC236}">
                  <a16:creationId xmlns:a16="http://schemas.microsoft.com/office/drawing/2014/main" id="{CEE34D8A-2749-4F18-BFFA-775654246F1D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3" name="자유형: 도형 592">
              <a:extLst>
                <a:ext uri="{FF2B5EF4-FFF2-40B4-BE49-F238E27FC236}">
                  <a16:creationId xmlns:a16="http://schemas.microsoft.com/office/drawing/2014/main" id="{AD3A0384-0BB5-4A8C-AED7-5D4E3BA049E8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4" name="자유형: 도형 593">
              <a:extLst>
                <a:ext uri="{FF2B5EF4-FFF2-40B4-BE49-F238E27FC236}">
                  <a16:creationId xmlns:a16="http://schemas.microsoft.com/office/drawing/2014/main" id="{4F82BC66-0D1B-4689-960C-5F658B64F51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5" name="자유형: 도형 594">
              <a:extLst>
                <a:ext uri="{FF2B5EF4-FFF2-40B4-BE49-F238E27FC236}">
                  <a16:creationId xmlns:a16="http://schemas.microsoft.com/office/drawing/2014/main" id="{3E2BDA76-8CF9-491D-BAC6-45BBB4BFA8F2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6" name="자유형: 도형 595">
              <a:extLst>
                <a:ext uri="{FF2B5EF4-FFF2-40B4-BE49-F238E27FC236}">
                  <a16:creationId xmlns:a16="http://schemas.microsoft.com/office/drawing/2014/main" id="{1705F908-B57C-4353-9697-D9BA82BE9404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7" name="자유형: 도형 596">
              <a:extLst>
                <a:ext uri="{FF2B5EF4-FFF2-40B4-BE49-F238E27FC236}">
                  <a16:creationId xmlns:a16="http://schemas.microsoft.com/office/drawing/2014/main" id="{E223B8C3-1E7A-4102-99D1-BEE912DDF1F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8" name="자유형: 도형 597">
              <a:extLst>
                <a:ext uri="{FF2B5EF4-FFF2-40B4-BE49-F238E27FC236}">
                  <a16:creationId xmlns:a16="http://schemas.microsoft.com/office/drawing/2014/main" id="{C3DCF5E8-A086-445E-A38B-5A8D14CCA106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9" name="그룹 598">
            <a:extLst>
              <a:ext uri="{FF2B5EF4-FFF2-40B4-BE49-F238E27FC236}">
                <a16:creationId xmlns:a16="http://schemas.microsoft.com/office/drawing/2014/main" id="{A5DA5165-B837-42F0-9A2D-B70120EE4CE8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600" name="자유형: 도형 599">
              <a:extLst>
                <a:ext uri="{FF2B5EF4-FFF2-40B4-BE49-F238E27FC236}">
                  <a16:creationId xmlns:a16="http://schemas.microsoft.com/office/drawing/2014/main" id="{C1328555-CC1D-4F6A-91DA-5BE6EE75E4CF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1" name="자유형: 도형 600">
              <a:extLst>
                <a:ext uri="{FF2B5EF4-FFF2-40B4-BE49-F238E27FC236}">
                  <a16:creationId xmlns:a16="http://schemas.microsoft.com/office/drawing/2014/main" id="{6321D997-8009-4CE5-B330-9E037FCF3C38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2" name="자유형: 도형 601">
              <a:extLst>
                <a:ext uri="{FF2B5EF4-FFF2-40B4-BE49-F238E27FC236}">
                  <a16:creationId xmlns:a16="http://schemas.microsoft.com/office/drawing/2014/main" id="{E2A3AB4B-9FA1-4AAE-B9F3-9374B0668224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03" name="그룹 602">
            <a:extLst>
              <a:ext uri="{FF2B5EF4-FFF2-40B4-BE49-F238E27FC236}">
                <a16:creationId xmlns:a16="http://schemas.microsoft.com/office/drawing/2014/main" id="{E1DE4B42-B077-4236-9F7B-B46A7EC422AB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604" name="자유형: 도형 603">
              <a:extLst>
                <a:ext uri="{FF2B5EF4-FFF2-40B4-BE49-F238E27FC236}">
                  <a16:creationId xmlns:a16="http://schemas.microsoft.com/office/drawing/2014/main" id="{96DB8008-A4A0-44FD-9F2B-8080B867477D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5" name="자유형: 도형 604">
              <a:extLst>
                <a:ext uri="{FF2B5EF4-FFF2-40B4-BE49-F238E27FC236}">
                  <a16:creationId xmlns:a16="http://schemas.microsoft.com/office/drawing/2014/main" id="{3B9B0701-35B5-411C-9DA2-C2BB58952D13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6" name="자유형: 도형 605">
              <a:extLst>
                <a:ext uri="{FF2B5EF4-FFF2-40B4-BE49-F238E27FC236}">
                  <a16:creationId xmlns:a16="http://schemas.microsoft.com/office/drawing/2014/main" id="{1038ED4D-F417-4344-B283-07048D61CC0F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7" name="자유형: 도형 606">
              <a:extLst>
                <a:ext uri="{FF2B5EF4-FFF2-40B4-BE49-F238E27FC236}">
                  <a16:creationId xmlns:a16="http://schemas.microsoft.com/office/drawing/2014/main" id="{DB54B6EC-05C5-4D49-839B-75B994537CF0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8" name="자유형: 도형 607">
              <a:extLst>
                <a:ext uri="{FF2B5EF4-FFF2-40B4-BE49-F238E27FC236}">
                  <a16:creationId xmlns:a16="http://schemas.microsoft.com/office/drawing/2014/main" id="{CEBBE7AB-CB49-409D-8948-F8DDA75C6737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09" name="그룹 608">
            <a:extLst>
              <a:ext uri="{FF2B5EF4-FFF2-40B4-BE49-F238E27FC236}">
                <a16:creationId xmlns:a16="http://schemas.microsoft.com/office/drawing/2014/main" id="{0ACACC4C-C1E5-46FA-ABF9-0B0E4ADFC58C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610" name="자유형: 도형 609">
              <a:extLst>
                <a:ext uri="{FF2B5EF4-FFF2-40B4-BE49-F238E27FC236}">
                  <a16:creationId xmlns:a16="http://schemas.microsoft.com/office/drawing/2014/main" id="{4AD07AB8-980A-4151-9162-97AE2FCFDEE3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1" name="자유형: 도형 610">
              <a:extLst>
                <a:ext uri="{FF2B5EF4-FFF2-40B4-BE49-F238E27FC236}">
                  <a16:creationId xmlns:a16="http://schemas.microsoft.com/office/drawing/2014/main" id="{AC84AAFE-522D-4159-8382-10B3BF9E69FE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2" name="그룹 611">
            <a:extLst>
              <a:ext uri="{FF2B5EF4-FFF2-40B4-BE49-F238E27FC236}">
                <a16:creationId xmlns:a16="http://schemas.microsoft.com/office/drawing/2014/main" id="{E58FCE94-2753-43AA-87EF-1B7FDC513CF7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613" name="자유형: 도형 612">
              <a:extLst>
                <a:ext uri="{FF2B5EF4-FFF2-40B4-BE49-F238E27FC236}">
                  <a16:creationId xmlns:a16="http://schemas.microsoft.com/office/drawing/2014/main" id="{1B96B508-FB08-48F1-99AA-E07084146F26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4" name="자유형: 도형 613">
              <a:extLst>
                <a:ext uri="{FF2B5EF4-FFF2-40B4-BE49-F238E27FC236}">
                  <a16:creationId xmlns:a16="http://schemas.microsoft.com/office/drawing/2014/main" id="{74605D77-5002-4066-96CD-A60818FB446D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5" name="자유형: 도형 614">
              <a:extLst>
                <a:ext uri="{FF2B5EF4-FFF2-40B4-BE49-F238E27FC236}">
                  <a16:creationId xmlns:a16="http://schemas.microsoft.com/office/drawing/2014/main" id="{D9414F14-4479-4650-B7AB-323A71F3DE68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6" name="그룹 615">
            <a:extLst>
              <a:ext uri="{FF2B5EF4-FFF2-40B4-BE49-F238E27FC236}">
                <a16:creationId xmlns:a16="http://schemas.microsoft.com/office/drawing/2014/main" id="{C2619C17-F781-40F7-856C-D5C010D9DE06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617" name="자유형: 도형 616">
              <a:extLst>
                <a:ext uri="{FF2B5EF4-FFF2-40B4-BE49-F238E27FC236}">
                  <a16:creationId xmlns:a16="http://schemas.microsoft.com/office/drawing/2014/main" id="{949146EB-FBBE-4E06-AFD9-FF6D52FE0801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8" name="자유형: 도형 617">
              <a:extLst>
                <a:ext uri="{FF2B5EF4-FFF2-40B4-BE49-F238E27FC236}">
                  <a16:creationId xmlns:a16="http://schemas.microsoft.com/office/drawing/2014/main" id="{20774DCE-5AFA-421B-B0D9-4C8BC194160B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9" name="자유형: 도형 618">
              <a:extLst>
                <a:ext uri="{FF2B5EF4-FFF2-40B4-BE49-F238E27FC236}">
                  <a16:creationId xmlns:a16="http://schemas.microsoft.com/office/drawing/2014/main" id="{C06844C5-CC9F-422D-B85C-ABB2BC99C0CB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20" name="그룹 619">
            <a:extLst>
              <a:ext uri="{FF2B5EF4-FFF2-40B4-BE49-F238E27FC236}">
                <a16:creationId xmlns:a16="http://schemas.microsoft.com/office/drawing/2014/main" id="{67E966B9-179E-4ED1-B5BB-D7A5FC665ABD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621" name="자유형: 도형 620">
              <a:extLst>
                <a:ext uri="{FF2B5EF4-FFF2-40B4-BE49-F238E27FC236}">
                  <a16:creationId xmlns:a16="http://schemas.microsoft.com/office/drawing/2014/main" id="{6516F409-F75E-428D-9B5C-7B561F5F594D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2" name="자유형: 도형 621">
              <a:extLst>
                <a:ext uri="{FF2B5EF4-FFF2-40B4-BE49-F238E27FC236}">
                  <a16:creationId xmlns:a16="http://schemas.microsoft.com/office/drawing/2014/main" id="{B2000578-390A-4C14-9AFD-8E3EEE874246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23" name="자유형: 도형 622">
            <a:extLst>
              <a:ext uri="{FF2B5EF4-FFF2-40B4-BE49-F238E27FC236}">
                <a16:creationId xmlns:a16="http://schemas.microsoft.com/office/drawing/2014/main" id="{A61A9649-9878-4094-AF05-FB5390DD0FDC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4" name="자유형: 도형 623">
            <a:extLst>
              <a:ext uri="{FF2B5EF4-FFF2-40B4-BE49-F238E27FC236}">
                <a16:creationId xmlns:a16="http://schemas.microsoft.com/office/drawing/2014/main" id="{435DC582-8104-45AE-AF42-274F816200F9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5" name="자유형: 도형 624">
            <a:extLst>
              <a:ext uri="{FF2B5EF4-FFF2-40B4-BE49-F238E27FC236}">
                <a16:creationId xmlns:a16="http://schemas.microsoft.com/office/drawing/2014/main" id="{CEAEAC10-94A5-4CCE-B16F-7955F80E2F02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6" name="자유형: 도형 625">
            <a:extLst>
              <a:ext uri="{FF2B5EF4-FFF2-40B4-BE49-F238E27FC236}">
                <a16:creationId xmlns:a16="http://schemas.microsoft.com/office/drawing/2014/main" id="{D080583C-E08C-4C54-B034-0161D39ADD9B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7" name="자유형: 도형 626">
            <a:extLst>
              <a:ext uri="{FF2B5EF4-FFF2-40B4-BE49-F238E27FC236}">
                <a16:creationId xmlns:a16="http://schemas.microsoft.com/office/drawing/2014/main" id="{FED5C614-4FCF-42C5-A7D6-B1880EF7F97E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28" name="그룹 627">
            <a:extLst>
              <a:ext uri="{FF2B5EF4-FFF2-40B4-BE49-F238E27FC236}">
                <a16:creationId xmlns:a16="http://schemas.microsoft.com/office/drawing/2014/main" id="{99FCA3AC-8E09-4CBE-B459-13B0A8F1A810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629" name="자유형: 도형 628">
              <a:extLst>
                <a:ext uri="{FF2B5EF4-FFF2-40B4-BE49-F238E27FC236}">
                  <a16:creationId xmlns:a16="http://schemas.microsoft.com/office/drawing/2014/main" id="{56240D6F-1018-43C8-8311-B6CC21E73B47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0" name="자유형: 도형 629">
              <a:extLst>
                <a:ext uri="{FF2B5EF4-FFF2-40B4-BE49-F238E27FC236}">
                  <a16:creationId xmlns:a16="http://schemas.microsoft.com/office/drawing/2014/main" id="{71C78C8D-ECD9-4FF9-950E-68DE695B2355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1" name="자유형: 도형 630">
              <a:extLst>
                <a:ext uri="{FF2B5EF4-FFF2-40B4-BE49-F238E27FC236}">
                  <a16:creationId xmlns:a16="http://schemas.microsoft.com/office/drawing/2014/main" id="{241FBCC5-A818-418C-870B-C596F6F63784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2" name="그룹 631">
            <a:extLst>
              <a:ext uri="{FF2B5EF4-FFF2-40B4-BE49-F238E27FC236}">
                <a16:creationId xmlns:a16="http://schemas.microsoft.com/office/drawing/2014/main" id="{37625AE9-29CE-4D40-BB51-5C42ED5890E8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633" name="자유형: 도형 632">
              <a:extLst>
                <a:ext uri="{FF2B5EF4-FFF2-40B4-BE49-F238E27FC236}">
                  <a16:creationId xmlns:a16="http://schemas.microsoft.com/office/drawing/2014/main" id="{024D5DFC-D8A6-4036-84AC-D3156D09A0D0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4" name="자유형: 도형 633">
              <a:extLst>
                <a:ext uri="{FF2B5EF4-FFF2-40B4-BE49-F238E27FC236}">
                  <a16:creationId xmlns:a16="http://schemas.microsoft.com/office/drawing/2014/main" id="{11F6C3C9-D9B8-42DB-B0BE-51B38062471E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5" name="자유형: 도형 634">
              <a:extLst>
                <a:ext uri="{FF2B5EF4-FFF2-40B4-BE49-F238E27FC236}">
                  <a16:creationId xmlns:a16="http://schemas.microsoft.com/office/drawing/2014/main" id="{3507F213-8692-415E-8406-217005BCA8F5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6" name="자유형: 도형 635">
              <a:extLst>
                <a:ext uri="{FF2B5EF4-FFF2-40B4-BE49-F238E27FC236}">
                  <a16:creationId xmlns:a16="http://schemas.microsoft.com/office/drawing/2014/main" id="{91C83AF7-6F10-4EA9-8583-8B3CDA0E9260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7" name="자유형: 도형 636">
              <a:extLst>
                <a:ext uri="{FF2B5EF4-FFF2-40B4-BE49-F238E27FC236}">
                  <a16:creationId xmlns:a16="http://schemas.microsoft.com/office/drawing/2014/main" id="{DD9FC4C1-0D0C-4DFC-B145-C04EA33A9C67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8" name="자유형: 도형 637">
              <a:extLst>
                <a:ext uri="{FF2B5EF4-FFF2-40B4-BE49-F238E27FC236}">
                  <a16:creationId xmlns:a16="http://schemas.microsoft.com/office/drawing/2014/main" id="{3A124EAA-AA89-43DE-A3C0-A5A6F8225191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9" name="자유형: 도형 638">
              <a:extLst>
                <a:ext uri="{FF2B5EF4-FFF2-40B4-BE49-F238E27FC236}">
                  <a16:creationId xmlns:a16="http://schemas.microsoft.com/office/drawing/2014/main" id="{73225F27-0016-4BA2-A8A4-BB1ADFB313B4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40" name="그룹 639">
            <a:extLst>
              <a:ext uri="{FF2B5EF4-FFF2-40B4-BE49-F238E27FC236}">
                <a16:creationId xmlns:a16="http://schemas.microsoft.com/office/drawing/2014/main" id="{2FEE2DE0-F5E8-449A-B5E5-3D61A6155D0E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641" name="자유형: 도형 640">
              <a:extLst>
                <a:ext uri="{FF2B5EF4-FFF2-40B4-BE49-F238E27FC236}">
                  <a16:creationId xmlns:a16="http://schemas.microsoft.com/office/drawing/2014/main" id="{C68358A8-CB1D-42B9-87F4-F0D4F0BC01B5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2" name="자유형: 도형 641">
              <a:extLst>
                <a:ext uri="{FF2B5EF4-FFF2-40B4-BE49-F238E27FC236}">
                  <a16:creationId xmlns:a16="http://schemas.microsoft.com/office/drawing/2014/main" id="{4746A8AE-EBDB-4F53-BF09-00E246DA46D5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43" name="자유형: 도형 642">
            <a:extLst>
              <a:ext uri="{FF2B5EF4-FFF2-40B4-BE49-F238E27FC236}">
                <a16:creationId xmlns:a16="http://schemas.microsoft.com/office/drawing/2014/main" id="{FC67A500-8DC9-4C04-A37D-14CAD9D075D4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44" name="자유형: 도형 643">
            <a:extLst>
              <a:ext uri="{FF2B5EF4-FFF2-40B4-BE49-F238E27FC236}">
                <a16:creationId xmlns:a16="http://schemas.microsoft.com/office/drawing/2014/main" id="{2868882B-0A3C-41C2-83F1-E251693C727B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45" name="그룹 644">
            <a:extLst>
              <a:ext uri="{FF2B5EF4-FFF2-40B4-BE49-F238E27FC236}">
                <a16:creationId xmlns:a16="http://schemas.microsoft.com/office/drawing/2014/main" id="{AD5AA7FE-8180-4716-8695-D28931A5DDE3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646" name="자유형: 도형 645">
              <a:extLst>
                <a:ext uri="{FF2B5EF4-FFF2-40B4-BE49-F238E27FC236}">
                  <a16:creationId xmlns:a16="http://schemas.microsoft.com/office/drawing/2014/main" id="{24C02EBA-5DB7-41B6-9FFC-6E5940E66097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7" name="자유형: 도형 646">
              <a:extLst>
                <a:ext uri="{FF2B5EF4-FFF2-40B4-BE49-F238E27FC236}">
                  <a16:creationId xmlns:a16="http://schemas.microsoft.com/office/drawing/2014/main" id="{6EC2AADC-7F76-427B-8474-894E590C9F1D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48" name="그룹 647">
            <a:extLst>
              <a:ext uri="{FF2B5EF4-FFF2-40B4-BE49-F238E27FC236}">
                <a16:creationId xmlns:a16="http://schemas.microsoft.com/office/drawing/2014/main" id="{E08072B6-8BFB-4DD1-859F-4D16151B3D02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649" name="자유형: 도형 648">
              <a:extLst>
                <a:ext uri="{FF2B5EF4-FFF2-40B4-BE49-F238E27FC236}">
                  <a16:creationId xmlns:a16="http://schemas.microsoft.com/office/drawing/2014/main" id="{111F0EA3-44D9-499C-83B2-91225E3C7168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0" name="자유형: 도형 649">
              <a:extLst>
                <a:ext uri="{FF2B5EF4-FFF2-40B4-BE49-F238E27FC236}">
                  <a16:creationId xmlns:a16="http://schemas.microsoft.com/office/drawing/2014/main" id="{F58C951C-99BC-4CF7-9785-2BDC9BA4FED5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1" name="자유형: 도형 650">
              <a:extLst>
                <a:ext uri="{FF2B5EF4-FFF2-40B4-BE49-F238E27FC236}">
                  <a16:creationId xmlns:a16="http://schemas.microsoft.com/office/drawing/2014/main" id="{B50C848C-FD71-4C30-A1EA-35B302557000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2" name="자유형: 도형 651">
              <a:extLst>
                <a:ext uri="{FF2B5EF4-FFF2-40B4-BE49-F238E27FC236}">
                  <a16:creationId xmlns:a16="http://schemas.microsoft.com/office/drawing/2014/main" id="{0788F18C-4CF5-4B6C-BCFA-BE90F30E1A7B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3" name="자유형: 도형 652">
              <a:extLst>
                <a:ext uri="{FF2B5EF4-FFF2-40B4-BE49-F238E27FC236}">
                  <a16:creationId xmlns:a16="http://schemas.microsoft.com/office/drawing/2014/main" id="{DACF9EF6-4992-49AB-84BE-D9F6823BEF4B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4" name="자유형: 도형 653">
              <a:extLst>
                <a:ext uri="{FF2B5EF4-FFF2-40B4-BE49-F238E27FC236}">
                  <a16:creationId xmlns:a16="http://schemas.microsoft.com/office/drawing/2014/main" id="{D5A5EB30-E557-4979-BC24-55672A4DB157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5" name="그룹 654">
            <a:extLst>
              <a:ext uri="{FF2B5EF4-FFF2-40B4-BE49-F238E27FC236}">
                <a16:creationId xmlns:a16="http://schemas.microsoft.com/office/drawing/2014/main" id="{0CB3D8B4-D7BB-4B6E-80E2-62C20F75DEC1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656" name="자유형: 도형 655">
              <a:extLst>
                <a:ext uri="{FF2B5EF4-FFF2-40B4-BE49-F238E27FC236}">
                  <a16:creationId xmlns:a16="http://schemas.microsoft.com/office/drawing/2014/main" id="{F3D2EBE7-6180-4CF2-A6D0-28A24496D581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7" name="자유형: 도형 656">
              <a:extLst>
                <a:ext uri="{FF2B5EF4-FFF2-40B4-BE49-F238E27FC236}">
                  <a16:creationId xmlns:a16="http://schemas.microsoft.com/office/drawing/2014/main" id="{443356B4-8FAC-434C-903B-2E5C1F48341E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8" name="그룹 657">
            <a:extLst>
              <a:ext uri="{FF2B5EF4-FFF2-40B4-BE49-F238E27FC236}">
                <a16:creationId xmlns:a16="http://schemas.microsoft.com/office/drawing/2014/main" id="{2BD80909-0158-473B-B5C1-B9326B9B30CD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659" name="자유형: 도형 658">
              <a:extLst>
                <a:ext uri="{FF2B5EF4-FFF2-40B4-BE49-F238E27FC236}">
                  <a16:creationId xmlns:a16="http://schemas.microsoft.com/office/drawing/2014/main" id="{72A26497-5EA5-4D25-AA10-5BB746DBD828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0" name="자유형: 도형 659">
              <a:extLst>
                <a:ext uri="{FF2B5EF4-FFF2-40B4-BE49-F238E27FC236}">
                  <a16:creationId xmlns:a16="http://schemas.microsoft.com/office/drawing/2014/main" id="{52472142-918D-41F9-8463-8486DBC8A356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1" name="자유형: 도형 660">
              <a:extLst>
                <a:ext uri="{FF2B5EF4-FFF2-40B4-BE49-F238E27FC236}">
                  <a16:creationId xmlns:a16="http://schemas.microsoft.com/office/drawing/2014/main" id="{5A53CA1D-8FBA-4227-BF1D-7E5F80ABE235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2" name="자유형: 도형 661">
              <a:extLst>
                <a:ext uri="{FF2B5EF4-FFF2-40B4-BE49-F238E27FC236}">
                  <a16:creationId xmlns:a16="http://schemas.microsoft.com/office/drawing/2014/main" id="{E9AA570F-3165-41B7-A221-8528EABB43F8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3" name="자유형: 도형 662">
              <a:extLst>
                <a:ext uri="{FF2B5EF4-FFF2-40B4-BE49-F238E27FC236}">
                  <a16:creationId xmlns:a16="http://schemas.microsoft.com/office/drawing/2014/main" id="{5136531C-CF91-465E-B832-4FD814E39C9E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4" name="자유형: 도형 663">
              <a:extLst>
                <a:ext uri="{FF2B5EF4-FFF2-40B4-BE49-F238E27FC236}">
                  <a16:creationId xmlns:a16="http://schemas.microsoft.com/office/drawing/2014/main" id="{6946C7F1-7B3E-4C5B-BBA2-3EBAF36DF4C9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5" name="자유형: 도형 664">
            <a:extLst>
              <a:ext uri="{FF2B5EF4-FFF2-40B4-BE49-F238E27FC236}">
                <a16:creationId xmlns:a16="http://schemas.microsoft.com/office/drawing/2014/main" id="{4657306F-EDD0-4307-BCF7-7210066F39CB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66" name="그룹 665">
            <a:extLst>
              <a:ext uri="{FF2B5EF4-FFF2-40B4-BE49-F238E27FC236}">
                <a16:creationId xmlns:a16="http://schemas.microsoft.com/office/drawing/2014/main" id="{D5BDFF3D-5BD6-4272-A1BB-931AAA2752D8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667" name="자유형: 도형 666">
              <a:extLst>
                <a:ext uri="{FF2B5EF4-FFF2-40B4-BE49-F238E27FC236}">
                  <a16:creationId xmlns:a16="http://schemas.microsoft.com/office/drawing/2014/main" id="{1FF26F87-0037-44C7-8F2B-25011C0CFA0F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8" name="자유형: 도형 667">
              <a:extLst>
                <a:ext uri="{FF2B5EF4-FFF2-40B4-BE49-F238E27FC236}">
                  <a16:creationId xmlns:a16="http://schemas.microsoft.com/office/drawing/2014/main" id="{B3FFE6AA-4150-4503-B2C3-AAA05AA878F9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9" name="그룹 668">
            <a:extLst>
              <a:ext uri="{FF2B5EF4-FFF2-40B4-BE49-F238E27FC236}">
                <a16:creationId xmlns:a16="http://schemas.microsoft.com/office/drawing/2014/main" id="{3709907D-0A92-43BB-A6CE-4A78348CF3B9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670" name="자유형: 도형 669">
              <a:extLst>
                <a:ext uri="{FF2B5EF4-FFF2-40B4-BE49-F238E27FC236}">
                  <a16:creationId xmlns:a16="http://schemas.microsoft.com/office/drawing/2014/main" id="{24FFF2F4-025D-4766-A584-8771980F379E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1" name="자유형: 도형 670">
              <a:extLst>
                <a:ext uri="{FF2B5EF4-FFF2-40B4-BE49-F238E27FC236}">
                  <a16:creationId xmlns:a16="http://schemas.microsoft.com/office/drawing/2014/main" id="{1DFC4CC7-51DC-4C4D-86B4-4820DE227A3E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2" name="그룹 671">
            <a:extLst>
              <a:ext uri="{FF2B5EF4-FFF2-40B4-BE49-F238E27FC236}">
                <a16:creationId xmlns:a16="http://schemas.microsoft.com/office/drawing/2014/main" id="{7D429998-D743-4FF8-A27A-EBCCC67AA8AA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673" name="자유형: 도형 672">
              <a:extLst>
                <a:ext uri="{FF2B5EF4-FFF2-40B4-BE49-F238E27FC236}">
                  <a16:creationId xmlns:a16="http://schemas.microsoft.com/office/drawing/2014/main" id="{2159FEC7-9628-47D1-948D-84E300756D5D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4" name="자유형: 도형 673">
              <a:extLst>
                <a:ext uri="{FF2B5EF4-FFF2-40B4-BE49-F238E27FC236}">
                  <a16:creationId xmlns:a16="http://schemas.microsoft.com/office/drawing/2014/main" id="{4E97E32E-4F4C-490A-B6AD-D17D89DD344C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5" name="자유형: 도형 674">
              <a:extLst>
                <a:ext uri="{FF2B5EF4-FFF2-40B4-BE49-F238E27FC236}">
                  <a16:creationId xmlns:a16="http://schemas.microsoft.com/office/drawing/2014/main" id="{91D82280-4BC9-4BD0-8281-AE6C78524F0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6" name="자유형: 도형 675">
              <a:extLst>
                <a:ext uri="{FF2B5EF4-FFF2-40B4-BE49-F238E27FC236}">
                  <a16:creationId xmlns:a16="http://schemas.microsoft.com/office/drawing/2014/main" id="{1DADDF88-884B-4470-B7FC-1CEA093E115B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7" name="자유형: 도형 676">
              <a:extLst>
                <a:ext uri="{FF2B5EF4-FFF2-40B4-BE49-F238E27FC236}">
                  <a16:creationId xmlns:a16="http://schemas.microsoft.com/office/drawing/2014/main" id="{0471CC72-F055-4A89-86D3-345BEBE1DA12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8" name="그룹 677">
            <a:extLst>
              <a:ext uri="{FF2B5EF4-FFF2-40B4-BE49-F238E27FC236}">
                <a16:creationId xmlns:a16="http://schemas.microsoft.com/office/drawing/2014/main" id="{DE10D414-7ABC-4ACC-94F6-184D3992F249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679" name="자유형: 도형 678">
              <a:extLst>
                <a:ext uri="{FF2B5EF4-FFF2-40B4-BE49-F238E27FC236}">
                  <a16:creationId xmlns:a16="http://schemas.microsoft.com/office/drawing/2014/main" id="{1472BFBA-6561-4835-A0CE-009805F1EC01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0" name="자유형: 도형 679">
              <a:extLst>
                <a:ext uri="{FF2B5EF4-FFF2-40B4-BE49-F238E27FC236}">
                  <a16:creationId xmlns:a16="http://schemas.microsoft.com/office/drawing/2014/main" id="{17C69B86-A67C-4818-ACFB-724DFBC82FCA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81" name="그룹 680">
            <a:extLst>
              <a:ext uri="{FF2B5EF4-FFF2-40B4-BE49-F238E27FC236}">
                <a16:creationId xmlns:a16="http://schemas.microsoft.com/office/drawing/2014/main" id="{9B830777-B5E9-4178-AA66-81FA52DF8CB9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682" name="자유형: 도형 681">
              <a:extLst>
                <a:ext uri="{FF2B5EF4-FFF2-40B4-BE49-F238E27FC236}">
                  <a16:creationId xmlns:a16="http://schemas.microsoft.com/office/drawing/2014/main" id="{432470D6-6CE1-4494-B87C-7113DF651413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3" name="자유형: 도형 682">
              <a:extLst>
                <a:ext uri="{FF2B5EF4-FFF2-40B4-BE49-F238E27FC236}">
                  <a16:creationId xmlns:a16="http://schemas.microsoft.com/office/drawing/2014/main" id="{F8F4DEB5-D6CC-47F6-8954-C2C845AD8341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4" name="자유형: 도형 683">
              <a:extLst>
                <a:ext uri="{FF2B5EF4-FFF2-40B4-BE49-F238E27FC236}">
                  <a16:creationId xmlns:a16="http://schemas.microsoft.com/office/drawing/2014/main" id="{DC52637F-E699-436A-9781-4E67A8B94D4A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5" name="자유형: 도형 684">
              <a:extLst>
                <a:ext uri="{FF2B5EF4-FFF2-40B4-BE49-F238E27FC236}">
                  <a16:creationId xmlns:a16="http://schemas.microsoft.com/office/drawing/2014/main" id="{17FD90B4-C296-4A8C-9632-1E436F5B1EEE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6" name="자유형: 도형 685">
              <a:extLst>
                <a:ext uri="{FF2B5EF4-FFF2-40B4-BE49-F238E27FC236}">
                  <a16:creationId xmlns:a16="http://schemas.microsoft.com/office/drawing/2014/main" id="{576A54FC-8B03-44A7-A1A7-756F8433A9BB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7" name="자유형: 도형 686">
              <a:extLst>
                <a:ext uri="{FF2B5EF4-FFF2-40B4-BE49-F238E27FC236}">
                  <a16:creationId xmlns:a16="http://schemas.microsoft.com/office/drawing/2014/main" id="{9ADD274C-B3EC-43DA-B0D0-7B427D1C9763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8" name="자유형: 도형 687">
              <a:extLst>
                <a:ext uri="{FF2B5EF4-FFF2-40B4-BE49-F238E27FC236}">
                  <a16:creationId xmlns:a16="http://schemas.microsoft.com/office/drawing/2014/main" id="{69BC8288-9E48-42BE-A9D2-D353825539FB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9" name="자유형: 도형 688">
              <a:extLst>
                <a:ext uri="{FF2B5EF4-FFF2-40B4-BE49-F238E27FC236}">
                  <a16:creationId xmlns:a16="http://schemas.microsoft.com/office/drawing/2014/main" id="{304B64A8-964B-40A4-9D0C-0B94FD3F997D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0" name="그룹 689">
            <a:extLst>
              <a:ext uri="{FF2B5EF4-FFF2-40B4-BE49-F238E27FC236}">
                <a16:creationId xmlns:a16="http://schemas.microsoft.com/office/drawing/2014/main" id="{617A4A86-57BB-45AD-AA5B-770AB6C2B945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691" name="자유형: 도형 690">
              <a:extLst>
                <a:ext uri="{FF2B5EF4-FFF2-40B4-BE49-F238E27FC236}">
                  <a16:creationId xmlns:a16="http://schemas.microsoft.com/office/drawing/2014/main" id="{29A6420C-9650-405B-BC78-284522A0128C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2" name="자유형: 도형 691">
              <a:extLst>
                <a:ext uri="{FF2B5EF4-FFF2-40B4-BE49-F238E27FC236}">
                  <a16:creationId xmlns:a16="http://schemas.microsoft.com/office/drawing/2014/main" id="{8AEECF40-53E5-4D98-939D-BB04FFD10E01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3" name="자유형: 도형 692">
              <a:extLst>
                <a:ext uri="{FF2B5EF4-FFF2-40B4-BE49-F238E27FC236}">
                  <a16:creationId xmlns:a16="http://schemas.microsoft.com/office/drawing/2014/main" id="{E820BD52-ED32-462F-91AD-C57AFAC5834E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4" name="그룹 693">
            <a:extLst>
              <a:ext uri="{FF2B5EF4-FFF2-40B4-BE49-F238E27FC236}">
                <a16:creationId xmlns:a16="http://schemas.microsoft.com/office/drawing/2014/main" id="{8C8F6E1E-7C02-4728-9202-EBE376308D99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695" name="자유형: 도형 694">
              <a:extLst>
                <a:ext uri="{FF2B5EF4-FFF2-40B4-BE49-F238E27FC236}">
                  <a16:creationId xmlns:a16="http://schemas.microsoft.com/office/drawing/2014/main" id="{4449AAE6-4E51-4999-B052-EDD2D4B1669F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6" name="자유형: 도형 695">
              <a:extLst>
                <a:ext uri="{FF2B5EF4-FFF2-40B4-BE49-F238E27FC236}">
                  <a16:creationId xmlns:a16="http://schemas.microsoft.com/office/drawing/2014/main" id="{E7098157-3E8F-4A2D-B896-5DF4FC76FB11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7" name="자유형: 도형 696">
              <a:extLst>
                <a:ext uri="{FF2B5EF4-FFF2-40B4-BE49-F238E27FC236}">
                  <a16:creationId xmlns:a16="http://schemas.microsoft.com/office/drawing/2014/main" id="{17CFAAC8-698F-459C-B782-56ADB7E6464F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8" name="그룹 697">
            <a:extLst>
              <a:ext uri="{FF2B5EF4-FFF2-40B4-BE49-F238E27FC236}">
                <a16:creationId xmlns:a16="http://schemas.microsoft.com/office/drawing/2014/main" id="{7EE8CD2A-8733-46C9-B62D-31B0BF1900C2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699" name="자유형: 도형 698">
              <a:extLst>
                <a:ext uri="{FF2B5EF4-FFF2-40B4-BE49-F238E27FC236}">
                  <a16:creationId xmlns:a16="http://schemas.microsoft.com/office/drawing/2014/main" id="{457403F5-CF66-4802-8F1D-DFD86DF84C4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0" name="자유형: 도형 699">
              <a:extLst>
                <a:ext uri="{FF2B5EF4-FFF2-40B4-BE49-F238E27FC236}">
                  <a16:creationId xmlns:a16="http://schemas.microsoft.com/office/drawing/2014/main" id="{A8D3270B-EC91-47E9-BA08-BA649644AC2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01" name="그룹 700">
            <a:extLst>
              <a:ext uri="{FF2B5EF4-FFF2-40B4-BE49-F238E27FC236}">
                <a16:creationId xmlns:a16="http://schemas.microsoft.com/office/drawing/2014/main" id="{B82682B5-F63E-41D1-A40B-3D033654147F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702" name="자유형: 도형 701">
              <a:extLst>
                <a:ext uri="{FF2B5EF4-FFF2-40B4-BE49-F238E27FC236}">
                  <a16:creationId xmlns:a16="http://schemas.microsoft.com/office/drawing/2014/main" id="{1303AA4B-E650-4186-BC2D-DA5AF50B6627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3" name="자유형: 도형 702">
              <a:extLst>
                <a:ext uri="{FF2B5EF4-FFF2-40B4-BE49-F238E27FC236}">
                  <a16:creationId xmlns:a16="http://schemas.microsoft.com/office/drawing/2014/main" id="{45A1223B-741B-417E-8944-158CE9C19ECC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4" name="자유형: 도형 703">
              <a:extLst>
                <a:ext uri="{FF2B5EF4-FFF2-40B4-BE49-F238E27FC236}">
                  <a16:creationId xmlns:a16="http://schemas.microsoft.com/office/drawing/2014/main" id="{2AF59A81-CA73-4574-AE3C-D43CE783621A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5" name="자유형: 도형 704">
              <a:extLst>
                <a:ext uri="{FF2B5EF4-FFF2-40B4-BE49-F238E27FC236}">
                  <a16:creationId xmlns:a16="http://schemas.microsoft.com/office/drawing/2014/main" id="{BABE06C2-8528-4D52-A838-D9BF1FF18821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6" name="자유형: 도형 705">
              <a:extLst>
                <a:ext uri="{FF2B5EF4-FFF2-40B4-BE49-F238E27FC236}">
                  <a16:creationId xmlns:a16="http://schemas.microsoft.com/office/drawing/2014/main" id="{EAA3F3B3-D1C6-4C34-9724-FDCDD6BAC438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7" name="자유형: 도형 706">
              <a:extLst>
                <a:ext uri="{FF2B5EF4-FFF2-40B4-BE49-F238E27FC236}">
                  <a16:creationId xmlns:a16="http://schemas.microsoft.com/office/drawing/2014/main" id="{6F39A295-5A83-426D-8C51-4411EBD0FCEC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8" name="자유형: 도형 707">
              <a:extLst>
                <a:ext uri="{FF2B5EF4-FFF2-40B4-BE49-F238E27FC236}">
                  <a16:creationId xmlns:a16="http://schemas.microsoft.com/office/drawing/2014/main" id="{C6C925A2-DAF2-494E-B0A7-28AD924AA3F9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09" name="그룹 708">
            <a:extLst>
              <a:ext uri="{FF2B5EF4-FFF2-40B4-BE49-F238E27FC236}">
                <a16:creationId xmlns:a16="http://schemas.microsoft.com/office/drawing/2014/main" id="{8F16DD1B-4118-4C92-8E33-21D92660B160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710" name="자유형: 도형 709">
              <a:extLst>
                <a:ext uri="{FF2B5EF4-FFF2-40B4-BE49-F238E27FC236}">
                  <a16:creationId xmlns:a16="http://schemas.microsoft.com/office/drawing/2014/main" id="{192CCA5D-4426-4CF7-A952-F42296B9F9CE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1" name="자유형: 도형 710">
              <a:extLst>
                <a:ext uri="{FF2B5EF4-FFF2-40B4-BE49-F238E27FC236}">
                  <a16:creationId xmlns:a16="http://schemas.microsoft.com/office/drawing/2014/main" id="{8C779BA4-AD5B-47A0-BF3E-2ACA6B99F247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2" name="자유형: 도형 711">
              <a:extLst>
                <a:ext uri="{FF2B5EF4-FFF2-40B4-BE49-F238E27FC236}">
                  <a16:creationId xmlns:a16="http://schemas.microsoft.com/office/drawing/2014/main" id="{0485017C-8950-49FC-996F-D911DA97A200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3" name="자유형: 도형 712">
              <a:extLst>
                <a:ext uri="{FF2B5EF4-FFF2-40B4-BE49-F238E27FC236}">
                  <a16:creationId xmlns:a16="http://schemas.microsoft.com/office/drawing/2014/main" id="{32ADA6E8-C409-4C6E-BEDA-E1AEDAF13280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14" name="그룹 713">
            <a:extLst>
              <a:ext uri="{FF2B5EF4-FFF2-40B4-BE49-F238E27FC236}">
                <a16:creationId xmlns:a16="http://schemas.microsoft.com/office/drawing/2014/main" id="{0DB20EB7-4A15-44E7-BF55-4B623594BB41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715" name="자유형: 도형 714">
              <a:extLst>
                <a:ext uri="{FF2B5EF4-FFF2-40B4-BE49-F238E27FC236}">
                  <a16:creationId xmlns:a16="http://schemas.microsoft.com/office/drawing/2014/main" id="{905BA55B-3314-48AB-8AF0-6C0B13F205E8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6" name="자유형: 도형 715">
              <a:extLst>
                <a:ext uri="{FF2B5EF4-FFF2-40B4-BE49-F238E27FC236}">
                  <a16:creationId xmlns:a16="http://schemas.microsoft.com/office/drawing/2014/main" id="{696DF402-94B5-473D-950C-5E142CF8A549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7" name="자유형: 도형 716">
              <a:extLst>
                <a:ext uri="{FF2B5EF4-FFF2-40B4-BE49-F238E27FC236}">
                  <a16:creationId xmlns:a16="http://schemas.microsoft.com/office/drawing/2014/main" id="{01E99ED9-B789-417A-ADA8-C112D354EF4D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8" name="자유형: 도형 717">
              <a:extLst>
                <a:ext uri="{FF2B5EF4-FFF2-40B4-BE49-F238E27FC236}">
                  <a16:creationId xmlns:a16="http://schemas.microsoft.com/office/drawing/2014/main" id="{C39ED8D8-E9D7-48D8-9164-71FA2D36FB13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9" name="자유형: 도형 718">
              <a:extLst>
                <a:ext uri="{FF2B5EF4-FFF2-40B4-BE49-F238E27FC236}">
                  <a16:creationId xmlns:a16="http://schemas.microsoft.com/office/drawing/2014/main" id="{F1E66CD2-0DE7-455D-B3A0-F7998CAE5A6B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20" name="그룹 719">
            <a:extLst>
              <a:ext uri="{FF2B5EF4-FFF2-40B4-BE49-F238E27FC236}">
                <a16:creationId xmlns:a16="http://schemas.microsoft.com/office/drawing/2014/main" id="{BB7D0171-9AF8-487D-94B1-2DC1B8A511C2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721" name="자유형: 도형 720">
              <a:extLst>
                <a:ext uri="{FF2B5EF4-FFF2-40B4-BE49-F238E27FC236}">
                  <a16:creationId xmlns:a16="http://schemas.microsoft.com/office/drawing/2014/main" id="{7ABB15DB-6154-4DF5-B38A-63DD360182BB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2" name="자유형: 도형 721">
              <a:extLst>
                <a:ext uri="{FF2B5EF4-FFF2-40B4-BE49-F238E27FC236}">
                  <a16:creationId xmlns:a16="http://schemas.microsoft.com/office/drawing/2014/main" id="{79CC5B0B-2754-4831-9D25-2FB953AE8224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3" name="자유형: 도형 722">
              <a:extLst>
                <a:ext uri="{FF2B5EF4-FFF2-40B4-BE49-F238E27FC236}">
                  <a16:creationId xmlns:a16="http://schemas.microsoft.com/office/drawing/2014/main" id="{234BC2C5-1CBE-48E4-82DA-D957A7555052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4" name="자유형: 도형 723">
              <a:extLst>
                <a:ext uri="{FF2B5EF4-FFF2-40B4-BE49-F238E27FC236}">
                  <a16:creationId xmlns:a16="http://schemas.microsoft.com/office/drawing/2014/main" id="{E7E4B9C0-1C1C-4EA7-96D2-24E9025BAA8A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5" name="자유형: 도형 724">
              <a:extLst>
                <a:ext uri="{FF2B5EF4-FFF2-40B4-BE49-F238E27FC236}">
                  <a16:creationId xmlns:a16="http://schemas.microsoft.com/office/drawing/2014/main" id="{1DE31FAC-07DA-47BB-8350-397F25AE16EA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6" name="자유형: 도형 725">
              <a:extLst>
                <a:ext uri="{FF2B5EF4-FFF2-40B4-BE49-F238E27FC236}">
                  <a16:creationId xmlns:a16="http://schemas.microsoft.com/office/drawing/2014/main" id="{116334ED-58DD-4153-A8DA-EAA7B3ACB4D8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7" name="자유형: 도형 726">
              <a:extLst>
                <a:ext uri="{FF2B5EF4-FFF2-40B4-BE49-F238E27FC236}">
                  <a16:creationId xmlns:a16="http://schemas.microsoft.com/office/drawing/2014/main" id="{558B9327-F553-4C3F-A024-A660CF6CA85C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8" name="자유형: 도형 727">
              <a:extLst>
                <a:ext uri="{FF2B5EF4-FFF2-40B4-BE49-F238E27FC236}">
                  <a16:creationId xmlns:a16="http://schemas.microsoft.com/office/drawing/2014/main" id="{D8E72603-EAE9-4543-9870-0E8CDF34BE18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9" name="자유형: 도형 728">
              <a:extLst>
                <a:ext uri="{FF2B5EF4-FFF2-40B4-BE49-F238E27FC236}">
                  <a16:creationId xmlns:a16="http://schemas.microsoft.com/office/drawing/2014/main" id="{1A162B4E-C20F-49CF-B6A6-B764FEBCCE77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30" name="자유형: 도형 729">
            <a:extLst>
              <a:ext uri="{FF2B5EF4-FFF2-40B4-BE49-F238E27FC236}">
                <a16:creationId xmlns:a16="http://schemas.microsoft.com/office/drawing/2014/main" id="{9C62C5EB-2336-4499-ADEE-F8B4AF0E5602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31" name="그룹 730">
            <a:extLst>
              <a:ext uri="{FF2B5EF4-FFF2-40B4-BE49-F238E27FC236}">
                <a16:creationId xmlns:a16="http://schemas.microsoft.com/office/drawing/2014/main" id="{85736885-6341-4843-9D5B-D5D15570E07B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732" name="자유형: 도형 731">
              <a:extLst>
                <a:ext uri="{FF2B5EF4-FFF2-40B4-BE49-F238E27FC236}">
                  <a16:creationId xmlns:a16="http://schemas.microsoft.com/office/drawing/2014/main" id="{36C029B0-A7CD-4626-AB1A-C9517463A8CA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3" name="자유형: 도형 732">
              <a:extLst>
                <a:ext uri="{FF2B5EF4-FFF2-40B4-BE49-F238E27FC236}">
                  <a16:creationId xmlns:a16="http://schemas.microsoft.com/office/drawing/2014/main" id="{B978CA7D-C25F-46F4-A849-4475B06413C7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4" name="자유형: 도형 733">
              <a:extLst>
                <a:ext uri="{FF2B5EF4-FFF2-40B4-BE49-F238E27FC236}">
                  <a16:creationId xmlns:a16="http://schemas.microsoft.com/office/drawing/2014/main" id="{AEFC5AF8-D332-4F44-87CD-0DAADD4723AA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5" name="자유형: 도형 734">
              <a:extLst>
                <a:ext uri="{FF2B5EF4-FFF2-40B4-BE49-F238E27FC236}">
                  <a16:creationId xmlns:a16="http://schemas.microsoft.com/office/drawing/2014/main" id="{94149234-01ED-4E0E-ADC1-BEBB19C40F42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6" name="자유형: 도형 735">
              <a:extLst>
                <a:ext uri="{FF2B5EF4-FFF2-40B4-BE49-F238E27FC236}">
                  <a16:creationId xmlns:a16="http://schemas.microsoft.com/office/drawing/2014/main" id="{2A30EEB8-4BEA-4843-A6F0-2BBDD8617462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7" name="그룹 736">
            <a:extLst>
              <a:ext uri="{FF2B5EF4-FFF2-40B4-BE49-F238E27FC236}">
                <a16:creationId xmlns:a16="http://schemas.microsoft.com/office/drawing/2014/main" id="{BB1B66F0-E103-4F53-A7DF-18A883106E0A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738" name="자유형: 도형 737">
              <a:extLst>
                <a:ext uri="{FF2B5EF4-FFF2-40B4-BE49-F238E27FC236}">
                  <a16:creationId xmlns:a16="http://schemas.microsoft.com/office/drawing/2014/main" id="{4B2DC88A-EE1E-4B60-ACB1-5D2D294E3512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9" name="자유형: 도형 738">
              <a:extLst>
                <a:ext uri="{FF2B5EF4-FFF2-40B4-BE49-F238E27FC236}">
                  <a16:creationId xmlns:a16="http://schemas.microsoft.com/office/drawing/2014/main" id="{6F6A46D2-F1C8-41C9-8CEB-D4F7DE772815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0" name="그룹 739">
            <a:extLst>
              <a:ext uri="{FF2B5EF4-FFF2-40B4-BE49-F238E27FC236}">
                <a16:creationId xmlns:a16="http://schemas.microsoft.com/office/drawing/2014/main" id="{F64F1810-FE54-434E-80DC-0B0ACB2C0975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741" name="자유형: 도형 740">
              <a:extLst>
                <a:ext uri="{FF2B5EF4-FFF2-40B4-BE49-F238E27FC236}">
                  <a16:creationId xmlns:a16="http://schemas.microsoft.com/office/drawing/2014/main" id="{BEE02B82-CD1E-4929-90B9-18225E28739C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2" name="자유형: 도형 741">
              <a:extLst>
                <a:ext uri="{FF2B5EF4-FFF2-40B4-BE49-F238E27FC236}">
                  <a16:creationId xmlns:a16="http://schemas.microsoft.com/office/drawing/2014/main" id="{C4B63654-E880-4A0D-AA9D-5B72140E3F52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3" name="그룹 742">
            <a:extLst>
              <a:ext uri="{FF2B5EF4-FFF2-40B4-BE49-F238E27FC236}">
                <a16:creationId xmlns:a16="http://schemas.microsoft.com/office/drawing/2014/main" id="{6A4CEF3C-0049-4DAC-9ABF-E09E46966928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744" name="자유형: 도형 743">
              <a:extLst>
                <a:ext uri="{FF2B5EF4-FFF2-40B4-BE49-F238E27FC236}">
                  <a16:creationId xmlns:a16="http://schemas.microsoft.com/office/drawing/2014/main" id="{017E1B30-CF50-48DF-A954-7DC6813A20C7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5" name="자유형: 도형 744">
              <a:extLst>
                <a:ext uri="{FF2B5EF4-FFF2-40B4-BE49-F238E27FC236}">
                  <a16:creationId xmlns:a16="http://schemas.microsoft.com/office/drawing/2014/main" id="{76DDD884-8E52-4244-AF8C-99C63B53AF06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6" name="자유형: 도형 745">
              <a:extLst>
                <a:ext uri="{FF2B5EF4-FFF2-40B4-BE49-F238E27FC236}">
                  <a16:creationId xmlns:a16="http://schemas.microsoft.com/office/drawing/2014/main" id="{4C06EB24-C4E6-474C-B438-AF80BF9D53EB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47" name="자유형: 도형 746">
            <a:extLst>
              <a:ext uri="{FF2B5EF4-FFF2-40B4-BE49-F238E27FC236}">
                <a16:creationId xmlns:a16="http://schemas.microsoft.com/office/drawing/2014/main" id="{6479F337-B0E0-4835-9E2C-816FF7871E2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48" name="그룹 747">
            <a:extLst>
              <a:ext uri="{FF2B5EF4-FFF2-40B4-BE49-F238E27FC236}">
                <a16:creationId xmlns:a16="http://schemas.microsoft.com/office/drawing/2014/main" id="{4ACCF6EB-F682-4A80-92E0-54CA49DA8124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749" name="자유형: 도형 748">
              <a:extLst>
                <a:ext uri="{FF2B5EF4-FFF2-40B4-BE49-F238E27FC236}">
                  <a16:creationId xmlns:a16="http://schemas.microsoft.com/office/drawing/2014/main" id="{52D726F0-E3D8-469C-9F81-60E95B120A77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0" name="자유형: 도형 749">
              <a:extLst>
                <a:ext uri="{FF2B5EF4-FFF2-40B4-BE49-F238E27FC236}">
                  <a16:creationId xmlns:a16="http://schemas.microsoft.com/office/drawing/2014/main" id="{CE570417-AE8F-4AAD-98AC-8BFE6E4EE29E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1" name="자유형: 도형 750">
              <a:extLst>
                <a:ext uri="{FF2B5EF4-FFF2-40B4-BE49-F238E27FC236}">
                  <a16:creationId xmlns:a16="http://schemas.microsoft.com/office/drawing/2014/main" id="{C78EBCBC-7F36-4375-B233-9361A8BAF36C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2" name="자유형: 도형 751">
              <a:extLst>
                <a:ext uri="{FF2B5EF4-FFF2-40B4-BE49-F238E27FC236}">
                  <a16:creationId xmlns:a16="http://schemas.microsoft.com/office/drawing/2014/main" id="{A43CA599-047F-4203-9992-465F61E5540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3" name="자유형: 도형 752">
              <a:extLst>
                <a:ext uri="{FF2B5EF4-FFF2-40B4-BE49-F238E27FC236}">
                  <a16:creationId xmlns:a16="http://schemas.microsoft.com/office/drawing/2014/main" id="{C9669E73-E70C-4FA1-B5D8-5DFA09A2A463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4" name="자유형: 도형 753">
              <a:extLst>
                <a:ext uri="{FF2B5EF4-FFF2-40B4-BE49-F238E27FC236}">
                  <a16:creationId xmlns:a16="http://schemas.microsoft.com/office/drawing/2014/main" id="{1748B662-D56D-40B7-8863-8F43DEF9A89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5" name="자유형: 도형 754">
              <a:extLst>
                <a:ext uri="{FF2B5EF4-FFF2-40B4-BE49-F238E27FC236}">
                  <a16:creationId xmlns:a16="http://schemas.microsoft.com/office/drawing/2014/main" id="{9C18F643-E7CC-4CC4-998C-990D88C6683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6" name="자유형: 도형 755">
              <a:extLst>
                <a:ext uri="{FF2B5EF4-FFF2-40B4-BE49-F238E27FC236}">
                  <a16:creationId xmlns:a16="http://schemas.microsoft.com/office/drawing/2014/main" id="{573E8A5A-B894-481B-A2AA-83E0CD53A3F7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57" name="자유형: 도형 756">
            <a:extLst>
              <a:ext uri="{FF2B5EF4-FFF2-40B4-BE49-F238E27FC236}">
                <a16:creationId xmlns:a16="http://schemas.microsoft.com/office/drawing/2014/main" id="{99CAE372-D328-4F44-AC44-68011EBF0314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58" name="그룹 757">
            <a:extLst>
              <a:ext uri="{FF2B5EF4-FFF2-40B4-BE49-F238E27FC236}">
                <a16:creationId xmlns:a16="http://schemas.microsoft.com/office/drawing/2014/main" id="{C51F9E6A-9456-445B-B174-B5BE5648FE5B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759" name="자유형: 도형 758">
              <a:extLst>
                <a:ext uri="{FF2B5EF4-FFF2-40B4-BE49-F238E27FC236}">
                  <a16:creationId xmlns:a16="http://schemas.microsoft.com/office/drawing/2014/main" id="{025F3E9D-1524-416B-85B7-37626F3D7678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0" name="자유형: 도형 759">
              <a:extLst>
                <a:ext uri="{FF2B5EF4-FFF2-40B4-BE49-F238E27FC236}">
                  <a16:creationId xmlns:a16="http://schemas.microsoft.com/office/drawing/2014/main" id="{79A30013-B454-4E0A-90D2-477232E53022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1" name="자유형: 도형 760">
              <a:extLst>
                <a:ext uri="{FF2B5EF4-FFF2-40B4-BE49-F238E27FC236}">
                  <a16:creationId xmlns:a16="http://schemas.microsoft.com/office/drawing/2014/main" id="{8D1ED26B-F6C5-4100-BAC9-A30BDEF72CAC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2" name="자유형: 도형 761">
              <a:extLst>
                <a:ext uri="{FF2B5EF4-FFF2-40B4-BE49-F238E27FC236}">
                  <a16:creationId xmlns:a16="http://schemas.microsoft.com/office/drawing/2014/main" id="{7A7C0EC7-D348-464A-AAEE-907F50531B39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3" name="자유형: 도형 762">
              <a:extLst>
                <a:ext uri="{FF2B5EF4-FFF2-40B4-BE49-F238E27FC236}">
                  <a16:creationId xmlns:a16="http://schemas.microsoft.com/office/drawing/2014/main" id="{779544A8-59BC-4BA0-891D-B736C159A315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64" name="그룹 763">
            <a:extLst>
              <a:ext uri="{FF2B5EF4-FFF2-40B4-BE49-F238E27FC236}">
                <a16:creationId xmlns:a16="http://schemas.microsoft.com/office/drawing/2014/main" id="{5DA3AEA5-BD28-492A-96C7-84C55F666F78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765" name="자유형: 도형 764">
              <a:extLst>
                <a:ext uri="{FF2B5EF4-FFF2-40B4-BE49-F238E27FC236}">
                  <a16:creationId xmlns:a16="http://schemas.microsoft.com/office/drawing/2014/main" id="{726237DE-1F63-448C-A4F3-F4E78504C069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6" name="자유형: 도형 765">
              <a:extLst>
                <a:ext uri="{FF2B5EF4-FFF2-40B4-BE49-F238E27FC236}">
                  <a16:creationId xmlns:a16="http://schemas.microsoft.com/office/drawing/2014/main" id="{1FBC9965-DD65-43F7-A388-7E1BBB3402B1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7" name="자유형: 도형 766">
              <a:extLst>
                <a:ext uri="{FF2B5EF4-FFF2-40B4-BE49-F238E27FC236}">
                  <a16:creationId xmlns:a16="http://schemas.microsoft.com/office/drawing/2014/main" id="{18ED184F-6B76-4656-9EEB-65613AF7B5F9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8" name="자유형: 도형 767">
              <a:extLst>
                <a:ext uri="{FF2B5EF4-FFF2-40B4-BE49-F238E27FC236}">
                  <a16:creationId xmlns:a16="http://schemas.microsoft.com/office/drawing/2014/main" id="{F7836CE0-7E10-48A3-82EF-195658BB9214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69" name="자유형: 도형 768">
            <a:extLst>
              <a:ext uri="{FF2B5EF4-FFF2-40B4-BE49-F238E27FC236}">
                <a16:creationId xmlns:a16="http://schemas.microsoft.com/office/drawing/2014/main" id="{91E24483-03AA-405A-8D6B-D2383C570233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70" name="자유형: 도형 769">
            <a:extLst>
              <a:ext uri="{FF2B5EF4-FFF2-40B4-BE49-F238E27FC236}">
                <a16:creationId xmlns:a16="http://schemas.microsoft.com/office/drawing/2014/main" id="{B8B812DD-210F-402B-A4D3-3FB59B81767B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71" name="그룹 770">
            <a:extLst>
              <a:ext uri="{FF2B5EF4-FFF2-40B4-BE49-F238E27FC236}">
                <a16:creationId xmlns:a16="http://schemas.microsoft.com/office/drawing/2014/main" id="{75385BFB-586D-402A-BA26-6BA8C93720A7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772" name="자유형: 도형 771">
              <a:extLst>
                <a:ext uri="{FF2B5EF4-FFF2-40B4-BE49-F238E27FC236}">
                  <a16:creationId xmlns:a16="http://schemas.microsoft.com/office/drawing/2014/main" id="{55EBC02A-AF9B-4FB2-94F7-FEDEC18940E4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3" name="자유형: 도형 772">
              <a:extLst>
                <a:ext uri="{FF2B5EF4-FFF2-40B4-BE49-F238E27FC236}">
                  <a16:creationId xmlns:a16="http://schemas.microsoft.com/office/drawing/2014/main" id="{5FEE6BB7-36E9-4C61-BC13-B6CC644C20AB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4" name="자유형: 도형 773">
              <a:extLst>
                <a:ext uri="{FF2B5EF4-FFF2-40B4-BE49-F238E27FC236}">
                  <a16:creationId xmlns:a16="http://schemas.microsoft.com/office/drawing/2014/main" id="{00239BE5-0A0D-4213-B122-7D53FF0F9559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5" name="자유형: 도형 774">
              <a:extLst>
                <a:ext uri="{FF2B5EF4-FFF2-40B4-BE49-F238E27FC236}">
                  <a16:creationId xmlns:a16="http://schemas.microsoft.com/office/drawing/2014/main" id="{D431FF96-1F08-4B36-89E9-B54A578F3CE7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6" name="자유형: 도형 775">
              <a:extLst>
                <a:ext uri="{FF2B5EF4-FFF2-40B4-BE49-F238E27FC236}">
                  <a16:creationId xmlns:a16="http://schemas.microsoft.com/office/drawing/2014/main" id="{2C01A3B8-D373-49F7-94AB-4F96F5E7CA57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7" name="자유형: 도형 776">
              <a:extLst>
                <a:ext uri="{FF2B5EF4-FFF2-40B4-BE49-F238E27FC236}">
                  <a16:creationId xmlns:a16="http://schemas.microsoft.com/office/drawing/2014/main" id="{ACA40302-0B15-428A-9BC9-6EBF3C7762E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8" name="자유형: 도형 777">
              <a:extLst>
                <a:ext uri="{FF2B5EF4-FFF2-40B4-BE49-F238E27FC236}">
                  <a16:creationId xmlns:a16="http://schemas.microsoft.com/office/drawing/2014/main" id="{D6E2C75A-1F0F-406C-A774-E58E019D4E9D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9" name="자유형: 도형 778">
              <a:extLst>
                <a:ext uri="{FF2B5EF4-FFF2-40B4-BE49-F238E27FC236}">
                  <a16:creationId xmlns:a16="http://schemas.microsoft.com/office/drawing/2014/main" id="{C05ACC3D-D505-4E41-BE3C-86E24F8B7CB2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0" name="자유형: 도형 779">
              <a:extLst>
                <a:ext uri="{FF2B5EF4-FFF2-40B4-BE49-F238E27FC236}">
                  <a16:creationId xmlns:a16="http://schemas.microsoft.com/office/drawing/2014/main" id="{3CF6E8AE-1328-458D-A86B-BAF9383DC386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81" name="그룹 780">
            <a:extLst>
              <a:ext uri="{FF2B5EF4-FFF2-40B4-BE49-F238E27FC236}">
                <a16:creationId xmlns:a16="http://schemas.microsoft.com/office/drawing/2014/main" id="{18C3D9CA-0401-4D90-AE76-5A30E58F5AF0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782" name="자유형: 도형 781">
              <a:extLst>
                <a:ext uri="{FF2B5EF4-FFF2-40B4-BE49-F238E27FC236}">
                  <a16:creationId xmlns:a16="http://schemas.microsoft.com/office/drawing/2014/main" id="{D15F4352-1FC4-4482-AB85-2FCCD1742A76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3" name="자유형: 도형 782">
              <a:extLst>
                <a:ext uri="{FF2B5EF4-FFF2-40B4-BE49-F238E27FC236}">
                  <a16:creationId xmlns:a16="http://schemas.microsoft.com/office/drawing/2014/main" id="{FDD8BE8A-9CAB-4F36-8893-A1EA153E6BC3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4" name="자유형: 도형 783">
              <a:extLst>
                <a:ext uri="{FF2B5EF4-FFF2-40B4-BE49-F238E27FC236}">
                  <a16:creationId xmlns:a16="http://schemas.microsoft.com/office/drawing/2014/main" id="{CC65F8B6-9CA6-425B-94EE-D94B66642733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5" name="자유형: 도형 784">
              <a:extLst>
                <a:ext uri="{FF2B5EF4-FFF2-40B4-BE49-F238E27FC236}">
                  <a16:creationId xmlns:a16="http://schemas.microsoft.com/office/drawing/2014/main" id="{96214154-2609-4AB8-B402-BAA32A55C266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86" name="그룹 785">
            <a:extLst>
              <a:ext uri="{FF2B5EF4-FFF2-40B4-BE49-F238E27FC236}">
                <a16:creationId xmlns:a16="http://schemas.microsoft.com/office/drawing/2014/main" id="{7C87F983-B9DF-4AAF-83C1-99A0F606A245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787" name="자유형: 도형 786">
              <a:extLst>
                <a:ext uri="{FF2B5EF4-FFF2-40B4-BE49-F238E27FC236}">
                  <a16:creationId xmlns:a16="http://schemas.microsoft.com/office/drawing/2014/main" id="{4F5FC44E-2EC9-401B-ADD6-6F954AD1FA8F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8" name="자유형: 도형 787">
              <a:extLst>
                <a:ext uri="{FF2B5EF4-FFF2-40B4-BE49-F238E27FC236}">
                  <a16:creationId xmlns:a16="http://schemas.microsoft.com/office/drawing/2014/main" id="{120ECE02-3C94-46C6-A592-547DC38500D0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9" name="자유형: 도형 788">
              <a:extLst>
                <a:ext uri="{FF2B5EF4-FFF2-40B4-BE49-F238E27FC236}">
                  <a16:creationId xmlns:a16="http://schemas.microsoft.com/office/drawing/2014/main" id="{9A3A94AF-85F2-4081-84BA-D3BAE283F47B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0" name="자유형: 도형 789">
              <a:extLst>
                <a:ext uri="{FF2B5EF4-FFF2-40B4-BE49-F238E27FC236}">
                  <a16:creationId xmlns:a16="http://schemas.microsoft.com/office/drawing/2014/main" id="{67DF5A03-392E-40AE-8216-AFE32C91A6CC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1" name="자유형: 도형 790">
              <a:extLst>
                <a:ext uri="{FF2B5EF4-FFF2-40B4-BE49-F238E27FC236}">
                  <a16:creationId xmlns:a16="http://schemas.microsoft.com/office/drawing/2014/main" id="{9F9D05BE-D11C-404C-A1DC-1E489A12FB73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2" name="자유형: 도형 791">
              <a:extLst>
                <a:ext uri="{FF2B5EF4-FFF2-40B4-BE49-F238E27FC236}">
                  <a16:creationId xmlns:a16="http://schemas.microsoft.com/office/drawing/2014/main" id="{91D31A86-3C6E-461D-804E-623E49B78F16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3" name="자유형: 도형 792">
              <a:extLst>
                <a:ext uri="{FF2B5EF4-FFF2-40B4-BE49-F238E27FC236}">
                  <a16:creationId xmlns:a16="http://schemas.microsoft.com/office/drawing/2014/main" id="{9A5AF490-3A1C-4F8E-BC70-CEF2A53E21AA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4" name="그룹 793">
            <a:extLst>
              <a:ext uri="{FF2B5EF4-FFF2-40B4-BE49-F238E27FC236}">
                <a16:creationId xmlns:a16="http://schemas.microsoft.com/office/drawing/2014/main" id="{BF96C853-2B30-4621-9EC0-C092A99C797E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795" name="자유형: 도형 794">
              <a:extLst>
                <a:ext uri="{FF2B5EF4-FFF2-40B4-BE49-F238E27FC236}">
                  <a16:creationId xmlns:a16="http://schemas.microsoft.com/office/drawing/2014/main" id="{51383C55-90EF-4982-B077-DE77D7457BB6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6" name="자유형: 도형 795">
              <a:extLst>
                <a:ext uri="{FF2B5EF4-FFF2-40B4-BE49-F238E27FC236}">
                  <a16:creationId xmlns:a16="http://schemas.microsoft.com/office/drawing/2014/main" id="{4249FA95-24E1-4DE8-BEE0-C3115D8F295A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7" name="자유형: 도형 796">
              <a:extLst>
                <a:ext uri="{FF2B5EF4-FFF2-40B4-BE49-F238E27FC236}">
                  <a16:creationId xmlns:a16="http://schemas.microsoft.com/office/drawing/2014/main" id="{3B31D90A-74C6-492F-8BEC-D8348E257AA1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98" name="자유형: 도형 797">
            <a:extLst>
              <a:ext uri="{FF2B5EF4-FFF2-40B4-BE49-F238E27FC236}">
                <a16:creationId xmlns:a16="http://schemas.microsoft.com/office/drawing/2014/main" id="{671DFB10-E261-42E6-A843-CD3226C461E4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99" name="그룹 798">
            <a:extLst>
              <a:ext uri="{FF2B5EF4-FFF2-40B4-BE49-F238E27FC236}">
                <a16:creationId xmlns:a16="http://schemas.microsoft.com/office/drawing/2014/main" id="{402E2DD5-FCA1-41E4-8BBB-8DDF8261C9F4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800" name="자유형: 도형 799">
              <a:extLst>
                <a:ext uri="{FF2B5EF4-FFF2-40B4-BE49-F238E27FC236}">
                  <a16:creationId xmlns:a16="http://schemas.microsoft.com/office/drawing/2014/main" id="{ABDFB431-1AFB-45CF-B915-806AC3372A0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1" name="자유형: 도형 800">
              <a:extLst>
                <a:ext uri="{FF2B5EF4-FFF2-40B4-BE49-F238E27FC236}">
                  <a16:creationId xmlns:a16="http://schemas.microsoft.com/office/drawing/2014/main" id="{99C23D16-01B8-4F6B-B68B-4649AE6E9E32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2" name="자유형: 도형 801">
              <a:extLst>
                <a:ext uri="{FF2B5EF4-FFF2-40B4-BE49-F238E27FC236}">
                  <a16:creationId xmlns:a16="http://schemas.microsoft.com/office/drawing/2014/main" id="{2986EADB-6A92-4419-8982-8A04CEAAB6B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3" name="자유형: 도형 802">
              <a:extLst>
                <a:ext uri="{FF2B5EF4-FFF2-40B4-BE49-F238E27FC236}">
                  <a16:creationId xmlns:a16="http://schemas.microsoft.com/office/drawing/2014/main" id="{525774DC-A4A0-4F3F-8F91-56A621BA00C0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4" name="자유형: 도형 803">
              <a:extLst>
                <a:ext uri="{FF2B5EF4-FFF2-40B4-BE49-F238E27FC236}">
                  <a16:creationId xmlns:a16="http://schemas.microsoft.com/office/drawing/2014/main" id="{30DC3C3C-37B6-46D5-A4ED-B18D5798FDE3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5" name="자유형: 도형 804">
              <a:extLst>
                <a:ext uri="{FF2B5EF4-FFF2-40B4-BE49-F238E27FC236}">
                  <a16:creationId xmlns:a16="http://schemas.microsoft.com/office/drawing/2014/main" id="{E3554F89-F886-46E7-A4AF-056D4DC34A76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6" name="자유형: 도형 805">
              <a:extLst>
                <a:ext uri="{FF2B5EF4-FFF2-40B4-BE49-F238E27FC236}">
                  <a16:creationId xmlns:a16="http://schemas.microsoft.com/office/drawing/2014/main" id="{598F6104-25CE-4D89-88B5-E8CAF9AEF1B7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07" name="그룹 806">
            <a:extLst>
              <a:ext uri="{FF2B5EF4-FFF2-40B4-BE49-F238E27FC236}">
                <a16:creationId xmlns:a16="http://schemas.microsoft.com/office/drawing/2014/main" id="{A21EFB11-166A-47A2-89A8-3B53DB0F6910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808" name="자유형: 도형 807">
              <a:extLst>
                <a:ext uri="{FF2B5EF4-FFF2-40B4-BE49-F238E27FC236}">
                  <a16:creationId xmlns:a16="http://schemas.microsoft.com/office/drawing/2014/main" id="{C0BBE19C-24C6-49DC-A54F-B537C285526B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9" name="자유형: 도형 808">
              <a:extLst>
                <a:ext uri="{FF2B5EF4-FFF2-40B4-BE49-F238E27FC236}">
                  <a16:creationId xmlns:a16="http://schemas.microsoft.com/office/drawing/2014/main" id="{8C68C4FF-E336-459D-A999-CB402AD1E6EA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0" name="자유형: 도형 809">
              <a:extLst>
                <a:ext uri="{FF2B5EF4-FFF2-40B4-BE49-F238E27FC236}">
                  <a16:creationId xmlns:a16="http://schemas.microsoft.com/office/drawing/2014/main" id="{862F6DE6-99A1-4236-99F2-83F678DE8440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1" name="자유형: 도형 810">
              <a:extLst>
                <a:ext uri="{FF2B5EF4-FFF2-40B4-BE49-F238E27FC236}">
                  <a16:creationId xmlns:a16="http://schemas.microsoft.com/office/drawing/2014/main" id="{6BC3844A-DCD9-4AF1-B010-50F65A5BD56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2" name="자유형: 도형 811">
              <a:extLst>
                <a:ext uri="{FF2B5EF4-FFF2-40B4-BE49-F238E27FC236}">
                  <a16:creationId xmlns:a16="http://schemas.microsoft.com/office/drawing/2014/main" id="{96E3D1B5-E2CE-49F9-8351-FF44A673EBE0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3" name="자유형: 도형 812">
              <a:extLst>
                <a:ext uri="{FF2B5EF4-FFF2-40B4-BE49-F238E27FC236}">
                  <a16:creationId xmlns:a16="http://schemas.microsoft.com/office/drawing/2014/main" id="{4AC932BD-9071-4942-90F7-F8DD014C2DFE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4" name="그룹 813">
            <a:extLst>
              <a:ext uri="{FF2B5EF4-FFF2-40B4-BE49-F238E27FC236}">
                <a16:creationId xmlns:a16="http://schemas.microsoft.com/office/drawing/2014/main" id="{B7C50A06-868A-4DC3-9D6C-27BAF23A8400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815" name="자유형: 도형 814">
              <a:extLst>
                <a:ext uri="{FF2B5EF4-FFF2-40B4-BE49-F238E27FC236}">
                  <a16:creationId xmlns:a16="http://schemas.microsoft.com/office/drawing/2014/main" id="{B0299485-F213-4D69-AAFA-654787D36800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6" name="자유형: 도형 815">
              <a:extLst>
                <a:ext uri="{FF2B5EF4-FFF2-40B4-BE49-F238E27FC236}">
                  <a16:creationId xmlns:a16="http://schemas.microsoft.com/office/drawing/2014/main" id="{7DCBE0EC-EC22-49F7-BB47-9ABC1CF94CB5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7" name="자유형: 도형 816">
              <a:extLst>
                <a:ext uri="{FF2B5EF4-FFF2-40B4-BE49-F238E27FC236}">
                  <a16:creationId xmlns:a16="http://schemas.microsoft.com/office/drawing/2014/main" id="{04839CC9-5FF8-4350-A669-1356CB67D042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8" name="자유형: 도형 817">
              <a:extLst>
                <a:ext uri="{FF2B5EF4-FFF2-40B4-BE49-F238E27FC236}">
                  <a16:creationId xmlns:a16="http://schemas.microsoft.com/office/drawing/2014/main" id="{3F7623EB-91C6-406C-B486-5C1AAE103853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9" name="자유형: 도형 818">
              <a:extLst>
                <a:ext uri="{FF2B5EF4-FFF2-40B4-BE49-F238E27FC236}">
                  <a16:creationId xmlns:a16="http://schemas.microsoft.com/office/drawing/2014/main" id="{9FB78835-D0E8-4ABA-87A4-AFD1E5BAB241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0" name="자유형: 도형 819">
              <a:extLst>
                <a:ext uri="{FF2B5EF4-FFF2-40B4-BE49-F238E27FC236}">
                  <a16:creationId xmlns:a16="http://schemas.microsoft.com/office/drawing/2014/main" id="{CF2B301A-4A3B-46F9-BBD0-301AD192EADA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1" name="자유형: 도형 820">
              <a:extLst>
                <a:ext uri="{FF2B5EF4-FFF2-40B4-BE49-F238E27FC236}">
                  <a16:creationId xmlns:a16="http://schemas.microsoft.com/office/drawing/2014/main" id="{AEC85BF2-F5FC-43C9-B426-335CC0F84EC3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2" name="자유형: 도형 821">
              <a:extLst>
                <a:ext uri="{FF2B5EF4-FFF2-40B4-BE49-F238E27FC236}">
                  <a16:creationId xmlns:a16="http://schemas.microsoft.com/office/drawing/2014/main" id="{FFF9722E-0C83-4776-9CB7-F8237BB069DD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3" name="자유형: 도형 822">
              <a:extLst>
                <a:ext uri="{FF2B5EF4-FFF2-40B4-BE49-F238E27FC236}">
                  <a16:creationId xmlns:a16="http://schemas.microsoft.com/office/drawing/2014/main" id="{F3E03500-B365-41FE-B86D-4684C159D942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4" name="자유형: 도형 823">
              <a:extLst>
                <a:ext uri="{FF2B5EF4-FFF2-40B4-BE49-F238E27FC236}">
                  <a16:creationId xmlns:a16="http://schemas.microsoft.com/office/drawing/2014/main" id="{582CA193-35C3-49E8-AD6B-F59C6EE12FF8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5" name="자유형: 도형 824">
              <a:extLst>
                <a:ext uri="{FF2B5EF4-FFF2-40B4-BE49-F238E27FC236}">
                  <a16:creationId xmlns:a16="http://schemas.microsoft.com/office/drawing/2014/main" id="{88474E59-86FD-4281-9FC2-B198A4594B5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6" name="자유형: 도형 825">
              <a:extLst>
                <a:ext uri="{FF2B5EF4-FFF2-40B4-BE49-F238E27FC236}">
                  <a16:creationId xmlns:a16="http://schemas.microsoft.com/office/drawing/2014/main" id="{4DB96C09-7E72-4174-9100-CF5A35A1472E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7" name="자유형: 도형 826">
              <a:extLst>
                <a:ext uri="{FF2B5EF4-FFF2-40B4-BE49-F238E27FC236}">
                  <a16:creationId xmlns:a16="http://schemas.microsoft.com/office/drawing/2014/main" id="{F02B6E6D-4081-4FD1-908C-6BCE232EE698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8" name="자유형: 도형 827">
              <a:extLst>
                <a:ext uri="{FF2B5EF4-FFF2-40B4-BE49-F238E27FC236}">
                  <a16:creationId xmlns:a16="http://schemas.microsoft.com/office/drawing/2014/main" id="{1C4B78E5-5EAA-4825-9E15-C5AFA722AE9D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9" name="그룹 828">
            <a:extLst>
              <a:ext uri="{FF2B5EF4-FFF2-40B4-BE49-F238E27FC236}">
                <a16:creationId xmlns:a16="http://schemas.microsoft.com/office/drawing/2014/main" id="{2AF6C3EA-6EDC-4C9B-BD87-CB47A31DD36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830" name="자유형: 도형 829">
              <a:extLst>
                <a:ext uri="{FF2B5EF4-FFF2-40B4-BE49-F238E27FC236}">
                  <a16:creationId xmlns:a16="http://schemas.microsoft.com/office/drawing/2014/main" id="{B7F40932-65B2-419C-9502-E4361099CF6C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1" name="자유형: 도형 830">
              <a:extLst>
                <a:ext uri="{FF2B5EF4-FFF2-40B4-BE49-F238E27FC236}">
                  <a16:creationId xmlns:a16="http://schemas.microsoft.com/office/drawing/2014/main" id="{B532A530-3264-4EB8-9297-AB97E0CA7C08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2" name="자유형: 도형 831">
              <a:extLst>
                <a:ext uri="{FF2B5EF4-FFF2-40B4-BE49-F238E27FC236}">
                  <a16:creationId xmlns:a16="http://schemas.microsoft.com/office/drawing/2014/main" id="{422B85F5-DC8F-4A80-865B-0393B0155BA5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3" name="자유형: 도형 832">
              <a:extLst>
                <a:ext uri="{FF2B5EF4-FFF2-40B4-BE49-F238E27FC236}">
                  <a16:creationId xmlns:a16="http://schemas.microsoft.com/office/drawing/2014/main" id="{49559BDF-F5A8-4B5D-A855-5942748210D1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4" name="자유형: 도형 833">
              <a:extLst>
                <a:ext uri="{FF2B5EF4-FFF2-40B4-BE49-F238E27FC236}">
                  <a16:creationId xmlns:a16="http://schemas.microsoft.com/office/drawing/2014/main" id="{712EDD35-6BAB-442E-9CE7-41B072F6B69A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5" name="자유형: 도형 834">
              <a:extLst>
                <a:ext uri="{FF2B5EF4-FFF2-40B4-BE49-F238E27FC236}">
                  <a16:creationId xmlns:a16="http://schemas.microsoft.com/office/drawing/2014/main" id="{18AF21FF-2A8A-4822-AEC2-7CF90F8395AC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6" name="자유형: 도형 835">
              <a:extLst>
                <a:ext uri="{FF2B5EF4-FFF2-40B4-BE49-F238E27FC236}">
                  <a16:creationId xmlns:a16="http://schemas.microsoft.com/office/drawing/2014/main" id="{2C029B97-74D8-435B-A918-6AFD536E3902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7" name="자유형: 도형 836">
              <a:extLst>
                <a:ext uri="{FF2B5EF4-FFF2-40B4-BE49-F238E27FC236}">
                  <a16:creationId xmlns:a16="http://schemas.microsoft.com/office/drawing/2014/main" id="{095DE4C8-8A2F-4DED-BAE2-616D05F5BC73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8" name="자유형: 도형 837">
              <a:extLst>
                <a:ext uri="{FF2B5EF4-FFF2-40B4-BE49-F238E27FC236}">
                  <a16:creationId xmlns:a16="http://schemas.microsoft.com/office/drawing/2014/main" id="{8347D1C4-1BE8-4803-B6B0-2966ED448B82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9" name="자유형: 도형 838">
              <a:extLst>
                <a:ext uri="{FF2B5EF4-FFF2-40B4-BE49-F238E27FC236}">
                  <a16:creationId xmlns:a16="http://schemas.microsoft.com/office/drawing/2014/main" id="{F196237B-C28F-47E7-A0AE-E6F4DF2FB0FD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0" name="자유형: 도형 839">
              <a:extLst>
                <a:ext uri="{FF2B5EF4-FFF2-40B4-BE49-F238E27FC236}">
                  <a16:creationId xmlns:a16="http://schemas.microsoft.com/office/drawing/2014/main" id="{72F2FC48-544C-4E95-B325-B24010858BBD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1" name="자유형: 도형 840">
              <a:extLst>
                <a:ext uri="{FF2B5EF4-FFF2-40B4-BE49-F238E27FC236}">
                  <a16:creationId xmlns:a16="http://schemas.microsoft.com/office/drawing/2014/main" id="{B0B34CCD-CC60-4A7B-8647-460BB2406E89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42" name="그룹 841">
            <a:extLst>
              <a:ext uri="{FF2B5EF4-FFF2-40B4-BE49-F238E27FC236}">
                <a16:creationId xmlns:a16="http://schemas.microsoft.com/office/drawing/2014/main" id="{1AF30F91-056F-4EA3-9E21-86CBA7DE9B20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843" name="자유형: 도형 842">
              <a:extLst>
                <a:ext uri="{FF2B5EF4-FFF2-40B4-BE49-F238E27FC236}">
                  <a16:creationId xmlns:a16="http://schemas.microsoft.com/office/drawing/2014/main" id="{4338E72B-BFBF-4E82-83AC-E78E734647F9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4" name="자유형: 도형 843">
              <a:extLst>
                <a:ext uri="{FF2B5EF4-FFF2-40B4-BE49-F238E27FC236}">
                  <a16:creationId xmlns:a16="http://schemas.microsoft.com/office/drawing/2014/main" id="{BCAFA934-2DA1-4D98-9B24-7C4140AC0987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5" name="자유형: 도형 844">
              <a:extLst>
                <a:ext uri="{FF2B5EF4-FFF2-40B4-BE49-F238E27FC236}">
                  <a16:creationId xmlns:a16="http://schemas.microsoft.com/office/drawing/2014/main" id="{9BC983DE-22A3-42D9-A3E5-624BF12512C0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6" name="자유형: 도형 845">
              <a:extLst>
                <a:ext uri="{FF2B5EF4-FFF2-40B4-BE49-F238E27FC236}">
                  <a16:creationId xmlns:a16="http://schemas.microsoft.com/office/drawing/2014/main" id="{F57A231E-0534-49D1-A41B-E46BF1B43329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47" name="그룹 846">
            <a:extLst>
              <a:ext uri="{FF2B5EF4-FFF2-40B4-BE49-F238E27FC236}">
                <a16:creationId xmlns:a16="http://schemas.microsoft.com/office/drawing/2014/main" id="{248515BE-2D5F-4F6D-A3B1-A743BA823A49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848" name="자유형: 도형 847">
              <a:extLst>
                <a:ext uri="{FF2B5EF4-FFF2-40B4-BE49-F238E27FC236}">
                  <a16:creationId xmlns:a16="http://schemas.microsoft.com/office/drawing/2014/main" id="{0A0D218E-FE95-4C6E-84AD-08E726CDF243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9" name="자유형: 도형 848">
              <a:extLst>
                <a:ext uri="{FF2B5EF4-FFF2-40B4-BE49-F238E27FC236}">
                  <a16:creationId xmlns:a16="http://schemas.microsoft.com/office/drawing/2014/main" id="{2F2B7787-BD54-4AAF-B0E2-395049421F78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0" name="자유형: 도형 849">
              <a:extLst>
                <a:ext uri="{FF2B5EF4-FFF2-40B4-BE49-F238E27FC236}">
                  <a16:creationId xmlns:a16="http://schemas.microsoft.com/office/drawing/2014/main" id="{88E98350-BF72-417A-B375-40B5F98C731D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1" name="자유형: 도형 850">
              <a:extLst>
                <a:ext uri="{FF2B5EF4-FFF2-40B4-BE49-F238E27FC236}">
                  <a16:creationId xmlns:a16="http://schemas.microsoft.com/office/drawing/2014/main" id="{0F209A84-46FB-4299-B3A3-6BF671278CCF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52" name="그룹 851">
            <a:extLst>
              <a:ext uri="{FF2B5EF4-FFF2-40B4-BE49-F238E27FC236}">
                <a16:creationId xmlns:a16="http://schemas.microsoft.com/office/drawing/2014/main" id="{6E974D88-631F-4C47-A767-C7EE30D30591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853" name="자유형: 도형 852">
              <a:extLst>
                <a:ext uri="{FF2B5EF4-FFF2-40B4-BE49-F238E27FC236}">
                  <a16:creationId xmlns:a16="http://schemas.microsoft.com/office/drawing/2014/main" id="{18CD6378-DBB3-4BA4-99F5-C8D6A759343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4" name="자유형: 도형 853">
              <a:extLst>
                <a:ext uri="{FF2B5EF4-FFF2-40B4-BE49-F238E27FC236}">
                  <a16:creationId xmlns:a16="http://schemas.microsoft.com/office/drawing/2014/main" id="{C4AEC26E-CF3D-4F8E-8758-30BAB38D47E2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5" name="자유형: 도형 854">
              <a:extLst>
                <a:ext uri="{FF2B5EF4-FFF2-40B4-BE49-F238E27FC236}">
                  <a16:creationId xmlns:a16="http://schemas.microsoft.com/office/drawing/2014/main" id="{C58191FF-07C0-493C-A0BA-CCC7D7E3A54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6" name="자유형: 도형 855">
              <a:extLst>
                <a:ext uri="{FF2B5EF4-FFF2-40B4-BE49-F238E27FC236}">
                  <a16:creationId xmlns:a16="http://schemas.microsoft.com/office/drawing/2014/main" id="{14763F1D-6BF4-44EE-8AAA-E8F1AFA3989F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57" name="그룹 856">
            <a:extLst>
              <a:ext uri="{FF2B5EF4-FFF2-40B4-BE49-F238E27FC236}">
                <a16:creationId xmlns:a16="http://schemas.microsoft.com/office/drawing/2014/main" id="{9B179184-1CCD-496D-A05C-653282F8185A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858" name="자유형: 도형 857">
              <a:extLst>
                <a:ext uri="{FF2B5EF4-FFF2-40B4-BE49-F238E27FC236}">
                  <a16:creationId xmlns:a16="http://schemas.microsoft.com/office/drawing/2014/main" id="{1CD38EA6-11FF-486B-A049-D87DDF78166B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9" name="자유형: 도형 858">
              <a:extLst>
                <a:ext uri="{FF2B5EF4-FFF2-40B4-BE49-F238E27FC236}">
                  <a16:creationId xmlns:a16="http://schemas.microsoft.com/office/drawing/2014/main" id="{083CB745-9735-4C3F-B326-F59D3B90F357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0" name="자유형: 도형 859">
              <a:extLst>
                <a:ext uri="{FF2B5EF4-FFF2-40B4-BE49-F238E27FC236}">
                  <a16:creationId xmlns:a16="http://schemas.microsoft.com/office/drawing/2014/main" id="{40A44537-8792-4F2F-B26F-0C6BA5B4985B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1" name="그룹 860">
            <a:extLst>
              <a:ext uri="{FF2B5EF4-FFF2-40B4-BE49-F238E27FC236}">
                <a16:creationId xmlns:a16="http://schemas.microsoft.com/office/drawing/2014/main" id="{104DA731-3054-4EE9-85A2-F92EF2C84010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862" name="자유형: 도형 861">
              <a:extLst>
                <a:ext uri="{FF2B5EF4-FFF2-40B4-BE49-F238E27FC236}">
                  <a16:creationId xmlns:a16="http://schemas.microsoft.com/office/drawing/2014/main" id="{57637B60-F553-4D6B-88FE-8A356F6C28C8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3" name="자유형: 도형 862">
              <a:extLst>
                <a:ext uri="{FF2B5EF4-FFF2-40B4-BE49-F238E27FC236}">
                  <a16:creationId xmlns:a16="http://schemas.microsoft.com/office/drawing/2014/main" id="{2B9DA814-7015-4E87-BDF4-95173C197DB2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4" name="자유형: 도형 863">
              <a:extLst>
                <a:ext uri="{FF2B5EF4-FFF2-40B4-BE49-F238E27FC236}">
                  <a16:creationId xmlns:a16="http://schemas.microsoft.com/office/drawing/2014/main" id="{D9DF18FC-2D73-4F56-8702-CD28B4462F47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5" name="자유형: 도형 864">
              <a:extLst>
                <a:ext uri="{FF2B5EF4-FFF2-40B4-BE49-F238E27FC236}">
                  <a16:creationId xmlns:a16="http://schemas.microsoft.com/office/drawing/2014/main" id="{24D06E80-48A2-4CA7-9260-3F4419E6359C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6" name="그룹 865">
            <a:extLst>
              <a:ext uri="{FF2B5EF4-FFF2-40B4-BE49-F238E27FC236}">
                <a16:creationId xmlns:a16="http://schemas.microsoft.com/office/drawing/2014/main" id="{7E93A14F-C489-45BA-B07D-D98A80E7A7BF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867" name="자유형: 도형 866">
              <a:extLst>
                <a:ext uri="{FF2B5EF4-FFF2-40B4-BE49-F238E27FC236}">
                  <a16:creationId xmlns:a16="http://schemas.microsoft.com/office/drawing/2014/main" id="{CAF05C5E-2C69-43A3-B763-24EEA076E3C4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8" name="자유형: 도형 867">
              <a:extLst>
                <a:ext uri="{FF2B5EF4-FFF2-40B4-BE49-F238E27FC236}">
                  <a16:creationId xmlns:a16="http://schemas.microsoft.com/office/drawing/2014/main" id="{6507BFFC-623C-4A86-A991-8DF77ABB82DA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9" name="자유형: 도형 868">
              <a:extLst>
                <a:ext uri="{FF2B5EF4-FFF2-40B4-BE49-F238E27FC236}">
                  <a16:creationId xmlns:a16="http://schemas.microsoft.com/office/drawing/2014/main" id="{FA244EFA-5993-4FC7-955F-2C98A330560B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0" name="자유형: 도형 869">
              <a:extLst>
                <a:ext uri="{FF2B5EF4-FFF2-40B4-BE49-F238E27FC236}">
                  <a16:creationId xmlns:a16="http://schemas.microsoft.com/office/drawing/2014/main" id="{008C286B-C363-45C1-84EE-602CB68A3BDA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1" name="자유형: 도형 870">
              <a:extLst>
                <a:ext uri="{FF2B5EF4-FFF2-40B4-BE49-F238E27FC236}">
                  <a16:creationId xmlns:a16="http://schemas.microsoft.com/office/drawing/2014/main" id="{6E06AA97-0688-498F-BE6E-86C78B6B7D22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72" name="그룹 871">
            <a:extLst>
              <a:ext uri="{FF2B5EF4-FFF2-40B4-BE49-F238E27FC236}">
                <a16:creationId xmlns:a16="http://schemas.microsoft.com/office/drawing/2014/main" id="{529EA9BB-AFB9-456F-BCDE-B56AC6826A98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873" name="자유형: 도형 872">
              <a:extLst>
                <a:ext uri="{FF2B5EF4-FFF2-40B4-BE49-F238E27FC236}">
                  <a16:creationId xmlns:a16="http://schemas.microsoft.com/office/drawing/2014/main" id="{5C59FCCC-04DE-43E1-8D98-4F733D1574E5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4" name="자유형: 도형 873">
              <a:extLst>
                <a:ext uri="{FF2B5EF4-FFF2-40B4-BE49-F238E27FC236}">
                  <a16:creationId xmlns:a16="http://schemas.microsoft.com/office/drawing/2014/main" id="{D06D45F8-3F61-489B-A3DF-E6317DF2446A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5" name="자유형: 도형 874">
              <a:extLst>
                <a:ext uri="{FF2B5EF4-FFF2-40B4-BE49-F238E27FC236}">
                  <a16:creationId xmlns:a16="http://schemas.microsoft.com/office/drawing/2014/main" id="{78AD080D-C693-4976-BB51-B203FA9FD47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6" name="자유형: 도형 875">
              <a:extLst>
                <a:ext uri="{FF2B5EF4-FFF2-40B4-BE49-F238E27FC236}">
                  <a16:creationId xmlns:a16="http://schemas.microsoft.com/office/drawing/2014/main" id="{1A8232E5-8F9D-4E01-BE6A-A06B3300A568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7" name="자유형: 도형 876">
              <a:extLst>
                <a:ext uri="{FF2B5EF4-FFF2-40B4-BE49-F238E27FC236}">
                  <a16:creationId xmlns:a16="http://schemas.microsoft.com/office/drawing/2014/main" id="{40BA3E93-3D77-414D-92BF-084DA7E42154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78" name="자유형: 도형 877">
            <a:extLst>
              <a:ext uri="{FF2B5EF4-FFF2-40B4-BE49-F238E27FC236}">
                <a16:creationId xmlns:a16="http://schemas.microsoft.com/office/drawing/2014/main" id="{00C73223-F917-4962-817E-7E69AC7B7CD4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79" name="그룹 878">
            <a:extLst>
              <a:ext uri="{FF2B5EF4-FFF2-40B4-BE49-F238E27FC236}">
                <a16:creationId xmlns:a16="http://schemas.microsoft.com/office/drawing/2014/main" id="{8EFA3A70-703B-4D9D-9B61-E6CBFA859E1E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880" name="자유형: 도형 879">
              <a:extLst>
                <a:ext uri="{FF2B5EF4-FFF2-40B4-BE49-F238E27FC236}">
                  <a16:creationId xmlns:a16="http://schemas.microsoft.com/office/drawing/2014/main" id="{D0333E8B-7977-4749-B6D3-848C7B34F0DF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1" name="자유형: 도형 880">
              <a:extLst>
                <a:ext uri="{FF2B5EF4-FFF2-40B4-BE49-F238E27FC236}">
                  <a16:creationId xmlns:a16="http://schemas.microsoft.com/office/drawing/2014/main" id="{08A1DB78-CED0-40BB-B0AC-6B3015EEF1BC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2" name="자유형: 도형 881">
              <a:extLst>
                <a:ext uri="{FF2B5EF4-FFF2-40B4-BE49-F238E27FC236}">
                  <a16:creationId xmlns:a16="http://schemas.microsoft.com/office/drawing/2014/main" id="{E73AE08E-0A40-476C-AFB5-5E5149FD7BC7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83" name="그룹 882">
            <a:extLst>
              <a:ext uri="{FF2B5EF4-FFF2-40B4-BE49-F238E27FC236}">
                <a16:creationId xmlns:a16="http://schemas.microsoft.com/office/drawing/2014/main" id="{6F7C1A3F-0B98-4434-99E6-D1584CB07E21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884" name="자유형: 도형 883">
              <a:extLst>
                <a:ext uri="{FF2B5EF4-FFF2-40B4-BE49-F238E27FC236}">
                  <a16:creationId xmlns:a16="http://schemas.microsoft.com/office/drawing/2014/main" id="{31119BBB-97C4-4ACB-A41E-4B8B766A2983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5" name="자유형: 도형 884">
              <a:extLst>
                <a:ext uri="{FF2B5EF4-FFF2-40B4-BE49-F238E27FC236}">
                  <a16:creationId xmlns:a16="http://schemas.microsoft.com/office/drawing/2014/main" id="{31FF0822-C8A4-42DF-9404-F2F5A7A01B1D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6" name="자유형: 도형 885">
              <a:extLst>
                <a:ext uri="{FF2B5EF4-FFF2-40B4-BE49-F238E27FC236}">
                  <a16:creationId xmlns:a16="http://schemas.microsoft.com/office/drawing/2014/main" id="{97C348F5-585B-4882-B935-4C252BBFC4A3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87" name="그룹 886">
            <a:extLst>
              <a:ext uri="{FF2B5EF4-FFF2-40B4-BE49-F238E27FC236}">
                <a16:creationId xmlns:a16="http://schemas.microsoft.com/office/drawing/2014/main" id="{40434BC1-81B1-4EC2-89BB-F8647AA9C336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888" name="자유형: 도형 887">
              <a:extLst>
                <a:ext uri="{FF2B5EF4-FFF2-40B4-BE49-F238E27FC236}">
                  <a16:creationId xmlns:a16="http://schemas.microsoft.com/office/drawing/2014/main" id="{7EDA3067-50B4-44BA-822D-3A498ACD3BE3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9" name="자유형: 도형 888">
              <a:extLst>
                <a:ext uri="{FF2B5EF4-FFF2-40B4-BE49-F238E27FC236}">
                  <a16:creationId xmlns:a16="http://schemas.microsoft.com/office/drawing/2014/main" id="{89D45465-E350-4CE1-81CC-C6125B4C861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0" name="자유형: 도형 889">
              <a:extLst>
                <a:ext uri="{FF2B5EF4-FFF2-40B4-BE49-F238E27FC236}">
                  <a16:creationId xmlns:a16="http://schemas.microsoft.com/office/drawing/2014/main" id="{231369E3-F369-4D02-A040-CD2079ADF6E4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1" name="자유형: 도형 890">
              <a:extLst>
                <a:ext uri="{FF2B5EF4-FFF2-40B4-BE49-F238E27FC236}">
                  <a16:creationId xmlns:a16="http://schemas.microsoft.com/office/drawing/2014/main" id="{5E2F7375-C2D9-40DB-AD18-05D28EBADAE9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2" name="자유형: 도형 891">
              <a:extLst>
                <a:ext uri="{FF2B5EF4-FFF2-40B4-BE49-F238E27FC236}">
                  <a16:creationId xmlns:a16="http://schemas.microsoft.com/office/drawing/2014/main" id="{D9D08080-1877-4328-AB81-ED8232483977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3" name="자유형: 도형 892">
              <a:extLst>
                <a:ext uri="{FF2B5EF4-FFF2-40B4-BE49-F238E27FC236}">
                  <a16:creationId xmlns:a16="http://schemas.microsoft.com/office/drawing/2014/main" id="{E5689F6F-AE57-43E6-9D7C-8B015E3ECCBB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94" name="그룹 893">
            <a:extLst>
              <a:ext uri="{FF2B5EF4-FFF2-40B4-BE49-F238E27FC236}">
                <a16:creationId xmlns:a16="http://schemas.microsoft.com/office/drawing/2014/main" id="{AF0821F1-545F-4825-933C-FCF99E9F2314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895" name="자유형: 도형 894">
              <a:extLst>
                <a:ext uri="{FF2B5EF4-FFF2-40B4-BE49-F238E27FC236}">
                  <a16:creationId xmlns:a16="http://schemas.microsoft.com/office/drawing/2014/main" id="{17970CC4-54CA-4CA3-8992-302BA9E5D780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6" name="자유형: 도형 895">
              <a:extLst>
                <a:ext uri="{FF2B5EF4-FFF2-40B4-BE49-F238E27FC236}">
                  <a16:creationId xmlns:a16="http://schemas.microsoft.com/office/drawing/2014/main" id="{91EE733C-1971-4CF6-AEEA-52A7E082233D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97" name="자유형: 도형 896">
            <a:extLst>
              <a:ext uri="{FF2B5EF4-FFF2-40B4-BE49-F238E27FC236}">
                <a16:creationId xmlns:a16="http://schemas.microsoft.com/office/drawing/2014/main" id="{0161BC98-602B-4016-A1AD-787926C7DB41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98" name="그룹 897">
            <a:extLst>
              <a:ext uri="{FF2B5EF4-FFF2-40B4-BE49-F238E27FC236}">
                <a16:creationId xmlns:a16="http://schemas.microsoft.com/office/drawing/2014/main" id="{7FF886B5-0E31-415B-89E6-74DECBC62E31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899" name="자유형: 도형 898">
              <a:extLst>
                <a:ext uri="{FF2B5EF4-FFF2-40B4-BE49-F238E27FC236}">
                  <a16:creationId xmlns:a16="http://schemas.microsoft.com/office/drawing/2014/main" id="{B7113164-7966-434B-8A7C-3CAE7B058C9F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0" name="자유형: 도형 899">
              <a:extLst>
                <a:ext uri="{FF2B5EF4-FFF2-40B4-BE49-F238E27FC236}">
                  <a16:creationId xmlns:a16="http://schemas.microsoft.com/office/drawing/2014/main" id="{85A3B79A-6B22-4996-B3FA-483599A9ECB7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F9DAB4EA-64F8-43BE-B0A4-F2507136655F}"/>
              </a:ext>
            </a:extLst>
          </p:cNvPr>
          <p:cNvSpPr txBox="1"/>
          <p:nvPr/>
        </p:nvSpPr>
        <p:spPr>
          <a:xfrm>
            <a:off x="8978001" y="3798608"/>
            <a:ext cx="2622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67352096-8DEF-4026-A6F8-1C67F7A70E76}"/>
              </a:ext>
            </a:extLst>
          </p:cNvPr>
          <p:cNvSpPr txBox="1"/>
          <p:nvPr/>
        </p:nvSpPr>
        <p:spPr>
          <a:xfrm>
            <a:off x="9037297" y="43825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6C079DF-00AF-41EE-96E0-A17AA04B27FF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9671"/>
            </a:avLst>
          </a:prstGeom>
          <a:solidFill>
            <a:srgbClr val="FF4F45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8800" dirty="0">
                <a:solidFill>
                  <a:schemeClr val="bg1"/>
                </a:solidFill>
                <a:latin typeface="+mj-lt"/>
              </a:rPr>
              <a:t>Thanks !</a:t>
            </a:r>
            <a:endParaRPr lang="ko-KR" altLang="en-US" sz="8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85463CB-D47A-4DEF-A279-DBD5649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F51AE38-F798-415F-9192-843ACE554A8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9680BCC-80E2-44B0-878C-884E98240BD5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7C9F27B-E3D8-4E0B-8DC2-5D76FC0BC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EA65AE1-8AE1-46CB-90CC-69E0C49F4760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Caveat Brush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AD9CEE-E3DE-4CDC-98B1-A0AF5B57F862}"/>
              </a:ext>
            </a:extLst>
          </p:cNvPr>
          <p:cNvSpPr/>
          <p:nvPr/>
        </p:nvSpPr>
        <p:spPr>
          <a:xfrm>
            <a:off x="3889954" y="3642669"/>
            <a:ext cx="53527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https://fonts.google.com/specimen/Caveat+Brush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FB21273-EEBE-4AE6-A9FB-4FBDB9FD8701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E1FB0373-1217-483D-B31E-B499A87BF46E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38903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타원 22">
            <a:extLst>
              <a:ext uri="{FF2B5EF4-FFF2-40B4-BE49-F238E27FC236}">
                <a16:creationId xmlns:a16="http://schemas.microsoft.com/office/drawing/2014/main" id="{2F3B8A03-9014-4A37-81C4-6D97863836B6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FF4F45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3974FB3-F309-49CC-B781-562DC9443693}"/>
              </a:ext>
            </a:extLst>
          </p:cNvPr>
          <p:cNvSpPr/>
          <p:nvPr/>
        </p:nvSpPr>
        <p:spPr>
          <a:xfrm>
            <a:off x="4698686" y="4421432"/>
            <a:ext cx="2794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272EEF73-8932-44AB-8AF7-1A0C4F3FD9F2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972095D-A669-4CF2-A854-E716CBFA108A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E75105D-0290-44F7-A034-AD85FD5D5FF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7F993CBF-BEAC-41D4-BAF3-5773DE383449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58BAB19-4ECD-4D78-BC5F-52674596E6E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타원 29">
            <a:extLst>
              <a:ext uri="{FF2B5EF4-FFF2-40B4-BE49-F238E27FC236}">
                <a16:creationId xmlns:a16="http://schemas.microsoft.com/office/drawing/2014/main" id="{CC3A341A-6C58-4DF8-AD17-B4760061ACC8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FF4F45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039CB69-C74F-4EA0-9C7D-3CCA07745046}"/>
              </a:ext>
            </a:extLst>
          </p:cNvPr>
          <p:cNvSpPr/>
          <p:nvPr/>
        </p:nvSpPr>
        <p:spPr>
          <a:xfrm>
            <a:off x="1554257" y="4421432"/>
            <a:ext cx="2794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75D8676E-3B6D-4A44-9914-EA3F687AFEFE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AB176EC-C0E7-4CD6-9D8F-36565DFEAC5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4C102D8-0043-483A-B66D-E587F60DF6F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타원 34">
            <a:extLst>
              <a:ext uri="{FF2B5EF4-FFF2-40B4-BE49-F238E27FC236}">
                <a16:creationId xmlns:a16="http://schemas.microsoft.com/office/drawing/2014/main" id="{0AE5F1D0-3156-4415-9CFA-CAA85752F239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FF4F45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CDDA362-EEE1-4294-8DEE-60E0D293BE2E}"/>
              </a:ext>
            </a:extLst>
          </p:cNvPr>
          <p:cNvSpPr/>
          <p:nvPr/>
        </p:nvSpPr>
        <p:spPr>
          <a:xfrm>
            <a:off x="7847972" y="4421432"/>
            <a:ext cx="2794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4F80AEA8-53E5-4D37-9087-158986F37193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4559926-F0B0-44EA-934A-DAF437662D7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48B3BE6-7629-4DA6-8BE6-AD0E5595CA4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A2B8BA6F-B2C1-4673-B169-BD296B000F6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DFF4C6F-2D90-445B-AFBC-7A407784F74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E095B5-1ECE-4AAF-BAB8-016BBEB6DA6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7FE00FC0-3541-4334-B9FE-E4DD6B621E85}"/>
              </a:ext>
            </a:extLst>
          </p:cNvPr>
          <p:cNvSpPr/>
          <p:nvPr/>
        </p:nvSpPr>
        <p:spPr>
          <a:xfrm>
            <a:off x="2865120" y="943275"/>
            <a:ext cx="6461760" cy="779647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Agenda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392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0357F22-0BCD-4E25-B4A2-1CE2EC1A2A84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9671"/>
            </a:avLst>
          </a:prstGeom>
          <a:solidFill>
            <a:srgbClr val="FF4F45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969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69B549-D29A-4115-BD69-69A8637747CB}"/>
              </a:ext>
            </a:extLst>
          </p:cNvPr>
          <p:cNvSpPr txBox="1"/>
          <p:nvPr/>
        </p:nvSpPr>
        <p:spPr>
          <a:xfrm>
            <a:off x="1179370" y="4483709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7C377DC-3619-4953-8167-85DDCF523E49}"/>
              </a:ext>
            </a:extLst>
          </p:cNvPr>
          <p:cNvSpPr/>
          <p:nvPr/>
        </p:nvSpPr>
        <p:spPr>
          <a:xfrm>
            <a:off x="1179369" y="3408029"/>
            <a:ext cx="2058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</a:t>
            </a:r>
            <a:r>
              <a:rPr lang="en-US" altLang="ko-KR" sz="2400">
                <a:latin typeface="+mj-lt"/>
              </a:rPr>
              <a:t>sit amet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5A62917-4D58-49FE-9D21-C06FBD5C4D9F}"/>
              </a:ext>
            </a:extLst>
          </p:cNvPr>
          <p:cNvSpPr/>
          <p:nvPr/>
        </p:nvSpPr>
        <p:spPr>
          <a:xfrm>
            <a:off x="1179425" y="2913284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CDA664-4595-4BDE-A242-F3975B7A33F4}"/>
              </a:ext>
            </a:extLst>
          </p:cNvPr>
          <p:cNvSpPr txBox="1"/>
          <p:nvPr/>
        </p:nvSpPr>
        <p:spPr>
          <a:xfrm>
            <a:off x="3762520" y="4483709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1EBD235-5B98-4079-998C-C744E5EA0833}"/>
              </a:ext>
            </a:extLst>
          </p:cNvPr>
          <p:cNvSpPr/>
          <p:nvPr/>
        </p:nvSpPr>
        <p:spPr>
          <a:xfrm>
            <a:off x="3762519" y="3408029"/>
            <a:ext cx="2058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+mj-lt"/>
              </a:rPr>
              <a:t>Consectetur adipisicing elit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E55EFA4-C752-467D-B287-24EAE6BEF686}"/>
              </a:ext>
            </a:extLst>
          </p:cNvPr>
          <p:cNvSpPr/>
          <p:nvPr/>
        </p:nvSpPr>
        <p:spPr>
          <a:xfrm>
            <a:off x="3762575" y="2913284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2356BF-C794-4E5A-B379-8CC89948F82E}"/>
              </a:ext>
            </a:extLst>
          </p:cNvPr>
          <p:cNvSpPr txBox="1"/>
          <p:nvPr/>
        </p:nvSpPr>
        <p:spPr>
          <a:xfrm>
            <a:off x="6374591" y="4483709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D50B88E-F150-4AF0-BB4A-F8E233271F3F}"/>
              </a:ext>
            </a:extLst>
          </p:cNvPr>
          <p:cNvSpPr/>
          <p:nvPr/>
        </p:nvSpPr>
        <p:spPr>
          <a:xfrm>
            <a:off x="6374590" y="3408029"/>
            <a:ext cx="2058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Sed </a:t>
            </a:r>
            <a:r>
              <a:rPr lang="en-US" altLang="ko-KR" sz="2400">
                <a:latin typeface="+mj-lt"/>
              </a:rPr>
              <a:t>do eiusmod tempor</a:t>
            </a:r>
            <a:endParaRPr lang="en-US" altLang="ko-KR" sz="2400" dirty="0"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CC559ED-040E-410D-9191-8F48F771A6DE}"/>
              </a:ext>
            </a:extLst>
          </p:cNvPr>
          <p:cNvSpPr/>
          <p:nvPr/>
        </p:nvSpPr>
        <p:spPr>
          <a:xfrm>
            <a:off x="6374646" y="2913284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F7E87E-8BA4-40AE-92EB-97F1A7A4326C}"/>
              </a:ext>
            </a:extLst>
          </p:cNvPr>
          <p:cNvSpPr txBox="1"/>
          <p:nvPr/>
        </p:nvSpPr>
        <p:spPr>
          <a:xfrm>
            <a:off x="8953459" y="4483709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AFBEC8A-263C-4C1F-B1B5-8A2EB045E6FB}"/>
              </a:ext>
            </a:extLst>
          </p:cNvPr>
          <p:cNvSpPr/>
          <p:nvPr/>
        </p:nvSpPr>
        <p:spPr>
          <a:xfrm>
            <a:off x="8953458" y="3408029"/>
            <a:ext cx="2058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+mj-lt"/>
              </a:rPr>
              <a:t>Incididunt ut labore</a:t>
            </a:r>
            <a:r>
              <a:rPr lang="en-US" altLang="ko-KR" sz="2400" dirty="0">
                <a:latin typeface="+mj-lt"/>
              </a:rPr>
              <a:t> et dolore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D9FEE67-BD51-48BA-BFF6-2944B58E2F84}"/>
              </a:ext>
            </a:extLst>
          </p:cNvPr>
          <p:cNvSpPr/>
          <p:nvPr/>
        </p:nvSpPr>
        <p:spPr>
          <a:xfrm>
            <a:off x="8953514" y="2913284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A53288D7-4EBB-438D-9857-B90FCB0C5157}"/>
              </a:ext>
            </a:extLst>
          </p:cNvPr>
          <p:cNvSpPr/>
          <p:nvPr/>
        </p:nvSpPr>
        <p:spPr>
          <a:xfrm>
            <a:off x="2547170" y="1420185"/>
            <a:ext cx="7099860" cy="646331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lIns="288000" rIns="288000"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Section Break Slide Title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51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61AC10A-DE23-4FC2-8813-36CC45E894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73C42788-86EC-4D80-83D8-1127E5B33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3605" y="2338743"/>
            <a:ext cx="551100" cy="4001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AEB322-AD26-4DC5-BC3F-164E54132089}"/>
              </a:ext>
            </a:extLst>
          </p:cNvPr>
          <p:cNvSpPr txBox="1"/>
          <p:nvPr/>
        </p:nvSpPr>
        <p:spPr>
          <a:xfrm>
            <a:off x="5963606" y="2921168"/>
            <a:ext cx="5403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C0C2F2-5E56-4CD9-B195-A113BC544396}"/>
              </a:ext>
            </a:extLst>
          </p:cNvPr>
          <p:cNvSpPr txBox="1"/>
          <p:nvPr/>
        </p:nvSpPr>
        <p:spPr>
          <a:xfrm>
            <a:off x="5963606" y="4100192"/>
            <a:ext cx="5403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632063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>
            <a:extLst>
              <a:ext uri="{FF2B5EF4-FFF2-40B4-BE49-F238E27FC236}">
                <a16:creationId xmlns:a16="http://schemas.microsoft.com/office/drawing/2014/main" id="{55B60DAC-D700-4A93-8615-4B005E03A45F}"/>
              </a:ext>
            </a:extLst>
          </p:cNvPr>
          <p:cNvSpPr/>
          <p:nvPr/>
        </p:nvSpPr>
        <p:spPr>
          <a:xfrm>
            <a:off x="4627306" y="2857499"/>
            <a:ext cx="3243006" cy="571501"/>
          </a:xfrm>
          <a:prstGeom prst="rect">
            <a:avLst/>
          </a:prstGeom>
          <a:solidFill>
            <a:srgbClr val="47E4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j-lt"/>
              </a:rPr>
              <a:t>19XX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EC0AFBB1-BC14-44E9-ACC6-036566CFF542}"/>
              </a:ext>
            </a:extLst>
          </p:cNvPr>
          <p:cNvSpPr/>
          <p:nvPr/>
        </p:nvSpPr>
        <p:spPr>
          <a:xfrm>
            <a:off x="7874397" y="2857499"/>
            <a:ext cx="4317603" cy="571501"/>
          </a:xfrm>
          <a:custGeom>
            <a:avLst/>
            <a:gdLst>
              <a:gd name="connsiteX0" fmla="*/ 0 w 4317603"/>
              <a:gd name="connsiteY0" fmla="*/ 0 h 571501"/>
              <a:gd name="connsiteX1" fmla="*/ 4317603 w 4317603"/>
              <a:gd name="connsiteY1" fmla="*/ 0 h 571501"/>
              <a:gd name="connsiteX2" fmla="*/ 4317603 w 4317603"/>
              <a:gd name="connsiteY2" fmla="*/ 571501 h 571501"/>
              <a:gd name="connsiteX3" fmla="*/ 0 w 4317603"/>
              <a:gd name="connsiteY3" fmla="*/ 571501 h 571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7603" h="571501">
                <a:moveTo>
                  <a:pt x="0" y="0"/>
                </a:moveTo>
                <a:lnTo>
                  <a:pt x="4317603" y="0"/>
                </a:lnTo>
                <a:lnTo>
                  <a:pt x="4317603" y="571501"/>
                </a:lnTo>
                <a:lnTo>
                  <a:pt x="0" y="571501"/>
                </a:lnTo>
                <a:close/>
              </a:path>
            </a:pathLst>
          </a:custGeom>
          <a:solidFill>
            <a:srgbClr val="FFDC2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2612E6C3-AA34-4583-A335-FB8CE5F7C7CE}"/>
              </a:ext>
            </a:extLst>
          </p:cNvPr>
          <p:cNvSpPr/>
          <p:nvPr/>
        </p:nvSpPr>
        <p:spPr>
          <a:xfrm>
            <a:off x="1098549" y="2857498"/>
            <a:ext cx="3528757" cy="571502"/>
          </a:xfrm>
          <a:custGeom>
            <a:avLst/>
            <a:gdLst>
              <a:gd name="connsiteX0" fmla="*/ 285751 w 3528757"/>
              <a:gd name="connsiteY0" fmla="*/ 0 h 571502"/>
              <a:gd name="connsiteX1" fmla="*/ 3528757 w 3528757"/>
              <a:gd name="connsiteY1" fmla="*/ 0 h 571502"/>
              <a:gd name="connsiteX2" fmla="*/ 3528757 w 3528757"/>
              <a:gd name="connsiteY2" fmla="*/ 571501 h 571502"/>
              <a:gd name="connsiteX3" fmla="*/ 285761 w 3528757"/>
              <a:gd name="connsiteY3" fmla="*/ 571501 h 571502"/>
              <a:gd name="connsiteX4" fmla="*/ 285751 w 3528757"/>
              <a:gd name="connsiteY4" fmla="*/ 571502 h 571502"/>
              <a:gd name="connsiteX5" fmla="*/ 0 w 3528757"/>
              <a:gd name="connsiteY5" fmla="*/ 285751 h 571502"/>
              <a:gd name="connsiteX6" fmla="*/ 285751 w 3528757"/>
              <a:gd name="connsiteY6" fmla="*/ 0 h 571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28757" h="571502">
                <a:moveTo>
                  <a:pt x="285751" y="0"/>
                </a:moveTo>
                <a:lnTo>
                  <a:pt x="3528757" y="0"/>
                </a:lnTo>
                <a:lnTo>
                  <a:pt x="3528757" y="571501"/>
                </a:lnTo>
                <a:lnTo>
                  <a:pt x="285761" y="571501"/>
                </a:lnTo>
                <a:lnTo>
                  <a:pt x="285751" y="571502"/>
                </a:lnTo>
                <a:cubicBezTo>
                  <a:pt x="127935" y="571502"/>
                  <a:pt x="0" y="443567"/>
                  <a:pt x="0" y="285751"/>
                </a:cubicBezTo>
                <a:cubicBezTo>
                  <a:pt x="0" y="127935"/>
                  <a:pt x="127935" y="0"/>
                  <a:pt x="285751" y="0"/>
                </a:cubicBezTo>
                <a:close/>
              </a:path>
            </a:pathLst>
          </a:custGeom>
          <a:solidFill>
            <a:srgbClr val="FFDC2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j-lt"/>
              </a:rPr>
              <a:t>19XX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FE2BA0-5D97-4F90-95AD-F04F8482D7EE}"/>
              </a:ext>
            </a:extLst>
          </p:cNvPr>
          <p:cNvSpPr txBox="1"/>
          <p:nvPr/>
        </p:nvSpPr>
        <p:spPr>
          <a:xfrm>
            <a:off x="1384300" y="3687508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5FDF2B5-E804-4007-B94C-FC706ED5BD8F}"/>
              </a:ext>
            </a:extLst>
          </p:cNvPr>
          <p:cNvSpPr txBox="1"/>
          <p:nvPr/>
        </p:nvSpPr>
        <p:spPr>
          <a:xfrm>
            <a:off x="1384301" y="4122463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FDE8046-EFBA-40B5-A232-9722D294BF5E}"/>
              </a:ext>
            </a:extLst>
          </p:cNvPr>
          <p:cNvSpPr txBox="1"/>
          <p:nvPr/>
        </p:nvSpPr>
        <p:spPr>
          <a:xfrm>
            <a:off x="4627306" y="3687508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B3C257F-D568-4CA3-8A98-371EC4E0D728}"/>
              </a:ext>
            </a:extLst>
          </p:cNvPr>
          <p:cNvSpPr txBox="1"/>
          <p:nvPr/>
        </p:nvSpPr>
        <p:spPr>
          <a:xfrm>
            <a:off x="4627307" y="4122463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CFF824-9B70-4FD5-8DDB-152B492829B2}"/>
              </a:ext>
            </a:extLst>
          </p:cNvPr>
          <p:cNvSpPr txBox="1"/>
          <p:nvPr/>
        </p:nvSpPr>
        <p:spPr>
          <a:xfrm>
            <a:off x="7870311" y="3687508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CF49FC-50F4-4FCA-9980-E664010418DA}"/>
              </a:ext>
            </a:extLst>
          </p:cNvPr>
          <p:cNvSpPr txBox="1"/>
          <p:nvPr/>
        </p:nvSpPr>
        <p:spPr>
          <a:xfrm>
            <a:off x="7870312" y="4122463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577C10C6-3BF0-42C2-A164-210BDAFF2648}"/>
              </a:ext>
            </a:extLst>
          </p:cNvPr>
          <p:cNvSpPr/>
          <p:nvPr/>
        </p:nvSpPr>
        <p:spPr>
          <a:xfrm>
            <a:off x="769810" y="1146992"/>
            <a:ext cx="5274644" cy="646331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lIns="288000" rIns="288000" rtlCol="0" anchor="ctr"/>
          <a:lstStyle/>
          <a:p>
            <a:r>
              <a:rPr lang="en-US" altLang="ko-KR" sz="2000" dirty="0">
                <a:solidFill>
                  <a:schemeClr val="bg1"/>
                </a:solidFill>
              </a:rPr>
              <a:t>Timeline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634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6374810E-2F8B-42C4-8B68-E139B694B499}"/>
              </a:ext>
            </a:extLst>
          </p:cNvPr>
          <p:cNvSpPr/>
          <p:nvPr/>
        </p:nvSpPr>
        <p:spPr>
          <a:xfrm>
            <a:off x="0" y="2857499"/>
            <a:ext cx="5033706" cy="571501"/>
          </a:xfrm>
          <a:prstGeom prst="rect">
            <a:avLst/>
          </a:prstGeom>
          <a:solidFill>
            <a:srgbClr val="47E4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72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1A1718-4687-4436-8084-3AA39416B15C}"/>
              </a:ext>
            </a:extLst>
          </p:cNvPr>
          <p:cNvSpPr txBox="1"/>
          <p:nvPr/>
        </p:nvSpPr>
        <p:spPr>
          <a:xfrm>
            <a:off x="1790700" y="3687508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16410A-6101-4819-A630-54201A74B677}"/>
              </a:ext>
            </a:extLst>
          </p:cNvPr>
          <p:cNvSpPr txBox="1"/>
          <p:nvPr/>
        </p:nvSpPr>
        <p:spPr>
          <a:xfrm>
            <a:off x="1790701" y="4122463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D9A594-5E28-46C8-A439-647C329C30CE}"/>
              </a:ext>
            </a:extLst>
          </p:cNvPr>
          <p:cNvSpPr txBox="1"/>
          <p:nvPr/>
        </p:nvSpPr>
        <p:spPr>
          <a:xfrm>
            <a:off x="5033706" y="3687508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A5AFB5-3F0B-42CC-9B18-71F282E0ECCE}"/>
              </a:ext>
            </a:extLst>
          </p:cNvPr>
          <p:cNvSpPr txBox="1"/>
          <p:nvPr/>
        </p:nvSpPr>
        <p:spPr>
          <a:xfrm>
            <a:off x="5033707" y="4122463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96BE3AFC-420B-4F88-8B46-0249BA9C8E13}"/>
              </a:ext>
            </a:extLst>
          </p:cNvPr>
          <p:cNvSpPr/>
          <p:nvPr/>
        </p:nvSpPr>
        <p:spPr>
          <a:xfrm>
            <a:off x="8276712" y="2857499"/>
            <a:ext cx="3249357" cy="571501"/>
          </a:xfrm>
          <a:custGeom>
            <a:avLst/>
            <a:gdLst>
              <a:gd name="connsiteX0" fmla="*/ 0 w 3249357"/>
              <a:gd name="connsiteY0" fmla="*/ 0 h 571501"/>
              <a:gd name="connsiteX1" fmla="*/ 2963606 w 3249357"/>
              <a:gd name="connsiteY1" fmla="*/ 0 h 571501"/>
              <a:gd name="connsiteX2" fmla="*/ 2963607 w 3249357"/>
              <a:gd name="connsiteY2" fmla="*/ 0 h 571501"/>
              <a:gd name="connsiteX3" fmla="*/ 2963606 w 3249357"/>
              <a:gd name="connsiteY3" fmla="*/ 0 h 571501"/>
              <a:gd name="connsiteX4" fmla="*/ 3048580 w 3249357"/>
              <a:gd name="connsiteY4" fmla="*/ 12847 h 571501"/>
              <a:gd name="connsiteX5" fmla="*/ 3226901 w 3249357"/>
              <a:gd name="connsiteY5" fmla="*/ 174524 h 571501"/>
              <a:gd name="connsiteX6" fmla="*/ 3243005 w 3249357"/>
              <a:gd name="connsiteY6" fmla="*/ 226400 h 571501"/>
              <a:gd name="connsiteX7" fmla="*/ 3243552 w 3249357"/>
              <a:gd name="connsiteY7" fmla="*/ 228162 h 571501"/>
              <a:gd name="connsiteX8" fmla="*/ 3249357 w 3249357"/>
              <a:gd name="connsiteY8" fmla="*/ 285751 h 571501"/>
              <a:gd name="connsiteX9" fmla="*/ 3243552 w 3249357"/>
              <a:gd name="connsiteY9" fmla="*/ 343340 h 571501"/>
              <a:gd name="connsiteX10" fmla="*/ 3243005 w 3249357"/>
              <a:gd name="connsiteY10" fmla="*/ 345102 h 571501"/>
              <a:gd name="connsiteX11" fmla="*/ 3226901 w 3249357"/>
              <a:gd name="connsiteY11" fmla="*/ 396978 h 571501"/>
              <a:gd name="connsiteX12" fmla="*/ 3021195 w 3249357"/>
              <a:gd name="connsiteY12" fmla="*/ 565697 h 571501"/>
              <a:gd name="connsiteX13" fmla="*/ 2963616 w 3249357"/>
              <a:gd name="connsiteY13" fmla="*/ 571501 h 571501"/>
              <a:gd name="connsiteX14" fmla="*/ 2963597 w 3249357"/>
              <a:gd name="connsiteY14" fmla="*/ 571501 h 571501"/>
              <a:gd name="connsiteX15" fmla="*/ 2963596 w 3249357"/>
              <a:gd name="connsiteY15" fmla="*/ 571501 h 571501"/>
              <a:gd name="connsiteX16" fmla="*/ 0 w 3249357"/>
              <a:gd name="connsiteY16" fmla="*/ 571501 h 571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49357" h="571501">
                <a:moveTo>
                  <a:pt x="0" y="0"/>
                </a:moveTo>
                <a:lnTo>
                  <a:pt x="2963606" y="0"/>
                </a:lnTo>
                <a:lnTo>
                  <a:pt x="2963607" y="0"/>
                </a:lnTo>
                <a:lnTo>
                  <a:pt x="2963606" y="0"/>
                </a:lnTo>
                <a:lnTo>
                  <a:pt x="3048580" y="12847"/>
                </a:lnTo>
                <a:cubicBezTo>
                  <a:pt x="3129109" y="37894"/>
                  <a:pt x="3194367" y="97604"/>
                  <a:pt x="3226901" y="174524"/>
                </a:cubicBezTo>
                <a:lnTo>
                  <a:pt x="3243005" y="226400"/>
                </a:lnTo>
                <a:lnTo>
                  <a:pt x="3243552" y="228162"/>
                </a:lnTo>
                <a:cubicBezTo>
                  <a:pt x="3247358" y="246764"/>
                  <a:pt x="3249357" y="266024"/>
                  <a:pt x="3249357" y="285751"/>
                </a:cubicBezTo>
                <a:cubicBezTo>
                  <a:pt x="3249357" y="305478"/>
                  <a:pt x="3247358" y="324738"/>
                  <a:pt x="3243552" y="343340"/>
                </a:cubicBezTo>
                <a:lnTo>
                  <a:pt x="3243005" y="345102"/>
                </a:lnTo>
                <a:lnTo>
                  <a:pt x="3226901" y="396978"/>
                </a:lnTo>
                <a:cubicBezTo>
                  <a:pt x="3190752" y="482445"/>
                  <a:pt x="3114203" y="546664"/>
                  <a:pt x="3021195" y="565697"/>
                </a:cubicBezTo>
                <a:lnTo>
                  <a:pt x="2963616" y="571501"/>
                </a:lnTo>
                <a:lnTo>
                  <a:pt x="2963597" y="571501"/>
                </a:lnTo>
                <a:lnTo>
                  <a:pt x="2963596" y="571501"/>
                </a:lnTo>
                <a:lnTo>
                  <a:pt x="0" y="571501"/>
                </a:lnTo>
                <a:close/>
              </a:path>
            </a:pathLst>
          </a:custGeom>
          <a:solidFill>
            <a:srgbClr val="47E4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D051A6-20C2-4BA6-8A84-8B424F2EBF4D}"/>
              </a:ext>
            </a:extLst>
          </p:cNvPr>
          <p:cNvSpPr txBox="1"/>
          <p:nvPr/>
        </p:nvSpPr>
        <p:spPr>
          <a:xfrm>
            <a:off x="8276711" y="3687508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C78A34-BC3D-4938-A25D-FA1E49E85251}"/>
              </a:ext>
            </a:extLst>
          </p:cNvPr>
          <p:cNvSpPr txBox="1"/>
          <p:nvPr/>
        </p:nvSpPr>
        <p:spPr>
          <a:xfrm>
            <a:off x="8276712" y="4122463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73E735-AE6A-42C2-B1D9-E69A23106CAA}"/>
              </a:ext>
            </a:extLst>
          </p:cNvPr>
          <p:cNvSpPr/>
          <p:nvPr/>
        </p:nvSpPr>
        <p:spPr>
          <a:xfrm>
            <a:off x="5033706" y="2857499"/>
            <a:ext cx="3243006" cy="571501"/>
          </a:xfrm>
          <a:prstGeom prst="rect">
            <a:avLst/>
          </a:prstGeom>
          <a:solidFill>
            <a:srgbClr val="FFDC2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B9DAA997-C814-4941-B26E-647465915B08}"/>
              </a:ext>
            </a:extLst>
          </p:cNvPr>
          <p:cNvSpPr/>
          <p:nvPr/>
        </p:nvSpPr>
        <p:spPr>
          <a:xfrm>
            <a:off x="769810" y="1146992"/>
            <a:ext cx="5274644" cy="646331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lIns="288000" rIns="288000" rtlCol="0" anchor="ctr"/>
          <a:lstStyle/>
          <a:p>
            <a:r>
              <a:rPr lang="en-US" altLang="ko-KR" sz="2000" dirty="0">
                <a:solidFill>
                  <a:schemeClr val="bg1"/>
                </a:solidFill>
              </a:rPr>
              <a:t>Timeline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280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57E34D7-E1E6-4814-8D55-E4948F1B34C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1C3B68C8-4061-4C59-9C19-695E507C2E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8163"/>
          <a:stretch/>
        </p:blipFill>
        <p:spPr>
          <a:xfrm flipH="1" flipV="1">
            <a:off x="808292" y="1"/>
            <a:ext cx="1006033" cy="98065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139D7C25-7650-41C0-8958-CF7276B964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0021" y="6121175"/>
            <a:ext cx="891287" cy="52006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FCBC44BA-B487-4524-9418-91AAFB8668E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2381"/>
          <a:stretch/>
        </p:blipFill>
        <p:spPr>
          <a:xfrm flipH="1" flipV="1">
            <a:off x="-1" y="240382"/>
            <a:ext cx="726819" cy="111432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901E2D1-27B3-4956-A4B6-E891B6EF3A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3038" y="5589000"/>
            <a:ext cx="530063" cy="4384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3B89131-AD73-495E-8FDB-CDEA3FE4352E}"/>
              </a:ext>
            </a:extLst>
          </p:cNvPr>
          <p:cNvSpPr txBox="1"/>
          <p:nvPr/>
        </p:nvSpPr>
        <p:spPr>
          <a:xfrm>
            <a:off x="6261919" y="2112068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EC47F6-5628-4A9A-9642-3EF8C5D1104F}"/>
              </a:ext>
            </a:extLst>
          </p:cNvPr>
          <p:cNvSpPr txBox="1"/>
          <p:nvPr/>
        </p:nvSpPr>
        <p:spPr>
          <a:xfrm>
            <a:off x="6261919" y="4543049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C136C23C-CCBF-4345-9E4E-C61267102B7D}"/>
              </a:ext>
            </a:extLst>
          </p:cNvPr>
          <p:cNvSpPr/>
          <p:nvPr/>
        </p:nvSpPr>
        <p:spPr>
          <a:xfrm>
            <a:off x="5948413" y="1377998"/>
            <a:ext cx="5274644" cy="646331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lIns="288000" rIns="288000" rtlCol="0" anchor="ctr"/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,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9F28013-DF17-4D06-9A67-D8865E8C83CF}"/>
              </a:ext>
            </a:extLst>
          </p:cNvPr>
          <p:cNvSpPr/>
          <p:nvPr/>
        </p:nvSpPr>
        <p:spPr>
          <a:xfrm>
            <a:off x="5948413" y="3808979"/>
            <a:ext cx="5274644" cy="646331"/>
          </a:xfrm>
          <a:prstGeom prst="roundRect">
            <a:avLst>
              <a:gd name="adj" fmla="val 50000"/>
            </a:avLst>
          </a:prstGeom>
          <a:solidFill>
            <a:srgbClr val="FF4F45"/>
          </a:solidFill>
          <a:ln w="15875" cap="flat">
            <a:noFill/>
            <a:prstDash val="solid"/>
            <a:miter/>
          </a:ln>
        </p:spPr>
        <p:txBody>
          <a:bodyPr lIns="288000" rIns="288000" rtlCol="0" anchor="ctr"/>
          <a:lstStyle/>
          <a:p>
            <a:r>
              <a:rPr lang="en-US" altLang="ko-KR" sz="2000" dirty="0">
                <a:solidFill>
                  <a:schemeClr val="bg1"/>
                </a:solidFill>
              </a:rPr>
              <a:t>Ut </a:t>
            </a:r>
            <a:r>
              <a:rPr lang="en-US" altLang="ko-KR" sz="2000" dirty="0" err="1">
                <a:solidFill>
                  <a:schemeClr val="bg1"/>
                </a:solidFill>
              </a:rPr>
              <a:t>enim</a:t>
            </a:r>
            <a:r>
              <a:rPr lang="en-US" altLang="ko-KR" sz="2000" dirty="0">
                <a:solidFill>
                  <a:schemeClr val="bg1"/>
                </a:solidFill>
              </a:rPr>
              <a:t> ad minim </a:t>
            </a:r>
            <a:r>
              <a:rPr lang="en-US" altLang="ko-KR" sz="2000" dirty="0" err="1">
                <a:solidFill>
                  <a:schemeClr val="bg1"/>
                </a:solidFill>
              </a:rPr>
              <a:t>veniam</a:t>
            </a:r>
            <a:r>
              <a:rPr lang="en-US" altLang="ko-KR" sz="2000" dirty="0">
                <a:solidFill>
                  <a:schemeClr val="bg1"/>
                </a:solidFill>
              </a:rPr>
              <a:t>,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04359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veat Brush - Montserrat Light">
      <a:majorFont>
        <a:latin typeface="Caveat Brush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4F45"/>
        </a:solidFill>
        <a:ln w="76200" cap="flat">
          <a:noFill/>
          <a:prstDash val="solid"/>
          <a:miter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3197</TotalTime>
  <Words>1189</Words>
  <Application>Microsoft Office PowerPoint</Application>
  <PresentationFormat>와이드스크린</PresentationFormat>
  <Paragraphs>156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Montserrat Light</vt:lpstr>
      <vt:lpstr>Arial Unicode MS</vt:lpstr>
      <vt:lpstr>맑은 고딕</vt:lpstr>
      <vt:lpstr>Arial</vt:lpstr>
      <vt:lpstr>Caveat Brush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196</cp:revision>
  <dcterms:created xsi:type="dcterms:W3CDTF">2019-04-06T05:20:47Z</dcterms:created>
  <dcterms:modified xsi:type="dcterms:W3CDTF">2021-09-08T09:24:28Z</dcterms:modified>
</cp:coreProperties>
</file>