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302" r:id="rId3"/>
    <p:sldId id="298" r:id="rId4"/>
    <p:sldId id="265" r:id="rId5"/>
    <p:sldId id="299" r:id="rId6"/>
    <p:sldId id="300" r:id="rId7"/>
    <p:sldId id="301" r:id="rId8"/>
    <p:sldId id="261" r:id="rId9"/>
    <p:sldId id="296" r:id="rId10"/>
    <p:sldId id="277" r:id="rId11"/>
    <p:sldId id="278" r:id="rId12"/>
    <p:sldId id="288" r:id="rId13"/>
    <p:sldId id="289" r:id="rId14"/>
    <p:sldId id="297" r:id="rId15"/>
    <p:sldId id="291" r:id="rId16"/>
    <p:sldId id="292" r:id="rId17"/>
    <p:sldId id="293" r:id="rId18"/>
    <p:sldId id="294" r:id="rId19"/>
    <p:sldId id="303"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131F2B"/>
    <a:srgbClr val="21D7CD"/>
    <a:srgbClr val="42DF9A"/>
    <a:srgbClr val="FF5050"/>
    <a:srgbClr val="0C3505"/>
    <a:srgbClr val="C4D422"/>
    <a:srgbClr val="EB2264"/>
    <a:srgbClr val="FF5E80"/>
    <a:srgbClr val="86EABF"/>
    <a:srgbClr val="F9C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4" d="100"/>
          <a:sy n="64" d="100"/>
        </p:scale>
        <p:origin x="156" y="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0"/>
          <c:y val="0.11192988309652563"/>
          <c:w val="0.99442819016840711"/>
          <c:h val="0.8879237936530141"/>
        </c:manualLayout>
      </c:layout>
      <c:barChart>
        <c:barDir val="bar"/>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axId val="594356376"/>
        <c:axId val="594349488"/>
      </c:barChart>
      <c:catAx>
        <c:axId val="594356376"/>
        <c:scaling>
          <c:orientation val="minMax"/>
        </c:scaling>
        <c:delete val="1"/>
        <c:axPos val="l"/>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b"/>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pieChart>
        <c:varyColors val="1"/>
        <c:ser>
          <c:idx val="0"/>
          <c:order val="0"/>
          <c:tx>
            <c:strRef>
              <c:f>Sheet1!$B$1</c:f>
              <c:strCache>
                <c:ptCount val="1"/>
                <c:pt idx="0">
                  <c:v>Sales</c:v>
                </c:pt>
              </c:strCache>
            </c:strRef>
          </c:tx>
          <c:explosion val="7"/>
          <c:dPt>
            <c:idx val="0"/>
            <c:bubble3D val="0"/>
            <c:spPr>
              <a:gradFill rotWithShape="1">
                <a:gsLst>
                  <a:gs pos="0">
                    <a:schemeClr val="accent6">
                      <a:satMod val="103000"/>
                      <a:lumMod val="102000"/>
                      <a:tint val="94000"/>
                    </a:schemeClr>
                  </a:gs>
                  <a:gs pos="50000">
                    <a:schemeClr val="accent6">
                      <a:satMod val="110000"/>
                      <a:lumMod val="100000"/>
                      <a:shade val="100000"/>
                    </a:schemeClr>
                  </a:gs>
                  <a:gs pos="100000">
                    <a:schemeClr val="accent6">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5F2B-49D8-BDD6-6730552DCC03}"/>
              </c:ext>
            </c:extLst>
          </c:dPt>
          <c:dPt>
            <c:idx val="1"/>
            <c:bubble3D val="0"/>
            <c:spPr>
              <a:gradFill rotWithShape="1">
                <a:gsLst>
                  <a:gs pos="0">
                    <a:schemeClr val="accent5">
                      <a:satMod val="103000"/>
                      <a:lumMod val="102000"/>
                      <a:tint val="94000"/>
                    </a:schemeClr>
                  </a:gs>
                  <a:gs pos="50000">
                    <a:schemeClr val="accent5">
                      <a:satMod val="110000"/>
                      <a:lumMod val="100000"/>
                      <a:shade val="100000"/>
                    </a:schemeClr>
                  </a:gs>
                  <a:gs pos="100000">
                    <a:schemeClr val="accent5">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5F2B-49D8-BDD6-6730552DCC03}"/>
              </c:ext>
            </c:extLst>
          </c:dPt>
          <c:dPt>
            <c:idx val="2"/>
            <c:bubble3D val="0"/>
            <c:spPr>
              <a:gradFill rotWithShape="1">
                <a:gsLst>
                  <a:gs pos="0">
                    <a:schemeClr val="accent4">
                      <a:satMod val="103000"/>
                      <a:lumMod val="102000"/>
                      <a:tint val="94000"/>
                    </a:schemeClr>
                  </a:gs>
                  <a:gs pos="50000">
                    <a:schemeClr val="accent4">
                      <a:satMod val="110000"/>
                      <a:lumMod val="100000"/>
                      <a:shade val="100000"/>
                    </a:schemeClr>
                  </a:gs>
                  <a:gs pos="100000">
                    <a:schemeClr val="accent4">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5F2B-49D8-BDD6-6730552DCC03}"/>
              </c:ext>
            </c:extLst>
          </c:dPt>
          <c:dPt>
            <c:idx val="3"/>
            <c:bubble3D val="0"/>
            <c:spPr>
              <a:gradFill rotWithShape="1">
                <a:gsLst>
                  <a:gs pos="0">
                    <a:schemeClr val="accent6">
                      <a:lumMod val="60000"/>
                      <a:satMod val="103000"/>
                      <a:lumMod val="102000"/>
                      <a:tint val="94000"/>
                    </a:schemeClr>
                  </a:gs>
                  <a:gs pos="50000">
                    <a:schemeClr val="accent6">
                      <a:lumMod val="60000"/>
                      <a:satMod val="110000"/>
                      <a:lumMod val="100000"/>
                      <a:shade val="100000"/>
                    </a:schemeClr>
                  </a:gs>
                  <a:gs pos="100000">
                    <a:schemeClr val="accent6">
                      <a:lumMod val="60000"/>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5F2B-49D8-BDD6-6730552DCC03}"/>
              </c:ext>
            </c:extLst>
          </c:dPt>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5F2B-49D8-BDD6-6730552DCC03}"/>
            </c:ext>
          </c:extLst>
        </c:ser>
        <c:dLbls>
          <c:showLegendKey val="0"/>
          <c:showVal val="0"/>
          <c:showCatName val="0"/>
          <c:showSerName val="0"/>
          <c:showPercent val="0"/>
          <c:showBubbleSize val="0"/>
          <c:showLeaderLines val="1"/>
        </c:dLbls>
        <c:firstSliceAng val="0"/>
      </c:pieChart>
      <c:spPr>
        <a:noFill/>
        <a:ln>
          <a:noFill/>
        </a:ln>
        <a:effectLst/>
      </c:spPr>
    </c:plotArea>
    <c:legend>
      <c:legendPos val="b"/>
      <c:overlay val="0"/>
      <c:spPr>
        <a:noFill/>
        <a:ln>
          <a:noFill/>
        </a:ln>
        <a:effectLst/>
      </c:spPr>
      <c:txPr>
        <a:bodyPr rot="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legend>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3">
  <a:schemeClr val="accent6"/>
  <a:schemeClr val="accent5"/>
  <a:schemeClr val="accent4"/>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charts/style2.xml><?xml version="1.0" encoding="utf-8"?>
<cs:chartStyle xmlns:cs="http://schemas.microsoft.com/office/drawing/2012/chartStyle" xmlns:a="http://schemas.openxmlformats.org/drawingml/2006/main" id="344">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tx1"/>
    </cs:fontRef>
  </cs:dataPoint>
  <cs:dataPoint3D>
    <cs:lnRef idx="0"/>
    <cs:fillRef idx="3">
      <cs:styleClr val="auto"/>
    </cs:fillRef>
    <cs:effectRef idx="3"/>
    <cs:fontRef idx="minor">
      <a:schemeClr val="tx1"/>
    </cs:fontRef>
  </cs:dataPoint3D>
  <cs:dataPointLine>
    <cs:lnRef idx="0">
      <cs:styleClr val="auto"/>
    </cs:lnRef>
    <cs:fillRef idx="3"/>
    <cs:effectRef idx="3"/>
    <cs:fontRef idx="minor">
      <a:schemeClr val="tx1"/>
    </cs:fontRef>
    <cs:spPr>
      <a:ln w="34925" cap="rnd">
        <a:solidFill>
          <a:schemeClr val="phClr"/>
        </a:solidFill>
        <a:round/>
      </a:ln>
    </cs:spPr>
  </cs:dataPointLine>
  <cs:dataPointMarker>
    <cs:lnRef idx="0">
      <cs:styleClr val="auto"/>
    </cs:lnRef>
    <cs:fillRef idx="3">
      <cs:styleClr val="auto"/>
    </cs:fillRef>
    <cs:effectRef idx="3"/>
    <cs:fontRef idx="minor">
      <a:schemeClr val="tx1"/>
    </cs:fontRef>
    <cs:spPr>
      <a:ln w="9525">
        <a:solidFill>
          <a:schemeClr val="phClr"/>
        </a:solidFill>
        <a:round/>
      </a:ln>
    </cs:spPr>
  </cs:dataPointMarker>
  <cs:dataPointMarkerLayout symbol="circle" size="6"/>
  <cs:dataPointWireframe>
    <cs:lnRef idx="0">
      <cs:styleClr val="auto"/>
    </cs:lnRef>
    <cs:fillRef idx="3"/>
    <cs:effectRef idx="3"/>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2">
  <dgm:title val=""/>
  <dgm:desc val=""/>
  <dgm:catLst>
    <dgm:cat type="colorful" pri="10200"/>
  </dgm:catLst>
  <dgm:styleLbl name="node0">
    <dgm:fillClrLst meth="repeat">
      <a:schemeClr val="accent1"/>
    </dgm:fillClrLst>
    <dgm:linClrLst meth="repeat">
      <a:schemeClr val="lt1"/>
    </dgm:linClrLst>
    <dgm:effectClrLst/>
    <dgm:txLinClrLst/>
    <dgm:txFillClrLst/>
    <dgm:txEffectClrLst/>
  </dgm:styleLbl>
  <dgm:styleLbl name="node1">
    <dgm:fillClrLst>
      <a:schemeClr val="accent2"/>
      <a:schemeClr val="accent3"/>
    </dgm:fillClrLst>
    <dgm:linClrLst meth="repeat">
      <a:schemeClr val="lt1"/>
    </dgm:linClrLst>
    <dgm:effectClrLst/>
    <dgm:txLinClrLst/>
    <dgm:txFillClrLst/>
    <dgm:txEffectClrLst/>
  </dgm:styleLbl>
  <dgm:styleLbl name="alignNode1">
    <dgm:fillClrLst>
      <a:schemeClr val="accent2"/>
      <a:schemeClr val="accent3"/>
    </dgm:fillClrLst>
    <dgm:linClrLst>
      <a:schemeClr val="accent2"/>
      <a:schemeClr val="accent3"/>
    </dgm:linClrLst>
    <dgm:effectClrLst/>
    <dgm:txLinClrLst/>
    <dgm:txFillClrLst/>
    <dgm:txEffectClrLst/>
  </dgm:styleLbl>
  <dgm:styleLbl name="lnNode1">
    <dgm:fillClrLst>
      <a:schemeClr val="accent2"/>
      <a:schemeClr val="accent3"/>
    </dgm:fillClrLst>
    <dgm:linClrLst meth="repeat">
      <a:schemeClr val="lt1"/>
    </dgm:linClrLst>
    <dgm:effectClrLst/>
    <dgm:txLinClrLst/>
    <dgm:txFillClrLst/>
    <dgm:txEffectClrLst/>
  </dgm:styleLbl>
  <dgm:styleLbl name="vennNode1">
    <dgm:fillClrLst>
      <a:schemeClr val="accent2">
        <a:alpha val="50000"/>
      </a:schemeClr>
      <a:schemeClr val="accent3">
        <a:alpha val="50000"/>
      </a:schemeClr>
    </dgm:fillClrLst>
    <dgm:linClrLst meth="repeat">
      <a:schemeClr val="lt1"/>
    </dgm:linClrLst>
    <dgm:effectClrLst/>
    <dgm:txLinClrLst/>
    <dgm:txFillClrLst/>
    <dgm:txEffectClrLst/>
  </dgm:styleLbl>
  <dgm:styleLbl name="node2">
    <dgm:fillClrLst>
      <a:schemeClr val="accent3"/>
    </dgm:fillClrLst>
    <dgm:linClrLst meth="repeat">
      <a:schemeClr val="lt1"/>
    </dgm:linClrLst>
    <dgm:effectClrLst/>
    <dgm:txLinClrLst/>
    <dgm:txFillClrLst/>
    <dgm:txEffectClrLst/>
  </dgm:styleLbl>
  <dgm:styleLbl name="node3">
    <dgm:fillClrLst>
      <a:schemeClr val="accent4"/>
    </dgm:fillClrLst>
    <dgm:linClrLst meth="repeat">
      <a:schemeClr val="lt1"/>
    </dgm:linClrLst>
    <dgm:effectClrLst/>
    <dgm:txLinClrLst/>
    <dgm:txFillClrLst/>
    <dgm:txEffectClrLst/>
  </dgm:styleLbl>
  <dgm:styleLbl name="node4">
    <dgm:fillClrLst>
      <a:schemeClr val="accent5"/>
    </dgm:fillClrLst>
    <dgm:linClrLst meth="repeat">
      <a:schemeClr val="lt1"/>
    </dgm:linClrLst>
    <dgm:effectClrLst/>
    <dgm:txLinClrLst/>
    <dgm:txFillClrLst/>
    <dgm:txEffectClrLst/>
  </dgm:styleLbl>
  <dgm:styleLbl name="fgImgPlace1">
    <dgm:fillClrLst>
      <a:schemeClr val="accent2">
        <a:tint val="50000"/>
      </a:schemeClr>
      <a:schemeClr val="accent3">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2">
        <a:tint val="50000"/>
      </a:schemeClr>
      <a:schemeClr val="accent3">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2">
        <a:tint val="50000"/>
      </a:schemeClr>
      <a:schemeClr val="accent3">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2"/>
      <a:schemeClr val="accent3"/>
    </dgm:fillClrLst>
    <dgm:linClrLst meth="repeat">
      <a:schemeClr val="lt1"/>
    </dgm:linClrLst>
    <dgm:effectClrLst/>
    <dgm:txLinClrLst/>
    <dgm:txFillClrLst/>
    <dgm:txEffectClrLst/>
  </dgm:styleLbl>
  <dgm:styleLbl name="fgSibTrans2D1">
    <dgm:fillClrLst>
      <a:schemeClr val="accent2"/>
      <a:schemeClr val="accent3"/>
    </dgm:fillClrLst>
    <dgm:linClrLst meth="repeat">
      <a:schemeClr val="lt1"/>
    </dgm:linClrLst>
    <dgm:effectClrLst/>
    <dgm:txLinClrLst/>
    <dgm:txFillClrLst meth="repeat">
      <a:schemeClr val="lt1"/>
    </dgm:txFillClrLst>
    <dgm:txEffectClrLst/>
  </dgm:styleLbl>
  <dgm:styleLbl name="bgSibTrans2D1">
    <dgm:fillClrLst>
      <a:schemeClr val="accent2"/>
      <a:schemeClr val="accent3"/>
    </dgm:fillClrLst>
    <dgm:linClrLst meth="repeat">
      <a:schemeClr val="lt1"/>
    </dgm:linClrLst>
    <dgm:effectClrLst/>
    <dgm:txLinClrLst/>
    <dgm:txFillClrLst meth="repeat">
      <a:schemeClr val="lt1"/>
    </dgm:txFillClrLst>
    <dgm:txEffectClrLst/>
  </dgm:styleLbl>
  <dgm:styleLbl name="sibTrans1D1">
    <dgm:fillClrLst/>
    <dgm:linClrLst>
      <a:schemeClr val="accent2"/>
      <a:schemeClr val="accent3"/>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2"/>
    </dgm:fillClrLst>
    <dgm:linClrLst meth="repeat">
      <a:schemeClr val="lt1">
        <a:shade val="80000"/>
      </a:schemeClr>
    </dgm:linClrLst>
    <dgm:effectClrLst/>
    <dgm:txLinClrLst/>
    <dgm:txFillClrLst/>
    <dgm:txEffectClrLst/>
  </dgm:styleLbl>
  <dgm:styleLbl name="asst1">
    <dgm:fillClrLst meth="repeat">
      <a:schemeClr val="accent3"/>
    </dgm:fillClrLst>
    <dgm:linClrLst meth="repeat">
      <a:schemeClr val="lt1">
        <a:shade val="80000"/>
      </a:schemeClr>
    </dgm:linClrLst>
    <dgm:effectClrLst/>
    <dgm:txLinClrLst/>
    <dgm:txFillClrLst/>
    <dgm:txEffectClrLst/>
  </dgm:styleLbl>
  <dgm:styleLbl name="asst2">
    <dgm:fillClrLst>
      <a:schemeClr val="accent4"/>
    </dgm:fillClrLst>
    <dgm:linClrLst meth="repeat">
      <a:schemeClr val="lt1"/>
    </dgm:linClrLst>
    <dgm:effectClrLst/>
    <dgm:txLinClrLst/>
    <dgm:txFillClrLst/>
    <dgm:txEffectClrLst/>
  </dgm:styleLbl>
  <dgm:styleLbl name="asst3">
    <dgm:fillClrLst>
      <a:schemeClr val="accent5"/>
    </dgm:fillClrLst>
    <dgm:linClrLst meth="repeat">
      <a:schemeClr val="lt1"/>
    </dgm:linClrLst>
    <dgm:effectClrLst/>
    <dgm:txLinClrLst/>
    <dgm:txFillClrLst/>
    <dgm:txEffectClrLst/>
  </dgm:styleLbl>
  <dgm:styleLbl name="asst4">
    <dgm:fillClrLst>
      <a:schemeClr val="accent6"/>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2"/>
    </dgm:linClrLst>
    <dgm:effectClrLst/>
    <dgm:txLinClrLst/>
    <dgm:txFillClrLst meth="repeat">
      <a:schemeClr val="tx1"/>
    </dgm:txFillClrLst>
    <dgm:txEffectClrLst/>
  </dgm:styleLbl>
  <dgm:styleLbl name="parChTrans1D2">
    <dgm:fillClrLst meth="repeat">
      <a:schemeClr val="accent2">
        <a:tint val="90000"/>
      </a:schemeClr>
    </dgm:fillClrLst>
    <dgm:linClrLst meth="repeat">
      <a:schemeClr val="accent3"/>
    </dgm:linClrLst>
    <dgm:effectClrLst/>
    <dgm:txLinClrLst/>
    <dgm:txFillClrLst meth="repeat">
      <a:schemeClr val="tx1"/>
    </dgm:txFillClrLst>
    <dgm:txEffectClrLst/>
  </dgm:styleLbl>
  <dgm:styleLbl name="parChTrans1D3">
    <dgm:fillClrLst meth="repeat">
      <a:schemeClr val="accent2">
        <a:tint val="70000"/>
      </a:schemeClr>
    </dgm:fillClrLst>
    <dgm:linClrLst meth="repeat">
      <a:schemeClr val="accent4"/>
    </dgm:linClrLst>
    <dgm:effectClrLst/>
    <dgm:txLinClrLst/>
    <dgm:txFillClrLst meth="repeat">
      <a:schemeClr val="tx1"/>
    </dgm:txFillClrLst>
    <dgm:txEffectClrLst/>
  </dgm:styleLbl>
  <dgm:styleLbl name="parChTrans1D4">
    <dgm:fillClrLst meth="repeat">
      <a:schemeClr val="accent2">
        <a:tint val="50000"/>
      </a:schemeClr>
    </dgm:fillClrLst>
    <dgm:linClrLst meth="repeat">
      <a:schemeClr val="accent5"/>
    </dgm:linClrLst>
    <dgm:effectClrLst/>
    <dgm:txLinClrLst/>
    <dgm:txFillClrLst meth="repeat">
      <a:schemeClr val="tx1"/>
    </dgm:txFillClrLst>
    <dgm:txEffectClrLst/>
  </dgm:styleLbl>
  <dgm:styleLbl name="fgAcc1">
    <dgm:fillClrLst meth="repeat">
      <a:schemeClr val="lt1">
        <a:alpha val="90000"/>
      </a:schemeClr>
    </dgm:fillClrLst>
    <dgm:linClrLst>
      <a:schemeClr val="accent2"/>
      <a:schemeClr val="accent3"/>
    </dgm:linClrLst>
    <dgm:effectClrLst/>
    <dgm:txLinClrLst/>
    <dgm:txFillClrLst meth="repeat">
      <a:schemeClr val="dk1"/>
    </dgm:txFillClrLst>
    <dgm:txEffectClrLst/>
  </dgm:styleLbl>
  <dgm:styleLbl name="conFgAcc1">
    <dgm:fillClrLst meth="repeat">
      <a:schemeClr val="lt1">
        <a:alpha val="90000"/>
      </a:schemeClr>
    </dgm:fillClrLst>
    <dgm:linClrLst>
      <a:schemeClr val="accent2"/>
      <a:schemeClr val="accent3"/>
    </dgm:linClrLst>
    <dgm:effectClrLst/>
    <dgm:txLinClrLst/>
    <dgm:txFillClrLst meth="repeat">
      <a:schemeClr val="dk1"/>
    </dgm:txFillClrLst>
    <dgm:txEffectClrLst/>
  </dgm:styleLbl>
  <dgm:styleLbl name="alignAcc1">
    <dgm:fillClrLst meth="repeat">
      <a:schemeClr val="lt1">
        <a:alpha val="90000"/>
      </a:schemeClr>
    </dgm:fillClrLst>
    <dgm:linClrLst>
      <a:schemeClr val="accent2"/>
      <a:schemeClr val="accent3"/>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2"/>
    </dgm:linClrLst>
    <dgm:effectClrLst/>
    <dgm:txLinClrLst/>
    <dgm:txFillClrLst meth="repeat">
      <a:schemeClr val="dk1"/>
    </dgm:txFillClrLst>
    <dgm:txEffectClrLst/>
  </dgm:styleLbl>
  <dgm:styleLbl name="bgAcc1">
    <dgm:fillClrLst meth="repeat">
      <a:schemeClr val="lt1">
        <a:alpha val="90000"/>
      </a:schemeClr>
    </dgm:fillClrLst>
    <dgm:linClrLst>
      <a:schemeClr val="accent2"/>
      <a:schemeClr val="accent3"/>
    </dgm:linClrLst>
    <dgm:effectClrLst/>
    <dgm:txLinClrLst/>
    <dgm:txFillClrLst meth="repeat">
      <a:schemeClr val="dk1"/>
    </dgm:txFillClrLst>
    <dgm:txEffectClrLst/>
  </dgm:styleLbl>
  <dgm:styleLbl name="solidFgAcc1">
    <dgm:fillClrLst meth="repeat">
      <a:schemeClr val="lt1"/>
    </dgm:fillClrLst>
    <dgm:linClrLst>
      <a:schemeClr val="accent2"/>
      <a:schemeClr val="accent3"/>
    </dgm:linClrLst>
    <dgm:effectClrLst/>
    <dgm:txLinClrLst/>
    <dgm:txFillClrLst meth="repeat">
      <a:schemeClr val="dk1"/>
    </dgm:txFillClrLst>
    <dgm:txEffectClrLst/>
  </dgm:styleLbl>
  <dgm:styleLbl name="solidAlignAcc1">
    <dgm:fillClrLst meth="repeat">
      <a:schemeClr val="lt1"/>
    </dgm:fillClrLst>
    <dgm:linClrLst>
      <a:schemeClr val="accent2"/>
      <a:schemeClr val="accent3"/>
    </dgm:linClrLst>
    <dgm:effectClrLst/>
    <dgm:txLinClrLst/>
    <dgm:txFillClrLst meth="repeat">
      <a:schemeClr val="dk1"/>
    </dgm:txFillClrLst>
    <dgm:txEffectClrLst/>
  </dgm:styleLbl>
  <dgm:styleLbl name="solidBgAcc1">
    <dgm:fillClrLst meth="repeat">
      <a:schemeClr val="lt1"/>
    </dgm:fillClrLst>
    <dgm:linClrLst>
      <a:schemeClr val="accent2"/>
      <a:schemeClr val="accent3"/>
    </dgm:linClrLst>
    <dgm:effectClrLst/>
    <dgm:txLinClrLst/>
    <dgm:txFillClrLst meth="repeat">
      <a:schemeClr val="dk1"/>
    </dgm:txFillClrLst>
    <dgm:txEffectClrLst/>
  </dgm:styleLbl>
  <dgm:styleLbl name="fgAccFollowNode1">
    <dgm:fillClrLst>
      <a:schemeClr val="accent2">
        <a:tint val="40000"/>
        <a:alpha val="90000"/>
      </a:schemeClr>
      <a:schemeClr val="accent3">
        <a:tint val="40000"/>
        <a:alpha val="90000"/>
      </a:schemeClr>
    </dgm:fillClrLst>
    <dgm:linClrLst>
      <a:schemeClr val="accent2">
        <a:tint val="40000"/>
        <a:alpha val="90000"/>
      </a:schemeClr>
      <a:schemeClr val="accent3">
        <a:tint val="40000"/>
        <a:alpha val="90000"/>
      </a:schemeClr>
    </dgm:linClrLst>
    <dgm:effectClrLst/>
    <dgm:txLinClrLst/>
    <dgm:txFillClrLst meth="repeat">
      <a:schemeClr val="dk1"/>
    </dgm:txFillClrLst>
    <dgm:txEffectClrLst/>
  </dgm:styleLbl>
  <dgm:styleLbl name="alignAccFollowNode1">
    <dgm:fillClrLst>
      <a:schemeClr val="accent2">
        <a:tint val="40000"/>
        <a:alpha val="90000"/>
      </a:schemeClr>
      <a:schemeClr val="accent3">
        <a:tint val="40000"/>
        <a:alpha val="90000"/>
      </a:schemeClr>
    </dgm:fillClrLst>
    <dgm:linClrLst>
      <a:schemeClr val="accent2">
        <a:tint val="40000"/>
        <a:alpha val="90000"/>
      </a:schemeClr>
      <a:schemeClr val="accent3">
        <a:tint val="40000"/>
        <a:alpha val="90000"/>
      </a:schemeClr>
    </dgm:linClrLst>
    <dgm:effectClrLst/>
    <dgm:txLinClrLst/>
    <dgm:txFillClrLst meth="repeat">
      <a:schemeClr val="dk1"/>
    </dgm:txFillClrLst>
    <dgm:txEffectClrLst/>
  </dgm:styleLbl>
  <dgm:styleLbl name="bgAccFollowNode1">
    <dgm:fillClrLst>
      <a:schemeClr val="accent2">
        <a:tint val="40000"/>
        <a:alpha val="90000"/>
      </a:schemeClr>
      <a:schemeClr val="accent3">
        <a:tint val="40000"/>
        <a:alpha val="90000"/>
      </a:schemeClr>
    </dgm:fillClrLst>
    <dgm:linClrLst>
      <a:schemeClr val="accent2">
        <a:tint val="40000"/>
        <a:alpha val="90000"/>
      </a:schemeClr>
      <a:schemeClr val="accent3">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3"/>
    </dgm:linClrLst>
    <dgm:effectClrLst/>
    <dgm:txLinClrLst/>
    <dgm:txFillClrLst meth="repeat">
      <a:schemeClr val="dk1"/>
    </dgm:txFillClrLst>
    <dgm:txEffectClrLst/>
  </dgm:styleLbl>
  <dgm:styleLbl name="fgAcc3">
    <dgm:fillClrLst meth="repeat">
      <a:schemeClr val="lt1">
        <a:alpha val="90000"/>
      </a:schemeClr>
    </dgm:fillClrLst>
    <dgm:linClrLst>
      <a:schemeClr val="accent4"/>
    </dgm:linClrLst>
    <dgm:effectClrLst/>
    <dgm:txLinClrLst/>
    <dgm:txFillClrLst meth="repeat">
      <a:schemeClr val="dk1"/>
    </dgm:txFillClrLst>
    <dgm:txEffectClrLst/>
  </dgm:styleLbl>
  <dgm:styleLbl name="fgAcc4">
    <dgm:fillClrLst meth="repeat">
      <a:schemeClr val="lt1">
        <a:alpha val="90000"/>
      </a:schemeClr>
    </dgm:fillClrLst>
    <dgm:linClrLst>
      <a:schemeClr val="accent5"/>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2">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colorful2"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pt>
  </dgm:ptLst>
  <dgm:cxnLst>
    <dgm:cxn modelId="{BA70641C-061A-4E28-9B7D-0958B91ABD74}" type="presOf" srcId="{E44CDF4E-CCED-4C59-9767-C29E043EA7F9}" destId="{D04E09A1-4709-4DEE-A8B6-8ABF6A28492C}" srcOrd="0"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33445D33-1309-410D-8570-B00C7A4CA3EC}" srcId="{68FC957F-24FC-4F24-A8B5-39B039AC0627}" destId="{5E036342-9FAC-4D04-8B8B-8090EF1ED107}" srcOrd="2" destOrd="0" parTransId="{6EF24677-4199-4457-89DB-C05440C4C07C}" sibTransId="{AB076A16-4993-446B-844E-3CC3782974B6}"/>
    <dgm:cxn modelId="{EE68C738-4329-4717-B60D-F4C50F0C7B91}" srcId="{68FC957F-24FC-4F24-A8B5-39B039AC0627}" destId="{71FC0FCB-730D-4845-8992-8555F7514967}" srcOrd="3" destOrd="0" parTransId="{3A4F245E-9035-47CA-8436-0AF189ADECF1}" sibTransId="{64643476-6552-4A0B-9252-A5461B1B6208}"/>
    <dgm:cxn modelId="{217BF25D-6E37-4433-A9A8-2765DC4CE95D}" type="presOf" srcId="{71FC0FCB-730D-4845-8992-8555F7514967}" destId="{8C922F67-D52A-46F9-8387-F31AF72A52BB}" srcOrd="1" destOrd="0" presId="urn:microsoft.com/office/officeart/2011/layout/CircleProcess"/>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A3FEA9C0-1774-4FDC-9C5D-92C23790C5E1}" type="presOf" srcId="{93B8BBBA-839A-48A2-BEDD-96CBD596129D}" destId="{51F1EAF6-79FC-41E4-AA05-F05B806A75F6}"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2CF66FE2-A316-476C-ABA8-0D5D7525E1A0}" type="presOf" srcId="{71FC0FCB-730D-4845-8992-8555F7514967}" destId="{1089E960-967B-4641-A480-F8ADD30FD502}"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2">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2">
                <a:hueOff val="-1912890"/>
                <a:satOff val="1692"/>
                <a:lumOff val="3007"/>
                <a:alphaOff val="0"/>
                <a:satMod val="103000"/>
                <a:lumMod val="102000"/>
                <a:tint val="94000"/>
              </a:schemeClr>
            </a:gs>
            <a:gs pos="50000">
              <a:schemeClr val="accent2">
                <a:hueOff val="-1912890"/>
                <a:satOff val="1692"/>
                <a:lumOff val="3007"/>
                <a:alphaOff val="0"/>
                <a:satMod val="110000"/>
                <a:lumMod val="100000"/>
                <a:shade val="100000"/>
              </a:schemeClr>
            </a:gs>
            <a:gs pos="100000">
              <a:schemeClr val="accent2">
                <a:hueOff val="-1912890"/>
                <a:satOff val="1692"/>
                <a:lumOff val="3007"/>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2">
              <a:hueOff val="-1912890"/>
              <a:satOff val="1692"/>
              <a:lumOff val="3007"/>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2">
                <a:hueOff val="-3825781"/>
                <a:satOff val="3385"/>
                <a:lumOff val="6013"/>
                <a:alphaOff val="0"/>
                <a:satMod val="103000"/>
                <a:lumMod val="102000"/>
                <a:tint val="94000"/>
              </a:schemeClr>
            </a:gs>
            <a:gs pos="50000">
              <a:schemeClr val="accent2">
                <a:hueOff val="-3825781"/>
                <a:satOff val="3385"/>
                <a:lumOff val="6013"/>
                <a:alphaOff val="0"/>
                <a:satMod val="110000"/>
                <a:lumMod val="100000"/>
                <a:shade val="100000"/>
              </a:schemeClr>
            </a:gs>
            <a:gs pos="100000">
              <a:schemeClr val="accent2">
                <a:hueOff val="-3825781"/>
                <a:satOff val="3385"/>
                <a:lumOff val="6013"/>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2">
              <a:hueOff val="-3825781"/>
              <a:satOff val="3385"/>
              <a:lumOff val="6013"/>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2">
                <a:hueOff val="-5738671"/>
                <a:satOff val="5077"/>
                <a:lumOff val="9020"/>
                <a:alphaOff val="0"/>
                <a:satMod val="103000"/>
                <a:lumMod val="102000"/>
                <a:tint val="94000"/>
              </a:schemeClr>
            </a:gs>
            <a:gs pos="50000">
              <a:schemeClr val="accent2">
                <a:hueOff val="-5738671"/>
                <a:satOff val="5077"/>
                <a:lumOff val="9020"/>
                <a:alphaOff val="0"/>
                <a:satMod val="110000"/>
                <a:lumMod val="100000"/>
                <a:shade val="100000"/>
              </a:schemeClr>
            </a:gs>
            <a:gs pos="100000">
              <a:schemeClr val="accent2">
                <a:hueOff val="-5738671"/>
                <a:satOff val="5077"/>
                <a:lumOff val="902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2">
              <a:hueOff val="-5738671"/>
              <a:satOff val="5077"/>
              <a:lumOff val="902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 Id="rId6" Type="http://schemas.openxmlformats.org/officeDocument/2006/relationships/image" Target="../media/image5.png"/><Relationship Id="rId5" Type="http://schemas.openxmlformats.org/officeDocument/2006/relationships/image" Target="../media/image4.png"/><Relationship Id="rId4" Type="http://schemas.openxmlformats.org/officeDocument/2006/relationships/image" Target="../media/image3.png"/></Relationships>
</file>

<file path=ppt/slideLayouts/_rels/slideLayout2.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6.png"/><Relationship Id="rId1" Type="http://schemas.openxmlformats.org/officeDocument/2006/relationships/slideMaster" Target="../slideMasters/slideMaster1.xml"/><Relationship Id="rId5" Type="http://schemas.openxmlformats.org/officeDocument/2006/relationships/image" Target="../media/image7.png"/><Relationship Id="rId4" Type="http://schemas.openxmlformats.org/officeDocument/2006/relationships/image" Target="../media/image2.png"/></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4.png"/><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9.png"/><Relationship Id="rId2" Type="http://schemas.openxmlformats.org/officeDocument/2006/relationships/image" Target="../media/image8.png"/><Relationship Id="rId1" Type="http://schemas.openxmlformats.org/officeDocument/2006/relationships/slideMaster" Target="../slideMasters/slideMaster1.xml"/><Relationship Id="rId5" Type="http://schemas.openxmlformats.org/officeDocument/2006/relationships/image" Target="../media/image11.png"/><Relationship Id="rId4" Type="http://schemas.openxmlformats.org/officeDocument/2006/relationships/image" Target="../media/image10.png"/></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10.png"/><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12" name="Rectangle 11">
            <a:extLst>
              <a:ext uri="{FF2B5EF4-FFF2-40B4-BE49-F238E27FC236}">
                <a16:creationId xmlns:a16="http://schemas.microsoft.com/office/drawing/2014/main" id="{0ADDE275-A79F-498B-AD21-E5C9F3B4F58F}"/>
              </a:ext>
            </a:extLst>
          </p:cNvPr>
          <p:cNvSpPr/>
          <p:nvPr userDrawn="1"/>
        </p:nvSpPr>
        <p:spPr>
          <a:xfrm>
            <a:off x="0" y="0"/>
            <a:ext cx="12192000" cy="6858000"/>
          </a:xfrm>
          <a:prstGeom prst="rect">
            <a:avLst/>
          </a:prstGeom>
          <a:blipFill dpi="0" rotWithShape="1">
            <a:blip r:embed="rId2">
              <a:alphaModFix amt="13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9" name="Group 28"/>
          <p:cNvGrpSpPr/>
          <p:nvPr userDrawn="1"/>
        </p:nvGrpSpPr>
        <p:grpSpPr>
          <a:xfrm>
            <a:off x="3338888" y="561838"/>
            <a:ext cx="5514224" cy="5734324"/>
            <a:chOff x="8320486" y="472937"/>
            <a:chExt cx="3317829" cy="3450260"/>
          </a:xfrm>
        </p:grpSpPr>
        <p:sp>
          <p:nvSpPr>
            <p:cNvPr id="27" name="Flowchart: Decision 26"/>
            <p:cNvSpPr/>
            <p:nvPr userDrawn="1"/>
          </p:nvSpPr>
          <p:spPr>
            <a:xfrm>
              <a:off x="8320486" y="472937"/>
              <a:ext cx="3317558" cy="3450260"/>
            </a:xfrm>
            <a:prstGeom prst="flowChartDecision">
              <a:avLst/>
            </a:prstGeom>
            <a:gradFill flip="none" rotWithShape="1">
              <a:gsLst>
                <a:gs pos="0">
                  <a:schemeClr val="bg1">
                    <a:lumMod val="0"/>
                  </a:schemeClr>
                </a:gs>
                <a:gs pos="66000">
                  <a:schemeClr val="bg1">
                    <a:lumMod val="85000"/>
                  </a:schemeClr>
                </a:gs>
              </a:gsLst>
              <a:path path="circle">
                <a:fillToRect t="100000" r="100000"/>
              </a:path>
              <a:tileRect l="-100000" b="-100000"/>
            </a:gradFill>
            <a:ln w="142875" cap="rnd" cmpd="sng">
              <a:solidFill>
                <a:schemeClr val="bg1">
                  <a:alpha val="5000"/>
                </a:schemeClr>
              </a:solidFill>
              <a:round/>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Flowchart: Decision 22"/>
            <p:cNvSpPr/>
            <p:nvPr userDrawn="1"/>
          </p:nvSpPr>
          <p:spPr>
            <a:xfrm rot="2700353">
              <a:off x="8342073" y="560876"/>
              <a:ext cx="3296242" cy="3296242"/>
            </a:xfrm>
            <a:prstGeom prst="flowChartDecision">
              <a:avLst/>
            </a:prstGeom>
            <a:gradFill flip="none" rotWithShape="1">
              <a:gsLst>
                <a:gs pos="0">
                  <a:srgbClr val="C4D422">
                    <a:alpha val="39000"/>
                  </a:srgbClr>
                </a:gs>
                <a:gs pos="100000">
                  <a:srgbClr val="00B050">
                    <a:alpha val="67000"/>
                    <a:lumMod val="97000"/>
                  </a:srgbClr>
                </a:gs>
              </a:gsLst>
              <a:path path="circle">
                <a:fillToRect l="100000" b="100000"/>
              </a:path>
              <a:tileRect t="-100000" r="-100000"/>
            </a:gradFill>
            <a:ln w="142875" cap="rnd" cmpd="sng">
              <a:solidFill>
                <a:schemeClr val="bg1">
                  <a:alpha val="5000"/>
                </a:schemeClr>
              </a:solidFill>
              <a:round/>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Flowchart: Decision 21"/>
            <p:cNvSpPr/>
            <p:nvPr userDrawn="1"/>
          </p:nvSpPr>
          <p:spPr>
            <a:xfrm>
              <a:off x="8559070" y="793869"/>
              <a:ext cx="2834641" cy="2834641"/>
            </a:xfrm>
            <a:prstGeom prst="flowChartDecision">
              <a:avLst/>
            </a:prstGeom>
            <a:solidFill>
              <a:schemeClr val="bg1">
                <a:lumMod val="85000"/>
              </a:schemeClr>
            </a:solidFill>
            <a:ln w="177800" cap="sq" cmpd="sng">
              <a:gradFill flip="none" rotWithShape="1">
                <a:gsLst>
                  <a:gs pos="0">
                    <a:srgbClr val="0C3505"/>
                  </a:gs>
                  <a:gs pos="95000">
                    <a:srgbClr val="C4D422"/>
                  </a:gs>
                </a:gsLst>
                <a:lin ang="16200000" scaled="1"/>
                <a:tileRect/>
              </a:gradFill>
              <a:miter lim="800000"/>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Flowchart: Decision 23"/>
            <p:cNvSpPr/>
            <p:nvPr userDrawn="1"/>
          </p:nvSpPr>
          <p:spPr>
            <a:xfrm>
              <a:off x="8607968" y="843268"/>
              <a:ext cx="2724765" cy="2731459"/>
            </a:xfrm>
            <a:prstGeom prst="flowChartDecision">
              <a:avLst/>
            </a:prstGeom>
            <a:gradFill flip="none" rotWithShape="1">
              <a:gsLst>
                <a:gs pos="0">
                  <a:schemeClr val="bg1">
                    <a:lumMod val="34000"/>
                  </a:schemeClr>
                </a:gs>
                <a:gs pos="42000">
                  <a:schemeClr val="bg1">
                    <a:lumMod val="95000"/>
                    <a:lumOff val="5000"/>
                  </a:schemeClr>
                </a:gs>
              </a:gsLst>
              <a:path path="circle">
                <a:fillToRect l="100000" b="100000"/>
              </a:path>
              <a:tileRect t="-100000" r="-100000"/>
            </a:gradFill>
            <a:ln w="139700" cap="rnd" cmpd="sng">
              <a:noFill/>
              <a:round/>
            </a:ln>
            <a:effectLst>
              <a:innerShdw blurRad="114300">
                <a:prstClr val="black"/>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503382" y="2975067"/>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tx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pic>
        <p:nvPicPr>
          <p:cNvPr id="55" name="Picture 54"/>
          <p:cNvPicPr>
            <a:picLocks noChangeAspect="1"/>
          </p:cNvPicPr>
          <p:nvPr userDrawn="1"/>
        </p:nvPicPr>
        <p:blipFill rotWithShape="1">
          <a:blip r:embed="rId3"/>
          <a:srcRect l="56006" t="43215"/>
          <a:stretch/>
        </p:blipFill>
        <p:spPr>
          <a:xfrm>
            <a:off x="0" y="-19050"/>
            <a:ext cx="1890882" cy="2444088"/>
          </a:xfrm>
          <a:prstGeom prst="rect">
            <a:avLst/>
          </a:prstGeom>
        </p:spPr>
      </p:pic>
      <p:pic>
        <p:nvPicPr>
          <p:cNvPr id="61" name="Picture 60"/>
          <p:cNvPicPr>
            <a:picLocks noChangeAspect="1"/>
          </p:cNvPicPr>
          <p:nvPr userDrawn="1"/>
        </p:nvPicPr>
        <p:blipFill rotWithShape="1">
          <a:blip r:embed="rId4"/>
          <a:srcRect r="43039" b="57408"/>
          <a:stretch/>
        </p:blipFill>
        <p:spPr>
          <a:xfrm>
            <a:off x="9747251" y="5035145"/>
            <a:ext cx="2444749" cy="1822856"/>
          </a:xfrm>
          <a:prstGeom prst="rect">
            <a:avLst/>
          </a:prstGeom>
        </p:spPr>
      </p:pic>
      <p:pic>
        <p:nvPicPr>
          <p:cNvPr id="67" name="Picture 66"/>
          <p:cNvPicPr>
            <a:picLocks noChangeAspect="1"/>
          </p:cNvPicPr>
          <p:nvPr userDrawn="1"/>
        </p:nvPicPr>
        <p:blipFill rotWithShape="1">
          <a:blip r:embed="rId5"/>
          <a:srcRect t="55746" r="43951"/>
          <a:stretch/>
        </p:blipFill>
        <p:spPr>
          <a:xfrm>
            <a:off x="9766301" y="0"/>
            <a:ext cx="2425699" cy="1870301"/>
          </a:xfrm>
          <a:prstGeom prst="rect">
            <a:avLst/>
          </a:prstGeom>
        </p:spPr>
      </p:pic>
      <p:pic>
        <p:nvPicPr>
          <p:cNvPr id="73" name="Picture 72"/>
          <p:cNvPicPr>
            <a:picLocks noChangeAspect="1"/>
          </p:cNvPicPr>
          <p:nvPr userDrawn="1"/>
        </p:nvPicPr>
        <p:blipFill rotWithShape="1">
          <a:blip r:embed="rId6"/>
          <a:srcRect l="60283" b="38916"/>
          <a:stretch/>
        </p:blipFill>
        <p:spPr>
          <a:xfrm>
            <a:off x="-15240" y="4277236"/>
            <a:ext cx="1685262" cy="2580764"/>
          </a:xfrm>
          <a:prstGeom prst="rect">
            <a:avLst/>
          </a:prstGeom>
        </p:spPr>
      </p:pic>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spTree>
      <p:nvGrpSpPr>
        <p:cNvPr id="1" name="Shape 20"/>
        <p:cNvGrpSpPr/>
        <p:nvPr/>
      </p:nvGrpSpPr>
      <p:grpSpPr>
        <a:xfrm>
          <a:off x="0" y="0"/>
          <a:ext cx="0" cy="0"/>
          <a:chOff x="0" y="0"/>
          <a:chExt cx="0" cy="0"/>
        </a:xfrm>
      </p:grpSpPr>
      <p:sp>
        <p:nvSpPr>
          <p:cNvPr id="47" name="Rectangle 46"/>
          <p:cNvSpPr/>
          <p:nvPr userDrawn="1"/>
        </p:nvSpPr>
        <p:spPr>
          <a:xfrm>
            <a:off x="0" y="0"/>
            <a:ext cx="12192000" cy="6858000"/>
          </a:xfrm>
          <a:prstGeom prst="rect">
            <a:avLst/>
          </a:prstGeom>
          <a:blipFill dpi="0" rotWithShape="1">
            <a:blip r:embed="rId2">
              <a:alphaModFix amt="20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userDrawn="1">
            <p:ph type="ctrTitle"/>
          </p:nvPr>
        </p:nvSpPr>
        <p:spPr>
          <a:xfrm>
            <a:off x="573751" y="2019300"/>
            <a:ext cx="3932497" cy="1458057"/>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573751" y="3648220"/>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pic>
        <p:nvPicPr>
          <p:cNvPr id="45" name="Picture 44"/>
          <p:cNvPicPr>
            <a:picLocks noChangeAspect="1"/>
          </p:cNvPicPr>
          <p:nvPr userDrawn="1"/>
        </p:nvPicPr>
        <p:blipFill rotWithShape="1">
          <a:blip r:embed="rId3"/>
          <a:srcRect l="-4006" r="-2" b="-12486"/>
          <a:stretch/>
        </p:blipFill>
        <p:spPr>
          <a:xfrm rot="1933254">
            <a:off x="4814067" y="451495"/>
            <a:ext cx="863446" cy="929819"/>
          </a:xfrm>
          <a:prstGeom prst="rect">
            <a:avLst/>
          </a:prstGeom>
        </p:spPr>
      </p:pic>
      <p:pic>
        <p:nvPicPr>
          <p:cNvPr id="46" name="Picture 45"/>
          <p:cNvPicPr>
            <a:picLocks noChangeAspect="1"/>
          </p:cNvPicPr>
          <p:nvPr userDrawn="1"/>
        </p:nvPicPr>
        <p:blipFill rotWithShape="1">
          <a:blip r:embed="rId4"/>
          <a:srcRect l="-2329" t="-887" r="2" b="-1"/>
          <a:stretch/>
        </p:blipFill>
        <p:spPr>
          <a:xfrm rot="3164678">
            <a:off x="4783309" y="5796806"/>
            <a:ext cx="904427" cy="892956"/>
          </a:xfrm>
          <a:prstGeom prst="rect">
            <a:avLst/>
          </a:prstGeom>
        </p:spPr>
      </p:pic>
      <p:pic>
        <p:nvPicPr>
          <p:cNvPr id="53" name="Picture 52"/>
          <p:cNvPicPr>
            <a:picLocks noChangeAspect="1"/>
          </p:cNvPicPr>
          <p:nvPr userDrawn="1"/>
        </p:nvPicPr>
        <p:blipFill rotWithShape="1">
          <a:blip r:embed="rId5"/>
          <a:srcRect t="12201" r="13111" b="12201"/>
          <a:stretch/>
        </p:blipFill>
        <p:spPr>
          <a:xfrm>
            <a:off x="4606395" y="-1"/>
            <a:ext cx="7585606" cy="6858001"/>
          </a:xfrm>
          <a:prstGeom prst="rect">
            <a:avLst/>
          </a:prstGeom>
        </p:spPr>
      </p:pic>
      <p:sp>
        <p:nvSpPr>
          <p:cNvPr id="57" name="Freeform 56"/>
          <p:cNvSpPr>
            <a:spLocks noGrp="1"/>
          </p:cNvSpPr>
          <p:nvPr>
            <p:ph type="pic" sz="quarter" idx="10"/>
          </p:nvPr>
        </p:nvSpPr>
        <p:spPr>
          <a:xfrm>
            <a:off x="5858910" y="292903"/>
            <a:ext cx="6231756" cy="6265260"/>
          </a:xfrm>
          <a:custGeom>
            <a:avLst/>
            <a:gdLst>
              <a:gd name="connsiteX0" fmla="*/ 3248025 w 6496050"/>
              <a:gd name="connsiteY0" fmla="*/ 0 h 6206755"/>
              <a:gd name="connsiteX1" fmla="*/ 6496050 w 6496050"/>
              <a:gd name="connsiteY1" fmla="*/ 3103378 h 6206755"/>
              <a:gd name="connsiteX2" fmla="*/ 3248025 w 6496050"/>
              <a:gd name="connsiteY2" fmla="*/ 6206755 h 6206755"/>
              <a:gd name="connsiteX3" fmla="*/ 0 w 6496050"/>
              <a:gd name="connsiteY3" fmla="*/ 3103378 h 6206755"/>
            </a:gdLst>
            <a:ahLst/>
            <a:cxnLst>
              <a:cxn ang="0">
                <a:pos x="connsiteX0" y="connsiteY0"/>
              </a:cxn>
              <a:cxn ang="0">
                <a:pos x="connsiteX1" y="connsiteY1"/>
              </a:cxn>
              <a:cxn ang="0">
                <a:pos x="connsiteX2" y="connsiteY2"/>
              </a:cxn>
              <a:cxn ang="0">
                <a:pos x="connsiteX3" y="connsiteY3"/>
              </a:cxn>
            </a:cxnLst>
            <a:rect l="l" t="t" r="r" b="b"/>
            <a:pathLst>
              <a:path w="6496050" h="6206755">
                <a:moveTo>
                  <a:pt x="3248025" y="0"/>
                </a:moveTo>
                <a:lnTo>
                  <a:pt x="6496050" y="3103378"/>
                </a:lnTo>
                <a:lnTo>
                  <a:pt x="3248025" y="6206755"/>
                </a:lnTo>
                <a:lnTo>
                  <a:pt x="0" y="3103378"/>
                </a:lnTo>
                <a:close/>
              </a:path>
            </a:pathLst>
          </a:custGeom>
          <a:ln>
            <a:noFill/>
          </a:ln>
          <a:effectLst>
            <a:outerShdw blurRad="101600" sx="101000" sy="101000" algn="ctr" rotWithShape="0">
              <a:prstClr val="black">
                <a:alpha val="25000"/>
              </a:prstClr>
            </a:outerShdw>
          </a:effectLst>
        </p:spPr>
        <p:txBody>
          <a:bodyPr wrap="square">
            <a:noAutofit/>
          </a:bodyPr>
          <a:lstStyle/>
          <a:p>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34" name="Shape 34"/>
          <p:cNvSpPr txBox="1">
            <a:spLocks noGrp="1"/>
          </p:cNvSpPr>
          <p:nvPr>
            <p:ph type="body" idx="1"/>
          </p:nvPr>
        </p:nvSpPr>
        <p:spPr>
          <a:xfrm>
            <a:off x="2967600" y="2882399"/>
            <a:ext cx="6256800" cy="1093199"/>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pic>
        <p:nvPicPr>
          <p:cNvPr id="8" name="Picture 7"/>
          <p:cNvPicPr>
            <a:picLocks noChangeAspect="1"/>
          </p:cNvPicPr>
          <p:nvPr userDrawn="1"/>
        </p:nvPicPr>
        <p:blipFill rotWithShape="1">
          <a:blip r:embed="rId2"/>
          <a:srcRect r="43039" b="57408"/>
          <a:stretch/>
        </p:blipFill>
        <p:spPr>
          <a:xfrm flipH="1">
            <a:off x="0" y="3694246"/>
            <a:ext cx="4243113" cy="3163754"/>
          </a:xfrm>
          <a:prstGeom prst="rect">
            <a:avLst/>
          </a:prstGeom>
        </p:spPr>
      </p:pic>
      <p:pic>
        <p:nvPicPr>
          <p:cNvPr id="9" name="Picture 8"/>
          <p:cNvPicPr>
            <a:picLocks noChangeAspect="1"/>
          </p:cNvPicPr>
          <p:nvPr userDrawn="1"/>
        </p:nvPicPr>
        <p:blipFill rotWithShape="1">
          <a:blip r:embed="rId3"/>
          <a:srcRect t="55746" r="43951"/>
          <a:stretch/>
        </p:blipFill>
        <p:spPr>
          <a:xfrm flipH="1">
            <a:off x="-1" y="0"/>
            <a:ext cx="4210050" cy="3246100"/>
          </a:xfrm>
          <a:prstGeom prst="rect">
            <a:avLst/>
          </a:prstGeom>
        </p:spPr>
      </p:pic>
      <p:pic>
        <p:nvPicPr>
          <p:cNvPr id="10" name="Picture 9"/>
          <p:cNvPicPr>
            <a:picLocks noChangeAspect="1"/>
          </p:cNvPicPr>
          <p:nvPr userDrawn="1"/>
        </p:nvPicPr>
        <p:blipFill rotWithShape="1">
          <a:blip r:embed="rId2"/>
          <a:srcRect r="43039" b="57408"/>
          <a:stretch/>
        </p:blipFill>
        <p:spPr>
          <a:xfrm>
            <a:off x="7948887" y="3713293"/>
            <a:ext cx="4243113" cy="3163754"/>
          </a:xfrm>
          <a:prstGeom prst="rect">
            <a:avLst/>
          </a:prstGeom>
        </p:spPr>
      </p:pic>
      <p:pic>
        <p:nvPicPr>
          <p:cNvPr id="11" name="Picture 10"/>
          <p:cNvPicPr>
            <a:picLocks noChangeAspect="1"/>
          </p:cNvPicPr>
          <p:nvPr userDrawn="1"/>
        </p:nvPicPr>
        <p:blipFill rotWithShape="1">
          <a:blip r:embed="rId3"/>
          <a:srcRect t="55746" r="43951"/>
          <a:stretch/>
        </p:blipFill>
        <p:spPr>
          <a:xfrm>
            <a:off x="7986987" y="-19050"/>
            <a:ext cx="4210050" cy="3246100"/>
          </a:xfrm>
          <a:prstGeom prst="rect">
            <a:avLst/>
          </a:prstGeom>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sp>
        <p:nvSpPr>
          <p:cNvPr id="19" name="Rectangle 18"/>
          <p:cNvSpPr/>
          <p:nvPr userDrawn="1"/>
        </p:nvSpPr>
        <p:spPr>
          <a:xfrm>
            <a:off x="0" y="0"/>
            <a:ext cx="12192000" cy="6858000"/>
          </a:xfrm>
          <a:prstGeom prst="rect">
            <a:avLst/>
          </a:prstGeom>
          <a:blipFill dpi="0" rotWithShape="1">
            <a:blip r:embed="rId2">
              <a:alphaModFix amt="13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6153151" y="1078028"/>
            <a:ext cx="5487864"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153151" y="2061623"/>
            <a:ext cx="5487864"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4" name="Group 3"/>
          <p:cNvGrpSpPr/>
          <p:nvPr userDrawn="1"/>
        </p:nvGrpSpPr>
        <p:grpSpPr>
          <a:xfrm>
            <a:off x="187075" y="174045"/>
            <a:ext cx="3088225" cy="3211491"/>
            <a:chOff x="8320486" y="472937"/>
            <a:chExt cx="3317829" cy="3450260"/>
          </a:xfrm>
        </p:grpSpPr>
        <p:sp>
          <p:nvSpPr>
            <p:cNvPr id="5" name="Flowchart: Decision 4"/>
            <p:cNvSpPr/>
            <p:nvPr userDrawn="1"/>
          </p:nvSpPr>
          <p:spPr>
            <a:xfrm>
              <a:off x="8320486" y="472937"/>
              <a:ext cx="3317558" cy="3450260"/>
            </a:xfrm>
            <a:prstGeom prst="flowChartDecision">
              <a:avLst/>
            </a:prstGeom>
            <a:gradFill flip="none" rotWithShape="1">
              <a:gsLst>
                <a:gs pos="0">
                  <a:schemeClr val="bg1">
                    <a:lumMod val="0"/>
                  </a:schemeClr>
                </a:gs>
                <a:gs pos="66000">
                  <a:schemeClr val="bg1">
                    <a:lumMod val="85000"/>
                  </a:schemeClr>
                </a:gs>
              </a:gsLst>
              <a:path path="circle">
                <a:fillToRect t="100000" r="100000"/>
              </a:path>
              <a:tileRect l="-100000" b="-100000"/>
            </a:gradFill>
            <a:ln w="142875" cap="rnd" cmpd="sng">
              <a:solidFill>
                <a:schemeClr val="bg1">
                  <a:alpha val="5000"/>
                </a:schemeClr>
              </a:solidFill>
              <a:round/>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Flowchart: Decision 5"/>
            <p:cNvSpPr/>
            <p:nvPr userDrawn="1"/>
          </p:nvSpPr>
          <p:spPr>
            <a:xfrm rot="2700353">
              <a:off x="8342073" y="560876"/>
              <a:ext cx="3296242" cy="3296242"/>
            </a:xfrm>
            <a:prstGeom prst="flowChartDecision">
              <a:avLst/>
            </a:prstGeom>
            <a:gradFill flip="none" rotWithShape="1">
              <a:gsLst>
                <a:gs pos="0">
                  <a:schemeClr val="accent2">
                    <a:lumMod val="54000"/>
                    <a:lumOff val="46000"/>
                  </a:schemeClr>
                </a:gs>
                <a:gs pos="100000">
                  <a:schemeClr val="accent2">
                    <a:lumMod val="50000"/>
                  </a:schemeClr>
                </a:gs>
              </a:gsLst>
              <a:path path="circle">
                <a:fillToRect r="100000" b="100000"/>
              </a:path>
              <a:tileRect l="-100000" t="-100000"/>
            </a:gradFill>
            <a:ln w="142875" cap="rnd" cmpd="sng">
              <a:solidFill>
                <a:schemeClr val="bg1">
                  <a:alpha val="5000"/>
                </a:schemeClr>
              </a:solidFill>
              <a:round/>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Flowchart: Decision 6"/>
            <p:cNvSpPr/>
            <p:nvPr userDrawn="1"/>
          </p:nvSpPr>
          <p:spPr>
            <a:xfrm>
              <a:off x="8559070" y="793869"/>
              <a:ext cx="2834641" cy="2834641"/>
            </a:xfrm>
            <a:prstGeom prst="flowChartDecision">
              <a:avLst/>
            </a:prstGeom>
            <a:solidFill>
              <a:schemeClr val="bg1">
                <a:lumMod val="85000"/>
              </a:schemeClr>
            </a:solidFill>
            <a:ln w="177800" cap="sq" cmpd="sng">
              <a:gradFill flip="none" rotWithShape="1">
                <a:gsLst>
                  <a:gs pos="0">
                    <a:schemeClr val="accent1">
                      <a:lumMod val="68000"/>
                      <a:lumOff val="32000"/>
                    </a:schemeClr>
                  </a:gs>
                  <a:gs pos="95000">
                    <a:schemeClr val="accent2">
                      <a:lumMod val="32000"/>
                    </a:schemeClr>
                  </a:gs>
                </a:gsLst>
                <a:lin ang="5400000" scaled="1"/>
                <a:tileRect/>
              </a:gradFill>
              <a:miter lim="800000"/>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lowchart: Decision 7"/>
            <p:cNvSpPr/>
            <p:nvPr userDrawn="1"/>
          </p:nvSpPr>
          <p:spPr>
            <a:xfrm>
              <a:off x="8607968" y="843268"/>
              <a:ext cx="2724765" cy="2731459"/>
            </a:xfrm>
            <a:prstGeom prst="flowChartDecision">
              <a:avLst/>
            </a:prstGeom>
            <a:gradFill flip="none" rotWithShape="1">
              <a:gsLst>
                <a:gs pos="0">
                  <a:schemeClr val="bg1">
                    <a:lumMod val="34000"/>
                  </a:schemeClr>
                </a:gs>
                <a:gs pos="42000">
                  <a:schemeClr val="bg1">
                    <a:lumMod val="95000"/>
                    <a:lumOff val="5000"/>
                  </a:schemeClr>
                </a:gs>
              </a:gsLst>
              <a:path path="circle">
                <a:fillToRect l="100000" b="100000"/>
              </a:path>
              <a:tileRect t="-100000" r="-100000"/>
            </a:gradFill>
            <a:ln w="139700" cap="rnd" cmpd="sng">
              <a:noFill/>
              <a:round/>
            </a:ln>
            <a:effectLst>
              <a:innerShdw blurRad="114300">
                <a:prstClr val="black"/>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9" name="Group 8"/>
          <p:cNvGrpSpPr/>
          <p:nvPr userDrawn="1"/>
        </p:nvGrpSpPr>
        <p:grpSpPr>
          <a:xfrm>
            <a:off x="2929646" y="1844686"/>
            <a:ext cx="3107964" cy="3232018"/>
            <a:chOff x="8320486" y="472937"/>
            <a:chExt cx="3317829" cy="3450260"/>
          </a:xfrm>
        </p:grpSpPr>
        <p:sp>
          <p:nvSpPr>
            <p:cNvPr id="10" name="Flowchart: Decision 9"/>
            <p:cNvSpPr/>
            <p:nvPr userDrawn="1"/>
          </p:nvSpPr>
          <p:spPr>
            <a:xfrm>
              <a:off x="8320486" y="472937"/>
              <a:ext cx="3317558" cy="3450260"/>
            </a:xfrm>
            <a:prstGeom prst="flowChartDecision">
              <a:avLst/>
            </a:prstGeom>
            <a:gradFill flip="none" rotWithShape="1">
              <a:gsLst>
                <a:gs pos="0">
                  <a:schemeClr val="bg1">
                    <a:lumMod val="0"/>
                  </a:schemeClr>
                </a:gs>
                <a:gs pos="66000">
                  <a:schemeClr val="bg1">
                    <a:lumMod val="85000"/>
                  </a:schemeClr>
                </a:gs>
              </a:gsLst>
              <a:path path="circle">
                <a:fillToRect t="100000" r="100000"/>
              </a:path>
              <a:tileRect l="-100000" b="-100000"/>
            </a:gradFill>
            <a:ln w="142875" cap="rnd" cmpd="sng">
              <a:solidFill>
                <a:schemeClr val="bg1">
                  <a:alpha val="5000"/>
                </a:schemeClr>
              </a:solidFill>
              <a:round/>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Flowchart: Decision 10"/>
            <p:cNvSpPr/>
            <p:nvPr userDrawn="1"/>
          </p:nvSpPr>
          <p:spPr>
            <a:xfrm rot="2700353">
              <a:off x="8342073" y="560876"/>
              <a:ext cx="3296242" cy="3296242"/>
            </a:xfrm>
            <a:prstGeom prst="flowChartDecision">
              <a:avLst/>
            </a:prstGeom>
            <a:gradFill flip="none" rotWithShape="1">
              <a:gsLst>
                <a:gs pos="100000">
                  <a:srgbClr val="00B0F0"/>
                </a:gs>
                <a:gs pos="0">
                  <a:srgbClr val="21D7CD">
                    <a:lumMod val="21000"/>
                    <a:lumOff val="79000"/>
                  </a:srgbClr>
                </a:gs>
              </a:gsLst>
              <a:path path="circle">
                <a:fillToRect r="100000" b="100000"/>
              </a:path>
              <a:tileRect l="-100000" t="-100000"/>
            </a:gradFill>
            <a:ln w="142875" cap="rnd" cmpd="sng">
              <a:solidFill>
                <a:schemeClr val="bg1">
                  <a:alpha val="5000"/>
                </a:schemeClr>
              </a:solidFill>
              <a:round/>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Flowchart: Decision 11"/>
            <p:cNvSpPr/>
            <p:nvPr userDrawn="1"/>
          </p:nvSpPr>
          <p:spPr>
            <a:xfrm>
              <a:off x="8559070" y="793869"/>
              <a:ext cx="2834641" cy="2834641"/>
            </a:xfrm>
            <a:prstGeom prst="flowChartDecision">
              <a:avLst/>
            </a:prstGeom>
            <a:solidFill>
              <a:schemeClr val="bg1">
                <a:lumMod val="85000"/>
              </a:schemeClr>
            </a:solidFill>
            <a:ln w="177800" cap="sq" cmpd="sng">
              <a:gradFill flip="none" rotWithShape="1">
                <a:gsLst>
                  <a:gs pos="0">
                    <a:schemeClr val="accent3">
                      <a:lumMod val="27000"/>
                      <a:lumOff val="73000"/>
                    </a:schemeClr>
                  </a:gs>
                  <a:gs pos="95000">
                    <a:srgbClr val="00B0F0">
                      <a:lumMod val="68000"/>
                    </a:srgbClr>
                  </a:gs>
                </a:gsLst>
                <a:lin ang="5400000" scaled="1"/>
                <a:tileRect/>
              </a:gradFill>
              <a:miter lim="800000"/>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lowchart: Decision 12"/>
            <p:cNvSpPr/>
            <p:nvPr userDrawn="1"/>
          </p:nvSpPr>
          <p:spPr>
            <a:xfrm>
              <a:off x="8607968" y="843268"/>
              <a:ext cx="2724765" cy="2731459"/>
            </a:xfrm>
            <a:prstGeom prst="flowChartDecision">
              <a:avLst/>
            </a:prstGeom>
            <a:gradFill flip="none" rotWithShape="1">
              <a:gsLst>
                <a:gs pos="0">
                  <a:schemeClr val="bg1">
                    <a:lumMod val="34000"/>
                  </a:schemeClr>
                </a:gs>
                <a:gs pos="42000">
                  <a:schemeClr val="bg1">
                    <a:lumMod val="95000"/>
                    <a:lumOff val="5000"/>
                  </a:schemeClr>
                </a:gs>
              </a:gsLst>
              <a:path path="circle">
                <a:fillToRect l="100000" b="100000"/>
              </a:path>
              <a:tileRect t="-100000" r="-100000"/>
            </a:gradFill>
            <a:ln w="139700" cap="rnd" cmpd="sng">
              <a:noFill/>
              <a:round/>
            </a:ln>
            <a:effectLst>
              <a:innerShdw blurRad="114300">
                <a:prstClr val="black"/>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4" name="Group 13"/>
          <p:cNvGrpSpPr/>
          <p:nvPr userDrawn="1"/>
        </p:nvGrpSpPr>
        <p:grpSpPr>
          <a:xfrm>
            <a:off x="144634" y="3460695"/>
            <a:ext cx="3193200" cy="3320656"/>
            <a:chOff x="8320486" y="472937"/>
            <a:chExt cx="3317829" cy="3450260"/>
          </a:xfrm>
        </p:grpSpPr>
        <p:sp>
          <p:nvSpPr>
            <p:cNvPr id="15" name="Flowchart: Decision 14"/>
            <p:cNvSpPr/>
            <p:nvPr userDrawn="1"/>
          </p:nvSpPr>
          <p:spPr>
            <a:xfrm>
              <a:off x="8320486" y="472937"/>
              <a:ext cx="3317558" cy="3450260"/>
            </a:xfrm>
            <a:prstGeom prst="flowChartDecision">
              <a:avLst/>
            </a:prstGeom>
            <a:gradFill flip="none" rotWithShape="1">
              <a:gsLst>
                <a:gs pos="0">
                  <a:schemeClr val="bg1">
                    <a:lumMod val="0"/>
                  </a:schemeClr>
                </a:gs>
                <a:gs pos="66000">
                  <a:schemeClr val="bg1">
                    <a:lumMod val="85000"/>
                  </a:schemeClr>
                </a:gs>
              </a:gsLst>
              <a:path path="circle">
                <a:fillToRect t="100000" r="100000"/>
              </a:path>
              <a:tileRect l="-100000" b="-100000"/>
            </a:gradFill>
            <a:ln w="142875" cap="rnd" cmpd="sng">
              <a:solidFill>
                <a:schemeClr val="bg1">
                  <a:alpha val="5000"/>
                </a:schemeClr>
              </a:solidFill>
              <a:round/>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Flowchart: Decision 15"/>
            <p:cNvSpPr/>
            <p:nvPr userDrawn="1"/>
          </p:nvSpPr>
          <p:spPr>
            <a:xfrm rot="2700353">
              <a:off x="8342073" y="560876"/>
              <a:ext cx="3296242" cy="3296242"/>
            </a:xfrm>
            <a:prstGeom prst="flowChartDecision">
              <a:avLst/>
            </a:prstGeom>
            <a:gradFill flip="none" rotWithShape="1">
              <a:gsLst>
                <a:gs pos="0">
                  <a:srgbClr val="FF5050">
                    <a:lumMod val="78000"/>
                    <a:lumOff val="22000"/>
                  </a:srgbClr>
                </a:gs>
                <a:gs pos="100000">
                  <a:srgbClr val="FF0000"/>
                </a:gs>
              </a:gsLst>
              <a:path path="circle">
                <a:fillToRect r="100000" b="100000"/>
              </a:path>
              <a:tileRect l="-100000" t="-100000"/>
            </a:gradFill>
            <a:ln w="142875" cap="rnd" cmpd="sng">
              <a:solidFill>
                <a:schemeClr val="bg1">
                  <a:alpha val="5000"/>
                </a:schemeClr>
              </a:solidFill>
              <a:round/>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Flowchart: Decision 16"/>
            <p:cNvSpPr/>
            <p:nvPr userDrawn="1"/>
          </p:nvSpPr>
          <p:spPr>
            <a:xfrm>
              <a:off x="8559070" y="793869"/>
              <a:ext cx="2834641" cy="2834641"/>
            </a:xfrm>
            <a:prstGeom prst="flowChartDecision">
              <a:avLst/>
            </a:prstGeom>
            <a:solidFill>
              <a:schemeClr val="bg1">
                <a:lumMod val="85000"/>
              </a:schemeClr>
            </a:solidFill>
            <a:ln w="177800" cap="sq" cmpd="sng">
              <a:gradFill flip="none" rotWithShape="1">
                <a:gsLst>
                  <a:gs pos="0">
                    <a:srgbClr val="FF0000">
                      <a:lumMod val="59000"/>
                      <a:lumOff val="41000"/>
                    </a:srgbClr>
                  </a:gs>
                  <a:gs pos="95000">
                    <a:srgbClr val="FF0000">
                      <a:lumMod val="59000"/>
                    </a:srgbClr>
                  </a:gs>
                </a:gsLst>
                <a:lin ang="5400000" scaled="1"/>
                <a:tileRect/>
              </a:gradFill>
              <a:miter lim="800000"/>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Flowchart: Decision 17"/>
            <p:cNvSpPr/>
            <p:nvPr userDrawn="1"/>
          </p:nvSpPr>
          <p:spPr>
            <a:xfrm>
              <a:off x="8603402" y="806685"/>
              <a:ext cx="2767034" cy="2799748"/>
            </a:xfrm>
            <a:prstGeom prst="flowChartDecision">
              <a:avLst/>
            </a:prstGeom>
            <a:gradFill flip="none" rotWithShape="1">
              <a:gsLst>
                <a:gs pos="0">
                  <a:schemeClr val="bg1">
                    <a:lumMod val="34000"/>
                  </a:schemeClr>
                </a:gs>
                <a:gs pos="42000">
                  <a:schemeClr val="bg1">
                    <a:lumMod val="95000"/>
                    <a:lumOff val="5000"/>
                  </a:schemeClr>
                </a:gs>
              </a:gsLst>
              <a:path path="circle">
                <a:fillToRect l="100000" b="100000"/>
              </a:path>
              <a:tileRect t="-100000" r="-100000"/>
            </a:gradFill>
            <a:ln w="139700" cap="rnd" cmpd="sng">
              <a:noFill/>
              <a:round/>
            </a:ln>
            <a:effectLst>
              <a:innerShdw blurRad="114300">
                <a:prstClr val="black"/>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0" name="Freeform 19"/>
          <p:cNvSpPr>
            <a:spLocks noGrp="1"/>
          </p:cNvSpPr>
          <p:nvPr>
            <p:ph type="pic" sz="quarter" idx="10"/>
          </p:nvPr>
        </p:nvSpPr>
        <p:spPr>
          <a:xfrm>
            <a:off x="3482486" y="2445236"/>
            <a:ext cx="2020057" cy="2030918"/>
          </a:xfrm>
          <a:custGeom>
            <a:avLst/>
            <a:gdLst>
              <a:gd name="connsiteX0" fmla="*/ 3248025 w 6496050"/>
              <a:gd name="connsiteY0" fmla="*/ 0 h 6206755"/>
              <a:gd name="connsiteX1" fmla="*/ 6496050 w 6496050"/>
              <a:gd name="connsiteY1" fmla="*/ 3103378 h 6206755"/>
              <a:gd name="connsiteX2" fmla="*/ 3248025 w 6496050"/>
              <a:gd name="connsiteY2" fmla="*/ 6206755 h 6206755"/>
              <a:gd name="connsiteX3" fmla="*/ 0 w 6496050"/>
              <a:gd name="connsiteY3" fmla="*/ 3103378 h 6206755"/>
            </a:gdLst>
            <a:ahLst/>
            <a:cxnLst>
              <a:cxn ang="0">
                <a:pos x="connsiteX0" y="connsiteY0"/>
              </a:cxn>
              <a:cxn ang="0">
                <a:pos x="connsiteX1" y="connsiteY1"/>
              </a:cxn>
              <a:cxn ang="0">
                <a:pos x="connsiteX2" y="connsiteY2"/>
              </a:cxn>
              <a:cxn ang="0">
                <a:pos x="connsiteX3" y="connsiteY3"/>
              </a:cxn>
            </a:cxnLst>
            <a:rect l="l" t="t" r="r" b="b"/>
            <a:pathLst>
              <a:path w="6496050" h="6206755">
                <a:moveTo>
                  <a:pt x="3248025" y="0"/>
                </a:moveTo>
                <a:lnTo>
                  <a:pt x="6496050" y="3103378"/>
                </a:lnTo>
                <a:lnTo>
                  <a:pt x="3248025" y="6206755"/>
                </a:lnTo>
                <a:lnTo>
                  <a:pt x="0" y="3103378"/>
                </a:lnTo>
                <a:close/>
              </a:path>
            </a:pathLst>
          </a:custGeom>
          <a:ln>
            <a:noFill/>
          </a:ln>
          <a:effectLst>
            <a:outerShdw blurRad="101600" sx="101000" sy="101000" algn="ctr" rotWithShape="0">
              <a:prstClr val="black">
                <a:alpha val="25000"/>
              </a:prstClr>
            </a:outerShdw>
          </a:effectLst>
        </p:spPr>
        <p:txBody>
          <a:bodyPr wrap="square">
            <a:noAutofit/>
          </a:bodyPr>
          <a:lstStyle/>
          <a:p>
            <a:endParaRPr lang="en-US" dirty="0"/>
          </a:p>
        </p:txBody>
      </p:sp>
      <p:sp>
        <p:nvSpPr>
          <p:cNvPr id="21" name="Freeform 20"/>
          <p:cNvSpPr>
            <a:spLocks noGrp="1"/>
          </p:cNvSpPr>
          <p:nvPr>
            <p:ph type="pic" sz="quarter" idx="11"/>
          </p:nvPr>
        </p:nvSpPr>
        <p:spPr>
          <a:xfrm>
            <a:off x="675409" y="4079494"/>
            <a:ext cx="2108143" cy="2119478"/>
          </a:xfrm>
          <a:custGeom>
            <a:avLst/>
            <a:gdLst>
              <a:gd name="connsiteX0" fmla="*/ 3248025 w 6496050"/>
              <a:gd name="connsiteY0" fmla="*/ 0 h 6206755"/>
              <a:gd name="connsiteX1" fmla="*/ 6496050 w 6496050"/>
              <a:gd name="connsiteY1" fmla="*/ 3103378 h 6206755"/>
              <a:gd name="connsiteX2" fmla="*/ 3248025 w 6496050"/>
              <a:gd name="connsiteY2" fmla="*/ 6206755 h 6206755"/>
              <a:gd name="connsiteX3" fmla="*/ 0 w 6496050"/>
              <a:gd name="connsiteY3" fmla="*/ 3103378 h 6206755"/>
            </a:gdLst>
            <a:ahLst/>
            <a:cxnLst>
              <a:cxn ang="0">
                <a:pos x="connsiteX0" y="connsiteY0"/>
              </a:cxn>
              <a:cxn ang="0">
                <a:pos x="connsiteX1" y="connsiteY1"/>
              </a:cxn>
              <a:cxn ang="0">
                <a:pos x="connsiteX2" y="connsiteY2"/>
              </a:cxn>
              <a:cxn ang="0">
                <a:pos x="connsiteX3" y="connsiteY3"/>
              </a:cxn>
            </a:cxnLst>
            <a:rect l="l" t="t" r="r" b="b"/>
            <a:pathLst>
              <a:path w="6496050" h="6206755">
                <a:moveTo>
                  <a:pt x="3248025" y="0"/>
                </a:moveTo>
                <a:lnTo>
                  <a:pt x="6496050" y="3103378"/>
                </a:lnTo>
                <a:lnTo>
                  <a:pt x="3248025" y="6206755"/>
                </a:lnTo>
                <a:lnTo>
                  <a:pt x="0" y="3103378"/>
                </a:lnTo>
                <a:close/>
              </a:path>
            </a:pathLst>
          </a:custGeom>
          <a:ln>
            <a:noFill/>
          </a:ln>
          <a:effectLst>
            <a:outerShdw blurRad="101600" sx="101000" sy="101000" algn="ctr" rotWithShape="0">
              <a:prstClr val="black">
                <a:alpha val="25000"/>
              </a:prstClr>
            </a:outerShdw>
          </a:effectLst>
        </p:spPr>
        <p:txBody>
          <a:bodyPr wrap="square">
            <a:noAutofit/>
          </a:bodyPr>
          <a:lstStyle/>
          <a:p>
            <a:endParaRPr lang="en-US"/>
          </a:p>
        </p:txBody>
      </p:sp>
      <p:sp>
        <p:nvSpPr>
          <p:cNvPr id="22" name="Freeform 21"/>
          <p:cNvSpPr>
            <a:spLocks noGrp="1"/>
          </p:cNvSpPr>
          <p:nvPr>
            <p:ph type="pic" sz="quarter" idx="12"/>
          </p:nvPr>
        </p:nvSpPr>
        <p:spPr>
          <a:xfrm>
            <a:off x="667440" y="720051"/>
            <a:ext cx="2108143" cy="2119478"/>
          </a:xfrm>
          <a:custGeom>
            <a:avLst/>
            <a:gdLst>
              <a:gd name="connsiteX0" fmla="*/ 3248025 w 6496050"/>
              <a:gd name="connsiteY0" fmla="*/ 0 h 6206755"/>
              <a:gd name="connsiteX1" fmla="*/ 6496050 w 6496050"/>
              <a:gd name="connsiteY1" fmla="*/ 3103378 h 6206755"/>
              <a:gd name="connsiteX2" fmla="*/ 3248025 w 6496050"/>
              <a:gd name="connsiteY2" fmla="*/ 6206755 h 6206755"/>
              <a:gd name="connsiteX3" fmla="*/ 0 w 6496050"/>
              <a:gd name="connsiteY3" fmla="*/ 3103378 h 6206755"/>
            </a:gdLst>
            <a:ahLst/>
            <a:cxnLst>
              <a:cxn ang="0">
                <a:pos x="connsiteX0" y="connsiteY0"/>
              </a:cxn>
              <a:cxn ang="0">
                <a:pos x="connsiteX1" y="connsiteY1"/>
              </a:cxn>
              <a:cxn ang="0">
                <a:pos x="connsiteX2" y="connsiteY2"/>
              </a:cxn>
              <a:cxn ang="0">
                <a:pos x="connsiteX3" y="connsiteY3"/>
              </a:cxn>
            </a:cxnLst>
            <a:rect l="l" t="t" r="r" b="b"/>
            <a:pathLst>
              <a:path w="6496050" h="6206755">
                <a:moveTo>
                  <a:pt x="3248025" y="0"/>
                </a:moveTo>
                <a:lnTo>
                  <a:pt x="6496050" y="3103378"/>
                </a:lnTo>
                <a:lnTo>
                  <a:pt x="3248025" y="6206755"/>
                </a:lnTo>
                <a:lnTo>
                  <a:pt x="0" y="3103378"/>
                </a:lnTo>
                <a:close/>
              </a:path>
            </a:pathLst>
          </a:custGeom>
          <a:ln>
            <a:noFill/>
          </a:ln>
          <a:effectLst>
            <a:outerShdw blurRad="101600" sx="101000" sy="101000" algn="ctr" rotWithShape="0">
              <a:prstClr val="black">
                <a:alpha val="25000"/>
              </a:prstClr>
            </a:outerShdw>
          </a:effectLst>
        </p:spPr>
        <p:txBody>
          <a:bodyPr wrap="square">
            <a:noAutofit/>
          </a:bodyPr>
          <a:lstStyle/>
          <a:p>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26" name="Rectangle 25"/>
          <p:cNvSpPr/>
          <p:nvPr userDrawn="1"/>
        </p:nvSpPr>
        <p:spPr>
          <a:xfrm>
            <a:off x="0" y="0"/>
            <a:ext cx="12192000" cy="6858000"/>
          </a:xfrm>
          <a:prstGeom prst="rect">
            <a:avLst/>
          </a:prstGeom>
          <a:blipFill dpi="0" rotWithShape="1">
            <a:blip r:embed="rId2">
              <a:alphaModFix amt="13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320792" y="1438644"/>
            <a:ext cx="497510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20792" y="2574639"/>
            <a:ext cx="4975107" cy="3521361"/>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2" name="Picture 1"/>
          <p:cNvPicPr>
            <a:picLocks noChangeAspect="1"/>
          </p:cNvPicPr>
          <p:nvPr userDrawn="1"/>
        </p:nvPicPr>
        <p:blipFill rotWithShape="1">
          <a:blip r:embed="rId3"/>
          <a:srcRect r="49858"/>
          <a:stretch/>
        </p:blipFill>
        <p:spPr>
          <a:xfrm>
            <a:off x="8861129" y="-38100"/>
            <a:ext cx="3330871" cy="6896100"/>
          </a:xfrm>
          <a:prstGeom prst="rect">
            <a:avLst/>
          </a:prstGeom>
          <a:effectLst>
            <a:outerShdw blurRad="50800" dist="38100" dir="10800000" algn="r" rotWithShape="0">
              <a:prstClr val="black">
                <a:alpha val="40000"/>
              </a:prstClr>
            </a:outerShdw>
          </a:effectLst>
        </p:spPr>
      </p:pic>
      <p:pic>
        <p:nvPicPr>
          <p:cNvPr id="3" name="Picture 2"/>
          <p:cNvPicPr>
            <a:picLocks noChangeAspect="1"/>
          </p:cNvPicPr>
          <p:nvPr userDrawn="1"/>
        </p:nvPicPr>
        <p:blipFill rotWithShape="1">
          <a:blip r:embed="rId4"/>
          <a:srcRect l="15741" t="50306" r="12913" b="13146"/>
          <a:stretch/>
        </p:blipFill>
        <p:spPr>
          <a:xfrm>
            <a:off x="5600085" y="5442"/>
            <a:ext cx="4454013" cy="2281698"/>
          </a:xfrm>
          <a:prstGeom prst="rect">
            <a:avLst/>
          </a:prstGeom>
        </p:spPr>
      </p:pic>
      <p:pic>
        <p:nvPicPr>
          <p:cNvPr id="14" name="Picture 13"/>
          <p:cNvPicPr>
            <a:picLocks noChangeAspect="1"/>
          </p:cNvPicPr>
          <p:nvPr userDrawn="1"/>
        </p:nvPicPr>
        <p:blipFill rotWithShape="1">
          <a:blip r:embed="rId5"/>
          <a:srcRect l="14935" t="11334" r="12955" b="51572"/>
          <a:stretch/>
        </p:blipFill>
        <p:spPr>
          <a:xfrm>
            <a:off x="5715000" y="4610100"/>
            <a:ext cx="4343400" cy="2247900"/>
          </a:xfrm>
          <a:prstGeom prst="rect">
            <a:avLst/>
          </a:prstGeom>
        </p:spPr>
      </p:pic>
      <p:sp>
        <p:nvSpPr>
          <p:cNvPr id="46" name="Freeform 45"/>
          <p:cNvSpPr>
            <a:spLocks noGrp="1"/>
          </p:cNvSpPr>
          <p:nvPr>
            <p:ph type="pic" sz="quarter" idx="10"/>
          </p:nvPr>
        </p:nvSpPr>
        <p:spPr>
          <a:xfrm>
            <a:off x="9832570" y="1059543"/>
            <a:ext cx="2359430" cy="4744231"/>
          </a:xfrm>
          <a:custGeom>
            <a:avLst/>
            <a:gdLst>
              <a:gd name="connsiteX0" fmla="*/ 2359430 w 2359430"/>
              <a:gd name="connsiteY0" fmla="*/ 0 h 4744231"/>
              <a:gd name="connsiteX1" fmla="*/ 2359430 w 2359430"/>
              <a:gd name="connsiteY1" fmla="*/ 4744231 h 4744231"/>
              <a:gd name="connsiteX2" fmla="*/ 0 w 2359430"/>
              <a:gd name="connsiteY2" fmla="*/ 2372116 h 4744231"/>
            </a:gdLst>
            <a:ahLst/>
            <a:cxnLst>
              <a:cxn ang="0">
                <a:pos x="connsiteX0" y="connsiteY0"/>
              </a:cxn>
              <a:cxn ang="0">
                <a:pos x="connsiteX1" y="connsiteY1"/>
              </a:cxn>
              <a:cxn ang="0">
                <a:pos x="connsiteX2" y="connsiteY2"/>
              </a:cxn>
            </a:cxnLst>
            <a:rect l="l" t="t" r="r" b="b"/>
            <a:pathLst>
              <a:path w="2359430" h="4744231">
                <a:moveTo>
                  <a:pt x="2359430" y="0"/>
                </a:moveTo>
                <a:lnTo>
                  <a:pt x="2359430" y="4744231"/>
                </a:lnTo>
                <a:lnTo>
                  <a:pt x="0" y="2372116"/>
                </a:lnTo>
                <a:close/>
              </a:path>
            </a:pathLst>
          </a:custGeom>
          <a:ln>
            <a:noFill/>
          </a:ln>
          <a:effectLst>
            <a:outerShdw blurRad="88900" sx="101000" sy="101000" algn="ctr" rotWithShape="0">
              <a:prstClr val="black">
                <a:alpha val="25000"/>
              </a:prstClr>
            </a:outerShdw>
          </a:effectLst>
        </p:spPr>
        <p:txBody>
          <a:bodyPr wrap="square">
            <a:noAutofit/>
          </a:bodyPr>
          <a:lstStyle/>
          <a:p>
            <a:endParaRPr lang="en-US" dirty="0"/>
          </a:p>
        </p:txBody>
      </p:sp>
      <p:sp>
        <p:nvSpPr>
          <p:cNvPr id="50" name="Freeform 49"/>
          <p:cNvSpPr>
            <a:spLocks noGrp="1"/>
          </p:cNvSpPr>
          <p:nvPr>
            <p:ph type="pic" sz="quarter" idx="11"/>
          </p:nvPr>
        </p:nvSpPr>
        <p:spPr>
          <a:xfrm>
            <a:off x="6482734" y="5449271"/>
            <a:ext cx="2807931" cy="1411515"/>
          </a:xfrm>
          <a:custGeom>
            <a:avLst/>
            <a:gdLst>
              <a:gd name="connsiteX0" fmla="*/ 1403966 w 2807931"/>
              <a:gd name="connsiteY0" fmla="*/ 0 h 1411515"/>
              <a:gd name="connsiteX1" fmla="*/ 2807931 w 2807931"/>
              <a:gd name="connsiteY1" fmla="*/ 1411515 h 1411515"/>
              <a:gd name="connsiteX2" fmla="*/ 0 w 2807931"/>
              <a:gd name="connsiteY2" fmla="*/ 1411515 h 1411515"/>
            </a:gdLst>
            <a:ahLst/>
            <a:cxnLst>
              <a:cxn ang="0">
                <a:pos x="connsiteX0" y="connsiteY0"/>
              </a:cxn>
              <a:cxn ang="0">
                <a:pos x="connsiteX1" y="connsiteY1"/>
              </a:cxn>
              <a:cxn ang="0">
                <a:pos x="connsiteX2" y="connsiteY2"/>
              </a:cxn>
            </a:cxnLst>
            <a:rect l="l" t="t" r="r" b="b"/>
            <a:pathLst>
              <a:path w="2807931" h="1411515">
                <a:moveTo>
                  <a:pt x="1403966" y="0"/>
                </a:moveTo>
                <a:lnTo>
                  <a:pt x="2807931" y="1411515"/>
                </a:lnTo>
                <a:lnTo>
                  <a:pt x="0" y="1411515"/>
                </a:lnTo>
                <a:close/>
              </a:path>
            </a:pathLst>
          </a:custGeom>
          <a:ln>
            <a:noFill/>
          </a:ln>
          <a:effectLst>
            <a:outerShdw blurRad="88900" sx="101000" sy="101000" algn="ctr" rotWithShape="0">
              <a:prstClr val="black">
                <a:alpha val="25000"/>
              </a:prstClr>
            </a:outerShdw>
          </a:effectLst>
        </p:spPr>
        <p:txBody>
          <a:bodyPr wrap="square">
            <a:noAutofit/>
          </a:bodyPr>
          <a:lstStyle/>
          <a:p>
            <a:endParaRPr lang="en-US" dirty="0"/>
          </a:p>
        </p:txBody>
      </p:sp>
      <p:sp>
        <p:nvSpPr>
          <p:cNvPr id="44" name="Freeform 43"/>
          <p:cNvSpPr>
            <a:spLocks noGrp="1"/>
          </p:cNvSpPr>
          <p:nvPr>
            <p:ph type="pic" sz="quarter" idx="12"/>
          </p:nvPr>
        </p:nvSpPr>
        <p:spPr>
          <a:xfrm>
            <a:off x="6400525" y="5442"/>
            <a:ext cx="2820336" cy="1417750"/>
          </a:xfrm>
          <a:custGeom>
            <a:avLst/>
            <a:gdLst>
              <a:gd name="connsiteX0" fmla="*/ 0 w 2820336"/>
              <a:gd name="connsiteY0" fmla="*/ 0 h 1417750"/>
              <a:gd name="connsiteX1" fmla="*/ 2820336 w 2820336"/>
              <a:gd name="connsiteY1" fmla="*/ 0 h 1417750"/>
              <a:gd name="connsiteX2" fmla="*/ 1410168 w 2820336"/>
              <a:gd name="connsiteY2" fmla="*/ 1417750 h 1417750"/>
            </a:gdLst>
            <a:ahLst/>
            <a:cxnLst>
              <a:cxn ang="0">
                <a:pos x="connsiteX0" y="connsiteY0"/>
              </a:cxn>
              <a:cxn ang="0">
                <a:pos x="connsiteX1" y="connsiteY1"/>
              </a:cxn>
              <a:cxn ang="0">
                <a:pos x="connsiteX2" y="connsiteY2"/>
              </a:cxn>
            </a:cxnLst>
            <a:rect l="l" t="t" r="r" b="b"/>
            <a:pathLst>
              <a:path w="2820336" h="1417750">
                <a:moveTo>
                  <a:pt x="0" y="0"/>
                </a:moveTo>
                <a:lnTo>
                  <a:pt x="2820336" y="0"/>
                </a:lnTo>
                <a:lnTo>
                  <a:pt x="1410168" y="1417750"/>
                </a:lnTo>
                <a:close/>
              </a:path>
            </a:pathLst>
          </a:custGeom>
          <a:ln>
            <a:noFill/>
          </a:ln>
          <a:effectLst>
            <a:outerShdw blurRad="88900" sx="101000" sy="101000" algn="ctr" rotWithShape="0">
              <a:prstClr val="black">
                <a:alpha val="25000"/>
              </a:prstClr>
            </a:outerShdw>
          </a:effectLst>
        </p:spPr>
        <p:txBody>
          <a:bodyPr wrap="square">
            <a:noAutofit/>
          </a:bodyPr>
          <a:lstStyle/>
          <a:p>
            <a:endParaRPr lang="en-US" dirty="0"/>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6" name="Rectangle 5"/>
          <p:cNvSpPr/>
          <p:nvPr userDrawn="1"/>
        </p:nvSpPr>
        <p:spPr>
          <a:xfrm>
            <a:off x="0" y="0"/>
            <a:ext cx="12192000" cy="6858000"/>
          </a:xfrm>
          <a:prstGeom prst="rect">
            <a:avLst/>
          </a:prstGeom>
          <a:blipFill dpi="0" rotWithShape="1">
            <a:blip r:embed="rId2">
              <a:alphaModFix amt="22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Shape 63"/>
          <p:cNvSpPr txBox="1">
            <a:spLocks noGrp="1"/>
          </p:cNvSpPr>
          <p:nvPr>
            <p:ph type="body" idx="1"/>
          </p:nvPr>
        </p:nvSpPr>
        <p:spPr>
          <a:xfrm>
            <a:off x="5516656" y="2535120"/>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801137" y="2535120"/>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2" name="Shape 62"/>
          <p:cNvSpPr txBox="1">
            <a:spLocks noGrp="1"/>
          </p:cNvSpPr>
          <p:nvPr>
            <p:ph type="title"/>
          </p:nvPr>
        </p:nvSpPr>
        <p:spPr>
          <a:xfrm>
            <a:off x="5527945" y="1720718"/>
            <a:ext cx="6307303" cy="625687"/>
          </a:xfrm>
          <a:prstGeom prst="rect">
            <a:avLst/>
          </a:prstGeom>
        </p:spPr>
        <p:txBody>
          <a:bodyPr lIns="91425" tIns="91425" rIns="91425" bIns="91425" anchor="b" anchorCtr="0">
            <a:normAutofit/>
          </a:bodyPr>
          <a:lstStyle>
            <a:lvl1pPr lvl="0" algn="ctr" rtl="0">
              <a:spcBef>
                <a:spcPts val="0"/>
              </a:spcBef>
              <a:defRPr sz="36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5" name="Picture 4"/>
          <p:cNvPicPr>
            <a:picLocks noChangeAspect="1"/>
          </p:cNvPicPr>
          <p:nvPr userDrawn="1"/>
        </p:nvPicPr>
        <p:blipFill rotWithShape="1">
          <a:blip r:embed="rId3"/>
          <a:srcRect l="15741" t="34597" r="12913" b="13146"/>
          <a:stretch/>
        </p:blipFill>
        <p:spPr>
          <a:xfrm rot="16200000">
            <a:off x="-964062" y="792611"/>
            <a:ext cx="7207122" cy="5278997"/>
          </a:xfrm>
          <a:prstGeom prst="rect">
            <a:avLst/>
          </a:prstGeom>
          <a:effectLst>
            <a:outerShdw blurRad="50800" dist="38100" dir="2700000" algn="tl" rotWithShape="0">
              <a:prstClr val="black">
                <a:alpha val="40000"/>
              </a:prstClr>
            </a:outerShdw>
          </a:effectLst>
        </p:spPr>
      </p:pic>
      <p:sp>
        <p:nvSpPr>
          <p:cNvPr id="9" name="Freeform 8"/>
          <p:cNvSpPr>
            <a:spLocks noGrp="1"/>
          </p:cNvSpPr>
          <p:nvPr>
            <p:ph type="pic" sz="quarter" idx="12"/>
          </p:nvPr>
        </p:nvSpPr>
        <p:spPr>
          <a:xfrm>
            <a:off x="1" y="1075240"/>
            <a:ext cx="3980267" cy="4707519"/>
          </a:xfrm>
          <a:custGeom>
            <a:avLst/>
            <a:gdLst>
              <a:gd name="connsiteX0" fmla="*/ 1583733 w 3980267"/>
              <a:gd name="connsiteY0" fmla="*/ 0 h 4707519"/>
              <a:gd name="connsiteX1" fmla="*/ 3980267 w 3980267"/>
              <a:gd name="connsiteY1" fmla="*/ 2353760 h 4707519"/>
              <a:gd name="connsiteX2" fmla="*/ 1583733 w 3980267"/>
              <a:gd name="connsiteY2" fmla="*/ 4707519 h 4707519"/>
              <a:gd name="connsiteX3" fmla="*/ 0 w 3980267"/>
              <a:gd name="connsiteY3" fmla="*/ 3152054 h 4707519"/>
              <a:gd name="connsiteX4" fmla="*/ 0 w 3980267"/>
              <a:gd name="connsiteY4" fmla="*/ 1555466 h 4707519"/>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980267" h="4707519">
                <a:moveTo>
                  <a:pt x="1583733" y="0"/>
                </a:moveTo>
                <a:lnTo>
                  <a:pt x="3980267" y="2353760"/>
                </a:lnTo>
                <a:lnTo>
                  <a:pt x="1583733" y="4707519"/>
                </a:lnTo>
                <a:lnTo>
                  <a:pt x="0" y="3152054"/>
                </a:lnTo>
                <a:lnTo>
                  <a:pt x="0" y="1555466"/>
                </a:lnTo>
                <a:close/>
              </a:path>
            </a:pathLst>
          </a:custGeom>
          <a:ln>
            <a:noFill/>
          </a:ln>
          <a:effectLst>
            <a:outerShdw blurRad="63500" sx="101000" sy="101000" algn="ctr" rotWithShape="0">
              <a:prstClr val="black">
                <a:alpha val="25000"/>
              </a:prstClr>
            </a:outerShdw>
          </a:effectLst>
        </p:spPr>
        <p:txBody>
          <a:bodyPr wrap="square">
            <a:noAutofit/>
          </a:bodyPr>
          <a:lstStyle/>
          <a:p>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30" name="Rectangle 29"/>
          <p:cNvSpPr/>
          <p:nvPr userDrawn="1"/>
        </p:nvSpPr>
        <p:spPr>
          <a:xfrm>
            <a:off x="0" y="0"/>
            <a:ext cx="12192000" cy="6858000"/>
          </a:xfrm>
          <a:prstGeom prst="rect">
            <a:avLst/>
          </a:prstGeom>
          <a:blipFill dpi="0" rotWithShape="1">
            <a:blip r:embed="rId2">
              <a:alphaModFix amt="13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2093756" y="383905"/>
            <a:ext cx="8087683" cy="685347"/>
          </a:xfrm>
          <a:prstGeom prst="rect">
            <a:avLst/>
          </a:prstGeom>
        </p:spPr>
        <p:txBody>
          <a:bodyPr lIns="91425" tIns="91425" rIns="91425" bIns="91425" anchor="b" anchorCtr="0">
            <a:normAutofit/>
          </a:bodyPr>
          <a:lstStyle>
            <a:lvl1pPr lvl="0" algn="ctr" rtl="0">
              <a:spcBef>
                <a:spcPts val="0"/>
              </a:spcBef>
              <a:defRPr sz="36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511126" y="4108180"/>
            <a:ext cx="2206989" cy="234031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6" name="Group 5"/>
          <p:cNvGrpSpPr/>
          <p:nvPr userDrawn="1"/>
        </p:nvGrpSpPr>
        <p:grpSpPr>
          <a:xfrm>
            <a:off x="9510295" y="1810160"/>
            <a:ext cx="2069102" cy="2159064"/>
            <a:chOff x="8320486" y="472937"/>
            <a:chExt cx="3317829" cy="3450260"/>
          </a:xfrm>
        </p:grpSpPr>
        <p:sp>
          <p:nvSpPr>
            <p:cNvPr id="7" name="Flowchart: Decision 6"/>
            <p:cNvSpPr/>
            <p:nvPr userDrawn="1"/>
          </p:nvSpPr>
          <p:spPr>
            <a:xfrm>
              <a:off x="8320486" y="472937"/>
              <a:ext cx="3317558" cy="3450260"/>
            </a:xfrm>
            <a:prstGeom prst="flowChartDecision">
              <a:avLst/>
            </a:prstGeom>
            <a:gradFill flip="none" rotWithShape="1">
              <a:gsLst>
                <a:gs pos="0">
                  <a:schemeClr val="bg1">
                    <a:lumMod val="0"/>
                  </a:schemeClr>
                </a:gs>
                <a:gs pos="66000">
                  <a:schemeClr val="bg1">
                    <a:lumMod val="85000"/>
                  </a:schemeClr>
                </a:gs>
              </a:gsLst>
              <a:path path="circle">
                <a:fillToRect t="100000" r="100000"/>
              </a:path>
              <a:tileRect l="-100000" b="-100000"/>
            </a:gradFill>
            <a:ln w="142875" cap="rnd" cmpd="sng">
              <a:solidFill>
                <a:schemeClr val="bg1">
                  <a:alpha val="5000"/>
                </a:schemeClr>
              </a:solidFill>
              <a:round/>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lowchart: Decision 7"/>
            <p:cNvSpPr/>
            <p:nvPr userDrawn="1"/>
          </p:nvSpPr>
          <p:spPr>
            <a:xfrm rot="2700353">
              <a:off x="8342073" y="560876"/>
              <a:ext cx="3296242" cy="3296242"/>
            </a:xfrm>
            <a:prstGeom prst="flowChartDecision">
              <a:avLst/>
            </a:prstGeom>
            <a:gradFill flip="none" rotWithShape="1">
              <a:gsLst>
                <a:gs pos="100000">
                  <a:schemeClr val="tx1">
                    <a:alpha val="98000"/>
                    <a:lumMod val="37000"/>
                  </a:schemeClr>
                </a:gs>
                <a:gs pos="32000">
                  <a:schemeClr val="bg2">
                    <a:lumMod val="92000"/>
                  </a:schemeClr>
                </a:gs>
              </a:gsLst>
              <a:path path="circle">
                <a:fillToRect r="100000" b="100000"/>
              </a:path>
              <a:tileRect l="-100000" t="-100000"/>
            </a:gradFill>
            <a:ln w="142875" cap="rnd" cmpd="sng">
              <a:solidFill>
                <a:schemeClr val="bg1">
                  <a:alpha val="5000"/>
                </a:schemeClr>
              </a:solidFill>
              <a:round/>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Flowchart: Decision 8"/>
            <p:cNvSpPr/>
            <p:nvPr userDrawn="1"/>
          </p:nvSpPr>
          <p:spPr>
            <a:xfrm>
              <a:off x="8559070" y="793869"/>
              <a:ext cx="2834641" cy="2834641"/>
            </a:xfrm>
            <a:prstGeom prst="flowChartDecision">
              <a:avLst/>
            </a:prstGeom>
            <a:solidFill>
              <a:schemeClr val="bg1">
                <a:lumMod val="85000"/>
              </a:schemeClr>
            </a:solidFill>
            <a:ln w="177800" cap="sq" cmpd="sng">
              <a:gradFill flip="none" rotWithShape="1">
                <a:gsLst>
                  <a:gs pos="0">
                    <a:schemeClr val="bg1">
                      <a:lumMod val="65000"/>
                    </a:schemeClr>
                  </a:gs>
                  <a:gs pos="66000">
                    <a:schemeClr val="tx1">
                      <a:lumMod val="95000"/>
                      <a:lumOff val="5000"/>
                    </a:schemeClr>
                  </a:gs>
                </a:gsLst>
                <a:lin ang="5400000" scaled="1"/>
                <a:tileRect/>
              </a:gradFill>
              <a:miter lim="800000"/>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Flowchart: Decision 9"/>
            <p:cNvSpPr/>
            <p:nvPr userDrawn="1"/>
          </p:nvSpPr>
          <p:spPr>
            <a:xfrm>
              <a:off x="8607968" y="843268"/>
              <a:ext cx="2724765" cy="2731459"/>
            </a:xfrm>
            <a:prstGeom prst="flowChartDecision">
              <a:avLst/>
            </a:prstGeom>
            <a:gradFill flip="none" rotWithShape="1">
              <a:gsLst>
                <a:gs pos="0">
                  <a:schemeClr val="bg1">
                    <a:lumMod val="34000"/>
                  </a:schemeClr>
                </a:gs>
                <a:gs pos="42000">
                  <a:schemeClr val="bg1">
                    <a:lumMod val="95000"/>
                    <a:lumOff val="5000"/>
                  </a:schemeClr>
                </a:gs>
              </a:gsLst>
              <a:path path="circle">
                <a:fillToRect l="100000" b="100000"/>
              </a:path>
              <a:tileRect t="-100000" r="-100000"/>
            </a:gradFill>
            <a:ln w="139700" cap="rnd" cmpd="sng">
              <a:noFill/>
              <a:round/>
            </a:ln>
            <a:effectLst>
              <a:innerShdw blurRad="114300">
                <a:prstClr val="black"/>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1" name="Group 10"/>
          <p:cNvGrpSpPr/>
          <p:nvPr userDrawn="1"/>
        </p:nvGrpSpPr>
        <p:grpSpPr>
          <a:xfrm>
            <a:off x="581948" y="1810160"/>
            <a:ext cx="2069102" cy="2159064"/>
            <a:chOff x="8320486" y="472937"/>
            <a:chExt cx="3317829" cy="3450260"/>
          </a:xfrm>
        </p:grpSpPr>
        <p:sp>
          <p:nvSpPr>
            <p:cNvPr id="12" name="Flowchart: Decision 11"/>
            <p:cNvSpPr/>
            <p:nvPr userDrawn="1"/>
          </p:nvSpPr>
          <p:spPr>
            <a:xfrm>
              <a:off x="8320486" y="472937"/>
              <a:ext cx="3317558" cy="3450260"/>
            </a:xfrm>
            <a:prstGeom prst="flowChartDecision">
              <a:avLst/>
            </a:prstGeom>
            <a:gradFill flip="none" rotWithShape="1">
              <a:gsLst>
                <a:gs pos="0">
                  <a:schemeClr val="bg1">
                    <a:lumMod val="0"/>
                  </a:schemeClr>
                </a:gs>
                <a:gs pos="66000">
                  <a:schemeClr val="bg1">
                    <a:lumMod val="85000"/>
                  </a:schemeClr>
                </a:gs>
              </a:gsLst>
              <a:path path="circle">
                <a:fillToRect t="100000" r="100000"/>
              </a:path>
              <a:tileRect l="-100000" b="-100000"/>
            </a:gradFill>
            <a:ln w="142875" cap="rnd" cmpd="sng">
              <a:solidFill>
                <a:schemeClr val="bg1">
                  <a:alpha val="5000"/>
                </a:schemeClr>
              </a:solidFill>
              <a:round/>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lowchart: Decision 12"/>
            <p:cNvSpPr/>
            <p:nvPr userDrawn="1"/>
          </p:nvSpPr>
          <p:spPr>
            <a:xfrm rot="2700353">
              <a:off x="8342073" y="560876"/>
              <a:ext cx="3296242" cy="3296242"/>
            </a:xfrm>
            <a:prstGeom prst="flowChartDecision">
              <a:avLst/>
            </a:prstGeom>
            <a:gradFill flip="none" rotWithShape="1">
              <a:gsLst>
                <a:gs pos="0">
                  <a:srgbClr val="FF5050">
                    <a:lumMod val="78000"/>
                    <a:lumOff val="22000"/>
                  </a:srgbClr>
                </a:gs>
                <a:gs pos="100000">
                  <a:srgbClr val="FF0000"/>
                </a:gs>
              </a:gsLst>
              <a:path path="circle">
                <a:fillToRect r="100000" b="100000"/>
              </a:path>
              <a:tileRect l="-100000" t="-100000"/>
            </a:gradFill>
            <a:ln w="142875" cap="rnd" cmpd="sng">
              <a:solidFill>
                <a:schemeClr val="bg1">
                  <a:alpha val="5000"/>
                </a:schemeClr>
              </a:solidFill>
              <a:round/>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Flowchart: Decision 13"/>
            <p:cNvSpPr/>
            <p:nvPr userDrawn="1"/>
          </p:nvSpPr>
          <p:spPr>
            <a:xfrm>
              <a:off x="8559070" y="793869"/>
              <a:ext cx="2834641" cy="2834641"/>
            </a:xfrm>
            <a:prstGeom prst="flowChartDecision">
              <a:avLst/>
            </a:prstGeom>
            <a:solidFill>
              <a:schemeClr val="bg1">
                <a:lumMod val="85000"/>
              </a:schemeClr>
            </a:solidFill>
            <a:ln w="177800" cap="sq" cmpd="sng">
              <a:gradFill flip="none" rotWithShape="1">
                <a:gsLst>
                  <a:gs pos="0">
                    <a:srgbClr val="FF0000">
                      <a:lumMod val="59000"/>
                      <a:lumOff val="41000"/>
                    </a:srgbClr>
                  </a:gs>
                  <a:gs pos="95000">
                    <a:srgbClr val="FF0000">
                      <a:lumMod val="59000"/>
                    </a:srgbClr>
                  </a:gs>
                </a:gsLst>
                <a:lin ang="5400000" scaled="1"/>
                <a:tileRect/>
              </a:gradFill>
              <a:miter lim="800000"/>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Flowchart: Decision 14"/>
            <p:cNvSpPr/>
            <p:nvPr userDrawn="1"/>
          </p:nvSpPr>
          <p:spPr>
            <a:xfrm>
              <a:off x="8603402" y="806685"/>
              <a:ext cx="2767034" cy="2799748"/>
            </a:xfrm>
            <a:prstGeom prst="flowChartDecision">
              <a:avLst/>
            </a:prstGeom>
            <a:gradFill flip="none" rotWithShape="1">
              <a:gsLst>
                <a:gs pos="0">
                  <a:schemeClr val="bg1">
                    <a:lumMod val="34000"/>
                  </a:schemeClr>
                </a:gs>
                <a:gs pos="42000">
                  <a:schemeClr val="bg1">
                    <a:lumMod val="95000"/>
                    <a:lumOff val="5000"/>
                  </a:schemeClr>
                </a:gs>
              </a:gsLst>
              <a:path path="circle">
                <a:fillToRect l="100000" b="100000"/>
              </a:path>
              <a:tileRect t="-100000" r="-100000"/>
            </a:gradFill>
            <a:ln w="139700" cap="rnd" cmpd="sng">
              <a:noFill/>
              <a:round/>
            </a:ln>
            <a:effectLst>
              <a:innerShdw blurRad="114300">
                <a:prstClr val="black"/>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 name="Group 15"/>
          <p:cNvGrpSpPr/>
          <p:nvPr userDrawn="1"/>
        </p:nvGrpSpPr>
        <p:grpSpPr>
          <a:xfrm>
            <a:off x="6534180" y="1810160"/>
            <a:ext cx="2069102" cy="2159064"/>
            <a:chOff x="8320486" y="472937"/>
            <a:chExt cx="3317829" cy="3450260"/>
          </a:xfrm>
        </p:grpSpPr>
        <p:sp>
          <p:nvSpPr>
            <p:cNvPr id="17" name="Flowchart: Decision 16"/>
            <p:cNvSpPr/>
            <p:nvPr userDrawn="1"/>
          </p:nvSpPr>
          <p:spPr>
            <a:xfrm>
              <a:off x="8320486" y="472937"/>
              <a:ext cx="3317558" cy="3450260"/>
            </a:xfrm>
            <a:prstGeom prst="flowChartDecision">
              <a:avLst/>
            </a:prstGeom>
            <a:gradFill flip="none" rotWithShape="1">
              <a:gsLst>
                <a:gs pos="0">
                  <a:schemeClr val="bg1">
                    <a:lumMod val="0"/>
                  </a:schemeClr>
                </a:gs>
                <a:gs pos="66000">
                  <a:schemeClr val="bg1">
                    <a:lumMod val="85000"/>
                  </a:schemeClr>
                </a:gs>
              </a:gsLst>
              <a:path path="circle">
                <a:fillToRect t="100000" r="100000"/>
              </a:path>
              <a:tileRect l="-100000" b="-100000"/>
            </a:gradFill>
            <a:ln w="142875" cap="rnd" cmpd="sng">
              <a:solidFill>
                <a:schemeClr val="bg1">
                  <a:alpha val="5000"/>
                </a:schemeClr>
              </a:solidFill>
              <a:round/>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Flowchart: Decision 17"/>
            <p:cNvSpPr/>
            <p:nvPr userDrawn="1"/>
          </p:nvSpPr>
          <p:spPr>
            <a:xfrm rot="2700353">
              <a:off x="8342073" y="560876"/>
              <a:ext cx="3296242" cy="3296242"/>
            </a:xfrm>
            <a:prstGeom prst="flowChartDecision">
              <a:avLst/>
            </a:prstGeom>
            <a:gradFill flip="none" rotWithShape="1">
              <a:gsLst>
                <a:gs pos="0">
                  <a:schemeClr val="accent2">
                    <a:lumMod val="54000"/>
                    <a:lumOff val="46000"/>
                  </a:schemeClr>
                </a:gs>
                <a:gs pos="100000">
                  <a:schemeClr val="accent2">
                    <a:lumMod val="50000"/>
                  </a:schemeClr>
                </a:gs>
              </a:gsLst>
              <a:path path="circle">
                <a:fillToRect r="100000" b="100000"/>
              </a:path>
              <a:tileRect l="-100000" t="-100000"/>
            </a:gradFill>
            <a:ln w="142875" cap="rnd" cmpd="sng">
              <a:solidFill>
                <a:schemeClr val="bg1">
                  <a:alpha val="5000"/>
                </a:schemeClr>
              </a:solidFill>
              <a:round/>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Flowchart: Decision 18"/>
            <p:cNvSpPr/>
            <p:nvPr userDrawn="1"/>
          </p:nvSpPr>
          <p:spPr>
            <a:xfrm>
              <a:off x="8559070" y="793869"/>
              <a:ext cx="2834641" cy="2834641"/>
            </a:xfrm>
            <a:prstGeom prst="flowChartDecision">
              <a:avLst/>
            </a:prstGeom>
            <a:solidFill>
              <a:schemeClr val="bg1">
                <a:lumMod val="85000"/>
              </a:schemeClr>
            </a:solidFill>
            <a:ln w="177800" cap="sq" cmpd="sng">
              <a:gradFill flip="none" rotWithShape="1">
                <a:gsLst>
                  <a:gs pos="0">
                    <a:schemeClr val="accent1">
                      <a:lumMod val="68000"/>
                      <a:lumOff val="32000"/>
                    </a:schemeClr>
                  </a:gs>
                  <a:gs pos="95000">
                    <a:schemeClr val="accent2">
                      <a:lumMod val="32000"/>
                    </a:schemeClr>
                  </a:gs>
                </a:gsLst>
                <a:lin ang="5400000" scaled="1"/>
                <a:tileRect/>
              </a:gradFill>
              <a:miter lim="800000"/>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Flowchart: Decision 19"/>
            <p:cNvSpPr/>
            <p:nvPr userDrawn="1"/>
          </p:nvSpPr>
          <p:spPr>
            <a:xfrm>
              <a:off x="8607968" y="843268"/>
              <a:ext cx="2724765" cy="2731459"/>
            </a:xfrm>
            <a:prstGeom prst="flowChartDecision">
              <a:avLst/>
            </a:prstGeom>
            <a:gradFill flip="none" rotWithShape="1">
              <a:gsLst>
                <a:gs pos="0">
                  <a:schemeClr val="bg1">
                    <a:lumMod val="34000"/>
                  </a:schemeClr>
                </a:gs>
                <a:gs pos="42000">
                  <a:schemeClr val="bg1">
                    <a:lumMod val="95000"/>
                    <a:lumOff val="5000"/>
                  </a:schemeClr>
                </a:gs>
              </a:gsLst>
              <a:path path="circle">
                <a:fillToRect l="100000" b="100000"/>
              </a:path>
              <a:tileRect t="-100000" r="-100000"/>
            </a:gradFill>
            <a:ln w="139700" cap="rnd" cmpd="sng">
              <a:noFill/>
              <a:round/>
            </a:ln>
            <a:effectLst>
              <a:innerShdw blurRad="114300">
                <a:prstClr val="black"/>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1" name="Group 20"/>
          <p:cNvGrpSpPr/>
          <p:nvPr userDrawn="1"/>
        </p:nvGrpSpPr>
        <p:grpSpPr>
          <a:xfrm>
            <a:off x="3558064" y="1810160"/>
            <a:ext cx="2069102" cy="2159064"/>
            <a:chOff x="8320486" y="472937"/>
            <a:chExt cx="3317829" cy="3450260"/>
          </a:xfrm>
        </p:grpSpPr>
        <p:sp>
          <p:nvSpPr>
            <p:cNvPr id="22" name="Flowchart: Decision 21"/>
            <p:cNvSpPr/>
            <p:nvPr userDrawn="1"/>
          </p:nvSpPr>
          <p:spPr>
            <a:xfrm>
              <a:off x="8320486" y="472937"/>
              <a:ext cx="3317558" cy="3450260"/>
            </a:xfrm>
            <a:prstGeom prst="flowChartDecision">
              <a:avLst/>
            </a:prstGeom>
            <a:gradFill flip="none" rotWithShape="1">
              <a:gsLst>
                <a:gs pos="0">
                  <a:schemeClr val="bg1">
                    <a:lumMod val="0"/>
                  </a:schemeClr>
                </a:gs>
                <a:gs pos="66000">
                  <a:schemeClr val="bg1">
                    <a:lumMod val="85000"/>
                  </a:schemeClr>
                </a:gs>
              </a:gsLst>
              <a:path path="circle">
                <a:fillToRect t="100000" r="100000"/>
              </a:path>
              <a:tileRect l="-100000" b="-100000"/>
            </a:gradFill>
            <a:ln w="142875" cap="rnd" cmpd="sng">
              <a:solidFill>
                <a:schemeClr val="bg1">
                  <a:alpha val="5000"/>
                </a:schemeClr>
              </a:solidFill>
              <a:round/>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Flowchart: Decision 22"/>
            <p:cNvSpPr/>
            <p:nvPr userDrawn="1"/>
          </p:nvSpPr>
          <p:spPr>
            <a:xfrm rot="2700353">
              <a:off x="8342073" y="560876"/>
              <a:ext cx="3296242" cy="3296242"/>
            </a:xfrm>
            <a:prstGeom prst="flowChartDecision">
              <a:avLst/>
            </a:prstGeom>
            <a:gradFill flip="none" rotWithShape="1">
              <a:gsLst>
                <a:gs pos="100000">
                  <a:srgbClr val="00B0F0"/>
                </a:gs>
                <a:gs pos="0">
                  <a:srgbClr val="21D7CD">
                    <a:lumMod val="21000"/>
                    <a:lumOff val="79000"/>
                  </a:srgbClr>
                </a:gs>
              </a:gsLst>
              <a:path path="circle">
                <a:fillToRect r="100000" b="100000"/>
              </a:path>
              <a:tileRect l="-100000" t="-100000"/>
            </a:gradFill>
            <a:ln w="142875" cap="rnd" cmpd="sng">
              <a:solidFill>
                <a:schemeClr val="bg1">
                  <a:alpha val="5000"/>
                </a:schemeClr>
              </a:solidFill>
              <a:round/>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Flowchart: Decision 23"/>
            <p:cNvSpPr/>
            <p:nvPr userDrawn="1"/>
          </p:nvSpPr>
          <p:spPr>
            <a:xfrm>
              <a:off x="8559070" y="793869"/>
              <a:ext cx="2834641" cy="2834641"/>
            </a:xfrm>
            <a:prstGeom prst="flowChartDecision">
              <a:avLst/>
            </a:prstGeom>
            <a:solidFill>
              <a:schemeClr val="bg1">
                <a:lumMod val="85000"/>
              </a:schemeClr>
            </a:solidFill>
            <a:ln w="177800" cap="sq" cmpd="sng">
              <a:gradFill flip="none" rotWithShape="1">
                <a:gsLst>
                  <a:gs pos="0">
                    <a:schemeClr val="accent3">
                      <a:lumMod val="27000"/>
                      <a:lumOff val="73000"/>
                    </a:schemeClr>
                  </a:gs>
                  <a:gs pos="95000">
                    <a:srgbClr val="00B0F0">
                      <a:lumMod val="68000"/>
                    </a:srgbClr>
                  </a:gs>
                </a:gsLst>
                <a:lin ang="5400000" scaled="1"/>
                <a:tileRect/>
              </a:gradFill>
              <a:miter lim="800000"/>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Flowchart: Decision 24"/>
            <p:cNvSpPr/>
            <p:nvPr userDrawn="1"/>
          </p:nvSpPr>
          <p:spPr>
            <a:xfrm>
              <a:off x="8607968" y="843268"/>
              <a:ext cx="2724765" cy="2731459"/>
            </a:xfrm>
            <a:prstGeom prst="flowChartDecision">
              <a:avLst/>
            </a:prstGeom>
            <a:gradFill flip="none" rotWithShape="1">
              <a:gsLst>
                <a:gs pos="0">
                  <a:schemeClr val="bg1">
                    <a:lumMod val="34000"/>
                  </a:schemeClr>
                </a:gs>
                <a:gs pos="42000">
                  <a:schemeClr val="bg1">
                    <a:lumMod val="95000"/>
                    <a:lumOff val="5000"/>
                  </a:schemeClr>
                </a:gs>
              </a:gsLst>
              <a:path path="circle">
                <a:fillToRect l="100000" b="100000"/>
              </a:path>
              <a:tileRect t="-100000" r="-100000"/>
            </a:gradFill>
            <a:ln w="139700" cap="rnd" cmpd="sng">
              <a:noFill/>
              <a:round/>
            </a:ln>
            <a:effectLst>
              <a:innerShdw blurRad="114300">
                <a:prstClr val="black"/>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7" name="Shape 79"/>
          <p:cNvSpPr txBox="1">
            <a:spLocks noGrp="1"/>
          </p:cNvSpPr>
          <p:nvPr>
            <p:ph type="body" idx="10"/>
          </p:nvPr>
        </p:nvSpPr>
        <p:spPr>
          <a:xfrm>
            <a:off x="3495851" y="4131693"/>
            <a:ext cx="2206989" cy="234031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28" name="Shape 79"/>
          <p:cNvSpPr txBox="1">
            <a:spLocks noGrp="1"/>
          </p:cNvSpPr>
          <p:nvPr>
            <p:ph type="body" idx="11"/>
          </p:nvPr>
        </p:nvSpPr>
        <p:spPr>
          <a:xfrm>
            <a:off x="6480576" y="4108180"/>
            <a:ext cx="2206989" cy="234031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29" name="Shape 79"/>
          <p:cNvSpPr txBox="1">
            <a:spLocks noGrp="1"/>
          </p:cNvSpPr>
          <p:nvPr>
            <p:ph type="body" idx="12"/>
          </p:nvPr>
        </p:nvSpPr>
        <p:spPr>
          <a:xfrm>
            <a:off x="9448082" y="4108181"/>
            <a:ext cx="2206989" cy="2402184"/>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13" name="Rectangle 12"/>
          <p:cNvSpPr/>
          <p:nvPr userDrawn="1"/>
        </p:nvSpPr>
        <p:spPr>
          <a:xfrm>
            <a:off x="0" y="0"/>
            <a:ext cx="12192000" cy="6858000"/>
          </a:xfrm>
          <a:prstGeom prst="rect">
            <a:avLst/>
          </a:prstGeom>
          <a:blipFill dpi="0" rotWithShape="1">
            <a:blip r:embed="rId2">
              <a:alphaModFix amt="50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Shape 95"/>
          <p:cNvSpPr txBox="1">
            <a:spLocks noGrp="1"/>
          </p:cNvSpPr>
          <p:nvPr>
            <p:ph type="title"/>
          </p:nvPr>
        </p:nvSpPr>
        <p:spPr>
          <a:xfrm>
            <a:off x="2218559" y="241608"/>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4" name="Rectangle 3"/>
          <p:cNvSpPr/>
          <p:nvPr userDrawn="1"/>
        </p:nvSpPr>
        <p:spPr>
          <a:xfrm>
            <a:off x="0" y="0"/>
            <a:ext cx="12192000" cy="6858000"/>
          </a:xfrm>
          <a:prstGeom prst="rect">
            <a:avLst/>
          </a:prstGeom>
          <a:blipFill dpi="0" rotWithShape="1">
            <a:blip r:embed="rId2">
              <a:alphaModFix amt="50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sp>
        <p:nvSpPr>
          <p:cNvPr id="2" name="Rectangle 1"/>
          <p:cNvSpPr/>
          <p:nvPr userDrawn="1"/>
        </p:nvSpPr>
        <p:spPr>
          <a:xfrm>
            <a:off x="0" y="1526459"/>
            <a:ext cx="12192000" cy="3805083"/>
          </a:xfrm>
          <a:prstGeom prst="rect">
            <a:avLst/>
          </a:prstGeom>
          <a:gradFill flip="none" rotWithShape="1">
            <a:gsLst>
              <a:gs pos="0">
                <a:schemeClr val="bg1"/>
              </a:gs>
              <a:gs pos="66000">
                <a:schemeClr val="accent6">
                  <a:lumMod val="75000"/>
                </a:schemeClr>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rame 12"/>
          <p:cNvSpPr/>
          <p:nvPr userDrawn="1"/>
        </p:nvSpPr>
        <p:spPr>
          <a:xfrm>
            <a:off x="106680" y="1645920"/>
            <a:ext cx="11948160" cy="3550920"/>
          </a:xfrm>
          <a:prstGeom prst="frame">
            <a:avLst>
              <a:gd name="adj1" fmla="val 1341"/>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nvGrpSpPr>
          <p:cNvPr id="8" name="Group 7"/>
          <p:cNvGrpSpPr/>
          <p:nvPr userDrawn="1"/>
        </p:nvGrpSpPr>
        <p:grpSpPr>
          <a:xfrm>
            <a:off x="6096000" y="275162"/>
            <a:ext cx="6065570" cy="6307677"/>
            <a:chOff x="8320486" y="472937"/>
            <a:chExt cx="3317829" cy="3450260"/>
          </a:xfrm>
          <a:effectLst>
            <a:outerShdw blurRad="165100" sx="101000" sy="101000" algn="ctr" rotWithShape="0">
              <a:prstClr val="black">
                <a:alpha val="27000"/>
              </a:prstClr>
            </a:outerShdw>
          </a:effectLst>
        </p:grpSpPr>
        <p:sp>
          <p:nvSpPr>
            <p:cNvPr id="9" name="Flowchart: Decision 8"/>
            <p:cNvSpPr/>
            <p:nvPr userDrawn="1"/>
          </p:nvSpPr>
          <p:spPr>
            <a:xfrm>
              <a:off x="8320486" y="472937"/>
              <a:ext cx="3317558" cy="3450260"/>
            </a:xfrm>
            <a:prstGeom prst="flowChartDecision">
              <a:avLst/>
            </a:prstGeom>
            <a:gradFill flip="none" rotWithShape="1">
              <a:gsLst>
                <a:gs pos="0">
                  <a:schemeClr val="bg1">
                    <a:lumMod val="0"/>
                  </a:schemeClr>
                </a:gs>
                <a:gs pos="66000">
                  <a:schemeClr val="bg1">
                    <a:lumMod val="85000"/>
                  </a:schemeClr>
                </a:gs>
              </a:gsLst>
              <a:path path="circle">
                <a:fillToRect t="100000" r="100000"/>
              </a:path>
              <a:tileRect l="-100000" b="-100000"/>
            </a:gradFill>
            <a:ln w="142875" cap="rnd" cmpd="sng">
              <a:solidFill>
                <a:schemeClr val="bg1">
                  <a:alpha val="5000"/>
                </a:schemeClr>
              </a:solidFill>
              <a:round/>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Flowchart: Decision 9"/>
            <p:cNvSpPr/>
            <p:nvPr userDrawn="1"/>
          </p:nvSpPr>
          <p:spPr>
            <a:xfrm rot="2700353">
              <a:off x="8342073" y="560876"/>
              <a:ext cx="3296242" cy="3296242"/>
            </a:xfrm>
            <a:prstGeom prst="flowChartDecision">
              <a:avLst/>
            </a:prstGeom>
            <a:gradFill flip="none" rotWithShape="1">
              <a:gsLst>
                <a:gs pos="100000">
                  <a:srgbClr val="00B0F0"/>
                </a:gs>
                <a:gs pos="0">
                  <a:srgbClr val="21D7CD">
                    <a:lumMod val="21000"/>
                    <a:lumOff val="79000"/>
                  </a:srgbClr>
                </a:gs>
              </a:gsLst>
              <a:path path="circle">
                <a:fillToRect r="100000" b="100000"/>
              </a:path>
              <a:tileRect l="-100000" t="-100000"/>
            </a:gradFill>
            <a:ln w="142875" cap="rnd" cmpd="sng">
              <a:solidFill>
                <a:schemeClr val="bg1">
                  <a:alpha val="5000"/>
                </a:schemeClr>
              </a:solidFill>
              <a:round/>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Flowchart: Decision 10"/>
            <p:cNvSpPr/>
            <p:nvPr userDrawn="1"/>
          </p:nvSpPr>
          <p:spPr>
            <a:xfrm>
              <a:off x="8559070" y="793869"/>
              <a:ext cx="2834641" cy="2834641"/>
            </a:xfrm>
            <a:prstGeom prst="flowChartDecision">
              <a:avLst/>
            </a:prstGeom>
            <a:solidFill>
              <a:schemeClr val="bg1">
                <a:lumMod val="85000"/>
              </a:schemeClr>
            </a:solidFill>
            <a:ln w="177800" cap="sq" cmpd="sng">
              <a:gradFill flip="none" rotWithShape="1">
                <a:gsLst>
                  <a:gs pos="0">
                    <a:schemeClr val="accent3">
                      <a:lumMod val="27000"/>
                      <a:lumOff val="73000"/>
                    </a:schemeClr>
                  </a:gs>
                  <a:gs pos="95000">
                    <a:srgbClr val="00B0F0">
                      <a:lumMod val="68000"/>
                    </a:srgbClr>
                  </a:gs>
                </a:gsLst>
                <a:lin ang="5400000" scaled="1"/>
                <a:tileRect/>
              </a:gradFill>
              <a:miter lim="800000"/>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Flowchart: Decision 11"/>
            <p:cNvSpPr/>
            <p:nvPr userDrawn="1"/>
          </p:nvSpPr>
          <p:spPr>
            <a:xfrm>
              <a:off x="8607968" y="843268"/>
              <a:ext cx="2724765" cy="2731459"/>
            </a:xfrm>
            <a:prstGeom prst="flowChartDecision">
              <a:avLst/>
            </a:prstGeom>
            <a:gradFill flip="none" rotWithShape="1">
              <a:gsLst>
                <a:gs pos="0">
                  <a:schemeClr val="bg1">
                    <a:lumMod val="34000"/>
                  </a:schemeClr>
                </a:gs>
                <a:gs pos="42000">
                  <a:schemeClr val="bg1">
                    <a:lumMod val="95000"/>
                    <a:lumOff val="5000"/>
                  </a:schemeClr>
                </a:gs>
              </a:gsLst>
              <a:path path="circle">
                <a:fillToRect l="100000" b="100000"/>
              </a:path>
              <a:tileRect t="-100000" r="-100000"/>
            </a:gradFill>
            <a:ln w="139700" cap="rnd" cmpd="sng">
              <a:noFill/>
              <a:round/>
            </a:ln>
            <a:effectLst>
              <a:innerShdw blurRad="114300">
                <a:prstClr val="black"/>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sp>
        <p:nvSpPr>
          <p:cNvPr id="2" name="Rectangle 1"/>
          <p:cNvSpPr/>
          <p:nvPr userDrawn="1"/>
        </p:nvSpPr>
        <p:spPr>
          <a:xfrm>
            <a:off x="0" y="1526459"/>
            <a:ext cx="12192000" cy="3805083"/>
          </a:xfrm>
          <a:prstGeom prst="rect">
            <a:avLst/>
          </a:prstGeom>
          <a:gradFill flip="none" rotWithShape="1">
            <a:gsLst>
              <a:gs pos="100000">
                <a:schemeClr val="bg1"/>
              </a:gs>
              <a:gs pos="49000">
                <a:schemeClr val="accent3">
                  <a:lumMod val="75000"/>
                </a:schemeClr>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Frame 2"/>
          <p:cNvSpPr/>
          <p:nvPr userDrawn="1"/>
        </p:nvSpPr>
        <p:spPr>
          <a:xfrm>
            <a:off x="106680" y="1645920"/>
            <a:ext cx="11948160" cy="3550920"/>
          </a:xfrm>
          <a:prstGeom prst="frame">
            <a:avLst>
              <a:gd name="adj1" fmla="val 1341"/>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nvGrpSpPr>
          <p:cNvPr id="4" name="Group 3"/>
          <p:cNvGrpSpPr/>
          <p:nvPr userDrawn="1"/>
        </p:nvGrpSpPr>
        <p:grpSpPr>
          <a:xfrm>
            <a:off x="106680" y="266700"/>
            <a:ext cx="6035040" cy="6309360"/>
            <a:chOff x="8320486" y="472937"/>
            <a:chExt cx="3317829" cy="3450260"/>
          </a:xfrm>
          <a:effectLst>
            <a:outerShdw blurRad="25400" sx="101000" sy="101000" algn="ctr" rotWithShape="0">
              <a:prstClr val="black">
                <a:alpha val="15000"/>
              </a:prstClr>
            </a:outerShdw>
          </a:effectLst>
        </p:grpSpPr>
        <p:sp>
          <p:nvSpPr>
            <p:cNvPr id="5" name="Flowchart: Decision 4"/>
            <p:cNvSpPr/>
            <p:nvPr userDrawn="1"/>
          </p:nvSpPr>
          <p:spPr>
            <a:xfrm>
              <a:off x="8320486" y="472937"/>
              <a:ext cx="3317558" cy="3450260"/>
            </a:xfrm>
            <a:prstGeom prst="flowChartDecision">
              <a:avLst/>
            </a:prstGeom>
            <a:gradFill flip="none" rotWithShape="1">
              <a:gsLst>
                <a:gs pos="0">
                  <a:schemeClr val="bg1">
                    <a:lumMod val="0"/>
                  </a:schemeClr>
                </a:gs>
                <a:gs pos="66000">
                  <a:schemeClr val="bg1">
                    <a:lumMod val="85000"/>
                  </a:schemeClr>
                </a:gs>
              </a:gsLst>
              <a:path path="circle">
                <a:fillToRect t="100000" r="100000"/>
              </a:path>
              <a:tileRect l="-100000" b="-100000"/>
            </a:gradFill>
            <a:ln w="142875" cap="rnd" cmpd="sng">
              <a:solidFill>
                <a:schemeClr val="bg1">
                  <a:alpha val="5000"/>
                </a:schemeClr>
              </a:solidFill>
              <a:round/>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Flowchart: Decision 5"/>
            <p:cNvSpPr/>
            <p:nvPr userDrawn="1"/>
          </p:nvSpPr>
          <p:spPr>
            <a:xfrm rot="2700353">
              <a:off x="8342073" y="560876"/>
              <a:ext cx="3296242" cy="3296242"/>
            </a:xfrm>
            <a:prstGeom prst="flowChartDecision">
              <a:avLst/>
            </a:prstGeom>
            <a:gradFill flip="none" rotWithShape="1">
              <a:gsLst>
                <a:gs pos="0">
                  <a:srgbClr val="FF5050">
                    <a:lumMod val="78000"/>
                    <a:lumOff val="22000"/>
                  </a:srgbClr>
                </a:gs>
                <a:gs pos="100000">
                  <a:srgbClr val="FF0000"/>
                </a:gs>
              </a:gsLst>
              <a:path path="circle">
                <a:fillToRect r="100000" b="100000"/>
              </a:path>
              <a:tileRect l="-100000" t="-100000"/>
            </a:gradFill>
            <a:ln w="142875" cap="rnd" cmpd="sng">
              <a:solidFill>
                <a:schemeClr val="bg1">
                  <a:alpha val="5000"/>
                </a:schemeClr>
              </a:solidFill>
              <a:round/>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Flowchart: Decision 6"/>
            <p:cNvSpPr/>
            <p:nvPr userDrawn="1"/>
          </p:nvSpPr>
          <p:spPr>
            <a:xfrm>
              <a:off x="8559070" y="793869"/>
              <a:ext cx="2834641" cy="2834641"/>
            </a:xfrm>
            <a:prstGeom prst="flowChartDecision">
              <a:avLst/>
            </a:prstGeom>
            <a:solidFill>
              <a:schemeClr val="bg1">
                <a:lumMod val="85000"/>
              </a:schemeClr>
            </a:solidFill>
            <a:ln w="177800" cap="sq" cmpd="sng">
              <a:gradFill flip="none" rotWithShape="1">
                <a:gsLst>
                  <a:gs pos="0">
                    <a:srgbClr val="FF0000">
                      <a:lumMod val="59000"/>
                      <a:lumOff val="41000"/>
                    </a:srgbClr>
                  </a:gs>
                  <a:gs pos="95000">
                    <a:srgbClr val="FF0000">
                      <a:lumMod val="59000"/>
                    </a:srgbClr>
                  </a:gs>
                </a:gsLst>
                <a:lin ang="5400000" scaled="1"/>
                <a:tileRect/>
              </a:gradFill>
              <a:miter lim="800000"/>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lowchart: Decision 7"/>
            <p:cNvSpPr/>
            <p:nvPr userDrawn="1"/>
          </p:nvSpPr>
          <p:spPr>
            <a:xfrm>
              <a:off x="8603402" y="806685"/>
              <a:ext cx="2767034" cy="2799748"/>
            </a:xfrm>
            <a:prstGeom prst="flowChartDecision">
              <a:avLst/>
            </a:prstGeom>
            <a:gradFill flip="none" rotWithShape="1">
              <a:gsLst>
                <a:gs pos="0">
                  <a:schemeClr val="bg1">
                    <a:lumMod val="34000"/>
                  </a:schemeClr>
                </a:gs>
                <a:gs pos="42000">
                  <a:schemeClr val="bg1">
                    <a:lumMod val="95000"/>
                    <a:lumOff val="5000"/>
                  </a:schemeClr>
                </a:gs>
              </a:gsLst>
              <a:path path="circle">
                <a:fillToRect l="100000" b="100000"/>
              </a:path>
              <a:tileRect t="-100000" r="-100000"/>
            </a:gradFill>
            <a:ln w="139700" cap="rnd" cmpd="sng">
              <a:noFill/>
              <a:round/>
            </a:ln>
            <a:effectLst>
              <a:innerShdw blurRad="114300">
                <a:prstClr val="black"/>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2" name="Rectangle 1"/>
          <p:cNvSpPr/>
          <p:nvPr userDrawn="1"/>
        </p:nvSpPr>
        <p:spPr>
          <a:xfrm>
            <a:off x="0" y="1526459"/>
            <a:ext cx="12192000" cy="3805083"/>
          </a:xfrm>
          <a:prstGeom prst="rect">
            <a:avLst/>
          </a:prstGeom>
          <a:gradFill flip="none" rotWithShape="1">
            <a:gsLst>
              <a:gs pos="100000">
                <a:srgbClr val="A9CEE4">
                  <a:lumMod val="33000"/>
                </a:srgbClr>
              </a:gs>
              <a:gs pos="0">
                <a:schemeClr val="accent3">
                  <a:lumMod val="75000"/>
                </a:schemeClr>
              </a:gs>
            </a:gsLst>
            <a:lin ang="5400000" scaled="1"/>
            <a:tileRect/>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Frame 2"/>
          <p:cNvSpPr/>
          <p:nvPr userDrawn="1"/>
        </p:nvSpPr>
        <p:spPr>
          <a:xfrm>
            <a:off x="106680" y="1645920"/>
            <a:ext cx="11948160" cy="3550920"/>
          </a:xfrm>
          <a:prstGeom prst="frame">
            <a:avLst>
              <a:gd name="adj1" fmla="val 1341"/>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3/10/2018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3" Type="http://schemas.openxmlformats.org/officeDocument/2006/relationships/image" Target="../media/image13.png"/><Relationship Id="rId2" Type="http://schemas.openxmlformats.org/officeDocument/2006/relationships/image" Target="../media/image12.png"/><Relationship Id="rId1" Type="http://schemas.openxmlformats.org/officeDocument/2006/relationships/slideLayout" Target="../slideLayouts/slideLayout5.xml"/><Relationship Id="rId4" Type="http://schemas.openxmlformats.org/officeDocument/2006/relationships/image" Target="../media/image14.png"/></Relationships>
</file>

<file path=ppt/slides/_rels/slide3.xml.rels><?xml version="1.0" encoding="UTF-8" standalone="yes"?>
<Relationships xmlns="http://schemas.openxmlformats.org/package/2006/relationships"><Relationship Id="rId2" Type="http://schemas.openxmlformats.org/officeDocument/2006/relationships/image" Target="../media/image15.pn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6.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3" Type="http://schemas.openxmlformats.org/officeDocument/2006/relationships/image" Target="../media/image18.png"/><Relationship Id="rId2" Type="http://schemas.openxmlformats.org/officeDocument/2006/relationships/image" Target="../media/image17.png"/><Relationship Id="rId1" Type="http://schemas.openxmlformats.org/officeDocument/2006/relationships/slideLayout" Target="../slideLayouts/slideLayout4.xml"/><Relationship Id="rId4" Type="http://schemas.openxmlformats.org/officeDocument/2006/relationships/image" Target="../media/image19.png"/></Relationships>
</file>

<file path=ppt/slides/_rels/slide7.xml.rels><?xml version="1.0" encoding="UTF-8" standalone="yes"?>
<Relationships xmlns="http://schemas.openxmlformats.org/package/2006/relationships"><Relationship Id="rId2" Type="http://schemas.openxmlformats.org/officeDocument/2006/relationships/image" Target="../media/image20.pn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21.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22.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23.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24.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25.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4" name="Shape 81">
            <a:extLst>
              <a:ext uri="{FF2B5EF4-FFF2-40B4-BE49-F238E27FC236}">
                <a16:creationId xmlns:a16="http://schemas.microsoft.com/office/drawing/2014/main" id="{7428A502-000F-40ED-A0D7-1F0B501B67D3}"/>
              </a:ext>
            </a:extLst>
          </p:cNvPr>
          <p:cNvSpPr txBox="1">
            <a:spLocks/>
          </p:cNvSpPr>
          <p:nvPr/>
        </p:nvSpPr>
        <p:spPr>
          <a:xfrm>
            <a:off x="4567375" y="2724346"/>
            <a:ext cx="2674689"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US" sz="2800" dirty="0">
                <a:solidFill>
                  <a:srgbClr val="FF0000"/>
                </a:solidFill>
              </a:rPr>
              <a:t>CO</a:t>
            </a:r>
            <a:r>
              <a:rPr lang="en-US" sz="2800" dirty="0">
                <a:solidFill>
                  <a:schemeClr val="bg2">
                    <a:lumMod val="25000"/>
                  </a:schemeClr>
                </a:solidFill>
              </a:rPr>
              <a:t>LO</a:t>
            </a:r>
            <a:r>
              <a:rPr lang="en-US" sz="2800" dirty="0">
                <a:solidFill>
                  <a:srgbClr val="00B0F0"/>
                </a:solidFill>
              </a:rPr>
              <a:t>RF</a:t>
            </a:r>
            <a:r>
              <a:rPr lang="en-US" sz="2800" dirty="0">
                <a:solidFill>
                  <a:srgbClr val="7030A0"/>
                </a:solidFill>
              </a:rPr>
              <a:t>UL</a:t>
            </a:r>
            <a:endParaRPr lang="en" sz="2800" b="1" dirty="0">
              <a:solidFill>
                <a:srgbClr val="7030A0"/>
              </a:solidFill>
            </a:endParaRPr>
          </a:p>
        </p:txBody>
      </p:sp>
      <p:sp>
        <p:nvSpPr>
          <p:cNvPr id="6" name="Rectangle 5">
            <a:extLst>
              <a:ext uri="{FF2B5EF4-FFF2-40B4-BE49-F238E27FC236}">
                <a16:creationId xmlns:a16="http://schemas.microsoft.com/office/drawing/2014/main" id="{0C7C70CB-308E-404D-85FD-E7BB010A1A82}"/>
              </a:ext>
            </a:extLst>
          </p:cNvPr>
          <p:cNvSpPr/>
          <p:nvPr/>
        </p:nvSpPr>
        <p:spPr>
          <a:xfrm>
            <a:off x="4567375" y="3095988"/>
            <a:ext cx="3057247" cy="830997"/>
          </a:xfrm>
          <a:prstGeom prst="rect">
            <a:avLst/>
          </a:prstGeom>
        </p:spPr>
        <p:txBody>
          <a:bodyPr wrap="none">
            <a:spAutoFit/>
          </a:bodyPr>
          <a:lstStyle/>
          <a:p>
            <a:r>
              <a:rPr lang="en-US" sz="4800" b="1" dirty="0">
                <a:latin typeface="Raleway Medium" panose="020B0603030101060003" pitchFamily="34" charset="0"/>
                <a:ea typeface="+mj-ea"/>
                <a:cs typeface="+mj-cs"/>
              </a:rPr>
              <a:t>SQUARES</a:t>
            </a:r>
          </a:p>
        </p:txBody>
      </p:sp>
      <p:sp>
        <p:nvSpPr>
          <p:cNvPr id="7" name="Rectangle 6">
            <a:extLst>
              <a:ext uri="{FF2B5EF4-FFF2-40B4-BE49-F238E27FC236}">
                <a16:creationId xmlns:a16="http://schemas.microsoft.com/office/drawing/2014/main" id="{5BF84201-4892-477E-90BE-D27F397198EA}"/>
              </a:ext>
            </a:extLst>
          </p:cNvPr>
          <p:cNvSpPr/>
          <p:nvPr/>
        </p:nvSpPr>
        <p:spPr>
          <a:xfrm>
            <a:off x="4738667" y="3775407"/>
            <a:ext cx="2674689" cy="523220"/>
          </a:xfrm>
          <a:prstGeom prst="rect">
            <a:avLst/>
          </a:prstGeom>
        </p:spPr>
        <p:txBody>
          <a:bodyPr wrap="square">
            <a:spAutoFit/>
          </a:bodyPr>
          <a:lstStyle/>
          <a:p>
            <a:pPr algn="ctr"/>
            <a:r>
              <a:rPr lang="en" sz="1400" dirty="0">
                <a:solidFill>
                  <a:srgbClr val="FF0000"/>
                </a:solidFill>
                <a:latin typeface="+mj-lt"/>
              </a:rPr>
              <a:t>PowerPoint &amp; Google Slides Template</a:t>
            </a:r>
            <a:endParaRPr lang="en-US" sz="1400" dirty="0">
              <a:solidFill>
                <a:srgbClr val="FF0000"/>
              </a:solidFill>
              <a:latin typeface="+mj-lt"/>
            </a:endParaRP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Shape 81">
            <a:extLst>
              <a:ext uri="{FF2B5EF4-FFF2-40B4-BE49-F238E27FC236}">
                <a16:creationId xmlns:a16="http://schemas.microsoft.com/office/drawing/2014/main" id="{6BCDD2DE-0664-4B9B-802D-68F4AD93E3C5}"/>
              </a:ext>
            </a:extLst>
          </p:cNvPr>
          <p:cNvSpPr txBox="1">
            <a:spLocks/>
          </p:cNvSpPr>
          <p:nvPr/>
        </p:nvSpPr>
        <p:spPr>
          <a:xfrm>
            <a:off x="383304" y="1632223"/>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a:t>
            </a:r>
            <a:r>
              <a:rPr lang="en" sz="3600" b="1" dirty="0">
                <a:solidFill>
                  <a:schemeClr val="accent2">
                    <a:lumMod val="75000"/>
                  </a:schemeClr>
                </a:solidFill>
              </a:rPr>
              <a:t>USE</a:t>
            </a:r>
          </a:p>
        </p:txBody>
      </p:sp>
      <p:sp>
        <p:nvSpPr>
          <p:cNvPr id="8" name="Shape 83">
            <a:extLst>
              <a:ext uri="{FF2B5EF4-FFF2-40B4-BE49-F238E27FC236}">
                <a16:creationId xmlns:a16="http://schemas.microsoft.com/office/drawing/2014/main" id="{95B8656C-FD63-4AAA-B206-7E1C765B7DC0}"/>
              </a:ext>
            </a:extLst>
          </p:cNvPr>
          <p:cNvSpPr txBox="1">
            <a:spLocks/>
          </p:cNvSpPr>
          <p:nvPr/>
        </p:nvSpPr>
        <p:spPr>
          <a:xfrm>
            <a:off x="745632" y="2301463"/>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9" name="Rectangle 8">
            <a:extLst>
              <a:ext uri="{FF2B5EF4-FFF2-40B4-BE49-F238E27FC236}">
                <a16:creationId xmlns:a16="http://schemas.microsoft.com/office/drawing/2014/main" id="{83031EDF-1C34-49BB-A711-61952CB8A541}"/>
              </a:ext>
            </a:extLst>
          </p:cNvPr>
          <p:cNvSpPr/>
          <p:nvPr/>
        </p:nvSpPr>
        <p:spPr>
          <a:xfrm>
            <a:off x="383303" y="4174363"/>
            <a:ext cx="3994363" cy="307777"/>
          </a:xfrm>
          <a:prstGeom prst="rect">
            <a:avLst/>
          </a:prstGeom>
        </p:spPr>
        <p:txBody>
          <a:bodyPr wrap="none">
            <a:spAutoFit/>
          </a:bodyPr>
          <a:lstStyle/>
          <a:p>
            <a:pPr algn="just"/>
            <a:r>
              <a:rPr lang="en-US" sz="1400" dirty="0">
                <a:solidFill>
                  <a:schemeClr val="accent4">
                    <a:lumMod val="75000"/>
                  </a:schemeClr>
                </a:solidFill>
              </a:rPr>
              <a:t>FONT:   </a:t>
            </a:r>
            <a:r>
              <a:rPr lang="en-US" sz="1400" dirty="0" err="1">
                <a:solidFill>
                  <a:schemeClr val="accent4">
                    <a:lumMod val="75000"/>
                  </a:schemeClr>
                </a:solidFill>
              </a:rPr>
              <a:t>Raleway</a:t>
            </a:r>
            <a:r>
              <a:rPr lang="en-US" sz="1400" dirty="0">
                <a:solidFill>
                  <a:schemeClr val="accent4">
                    <a:lumMod val="75000"/>
                  </a:schemeClr>
                </a:solidFill>
              </a:rPr>
              <a:t> &amp; </a:t>
            </a:r>
            <a:r>
              <a:rPr lang="en-US" sz="1400" dirty="0" err="1">
                <a:solidFill>
                  <a:schemeClr val="accent4">
                    <a:lumMod val="75000"/>
                  </a:schemeClr>
                </a:solidFill>
              </a:rPr>
              <a:t>Roboto</a:t>
            </a:r>
            <a:r>
              <a:rPr lang="en-US" sz="1400" dirty="0">
                <a:solidFill>
                  <a:schemeClr val="accent4">
                    <a:lumMod val="75000"/>
                  </a:schemeClr>
                </a:solidFill>
              </a:rPr>
              <a:t> (Free Google Fonts)</a:t>
            </a:r>
          </a:p>
        </p:txBody>
      </p:sp>
      <p:sp>
        <p:nvSpPr>
          <p:cNvPr id="10" name="Rectangle 9">
            <a:extLst>
              <a:ext uri="{FF2B5EF4-FFF2-40B4-BE49-F238E27FC236}">
                <a16:creationId xmlns:a16="http://schemas.microsoft.com/office/drawing/2014/main" id="{E0F5E55E-AFD7-47F6-83A4-64FBFB9C73FB}"/>
              </a:ext>
            </a:extLst>
          </p:cNvPr>
          <p:cNvSpPr/>
          <p:nvPr/>
        </p:nvSpPr>
        <p:spPr>
          <a:xfrm>
            <a:off x="383304" y="2298256"/>
            <a:ext cx="3078002" cy="1877437"/>
          </a:xfrm>
          <a:prstGeom prst="rect">
            <a:avLst/>
          </a:prstGeom>
        </p:spPr>
        <p:txBody>
          <a:bodyPr wrap="square">
            <a:spAutoFit/>
          </a:bodyPr>
          <a:lstStyle/>
          <a:p>
            <a:r>
              <a:rPr lang="en-US" sz="1400" dirty="0">
                <a:solidFill>
                  <a:schemeClr val="accent4">
                    <a:lumMod val="75000"/>
                  </a:schemeClr>
                </a:solidFill>
              </a:rPr>
              <a:t>DOWNLOAD AS POWERPOINT TEMPLATE</a:t>
            </a:r>
          </a:p>
          <a:p>
            <a:endParaRPr lang="en-US" sz="800" dirty="0"/>
          </a:p>
          <a:p>
            <a:r>
              <a:rPr lang="en-US" sz="1200" dirty="0"/>
              <a:t>Click on the button under the presentation preview that says "Download as Power Point template". You will get a .pptx file that you can edit in PowerPoint. Remember to download and install the fonts used in this presentation.</a:t>
            </a:r>
          </a:p>
          <a:p>
            <a:endParaRPr lang="en-US" sz="800" dirty="0"/>
          </a:p>
        </p:txBody>
      </p:sp>
      <p:sp>
        <p:nvSpPr>
          <p:cNvPr id="11" name="Rectangle 10">
            <a:extLst>
              <a:ext uri="{FF2B5EF4-FFF2-40B4-BE49-F238E27FC236}">
                <a16:creationId xmlns:a16="http://schemas.microsoft.com/office/drawing/2014/main" id="{D57298C0-A38E-4A89-92DC-EA24513855AE}"/>
              </a:ext>
            </a:extLst>
          </p:cNvPr>
          <p:cNvSpPr/>
          <p:nvPr/>
        </p:nvSpPr>
        <p:spPr>
          <a:xfrm>
            <a:off x="3387902" y="2267156"/>
            <a:ext cx="2972163" cy="1754326"/>
          </a:xfrm>
          <a:prstGeom prst="rect">
            <a:avLst/>
          </a:prstGeom>
        </p:spPr>
        <p:txBody>
          <a:bodyPr wrap="square">
            <a:spAutoFit/>
          </a:bodyPr>
          <a:lstStyle/>
          <a:p>
            <a:r>
              <a:rPr lang="en-US" sz="1400" dirty="0">
                <a:solidFill>
                  <a:schemeClr val="accent4">
                    <a:lumMod val="75000"/>
                  </a:schemeClr>
                </a:solidFill>
              </a:rPr>
              <a:t>USE AS GOOGLE SLIDES THEME</a:t>
            </a:r>
          </a:p>
          <a:p>
            <a:endParaRPr lang="en-US" sz="800" dirty="0"/>
          </a:p>
          <a:p>
            <a:r>
              <a:rPr lang="en-US" sz="1200" dirty="0"/>
              <a:t>Click on the button that says "Use as Google Slides Theme". You will get a copy of this document on your Google Drive and will be able to edit, add or delete slides. Remember you must be signed in to your Google account.</a:t>
            </a:r>
          </a:p>
        </p:txBody>
      </p:sp>
      <p:sp>
        <p:nvSpPr>
          <p:cNvPr id="12" name="Rectangle 11">
            <a:extLst>
              <a:ext uri="{FF2B5EF4-FFF2-40B4-BE49-F238E27FC236}">
                <a16:creationId xmlns:a16="http://schemas.microsoft.com/office/drawing/2014/main" id="{354640A0-1D52-4378-B7F5-AEA08AA29279}"/>
              </a:ext>
            </a:extLst>
          </p:cNvPr>
          <p:cNvSpPr/>
          <p:nvPr/>
        </p:nvSpPr>
        <p:spPr>
          <a:xfrm>
            <a:off x="383303" y="4598680"/>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13" name="Rectangle 12"/>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23" name="Picture 22"/>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6304934" y="-109268"/>
            <a:ext cx="3029975" cy="1609483"/>
          </a:xfrm>
          <a:prstGeom prst="rect">
            <a:avLst/>
          </a:prstGeom>
        </p:spPr>
      </p:pic>
      <p:pic>
        <p:nvPicPr>
          <p:cNvPr id="30" name="Picture 29"/>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9734031" y="956366"/>
            <a:ext cx="2566638" cy="4974767"/>
          </a:xfrm>
          <a:prstGeom prst="rect">
            <a:avLst/>
          </a:prstGeom>
        </p:spPr>
      </p:pic>
      <p:pic>
        <p:nvPicPr>
          <p:cNvPr id="33" name="Picture 32"/>
          <p:cNvPicPr>
            <a:picLocks noChangeAspect="1"/>
          </p:cNvPicPr>
          <p:nvPr/>
        </p:nvPicPr>
        <p:blipFill>
          <a:blip r:embed="rId4"/>
          <a:stretch>
            <a:fillRect/>
          </a:stretch>
        </p:blipFill>
        <p:spPr>
          <a:xfrm>
            <a:off x="6377252" y="5337344"/>
            <a:ext cx="3017782" cy="1603387"/>
          </a:xfrm>
          <a:prstGeom prst="rect">
            <a:avLst/>
          </a:prstGeom>
        </p:spPr>
      </p:pic>
    </p:spTree>
    <p:extLst>
      <p:ext uri="{BB962C8B-B14F-4D97-AF65-F5344CB8AC3E}">
        <p14:creationId xmlns:p14="http://schemas.microsoft.com/office/powerpoint/2010/main" val="2490359991"/>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98"/>
          <p:cNvSpPr txBox="1">
            <a:spLocks noGrp="1"/>
          </p:cNvSpPr>
          <p:nvPr>
            <p:ph type="ctrTitle"/>
          </p:nvPr>
        </p:nvSpPr>
        <p:spPr>
          <a:xfrm>
            <a:off x="471395" y="2272601"/>
            <a:ext cx="3897859" cy="1398399"/>
          </a:xfrm>
          <a:prstGeom prst="rect">
            <a:avLst/>
          </a:prstGeom>
        </p:spPr>
        <p:txBody>
          <a:bodyPr lIns="91425" tIns="91425" rIns="91425" bIns="91425" anchor="b" anchorCtr="0">
            <a:noAutofit/>
          </a:bodyPr>
          <a:lstStyle/>
          <a:p>
            <a:pPr lvl="0" rtl="0">
              <a:spcBef>
                <a:spcPts val="0"/>
              </a:spcBef>
              <a:buNone/>
            </a:pPr>
            <a:r>
              <a:rPr lang="en" dirty="0"/>
              <a:t>YOUR FIRST </a:t>
            </a:r>
            <a:r>
              <a:rPr lang="en" b="1" dirty="0">
                <a:effectLst>
                  <a:outerShdw blurRad="38100" dist="38100" dir="2700000" algn="tl">
                    <a:srgbClr val="000000">
                      <a:alpha val="43137"/>
                    </a:srgbClr>
                  </a:outerShdw>
                </a:effectLst>
              </a:rPr>
              <a:t>HEADLINE</a:t>
            </a:r>
          </a:p>
        </p:txBody>
      </p:sp>
      <p:sp>
        <p:nvSpPr>
          <p:cNvPr id="6" name="Shape 99"/>
          <p:cNvSpPr txBox="1">
            <a:spLocks noGrp="1"/>
          </p:cNvSpPr>
          <p:nvPr>
            <p:ph type="subTitle" idx="1"/>
          </p:nvPr>
        </p:nvSpPr>
        <p:spPr>
          <a:xfrm>
            <a:off x="276522" y="3585275"/>
            <a:ext cx="4287603" cy="639951"/>
          </a:xfrm>
          <a:prstGeom prst="rect">
            <a:avLst/>
          </a:prstGeom>
        </p:spPr>
        <p:txBody>
          <a:bodyPr lIns="91425" tIns="91425" rIns="91425" bIns="91425" anchor="ctr" anchorCtr="0">
            <a:noAutofit/>
          </a:bodyPr>
          <a:lstStyle/>
          <a:p>
            <a:pPr lvl="0" rtl="0">
              <a:spcBef>
                <a:spcPts val="0"/>
              </a:spcBef>
              <a:buNone/>
            </a:pPr>
            <a:r>
              <a:rPr lang="en" sz="1800" dirty="0">
                <a:solidFill>
                  <a:schemeClr val="accent1">
                    <a:lumMod val="75000"/>
                  </a:schemeClr>
                </a:solidFill>
              </a:rPr>
              <a:t>First things first let’s start with the first set of slides</a:t>
            </a:r>
          </a:p>
        </p:txBody>
      </p:sp>
      <p:pic>
        <p:nvPicPr>
          <p:cNvPr id="14" name="Picture 13"/>
          <p:cNvPicPr>
            <a:picLocks noChangeAspect="1"/>
          </p:cNvPicPr>
          <p:nvPr/>
        </p:nvPicPr>
        <p:blipFill>
          <a:blip r:embed="rId2"/>
          <a:stretch>
            <a:fillRect/>
          </a:stretch>
        </p:blipFill>
        <p:spPr>
          <a:xfrm>
            <a:off x="5693101" y="190757"/>
            <a:ext cx="6498899" cy="6535478"/>
          </a:xfrm>
          <a:prstGeom prst="rect">
            <a:avLst/>
          </a:prstGeom>
        </p:spPr>
      </p:pic>
    </p:spTree>
    <p:extLst>
      <p:ext uri="{BB962C8B-B14F-4D97-AF65-F5344CB8AC3E}">
        <p14:creationId xmlns:p14="http://schemas.microsoft.com/office/powerpoint/2010/main" val="3622787928"/>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12550" y="2746125"/>
            <a:ext cx="6366900" cy="1292476"/>
          </a:xfrm>
        </p:spPr>
        <p:txBody>
          <a:bodyPr>
            <a:normAutofit fontScale="85000" lnSpcReduction="10000"/>
          </a:bodyPr>
          <a:lstStyle/>
          <a:p>
            <a:endParaRPr lang="en-US" b="0" dirty="0">
              <a:latin typeface="+mj-lt"/>
            </a:endParaRPr>
          </a:p>
          <a:p>
            <a:r>
              <a:rPr lang="en-US" b="0" dirty="0">
                <a:latin typeface="+mj-lt"/>
              </a:rPr>
              <a:t>A fine quotation is a diamond in the hand of a man of wit and a pebble in the hand of a fool. </a:t>
            </a:r>
            <a:r>
              <a:rPr lang="en-US" dirty="0"/>
              <a:t>A fine quotation is a diamond in the hand of a man of wit and a pebble in the hand of a fool. </a:t>
            </a:r>
          </a:p>
          <a:p>
            <a:endParaRPr lang="en-US" b="0" dirty="0">
              <a:latin typeface="+mj-lt"/>
            </a:endParaRPr>
          </a:p>
          <a:p>
            <a:endParaRPr lang="en-US" b="0" dirty="0">
              <a:latin typeface="+mj-lt"/>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5648325" y="1638301"/>
            <a:ext cx="895350" cy="971549"/>
          </a:xfrm>
          <a:prstGeom prst="rect">
            <a:avLst/>
          </a:prstGeom>
        </p:spPr>
      </p:pic>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313636" y="2687279"/>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solidFill>
                  <a:schemeClr val="bg1"/>
                </a:solidFill>
              </a:rPr>
              <a:t>BIG </a:t>
            </a:r>
            <a:r>
              <a:rPr lang="en" sz="6600" b="1" dirty="0">
                <a:solidFill>
                  <a:schemeClr val="bg1"/>
                </a:solidFill>
                <a:effectLst>
                  <a:outerShdw blurRad="38100" dist="38100" dir="2700000" algn="tl">
                    <a:srgbClr val="000000">
                      <a:alpha val="43137"/>
                    </a:srgbClr>
                  </a:outerShdw>
                </a:effectLst>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4269392" y="3502355"/>
            <a:ext cx="3822824" cy="738664"/>
          </a:xfrm>
          <a:prstGeom prst="rect">
            <a:avLst/>
          </a:prstGeom>
        </p:spPr>
        <p:txBody>
          <a:bodyPr wrap="square">
            <a:spAutoFit/>
          </a:bodyPr>
          <a:lstStyle/>
          <a:p>
            <a:pPr algn="ctr"/>
            <a:r>
              <a:rPr lang="en-US" sz="1400" dirty="0">
                <a:solidFill>
                  <a:schemeClr val="bg1"/>
                </a:solidFill>
              </a:rPr>
              <a:t>Grab the attention of your audience by using icons and impressive</a:t>
            </a:r>
          </a:p>
          <a:p>
            <a:pPr algn="ctr"/>
            <a:r>
              <a:rPr lang="en-US" sz="1400" dirty="0">
                <a:solidFill>
                  <a:schemeClr val="bg1"/>
                </a:solidFill>
              </a:rPr>
              <a:t>images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219543152"/>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Title 1">
            <a:extLst>
              <a:ext uri="{FF2B5EF4-FFF2-40B4-BE49-F238E27FC236}">
                <a16:creationId xmlns:a16="http://schemas.microsoft.com/office/drawing/2014/main" id="{ABFFCBEE-9541-4CF2-A73C-DE3CA3F61503}"/>
              </a:ext>
            </a:extLst>
          </p:cNvPr>
          <p:cNvSpPr>
            <a:spLocks noGrp="1"/>
          </p:cNvSpPr>
          <p:nvPr>
            <p:ph type="title"/>
          </p:nvPr>
        </p:nvSpPr>
        <p:spPr>
          <a:xfrm>
            <a:off x="6353673" y="1779790"/>
            <a:ext cx="5548275" cy="847999"/>
          </a:xfrm>
        </p:spPr>
        <p:txBody>
          <a:bodyPr>
            <a:normAutofit fontScale="90000"/>
          </a:bodyPr>
          <a:lstStyle/>
          <a:p>
            <a:r>
              <a:rPr lang="en-US" sz="3800" dirty="0"/>
              <a:t>THIS IS YOUR </a:t>
            </a:r>
            <a:r>
              <a:rPr lang="en-US" sz="3800" b="1" dirty="0">
                <a:solidFill>
                  <a:schemeClr val="accent1">
                    <a:lumMod val="75000"/>
                  </a:schemeClr>
                </a:solidFill>
              </a:rPr>
              <a:t>HEADING</a:t>
            </a:r>
          </a:p>
        </p:txBody>
      </p:sp>
      <p:sp>
        <p:nvSpPr>
          <p:cNvPr id="8"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6412901" y="2839529"/>
            <a:ext cx="5356311" cy="2400627"/>
          </a:xfrm>
          <a:prstGeom prst="rect">
            <a:avLst/>
          </a:prstGeom>
        </p:spPr>
        <p:txBody>
          <a:bodyPr wrap="square">
            <a:spAutoFit/>
          </a:bodyPr>
          <a:lstStyle/>
          <a:p>
            <a:pPr marL="0" indent="0" algn="just">
              <a:buNone/>
            </a:pPr>
            <a:r>
              <a:rPr lang="en-US" sz="1400" b="1" dirty="0">
                <a:solidFill>
                  <a:schemeClr val="accent6">
                    <a:lumMod val="75000"/>
                  </a:schemeClr>
                </a:solidFill>
              </a:rPr>
              <a:t>Chris Hadfield</a:t>
            </a:r>
            <a:endParaRPr lang="en-US" sz="1400" dirty="0">
              <a:solidFill>
                <a:schemeClr val="accent6">
                  <a:lumMod val="75000"/>
                </a:schemeClr>
              </a:solidFill>
            </a:endParaRPr>
          </a:p>
          <a:p>
            <a:pPr marL="0" indent="0" algn="just">
              <a:buNone/>
            </a:pPr>
            <a:endParaRPr lang="en-US" sz="1400" dirty="0"/>
          </a:p>
          <a:p>
            <a:pPr marL="0" indent="0" algn="just">
              <a:buNone/>
            </a:pPr>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p>
          <a:p>
            <a:pPr marL="0" indent="0" algn="just">
              <a:buNone/>
            </a:pPr>
            <a:r>
              <a:rPr lang="en-US" sz="12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5" name="Picture 14"/>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44198" y="617908"/>
            <a:ext cx="2341067" cy="2353260"/>
          </a:xfrm>
          <a:prstGeom prst="rect">
            <a:avLst/>
          </a:prstGeom>
        </p:spPr>
      </p:pic>
      <p:pic>
        <p:nvPicPr>
          <p:cNvPr id="18" name="Picture 17"/>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3337401" y="2342341"/>
            <a:ext cx="2255716" cy="2261812"/>
          </a:xfrm>
          <a:prstGeom prst="rect">
            <a:avLst/>
          </a:prstGeom>
        </p:spPr>
      </p:pic>
      <p:pic>
        <p:nvPicPr>
          <p:cNvPr id="21" name="Picture 20"/>
          <p:cNvPicPr>
            <a:picLocks noChangeAspect="1"/>
          </p:cNvPicPr>
          <p:nvPr/>
        </p:nvPicPr>
        <p:blipFill>
          <a:blip r:embed="rId4" cstate="email">
            <a:extLst>
              <a:ext uri="{28A0092B-C50C-407E-A947-70E740481C1C}">
                <a14:useLocalDpi xmlns:a14="http://schemas.microsoft.com/office/drawing/2010/main"/>
              </a:ext>
            </a:extLst>
          </a:blip>
          <a:stretch>
            <a:fillRect/>
          </a:stretch>
        </p:blipFill>
        <p:spPr>
          <a:xfrm>
            <a:off x="544198" y="3948434"/>
            <a:ext cx="2341067" cy="2353260"/>
          </a:xfrm>
          <a:prstGeom prst="rect">
            <a:avLst/>
          </a:prstGeom>
        </p:spPr>
      </p:pic>
    </p:spTree>
    <p:extLst>
      <p:ext uri="{BB962C8B-B14F-4D97-AF65-F5344CB8AC3E}">
        <p14:creationId xmlns:p14="http://schemas.microsoft.com/office/powerpoint/2010/main" val="33691200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5225754" y="1533832"/>
            <a:ext cx="6218994" cy="1359712"/>
          </a:xfrm>
          <a:prstGeom prst="rect">
            <a:avLst/>
          </a:prstGeom>
        </p:spPr>
        <p:txBody>
          <a:bodyPr lIns="91425" tIns="91425" rIns="91425" bIns="91425" anchor="b" anchorCtr="0">
            <a:noAutofit/>
          </a:bodyPr>
          <a:lstStyle/>
          <a:p>
            <a:pPr lvl="0" algn="l">
              <a:spcBef>
                <a:spcPts val="0"/>
              </a:spcBef>
              <a:buNone/>
            </a:pPr>
            <a:r>
              <a:rPr lang="en" sz="4000" dirty="0"/>
              <a:t>YOU CAN ALSO </a:t>
            </a:r>
            <a:r>
              <a:rPr lang="en" sz="4000" b="1" dirty="0">
                <a:solidFill>
                  <a:schemeClr val="accent2">
                    <a:lumMod val="75000"/>
                  </a:schemeClr>
                </a:solidFill>
              </a:rPr>
              <a:t>SPLIT</a:t>
            </a:r>
            <a:r>
              <a:rPr lang="en" sz="4000" dirty="0"/>
              <a:t> YOUR CONTENT</a:t>
            </a:r>
          </a:p>
        </p:txBody>
      </p:sp>
      <p:sp>
        <p:nvSpPr>
          <p:cNvPr id="7" name="Rectangle 6">
            <a:extLst>
              <a:ext uri="{FF2B5EF4-FFF2-40B4-BE49-F238E27FC236}">
                <a16:creationId xmlns:a16="http://schemas.microsoft.com/office/drawing/2014/main" id="{D18FE4C6-3116-46FB-BDC6-3D6D419688D8}"/>
              </a:ext>
            </a:extLst>
          </p:cNvPr>
          <p:cNvSpPr/>
          <p:nvPr/>
        </p:nvSpPr>
        <p:spPr>
          <a:xfrm>
            <a:off x="5225754" y="3228505"/>
            <a:ext cx="3166682" cy="2000548"/>
          </a:xfrm>
          <a:prstGeom prst="rect">
            <a:avLst/>
          </a:prstGeom>
        </p:spPr>
        <p:txBody>
          <a:bodyPr wrap="square">
            <a:spAutoFit/>
          </a:bodyPr>
          <a:lstStyle/>
          <a:p>
            <a:pPr algn="just"/>
            <a:r>
              <a:rPr lang="en-US" sz="1400" b="1" dirty="0">
                <a:solidFill>
                  <a:schemeClr val="accent6">
                    <a:lumMod val="75000"/>
                  </a:schemeClr>
                </a:solidFill>
              </a:rPr>
              <a:t>Chris Hadfield</a:t>
            </a:r>
            <a:r>
              <a:rPr lang="en-US" sz="1400" dirty="0">
                <a:solidFill>
                  <a:schemeClr val="accent6">
                    <a:lumMod val="75000"/>
                  </a:schemeClr>
                </a:solidFill>
              </a:rPr>
              <a:t>	</a:t>
            </a:r>
          </a:p>
          <a:p>
            <a:pPr algn="just"/>
            <a:endParaRPr lang="en-US" sz="1400" dirty="0"/>
          </a:p>
          <a:p>
            <a:pPr algn="just"/>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8" name="Rectangle 7">
            <a:extLst>
              <a:ext uri="{FF2B5EF4-FFF2-40B4-BE49-F238E27FC236}">
                <a16:creationId xmlns:a16="http://schemas.microsoft.com/office/drawing/2014/main" id="{5E28E566-3E70-4F93-8CF8-5E466D650FF7}"/>
              </a:ext>
            </a:extLst>
          </p:cNvPr>
          <p:cNvSpPr/>
          <p:nvPr/>
        </p:nvSpPr>
        <p:spPr>
          <a:xfrm>
            <a:off x="8848463" y="3228505"/>
            <a:ext cx="3166682" cy="2185214"/>
          </a:xfrm>
          <a:prstGeom prst="rect">
            <a:avLst/>
          </a:prstGeom>
        </p:spPr>
        <p:txBody>
          <a:bodyPr wrap="square">
            <a:spAutoFit/>
          </a:bodyPr>
          <a:lstStyle/>
          <a:p>
            <a:pPr algn="just"/>
            <a:r>
              <a:rPr lang="en-US" sz="1400" b="1" dirty="0">
                <a:solidFill>
                  <a:schemeClr val="accent6">
                    <a:lumMod val="75000"/>
                  </a:schemeClr>
                </a:solidFill>
              </a:rPr>
              <a:t>Erin Cummings</a:t>
            </a:r>
          </a:p>
          <a:p>
            <a:pPr algn="just"/>
            <a:endParaRPr lang="en-US" sz="1400" b="1" dirty="0"/>
          </a:p>
          <a:p>
            <a:pPr algn="just"/>
            <a:r>
              <a:rPr lang="en-US" sz="12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br>
            <a:endParaRPr lang="en-US" sz="1200" dirty="0"/>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5" name="Picture 14"/>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88488" y="981245"/>
            <a:ext cx="4151736" cy="4895512"/>
          </a:xfrm>
          <a:prstGeom prst="rect">
            <a:avLst/>
          </a:prstGeom>
        </p:spPr>
      </p:pic>
    </p:spTree>
    <p:extLst>
      <p:ext uri="{BB962C8B-B14F-4D97-AF65-F5344CB8AC3E}">
        <p14:creationId xmlns:p14="http://schemas.microsoft.com/office/powerpoint/2010/main" val="196560834"/>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848641" y="452702"/>
            <a:ext cx="6947915" cy="771892"/>
          </a:xfrm>
          <a:prstGeom prst="rect">
            <a:avLst/>
          </a:prstGeom>
        </p:spPr>
        <p:txBody>
          <a:bodyPr lIns="91425" tIns="91425" rIns="91425" bIns="91425" anchor="b" anchorCtr="0">
            <a:noAutofit/>
          </a:bodyPr>
          <a:lstStyle/>
          <a:p>
            <a:pPr lvl="0">
              <a:spcBef>
                <a:spcPts val="0"/>
              </a:spcBef>
              <a:buNone/>
            </a:pPr>
            <a:r>
              <a:rPr lang="en" sz="3600" dirty="0"/>
              <a:t>IN TWO OR </a:t>
            </a:r>
            <a:r>
              <a:rPr lang="en" sz="3600" b="1" dirty="0">
                <a:solidFill>
                  <a:schemeClr val="accent2">
                    <a:lumMod val="75000"/>
                  </a:schemeClr>
                </a:solidFill>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309529" y="4162517"/>
            <a:ext cx="2648549" cy="1446550"/>
          </a:xfrm>
          <a:prstGeom prst="rect">
            <a:avLst/>
          </a:prstGeom>
        </p:spPr>
        <p:txBody>
          <a:bodyPr wrap="square">
            <a:spAutoFit/>
          </a:bodyPr>
          <a:lstStyle/>
          <a:p>
            <a:pPr algn="ctr"/>
            <a:r>
              <a:rPr lang="en-US" sz="1400" b="1" dirty="0">
                <a:solidFill>
                  <a:srgbClr val="C00000"/>
                </a:solidFill>
              </a:rPr>
              <a:t>Helen Keller</a:t>
            </a:r>
          </a:p>
          <a:p>
            <a:pPr algn="ctr"/>
            <a:r>
              <a:rPr lang="en-US" sz="1400" dirty="0"/>
              <a:t>	</a:t>
            </a:r>
          </a:p>
          <a:p>
            <a:pPr algn="ctr"/>
            <a:r>
              <a:rPr lang="en-US" sz="12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3316064" y="4162517"/>
            <a:ext cx="2648549" cy="1631216"/>
          </a:xfrm>
          <a:prstGeom prst="rect">
            <a:avLst/>
          </a:prstGeom>
        </p:spPr>
        <p:txBody>
          <a:bodyPr wrap="square">
            <a:spAutoFit/>
          </a:bodyPr>
          <a:lstStyle/>
          <a:p>
            <a:pPr algn="ctr"/>
            <a:r>
              <a:rPr lang="en-US" sz="1400" b="1" dirty="0">
                <a:solidFill>
                  <a:schemeClr val="accent4">
                    <a:lumMod val="75000"/>
                  </a:schemeClr>
                </a:solidFill>
              </a:rPr>
              <a:t>Mario Andretti</a:t>
            </a:r>
          </a:p>
          <a:p>
            <a:pPr algn="ctr"/>
            <a:endParaRPr lang="en-US" sz="1400" dirty="0">
              <a:solidFill>
                <a:srgbClr val="0070C0"/>
              </a:solidFill>
            </a:endParaRPr>
          </a:p>
          <a:p>
            <a:pPr algn="ctr"/>
            <a:r>
              <a:rPr lang="en-US" sz="12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6322599" y="4162517"/>
            <a:ext cx="2648549" cy="1631216"/>
          </a:xfrm>
          <a:prstGeom prst="rect">
            <a:avLst/>
          </a:prstGeom>
        </p:spPr>
        <p:txBody>
          <a:bodyPr wrap="square">
            <a:spAutoFit/>
          </a:bodyPr>
          <a:lstStyle/>
          <a:p>
            <a:pPr algn="ctr"/>
            <a:r>
              <a:rPr lang="en-US" sz="1400" b="1" dirty="0">
                <a:solidFill>
                  <a:schemeClr val="accent1">
                    <a:lumMod val="75000"/>
                  </a:schemeClr>
                </a:solidFill>
              </a:rPr>
              <a:t>Dwight. Eisenhower</a:t>
            </a:r>
          </a:p>
          <a:p>
            <a:pPr algn="ctr"/>
            <a:endParaRPr lang="en-US" sz="1400" b="1" dirty="0">
              <a:solidFill>
                <a:srgbClr val="0070C0"/>
              </a:solidFill>
            </a:endParaRPr>
          </a:p>
          <a:p>
            <a:pPr algn="ctr"/>
            <a:r>
              <a:rPr lang="en-US" sz="1200" dirty="0"/>
              <a:t>The supreme quality for leadership is unquestionably integrity. Without it, no real success is possible, no matter whether it is on a section gang, a football field, in an army, or in an office. </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9" name="Rectangle 8">
            <a:extLst>
              <a:ext uri="{FF2B5EF4-FFF2-40B4-BE49-F238E27FC236}">
                <a16:creationId xmlns:a16="http://schemas.microsoft.com/office/drawing/2014/main" id="{3BCB2097-C847-40BA-8D5E-74F20DE0B44A}"/>
              </a:ext>
            </a:extLst>
          </p:cNvPr>
          <p:cNvSpPr/>
          <p:nvPr/>
        </p:nvSpPr>
        <p:spPr>
          <a:xfrm>
            <a:off x="9329134" y="4070184"/>
            <a:ext cx="2648549" cy="1631216"/>
          </a:xfrm>
          <a:prstGeom prst="rect">
            <a:avLst/>
          </a:prstGeom>
        </p:spPr>
        <p:txBody>
          <a:bodyPr wrap="square">
            <a:spAutoFit/>
          </a:bodyPr>
          <a:lstStyle/>
          <a:p>
            <a:pPr algn="ctr"/>
            <a:r>
              <a:rPr lang="en-US" sz="1400" b="1" dirty="0"/>
              <a:t>Mario Andretti</a:t>
            </a:r>
          </a:p>
          <a:p>
            <a:pPr algn="ctr"/>
            <a:endParaRPr lang="en-US" sz="1400" dirty="0">
              <a:solidFill>
                <a:srgbClr val="0070C0"/>
              </a:solidFill>
            </a:endParaRPr>
          </a:p>
          <a:p>
            <a:pPr algn="ctr"/>
            <a:r>
              <a:rPr lang="en-US" sz="1200" dirty="0"/>
              <a:t>Desire is the key to motivation, but it's determination and commitment to an unrelenting pursuit of your goal - a commitment to excellence - that will enable you to attain the success you seek. </a:t>
            </a:r>
          </a:p>
        </p:txBody>
      </p:sp>
      <p:sp>
        <p:nvSpPr>
          <p:cNvPr id="10" name="Shape 482"/>
          <p:cNvSpPr/>
          <p:nvPr/>
        </p:nvSpPr>
        <p:spPr>
          <a:xfrm>
            <a:off x="1385703" y="2609218"/>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C00000"/>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1" name="Shape 504"/>
          <p:cNvGrpSpPr/>
          <p:nvPr/>
        </p:nvGrpSpPr>
        <p:grpSpPr>
          <a:xfrm>
            <a:off x="4367445" y="2650019"/>
            <a:ext cx="545785" cy="403792"/>
            <a:chOff x="5255200" y="3006475"/>
            <a:chExt cx="511700" cy="378575"/>
          </a:xfrm>
          <a:solidFill>
            <a:schemeClr val="accent3">
              <a:lumMod val="75000"/>
            </a:schemeClr>
          </a:solidFill>
          <a:effectLst>
            <a:outerShdw blurRad="63500" sx="102000" sy="102000" algn="ctr" rotWithShape="0">
              <a:prstClr val="black">
                <a:alpha val="40000"/>
              </a:prstClr>
            </a:outerShdw>
          </a:effectLst>
        </p:grpSpPr>
        <p:sp>
          <p:nvSpPr>
            <p:cNvPr id="12"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 name="Shape 547"/>
          <p:cNvSpPr/>
          <p:nvPr/>
        </p:nvSpPr>
        <p:spPr>
          <a:xfrm>
            <a:off x="7314682" y="2609218"/>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accent1"/>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572"/>
          <p:cNvSpPr/>
          <p:nvPr/>
        </p:nvSpPr>
        <p:spPr>
          <a:xfrm>
            <a:off x="10306163" y="2692812"/>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tx2"/>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Picture 5">
            <a:extLst>
              <a:ext uri="{FF2B5EF4-FFF2-40B4-BE49-F238E27FC236}">
                <a16:creationId xmlns:a16="http://schemas.microsoft.com/office/drawing/2014/main" id="{A2B4E853-4511-425F-824F-EF88B77FFB51}"/>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12222777" cy="6857999"/>
          </a:xfrm>
          <a:prstGeom prst="rect">
            <a:avLst/>
          </a:prstGeom>
        </p:spPr>
      </p:pic>
      <p:sp>
        <p:nvSpPr>
          <p:cNvPr id="3" name="Title 1">
            <a:extLst>
              <a:ext uri="{FF2B5EF4-FFF2-40B4-BE49-F238E27FC236}">
                <a16:creationId xmlns:a16="http://schemas.microsoft.com/office/drawing/2014/main" id="{9C98CEC8-2E60-4064-BDD4-9E2DF1BC342E}"/>
              </a:ext>
            </a:extLst>
          </p:cNvPr>
          <p:cNvSpPr txBox="1">
            <a:spLocks/>
          </p:cNvSpPr>
          <p:nvPr/>
        </p:nvSpPr>
        <p:spPr>
          <a:xfrm>
            <a:off x="7355143" y="4964733"/>
            <a:ext cx="4648201"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3700" b="1" dirty="0">
                <a:solidFill>
                  <a:schemeClr val="bg1"/>
                </a:solidFill>
                <a:effectLst>
                  <a:outerShdw blurRad="38100" dist="38100" dir="2700000" algn="tl">
                    <a:srgbClr val="000000">
                      <a:alpha val="43137"/>
                    </a:srgbClr>
                  </a:outerShdw>
                </a:effectLst>
              </a:rPr>
              <a:t>BIG PICTURE CREATES BIG IMPACT</a:t>
            </a:r>
            <a:br>
              <a:rPr lang="en-US" sz="2400" b="1" dirty="0">
                <a:solidFill>
                  <a:schemeClr val="bg1"/>
                </a:solidFill>
                <a:effectLst>
                  <a:outerShdw blurRad="38100" dist="38100" dir="2700000" algn="tl">
                    <a:srgbClr val="000000">
                      <a:alpha val="43137"/>
                    </a:srgbClr>
                  </a:outerShdw>
                </a:effectLst>
              </a:rPr>
            </a:br>
            <a:r>
              <a:rPr lang="en-US" sz="1400" b="1" dirty="0">
                <a:solidFill>
                  <a:schemeClr val="bg1"/>
                </a:solidFill>
                <a:effectLst>
                  <a:outerShdw blurRad="38100" dist="38100" dir="2700000" algn="tl">
                    <a:srgbClr val="000000">
                      <a:alpha val="43137"/>
                    </a:srgbClr>
                  </a:outerShdw>
                </a:effectLst>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33584" y="710222"/>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CHARTS TO EXPLAIN YOUR </a:t>
            </a:r>
            <a:r>
              <a:rPr lang="en" sz="3600" b="1" dirty="0">
                <a:solidFill>
                  <a:schemeClr val="accent6">
                    <a:lumMod val="75000"/>
                  </a:schemeClr>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244982405"/>
              </p:ext>
            </p:extLst>
          </p:nvPr>
        </p:nvGraphicFramePr>
        <p:xfrm>
          <a:off x="1546592" y="2215159"/>
          <a:ext cx="4884188" cy="3176980"/>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BFA52421-E332-4B25-B1BD-286C6B8B1FA6}"/>
              </a:ext>
            </a:extLst>
          </p:cNvPr>
          <p:cNvGraphicFramePr/>
          <p:nvPr>
            <p:extLst>
              <p:ext uri="{D42A27DB-BD31-4B8C-83A1-F6EECF244321}">
                <p14:modId xmlns:p14="http://schemas.microsoft.com/office/powerpoint/2010/main" val="4291565552"/>
              </p:ext>
            </p:extLst>
          </p:nvPr>
        </p:nvGraphicFramePr>
        <p:xfrm>
          <a:off x="6430780" y="2094473"/>
          <a:ext cx="5069727" cy="3297666"/>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627570" y="1069986"/>
            <a:ext cx="6714277" cy="112689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a:t>
            </a:r>
            <a:r>
              <a:rPr lang="en-US" sz="3600" dirty="0"/>
              <a:t>TABLES</a:t>
            </a:r>
            <a:r>
              <a:rPr lang="en" sz="3600" dirty="0"/>
              <a:t> TO EXPLAIN YOUR </a:t>
            </a:r>
            <a:r>
              <a:rPr lang="en-US" sz="3600" b="1" dirty="0">
                <a:solidFill>
                  <a:srgbClr val="0070C0"/>
                </a:solidFill>
              </a:rPr>
              <a:t>DATA</a:t>
            </a:r>
            <a:endParaRPr lang="en" sz="3600" b="1" dirty="0">
              <a:solidFill>
                <a:srgbClr val="0070C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259583738"/>
              </p:ext>
            </p:extLst>
          </p:nvPr>
        </p:nvGraphicFramePr>
        <p:xfrm>
          <a:off x="3067909" y="2382205"/>
          <a:ext cx="5833600" cy="3294515"/>
        </p:xfrm>
        <a:graphic>
          <a:graphicData uri="http://schemas.openxmlformats.org/drawingml/2006/table">
            <a:tbl>
              <a:tblPr firstRow="1" bandRow="1">
                <a:tableStyleId>{93296810-A885-4BE3-A3E7-6D5BEEA58F35}</a:tableStyleId>
              </a:tblPr>
              <a:tblGrid>
                <a:gridCol w="1458400">
                  <a:extLst>
                    <a:ext uri="{9D8B030D-6E8A-4147-A177-3AD203B41FA5}">
                      <a16:colId xmlns:a16="http://schemas.microsoft.com/office/drawing/2014/main" val="4287316403"/>
                    </a:ext>
                  </a:extLst>
                </a:gridCol>
                <a:gridCol w="1458400">
                  <a:extLst>
                    <a:ext uri="{9D8B030D-6E8A-4147-A177-3AD203B41FA5}">
                      <a16:colId xmlns:a16="http://schemas.microsoft.com/office/drawing/2014/main" val="1902235641"/>
                    </a:ext>
                  </a:extLst>
                </a:gridCol>
                <a:gridCol w="1458400">
                  <a:extLst>
                    <a:ext uri="{9D8B030D-6E8A-4147-A177-3AD203B41FA5}">
                      <a16:colId xmlns:a16="http://schemas.microsoft.com/office/drawing/2014/main" val="3162900589"/>
                    </a:ext>
                  </a:extLst>
                </a:gridCol>
                <a:gridCol w="1458400">
                  <a:extLst>
                    <a:ext uri="{9D8B030D-6E8A-4147-A177-3AD203B41FA5}">
                      <a16:colId xmlns:a16="http://schemas.microsoft.com/office/drawing/2014/main" val="2921416807"/>
                    </a:ext>
                  </a:extLst>
                </a:gridCol>
              </a:tblGrid>
              <a:tr h="305522">
                <a:tc>
                  <a:txBody>
                    <a:bodyPr/>
                    <a:lstStyle/>
                    <a:p>
                      <a:pPr algn="ctr"/>
                      <a:r>
                        <a:rPr lang="en-US" sz="1400" dirty="0"/>
                        <a:t>DATA</a:t>
                      </a:r>
                    </a:p>
                  </a:txBody>
                  <a:tcPr marL="72168" marR="72168" marT="36084" marB="36084"/>
                </a:tc>
                <a:tc>
                  <a:txBody>
                    <a:bodyPr/>
                    <a:lstStyle/>
                    <a:p>
                      <a:pPr algn="ctr"/>
                      <a:r>
                        <a:rPr lang="en-US" sz="1400" dirty="0"/>
                        <a:t>DATA</a:t>
                      </a:r>
                    </a:p>
                  </a:txBody>
                  <a:tcPr marL="72168" marR="72168" marT="36084" marB="36084"/>
                </a:tc>
                <a:tc>
                  <a:txBody>
                    <a:bodyPr/>
                    <a:lstStyle/>
                    <a:p>
                      <a:pPr algn="ctr"/>
                      <a:r>
                        <a:rPr lang="en-US" sz="1400" dirty="0"/>
                        <a:t>MORE DATA</a:t>
                      </a:r>
                    </a:p>
                  </a:txBody>
                  <a:tcPr marL="72168" marR="72168" marT="36084" marB="36084"/>
                </a:tc>
                <a:tc>
                  <a:txBody>
                    <a:bodyPr/>
                    <a:lstStyle/>
                    <a:p>
                      <a:pPr algn="ctr"/>
                      <a:r>
                        <a:rPr lang="en-US" sz="1400" dirty="0"/>
                        <a:t>LOTS OF DATA</a:t>
                      </a:r>
                    </a:p>
                  </a:txBody>
                  <a:tcPr marL="72168" marR="72168" marT="36084" marB="36084"/>
                </a:tc>
                <a:extLst>
                  <a:ext uri="{0D108BD9-81ED-4DB2-BD59-A6C34878D82A}">
                    <a16:rowId xmlns:a16="http://schemas.microsoft.com/office/drawing/2014/main" val="3132156098"/>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40749153"/>
                  </a:ext>
                </a:extLst>
              </a:tr>
              <a:tr h="426999">
                <a:tc>
                  <a:txBody>
                    <a:bodyPr/>
                    <a:lstStyle/>
                    <a:p>
                      <a:endParaRPr lang="en-US" sz="1400" dirty="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2813096950"/>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324557131"/>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20665361"/>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810860564"/>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825413436"/>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685473" y="28187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b="1" dirty="0">
                <a:solidFill>
                  <a:schemeClr val="accent6">
                    <a:lumMod val="75000"/>
                  </a:schemeClr>
                </a:solidFill>
                <a:effectLst>
                  <a:outerShdw blurRad="38100" dist="38100" dir="2700000" algn="tl">
                    <a:srgbClr val="000000">
                      <a:alpha val="43137"/>
                    </a:srgbClr>
                  </a:outerShdw>
                </a:effectLst>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058058" y="1342102"/>
            <a:ext cx="10184727" cy="4852221"/>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1978624" y="2142679"/>
            <a:ext cx="1193626" cy="231811"/>
          </a:xfrm>
          <a:prstGeom prst="wedgeRectCallout">
            <a:avLst>
              <a:gd name="adj1" fmla="val -21428"/>
              <a:gd name="adj2" fmla="val 84287"/>
            </a:avLst>
          </a:prstGeom>
          <a:solidFill>
            <a:srgbClr val="F24745"/>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124787" y="2633435"/>
            <a:ext cx="137254" cy="137254"/>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006569" y="4396778"/>
            <a:ext cx="137254" cy="137254"/>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6296092" y="3665853"/>
            <a:ext cx="137254" cy="137254"/>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100000">
              <a:schemeClr val="bg1">
                <a:lumMod val="85000"/>
              </a:schemeClr>
            </a:gs>
            <a:gs pos="19000">
              <a:schemeClr val="bg1"/>
            </a:gs>
          </a:gsLst>
          <a:lin ang="2700000" scaled="1"/>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2278730020"/>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3E7B97"/>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7030A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2593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accent4"/>
                </a:solidFill>
                <a:latin typeface="Roboto" pitchFamily="2" charset="0"/>
                <a:ea typeface="Roboto" pitchFamily="2" charset="0"/>
                <a:cs typeface="Lato" panose="020F0502020204030203" pitchFamily="34" charset="0"/>
              </a:rPr>
              <a:t>OUR PROCESS IS </a:t>
            </a:r>
            <a:r>
              <a:rPr lang="en-US" sz="4000" b="1" cap="none" spc="0" dirty="0">
                <a:ln w="0"/>
                <a:solidFill>
                  <a:schemeClr val="accent4"/>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0070C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0070C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0070C0"/>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0070C0"/>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bg1">
                <a:lumMod val="85000"/>
              </a:schemeClr>
            </a:gs>
            <a:gs pos="19000">
              <a:schemeClr val="bg1"/>
            </a:gs>
          </a:gsLst>
          <a:lin ang="2700000" scaled="1"/>
          <a:tileRect/>
        </a:gradFill>
        <a:effectLst/>
      </p:bgPr>
    </p:bg>
    <p:spTree>
      <p:nvGrpSpPr>
        <p:cNvPr id="1" name=""/>
        <p:cNvGrpSpPr/>
        <p:nvPr/>
      </p:nvGrpSpPr>
      <p:grpSpPr>
        <a:xfrm>
          <a:off x="0" y="0"/>
          <a:ext cx="0" cy="0"/>
          <a:chOff x="0" y="0"/>
          <a:chExt cx="0" cy="0"/>
        </a:xfrm>
      </p:grpSpPr>
      <p:cxnSp>
        <p:nvCxnSpPr>
          <p:cNvPr id="43" name="Straight Connector 42"/>
          <p:cNvCxnSpPr/>
          <p:nvPr/>
        </p:nvCxnSpPr>
        <p:spPr>
          <a:xfrm>
            <a:off x="9391352" y="1239365"/>
            <a:ext cx="1531869" cy="0"/>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34" name="Straight Connector 33"/>
          <p:cNvCxnSpPr/>
          <p:nvPr/>
        </p:nvCxnSpPr>
        <p:spPr>
          <a:xfrm flipH="1">
            <a:off x="10843988" y="1056805"/>
            <a:ext cx="28433" cy="4553442"/>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29" name="Straight Connector 28"/>
          <p:cNvCxnSpPr/>
          <p:nvPr/>
        </p:nvCxnSpPr>
        <p:spPr>
          <a:xfrm>
            <a:off x="8633384" y="5716481"/>
            <a:ext cx="2195856" cy="13711"/>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28" name="Straight Connector 27"/>
          <p:cNvCxnSpPr/>
          <p:nvPr/>
        </p:nvCxnSpPr>
        <p:spPr>
          <a:xfrm rot="5400000">
            <a:off x="7455383" y="4479395"/>
            <a:ext cx="2400487" cy="14989"/>
          </a:xfrm>
          <a:prstGeom prst="line">
            <a:avLst/>
          </a:prstGeom>
          <a:ln w="38100">
            <a:solidFill>
              <a:srgbClr val="7030A0"/>
            </a:solidFill>
            <a:prstDash val="dash"/>
          </a:ln>
        </p:spPr>
        <p:style>
          <a:lnRef idx="1">
            <a:schemeClr val="accent1"/>
          </a:lnRef>
          <a:fillRef idx="0">
            <a:schemeClr val="accent1"/>
          </a:fillRef>
          <a:effectRef idx="0">
            <a:schemeClr val="accent1"/>
          </a:effectRef>
          <a:fontRef idx="minor">
            <a:schemeClr val="tx1"/>
          </a:fontRef>
        </p:style>
      </p:cxnSp>
      <p:cxnSp>
        <p:nvCxnSpPr>
          <p:cNvPr id="24" name="Straight Connector 23"/>
          <p:cNvCxnSpPr/>
          <p:nvPr/>
        </p:nvCxnSpPr>
        <p:spPr>
          <a:xfrm>
            <a:off x="6188821" y="3278921"/>
            <a:ext cx="2474300" cy="15450"/>
          </a:xfrm>
          <a:prstGeom prst="line">
            <a:avLst/>
          </a:prstGeom>
          <a:ln w="38100">
            <a:solidFill>
              <a:srgbClr val="7030A0"/>
            </a:solidFill>
            <a:prstDash val="dash"/>
          </a:ln>
        </p:spPr>
        <p:style>
          <a:lnRef idx="1">
            <a:schemeClr val="accent1"/>
          </a:lnRef>
          <a:fillRef idx="0">
            <a:schemeClr val="accent1"/>
          </a:fillRef>
          <a:effectRef idx="0">
            <a:schemeClr val="accent1"/>
          </a:effectRef>
          <a:fontRef idx="minor">
            <a:schemeClr val="tx1"/>
          </a:fontRef>
        </p:style>
      </p:cxnSp>
      <p:cxnSp>
        <p:nvCxnSpPr>
          <p:cNvPr id="22" name="Straight Connector 21"/>
          <p:cNvCxnSpPr/>
          <p:nvPr/>
        </p:nvCxnSpPr>
        <p:spPr>
          <a:xfrm flipH="1">
            <a:off x="6333353" y="3380047"/>
            <a:ext cx="9541" cy="1528183"/>
          </a:xfrm>
          <a:prstGeom prst="line">
            <a:avLst/>
          </a:prstGeom>
          <a:ln w="38100">
            <a:solidFill>
              <a:srgbClr val="00B050"/>
            </a:solidFill>
            <a:prstDash val="dash"/>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3329877" y="4957205"/>
            <a:ext cx="3042996" cy="19001"/>
          </a:xfrm>
          <a:prstGeom prst="line">
            <a:avLst/>
          </a:prstGeom>
          <a:ln w="38100">
            <a:solidFill>
              <a:srgbClr val="00B050"/>
            </a:solidFill>
            <a:prstDash val="dash"/>
          </a:ln>
        </p:spPr>
        <p:style>
          <a:lnRef idx="1">
            <a:schemeClr val="accent1"/>
          </a:lnRef>
          <a:fillRef idx="0">
            <a:schemeClr val="accent1"/>
          </a:fillRef>
          <a:effectRef idx="0">
            <a:schemeClr val="accent1"/>
          </a:effectRef>
          <a:fontRef idx="minor">
            <a:schemeClr val="tx1"/>
          </a:fontRef>
        </p:style>
      </p:cxnSp>
      <p:cxnSp>
        <p:nvCxnSpPr>
          <p:cNvPr id="19" name="Straight Connector 18"/>
          <p:cNvCxnSpPr/>
          <p:nvPr/>
        </p:nvCxnSpPr>
        <p:spPr>
          <a:xfrm rot="5400000">
            <a:off x="2107149" y="3353299"/>
            <a:ext cx="2400487" cy="14989"/>
          </a:xfrm>
          <a:prstGeom prst="line">
            <a:avLst/>
          </a:prstGeom>
          <a:ln w="38100">
            <a:solidFill>
              <a:srgbClr val="00B0F0"/>
            </a:solidFill>
            <a:prstDash val="dash"/>
          </a:ln>
        </p:spPr>
        <p:style>
          <a:lnRef idx="1">
            <a:schemeClr val="accent1"/>
          </a:lnRef>
          <a:fillRef idx="0">
            <a:schemeClr val="accent1"/>
          </a:fillRef>
          <a:effectRef idx="0">
            <a:schemeClr val="accent1"/>
          </a:effectRef>
          <a:fontRef idx="minor">
            <a:schemeClr val="tx1"/>
          </a:fontRef>
        </p:style>
      </p:cxnSp>
      <p:cxnSp>
        <p:nvCxnSpPr>
          <p:cNvPr id="18" name="Straight Connector 17"/>
          <p:cNvCxnSpPr/>
          <p:nvPr/>
        </p:nvCxnSpPr>
        <p:spPr>
          <a:xfrm>
            <a:off x="914400" y="1778083"/>
            <a:ext cx="2400487" cy="14989"/>
          </a:xfrm>
          <a:prstGeom prst="line">
            <a:avLst/>
          </a:prstGeom>
          <a:ln w="38100">
            <a:solidFill>
              <a:srgbClr val="FFC000"/>
            </a:solidFill>
            <a:prstDash val="dash"/>
          </a:ln>
        </p:spPr>
        <p:style>
          <a:lnRef idx="1">
            <a:schemeClr val="accent1"/>
          </a:lnRef>
          <a:fillRef idx="0">
            <a:schemeClr val="accent1"/>
          </a:fillRef>
          <a:effectRef idx="0">
            <a:schemeClr val="accent1"/>
          </a:effectRef>
          <a:fontRef idx="minor">
            <a:schemeClr val="tx1"/>
          </a:fontRef>
        </p:style>
      </p:cxnSp>
      <p:grpSp>
        <p:nvGrpSpPr>
          <p:cNvPr id="4" name="Group 3"/>
          <p:cNvGrpSpPr/>
          <p:nvPr/>
        </p:nvGrpSpPr>
        <p:grpSpPr>
          <a:xfrm>
            <a:off x="2637457" y="1115642"/>
            <a:ext cx="1354861" cy="1354861"/>
            <a:chOff x="1438244" y="995722"/>
            <a:chExt cx="1396958" cy="1396958"/>
          </a:xfrm>
        </p:grpSpPr>
        <p:sp>
          <p:nvSpPr>
            <p:cNvPr id="3" name="Oval 2"/>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Oval 1"/>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 name="Group 4"/>
          <p:cNvGrpSpPr/>
          <p:nvPr/>
        </p:nvGrpSpPr>
        <p:grpSpPr>
          <a:xfrm>
            <a:off x="2637457" y="4251084"/>
            <a:ext cx="1354861" cy="1354861"/>
            <a:chOff x="1438244" y="995722"/>
            <a:chExt cx="1396958" cy="1396958"/>
          </a:xfrm>
        </p:grpSpPr>
        <p:sp>
          <p:nvSpPr>
            <p:cNvPr id="6" name="Oval 5"/>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7" name="Oval 6"/>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8" name="Group 7"/>
          <p:cNvGrpSpPr/>
          <p:nvPr/>
        </p:nvGrpSpPr>
        <p:grpSpPr>
          <a:xfrm>
            <a:off x="5665464" y="2609216"/>
            <a:ext cx="1354861" cy="1354861"/>
            <a:chOff x="1438244" y="995722"/>
            <a:chExt cx="1396958" cy="1396958"/>
          </a:xfrm>
        </p:grpSpPr>
        <p:sp>
          <p:nvSpPr>
            <p:cNvPr id="9" name="Oval 8"/>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0" name="Oval 9"/>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1" name="Group 10"/>
          <p:cNvGrpSpPr/>
          <p:nvPr/>
        </p:nvGrpSpPr>
        <p:grpSpPr>
          <a:xfrm>
            <a:off x="10180001" y="561935"/>
            <a:ext cx="1354861" cy="1354861"/>
            <a:chOff x="1438244" y="995722"/>
            <a:chExt cx="1396958" cy="1396958"/>
          </a:xfrm>
        </p:grpSpPr>
        <p:sp>
          <p:nvSpPr>
            <p:cNvPr id="12" name="Oval 1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3" name="Oval 12"/>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4" name="Group 13"/>
          <p:cNvGrpSpPr/>
          <p:nvPr/>
        </p:nvGrpSpPr>
        <p:grpSpPr>
          <a:xfrm>
            <a:off x="7985691" y="5033446"/>
            <a:ext cx="1354861" cy="1354861"/>
            <a:chOff x="1438244" y="995722"/>
            <a:chExt cx="1396958" cy="1396958"/>
          </a:xfrm>
        </p:grpSpPr>
        <p:sp>
          <p:nvSpPr>
            <p:cNvPr id="15" name="Oval 14"/>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6" name="Oval 15"/>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37" name="TextBox 36">
            <a:extLst>
              <a:ext uri="{FF2B5EF4-FFF2-40B4-BE49-F238E27FC236}">
                <a16:creationId xmlns:a16="http://schemas.microsoft.com/office/drawing/2014/main" id="{51672FBC-FE7B-4068-9E8F-C74AA444EAE5}"/>
              </a:ext>
            </a:extLst>
          </p:cNvPr>
          <p:cNvSpPr txBox="1"/>
          <p:nvPr/>
        </p:nvSpPr>
        <p:spPr>
          <a:xfrm>
            <a:off x="234886" y="4417893"/>
            <a:ext cx="2363076" cy="1231106"/>
          </a:xfrm>
          <a:prstGeom prst="rect">
            <a:avLst/>
          </a:prstGeom>
          <a:noFill/>
        </p:spPr>
        <p:txBody>
          <a:bodyPr wrap="square" rtlCol="0">
            <a:spAutoFit/>
          </a:bodyPr>
          <a:lstStyle/>
          <a:p>
            <a:r>
              <a:rPr lang="en-US" b="1" dirty="0">
                <a:solidFill>
                  <a:srgbClr val="00B0F0"/>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0" name="Freeform 39"/>
          <p:cNvSpPr/>
          <p:nvPr/>
        </p:nvSpPr>
        <p:spPr>
          <a:xfrm>
            <a:off x="511571" y="160234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rgbClr val="FFC0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TextBox 40">
            <a:extLst>
              <a:ext uri="{FF2B5EF4-FFF2-40B4-BE49-F238E27FC236}">
                <a16:creationId xmlns:a16="http://schemas.microsoft.com/office/drawing/2014/main" id="{51672FBC-FE7B-4068-9E8F-C74AA444EAE5}"/>
              </a:ext>
            </a:extLst>
          </p:cNvPr>
          <p:cNvSpPr txBox="1"/>
          <p:nvPr/>
        </p:nvSpPr>
        <p:spPr>
          <a:xfrm>
            <a:off x="206529" y="2102420"/>
            <a:ext cx="2363076" cy="1231106"/>
          </a:xfrm>
          <a:prstGeom prst="rect">
            <a:avLst/>
          </a:prstGeom>
          <a:noFill/>
        </p:spPr>
        <p:txBody>
          <a:bodyPr wrap="square" rtlCol="0">
            <a:spAutoFit/>
          </a:bodyPr>
          <a:lstStyle/>
          <a:p>
            <a:r>
              <a:rPr lang="en-US" b="1" dirty="0">
                <a:solidFill>
                  <a:srgbClr val="FFC000"/>
                </a:solidFill>
                <a:latin typeface="Roboto" pitchFamily="2" charset="0"/>
                <a:ea typeface="Roboto" pitchFamily="2" charset="0"/>
                <a:cs typeface="Lato" panose="020F0502020204030203" pitchFamily="34" charset="0"/>
              </a:rPr>
              <a:t>2014</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2" name="TextBox 41">
            <a:extLst>
              <a:ext uri="{FF2B5EF4-FFF2-40B4-BE49-F238E27FC236}">
                <a16:creationId xmlns:a16="http://schemas.microsoft.com/office/drawing/2014/main" id="{51672FBC-FE7B-4068-9E8F-C74AA444EAE5}"/>
              </a:ext>
            </a:extLst>
          </p:cNvPr>
          <p:cNvSpPr txBox="1"/>
          <p:nvPr/>
        </p:nvSpPr>
        <p:spPr>
          <a:xfrm>
            <a:off x="3431559" y="2826842"/>
            <a:ext cx="2363076" cy="1231106"/>
          </a:xfrm>
          <a:prstGeom prst="rect">
            <a:avLst/>
          </a:prstGeom>
          <a:noFill/>
        </p:spPr>
        <p:txBody>
          <a:bodyPr wrap="square" rtlCol="0">
            <a:spAutoFit/>
          </a:bodyPr>
          <a:lstStyle/>
          <a:p>
            <a:r>
              <a:rPr lang="en-US" b="1" dirty="0">
                <a:solidFill>
                  <a:srgbClr val="00B050"/>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6" name="Oval 45"/>
          <p:cNvSpPr/>
          <p:nvPr/>
        </p:nvSpPr>
        <p:spPr>
          <a:xfrm>
            <a:off x="9138899" y="1146476"/>
            <a:ext cx="211178" cy="211178"/>
          </a:xfrm>
          <a:prstGeom prst="ellipse">
            <a:avLst/>
          </a:prstGeom>
          <a:solidFill>
            <a:srgbClr val="0070C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7" name="TextBox 46">
            <a:extLst>
              <a:ext uri="{FF2B5EF4-FFF2-40B4-BE49-F238E27FC236}">
                <a16:creationId xmlns:a16="http://schemas.microsoft.com/office/drawing/2014/main" id="{51672FBC-FE7B-4068-9E8F-C74AA444EAE5}"/>
              </a:ext>
            </a:extLst>
          </p:cNvPr>
          <p:cNvSpPr txBox="1"/>
          <p:nvPr/>
        </p:nvSpPr>
        <p:spPr>
          <a:xfrm>
            <a:off x="5669211" y="5259910"/>
            <a:ext cx="2363076" cy="1231106"/>
          </a:xfrm>
          <a:prstGeom prst="rect">
            <a:avLst/>
          </a:prstGeom>
          <a:noFill/>
        </p:spPr>
        <p:txBody>
          <a:bodyPr wrap="square" rtlCol="0">
            <a:spAutoFit/>
          </a:bodyPr>
          <a:lstStyle/>
          <a:p>
            <a:r>
              <a:rPr lang="en-US" b="1" dirty="0">
                <a:solidFill>
                  <a:srgbClr val="7030A0"/>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8" name="TextBox 47">
            <a:extLst>
              <a:ext uri="{FF2B5EF4-FFF2-40B4-BE49-F238E27FC236}">
                <a16:creationId xmlns:a16="http://schemas.microsoft.com/office/drawing/2014/main" id="{51672FBC-FE7B-4068-9E8F-C74AA444EAE5}"/>
              </a:ext>
            </a:extLst>
          </p:cNvPr>
          <p:cNvSpPr txBox="1"/>
          <p:nvPr/>
        </p:nvSpPr>
        <p:spPr>
          <a:xfrm>
            <a:off x="6798926" y="649325"/>
            <a:ext cx="2363076" cy="1231106"/>
          </a:xfrm>
          <a:prstGeom prst="rect">
            <a:avLst/>
          </a:prstGeom>
          <a:noFill/>
        </p:spPr>
        <p:txBody>
          <a:bodyPr wrap="square" rtlCol="0">
            <a:spAutoFit/>
          </a:bodyPr>
          <a:lstStyle/>
          <a:p>
            <a:r>
              <a:rPr lang="en-US" b="1" dirty="0">
                <a:solidFill>
                  <a:srgbClr val="002060"/>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grpSp>
        <p:nvGrpSpPr>
          <p:cNvPr id="49" name="Shape 453"/>
          <p:cNvGrpSpPr/>
          <p:nvPr/>
        </p:nvGrpSpPr>
        <p:grpSpPr>
          <a:xfrm>
            <a:off x="10628829" y="1008491"/>
            <a:ext cx="457203" cy="487148"/>
            <a:chOff x="5970800" y="1619250"/>
            <a:chExt cx="428650" cy="456725"/>
          </a:xfrm>
          <a:solidFill>
            <a:srgbClr val="0070C0"/>
          </a:solidFill>
        </p:grpSpPr>
        <p:sp>
          <p:nvSpPr>
            <p:cNvPr id="50"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5" name="Shape 482"/>
          <p:cNvSpPr/>
          <p:nvPr/>
        </p:nvSpPr>
        <p:spPr>
          <a:xfrm>
            <a:off x="311170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FFC0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6" name="Shape 486"/>
          <p:cNvGrpSpPr/>
          <p:nvPr/>
        </p:nvGrpSpPr>
        <p:grpSpPr>
          <a:xfrm>
            <a:off x="3177688" y="4708441"/>
            <a:ext cx="274865" cy="448083"/>
            <a:chOff x="6730350" y="2315900"/>
            <a:chExt cx="257700" cy="420100"/>
          </a:xfrm>
          <a:solidFill>
            <a:srgbClr val="00B0F0"/>
          </a:solidFill>
        </p:grpSpPr>
        <p:sp>
          <p:nvSpPr>
            <p:cNvPr id="57"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2" name="Shape 538"/>
          <p:cNvGrpSpPr/>
          <p:nvPr/>
        </p:nvGrpSpPr>
        <p:grpSpPr>
          <a:xfrm>
            <a:off x="8467853" y="5517707"/>
            <a:ext cx="483228" cy="354301"/>
            <a:chOff x="4610450" y="3703750"/>
            <a:chExt cx="453050" cy="332175"/>
          </a:xfrm>
          <a:solidFill>
            <a:srgbClr val="7030A0"/>
          </a:solidFill>
        </p:grpSpPr>
        <p:sp>
          <p:nvSpPr>
            <p:cNvPr id="6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5" name="Shape 551"/>
          <p:cNvGrpSpPr/>
          <p:nvPr/>
        </p:nvGrpSpPr>
        <p:grpSpPr>
          <a:xfrm>
            <a:off x="6096938" y="3057607"/>
            <a:ext cx="472829" cy="472856"/>
            <a:chOff x="570875" y="4322250"/>
            <a:chExt cx="443300" cy="443325"/>
          </a:xfrm>
          <a:solidFill>
            <a:srgbClr val="00B050"/>
          </a:solidFill>
        </p:grpSpPr>
        <p:sp>
          <p:nvSpPr>
            <p:cNvPr id="6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5" name="Rectangle 74">
            <a:extLst>
              <a:ext uri="{FF2B5EF4-FFF2-40B4-BE49-F238E27FC236}">
                <a16:creationId xmlns:a16="http://schemas.microsoft.com/office/drawing/2014/main" id="{EFF49A3A-275B-4E2D-9586-12C6492F041A}"/>
              </a:ext>
            </a:extLst>
          </p:cNvPr>
          <p:cNvSpPr/>
          <p:nvPr/>
        </p:nvSpPr>
        <p:spPr>
          <a:xfrm>
            <a:off x="97641" y="227546"/>
            <a:ext cx="4695076" cy="432170"/>
          </a:xfrm>
          <a:prstGeom prst="rect">
            <a:avLst/>
          </a:prstGeom>
          <a:noFill/>
        </p:spPr>
        <p:txBody>
          <a:bodyPr wrap="square" lIns="91440" tIns="45720" rIns="91440" bIns="45720">
            <a:spAutoFit/>
          </a:bodyPr>
          <a:lstStyle/>
          <a:p>
            <a:pPr algn="r">
              <a:lnSpc>
                <a:spcPts val="2600"/>
              </a:lnSpc>
            </a:pPr>
            <a:r>
              <a:rPr lang="en-US" sz="2800" cap="none" spc="0" dirty="0">
                <a:ln w="0"/>
                <a:solidFill>
                  <a:srgbClr val="7030A0"/>
                </a:solidFill>
                <a:latin typeface="Roboto" pitchFamily="2" charset="0"/>
                <a:ea typeface="Roboto" pitchFamily="2" charset="0"/>
                <a:cs typeface="Lato" panose="020F0502020204030203" pitchFamily="34" charset="0"/>
              </a:rPr>
              <a:t>TIMELINE </a:t>
            </a:r>
            <a:r>
              <a:rPr lang="en-US" sz="2800" b="1" cap="none" spc="0" dirty="0">
                <a:ln w="0"/>
                <a:solidFill>
                  <a:srgbClr val="7030A0"/>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p>
        </p:txBody>
      </p:sp>
      <p:sp>
        <p:nvSpPr>
          <p:cNvPr id="76" name="Rectangle 75">
            <a:extLst>
              <a:ext uri="{FF2B5EF4-FFF2-40B4-BE49-F238E27FC236}">
                <a16:creationId xmlns:a16="http://schemas.microsoft.com/office/drawing/2014/main" id="{EFF49A3A-275B-4E2D-9586-12C6492F041A}"/>
              </a:ext>
            </a:extLst>
          </p:cNvPr>
          <p:cNvSpPr/>
          <p:nvPr/>
        </p:nvSpPr>
        <p:spPr>
          <a:xfrm>
            <a:off x="472823" y="502758"/>
            <a:ext cx="3281866" cy="425758"/>
          </a:xfrm>
          <a:prstGeom prst="rect">
            <a:avLst/>
          </a:prstGeom>
          <a:noFill/>
        </p:spPr>
        <p:txBody>
          <a:bodyPr wrap="square" lIns="91440" tIns="45720" rIns="91440" bIns="45720">
            <a:spAutoFit/>
          </a:bodyPr>
          <a:lstStyle/>
          <a:p>
            <a:pPr>
              <a:lnSpc>
                <a:spcPts val="2600"/>
              </a:lnSpc>
            </a:pPr>
            <a:r>
              <a:rPr lang="en-US" sz="1400" dirty="0">
                <a:ln w="0"/>
                <a:solidFill>
                  <a:srgbClr val="00B050"/>
                </a:solidFill>
                <a:latin typeface="Roboto" pitchFamily="2" charset="0"/>
                <a:ea typeface="Roboto" pitchFamily="2" charset="0"/>
                <a:cs typeface="Lato" panose="020F0502020204030203" pitchFamily="34" charset="0"/>
              </a:rPr>
              <a:t>Your Journey Starts Here</a:t>
            </a:r>
          </a:p>
        </p:txBody>
      </p:sp>
      <p:sp>
        <p:nvSpPr>
          <p:cNvPr id="70" name="Rectangle 6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21734389"/>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318133" y="2071122"/>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chemeClr val="bg1"/>
                </a:solidFill>
                <a:sym typeface="Muli"/>
              </a:rPr>
              <a:t>	</a:t>
            </a:r>
            <a:r>
              <a:rPr lang="en-US" b="1" dirty="0">
                <a:solidFill>
                  <a:schemeClr val="bg1"/>
                </a:solidFill>
                <a:effectLst>
                  <a:outerShdw blurRad="38100" dist="38100" dir="2700000" algn="tl">
                    <a:srgbClr val="000000">
                      <a:alpha val="43137"/>
                    </a:srgbClr>
                  </a:outerShdw>
                </a:effectLst>
                <a:sym typeface="Muli"/>
              </a:rPr>
              <a:t>ANDROID</a:t>
            </a:r>
            <a:r>
              <a:rPr lang="en-US" dirty="0">
                <a:solidFill>
                  <a:schemeClr val="bg1"/>
                </a:solidFill>
                <a:sym typeface="Muli"/>
              </a:rPr>
              <a:t> MOCKUP</a:t>
            </a:r>
          </a:p>
          <a:p>
            <a:endParaRPr lang="en-US" dirty="0">
              <a:solidFill>
                <a:schemeClr val="bg1"/>
              </a:solidFill>
              <a:sym typeface="Muli"/>
            </a:endParaRPr>
          </a:p>
          <a:p>
            <a:endParaRPr lang="en-US" dirty="0">
              <a:solidFill>
                <a:schemeClr val="bg1"/>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064787" y="2937019"/>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064786" y="389661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pic>
        <p:nvPicPr>
          <p:cNvPr id="12" name="Picture 11"/>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986368" y="1371690"/>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4" name="Shape 394">
            <a:extLst>
              <a:ext uri="{FF2B5EF4-FFF2-40B4-BE49-F238E27FC236}">
                <a16:creationId xmlns:a16="http://schemas.microsoft.com/office/drawing/2014/main" id="{03D3B36F-C915-4569-B539-CCC4CA4E4B8D}"/>
              </a:ext>
            </a:extLst>
          </p:cNvPr>
          <p:cNvSpPr/>
          <p:nvPr/>
        </p:nvSpPr>
        <p:spPr>
          <a:xfrm>
            <a:off x="7926274" y="1048331"/>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1569609" y="2795707"/>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1569609" y="3755306"/>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84576164"/>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496">
            <a:extLst>
              <a:ext uri="{FF2B5EF4-FFF2-40B4-BE49-F238E27FC236}">
                <a16:creationId xmlns:a16="http://schemas.microsoft.com/office/drawing/2014/main" id="{2917E0F2-C85E-488C-B664-9D9F976B62CE}"/>
              </a:ext>
            </a:extLst>
          </p:cNvPr>
          <p:cNvSpPr/>
          <p:nvPr/>
        </p:nvSpPr>
        <p:spPr>
          <a:xfrm>
            <a:off x="6315452" y="27852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chemeClr val="bg1"/>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6315526" y="374945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chemeClr val="bg1"/>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962176" y="1987423"/>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chemeClr val="bg1"/>
                </a:solidFill>
                <a:effectLst>
                  <a:outerShdw blurRad="38100" dist="38100" dir="2700000" algn="tl">
                    <a:srgbClr val="000000">
                      <a:alpha val="43137"/>
                    </a:srgbClr>
                  </a:outerShdw>
                </a:effectLst>
                <a:latin typeface="+mj-lt"/>
                <a:ea typeface="Muli"/>
                <a:cs typeface="Muli"/>
                <a:sym typeface="Muli"/>
              </a:rPr>
              <a:t>iPhone</a:t>
            </a:r>
            <a:r>
              <a:rPr lang="en-US" sz="3000" dirty="0">
                <a:solidFill>
                  <a:schemeClr val="bg1"/>
                </a:solidFill>
                <a:latin typeface="+mj-lt"/>
                <a:ea typeface="Muli"/>
                <a:cs typeface="Muli"/>
                <a:sym typeface="Muli"/>
              </a:rPr>
              <a:t> MOCK</a:t>
            </a:r>
          </a:p>
        </p:txBody>
      </p:sp>
      <p:grpSp>
        <p:nvGrpSpPr>
          <p:cNvPr id="2" name="Group 1"/>
          <p:cNvGrpSpPr/>
          <p:nvPr/>
        </p:nvGrpSpPr>
        <p:grpSpPr>
          <a:xfrm>
            <a:off x="1900934" y="943097"/>
            <a:ext cx="2362546" cy="4971806"/>
            <a:chOff x="2060351" y="434489"/>
            <a:chExt cx="2873595" cy="6047272"/>
          </a:xfrm>
        </p:grpSpPr>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278680" y="1092493"/>
              <a:ext cx="2471755" cy="4713221"/>
            </a:xfrm>
            <a:prstGeom prst="roundRect">
              <a:avLst>
                <a:gd name="adj" fmla="val 0"/>
              </a:avLst>
            </a:prstGeom>
          </p:spPr>
        </p:pic>
        <p:sp>
          <p:nvSpPr>
            <p:cNvPr id="12" name="Shape 401">
              <a:extLst>
                <a:ext uri="{FF2B5EF4-FFF2-40B4-BE49-F238E27FC236}">
                  <a16:creationId xmlns:a16="http://schemas.microsoft.com/office/drawing/2014/main" id="{85F65B61-6A22-4ADE-B0F7-14DF715996CA}"/>
                </a:ext>
              </a:extLst>
            </p:cNvPr>
            <p:cNvSpPr/>
            <p:nvPr/>
          </p:nvSpPr>
          <p:spPr>
            <a:xfrm>
              <a:off x="2060351" y="434489"/>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
        <p:nvSpPr>
          <p:cNvPr id="14" name="Rectangle 13">
            <a:extLst>
              <a:ext uri="{FF2B5EF4-FFF2-40B4-BE49-F238E27FC236}">
                <a16:creationId xmlns:a16="http://schemas.microsoft.com/office/drawing/2014/main" id="{74AF34DA-266C-492E-A7CD-23347953F19D}"/>
              </a:ext>
            </a:extLst>
          </p:cNvPr>
          <p:cNvSpPr/>
          <p:nvPr/>
        </p:nvSpPr>
        <p:spPr>
          <a:xfrm>
            <a:off x="6951912" y="2692082"/>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5" name="Rectangle 14">
            <a:extLst>
              <a:ext uri="{FF2B5EF4-FFF2-40B4-BE49-F238E27FC236}">
                <a16:creationId xmlns:a16="http://schemas.microsoft.com/office/drawing/2014/main" id="{09A8A4CF-F10A-4A0B-9F3F-B47C3DFDCF09}"/>
              </a:ext>
            </a:extLst>
          </p:cNvPr>
          <p:cNvSpPr/>
          <p:nvPr/>
        </p:nvSpPr>
        <p:spPr>
          <a:xfrm>
            <a:off x="6951912" y="3651681"/>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13669530"/>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453066" y="1991536"/>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solidFill>
                  <a:schemeClr val="bg1"/>
                </a:solidFill>
                <a:effectLst>
                  <a:outerShdw blurRad="38100" dist="38100" dir="2700000" algn="tl">
                    <a:srgbClr val="000000">
                      <a:alpha val="43137"/>
                    </a:srgbClr>
                  </a:outerShdw>
                </a:effectLst>
                <a:latin typeface="+mj-lt"/>
                <a:ea typeface="Muli"/>
                <a:cs typeface="Muli"/>
                <a:sym typeface="Muli"/>
              </a:rPr>
              <a:t>WEBSITE</a:t>
            </a:r>
            <a:r>
              <a:rPr lang="en-US" sz="3000" dirty="0">
                <a:solidFill>
                  <a:schemeClr val="bg1"/>
                </a:solidFill>
                <a:latin typeface="+mj-lt"/>
                <a:ea typeface="Muli"/>
                <a:cs typeface="Muli"/>
                <a:sym typeface="Muli"/>
              </a:rPr>
              <a:t> MOCKUP</a:t>
            </a:r>
          </a:p>
          <a:p>
            <a:pPr>
              <a:spcBef>
                <a:spcPts val="0"/>
              </a:spcBef>
              <a:buFont typeface="Arial" panose="020B0604020202020204" pitchFamily="34" charset="0"/>
              <a:buNone/>
            </a:pPr>
            <a:endParaRPr lang="en-US" sz="3000" dirty="0">
              <a:solidFill>
                <a:schemeClr val="bg1"/>
              </a:solidFill>
              <a:ea typeface="Muli"/>
              <a:cs typeface="Muli"/>
              <a:sym typeface="Muli"/>
            </a:endParaRPr>
          </a:p>
          <a:p>
            <a:pPr algn="just">
              <a:spcBef>
                <a:spcPts val="0"/>
              </a:spcBef>
              <a:buFont typeface="Arial" panose="020B0604020202020204" pitchFamily="34" charset="0"/>
              <a:buNone/>
            </a:pPr>
            <a:r>
              <a:rPr lang="en-US" sz="3000" dirty="0">
                <a:solidFill>
                  <a:schemeClr val="bg1"/>
                </a:solidFill>
                <a:ea typeface="Muli"/>
                <a:cs typeface="Muli"/>
                <a:sym typeface="Muli"/>
              </a:rPr>
              <a:t>    </a:t>
            </a:r>
          </a:p>
          <a:p>
            <a:pPr>
              <a:spcBef>
                <a:spcPts val="0"/>
              </a:spcBef>
              <a:buFont typeface="Arial" panose="020B0604020202020204" pitchFamily="34" charset="0"/>
              <a:buNone/>
            </a:pPr>
            <a:endParaRPr lang="en-US" sz="3000" dirty="0">
              <a:solidFill>
                <a:schemeClr val="bg1"/>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858262" y="2835840"/>
            <a:ext cx="493682" cy="475442"/>
            <a:chOff x="2583325" y="2972875"/>
            <a:chExt cx="462850" cy="445750"/>
          </a:xfrm>
          <a:solidFill>
            <a:schemeClr val="bg1"/>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chemeClr val="bg1"/>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chemeClr val="bg1"/>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853083" y="3734124"/>
            <a:ext cx="493682" cy="475442"/>
            <a:chOff x="2583325" y="2972875"/>
            <a:chExt cx="462850" cy="445750"/>
          </a:xfrm>
          <a:solidFill>
            <a:schemeClr val="bg1"/>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chemeClr val="bg1"/>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chemeClr val="bg1"/>
                </a:solidFill>
              </a:endParaRPr>
            </a:p>
          </p:txBody>
        </p:sp>
      </p:grpSp>
      <p:grpSp>
        <p:nvGrpSpPr>
          <p:cNvPr id="3" name="Group 2"/>
          <p:cNvGrpSpPr/>
          <p:nvPr/>
        </p:nvGrpSpPr>
        <p:grpSpPr>
          <a:xfrm>
            <a:off x="6855984" y="1587726"/>
            <a:ext cx="4477754" cy="3682548"/>
            <a:chOff x="6089746" y="1660633"/>
            <a:chExt cx="4477754" cy="3485982"/>
          </a:xfrm>
          <a:effectLst>
            <a:outerShdw blurRad="139700" sx="102000" sy="102000" algn="ctr" rotWithShape="0">
              <a:prstClr val="black">
                <a:alpha val="27000"/>
              </a:prstClr>
            </a:outerShdw>
          </a:effectLst>
        </p:grpSpPr>
        <p:pic>
          <p:nvPicPr>
            <p:cNvPr id="17" name="Picture 16"/>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20" name="Shape 415">
              <a:extLst>
                <a:ext uri="{FF2B5EF4-FFF2-40B4-BE49-F238E27FC236}">
                  <a16:creationId xmlns:a16="http://schemas.microsoft.com/office/drawing/2014/main" id="{A2298EC5-59AA-40DF-85C7-573D342EBB87}"/>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
        <p:nvSpPr>
          <p:cNvPr id="21" name="Rectangle 20">
            <a:extLst>
              <a:ext uri="{FF2B5EF4-FFF2-40B4-BE49-F238E27FC236}">
                <a16:creationId xmlns:a16="http://schemas.microsoft.com/office/drawing/2014/main" id="{74AF34DA-266C-492E-A7CD-23347953F19D}"/>
              </a:ext>
            </a:extLst>
          </p:cNvPr>
          <p:cNvSpPr/>
          <p:nvPr/>
        </p:nvSpPr>
        <p:spPr>
          <a:xfrm>
            <a:off x="1486798" y="2643548"/>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2" name="Rectangle 21">
            <a:extLst>
              <a:ext uri="{FF2B5EF4-FFF2-40B4-BE49-F238E27FC236}">
                <a16:creationId xmlns:a16="http://schemas.microsoft.com/office/drawing/2014/main" id="{09A8A4CF-F10A-4A0B-9F3F-B47C3DFDCF09}"/>
              </a:ext>
            </a:extLst>
          </p:cNvPr>
          <p:cNvSpPr/>
          <p:nvPr/>
        </p:nvSpPr>
        <p:spPr>
          <a:xfrm>
            <a:off x="1486798" y="3603147"/>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42154943"/>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948615" y="1955227"/>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chemeClr val="bg1"/>
                </a:solidFill>
                <a:effectLst>
                  <a:outerShdw blurRad="38100" dist="38100" dir="2700000" algn="tl">
                    <a:srgbClr val="000000">
                      <a:alpha val="43137"/>
                    </a:srgbClr>
                  </a:outerShdw>
                </a:effectLst>
                <a:latin typeface="+mj-lt"/>
                <a:ea typeface="Muli"/>
                <a:cs typeface="Muli"/>
                <a:sym typeface="Muli"/>
              </a:rPr>
              <a:t>TABLET</a:t>
            </a:r>
            <a:r>
              <a:rPr lang="en-US" sz="3000" dirty="0">
                <a:solidFill>
                  <a:schemeClr val="bg1"/>
                </a:solidFill>
                <a:latin typeface="+mj-lt"/>
                <a:ea typeface="Muli"/>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6994241" y="2620023"/>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994241" y="3579622"/>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268789" y="2734778"/>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chemeClr val="bg1"/>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268789" y="3723405"/>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chemeClr val="bg1"/>
              </a:solidFill>
            </a:endParaRPr>
          </a:p>
        </p:txBody>
      </p:sp>
      <p:grpSp>
        <p:nvGrpSpPr>
          <p:cNvPr id="2" name="Group 1"/>
          <p:cNvGrpSpPr/>
          <p:nvPr/>
        </p:nvGrpSpPr>
        <p:grpSpPr>
          <a:xfrm>
            <a:off x="1451459" y="1204468"/>
            <a:ext cx="3145876" cy="4449063"/>
            <a:chOff x="1791103" y="639048"/>
            <a:chExt cx="3884506" cy="5493672"/>
          </a:xfrm>
        </p:grpSpPr>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973943" y="1123931"/>
              <a:ext cx="3452937" cy="4784784"/>
            </a:xfrm>
            <a:prstGeom prst="rect">
              <a:avLst/>
            </a:prstGeom>
          </p:spPr>
        </p:pic>
        <p:sp>
          <p:nvSpPr>
            <p:cNvPr id="13" name="Shape 408">
              <a:extLst>
                <a:ext uri="{FF2B5EF4-FFF2-40B4-BE49-F238E27FC236}">
                  <a16:creationId xmlns:a16="http://schemas.microsoft.com/office/drawing/2014/main" id="{BD7FF2A7-FFA6-4CA8-8801-C0C750500F42}"/>
                </a:ext>
              </a:extLst>
            </p:cNvPr>
            <p:cNvSpPr/>
            <p:nvPr/>
          </p:nvSpPr>
          <p:spPr>
            <a:xfrm>
              <a:off x="1791103" y="639048"/>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52400" sx="102000" sy="102000" algn="ctr" rotWithShape="0">
                <a:prstClr val="black">
                  <a:alpha val="33000"/>
                </a:prstClr>
              </a:outerShdw>
            </a:effectLst>
          </p:spPr>
          <p:txBody>
            <a:bodyPr lIns="91425" tIns="91425" rIns="91425" bIns="91425" anchor="ctr" anchorCtr="0">
              <a:noAutofit/>
            </a:bodyPr>
            <a:lstStyle/>
            <a:p>
              <a:endParaRPr/>
            </a:p>
          </p:txBody>
        </p:sp>
      </p:gr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9138251"/>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gradFill>
          <a:gsLst>
            <a:gs pos="0">
              <a:schemeClr val="bg1"/>
            </a:gs>
            <a:gs pos="100000">
              <a:schemeClr val="bg1">
                <a:lumMod val="85000"/>
              </a:schemeClr>
            </a:gs>
          </a:gsLst>
          <a:path path="circle">
            <a:fillToRect l="100000" t="100000"/>
          </a:path>
        </a:gradFill>
        <a:effectLst/>
      </p:bgPr>
    </p:bg>
    <p:spTree>
      <p:nvGrpSpPr>
        <p:cNvPr id="1" name=""/>
        <p:cNvGrpSpPr/>
        <p:nvPr/>
      </p:nvGrpSpPr>
      <p:grpSpPr>
        <a:xfrm>
          <a:off x="0" y="0"/>
          <a:ext cx="0" cy="0"/>
          <a:chOff x="0" y="0"/>
          <a:chExt cx="0" cy="0"/>
        </a:xfrm>
      </p:grpSpPr>
      <p:grpSp>
        <p:nvGrpSpPr>
          <p:cNvPr id="2" name="Shape 350">
            <a:extLst>
              <a:ext uri="{FF2B5EF4-FFF2-40B4-BE49-F238E27FC236}">
                <a16:creationId xmlns:a16="http://schemas.microsoft.com/office/drawing/2014/main" id="{EEE07313-6DB5-4767-8919-E7F8C1AB7F91}"/>
              </a:ext>
            </a:extLst>
          </p:cNvPr>
          <p:cNvGrpSpPr/>
          <p:nvPr/>
        </p:nvGrpSpPr>
        <p:grpSpPr>
          <a:xfrm>
            <a:off x="4572584" y="409303"/>
            <a:ext cx="442856" cy="560078"/>
            <a:chOff x="584925" y="238125"/>
            <a:chExt cx="415200" cy="525100"/>
          </a:xfrm>
          <a:solidFill>
            <a:schemeClr val="accent4">
              <a:lumMod val="75000"/>
            </a:schemeClr>
          </a:solidFill>
        </p:grpSpPr>
        <p:sp>
          <p:nvSpPr>
            <p:cNvPr id="3" name="Shape 351">
              <a:extLst>
                <a:ext uri="{FF2B5EF4-FFF2-40B4-BE49-F238E27FC236}">
                  <a16:creationId xmlns:a16="http://schemas.microsoft.com/office/drawing/2014/main" id="{D6CC3975-99C8-4F81-82DE-0C7F1E863138}"/>
                </a:ext>
              </a:extLst>
            </p:cNvPr>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a:extLst>
                <a:ext uri="{FF2B5EF4-FFF2-40B4-BE49-F238E27FC236}">
                  <a16:creationId xmlns:a16="http://schemas.microsoft.com/office/drawing/2014/main" id="{5B659B7F-BA96-4CD2-961F-E0B159094D4C}"/>
                </a:ext>
              </a:extLst>
            </p:cNvPr>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a:extLst>
                <a:ext uri="{FF2B5EF4-FFF2-40B4-BE49-F238E27FC236}">
                  <a16:creationId xmlns:a16="http://schemas.microsoft.com/office/drawing/2014/main" id="{07CA8700-77CB-4946-B78A-CA2396E0DEFA}"/>
                </a:ext>
              </a:extLst>
            </p:cNvPr>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a:extLst>
                <a:ext uri="{FF2B5EF4-FFF2-40B4-BE49-F238E27FC236}">
                  <a16:creationId xmlns:a16="http://schemas.microsoft.com/office/drawing/2014/main" id="{3B9AB972-40CD-4FEF-A026-EDFD6ABD813B}"/>
                </a:ext>
              </a:extLst>
            </p:cNvPr>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a:extLst>
                <a:ext uri="{FF2B5EF4-FFF2-40B4-BE49-F238E27FC236}">
                  <a16:creationId xmlns:a16="http://schemas.microsoft.com/office/drawing/2014/main" id="{C73A11C7-EDBB-47EB-A50F-797F93113ED9}"/>
                </a:ext>
              </a:extLst>
            </p:cNvPr>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a:extLst>
                <a:ext uri="{FF2B5EF4-FFF2-40B4-BE49-F238E27FC236}">
                  <a16:creationId xmlns:a16="http://schemas.microsoft.com/office/drawing/2014/main" id="{537BD2D6-09DE-41FC-A3CE-575400B08D2F}"/>
                </a:ext>
              </a:extLst>
            </p:cNvPr>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a:extLst>
              <a:ext uri="{FF2B5EF4-FFF2-40B4-BE49-F238E27FC236}">
                <a16:creationId xmlns:a16="http://schemas.microsoft.com/office/drawing/2014/main" id="{556AC77C-3E43-42A9-8B27-D69081453E83}"/>
              </a:ext>
            </a:extLst>
          </p:cNvPr>
          <p:cNvGrpSpPr/>
          <p:nvPr/>
        </p:nvGrpSpPr>
        <p:grpSpPr>
          <a:xfrm>
            <a:off x="5275909" y="490686"/>
            <a:ext cx="474134" cy="394699"/>
            <a:chOff x="1244325" y="314425"/>
            <a:chExt cx="444525" cy="370050"/>
          </a:xfrm>
          <a:solidFill>
            <a:schemeClr val="accent4">
              <a:lumMod val="75000"/>
            </a:schemeClr>
          </a:solidFill>
        </p:grpSpPr>
        <p:sp>
          <p:nvSpPr>
            <p:cNvPr id="10" name="Shape 358">
              <a:extLst>
                <a:ext uri="{FF2B5EF4-FFF2-40B4-BE49-F238E27FC236}">
                  <a16:creationId xmlns:a16="http://schemas.microsoft.com/office/drawing/2014/main" id="{2A207EDB-3FA0-480D-8E9E-438CDFF1809F}"/>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a:extLst>
                <a:ext uri="{FF2B5EF4-FFF2-40B4-BE49-F238E27FC236}">
                  <a16:creationId xmlns:a16="http://schemas.microsoft.com/office/drawing/2014/main" id="{696DD8FA-0CBA-4152-9FB6-B88A5112DB96}"/>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a:extLst>
              <a:ext uri="{FF2B5EF4-FFF2-40B4-BE49-F238E27FC236}">
                <a16:creationId xmlns:a16="http://schemas.microsoft.com/office/drawing/2014/main" id="{2A2BECEF-6F85-4511-A7BF-A208A10C787A}"/>
              </a:ext>
            </a:extLst>
          </p:cNvPr>
          <p:cNvGrpSpPr/>
          <p:nvPr/>
        </p:nvGrpSpPr>
        <p:grpSpPr>
          <a:xfrm>
            <a:off x="6005312" y="488738"/>
            <a:ext cx="453311" cy="398593"/>
            <a:chOff x="1928175" y="312600"/>
            <a:chExt cx="425000" cy="373700"/>
          </a:xfrm>
          <a:solidFill>
            <a:schemeClr val="accent4">
              <a:lumMod val="75000"/>
            </a:schemeClr>
          </a:solidFill>
        </p:grpSpPr>
        <p:sp>
          <p:nvSpPr>
            <p:cNvPr id="13" name="Shape 361">
              <a:extLst>
                <a:ext uri="{FF2B5EF4-FFF2-40B4-BE49-F238E27FC236}">
                  <a16:creationId xmlns:a16="http://schemas.microsoft.com/office/drawing/2014/main" id="{07017A87-E5CE-4E38-A008-251C6BC8F05B}"/>
                </a:ext>
              </a:extLst>
            </p:cNvPr>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a:extLst>
                <a:ext uri="{FF2B5EF4-FFF2-40B4-BE49-F238E27FC236}">
                  <a16:creationId xmlns:a16="http://schemas.microsoft.com/office/drawing/2014/main" id="{29DC9714-EA36-4E48-9D16-BBB0A2AC900B}"/>
                </a:ext>
              </a:extLst>
            </p:cNvPr>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a:extLst>
              <a:ext uri="{FF2B5EF4-FFF2-40B4-BE49-F238E27FC236}">
                <a16:creationId xmlns:a16="http://schemas.microsoft.com/office/drawing/2014/main" id="{8CFCC815-F5DE-49AA-9EA9-624582A717C3}"/>
              </a:ext>
            </a:extLst>
          </p:cNvPr>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a:extLst>
              <a:ext uri="{FF2B5EF4-FFF2-40B4-BE49-F238E27FC236}">
                <a16:creationId xmlns:a16="http://schemas.microsoft.com/office/drawing/2014/main" id="{1D575EF1-AAE8-4C47-86DD-38457CDA0A30}"/>
              </a:ext>
            </a:extLst>
          </p:cNvPr>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a:extLst>
              <a:ext uri="{FF2B5EF4-FFF2-40B4-BE49-F238E27FC236}">
                <a16:creationId xmlns:a16="http://schemas.microsoft.com/office/drawing/2014/main" id="{5C955227-FD62-48D1-AC77-26F7CB52BE2A}"/>
              </a:ext>
            </a:extLst>
          </p:cNvPr>
          <p:cNvGrpSpPr/>
          <p:nvPr/>
        </p:nvGrpSpPr>
        <p:grpSpPr>
          <a:xfrm>
            <a:off x="8128377" y="467913"/>
            <a:ext cx="521040" cy="440270"/>
            <a:chOff x="3918650" y="293075"/>
            <a:chExt cx="488500" cy="412775"/>
          </a:xfrm>
          <a:solidFill>
            <a:schemeClr val="accent4">
              <a:lumMod val="75000"/>
            </a:schemeClr>
          </a:solidFill>
        </p:grpSpPr>
        <p:sp>
          <p:nvSpPr>
            <p:cNvPr id="18" name="Shape 366">
              <a:extLst>
                <a:ext uri="{FF2B5EF4-FFF2-40B4-BE49-F238E27FC236}">
                  <a16:creationId xmlns:a16="http://schemas.microsoft.com/office/drawing/2014/main" id="{0952F2F5-6765-47B1-A6D3-9151CCDB2C21}"/>
                </a:ext>
              </a:extLst>
            </p:cNvPr>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a:extLst>
                <a:ext uri="{FF2B5EF4-FFF2-40B4-BE49-F238E27FC236}">
                  <a16:creationId xmlns:a16="http://schemas.microsoft.com/office/drawing/2014/main" id="{D619C03F-08B0-4426-A0FA-C9284C4FFE9D}"/>
                </a:ext>
              </a:extLst>
            </p:cNvPr>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a:extLst>
                <a:ext uri="{FF2B5EF4-FFF2-40B4-BE49-F238E27FC236}">
                  <a16:creationId xmlns:a16="http://schemas.microsoft.com/office/drawing/2014/main" id="{379F3AC1-5B33-49C9-83F6-513E23BD6886}"/>
                </a:ext>
              </a:extLst>
            </p:cNvPr>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a:extLst>
              <a:ext uri="{FF2B5EF4-FFF2-40B4-BE49-F238E27FC236}">
                <a16:creationId xmlns:a16="http://schemas.microsoft.com/office/drawing/2014/main" id="{B0BBE078-71D3-4F62-8E87-9ED6A18E9D8D}"/>
              </a:ext>
            </a:extLst>
          </p:cNvPr>
          <p:cNvGrpSpPr/>
          <p:nvPr/>
        </p:nvGrpSpPr>
        <p:grpSpPr>
          <a:xfrm>
            <a:off x="8893592" y="434688"/>
            <a:ext cx="428564" cy="506693"/>
            <a:chOff x="4636075" y="261925"/>
            <a:chExt cx="401800" cy="475050"/>
          </a:xfrm>
          <a:solidFill>
            <a:schemeClr val="accent4">
              <a:lumMod val="75000"/>
            </a:schemeClr>
          </a:solidFill>
        </p:grpSpPr>
        <p:sp>
          <p:nvSpPr>
            <p:cNvPr id="22" name="Shape 370">
              <a:extLst>
                <a:ext uri="{FF2B5EF4-FFF2-40B4-BE49-F238E27FC236}">
                  <a16:creationId xmlns:a16="http://schemas.microsoft.com/office/drawing/2014/main" id="{A0042114-A789-4E39-89C3-CA35F0FB9B74}"/>
                </a:ext>
              </a:extLst>
            </p:cNvPr>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a:extLst>
                <a:ext uri="{FF2B5EF4-FFF2-40B4-BE49-F238E27FC236}">
                  <a16:creationId xmlns:a16="http://schemas.microsoft.com/office/drawing/2014/main" id="{0F16C4E1-212E-47E1-93DC-B70B17CCAA16}"/>
                </a:ext>
              </a:extLst>
            </p:cNvPr>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a:extLst>
                <a:ext uri="{FF2B5EF4-FFF2-40B4-BE49-F238E27FC236}">
                  <a16:creationId xmlns:a16="http://schemas.microsoft.com/office/drawing/2014/main" id="{A9786A57-C5D1-4FED-9F13-AD02C2C13C09}"/>
                </a:ext>
              </a:extLst>
            </p:cNvPr>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a:extLst>
                <a:ext uri="{FF2B5EF4-FFF2-40B4-BE49-F238E27FC236}">
                  <a16:creationId xmlns:a16="http://schemas.microsoft.com/office/drawing/2014/main" id="{A0117FC9-852F-4F59-A035-E66827F81B77}"/>
                </a:ext>
              </a:extLst>
            </p:cNvPr>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a:extLst>
              <a:ext uri="{FF2B5EF4-FFF2-40B4-BE49-F238E27FC236}">
                <a16:creationId xmlns:a16="http://schemas.microsoft.com/office/drawing/2014/main" id="{D7858764-514A-4AEF-83B3-6F24B97A54F8}"/>
              </a:ext>
            </a:extLst>
          </p:cNvPr>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a:extLst>
              <a:ext uri="{FF2B5EF4-FFF2-40B4-BE49-F238E27FC236}">
                <a16:creationId xmlns:a16="http://schemas.microsoft.com/office/drawing/2014/main" id="{90B18046-BF54-4532-8741-E74782DDF600}"/>
              </a:ext>
            </a:extLst>
          </p:cNvPr>
          <p:cNvGrpSpPr/>
          <p:nvPr/>
        </p:nvGrpSpPr>
        <p:grpSpPr>
          <a:xfrm>
            <a:off x="10330906" y="477032"/>
            <a:ext cx="429845" cy="421365"/>
            <a:chOff x="5983625" y="301625"/>
            <a:chExt cx="403000" cy="395050"/>
          </a:xfrm>
          <a:solidFill>
            <a:schemeClr val="accent4">
              <a:lumMod val="75000"/>
            </a:schemeClr>
          </a:solidFill>
        </p:grpSpPr>
        <p:sp>
          <p:nvSpPr>
            <p:cNvPr id="28" name="Shape 376">
              <a:extLst>
                <a:ext uri="{FF2B5EF4-FFF2-40B4-BE49-F238E27FC236}">
                  <a16:creationId xmlns:a16="http://schemas.microsoft.com/office/drawing/2014/main" id="{A0AFC593-DD3C-4563-ACDC-E853CCD642EC}"/>
                </a:ext>
              </a:extLst>
            </p:cNvPr>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a:extLst>
                <a:ext uri="{FF2B5EF4-FFF2-40B4-BE49-F238E27FC236}">
                  <a16:creationId xmlns:a16="http://schemas.microsoft.com/office/drawing/2014/main" id="{FB6F737C-98C5-474B-B1F8-0F5624C378D5}"/>
                </a:ext>
              </a:extLst>
            </p:cNvPr>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a:extLst>
                <a:ext uri="{FF2B5EF4-FFF2-40B4-BE49-F238E27FC236}">
                  <a16:creationId xmlns:a16="http://schemas.microsoft.com/office/drawing/2014/main" id="{0F82DDE3-EC10-40DD-931A-E419F0653F35}"/>
                </a:ext>
              </a:extLst>
            </p:cNvPr>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a:extLst>
                <a:ext uri="{FF2B5EF4-FFF2-40B4-BE49-F238E27FC236}">
                  <a16:creationId xmlns:a16="http://schemas.microsoft.com/office/drawing/2014/main" id="{12A32A09-2DF1-4C24-87D0-AC3541EEC408}"/>
                </a:ext>
              </a:extLst>
            </p:cNvPr>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a:extLst>
                <a:ext uri="{FF2B5EF4-FFF2-40B4-BE49-F238E27FC236}">
                  <a16:creationId xmlns:a16="http://schemas.microsoft.com/office/drawing/2014/main" id="{31480785-B142-41AC-BF82-0636FF5C132C}"/>
                </a:ext>
              </a:extLst>
            </p:cNvPr>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a:extLst>
                <a:ext uri="{FF2B5EF4-FFF2-40B4-BE49-F238E27FC236}">
                  <a16:creationId xmlns:a16="http://schemas.microsoft.com/office/drawing/2014/main" id="{F439511A-060B-41CF-9BA6-C6E760B614E0}"/>
                </a:ext>
              </a:extLst>
            </p:cNvPr>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a:extLst>
                <a:ext uri="{FF2B5EF4-FFF2-40B4-BE49-F238E27FC236}">
                  <a16:creationId xmlns:a16="http://schemas.microsoft.com/office/drawing/2014/main" id="{EE465AAD-E7FE-42BB-8B9D-FD14996118B0}"/>
                </a:ext>
              </a:extLst>
            </p:cNvPr>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a:extLst>
                <a:ext uri="{FF2B5EF4-FFF2-40B4-BE49-F238E27FC236}">
                  <a16:creationId xmlns:a16="http://schemas.microsoft.com/office/drawing/2014/main" id="{5D37C5F6-2BC2-48C6-8205-C00AE2244741}"/>
                </a:ext>
              </a:extLst>
            </p:cNvPr>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a:extLst>
                <a:ext uri="{FF2B5EF4-FFF2-40B4-BE49-F238E27FC236}">
                  <a16:creationId xmlns:a16="http://schemas.microsoft.com/office/drawing/2014/main" id="{B5E4752A-C6E0-48C6-A327-1C9FBD81B3AE}"/>
                </a:ext>
              </a:extLst>
            </p:cNvPr>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a:extLst>
                <a:ext uri="{FF2B5EF4-FFF2-40B4-BE49-F238E27FC236}">
                  <a16:creationId xmlns:a16="http://schemas.microsoft.com/office/drawing/2014/main" id="{F8208418-C9CA-4C6D-8DE5-AF72445932EA}"/>
                </a:ext>
              </a:extLst>
            </p:cNvPr>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a:extLst>
                <a:ext uri="{FF2B5EF4-FFF2-40B4-BE49-F238E27FC236}">
                  <a16:creationId xmlns:a16="http://schemas.microsoft.com/office/drawing/2014/main" id="{FB807C5B-A22C-45BD-99B8-33E145C13AB2}"/>
                </a:ext>
              </a:extLst>
            </p:cNvPr>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a:extLst>
                <a:ext uri="{FF2B5EF4-FFF2-40B4-BE49-F238E27FC236}">
                  <a16:creationId xmlns:a16="http://schemas.microsoft.com/office/drawing/2014/main" id="{5F1CD559-EE85-4378-B55F-9C8CC01978DF}"/>
                </a:ext>
              </a:extLst>
            </p:cNvPr>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a:extLst>
                <a:ext uri="{FF2B5EF4-FFF2-40B4-BE49-F238E27FC236}">
                  <a16:creationId xmlns:a16="http://schemas.microsoft.com/office/drawing/2014/main" id="{8C9E4950-6122-46F0-B163-86D04185EC9E}"/>
                </a:ext>
              </a:extLst>
            </p:cNvPr>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a:extLst>
                <a:ext uri="{FF2B5EF4-FFF2-40B4-BE49-F238E27FC236}">
                  <a16:creationId xmlns:a16="http://schemas.microsoft.com/office/drawing/2014/main" id="{1FEEEAA8-D26F-4F33-943F-92B966E1F031}"/>
                </a:ext>
              </a:extLst>
            </p:cNvPr>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a:extLst>
                <a:ext uri="{FF2B5EF4-FFF2-40B4-BE49-F238E27FC236}">
                  <a16:creationId xmlns:a16="http://schemas.microsoft.com/office/drawing/2014/main" id="{9B939D56-FC44-4827-B3A4-4B995BA5A851}"/>
                </a:ext>
              </a:extLst>
            </p:cNvPr>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a:extLst>
                <a:ext uri="{FF2B5EF4-FFF2-40B4-BE49-F238E27FC236}">
                  <a16:creationId xmlns:a16="http://schemas.microsoft.com/office/drawing/2014/main" id="{EECEDC57-7E62-442F-AF99-6EA1B461CA6A}"/>
                </a:ext>
              </a:extLst>
            </p:cNvPr>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a:extLst>
                <a:ext uri="{FF2B5EF4-FFF2-40B4-BE49-F238E27FC236}">
                  <a16:creationId xmlns:a16="http://schemas.microsoft.com/office/drawing/2014/main" id="{232BA8D1-1EF6-4BCF-AB41-FFB9F74D2896}"/>
                </a:ext>
              </a:extLst>
            </p:cNvPr>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a:extLst>
                <a:ext uri="{FF2B5EF4-FFF2-40B4-BE49-F238E27FC236}">
                  <a16:creationId xmlns:a16="http://schemas.microsoft.com/office/drawing/2014/main" id="{CE436821-EF9B-45E5-BD5D-BEEF873DAAC5}"/>
                </a:ext>
              </a:extLst>
            </p:cNvPr>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a:extLst>
                <a:ext uri="{FF2B5EF4-FFF2-40B4-BE49-F238E27FC236}">
                  <a16:creationId xmlns:a16="http://schemas.microsoft.com/office/drawing/2014/main" id="{DB089AB6-D186-4CAA-B2B6-801CCBA06F2F}"/>
                </a:ext>
              </a:extLst>
            </p:cNvPr>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a:extLst>
                <a:ext uri="{FF2B5EF4-FFF2-40B4-BE49-F238E27FC236}">
                  <a16:creationId xmlns:a16="http://schemas.microsoft.com/office/drawing/2014/main" id="{5D8CA76F-F023-473B-8B2B-42D8CFD791EE}"/>
                </a:ext>
              </a:extLst>
            </p:cNvPr>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a:extLst>
              <a:ext uri="{FF2B5EF4-FFF2-40B4-BE49-F238E27FC236}">
                <a16:creationId xmlns:a16="http://schemas.microsoft.com/office/drawing/2014/main" id="{E506F52B-BFBD-4EFD-A6C8-D2A40F315C29}"/>
              </a:ext>
            </a:extLst>
          </p:cNvPr>
          <p:cNvGrpSpPr/>
          <p:nvPr/>
        </p:nvGrpSpPr>
        <p:grpSpPr>
          <a:xfrm>
            <a:off x="11053136" y="473753"/>
            <a:ext cx="423338" cy="422697"/>
            <a:chOff x="6660750" y="298550"/>
            <a:chExt cx="396900" cy="396300"/>
          </a:xfrm>
          <a:solidFill>
            <a:schemeClr val="accent4">
              <a:lumMod val="75000"/>
            </a:schemeClr>
          </a:solidFill>
        </p:grpSpPr>
        <p:sp>
          <p:nvSpPr>
            <p:cNvPr id="49" name="Shape 397">
              <a:extLst>
                <a:ext uri="{FF2B5EF4-FFF2-40B4-BE49-F238E27FC236}">
                  <a16:creationId xmlns:a16="http://schemas.microsoft.com/office/drawing/2014/main" id="{12DF156D-145D-445A-943D-B72611199476}"/>
                </a:ext>
              </a:extLst>
            </p:cNvPr>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a:extLst>
                <a:ext uri="{FF2B5EF4-FFF2-40B4-BE49-F238E27FC236}">
                  <a16:creationId xmlns:a16="http://schemas.microsoft.com/office/drawing/2014/main" id="{C4D53688-7AC0-4845-B6EA-FB383B81882C}"/>
                </a:ext>
              </a:extLst>
            </p:cNvPr>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a:extLst>
              <a:ext uri="{FF2B5EF4-FFF2-40B4-BE49-F238E27FC236}">
                <a16:creationId xmlns:a16="http://schemas.microsoft.com/office/drawing/2014/main" id="{1F2DD71D-FCB8-419A-9BB3-3F5957F071D4}"/>
              </a:ext>
            </a:extLst>
          </p:cNvPr>
          <p:cNvGrpSpPr/>
          <p:nvPr/>
        </p:nvGrpSpPr>
        <p:grpSpPr>
          <a:xfrm>
            <a:off x="4572584" y="1139346"/>
            <a:ext cx="442856" cy="535999"/>
            <a:chOff x="584925" y="922575"/>
            <a:chExt cx="415200" cy="502525"/>
          </a:xfrm>
          <a:solidFill>
            <a:schemeClr val="accent4">
              <a:lumMod val="75000"/>
            </a:schemeClr>
          </a:solidFill>
        </p:grpSpPr>
        <p:sp>
          <p:nvSpPr>
            <p:cNvPr id="52" name="Shape 400">
              <a:extLst>
                <a:ext uri="{FF2B5EF4-FFF2-40B4-BE49-F238E27FC236}">
                  <a16:creationId xmlns:a16="http://schemas.microsoft.com/office/drawing/2014/main" id="{44E5A80C-028A-4107-9DB5-AEE9D77EAC95}"/>
                </a:ext>
              </a:extLst>
            </p:cNvPr>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a:extLst>
                <a:ext uri="{FF2B5EF4-FFF2-40B4-BE49-F238E27FC236}">
                  <a16:creationId xmlns:a16="http://schemas.microsoft.com/office/drawing/2014/main" id="{C7AE2341-225F-464C-8196-F06ED3422D20}"/>
                </a:ext>
              </a:extLst>
            </p:cNvPr>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a:extLst>
                <a:ext uri="{FF2B5EF4-FFF2-40B4-BE49-F238E27FC236}">
                  <a16:creationId xmlns:a16="http://schemas.microsoft.com/office/drawing/2014/main" id="{E611BC30-AE89-4442-B3EB-3DAD10CB586A}"/>
                </a:ext>
              </a:extLst>
            </p:cNvPr>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a:extLst>
              <a:ext uri="{FF2B5EF4-FFF2-40B4-BE49-F238E27FC236}">
                <a16:creationId xmlns:a16="http://schemas.microsoft.com/office/drawing/2014/main" id="{CFB80BB8-FABB-4743-B365-38BF6DCD13BA}"/>
              </a:ext>
            </a:extLst>
          </p:cNvPr>
          <p:cNvGrpSpPr/>
          <p:nvPr/>
        </p:nvGrpSpPr>
        <p:grpSpPr>
          <a:xfrm>
            <a:off x="5278521" y="1126973"/>
            <a:ext cx="468936" cy="558797"/>
            <a:chOff x="1246775" y="910975"/>
            <a:chExt cx="439650" cy="523900"/>
          </a:xfrm>
          <a:solidFill>
            <a:schemeClr val="accent4">
              <a:lumMod val="75000"/>
            </a:schemeClr>
          </a:solidFill>
        </p:grpSpPr>
        <p:sp>
          <p:nvSpPr>
            <p:cNvPr id="56" name="Shape 404">
              <a:extLst>
                <a:ext uri="{FF2B5EF4-FFF2-40B4-BE49-F238E27FC236}">
                  <a16:creationId xmlns:a16="http://schemas.microsoft.com/office/drawing/2014/main" id="{DCBD0743-D357-4842-9D68-F88734843729}"/>
                </a:ext>
              </a:extLst>
            </p:cNvPr>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a:extLst>
                <a:ext uri="{FF2B5EF4-FFF2-40B4-BE49-F238E27FC236}">
                  <a16:creationId xmlns:a16="http://schemas.microsoft.com/office/drawing/2014/main" id="{C2AF00AD-3382-4E12-9F8D-B8AC68298F70}"/>
                </a:ext>
              </a:extLst>
            </p:cNvPr>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a:extLst>
                <a:ext uri="{FF2B5EF4-FFF2-40B4-BE49-F238E27FC236}">
                  <a16:creationId xmlns:a16="http://schemas.microsoft.com/office/drawing/2014/main" id="{CF930116-6956-42E9-AE18-5048236DF762}"/>
                </a:ext>
              </a:extLst>
            </p:cNvPr>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a:extLst>
              <a:ext uri="{FF2B5EF4-FFF2-40B4-BE49-F238E27FC236}">
                <a16:creationId xmlns:a16="http://schemas.microsoft.com/office/drawing/2014/main" id="{B50C8AF9-B95F-4797-A01E-280C37400E01}"/>
              </a:ext>
            </a:extLst>
          </p:cNvPr>
          <p:cNvGrpSpPr/>
          <p:nvPr/>
        </p:nvGrpSpPr>
        <p:grpSpPr>
          <a:xfrm>
            <a:off x="6003365" y="1216836"/>
            <a:ext cx="457203" cy="380354"/>
            <a:chOff x="1926350" y="995225"/>
            <a:chExt cx="428650" cy="356600"/>
          </a:xfrm>
          <a:solidFill>
            <a:schemeClr val="accent4">
              <a:lumMod val="75000"/>
            </a:schemeClr>
          </a:solidFill>
        </p:grpSpPr>
        <p:sp>
          <p:nvSpPr>
            <p:cNvPr id="60" name="Shape 408">
              <a:extLst>
                <a:ext uri="{FF2B5EF4-FFF2-40B4-BE49-F238E27FC236}">
                  <a16:creationId xmlns:a16="http://schemas.microsoft.com/office/drawing/2014/main" id="{284A6792-B74E-4DD4-A60B-6BA8D2355D03}"/>
                </a:ext>
              </a:extLst>
            </p:cNvPr>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a:extLst>
                <a:ext uri="{FF2B5EF4-FFF2-40B4-BE49-F238E27FC236}">
                  <a16:creationId xmlns:a16="http://schemas.microsoft.com/office/drawing/2014/main" id="{928BBE15-9F4A-456E-A498-38D621D3C184}"/>
                </a:ext>
              </a:extLst>
            </p:cNvPr>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a:extLst>
                <a:ext uri="{FF2B5EF4-FFF2-40B4-BE49-F238E27FC236}">
                  <a16:creationId xmlns:a16="http://schemas.microsoft.com/office/drawing/2014/main" id="{E2A66360-8D39-4BB8-A25D-BF7E33D2FB2C}"/>
                </a:ext>
              </a:extLst>
            </p:cNvPr>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a:extLst>
                <a:ext uri="{FF2B5EF4-FFF2-40B4-BE49-F238E27FC236}">
                  <a16:creationId xmlns:a16="http://schemas.microsoft.com/office/drawing/2014/main" id="{1D9BB472-CBD8-482F-A3C7-DB2A57DA4483}"/>
                </a:ext>
              </a:extLst>
            </p:cNvPr>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a:extLst>
              <a:ext uri="{FF2B5EF4-FFF2-40B4-BE49-F238E27FC236}">
                <a16:creationId xmlns:a16="http://schemas.microsoft.com/office/drawing/2014/main" id="{E64A3E5A-3606-43A4-A9D8-AD5BA71BE493}"/>
              </a:ext>
            </a:extLst>
          </p:cNvPr>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a:extLst>
              <a:ext uri="{FF2B5EF4-FFF2-40B4-BE49-F238E27FC236}">
                <a16:creationId xmlns:a16="http://schemas.microsoft.com/office/drawing/2014/main" id="{BC1A479B-5420-4544-A187-0AFE00C59862}"/>
              </a:ext>
            </a:extLst>
          </p:cNvPr>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a:extLst>
              <a:ext uri="{FF2B5EF4-FFF2-40B4-BE49-F238E27FC236}">
                <a16:creationId xmlns:a16="http://schemas.microsoft.com/office/drawing/2014/main" id="{B173D640-612D-46DE-98C7-6F924C64AE7F}"/>
              </a:ext>
            </a:extLst>
          </p:cNvPr>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a:extLst>
              <a:ext uri="{FF2B5EF4-FFF2-40B4-BE49-F238E27FC236}">
                <a16:creationId xmlns:a16="http://schemas.microsoft.com/office/drawing/2014/main" id="{890AD1B2-8348-4637-B0D2-B3809C190DCB}"/>
              </a:ext>
            </a:extLst>
          </p:cNvPr>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a:extLst>
              <a:ext uri="{FF2B5EF4-FFF2-40B4-BE49-F238E27FC236}">
                <a16:creationId xmlns:a16="http://schemas.microsoft.com/office/drawing/2014/main" id="{D6AE1019-4234-4E6D-A7E2-5797C601CE0F}"/>
              </a:ext>
            </a:extLst>
          </p:cNvPr>
          <p:cNvGrpSpPr/>
          <p:nvPr/>
        </p:nvGrpSpPr>
        <p:grpSpPr>
          <a:xfrm>
            <a:off x="9604116" y="1188197"/>
            <a:ext cx="445470" cy="446110"/>
            <a:chOff x="5302225" y="968375"/>
            <a:chExt cx="417650" cy="418250"/>
          </a:xfrm>
          <a:solidFill>
            <a:schemeClr val="accent4">
              <a:lumMod val="75000"/>
            </a:schemeClr>
          </a:solidFill>
        </p:grpSpPr>
        <p:sp>
          <p:nvSpPr>
            <p:cNvPr id="69" name="Shape 417">
              <a:extLst>
                <a:ext uri="{FF2B5EF4-FFF2-40B4-BE49-F238E27FC236}">
                  <a16:creationId xmlns:a16="http://schemas.microsoft.com/office/drawing/2014/main" id="{C90C4FFE-580D-4E77-B973-933C875C0571}"/>
                </a:ext>
              </a:extLst>
            </p:cNvPr>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a:extLst>
                <a:ext uri="{FF2B5EF4-FFF2-40B4-BE49-F238E27FC236}">
                  <a16:creationId xmlns:a16="http://schemas.microsoft.com/office/drawing/2014/main" id="{D4855C5E-87A3-48C6-ACBB-2A73F9B03BA6}"/>
                </a:ext>
              </a:extLst>
            </p:cNvPr>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a:extLst>
              <a:ext uri="{FF2B5EF4-FFF2-40B4-BE49-F238E27FC236}">
                <a16:creationId xmlns:a16="http://schemas.microsoft.com/office/drawing/2014/main" id="{066250A7-B8E7-4D17-93CB-D774698BE391}"/>
              </a:ext>
            </a:extLst>
          </p:cNvPr>
          <p:cNvGrpSpPr/>
          <p:nvPr/>
        </p:nvGrpSpPr>
        <p:grpSpPr>
          <a:xfrm>
            <a:off x="10269682" y="1138039"/>
            <a:ext cx="552291" cy="537946"/>
            <a:chOff x="5926225" y="921350"/>
            <a:chExt cx="517800" cy="504350"/>
          </a:xfrm>
          <a:solidFill>
            <a:schemeClr val="accent4">
              <a:lumMod val="75000"/>
            </a:schemeClr>
          </a:solidFill>
        </p:grpSpPr>
        <p:sp>
          <p:nvSpPr>
            <p:cNvPr id="72" name="Shape 420">
              <a:extLst>
                <a:ext uri="{FF2B5EF4-FFF2-40B4-BE49-F238E27FC236}">
                  <a16:creationId xmlns:a16="http://schemas.microsoft.com/office/drawing/2014/main" id="{7620487A-D284-4EC6-BF71-139E9A3DD41A}"/>
                </a:ext>
              </a:extLst>
            </p:cNvPr>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a:extLst>
                <a:ext uri="{FF2B5EF4-FFF2-40B4-BE49-F238E27FC236}">
                  <a16:creationId xmlns:a16="http://schemas.microsoft.com/office/drawing/2014/main" id="{5336DA5F-C588-4B14-98C5-EEBABEE51DD3}"/>
                </a:ext>
              </a:extLst>
            </p:cNvPr>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a:extLst>
              <a:ext uri="{FF2B5EF4-FFF2-40B4-BE49-F238E27FC236}">
                <a16:creationId xmlns:a16="http://schemas.microsoft.com/office/drawing/2014/main" id="{4DB5E066-7854-4140-8897-91732A28595B}"/>
              </a:ext>
            </a:extLst>
          </p:cNvPr>
          <p:cNvGrpSpPr/>
          <p:nvPr/>
        </p:nvGrpSpPr>
        <p:grpSpPr>
          <a:xfrm>
            <a:off x="11006898" y="1148466"/>
            <a:ext cx="515813" cy="517121"/>
            <a:chOff x="6617400" y="931125"/>
            <a:chExt cx="483600" cy="484825"/>
          </a:xfrm>
          <a:solidFill>
            <a:schemeClr val="accent4">
              <a:lumMod val="75000"/>
            </a:schemeClr>
          </a:solidFill>
        </p:grpSpPr>
        <p:sp>
          <p:nvSpPr>
            <p:cNvPr id="75" name="Shape 423">
              <a:extLst>
                <a:ext uri="{FF2B5EF4-FFF2-40B4-BE49-F238E27FC236}">
                  <a16:creationId xmlns:a16="http://schemas.microsoft.com/office/drawing/2014/main" id="{83A2162C-CFC2-4582-BEFA-F9D8EBE44980}"/>
                </a:ext>
              </a:extLst>
            </p:cNvPr>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a:extLst>
                <a:ext uri="{FF2B5EF4-FFF2-40B4-BE49-F238E27FC236}">
                  <a16:creationId xmlns:a16="http://schemas.microsoft.com/office/drawing/2014/main" id="{BAC127A1-AB4D-471A-B29F-98C325B4345E}"/>
                </a:ext>
              </a:extLst>
            </p:cNvPr>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a:extLst>
              <a:ext uri="{FF2B5EF4-FFF2-40B4-BE49-F238E27FC236}">
                <a16:creationId xmlns:a16="http://schemas.microsoft.com/office/drawing/2014/main" id="{3B35ECFC-30EE-45EC-8FC4-F9BCF2ABA249}"/>
              </a:ext>
            </a:extLst>
          </p:cNvPr>
          <p:cNvGrpSpPr/>
          <p:nvPr/>
        </p:nvGrpSpPr>
        <p:grpSpPr>
          <a:xfrm>
            <a:off x="4545226" y="1951438"/>
            <a:ext cx="497574" cy="349102"/>
            <a:chOff x="559275" y="1683950"/>
            <a:chExt cx="466500" cy="327300"/>
          </a:xfrm>
          <a:solidFill>
            <a:schemeClr val="accent4">
              <a:lumMod val="75000"/>
            </a:schemeClr>
          </a:solidFill>
        </p:grpSpPr>
        <p:sp>
          <p:nvSpPr>
            <p:cNvPr id="78" name="Shape 426">
              <a:extLst>
                <a:ext uri="{FF2B5EF4-FFF2-40B4-BE49-F238E27FC236}">
                  <a16:creationId xmlns:a16="http://schemas.microsoft.com/office/drawing/2014/main" id="{107F1D09-9631-403F-9321-44C520FBF809}"/>
                </a:ext>
              </a:extLst>
            </p:cNvPr>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a:extLst>
                <a:ext uri="{FF2B5EF4-FFF2-40B4-BE49-F238E27FC236}">
                  <a16:creationId xmlns:a16="http://schemas.microsoft.com/office/drawing/2014/main" id="{317EC90B-2CFE-49FB-A05C-3385133D16E2}"/>
                </a:ext>
              </a:extLst>
            </p:cNvPr>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a:extLst>
              <a:ext uri="{FF2B5EF4-FFF2-40B4-BE49-F238E27FC236}">
                <a16:creationId xmlns:a16="http://schemas.microsoft.com/office/drawing/2014/main" id="{59EAAF43-4240-4D85-B9E5-E65F0C810A26}"/>
              </a:ext>
            </a:extLst>
          </p:cNvPr>
          <p:cNvGrpSpPr/>
          <p:nvPr/>
        </p:nvGrpSpPr>
        <p:grpSpPr>
          <a:xfrm>
            <a:off x="5264204" y="1882429"/>
            <a:ext cx="497574" cy="487148"/>
            <a:chOff x="1233350" y="1619250"/>
            <a:chExt cx="466500" cy="456725"/>
          </a:xfrm>
          <a:solidFill>
            <a:schemeClr val="accent4">
              <a:lumMod val="75000"/>
            </a:schemeClr>
          </a:solidFill>
        </p:grpSpPr>
        <p:sp>
          <p:nvSpPr>
            <p:cNvPr id="81" name="Shape 429">
              <a:extLst>
                <a:ext uri="{FF2B5EF4-FFF2-40B4-BE49-F238E27FC236}">
                  <a16:creationId xmlns:a16="http://schemas.microsoft.com/office/drawing/2014/main" id="{D3D49EE8-C1DE-402C-8F3A-796F2771471D}"/>
                </a:ext>
              </a:extLst>
            </p:cNvPr>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a:extLst>
                <a:ext uri="{FF2B5EF4-FFF2-40B4-BE49-F238E27FC236}">
                  <a16:creationId xmlns:a16="http://schemas.microsoft.com/office/drawing/2014/main" id="{FCEA0E66-CEEF-495D-A6F8-5E43A18EF376}"/>
                </a:ext>
              </a:extLst>
            </p:cNvPr>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a:extLst>
                <a:ext uri="{FF2B5EF4-FFF2-40B4-BE49-F238E27FC236}">
                  <a16:creationId xmlns:a16="http://schemas.microsoft.com/office/drawing/2014/main" id="{D46BACA2-32EB-4BD2-81E5-848747FAEB9E}"/>
                </a:ext>
              </a:extLst>
            </p:cNvPr>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a:extLst>
                <a:ext uri="{FF2B5EF4-FFF2-40B4-BE49-F238E27FC236}">
                  <a16:creationId xmlns:a16="http://schemas.microsoft.com/office/drawing/2014/main" id="{6E56CB4F-DDE9-43C9-BB08-91FFF9D99840}"/>
                </a:ext>
              </a:extLst>
            </p:cNvPr>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a:extLst>
              <a:ext uri="{FF2B5EF4-FFF2-40B4-BE49-F238E27FC236}">
                <a16:creationId xmlns:a16="http://schemas.microsoft.com/office/drawing/2014/main" id="{80F8F445-124F-4D53-B1A1-74CB8D0C1627}"/>
              </a:ext>
            </a:extLst>
          </p:cNvPr>
          <p:cNvGrpSpPr/>
          <p:nvPr/>
        </p:nvGrpSpPr>
        <p:grpSpPr>
          <a:xfrm>
            <a:off x="5998805" y="1892827"/>
            <a:ext cx="466322" cy="466322"/>
            <a:chOff x="1922075" y="1629000"/>
            <a:chExt cx="437200" cy="437200"/>
          </a:xfrm>
          <a:solidFill>
            <a:schemeClr val="accent4">
              <a:lumMod val="75000"/>
            </a:schemeClr>
          </a:solidFill>
        </p:grpSpPr>
        <p:sp>
          <p:nvSpPr>
            <p:cNvPr id="86" name="Shape 434">
              <a:extLst>
                <a:ext uri="{FF2B5EF4-FFF2-40B4-BE49-F238E27FC236}">
                  <a16:creationId xmlns:a16="http://schemas.microsoft.com/office/drawing/2014/main" id="{D8764CF4-EEB9-43AE-891C-7541A2875D75}"/>
                </a:ext>
              </a:extLst>
            </p:cNvPr>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a:extLst>
                <a:ext uri="{FF2B5EF4-FFF2-40B4-BE49-F238E27FC236}">
                  <a16:creationId xmlns:a16="http://schemas.microsoft.com/office/drawing/2014/main" id="{2900E011-84E2-4C67-9E61-405BC578B7DE}"/>
                </a:ext>
              </a:extLst>
            </p:cNvPr>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a:extLst>
              <a:ext uri="{FF2B5EF4-FFF2-40B4-BE49-F238E27FC236}">
                <a16:creationId xmlns:a16="http://schemas.microsoft.com/office/drawing/2014/main" id="{18E43453-7654-4E2B-808A-C4E5F9567AFF}"/>
              </a:ext>
            </a:extLst>
          </p:cNvPr>
          <p:cNvGrpSpPr/>
          <p:nvPr/>
        </p:nvGrpSpPr>
        <p:grpSpPr>
          <a:xfrm>
            <a:off x="6715837" y="1890882"/>
            <a:ext cx="470214" cy="470215"/>
            <a:chOff x="2594325" y="1627175"/>
            <a:chExt cx="440850" cy="440850"/>
          </a:xfrm>
          <a:solidFill>
            <a:schemeClr val="accent4">
              <a:lumMod val="75000"/>
            </a:schemeClr>
          </a:solidFill>
        </p:grpSpPr>
        <p:sp>
          <p:nvSpPr>
            <p:cNvPr id="89" name="Shape 437">
              <a:extLst>
                <a:ext uri="{FF2B5EF4-FFF2-40B4-BE49-F238E27FC236}">
                  <a16:creationId xmlns:a16="http://schemas.microsoft.com/office/drawing/2014/main" id="{7F711835-C5EF-4DCA-80A0-78FB373D599D}"/>
                </a:ext>
              </a:extLst>
            </p:cNvPr>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a:extLst>
                <a:ext uri="{FF2B5EF4-FFF2-40B4-BE49-F238E27FC236}">
                  <a16:creationId xmlns:a16="http://schemas.microsoft.com/office/drawing/2014/main" id="{38255AF0-BC98-4AF9-B44F-A9B307465558}"/>
                </a:ext>
              </a:extLst>
            </p:cNvPr>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a:extLst>
                <a:ext uri="{FF2B5EF4-FFF2-40B4-BE49-F238E27FC236}">
                  <a16:creationId xmlns:a16="http://schemas.microsoft.com/office/drawing/2014/main" id="{3760DA7D-B484-40C7-88EF-FA980C6610E6}"/>
                </a:ext>
              </a:extLst>
            </p:cNvPr>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a:extLst>
              <a:ext uri="{FF2B5EF4-FFF2-40B4-BE49-F238E27FC236}">
                <a16:creationId xmlns:a16="http://schemas.microsoft.com/office/drawing/2014/main" id="{3763166D-9457-4AF7-9F2B-6205271AB819}"/>
              </a:ext>
            </a:extLst>
          </p:cNvPr>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a:extLst>
              <a:ext uri="{FF2B5EF4-FFF2-40B4-BE49-F238E27FC236}">
                <a16:creationId xmlns:a16="http://schemas.microsoft.com/office/drawing/2014/main" id="{2893E3B2-1EF0-4F03-BB46-BE6A1CEED13D}"/>
              </a:ext>
            </a:extLst>
          </p:cNvPr>
          <p:cNvGrpSpPr/>
          <p:nvPr/>
        </p:nvGrpSpPr>
        <p:grpSpPr>
          <a:xfrm>
            <a:off x="8198081" y="1855709"/>
            <a:ext cx="381633" cy="540558"/>
            <a:chOff x="3984000" y="1594200"/>
            <a:chExt cx="357800" cy="506800"/>
          </a:xfrm>
          <a:solidFill>
            <a:schemeClr val="accent4">
              <a:lumMod val="75000"/>
            </a:schemeClr>
          </a:solidFill>
        </p:grpSpPr>
        <p:sp>
          <p:nvSpPr>
            <p:cNvPr id="94" name="Shape 442">
              <a:extLst>
                <a:ext uri="{FF2B5EF4-FFF2-40B4-BE49-F238E27FC236}">
                  <a16:creationId xmlns:a16="http://schemas.microsoft.com/office/drawing/2014/main" id="{32E55368-CDEA-4A95-A2DD-2156948DC72A}"/>
                </a:ext>
              </a:extLst>
            </p:cNvPr>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a:extLst>
                <a:ext uri="{FF2B5EF4-FFF2-40B4-BE49-F238E27FC236}">
                  <a16:creationId xmlns:a16="http://schemas.microsoft.com/office/drawing/2014/main" id="{D06392E6-E3B7-4485-84C6-2DB23C039223}"/>
                </a:ext>
              </a:extLst>
            </p:cNvPr>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a:extLst>
              <a:ext uri="{FF2B5EF4-FFF2-40B4-BE49-F238E27FC236}">
                <a16:creationId xmlns:a16="http://schemas.microsoft.com/office/drawing/2014/main" id="{0131BDDD-B7D6-4D60-B57D-9ADB7CD9048A}"/>
              </a:ext>
            </a:extLst>
          </p:cNvPr>
          <p:cNvGrpSpPr/>
          <p:nvPr/>
        </p:nvGrpSpPr>
        <p:grpSpPr>
          <a:xfrm>
            <a:off x="8856475" y="1971623"/>
            <a:ext cx="502800" cy="308731"/>
            <a:chOff x="4601275" y="1702875"/>
            <a:chExt cx="471400" cy="289450"/>
          </a:xfrm>
          <a:solidFill>
            <a:schemeClr val="accent4">
              <a:lumMod val="75000"/>
            </a:schemeClr>
          </a:solidFill>
        </p:grpSpPr>
        <p:sp>
          <p:nvSpPr>
            <p:cNvPr id="97" name="Shape 445">
              <a:extLst>
                <a:ext uri="{FF2B5EF4-FFF2-40B4-BE49-F238E27FC236}">
                  <a16:creationId xmlns:a16="http://schemas.microsoft.com/office/drawing/2014/main" id="{8643B1AA-1CA8-4C36-90EB-C99A2F808A54}"/>
                </a:ext>
              </a:extLst>
            </p:cNvPr>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a:extLst>
                <a:ext uri="{FF2B5EF4-FFF2-40B4-BE49-F238E27FC236}">
                  <a16:creationId xmlns:a16="http://schemas.microsoft.com/office/drawing/2014/main" id="{1E56AD29-6E91-460C-ADA9-BE78DF56400D}"/>
                </a:ext>
              </a:extLst>
            </p:cNvPr>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a:extLst>
                <a:ext uri="{FF2B5EF4-FFF2-40B4-BE49-F238E27FC236}">
                  <a16:creationId xmlns:a16="http://schemas.microsoft.com/office/drawing/2014/main" id="{04747FAE-C2D1-4324-80FA-C1A3B8FE8D00}"/>
                </a:ext>
              </a:extLst>
            </p:cNvPr>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a:extLst>
                <a:ext uri="{FF2B5EF4-FFF2-40B4-BE49-F238E27FC236}">
                  <a16:creationId xmlns:a16="http://schemas.microsoft.com/office/drawing/2014/main" id="{59DBEADA-94DE-4183-ADD9-0FA085314EED}"/>
                </a:ext>
              </a:extLst>
            </p:cNvPr>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a:extLst>
                <a:ext uri="{FF2B5EF4-FFF2-40B4-BE49-F238E27FC236}">
                  <a16:creationId xmlns:a16="http://schemas.microsoft.com/office/drawing/2014/main" id="{739FEB96-049C-4448-9F1B-3FF3A889CE51}"/>
                </a:ext>
              </a:extLst>
            </p:cNvPr>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a:extLst>
              <a:ext uri="{FF2B5EF4-FFF2-40B4-BE49-F238E27FC236}">
                <a16:creationId xmlns:a16="http://schemas.microsoft.com/office/drawing/2014/main" id="{A6A7B0D9-9D87-4BDE-BAEA-629979762C36}"/>
              </a:ext>
            </a:extLst>
          </p:cNvPr>
          <p:cNvGrpSpPr/>
          <p:nvPr/>
        </p:nvGrpSpPr>
        <p:grpSpPr>
          <a:xfrm>
            <a:off x="9599556" y="1896080"/>
            <a:ext cx="454589" cy="459816"/>
            <a:chOff x="5297950" y="1632050"/>
            <a:chExt cx="426200" cy="431100"/>
          </a:xfrm>
          <a:solidFill>
            <a:schemeClr val="accent4">
              <a:lumMod val="75000"/>
            </a:schemeClr>
          </a:solidFill>
        </p:grpSpPr>
        <p:sp>
          <p:nvSpPr>
            <p:cNvPr id="103" name="Shape 451">
              <a:extLst>
                <a:ext uri="{FF2B5EF4-FFF2-40B4-BE49-F238E27FC236}">
                  <a16:creationId xmlns:a16="http://schemas.microsoft.com/office/drawing/2014/main" id="{EED2337B-31A7-4789-80B6-F706BE2B6606}"/>
                </a:ext>
              </a:extLst>
            </p:cNvPr>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a:extLst>
                <a:ext uri="{FF2B5EF4-FFF2-40B4-BE49-F238E27FC236}">
                  <a16:creationId xmlns:a16="http://schemas.microsoft.com/office/drawing/2014/main" id="{9EE9928C-03BB-407A-958D-307E5DADC594}"/>
                </a:ext>
              </a:extLst>
            </p:cNvPr>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a:extLst>
              <a:ext uri="{FF2B5EF4-FFF2-40B4-BE49-F238E27FC236}">
                <a16:creationId xmlns:a16="http://schemas.microsoft.com/office/drawing/2014/main" id="{EB992B8A-C9D4-4B52-A76A-0D0521D101D8}"/>
              </a:ext>
            </a:extLst>
          </p:cNvPr>
          <p:cNvGrpSpPr/>
          <p:nvPr/>
        </p:nvGrpSpPr>
        <p:grpSpPr>
          <a:xfrm>
            <a:off x="10317227" y="1882429"/>
            <a:ext cx="457203" cy="487148"/>
            <a:chOff x="5970800" y="1619250"/>
            <a:chExt cx="428650" cy="456725"/>
          </a:xfrm>
          <a:solidFill>
            <a:schemeClr val="accent4">
              <a:lumMod val="75000"/>
            </a:schemeClr>
          </a:solidFill>
        </p:grpSpPr>
        <p:sp>
          <p:nvSpPr>
            <p:cNvPr id="106" name="Shape 454">
              <a:extLst>
                <a:ext uri="{FF2B5EF4-FFF2-40B4-BE49-F238E27FC236}">
                  <a16:creationId xmlns:a16="http://schemas.microsoft.com/office/drawing/2014/main" id="{BFEC590C-63E4-416B-A8F8-C51C0420D1A2}"/>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a:extLst>
                <a:ext uri="{FF2B5EF4-FFF2-40B4-BE49-F238E27FC236}">
                  <a16:creationId xmlns:a16="http://schemas.microsoft.com/office/drawing/2014/main" id="{279803DA-6372-4E8B-BD12-EABD9B8B7404}"/>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a:extLst>
                <a:ext uri="{FF2B5EF4-FFF2-40B4-BE49-F238E27FC236}">
                  <a16:creationId xmlns:a16="http://schemas.microsoft.com/office/drawing/2014/main" id="{0903343C-9BFF-4FB5-B99F-806C12846714}"/>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a:extLst>
                <a:ext uri="{FF2B5EF4-FFF2-40B4-BE49-F238E27FC236}">
                  <a16:creationId xmlns:a16="http://schemas.microsoft.com/office/drawing/2014/main" id="{EB3D4B6C-A209-4C7E-961E-93A4534CE1F9}"/>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a:extLst>
                <a:ext uri="{FF2B5EF4-FFF2-40B4-BE49-F238E27FC236}">
                  <a16:creationId xmlns:a16="http://schemas.microsoft.com/office/drawing/2014/main" id="{75746C56-ABDF-40C8-82BE-7237AD967692}"/>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a:extLst>
              <a:ext uri="{FF2B5EF4-FFF2-40B4-BE49-F238E27FC236}">
                <a16:creationId xmlns:a16="http://schemas.microsoft.com/office/drawing/2014/main" id="{C4C78C2C-F176-4CF5-B408-8F14A00ABF60}"/>
              </a:ext>
            </a:extLst>
          </p:cNvPr>
          <p:cNvGrpSpPr/>
          <p:nvPr/>
        </p:nvGrpSpPr>
        <p:grpSpPr>
          <a:xfrm>
            <a:off x="11015377" y="1876562"/>
            <a:ext cx="512533" cy="467601"/>
            <a:chOff x="6625350" y="1613750"/>
            <a:chExt cx="480525" cy="438400"/>
          </a:xfrm>
          <a:solidFill>
            <a:schemeClr val="accent4">
              <a:lumMod val="75000"/>
            </a:schemeClr>
          </a:solidFill>
        </p:grpSpPr>
        <p:sp>
          <p:nvSpPr>
            <p:cNvPr id="112" name="Shape 460">
              <a:extLst>
                <a:ext uri="{FF2B5EF4-FFF2-40B4-BE49-F238E27FC236}">
                  <a16:creationId xmlns:a16="http://schemas.microsoft.com/office/drawing/2014/main" id="{5D89E94F-C2FB-4D3A-99A6-FC852A78F1C5}"/>
                </a:ext>
              </a:extLst>
            </p:cNvPr>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a:extLst>
                <a:ext uri="{FF2B5EF4-FFF2-40B4-BE49-F238E27FC236}">
                  <a16:creationId xmlns:a16="http://schemas.microsoft.com/office/drawing/2014/main" id="{480AEEE3-637E-4845-A36E-B4E638B193CC}"/>
                </a:ext>
              </a:extLst>
            </p:cNvPr>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a:extLst>
                <a:ext uri="{FF2B5EF4-FFF2-40B4-BE49-F238E27FC236}">
                  <a16:creationId xmlns:a16="http://schemas.microsoft.com/office/drawing/2014/main" id="{B5F9E115-8EB4-46A9-9FCE-F58553874A47}"/>
                </a:ext>
              </a:extLst>
            </p:cNvPr>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a:extLst>
                <a:ext uri="{FF2B5EF4-FFF2-40B4-BE49-F238E27FC236}">
                  <a16:creationId xmlns:a16="http://schemas.microsoft.com/office/drawing/2014/main" id="{63DE059F-8CC0-47C4-92F4-06C5BCA7BEF1}"/>
                </a:ext>
              </a:extLst>
            </p:cNvPr>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a:extLst>
                <a:ext uri="{FF2B5EF4-FFF2-40B4-BE49-F238E27FC236}">
                  <a16:creationId xmlns:a16="http://schemas.microsoft.com/office/drawing/2014/main" id="{1A11DC3B-D01A-43EF-9CA6-273EF8146834}"/>
                </a:ext>
              </a:extLst>
            </p:cNvPr>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a:extLst>
              <a:ext uri="{FF2B5EF4-FFF2-40B4-BE49-F238E27FC236}">
                <a16:creationId xmlns:a16="http://schemas.microsoft.com/office/drawing/2014/main" id="{293EC71B-6A42-4FFC-BECB-662A79AE5F84}"/>
              </a:ext>
            </a:extLst>
          </p:cNvPr>
          <p:cNvGrpSpPr/>
          <p:nvPr/>
        </p:nvGrpSpPr>
        <p:grpSpPr>
          <a:xfrm>
            <a:off x="4600583" y="2637216"/>
            <a:ext cx="386860" cy="415525"/>
            <a:chOff x="611175" y="2326900"/>
            <a:chExt cx="362700" cy="389575"/>
          </a:xfrm>
          <a:solidFill>
            <a:schemeClr val="accent4">
              <a:lumMod val="75000"/>
            </a:schemeClr>
          </a:solidFill>
        </p:grpSpPr>
        <p:sp>
          <p:nvSpPr>
            <p:cNvPr id="118" name="Shape 466">
              <a:extLst>
                <a:ext uri="{FF2B5EF4-FFF2-40B4-BE49-F238E27FC236}">
                  <a16:creationId xmlns:a16="http://schemas.microsoft.com/office/drawing/2014/main" id="{7F15F7B1-18CE-44A0-B3F1-689788054F7E}"/>
                </a:ext>
              </a:extLst>
            </p:cNvPr>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a:extLst>
                <a:ext uri="{FF2B5EF4-FFF2-40B4-BE49-F238E27FC236}">
                  <a16:creationId xmlns:a16="http://schemas.microsoft.com/office/drawing/2014/main" id="{D0F6E275-725E-41E9-A873-7A23C5263675}"/>
                </a:ext>
              </a:extLst>
            </p:cNvPr>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a:extLst>
                <a:ext uri="{FF2B5EF4-FFF2-40B4-BE49-F238E27FC236}">
                  <a16:creationId xmlns:a16="http://schemas.microsoft.com/office/drawing/2014/main" id="{FEBE2865-9E5B-4EBE-A720-286DFEC21978}"/>
                </a:ext>
              </a:extLst>
            </p:cNvPr>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a:extLst>
                <a:ext uri="{FF2B5EF4-FFF2-40B4-BE49-F238E27FC236}">
                  <a16:creationId xmlns:a16="http://schemas.microsoft.com/office/drawing/2014/main" id="{0E7C3B2C-33DA-40A6-8328-F171CF39D9E4}"/>
                </a:ext>
              </a:extLst>
            </p:cNvPr>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a:extLst>
              <a:ext uri="{FF2B5EF4-FFF2-40B4-BE49-F238E27FC236}">
                <a16:creationId xmlns:a16="http://schemas.microsoft.com/office/drawing/2014/main" id="{3A4F26D3-58A8-444F-AD7A-E20C189C1DD1}"/>
              </a:ext>
            </a:extLst>
          </p:cNvPr>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a:extLst>
              <a:ext uri="{FF2B5EF4-FFF2-40B4-BE49-F238E27FC236}">
                <a16:creationId xmlns:a16="http://schemas.microsoft.com/office/drawing/2014/main" id="{431D9E30-8599-4AE8-A827-D2AE5023DE6E}"/>
              </a:ext>
            </a:extLst>
          </p:cNvPr>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a:extLst>
              <a:ext uri="{FF2B5EF4-FFF2-40B4-BE49-F238E27FC236}">
                <a16:creationId xmlns:a16="http://schemas.microsoft.com/office/drawing/2014/main" id="{5899164A-0B5F-41E1-8D7C-DFFD228B1BA9}"/>
              </a:ext>
            </a:extLst>
          </p:cNvPr>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a:extLst>
              <a:ext uri="{FF2B5EF4-FFF2-40B4-BE49-F238E27FC236}">
                <a16:creationId xmlns:a16="http://schemas.microsoft.com/office/drawing/2014/main" id="{DD901FAB-BB6A-44DA-86ED-2C19C6CC89F8}"/>
              </a:ext>
            </a:extLst>
          </p:cNvPr>
          <p:cNvGrpSpPr/>
          <p:nvPr/>
        </p:nvGrpSpPr>
        <p:grpSpPr>
          <a:xfrm>
            <a:off x="7561153" y="2570793"/>
            <a:ext cx="217535" cy="543171"/>
            <a:chOff x="3386850" y="2264625"/>
            <a:chExt cx="203950" cy="509250"/>
          </a:xfrm>
          <a:solidFill>
            <a:schemeClr val="accent4">
              <a:lumMod val="75000"/>
            </a:schemeClr>
          </a:solidFill>
        </p:grpSpPr>
        <p:sp>
          <p:nvSpPr>
            <p:cNvPr id="126" name="Shape 474">
              <a:extLst>
                <a:ext uri="{FF2B5EF4-FFF2-40B4-BE49-F238E27FC236}">
                  <a16:creationId xmlns:a16="http://schemas.microsoft.com/office/drawing/2014/main" id="{A5AF81FC-8AEE-4AE3-8E55-F1DF4780C588}"/>
                </a:ext>
              </a:extLst>
            </p:cNvPr>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a:extLst>
                <a:ext uri="{FF2B5EF4-FFF2-40B4-BE49-F238E27FC236}">
                  <a16:creationId xmlns:a16="http://schemas.microsoft.com/office/drawing/2014/main" id="{7EE6B812-D66D-47EF-8844-9FB76D878C4B}"/>
                </a:ext>
              </a:extLst>
            </p:cNvPr>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a:extLst>
              <a:ext uri="{FF2B5EF4-FFF2-40B4-BE49-F238E27FC236}">
                <a16:creationId xmlns:a16="http://schemas.microsoft.com/office/drawing/2014/main" id="{1A489DE0-DC3D-470D-93EA-EE8EB6CA8AEF}"/>
              </a:ext>
            </a:extLst>
          </p:cNvPr>
          <p:cNvGrpSpPr/>
          <p:nvPr/>
        </p:nvGrpSpPr>
        <p:grpSpPr>
          <a:xfrm>
            <a:off x="9018652" y="2639830"/>
            <a:ext cx="178443" cy="405099"/>
            <a:chOff x="4753325" y="2329350"/>
            <a:chExt cx="167300" cy="379800"/>
          </a:xfrm>
          <a:solidFill>
            <a:schemeClr val="accent4">
              <a:lumMod val="75000"/>
            </a:schemeClr>
          </a:solidFill>
        </p:grpSpPr>
        <p:sp>
          <p:nvSpPr>
            <p:cNvPr id="129" name="Shape 477">
              <a:extLst>
                <a:ext uri="{FF2B5EF4-FFF2-40B4-BE49-F238E27FC236}">
                  <a16:creationId xmlns:a16="http://schemas.microsoft.com/office/drawing/2014/main" id="{4218A837-7823-42B4-A949-6060DFE7566E}"/>
                </a:ext>
              </a:extLst>
            </p:cNvPr>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a:extLst>
                <a:ext uri="{FF2B5EF4-FFF2-40B4-BE49-F238E27FC236}">
                  <a16:creationId xmlns:a16="http://schemas.microsoft.com/office/drawing/2014/main" id="{28E21847-6600-41B8-BAA6-FC6BF8B13CD1}"/>
                </a:ext>
              </a:extLst>
            </p:cNvPr>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a:extLst>
              <a:ext uri="{FF2B5EF4-FFF2-40B4-BE49-F238E27FC236}">
                <a16:creationId xmlns:a16="http://schemas.microsoft.com/office/drawing/2014/main" id="{3C028540-0A2E-45FA-9605-AAA3D9240E78}"/>
              </a:ext>
            </a:extLst>
          </p:cNvPr>
          <p:cNvGrpSpPr/>
          <p:nvPr/>
        </p:nvGrpSpPr>
        <p:grpSpPr>
          <a:xfrm>
            <a:off x="8296395" y="2573379"/>
            <a:ext cx="185002" cy="537971"/>
            <a:chOff x="4076175" y="2267050"/>
            <a:chExt cx="173450" cy="504375"/>
          </a:xfrm>
          <a:solidFill>
            <a:schemeClr val="accent4">
              <a:lumMod val="75000"/>
            </a:schemeClr>
          </a:solidFill>
        </p:grpSpPr>
        <p:sp>
          <p:nvSpPr>
            <p:cNvPr id="132" name="Shape 480">
              <a:extLst>
                <a:ext uri="{FF2B5EF4-FFF2-40B4-BE49-F238E27FC236}">
                  <a16:creationId xmlns:a16="http://schemas.microsoft.com/office/drawing/2014/main" id="{74FC60C4-CF39-4FF8-9231-68527F840DD4}"/>
                </a:ext>
              </a:extLst>
            </p:cNvPr>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a:extLst>
                <a:ext uri="{FF2B5EF4-FFF2-40B4-BE49-F238E27FC236}">
                  <a16:creationId xmlns:a16="http://schemas.microsoft.com/office/drawing/2014/main" id="{AA5F4910-AE0F-4EFB-B5D3-12D2D0A58FF7}"/>
                </a:ext>
              </a:extLst>
            </p:cNvPr>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a:extLst>
              <a:ext uri="{FF2B5EF4-FFF2-40B4-BE49-F238E27FC236}">
                <a16:creationId xmlns:a16="http://schemas.microsoft.com/office/drawing/2014/main" id="{927B91B6-A049-46B2-A1BD-ACACFE9791A7}"/>
              </a:ext>
            </a:extLst>
          </p:cNvPr>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a:extLst>
              <a:ext uri="{FF2B5EF4-FFF2-40B4-BE49-F238E27FC236}">
                <a16:creationId xmlns:a16="http://schemas.microsoft.com/office/drawing/2014/main" id="{8F9BB185-C04B-483E-8131-A91871BB0F45}"/>
              </a:ext>
            </a:extLst>
          </p:cNvPr>
          <p:cNvGrpSpPr/>
          <p:nvPr/>
        </p:nvGrpSpPr>
        <p:grpSpPr>
          <a:xfrm>
            <a:off x="10321786" y="2637857"/>
            <a:ext cx="448083" cy="414219"/>
            <a:chOff x="5975075" y="2327500"/>
            <a:chExt cx="420100" cy="388350"/>
          </a:xfrm>
          <a:solidFill>
            <a:schemeClr val="accent4">
              <a:lumMod val="75000"/>
            </a:schemeClr>
          </a:solidFill>
        </p:grpSpPr>
        <p:sp>
          <p:nvSpPr>
            <p:cNvPr id="136" name="Shape 484">
              <a:extLst>
                <a:ext uri="{FF2B5EF4-FFF2-40B4-BE49-F238E27FC236}">
                  <a16:creationId xmlns:a16="http://schemas.microsoft.com/office/drawing/2014/main" id="{AC24B66F-5561-413E-B84B-AF272BB5FFB0}"/>
                </a:ext>
              </a:extLst>
            </p:cNvPr>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a:extLst>
                <a:ext uri="{FF2B5EF4-FFF2-40B4-BE49-F238E27FC236}">
                  <a16:creationId xmlns:a16="http://schemas.microsoft.com/office/drawing/2014/main" id="{78D6A098-0B02-4DF4-995F-9AC8E27DD208}"/>
                </a:ext>
              </a:extLst>
            </p:cNvPr>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a:extLst>
              <a:ext uri="{FF2B5EF4-FFF2-40B4-BE49-F238E27FC236}">
                <a16:creationId xmlns:a16="http://schemas.microsoft.com/office/drawing/2014/main" id="{21BB41F7-24E6-4862-BBFD-C2E0B65C4677}"/>
              </a:ext>
            </a:extLst>
          </p:cNvPr>
          <p:cNvGrpSpPr/>
          <p:nvPr/>
        </p:nvGrpSpPr>
        <p:grpSpPr>
          <a:xfrm>
            <a:off x="11127371" y="2625483"/>
            <a:ext cx="274865" cy="448083"/>
            <a:chOff x="6730350" y="2315900"/>
            <a:chExt cx="257700" cy="420100"/>
          </a:xfrm>
          <a:solidFill>
            <a:schemeClr val="accent4">
              <a:lumMod val="75000"/>
            </a:schemeClr>
          </a:solidFill>
        </p:grpSpPr>
        <p:sp>
          <p:nvSpPr>
            <p:cNvPr id="139" name="Shape 487">
              <a:extLst>
                <a:ext uri="{FF2B5EF4-FFF2-40B4-BE49-F238E27FC236}">
                  <a16:creationId xmlns:a16="http://schemas.microsoft.com/office/drawing/2014/main" id="{C127409D-B828-4F02-A972-AFCC63AB2005}"/>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a:extLst>
                <a:ext uri="{FF2B5EF4-FFF2-40B4-BE49-F238E27FC236}">
                  <a16:creationId xmlns:a16="http://schemas.microsoft.com/office/drawing/2014/main" id="{B1110C19-F5B4-4E4E-AA42-31BD8431AE41}"/>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a:extLst>
                <a:ext uri="{FF2B5EF4-FFF2-40B4-BE49-F238E27FC236}">
                  <a16:creationId xmlns:a16="http://schemas.microsoft.com/office/drawing/2014/main" id="{920094B5-DDB6-4A4B-A2A3-E858D2A67939}"/>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a:extLst>
                <a:ext uri="{FF2B5EF4-FFF2-40B4-BE49-F238E27FC236}">
                  <a16:creationId xmlns:a16="http://schemas.microsoft.com/office/drawing/2014/main" id="{CFD9795D-BAC0-4CC6-99FC-95B3DBE696A2}"/>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a:extLst>
                <a:ext uri="{FF2B5EF4-FFF2-40B4-BE49-F238E27FC236}">
                  <a16:creationId xmlns:a16="http://schemas.microsoft.com/office/drawing/2014/main" id="{05A7A55A-77D8-4AF4-A5B8-81320409E7A0}"/>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a:extLst>
              <a:ext uri="{FF2B5EF4-FFF2-40B4-BE49-F238E27FC236}">
                <a16:creationId xmlns:a16="http://schemas.microsoft.com/office/drawing/2014/main" id="{F1278E53-173E-4AE4-8800-893970E814C8}"/>
              </a:ext>
            </a:extLst>
          </p:cNvPr>
          <p:cNvGrpSpPr/>
          <p:nvPr/>
        </p:nvGrpSpPr>
        <p:grpSpPr>
          <a:xfrm>
            <a:off x="4724310" y="3309955"/>
            <a:ext cx="139405" cy="508001"/>
            <a:chOff x="727175" y="2957625"/>
            <a:chExt cx="130700" cy="476275"/>
          </a:xfrm>
          <a:solidFill>
            <a:schemeClr val="accent4">
              <a:lumMod val="75000"/>
            </a:schemeClr>
          </a:solidFill>
        </p:grpSpPr>
        <p:sp>
          <p:nvSpPr>
            <p:cNvPr id="145" name="Shape 493">
              <a:extLst>
                <a:ext uri="{FF2B5EF4-FFF2-40B4-BE49-F238E27FC236}">
                  <a16:creationId xmlns:a16="http://schemas.microsoft.com/office/drawing/2014/main" id="{1EF4898B-5D3D-43C4-BCC7-7EA20E4BFA48}"/>
                </a:ext>
              </a:extLst>
            </p:cNvPr>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a:extLst>
                <a:ext uri="{FF2B5EF4-FFF2-40B4-BE49-F238E27FC236}">
                  <a16:creationId xmlns:a16="http://schemas.microsoft.com/office/drawing/2014/main" id="{8FFE865E-42EA-4DFA-A3FC-3B2D05FA06FA}"/>
                </a:ext>
              </a:extLst>
            </p:cNvPr>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a:extLst>
              <a:ext uri="{FF2B5EF4-FFF2-40B4-BE49-F238E27FC236}">
                <a16:creationId xmlns:a16="http://schemas.microsoft.com/office/drawing/2014/main" id="{B4A338FC-9AD9-462C-A11F-C474026E81AA}"/>
              </a:ext>
            </a:extLst>
          </p:cNvPr>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a:extLst>
              <a:ext uri="{FF2B5EF4-FFF2-40B4-BE49-F238E27FC236}">
                <a16:creationId xmlns:a16="http://schemas.microsoft.com/office/drawing/2014/main" id="{866FAFE3-614C-4FCF-9597-49FD25EAD427}"/>
              </a:ext>
            </a:extLst>
          </p:cNvPr>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a:extLst>
              <a:ext uri="{FF2B5EF4-FFF2-40B4-BE49-F238E27FC236}">
                <a16:creationId xmlns:a16="http://schemas.microsoft.com/office/drawing/2014/main" id="{D704954E-8C4F-4BA9-B597-170CA0EF791F}"/>
              </a:ext>
            </a:extLst>
          </p:cNvPr>
          <p:cNvGrpSpPr/>
          <p:nvPr/>
        </p:nvGrpSpPr>
        <p:grpSpPr>
          <a:xfrm>
            <a:off x="6704104" y="3326221"/>
            <a:ext cx="493682" cy="475442"/>
            <a:chOff x="2583325" y="2972875"/>
            <a:chExt cx="462850" cy="445750"/>
          </a:xfrm>
          <a:solidFill>
            <a:schemeClr val="accent4">
              <a:lumMod val="75000"/>
            </a:schemeClr>
          </a:solidFill>
        </p:grpSpPr>
        <p:sp>
          <p:nvSpPr>
            <p:cNvPr id="150" name="Shape 498">
              <a:extLst>
                <a:ext uri="{FF2B5EF4-FFF2-40B4-BE49-F238E27FC236}">
                  <a16:creationId xmlns:a16="http://schemas.microsoft.com/office/drawing/2014/main" id="{F82810B8-8FBE-4B19-BE84-4446E27DD584}"/>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a:extLst>
                <a:ext uri="{FF2B5EF4-FFF2-40B4-BE49-F238E27FC236}">
                  <a16:creationId xmlns:a16="http://schemas.microsoft.com/office/drawing/2014/main" id="{C0119F95-FAA9-451A-A4F3-E79A78D7D205}"/>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a:extLst>
              <a:ext uri="{FF2B5EF4-FFF2-40B4-BE49-F238E27FC236}">
                <a16:creationId xmlns:a16="http://schemas.microsoft.com/office/drawing/2014/main" id="{96516C6E-0EDC-48D8-BF24-7DAC5492D867}"/>
              </a:ext>
            </a:extLst>
          </p:cNvPr>
          <p:cNvGrpSpPr/>
          <p:nvPr/>
        </p:nvGrpSpPr>
        <p:grpSpPr>
          <a:xfrm>
            <a:off x="7406147" y="3397231"/>
            <a:ext cx="527546" cy="333449"/>
            <a:chOff x="3241525" y="3039450"/>
            <a:chExt cx="494600" cy="312625"/>
          </a:xfrm>
          <a:solidFill>
            <a:schemeClr val="accent4">
              <a:lumMod val="75000"/>
            </a:schemeClr>
          </a:solidFill>
        </p:grpSpPr>
        <p:sp>
          <p:nvSpPr>
            <p:cNvPr id="153" name="Shape 501">
              <a:extLst>
                <a:ext uri="{FF2B5EF4-FFF2-40B4-BE49-F238E27FC236}">
                  <a16:creationId xmlns:a16="http://schemas.microsoft.com/office/drawing/2014/main" id="{72E107A4-8CB1-4CC0-B532-E734ABC2B0C3}"/>
                </a:ext>
              </a:extLst>
            </p:cNvPr>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a:extLst>
                <a:ext uri="{FF2B5EF4-FFF2-40B4-BE49-F238E27FC236}">
                  <a16:creationId xmlns:a16="http://schemas.microsoft.com/office/drawing/2014/main" id="{A56DAF5A-0710-4290-8121-ED7911FF31EF}"/>
                </a:ext>
              </a:extLst>
            </p:cNvPr>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a:extLst>
              <a:ext uri="{FF2B5EF4-FFF2-40B4-BE49-F238E27FC236}">
                <a16:creationId xmlns:a16="http://schemas.microsoft.com/office/drawing/2014/main" id="{B0599FDE-7044-4BA1-A6D5-BFED993C0A6B}"/>
              </a:ext>
            </a:extLst>
          </p:cNvPr>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a:extLst>
              <a:ext uri="{FF2B5EF4-FFF2-40B4-BE49-F238E27FC236}">
                <a16:creationId xmlns:a16="http://schemas.microsoft.com/office/drawing/2014/main" id="{7BEA673B-3F63-4BC7-A533-CD540D9D3EB5}"/>
              </a:ext>
            </a:extLst>
          </p:cNvPr>
          <p:cNvGrpSpPr/>
          <p:nvPr/>
        </p:nvGrpSpPr>
        <p:grpSpPr>
          <a:xfrm>
            <a:off x="9553958" y="3362059"/>
            <a:ext cx="545785" cy="403792"/>
            <a:chOff x="5255200" y="3006475"/>
            <a:chExt cx="511700" cy="378575"/>
          </a:xfrm>
          <a:solidFill>
            <a:schemeClr val="accent4">
              <a:lumMod val="75000"/>
            </a:schemeClr>
          </a:solidFill>
        </p:grpSpPr>
        <p:sp>
          <p:nvSpPr>
            <p:cNvPr id="157" name="Shape 505">
              <a:extLst>
                <a:ext uri="{FF2B5EF4-FFF2-40B4-BE49-F238E27FC236}">
                  <a16:creationId xmlns:a16="http://schemas.microsoft.com/office/drawing/2014/main" id="{8A721351-6D89-4794-9AFF-0D92EB252B35}"/>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a:extLst>
                <a:ext uri="{FF2B5EF4-FFF2-40B4-BE49-F238E27FC236}">
                  <a16:creationId xmlns:a16="http://schemas.microsoft.com/office/drawing/2014/main" id="{14F410E9-B552-4B39-99EF-0872BDC69E4E}"/>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a:extLst>
              <a:ext uri="{FF2B5EF4-FFF2-40B4-BE49-F238E27FC236}">
                <a16:creationId xmlns:a16="http://schemas.microsoft.com/office/drawing/2014/main" id="{A0888444-90B2-4C38-89AE-3283BCF1D7FE}"/>
              </a:ext>
            </a:extLst>
          </p:cNvPr>
          <p:cNvGrpSpPr/>
          <p:nvPr/>
        </p:nvGrpSpPr>
        <p:grpSpPr>
          <a:xfrm>
            <a:off x="8168108" y="3338620"/>
            <a:ext cx="441578" cy="450669"/>
            <a:chOff x="3955900" y="2984500"/>
            <a:chExt cx="414000" cy="422525"/>
          </a:xfrm>
          <a:solidFill>
            <a:schemeClr val="accent4">
              <a:lumMod val="75000"/>
            </a:schemeClr>
          </a:solidFill>
        </p:grpSpPr>
        <p:sp>
          <p:nvSpPr>
            <p:cNvPr id="160" name="Shape 508">
              <a:extLst>
                <a:ext uri="{FF2B5EF4-FFF2-40B4-BE49-F238E27FC236}">
                  <a16:creationId xmlns:a16="http://schemas.microsoft.com/office/drawing/2014/main" id="{8D4C2A29-2677-4EF9-9246-5D841608BEFA}"/>
                </a:ext>
              </a:extLst>
            </p:cNvPr>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a:extLst>
                <a:ext uri="{FF2B5EF4-FFF2-40B4-BE49-F238E27FC236}">
                  <a16:creationId xmlns:a16="http://schemas.microsoft.com/office/drawing/2014/main" id="{B389AE9B-3320-44E6-9315-6C277AB55E42}"/>
                </a:ext>
              </a:extLst>
            </p:cNvPr>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a:extLst>
                <a:ext uri="{FF2B5EF4-FFF2-40B4-BE49-F238E27FC236}">
                  <a16:creationId xmlns:a16="http://schemas.microsoft.com/office/drawing/2014/main" id="{76D9C75A-F156-4BE0-A349-C6F2E5FB5C96}"/>
                </a:ext>
              </a:extLst>
            </p:cNvPr>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a:extLst>
              <a:ext uri="{FF2B5EF4-FFF2-40B4-BE49-F238E27FC236}">
                <a16:creationId xmlns:a16="http://schemas.microsoft.com/office/drawing/2014/main" id="{2CAE1D6F-716B-4B75-9321-8560AD2DC88D}"/>
              </a:ext>
            </a:extLst>
          </p:cNvPr>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a:extLst>
              <a:ext uri="{FF2B5EF4-FFF2-40B4-BE49-F238E27FC236}">
                <a16:creationId xmlns:a16="http://schemas.microsoft.com/office/drawing/2014/main" id="{DCD5A272-6FDA-41AE-8807-87C4E395E5CE}"/>
              </a:ext>
            </a:extLst>
          </p:cNvPr>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a:extLst>
              <a:ext uri="{FF2B5EF4-FFF2-40B4-BE49-F238E27FC236}">
                <a16:creationId xmlns:a16="http://schemas.microsoft.com/office/drawing/2014/main" id="{C0F17A61-59FD-4982-9148-1473F392CE5E}"/>
              </a:ext>
            </a:extLst>
          </p:cNvPr>
          <p:cNvGrpSpPr/>
          <p:nvPr/>
        </p:nvGrpSpPr>
        <p:grpSpPr>
          <a:xfrm>
            <a:off x="11096120" y="3332088"/>
            <a:ext cx="337369" cy="479361"/>
            <a:chOff x="6701050" y="2978375"/>
            <a:chExt cx="316300" cy="449425"/>
          </a:xfrm>
          <a:solidFill>
            <a:schemeClr val="accent4">
              <a:lumMod val="75000"/>
            </a:schemeClr>
          </a:solidFill>
        </p:grpSpPr>
        <p:sp>
          <p:nvSpPr>
            <p:cNvPr id="166" name="Shape 514">
              <a:extLst>
                <a:ext uri="{FF2B5EF4-FFF2-40B4-BE49-F238E27FC236}">
                  <a16:creationId xmlns:a16="http://schemas.microsoft.com/office/drawing/2014/main" id="{601D2D2E-BDA9-4274-AA6D-2CC252DACBC6}"/>
                </a:ext>
              </a:extLst>
            </p:cNvPr>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a:extLst>
                <a:ext uri="{FF2B5EF4-FFF2-40B4-BE49-F238E27FC236}">
                  <a16:creationId xmlns:a16="http://schemas.microsoft.com/office/drawing/2014/main" id="{343B9000-F901-4B8D-9B8D-52BA8D00AB29}"/>
                </a:ext>
              </a:extLst>
            </p:cNvPr>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a:extLst>
              <a:ext uri="{FF2B5EF4-FFF2-40B4-BE49-F238E27FC236}">
                <a16:creationId xmlns:a16="http://schemas.microsoft.com/office/drawing/2014/main" id="{66561212-84E1-4A5E-8B45-B2AAFFD30DDE}"/>
              </a:ext>
            </a:extLst>
          </p:cNvPr>
          <p:cNvGrpSpPr/>
          <p:nvPr/>
        </p:nvGrpSpPr>
        <p:grpSpPr>
          <a:xfrm>
            <a:off x="5272657" y="4121408"/>
            <a:ext cx="480668" cy="323050"/>
            <a:chOff x="1241275" y="3718400"/>
            <a:chExt cx="450650" cy="302875"/>
          </a:xfrm>
          <a:solidFill>
            <a:schemeClr val="accent4">
              <a:lumMod val="75000"/>
            </a:schemeClr>
          </a:solidFill>
        </p:grpSpPr>
        <p:sp>
          <p:nvSpPr>
            <p:cNvPr id="169" name="Shape 517">
              <a:extLst>
                <a:ext uri="{FF2B5EF4-FFF2-40B4-BE49-F238E27FC236}">
                  <a16:creationId xmlns:a16="http://schemas.microsoft.com/office/drawing/2014/main" id="{889927EE-BBDC-4A4A-BD36-4CFAD8011191}"/>
                </a:ext>
              </a:extLst>
            </p:cNvPr>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a:extLst>
                <a:ext uri="{FF2B5EF4-FFF2-40B4-BE49-F238E27FC236}">
                  <a16:creationId xmlns:a16="http://schemas.microsoft.com/office/drawing/2014/main" id="{974107D7-A64D-47E7-9888-AB10266BF69B}"/>
                </a:ext>
              </a:extLst>
            </p:cNvPr>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a:extLst>
                <a:ext uri="{FF2B5EF4-FFF2-40B4-BE49-F238E27FC236}">
                  <a16:creationId xmlns:a16="http://schemas.microsoft.com/office/drawing/2014/main" id="{13B1DA03-75FF-4333-AC25-22B252BD5271}"/>
                </a:ext>
              </a:extLst>
            </p:cNvPr>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a:extLst>
                <a:ext uri="{FF2B5EF4-FFF2-40B4-BE49-F238E27FC236}">
                  <a16:creationId xmlns:a16="http://schemas.microsoft.com/office/drawing/2014/main" id="{E41FE2F4-C4B8-4501-AA23-A89434380965}"/>
                </a:ext>
              </a:extLst>
            </p:cNvPr>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a:extLst>
              <a:ext uri="{FF2B5EF4-FFF2-40B4-BE49-F238E27FC236}">
                <a16:creationId xmlns:a16="http://schemas.microsoft.com/office/drawing/2014/main" id="{8861B066-D4AC-4032-A189-98E8370EC7AD}"/>
              </a:ext>
            </a:extLst>
          </p:cNvPr>
          <p:cNvGrpSpPr/>
          <p:nvPr/>
        </p:nvGrpSpPr>
        <p:grpSpPr>
          <a:xfrm>
            <a:off x="5998164" y="4096663"/>
            <a:ext cx="467601" cy="373180"/>
            <a:chOff x="1921475" y="3695200"/>
            <a:chExt cx="438400" cy="349875"/>
          </a:xfrm>
          <a:solidFill>
            <a:schemeClr val="accent4">
              <a:lumMod val="75000"/>
            </a:schemeClr>
          </a:solidFill>
        </p:grpSpPr>
        <p:sp>
          <p:nvSpPr>
            <p:cNvPr id="174" name="Shape 522">
              <a:extLst>
                <a:ext uri="{FF2B5EF4-FFF2-40B4-BE49-F238E27FC236}">
                  <a16:creationId xmlns:a16="http://schemas.microsoft.com/office/drawing/2014/main" id="{F3EA44B2-D447-4AA9-8A03-AA1584589895}"/>
                </a:ext>
              </a:extLst>
            </p:cNvPr>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a:extLst>
                <a:ext uri="{FF2B5EF4-FFF2-40B4-BE49-F238E27FC236}">
                  <a16:creationId xmlns:a16="http://schemas.microsoft.com/office/drawing/2014/main" id="{AE2762D0-A877-411E-9C27-EEDB2B2D0BF0}"/>
                </a:ext>
              </a:extLst>
            </p:cNvPr>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a:extLst>
                <a:ext uri="{FF2B5EF4-FFF2-40B4-BE49-F238E27FC236}">
                  <a16:creationId xmlns:a16="http://schemas.microsoft.com/office/drawing/2014/main" id="{428163FC-0B93-44E6-A4EE-89A5A963DA62}"/>
                </a:ext>
              </a:extLst>
            </p:cNvPr>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a:extLst>
              <a:ext uri="{FF2B5EF4-FFF2-40B4-BE49-F238E27FC236}">
                <a16:creationId xmlns:a16="http://schemas.microsoft.com/office/drawing/2014/main" id="{28A5B1CD-D633-4667-B2CB-A2126B9C8AAC}"/>
              </a:ext>
            </a:extLst>
          </p:cNvPr>
          <p:cNvGrpSpPr/>
          <p:nvPr/>
        </p:nvGrpSpPr>
        <p:grpSpPr>
          <a:xfrm>
            <a:off x="6721703" y="4090797"/>
            <a:ext cx="458482" cy="384274"/>
            <a:chOff x="2599825" y="3689700"/>
            <a:chExt cx="429850" cy="360275"/>
          </a:xfrm>
          <a:solidFill>
            <a:schemeClr val="accent4">
              <a:lumMod val="75000"/>
            </a:schemeClr>
          </a:solidFill>
        </p:grpSpPr>
        <p:sp>
          <p:nvSpPr>
            <p:cNvPr id="178" name="Shape 526">
              <a:extLst>
                <a:ext uri="{FF2B5EF4-FFF2-40B4-BE49-F238E27FC236}">
                  <a16:creationId xmlns:a16="http://schemas.microsoft.com/office/drawing/2014/main" id="{BD7985AD-AAC6-47CF-A09C-50F3E54A16AF}"/>
                </a:ext>
              </a:extLst>
            </p:cNvPr>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a:extLst>
                <a:ext uri="{FF2B5EF4-FFF2-40B4-BE49-F238E27FC236}">
                  <a16:creationId xmlns:a16="http://schemas.microsoft.com/office/drawing/2014/main" id="{972BF2DB-6A1A-4445-9F10-75E859B09E3F}"/>
                </a:ext>
              </a:extLst>
            </p:cNvPr>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a:extLst>
              <a:ext uri="{FF2B5EF4-FFF2-40B4-BE49-F238E27FC236}">
                <a16:creationId xmlns:a16="http://schemas.microsoft.com/office/drawing/2014/main" id="{CE002D5A-EE2D-4942-8A84-970EE1608EB7}"/>
              </a:ext>
            </a:extLst>
          </p:cNvPr>
          <p:cNvGrpSpPr/>
          <p:nvPr/>
        </p:nvGrpSpPr>
        <p:grpSpPr>
          <a:xfrm>
            <a:off x="7462811" y="4051065"/>
            <a:ext cx="414219" cy="432458"/>
            <a:chOff x="3294650" y="3652450"/>
            <a:chExt cx="388350" cy="405450"/>
          </a:xfrm>
          <a:solidFill>
            <a:schemeClr val="accent4">
              <a:lumMod val="75000"/>
            </a:schemeClr>
          </a:solidFill>
        </p:grpSpPr>
        <p:sp>
          <p:nvSpPr>
            <p:cNvPr id="181" name="Shape 529">
              <a:extLst>
                <a:ext uri="{FF2B5EF4-FFF2-40B4-BE49-F238E27FC236}">
                  <a16:creationId xmlns:a16="http://schemas.microsoft.com/office/drawing/2014/main" id="{12DC0C75-E70C-41EF-8FBC-DC1DAAB5EF6F}"/>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a:extLst>
                <a:ext uri="{FF2B5EF4-FFF2-40B4-BE49-F238E27FC236}">
                  <a16:creationId xmlns:a16="http://schemas.microsoft.com/office/drawing/2014/main" id="{289595F3-C64E-4608-9D70-9EBB190AB1EB}"/>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a:extLst>
                <a:ext uri="{FF2B5EF4-FFF2-40B4-BE49-F238E27FC236}">
                  <a16:creationId xmlns:a16="http://schemas.microsoft.com/office/drawing/2014/main" id="{828DAD31-47DF-4988-B00D-3F592EB20118}"/>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a:extLst>
              <a:ext uri="{FF2B5EF4-FFF2-40B4-BE49-F238E27FC236}">
                <a16:creationId xmlns:a16="http://schemas.microsoft.com/office/drawing/2014/main" id="{1F00E78A-EA7D-455C-B3C3-D5E741CDA490}"/>
              </a:ext>
            </a:extLst>
          </p:cNvPr>
          <p:cNvGrpSpPr/>
          <p:nvPr/>
        </p:nvGrpSpPr>
        <p:grpSpPr>
          <a:xfrm>
            <a:off x="8147283" y="4105782"/>
            <a:ext cx="483228" cy="354301"/>
            <a:chOff x="3936375" y="3703750"/>
            <a:chExt cx="453050" cy="332175"/>
          </a:xfrm>
          <a:solidFill>
            <a:schemeClr val="accent4">
              <a:lumMod val="75000"/>
            </a:schemeClr>
          </a:solidFill>
        </p:grpSpPr>
        <p:sp>
          <p:nvSpPr>
            <p:cNvPr id="185" name="Shape 533">
              <a:extLst>
                <a:ext uri="{FF2B5EF4-FFF2-40B4-BE49-F238E27FC236}">
                  <a16:creationId xmlns:a16="http://schemas.microsoft.com/office/drawing/2014/main" id="{FB57D58D-414A-4C8A-B5AE-E91C21DE707C}"/>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a:extLst>
                <a:ext uri="{FF2B5EF4-FFF2-40B4-BE49-F238E27FC236}">
                  <a16:creationId xmlns:a16="http://schemas.microsoft.com/office/drawing/2014/main" id="{C71BE850-5B3D-4F3D-A54B-1B90AFBAA139}"/>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a:extLst>
                <a:ext uri="{FF2B5EF4-FFF2-40B4-BE49-F238E27FC236}">
                  <a16:creationId xmlns:a16="http://schemas.microsoft.com/office/drawing/2014/main" id="{85B3C008-EC01-41ED-89C2-E0E67C8D9287}"/>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a:extLst>
                <a:ext uri="{FF2B5EF4-FFF2-40B4-BE49-F238E27FC236}">
                  <a16:creationId xmlns:a16="http://schemas.microsoft.com/office/drawing/2014/main" id="{B98F4165-5E8E-4891-83AF-AD4C40EA686B}"/>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a:extLst>
                <a:ext uri="{FF2B5EF4-FFF2-40B4-BE49-F238E27FC236}">
                  <a16:creationId xmlns:a16="http://schemas.microsoft.com/office/drawing/2014/main" id="{E0BD3504-425F-4A27-A303-CCEB27C906FA}"/>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a:extLst>
              <a:ext uri="{FF2B5EF4-FFF2-40B4-BE49-F238E27FC236}">
                <a16:creationId xmlns:a16="http://schemas.microsoft.com/office/drawing/2014/main" id="{6D4B5EB6-6916-4154-ADF6-C8B7B64AF271}"/>
              </a:ext>
            </a:extLst>
          </p:cNvPr>
          <p:cNvGrpSpPr/>
          <p:nvPr/>
        </p:nvGrpSpPr>
        <p:grpSpPr>
          <a:xfrm>
            <a:off x="8866260" y="4105782"/>
            <a:ext cx="483228" cy="354301"/>
            <a:chOff x="4610450" y="3703750"/>
            <a:chExt cx="453050" cy="332175"/>
          </a:xfrm>
          <a:solidFill>
            <a:schemeClr val="accent4">
              <a:lumMod val="75000"/>
            </a:schemeClr>
          </a:solidFill>
        </p:grpSpPr>
        <p:sp>
          <p:nvSpPr>
            <p:cNvPr id="191" name="Shape 539">
              <a:extLst>
                <a:ext uri="{FF2B5EF4-FFF2-40B4-BE49-F238E27FC236}">
                  <a16:creationId xmlns:a16="http://schemas.microsoft.com/office/drawing/2014/main" id="{6FA5C38F-C11F-465D-B0DD-8A3058BD45F5}"/>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a:extLst>
                <a:ext uri="{FF2B5EF4-FFF2-40B4-BE49-F238E27FC236}">
                  <a16:creationId xmlns:a16="http://schemas.microsoft.com/office/drawing/2014/main" id="{211DFEF3-F6E4-4B06-A4AD-D1E33A01C787}"/>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a:extLst>
              <a:ext uri="{FF2B5EF4-FFF2-40B4-BE49-F238E27FC236}">
                <a16:creationId xmlns:a16="http://schemas.microsoft.com/office/drawing/2014/main" id="{C94D1DA6-5162-429F-B24F-77D3C58382E2}"/>
              </a:ext>
            </a:extLst>
          </p:cNvPr>
          <p:cNvGrpSpPr/>
          <p:nvPr/>
        </p:nvGrpSpPr>
        <p:grpSpPr>
          <a:xfrm>
            <a:off x="9602170" y="4069971"/>
            <a:ext cx="449363" cy="425925"/>
            <a:chOff x="5300400" y="3670175"/>
            <a:chExt cx="421300" cy="399325"/>
          </a:xfrm>
          <a:solidFill>
            <a:schemeClr val="accent4">
              <a:lumMod val="75000"/>
            </a:schemeClr>
          </a:solidFill>
        </p:grpSpPr>
        <p:sp>
          <p:nvSpPr>
            <p:cNvPr id="194" name="Shape 542">
              <a:extLst>
                <a:ext uri="{FF2B5EF4-FFF2-40B4-BE49-F238E27FC236}">
                  <a16:creationId xmlns:a16="http://schemas.microsoft.com/office/drawing/2014/main" id="{28717471-0C82-4FB9-B702-D42F36C1D748}"/>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a:extLst>
                <a:ext uri="{FF2B5EF4-FFF2-40B4-BE49-F238E27FC236}">
                  <a16:creationId xmlns:a16="http://schemas.microsoft.com/office/drawing/2014/main" id="{4EBE132D-7A5D-4CF8-B76F-D85B38231E97}"/>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a:extLst>
                <a:ext uri="{FF2B5EF4-FFF2-40B4-BE49-F238E27FC236}">
                  <a16:creationId xmlns:a16="http://schemas.microsoft.com/office/drawing/2014/main" id="{05815F42-7AAE-4B03-9B54-C344BA60C4F5}"/>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a:extLst>
                <a:ext uri="{FF2B5EF4-FFF2-40B4-BE49-F238E27FC236}">
                  <a16:creationId xmlns:a16="http://schemas.microsoft.com/office/drawing/2014/main" id="{F977BC24-0CCB-4A44-9E48-7739C296A10C}"/>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a:extLst>
                <a:ext uri="{FF2B5EF4-FFF2-40B4-BE49-F238E27FC236}">
                  <a16:creationId xmlns:a16="http://schemas.microsoft.com/office/drawing/2014/main" id="{EB6C1AFF-19A8-4BAA-827A-D98BA54484F8}"/>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a:extLst>
              <a:ext uri="{FF2B5EF4-FFF2-40B4-BE49-F238E27FC236}">
                <a16:creationId xmlns:a16="http://schemas.microsoft.com/office/drawing/2014/main" id="{1A3959F9-70E0-49CF-B45C-7D0D9316D0CF}"/>
              </a:ext>
            </a:extLst>
          </p:cNvPr>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a:extLst>
              <a:ext uri="{FF2B5EF4-FFF2-40B4-BE49-F238E27FC236}">
                <a16:creationId xmlns:a16="http://schemas.microsoft.com/office/drawing/2014/main" id="{D127CE22-48BA-4EC8-9E9C-49E5F0178B15}"/>
              </a:ext>
            </a:extLst>
          </p:cNvPr>
          <p:cNvGrpSpPr/>
          <p:nvPr/>
        </p:nvGrpSpPr>
        <p:grpSpPr>
          <a:xfrm>
            <a:off x="11046629" y="4064743"/>
            <a:ext cx="436350" cy="436377"/>
            <a:chOff x="6654650" y="3665275"/>
            <a:chExt cx="409100" cy="409125"/>
          </a:xfrm>
          <a:solidFill>
            <a:schemeClr val="accent4">
              <a:lumMod val="75000"/>
            </a:schemeClr>
          </a:solidFill>
        </p:grpSpPr>
        <p:sp>
          <p:nvSpPr>
            <p:cNvPr id="201" name="Shape 549">
              <a:extLst>
                <a:ext uri="{FF2B5EF4-FFF2-40B4-BE49-F238E27FC236}">
                  <a16:creationId xmlns:a16="http://schemas.microsoft.com/office/drawing/2014/main" id="{F883A21E-9AFD-433C-A725-A1F533AB412C}"/>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a:extLst>
                <a:ext uri="{FF2B5EF4-FFF2-40B4-BE49-F238E27FC236}">
                  <a16:creationId xmlns:a16="http://schemas.microsoft.com/office/drawing/2014/main" id="{FE9E23E3-229F-4105-8EEB-24026EEFD31A}"/>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a:extLst>
              <a:ext uri="{FF2B5EF4-FFF2-40B4-BE49-F238E27FC236}">
                <a16:creationId xmlns:a16="http://schemas.microsoft.com/office/drawing/2014/main" id="{0282C712-FE68-4991-9740-B33A2ACFA978}"/>
              </a:ext>
            </a:extLst>
          </p:cNvPr>
          <p:cNvGrpSpPr/>
          <p:nvPr/>
        </p:nvGrpSpPr>
        <p:grpSpPr>
          <a:xfrm>
            <a:off x="4557599" y="4765481"/>
            <a:ext cx="472829" cy="472856"/>
            <a:chOff x="570875" y="4322250"/>
            <a:chExt cx="443300" cy="443325"/>
          </a:xfrm>
          <a:solidFill>
            <a:schemeClr val="accent4">
              <a:lumMod val="75000"/>
            </a:schemeClr>
          </a:solidFill>
        </p:grpSpPr>
        <p:sp>
          <p:nvSpPr>
            <p:cNvPr id="204" name="Shape 552">
              <a:extLst>
                <a:ext uri="{FF2B5EF4-FFF2-40B4-BE49-F238E27FC236}">
                  <a16:creationId xmlns:a16="http://schemas.microsoft.com/office/drawing/2014/main" id="{8EFBFEB7-98E2-4343-9948-BA7E5F163330}"/>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a:extLst>
                <a:ext uri="{FF2B5EF4-FFF2-40B4-BE49-F238E27FC236}">
                  <a16:creationId xmlns:a16="http://schemas.microsoft.com/office/drawing/2014/main" id="{9C627EC5-CDE5-42DF-A52F-B48A5AC4C8D4}"/>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a:extLst>
                <a:ext uri="{FF2B5EF4-FFF2-40B4-BE49-F238E27FC236}">
                  <a16:creationId xmlns:a16="http://schemas.microsoft.com/office/drawing/2014/main" id="{BDAD3A73-6BF0-4B0C-87E7-2D9FDCE3AD81}"/>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a:extLst>
                <a:ext uri="{FF2B5EF4-FFF2-40B4-BE49-F238E27FC236}">
                  <a16:creationId xmlns:a16="http://schemas.microsoft.com/office/drawing/2014/main" id="{F28B859F-4713-43A9-A643-5FEBBDD9D6F9}"/>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a:extLst>
              <a:ext uri="{FF2B5EF4-FFF2-40B4-BE49-F238E27FC236}">
                <a16:creationId xmlns:a16="http://schemas.microsoft.com/office/drawing/2014/main" id="{312D90C4-32EA-4025-A8EC-21D71BE2C841}"/>
              </a:ext>
            </a:extLst>
          </p:cNvPr>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a:extLst>
              <a:ext uri="{FF2B5EF4-FFF2-40B4-BE49-F238E27FC236}">
                <a16:creationId xmlns:a16="http://schemas.microsoft.com/office/drawing/2014/main" id="{B88CD710-F09C-456D-A989-D4FCF96BC81C}"/>
              </a:ext>
            </a:extLst>
          </p:cNvPr>
          <p:cNvGrpSpPr/>
          <p:nvPr/>
        </p:nvGrpSpPr>
        <p:grpSpPr>
          <a:xfrm>
            <a:off x="6060029" y="4730337"/>
            <a:ext cx="343876" cy="543144"/>
            <a:chOff x="1979475" y="4289300"/>
            <a:chExt cx="322400" cy="509225"/>
          </a:xfrm>
          <a:solidFill>
            <a:schemeClr val="accent4">
              <a:lumMod val="75000"/>
            </a:schemeClr>
          </a:solidFill>
        </p:grpSpPr>
        <p:sp>
          <p:nvSpPr>
            <p:cNvPr id="210" name="Shape 558">
              <a:extLst>
                <a:ext uri="{FF2B5EF4-FFF2-40B4-BE49-F238E27FC236}">
                  <a16:creationId xmlns:a16="http://schemas.microsoft.com/office/drawing/2014/main" id="{9AB5C6CF-AA31-4145-9408-8213115F1476}"/>
                </a:ext>
              </a:extLst>
            </p:cNvPr>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a:extLst>
                <a:ext uri="{FF2B5EF4-FFF2-40B4-BE49-F238E27FC236}">
                  <a16:creationId xmlns:a16="http://schemas.microsoft.com/office/drawing/2014/main" id="{856E3454-CAE7-4EB2-9500-CBE7ECFA4F5C}"/>
                </a:ext>
              </a:extLst>
            </p:cNvPr>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a:extLst>
                <a:ext uri="{FF2B5EF4-FFF2-40B4-BE49-F238E27FC236}">
                  <a16:creationId xmlns:a16="http://schemas.microsoft.com/office/drawing/2014/main" id="{EE86B738-F88C-4D5C-B6D3-465CFEA8A4B2}"/>
                </a:ext>
              </a:extLst>
            </p:cNvPr>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a:extLst>
              <a:ext uri="{FF2B5EF4-FFF2-40B4-BE49-F238E27FC236}">
                <a16:creationId xmlns:a16="http://schemas.microsoft.com/office/drawing/2014/main" id="{D9DAC5D4-B660-4000-BBFD-6D89C76D3273}"/>
              </a:ext>
            </a:extLst>
          </p:cNvPr>
          <p:cNvGrpSpPr/>
          <p:nvPr/>
        </p:nvGrpSpPr>
        <p:grpSpPr>
          <a:xfrm>
            <a:off x="6748393" y="4737483"/>
            <a:ext cx="405739" cy="528852"/>
            <a:chOff x="2624850" y="4296000"/>
            <a:chExt cx="380400" cy="495825"/>
          </a:xfrm>
          <a:solidFill>
            <a:schemeClr val="accent4">
              <a:lumMod val="75000"/>
            </a:schemeClr>
          </a:solidFill>
        </p:grpSpPr>
        <p:sp>
          <p:nvSpPr>
            <p:cNvPr id="214" name="Shape 562">
              <a:extLst>
                <a:ext uri="{FF2B5EF4-FFF2-40B4-BE49-F238E27FC236}">
                  <a16:creationId xmlns:a16="http://schemas.microsoft.com/office/drawing/2014/main" id="{C5C3063A-5503-402F-B479-1A50FB92CB5A}"/>
                </a:ext>
              </a:extLst>
            </p:cNvPr>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a:extLst>
                <a:ext uri="{FF2B5EF4-FFF2-40B4-BE49-F238E27FC236}">
                  <a16:creationId xmlns:a16="http://schemas.microsoft.com/office/drawing/2014/main" id="{3C3F6310-3F7D-4A09-B8C7-EA59B11513DA}"/>
                </a:ext>
              </a:extLst>
            </p:cNvPr>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a:extLst>
                <a:ext uri="{FF2B5EF4-FFF2-40B4-BE49-F238E27FC236}">
                  <a16:creationId xmlns:a16="http://schemas.microsoft.com/office/drawing/2014/main" id="{D0E33494-A245-44EB-A364-FA10BA40CC74}"/>
                </a:ext>
              </a:extLst>
            </p:cNvPr>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a:extLst>
              <a:ext uri="{FF2B5EF4-FFF2-40B4-BE49-F238E27FC236}">
                <a16:creationId xmlns:a16="http://schemas.microsoft.com/office/drawing/2014/main" id="{924D15D9-0B81-4A93-93B0-018FFA40495C}"/>
              </a:ext>
            </a:extLst>
          </p:cNvPr>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a:extLst>
              <a:ext uri="{FF2B5EF4-FFF2-40B4-BE49-F238E27FC236}">
                <a16:creationId xmlns:a16="http://schemas.microsoft.com/office/drawing/2014/main" id="{3150967C-8FC2-4C92-A981-5C9DB436A964}"/>
              </a:ext>
            </a:extLst>
          </p:cNvPr>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a:extLst>
              <a:ext uri="{FF2B5EF4-FFF2-40B4-BE49-F238E27FC236}">
                <a16:creationId xmlns:a16="http://schemas.microsoft.com/office/drawing/2014/main" id="{28001D65-77FA-48C0-AB5F-A3F6DCA5DDBE}"/>
              </a:ext>
            </a:extLst>
          </p:cNvPr>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a:extLst>
              <a:ext uri="{FF2B5EF4-FFF2-40B4-BE49-F238E27FC236}">
                <a16:creationId xmlns:a16="http://schemas.microsoft.com/office/drawing/2014/main" id="{64E74A6F-BE30-46A4-8C98-0D27A7EF996E}"/>
              </a:ext>
            </a:extLst>
          </p:cNvPr>
          <p:cNvGrpSpPr/>
          <p:nvPr/>
        </p:nvGrpSpPr>
        <p:grpSpPr>
          <a:xfrm>
            <a:off x="9576117" y="4789587"/>
            <a:ext cx="501468" cy="424644"/>
            <a:chOff x="5275975" y="4344850"/>
            <a:chExt cx="470150" cy="398125"/>
          </a:xfrm>
          <a:solidFill>
            <a:schemeClr val="accent4">
              <a:lumMod val="75000"/>
            </a:schemeClr>
          </a:solidFill>
        </p:grpSpPr>
        <p:sp>
          <p:nvSpPr>
            <p:cNvPr id="221" name="Shape 569">
              <a:extLst>
                <a:ext uri="{FF2B5EF4-FFF2-40B4-BE49-F238E27FC236}">
                  <a16:creationId xmlns:a16="http://schemas.microsoft.com/office/drawing/2014/main" id="{253E6154-6C68-4471-B494-135A156013F9}"/>
                </a:ext>
              </a:extLst>
            </p:cNvPr>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a:extLst>
                <a:ext uri="{FF2B5EF4-FFF2-40B4-BE49-F238E27FC236}">
                  <a16:creationId xmlns:a16="http://schemas.microsoft.com/office/drawing/2014/main" id="{CBA2165E-D737-41B5-A2A1-A1EFA8003392}"/>
                </a:ext>
              </a:extLst>
            </p:cNvPr>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a:extLst>
                <a:ext uri="{FF2B5EF4-FFF2-40B4-BE49-F238E27FC236}">
                  <a16:creationId xmlns:a16="http://schemas.microsoft.com/office/drawing/2014/main" id="{B4FDF292-0519-4C36-941F-4ABA312C23E2}"/>
                </a:ext>
              </a:extLst>
            </p:cNvPr>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a:extLst>
              <a:ext uri="{FF2B5EF4-FFF2-40B4-BE49-F238E27FC236}">
                <a16:creationId xmlns:a16="http://schemas.microsoft.com/office/drawing/2014/main" id="{222B1DFC-E7BB-4780-87C4-A20D706C79C8}"/>
              </a:ext>
            </a:extLst>
          </p:cNvPr>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a:extLst>
              <a:ext uri="{FF2B5EF4-FFF2-40B4-BE49-F238E27FC236}">
                <a16:creationId xmlns:a16="http://schemas.microsoft.com/office/drawing/2014/main" id="{CEC27C29-0F83-44BA-AA70-748BE3148E22}"/>
              </a:ext>
            </a:extLst>
          </p:cNvPr>
          <p:cNvGrpSpPr/>
          <p:nvPr/>
        </p:nvGrpSpPr>
        <p:grpSpPr>
          <a:xfrm>
            <a:off x="11033590" y="4755083"/>
            <a:ext cx="462428" cy="493655"/>
            <a:chOff x="6642425" y="4312500"/>
            <a:chExt cx="433550" cy="462825"/>
          </a:xfrm>
          <a:solidFill>
            <a:schemeClr val="accent4">
              <a:lumMod val="75000"/>
            </a:schemeClr>
          </a:solidFill>
        </p:grpSpPr>
        <p:sp>
          <p:nvSpPr>
            <p:cNvPr id="226" name="Shape 574">
              <a:extLst>
                <a:ext uri="{FF2B5EF4-FFF2-40B4-BE49-F238E27FC236}">
                  <a16:creationId xmlns:a16="http://schemas.microsoft.com/office/drawing/2014/main" id="{68465491-1943-4353-8760-30CB70A63133}"/>
                </a:ext>
              </a:extLst>
            </p:cNvPr>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a:extLst>
                <a:ext uri="{FF2B5EF4-FFF2-40B4-BE49-F238E27FC236}">
                  <a16:creationId xmlns:a16="http://schemas.microsoft.com/office/drawing/2014/main" id="{A555B2E9-B119-4E69-8591-F13CCC2B136C}"/>
                </a:ext>
              </a:extLst>
            </p:cNvPr>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a:extLst>
                <a:ext uri="{FF2B5EF4-FFF2-40B4-BE49-F238E27FC236}">
                  <a16:creationId xmlns:a16="http://schemas.microsoft.com/office/drawing/2014/main" id="{7D3C6E8C-27A4-4939-8630-39CEA2ED0508}"/>
                </a:ext>
              </a:extLst>
            </p:cNvPr>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a:extLst>
              <a:ext uri="{FF2B5EF4-FFF2-40B4-BE49-F238E27FC236}">
                <a16:creationId xmlns:a16="http://schemas.microsoft.com/office/drawing/2014/main" id="{FE837F23-731E-4F90-BECB-49488B3677B2}"/>
              </a:ext>
            </a:extLst>
          </p:cNvPr>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a:extLst>
              <a:ext uri="{FF2B5EF4-FFF2-40B4-BE49-F238E27FC236}">
                <a16:creationId xmlns:a16="http://schemas.microsoft.com/office/drawing/2014/main" id="{51B4EFC0-9CB7-4F05-A87B-E54A02D63119}"/>
              </a:ext>
            </a:extLst>
          </p:cNvPr>
          <p:cNvGrpSpPr/>
          <p:nvPr/>
        </p:nvGrpSpPr>
        <p:grpSpPr>
          <a:xfrm>
            <a:off x="5275909" y="5487739"/>
            <a:ext cx="474134" cy="466322"/>
            <a:chOff x="1244325" y="4999400"/>
            <a:chExt cx="444525" cy="437200"/>
          </a:xfrm>
          <a:solidFill>
            <a:schemeClr val="accent4">
              <a:lumMod val="75000"/>
            </a:schemeClr>
          </a:solidFill>
        </p:grpSpPr>
        <p:sp>
          <p:nvSpPr>
            <p:cNvPr id="231" name="Shape 579">
              <a:extLst>
                <a:ext uri="{FF2B5EF4-FFF2-40B4-BE49-F238E27FC236}">
                  <a16:creationId xmlns:a16="http://schemas.microsoft.com/office/drawing/2014/main" id="{99CE9EEC-BF4F-4C79-ABB3-69047322D41D}"/>
                </a:ext>
              </a:extLst>
            </p:cNvPr>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a:extLst>
                <a:ext uri="{FF2B5EF4-FFF2-40B4-BE49-F238E27FC236}">
                  <a16:creationId xmlns:a16="http://schemas.microsoft.com/office/drawing/2014/main" id="{68AE65F0-10AE-46A4-867E-4BA3C4B57120}"/>
                </a:ext>
              </a:extLst>
            </p:cNvPr>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a:extLst>
                <a:ext uri="{FF2B5EF4-FFF2-40B4-BE49-F238E27FC236}">
                  <a16:creationId xmlns:a16="http://schemas.microsoft.com/office/drawing/2014/main" id="{C2BB923A-F592-47F2-9953-5A9CCC827EAC}"/>
                </a:ext>
              </a:extLst>
            </p:cNvPr>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a:extLst>
                <a:ext uri="{FF2B5EF4-FFF2-40B4-BE49-F238E27FC236}">
                  <a16:creationId xmlns:a16="http://schemas.microsoft.com/office/drawing/2014/main" id="{1D60018B-6F2F-4762-B81A-0F996D66B17A}"/>
                </a:ext>
              </a:extLst>
            </p:cNvPr>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a:extLst>
                <a:ext uri="{FF2B5EF4-FFF2-40B4-BE49-F238E27FC236}">
                  <a16:creationId xmlns:a16="http://schemas.microsoft.com/office/drawing/2014/main" id="{28E3A117-51D7-41C5-B341-C2AA87604E5F}"/>
                </a:ext>
              </a:extLst>
            </p:cNvPr>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a:extLst>
              <a:ext uri="{FF2B5EF4-FFF2-40B4-BE49-F238E27FC236}">
                <a16:creationId xmlns:a16="http://schemas.microsoft.com/office/drawing/2014/main" id="{306424D0-7CAF-4F0D-96B2-0EC0CAA64A1E}"/>
              </a:ext>
            </a:extLst>
          </p:cNvPr>
          <p:cNvGrpSpPr/>
          <p:nvPr/>
        </p:nvGrpSpPr>
        <p:grpSpPr>
          <a:xfrm>
            <a:off x="6037230" y="5472753"/>
            <a:ext cx="389474" cy="496268"/>
            <a:chOff x="1958100" y="4985350"/>
            <a:chExt cx="365150" cy="465275"/>
          </a:xfrm>
          <a:solidFill>
            <a:schemeClr val="accent4">
              <a:lumMod val="75000"/>
            </a:schemeClr>
          </a:solidFill>
        </p:grpSpPr>
        <p:sp>
          <p:nvSpPr>
            <p:cNvPr id="237" name="Shape 585">
              <a:extLst>
                <a:ext uri="{FF2B5EF4-FFF2-40B4-BE49-F238E27FC236}">
                  <a16:creationId xmlns:a16="http://schemas.microsoft.com/office/drawing/2014/main" id="{70A46C2B-A013-4C22-A539-D04CA4AA7002}"/>
                </a:ext>
              </a:extLst>
            </p:cNvPr>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a:extLst>
                <a:ext uri="{FF2B5EF4-FFF2-40B4-BE49-F238E27FC236}">
                  <a16:creationId xmlns:a16="http://schemas.microsoft.com/office/drawing/2014/main" id="{745D9F97-FC2B-4642-B301-B2F89BE2C5FC}"/>
                </a:ext>
              </a:extLst>
            </p:cNvPr>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a:extLst>
                <a:ext uri="{FF2B5EF4-FFF2-40B4-BE49-F238E27FC236}">
                  <a16:creationId xmlns:a16="http://schemas.microsoft.com/office/drawing/2014/main" id="{FA9FD979-8C48-44FB-A12B-E98381CEEE3A}"/>
                </a:ext>
              </a:extLst>
            </p:cNvPr>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a:extLst>
              <a:ext uri="{FF2B5EF4-FFF2-40B4-BE49-F238E27FC236}">
                <a16:creationId xmlns:a16="http://schemas.microsoft.com/office/drawing/2014/main" id="{3E5AE9C3-FE4C-4D1C-B60D-F069C69E4F24}"/>
              </a:ext>
            </a:extLst>
          </p:cNvPr>
          <p:cNvGrpSpPr/>
          <p:nvPr/>
        </p:nvGrpSpPr>
        <p:grpSpPr>
          <a:xfrm>
            <a:off x="6727543" y="5491631"/>
            <a:ext cx="446803" cy="459150"/>
            <a:chOff x="2605300" y="5003050"/>
            <a:chExt cx="418900" cy="430475"/>
          </a:xfrm>
          <a:solidFill>
            <a:schemeClr val="accent4">
              <a:lumMod val="75000"/>
            </a:schemeClr>
          </a:solidFill>
        </p:grpSpPr>
        <p:sp>
          <p:nvSpPr>
            <p:cNvPr id="241" name="Shape 589">
              <a:extLst>
                <a:ext uri="{FF2B5EF4-FFF2-40B4-BE49-F238E27FC236}">
                  <a16:creationId xmlns:a16="http://schemas.microsoft.com/office/drawing/2014/main" id="{2F1D204B-472B-479E-8537-E2CB68912D65}"/>
                </a:ext>
              </a:extLst>
            </p:cNvPr>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a:extLst>
                <a:ext uri="{FF2B5EF4-FFF2-40B4-BE49-F238E27FC236}">
                  <a16:creationId xmlns:a16="http://schemas.microsoft.com/office/drawing/2014/main" id="{554FE5D1-FB24-4651-A404-6C87C05B573B}"/>
                </a:ext>
              </a:extLst>
            </p:cNvPr>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a:extLst>
                <a:ext uri="{FF2B5EF4-FFF2-40B4-BE49-F238E27FC236}">
                  <a16:creationId xmlns:a16="http://schemas.microsoft.com/office/drawing/2014/main" id="{E9B637C5-EE6F-4D0B-A3CB-D0F678A8E391}"/>
                </a:ext>
              </a:extLst>
            </p:cNvPr>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a:extLst>
              <a:ext uri="{FF2B5EF4-FFF2-40B4-BE49-F238E27FC236}">
                <a16:creationId xmlns:a16="http://schemas.microsoft.com/office/drawing/2014/main" id="{68B038D2-3373-4205-9BDD-153FC4C960BB}"/>
              </a:ext>
            </a:extLst>
          </p:cNvPr>
          <p:cNvGrpSpPr/>
          <p:nvPr/>
        </p:nvGrpSpPr>
        <p:grpSpPr>
          <a:xfrm>
            <a:off x="7402894" y="5501418"/>
            <a:ext cx="534053" cy="438963"/>
            <a:chOff x="3238475" y="5012225"/>
            <a:chExt cx="500700" cy="411550"/>
          </a:xfrm>
          <a:solidFill>
            <a:schemeClr val="accent4">
              <a:lumMod val="75000"/>
            </a:schemeClr>
          </a:solidFill>
        </p:grpSpPr>
        <p:sp>
          <p:nvSpPr>
            <p:cNvPr id="245" name="Shape 593">
              <a:extLst>
                <a:ext uri="{FF2B5EF4-FFF2-40B4-BE49-F238E27FC236}">
                  <a16:creationId xmlns:a16="http://schemas.microsoft.com/office/drawing/2014/main" id="{3C6ACFA7-F0C2-48B6-81E3-768BCC96FCFC}"/>
                </a:ext>
              </a:extLst>
            </p:cNvPr>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a:extLst>
                <a:ext uri="{FF2B5EF4-FFF2-40B4-BE49-F238E27FC236}">
                  <a16:creationId xmlns:a16="http://schemas.microsoft.com/office/drawing/2014/main" id="{311E561E-65BB-4C3B-8BB9-56F852BD8C69}"/>
                </a:ext>
              </a:extLst>
            </p:cNvPr>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a:extLst>
                <a:ext uri="{FF2B5EF4-FFF2-40B4-BE49-F238E27FC236}">
                  <a16:creationId xmlns:a16="http://schemas.microsoft.com/office/drawing/2014/main" id="{25172183-01E9-4EA5-A571-3A4EFBF44C76}"/>
                </a:ext>
              </a:extLst>
            </p:cNvPr>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a:extLst>
                <a:ext uri="{FF2B5EF4-FFF2-40B4-BE49-F238E27FC236}">
                  <a16:creationId xmlns:a16="http://schemas.microsoft.com/office/drawing/2014/main" id="{0573F828-630F-45D4-99E3-357CA8C5AFE9}"/>
                </a:ext>
              </a:extLst>
            </p:cNvPr>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a:extLst>
                <a:ext uri="{FF2B5EF4-FFF2-40B4-BE49-F238E27FC236}">
                  <a16:creationId xmlns:a16="http://schemas.microsoft.com/office/drawing/2014/main" id="{5F93FDF1-EAB2-4184-B201-27CEFE58C660}"/>
                </a:ext>
              </a:extLst>
            </p:cNvPr>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a:extLst>
              <a:ext uri="{FF2B5EF4-FFF2-40B4-BE49-F238E27FC236}">
                <a16:creationId xmlns:a16="http://schemas.microsoft.com/office/drawing/2014/main" id="{832976CB-64DD-499D-A563-1348B2DE66F9}"/>
              </a:ext>
            </a:extLst>
          </p:cNvPr>
          <p:cNvGrpSpPr/>
          <p:nvPr/>
        </p:nvGrpSpPr>
        <p:grpSpPr>
          <a:xfrm>
            <a:off x="8814796" y="5454515"/>
            <a:ext cx="586155" cy="532746"/>
            <a:chOff x="4562200" y="4968250"/>
            <a:chExt cx="549550" cy="499475"/>
          </a:xfrm>
          <a:solidFill>
            <a:schemeClr val="accent4">
              <a:lumMod val="75000"/>
            </a:schemeClr>
          </a:solidFill>
        </p:grpSpPr>
        <p:sp>
          <p:nvSpPr>
            <p:cNvPr id="251" name="Shape 599">
              <a:extLst>
                <a:ext uri="{FF2B5EF4-FFF2-40B4-BE49-F238E27FC236}">
                  <a16:creationId xmlns:a16="http://schemas.microsoft.com/office/drawing/2014/main" id="{E237F06B-4C3A-4C14-8634-3CB1B413148D}"/>
                </a:ext>
              </a:extLst>
            </p:cNvPr>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a:extLst>
                <a:ext uri="{FF2B5EF4-FFF2-40B4-BE49-F238E27FC236}">
                  <a16:creationId xmlns:a16="http://schemas.microsoft.com/office/drawing/2014/main" id="{0B25B648-68A2-4398-AF05-51C11F30D0FB}"/>
                </a:ext>
              </a:extLst>
            </p:cNvPr>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a:extLst>
                <a:ext uri="{FF2B5EF4-FFF2-40B4-BE49-F238E27FC236}">
                  <a16:creationId xmlns:a16="http://schemas.microsoft.com/office/drawing/2014/main" id="{944824FC-C6AA-47DB-9278-B4CD53D140BB}"/>
                </a:ext>
              </a:extLst>
            </p:cNvPr>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a:extLst>
                <a:ext uri="{FF2B5EF4-FFF2-40B4-BE49-F238E27FC236}">
                  <a16:creationId xmlns:a16="http://schemas.microsoft.com/office/drawing/2014/main" id="{36551532-629C-4F47-AFE9-9BBFB202E01D}"/>
                </a:ext>
              </a:extLst>
            </p:cNvPr>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a:extLst>
                <a:ext uri="{FF2B5EF4-FFF2-40B4-BE49-F238E27FC236}">
                  <a16:creationId xmlns:a16="http://schemas.microsoft.com/office/drawing/2014/main" id="{C0BA4B1D-D0F9-4903-AC8B-F8B8F9519E38}"/>
                </a:ext>
              </a:extLst>
            </p:cNvPr>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a:extLst>
              <a:ext uri="{FF2B5EF4-FFF2-40B4-BE49-F238E27FC236}">
                <a16:creationId xmlns:a16="http://schemas.microsoft.com/office/drawing/2014/main" id="{CA905383-7FF4-443D-A73F-6649D7AC5EE0}"/>
              </a:ext>
            </a:extLst>
          </p:cNvPr>
          <p:cNvGrpSpPr/>
          <p:nvPr/>
        </p:nvGrpSpPr>
        <p:grpSpPr>
          <a:xfrm>
            <a:off x="8185708" y="5484486"/>
            <a:ext cx="406378" cy="472162"/>
            <a:chOff x="3972400" y="4996350"/>
            <a:chExt cx="381000" cy="442675"/>
          </a:xfrm>
          <a:solidFill>
            <a:schemeClr val="accent4">
              <a:lumMod val="75000"/>
            </a:schemeClr>
          </a:solidFill>
        </p:grpSpPr>
        <p:sp>
          <p:nvSpPr>
            <p:cNvPr id="257" name="Shape 605">
              <a:extLst>
                <a:ext uri="{FF2B5EF4-FFF2-40B4-BE49-F238E27FC236}">
                  <a16:creationId xmlns:a16="http://schemas.microsoft.com/office/drawing/2014/main" id="{5DAD3AC0-7B52-4FED-BE8F-D0956032C939}"/>
                </a:ext>
              </a:extLst>
            </p:cNvPr>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a:extLst>
                <a:ext uri="{FF2B5EF4-FFF2-40B4-BE49-F238E27FC236}">
                  <a16:creationId xmlns:a16="http://schemas.microsoft.com/office/drawing/2014/main" id="{DB995D1F-A3E7-4FEC-A785-8094727C0265}"/>
                </a:ext>
              </a:extLst>
            </p:cNvPr>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a:extLst>
              <a:ext uri="{FF2B5EF4-FFF2-40B4-BE49-F238E27FC236}">
                <a16:creationId xmlns:a16="http://schemas.microsoft.com/office/drawing/2014/main" id="{D849E3FC-904A-4783-9F28-D13190C499CB}"/>
              </a:ext>
            </a:extLst>
          </p:cNvPr>
          <p:cNvGrpSpPr/>
          <p:nvPr/>
        </p:nvGrpSpPr>
        <p:grpSpPr>
          <a:xfrm>
            <a:off x="9538999" y="5444755"/>
            <a:ext cx="575730" cy="552264"/>
            <a:chOff x="5241175" y="4959100"/>
            <a:chExt cx="539775" cy="517775"/>
          </a:xfrm>
          <a:solidFill>
            <a:schemeClr val="accent4">
              <a:lumMod val="75000"/>
            </a:schemeClr>
          </a:solidFill>
        </p:grpSpPr>
        <p:sp>
          <p:nvSpPr>
            <p:cNvPr id="260" name="Shape 608">
              <a:extLst>
                <a:ext uri="{FF2B5EF4-FFF2-40B4-BE49-F238E27FC236}">
                  <a16:creationId xmlns:a16="http://schemas.microsoft.com/office/drawing/2014/main" id="{6CF6FCDB-BEA9-451A-86BF-4B292CB64B6C}"/>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a:extLst>
                <a:ext uri="{FF2B5EF4-FFF2-40B4-BE49-F238E27FC236}">
                  <a16:creationId xmlns:a16="http://schemas.microsoft.com/office/drawing/2014/main" id="{C61D1FA6-A07E-41BC-ADE2-E97527B7F61A}"/>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a:extLst>
                <a:ext uri="{FF2B5EF4-FFF2-40B4-BE49-F238E27FC236}">
                  <a16:creationId xmlns:a16="http://schemas.microsoft.com/office/drawing/2014/main" id="{E4E1C3E6-ECCB-42FF-8CA4-AADFCC7DB2F5}"/>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a:extLst>
                <a:ext uri="{FF2B5EF4-FFF2-40B4-BE49-F238E27FC236}">
                  <a16:creationId xmlns:a16="http://schemas.microsoft.com/office/drawing/2014/main" id="{2C71F182-4C2E-4A13-98E8-91EBC7C7C8AA}"/>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a:extLst>
                <a:ext uri="{FF2B5EF4-FFF2-40B4-BE49-F238E27FC236}">
                  <a16:creationId xmlns:a16="http://schemas.microsoft.com/office/drawing/2014/main" id="{AC92EF76-B8C9-4B91-A071-22B7406A3EC9}"/>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a:extLst>
                <a:ext uri="{FF2B5EF4-FFF2-40B4-BE49-F238E27FC236}">
                  <a16:creationId xmlns:a16="http://schemas.microsoft.com/office/drawing/2014/main" id="{8679301A-C1E7-40AE-B1F5-B5FBCACDDC65}"/>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a:extLst>
              <a:ext uri="{FF2B5EF4-FFF2-40B4-BE49-F238E27FC236}">
                <a16:creationId xmlns:a16="http://schemas.microsoft.com/office/drawing/2014/main" id="{F2E88923-9AA6-49C7-BCAD-C134DD431580}"/>
              </a:ext>
            </a:extLst>
          </p:cNvPr>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accent4">
              <a:lumMod val="7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a:extLst>
              <a:ext uri="{FF2B5EF4-FFF2-40B4-BE49-F238E27FC236}">
                <a16:creationId xmlns:a16="http://schemas.microsoft.com/office/drawing/2014/main" id="{B9635BCB-6C6E-461D-AF2F-25F76F28083D}"/>
              </a:ext>
            </a:extLst>
          </p:cNvPr>
          <p:cNvGrpSpPr/>
          <p:nvPr/>
        </p:nvGrpSpPr>
        <p:grpSpPr>
          <a:xfrm>
            <a:off x="11079187" y="5526804"/>
            <a:ext cx="369288" cy="424644"/>
            <a:chOff x="6685175" y="5036025"/>
            <a:chExt cx="346225" cy="398125"/>
          </a:xfrm>
          <a:solidFill>
            <a:schemeClr val="accent4">
              <a:lumMod val="75000"/>
            </a:schemeClr>
          </a:solidFill>
        </p:grpSpPr>
        <p:sp>
          <p:nvSpPr>
            <p:cNvPr id="268" name="Shape 616">
              <a:extLst>
                <a:ext uri="{FF2B5EF4-FFF2-40B4-BE49-F238E27FC236}">
                  <a16:creationId xmlns:a16="http://schemas.microsoft.com/office/drawing/2014/main" id="{1912C0B2-148C-4DD4-BCA8-F6922AE95871}"/>
                </a:ext>
              </a:extLst>
            </p:cNvPr>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a:extLst>
                <a:ext uri="{FF2B5EF4-FFF2-40B4-BE49-F238E27FC236}">
                  <a16:creationId xmlns:a16="http://schemas.microsoft.com/office/drawing/2014/main" id="{F4317AE7-7E3A-4C0F-895D-C78A504EDC6D}"/>
                </a:ext>
              </a:extLst>
            </p:cNvPr>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a:extLst>
                <a:ext uri="{FF2B5EF4-FFF2-40B4-BE49-F238E27FC236}">
                  <a16:creationId xmlns:a16="http://schemas.microsoft.com/office/drawing/2014/main" id="{13CD75BA-898D-4E81-91CB-910F06A57845}"/>
                </a:ext>
              </a:extLst>
            </p:cNvPr>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a:extLst>
                <a:ext uri="{FF2B5EF4-FFF2-40B4-BE49-F238E27FC236}">
                  <a16:creationId xmlns:a16="http://schemas.microsoft.com/office/drawing/2014/main" id="{F3783076-CD7D-4CF1-8B46-95D837D65372}"/>
                </a:ext>
              </a:extLst>
            </p:cNvPr>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a:extLst>
                <a:ext uri="{FF2B5EF4-FFF2-40B4-BE49-F238E27FC236}">
                  <a16:creationId xmlns:a16="http://schemas.microsoft.com/office/drawing/2014/main" id="{345E7725-15E8-4F4C-AA92-80F02DFC80E8}"/>
                </a:ext>
              </a:extLst>
            </p:cNvPr>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a:extLst>
              <a:ext uri="{FF2B5EF4-FFF2-40B4-BE49-F238E27FC236}">
                <a16:creationId xmlns:a16="http://schemas.microsoft.com/office/drawing/2014/main" id="{B1779512-EEE8-4E0F-9668-F429D5ACD601}"/>
              </a:ext>
            </a:extLst>
          </p:cNvPr>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latin typeface="+mj-lt"/>
                <a:ea typeface="Bitter"/>
                <a:cs typeface="Bitter"/>
                <a:sym typeface="Bitter"/>
              </a:rPr>
              <a:t>Editable Icons</a:t>
            </a:r>
            <a:r>
              <a:rPr lang="en" sz="1200" dirty="0">
                <a:latin typeface="+mj-lt"/>
                <a:ea typeface="Bitter"/>
                <a:cs typeface="Bitter"/>
                <a:sym typeface="Bitter"/>
              </a:rPr>
              <a:t>. </a:t>
            </a:r>
          </a:p>
          <a:p>
            <a:pPr lvl="0" rtl="0">
              <a:spcBef>
                <a:spcPts val="0"/>
              </a:spcBef>
              <a:buClr>
                <a:schemeClr val="dk1"/>
              </a:buClr>
              <a:buFont typeface="Arial"/>
              <a:buNone/>
            </a:pPr>
            <a:endParaRPr sz="1200" dirty="0">
              <a:latin typeface="+mj-lt"/>
              <a:ea typeface="Bitter"/>
              <a:cs typeface="Bitter"/>
              <a:sym typeface="Bitter"/>
            </a:endParaRPr>
          </a:p>
          <a:p>
            <a:pPr lvl="0" rtl="0">
              <a:spcBef>
                <a:spcPts val="0"/>
              </a:spcBef>
              <a:buClr>
                <a:schemeClr val="dk1"/>
              </a:buClr>
              <a:buSzPct val="122222"/>
              <a:buFont typeface="Arial"/>
              <a:buNone/>
            </a:pPr>
            <a:r>
              <a:rPr lang="en" sz="1200" dirty="0">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latin typeface="+mj-lt"/>
                <a:ea typeface="Bitter"/>
                <a:cs typeface="Bitter"/>
                <a:sym typeface="Bitter"/>
              </a:rPr>
              <a:t>Change line color, width and style.</a:t>
            </a:r>
          </a:p>
          <a:p>
            <a:pPr lvl="0" rtl="0">
              <a:spcBef>
                <a:spcPts val="0"/>
              </a:spcBef>
              <a:buNone/>
            </a:pPr>
            <a:endParaRPr sz="1200" dirty="0">
              <a:latin typeface="+mj-lt"/>
              <a:ea typeface="Bitter"/>
              <a:cs typeface="Bitter"/>
              <a:sym typeface="Bitter"/>
            </a:endParaRPr>
          </a:p>
          <a:p>
            <a:pPr lvl="0" rtl="0">
              <a:spcBef>
                <a:spcPts val="0"/>
              </a:spcBef>
              <a:buNone/>
            </a:pPr>
            <a:r>
              <a:rPr lang="en" sz="1200" dirty="0">
                <a:latin typeface="+mj-lt"/>
                <a:ea typeface="Bitter"/>
                <a:cs typeface="Bitter"/>
                <a:sym typeface="Bitter"/>
              </a:rPr>
              <a:t>Isn’t that AW</a:t>
            </a:r>
            <a:r>
              <a:rPr lang="en-US" sz="1200" dirty="0">
                <a:latin typeface="+mj-lt"/>
                <a:ea typeface="Bitter"/>
                <a:cs typeface="Bitter"/>
                <a:sym typeface="Bitter"/>
              </a:rPr>
              <a:t>E</a:t>
            </a:r>
            <a:r>
              <a:rPr lang="en" sz="1200" dirty="0">
                <a:latin typeface="+mj-lt"/>
                <a:ea typeface="Bitter"/>
                <a:cs typeface="Bitter"/>
                <a:sym typeface="Bitter"/>
              </a:rPr>
              <a:t>SOME !!!</a:t>
            </a:r>
          </a:p>
          <a:p>
            <a:pPr lvl="0" rtl="0">
              <a:spcBef>
                <a:spcPts val="0"/>
              </a:spcBef>
              <a:buNone/>
            </a:pPr>
            <a:endParaRPr lang="en" sz="1200" dirty="0">
              <a:latin typeface="+mj-lt"/>
              <a:ea typeface="Bitter"/>
              <a:cs typeface="Bitter"/>
              <a:sym typeface="Bitter"/>
            </a:endParaRPr>
          </a:p>
          <a:p>
            <a:pPr lvl="0" rtl="0">
              <a:spcBef>
                <a:spcPts val="0"/>
              </a:spcBef>
              <a:buNone/>
            </a:pPr>
            <a:endParaRPr sz="1200" dirty="0">
              <a:latin typeface="+mj-lt"/>
              <a:ea typeface="Bitter"/>
              <a:cs typeface="Bitter"/>
              <a:sym typeface="Bitter"/>
            </a:endParaRPr>
          </a:p>
          <a:p>
            <a:pPr lvl="0" rtl="0">
              <a:spcBef>
                <a:spcPts val="0"/>
              </a:spcBef>
              <a:buClr>
                <a:schemeClr val="dk1"/>
              </a:buClr>
              <a:buFont typeface="Arial"/>
              <a:buNone/>
            </a:pPr>
            <a:endParaRPr sz="1200" dirty="0">
              <a:latin typeface="+mj-lt"/>
              <a:ea typeface="Bitter"/>
              <a:cs typeface="Bitter"/>
              <a:sym typeface="Bitter"/>
            </a:endParaRPr>
          </a:p>
          <a:p>
            <a:pPr lvl="0" rtl="0">
              <a:spcBef>
                <a:spcPts val="0"/>
              </a:spcBef>
              <a:buNone/>
            </a:pPr>
            <a:endParaRPr sz="1200" dirty="0">
              <a:latin typeface="+mj-lt"/>
              <a:ea typeface="Bitter"/>
              <a:cs typeface="Bitter"/>
              <a:sym typeface="Bitter"/>
            </a:endParaRPr>
          </a:p>
        </p:txBody>
      </p:sp>
      <p:sp>
        <p:nvSpPr>
          <p:cNvPr id="274" name="Shape 633">
            <a:extLst>
              <a:ext uri="{FF2B5EF4-FFF2-40B4-BE49-F238E27FC236}">
                <a16:creationId xmlns:a16="http://schemas.microsoft.com/office/drawing/2014/main" id="{7526764F-84DE-4F79-8581-E0EF54F2334F}"/>
              </a:ext>
            </a:extLst>
          </p:cNvPr>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latin typeface="+mj-lt"/>
                <a:ea typeface="Bitter"/>
                <a:cs typeface="Bitter"/>
                <a:sym typeface="Bitter"/>
              </a:rPr>
              <a:t>ENJOY THESE EDITABLE ICONS</a:t>
            </a:r>
            <a:endParaRPr lang="en" dirty="0">
              <a:latin typeface="+mj-lt"/>
              <a:ea typeface="Bitter"/>
              <a:cs typeface="Bitter"/>
              <a:sym typeface="Bitter"/>
            </a:endParaRPr>
          </a:p>
          <a:p>
            <a:pPr lvl="0" rtl="0">
              <a:spcBef>
                <a:spcPts val="0"/>
              </a:spcBef>
              <a:buNone/>
            </a:pPr>
            <a:endParaRPr dirty="0">
              <a:latin typeface="+mj-lt"/>
              <a:ea typeface="Bitter"/>
              <a:cs typeface="Bitter"/>
              <a:sym typeface="Bitter"/>
            </a:endParaRPr>
          </a:p>
          <a:p>
            <a:pPr lvl="0" rtl="0">
              <a:spcBef>
                <a:spcPts val="0"/>
              </a:spcBef>
              <a:buClr>
                <a:schemeClr val="dk1"/>
              </a:buClr>
              <a:buFont typeface="Arial"/>
              <a:buNone/>
            </a:pPr>
            <a:endParaRPr dirty="0">
              <a:latin typeface="+mj-lt"/>
              <a:ea typeface="Bitter"/>
              <a:cs typeface="Bitter"/>
              <a:sym typeface="Bitter"/>
            </a:endParaRPr>
          </a:p>
          <a:p>
            <a:pPr lvl="0" rtl="0">
              <a:spcBef>
                <a:spcPts val="0"/>
              </a:spcBef>
              <a:buNone/>
            </a:pPr>
            <a:endParaRPr dirty="0">
              <a:latin typeface="+mj-lt"/>
              <a:ea typeface="Bitter"/>
              <a:cs typeface="Bitter"/>
              <a:sym typeface="Bitter"/>
            </a:endParaRPr>
          </a:p>
        </p:txBody>
      </p:sp>
      <p:sp>
        <p:nvSpPr>
          <p:cNvPr id="275" name="Rectangle 274">
            <a:extLst>
              <a:ext uri="{FF2B5EF4-FFF2-40B4-BE49-F238E27FC236}">
                <a16:creationId xmlns:a16="http://schemas.microsoft.com/office/drawing/2014/main" id="{103E400B-C641-4148-A62C-EA354666B94E}"/>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6" name="Rectangle 275">
            <a:extLst>
              <a:ext uri="{FF2B5EF4-FFF2-40B4-BE49-F238E27FC236}">
                <a16:creationId xmlns:a16="http://schemas.microsoft.com/office/drawing/2014/main" id="{8B6D4BA7-28BA-448A-B529-C5E376A91004}"/>
              </a:ext>
            </a:extLst>
          </p:cNvPr>
          <p:cNvSpPr/>
          <p:nvPr/>
        </p:nvSpPr>
        <p:spPr>
          <a:xfrm>
            <a:off x="114008" y="3296870"/>
            <a:ext cx="4511320" cy="2985433"/>
          </a:xfrm>
          <a:prstGeom prst="rect">
            <a:avLst/>
          </a:prstGeom>
        </p:spPr>
        <p:txBody>
          <a:bodyPr wrap="square">
            <a:spAutoFit/>
          </a:bodyPr>
          <a:lstStyle/>
          <a:p>
            <a:r>
              <a:rPr lang="en-US" sz="1600" dirty="0"/>
              <a:t>Presentation Template by: Slidehood.com</a:t>
            </a:r>
          </a:p>
          <a:p>
            <a:endParaRPr lang="en-US" sz="1600" b="1" dirty="0"/>
          </a:p>
          <a:p>
            <a:r>
              <a:rPr lang="en-US" sz="1600" b="1" dirty="0"/>
              <a:t>Special thanks and credits  to:</a:t>
            </a:r>
          </a:p>
          <a:p>
            <a:endParaRPr lang="en-US" sz="1600" dirty="0"/>
          </a:p>
          <a:p>
            <a:pPr marL="285750" indent="-285750">
              <a:buFont typeface="Arial" panose="020B0604020202020204" pitchFamily="34" charset="0"/>
              <a:buChar char="•"/>
            </a:pPr>
            <a:r>
              <a:rPr lang="en-US" sz="1500" dirty="0"/>
              <a:t>Photographs by Unsplash.com, Pixabay.com </a:t>
            </a:r>
          </a:p>
          <a:p>
            <a:pPr marL="285750" indent="-285750">
              <a:buFont typeface="Arial" panose="020B0604020202020204" pitchFamily="34" charset="0"/>
              <a:buChar char="•"/>
            </a:pPr>
            <a:r>
              <a:rPr lang="en-US" sz="1500" dirty="0"/>
              <a:t>&amp; Pexels.com  </a:t>
            </a:r>
          </a:p>
          <a:p>
            <a:pPr marL="285750" indent="-285750">
              <a:buFont typeface="Arial" panose="020B0604020202020204" pitchFamily="34" charset="0"/>
              <a:buChar char="•"/>
            </a:pPr>
            <a:endParaRPr lang="en-US" sz="1500" dirty="0"/>
          </a:p>
          <a:p>
            <a:pPr marL="285750" indent="-285750">
              <a:buFont typeface="Arial" panose="020B0604020202020204" pitchFamily="34" charset="0"/>
              <a:buChar char="•"/>
            </a:pPr>
            <a:r>
              <a:rPr lang="en-US" sz="1500" dirty="0"/>
              <a:t>Inspiration and Icons by: Slidescarnival.com</a:t>
            </a:r>
          </a:p>
          <a:p>
            <a:endParaRPr lang="en-US" sz="1600" dirty="0"/>
          </a:p>
          <a:p>
            <a:r>
              <a:rPr lang="en-US" sz="1600" dirty="0"/>
              <a:t>Without these wonderful websites it would have been impossible to make these presentation templates for you guys.</a:t>
            </a:r>
          </a:p>
        </p:txBody>
      </p:sp>
    </p:spTree>
    <p:extLst>
      <p:ext uri="{BB962C8B-B14F-4D97-AF65-F5344CB8AC3E}">
        <p14:creationId xmlns:p14="http://schemas.microsoft.com/office/powerpoint/2010/main" val="3735187240"/>
      </p:ext>
    </p:extLst>
  </p:cSld>
  <p:clrMapOvr>
    <a:masterClrMapping/>
  </p:clrMapOvr>
</p:sld>
</file>

<file path=ppt/theme/theme1.xml><?xml version="1.0" encoding="utf-8"?>
<a:theme xmlns:a="http://schemas.openxmlformats.org/drawingml/2006/main" name="Office Theme">
  <a:themeElements>
    <a:clrScheme name="Red Violet">
      <a:dk1>
        <a:sysClr val="windowText" lastClr="000000"/>
      </a:dk1>
      <a:lt1>
        <a:sysClr val="window" lastClr="FFFFFF"/>
      </a:lt1>
      <a:dk2>
        <a:srgbClr val="454551"/>
      </a:dk2>
      <a:lt2>
        <a:srgbClr val="D8D9DC"/>
      </a:lt2>
      <a:accent1>
        <a:srgbClr val="E32D91"/>
      </a:accent1>
      <a:accent2>
        <a:srgbClr val="C830CC"/>
      </a:accent2>
      <a:accent3>
        <a:srgbClr val="4EA6DC"/>
      </a:accent3>
      <a:accent4>
        <a:srgbClr val="4775E7"/>
      </a:accent4>
      <a:accent5>
        <a:srgbClr val="8971E1"/>
      </a:accent5>
      <a:accent6>
        <a:srgbClr val="D54773"/>
      </a:accent6>
      <a:hlink>
        <a:srgbClr val="6B9F25"/>
      </a:hlink>
      <a:folHlink>
        <a:srgbClr val="8C8C8C"/>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1081</TotalTime>
  <Words>1283</Words>
  <Application>Microsoft Office PowerPoint</Application>
  <PresentationFormat>Widescreen</PresentationFormat>
  <Paragraphs>132</Paragraphs>
  <Slides>19</Slides>
  <Notes>0</Notes>
  <HiddenSlides>0</HiddenSlides>
  <MMClips>0</MMClips>
  <ScaleCrop>false</ScaleCrop>
  <HeadingPairs>
    <vt:vector size="6" baseType="variant">
      <vt:variant>
        <vt:lpstr>Fonts Used</vt:lpstr>
      </vt:variant>
      <vt:variant>
        <vt:i4>9</vt:i4>
      </vt:variant>
      <vt:variant>
        <vt:lpstr>Theme</vt:lpstr>
      </vt:variant>
      <vt:variant>
        <vt:i4>1</vt:i4>
      </vt:variant>
      <vt:variant>
        <vt:lpstr>Slide Titles</vt:lpstr>
      </vt:variant>
      <vt:variant>
        <vt:i4>19</vt:i4>
      </vt:variant>
    </vt:vector>
  </HeadingPairs>
  <TitlesOfParts>
    <vt:vector size="29" baseType="lpstr">
      <vt:lpstr>Arial</vt:lpstr>
      <vt:lpstr>Bitter</vt:lpstr>
      <vt:lpstr>Dosis</vt:lpstr>
      <vt:lpstr>Lato</vt:lpstr>
      <vt:lpstr>Muli</vt:lpstr>
      <vt:lpstr>Raleway</vt:lpstr>
      <vt:lpstr>Raleway Medium</vt:lpstr>
      <vt:lpstr>Roboto</vt:lpstr>
      <vt:lpstr>Roboto Cn</vt:lpstr>
      <vt:lpstr>Office Theme</vt:lpstr>
      <vt:lpstr>PowerPoint Presentation</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Slidehood.com</cp:lastModifiedBy>
  <cp:revision>146</cp:revision>
  <dcterms:created xsi:type="dcterms:W3CDTF">2017-08-02T20:41:11Z</dcterms:created>
  <dcterms:modified xsi:type="dcterms:W3CDTF">2018-03-09T20:43:18Z</dcterms:modified>
</cp:coreProperties>
</file>