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33"/>
    <p:sldId id="257" r:id="rId34"/>
    <p:sldId id="258" r:id="rId35"/>
    <p:sldId id="259" r:id="rId36"/>
    <p:sldId id="260" r:id="rId37"/>
    <p:sldId id="261" r:id="rId38"/>
    <p:sldId id="262" r:id="rId39"/>
    <p:sldId id="263" r:id="rId40"/>
    <p:sldId id="264" r:id="rId41"/>
    <p:sldId id="265" r:id="rId42"/>
    <p:sldId id="266" r:id="rId43"/>
    <p:sldId id="267" r:id="rId44"/>
    <p:sldId id="268" r:id="rId45"/>
    <p:sldId id="269" r:id="rId46"/>
    <p:sldId id="270" r:id="rId47"/>
    <p:sldId id="271" r:id="rId48"/>
    <p:sldId id="272" r:id="rId49"/>
    <p:sldId id="273" r:id="rId50"/>
    <p:sldId id="274" r:id="rId51"/>
    <p:sldId id="275" r:id="rId52"/>
    <p:sldId id="276" r:id="rId53"/>
    <p:sldId id="277" r:id="rId54"/>
    <p:sldId id="278" r:id="rId55"/>
  </p:sldIdLst>
  <p:sldSz cx="18288000" cy="10287000"/>
  <p:notesSz cx="6858000" cy="9144000"/>
  <p:embeddedFontLst>
    <p:embeddedFont>
      <p:font typeface="Bebas Neue" charset="1" panose="00000500000000000000"/>
      <p:regular r:id="rId6"/>
    </p:embeddedFont>
    <p:embeddedFont>
      <p:font typeface="Bebas Neue Bold" charset="1" panose="020B0606020202050201"/>
      <p:regular r:id="rId7"/>
    </p:embeddedFont>
    <p:embeddedFont>
      <p:font typeface="Arimo" charset="1" panose="020B0604020202020204"/>
      <p:regular r:id="rId8"/>
    </p:embeddedFont>
    <p:embeddedFont>
      <p:font typeface="Arimo Bold" charset="1" panose="020B0704020202020204"/>
      <p:regular r:id="rId9"/>
    </p:embeddedFont>
    <p:embeddedFont>
      <p:font typeface="Arimo Italics" charset="1" panose="020B0604020202090204"/>
      <p:regular r:id="rId10"/>
    </p:embeddedFont>
    <p:embeddedFont>
      <p:font typeface="Arimo Bold Italics" charset="1" panose="020B0704020202090204"/>
      <p:regular r:id="rId11"/>
    </p:embeddedFont>
    <p:embeddedFont>
      <p:font typeface="Mestizo" charset="1" panose="02000503000000000000"/>
      <p:regular r:id="rId12"/>
    </p:embeddedFont>
    <p:embeddedFont>
      <p:font typeface="Gotham" charset="1" panose="00000000000000000000"/>
      <p:regular r:id="rId13"/>
    </p:embeddedFont>
    <p:embeddedFont>
      <p:font typeface="Gotham Bold" charset="1" panose="00000000000000000000"/>
      <p:regular r:id="rId14"/>
    </p:embeddedFont>
    <p:embeddedFont>
      <p:font typeface="Gotham Italics" charset="1" panose="00000000000000000000"/>
      <p:regular r:id="rId15"/>
    </p:embeddedFont>
    <p:embeddedFont>
      <p:font typeface="Gotham Bold Italics" charset="1" panose="02000000000000000000"/>
      <p:regular r:id="rId16"/>
    </p:embeddedFont>
    <p:embeddedFont>
      <p:font typeface="Gotham Light" charset="1" panose="00000000000000000000"/>
      <p:regular r:id="rId17"/>
    </p:embeddedFont>
    <p:embeddedFont>
      <p:font typeface="Gotham Light Italics" charset="1" panose="00000000000000000000"/>
      <p:regular r:id="rId18"/>
    </p:embeddedFont>
    <p:embeddedFont>
      <p:font typeface="Gotham Heavy" charset="1" panose="02000900000000000000"/>
      <p:regular r:id="rId19"/>
    </p:embeddedFont>
    <p:embeddedFont>
      <p:font typeface="Gotham Heavy Italics" charset="1" panose="02000900000000000000"/>
      <p:regular r:id="rId20"/>
    </p:embeddedFont>
    <p:embeddedFont>
      <p:font typeface="Open Sauce" charset="1" panose="00000500000000000000"/>
      <p:regular r:id="rId21"/>
    </p:embeddedFont>
    <p:embeddedFont>
      <p:font typeface="Open Sauce Bold" charset="1" panose="00000800000000000000"/>
      <p:regular r:id="rId22"/>
    </p:embeddedFont>
    <p:embeddedFont>
      <p:font typeface="Open Sauce Italics" charset="1" panose="00000500000000000000"/>
      <p:regular r:id="rId23"/>
    </p:embeddedFont>
    <p:embeddedFont>
      <p:font typeface="Open Sauce Bold Italics" charset="1" panose="00000800000000000000"/>
      <p:regular r:id="rId24"/>
    </p:embeddedFont>
    <p:embeddedFont>
      <p:font typeface="Open Sauce Light" charset="1" panose="00000400000000000000"/>
      <p:regular r:id="rId25"/>
    </p:embeddedFont>
    <p:embeddedFont>
      <p:font typeface="Open Sauce Light Italics" charset="1" panose="00000400000000000000"/>
      <p:regular r:id="rId26"/>
    </p:embeddedFont>
    <p:embeddedFont>
      <p:font typeface="Open Sauce Medium" charset="1" panose="00000600000000000000"/>
      <p:regular r:id="rId27"/>
    </p:embeddedFont>
    <p:embeddedFont>
      <p:font typeface="Open Sauce Medium Italics" charset="1" panose="00000600000000000000"/>
      <p:regular r:id="rId28"/>
    </p:embeddedFont>
    <p:embeddedFont>
      <p:font typeface="Open Sauce Semi-Bold" charset="1" panose="00000700000000000000"/>
      <p:regular r:id="rId29"/>
    </p:embeddedFont>
    <p:embeddedFont>
      <p:font typeface="Open Sauce Semi-Bold Italics" charset="1" panose="00000700000000000000"/>
      <p:regular r:id="rId30"/>
    </p:embeddedFont>
    <p:embeddedFont>
      <p:font typeface="Open Sauce Heavy" charset="1" panose="00000A00000000000000"/>
      <p:regular r:id="rId31"/>
    </p:embeddedFont>
    <p:embeddedFont>
      <p:font typeface="Open Sauce Heavy Italics" charset="1" panose="00000A00000000000000"/>
      <p:regular r:id="rId32"/>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30" Target="fonts/font30.fntdata" Type="http://schemas.openxmlformats.org/officeDocument/2006/relationships/font"/><Relationship Id="rId31" Target="fonts/font31.fntdata" Type="http://schemas.openxmlformats.org/officeDocument/2006/relationships/font"/><Relationship Id="rId32" Target="fonts/font32.fntdata" Type="http://schemas.openxmlformats.org/officeDocument/2006/relationships/font"/><Relationship Id="rId33" Target="slides/slide1.xml" Type="http://schemas.openxmlformats.org/officeDocument/2006/relationships/slide"/><Relationship Id="rId34" Target="slides/slide2.xml" Type="http://schemas.openxmlformats.org/officeDocument/2006/relationships/slide"/><Relationship Id="rId35" Target="slides/slide3.xml" Type="http://schemas.openxmlformats.org/officeDocument/2006/relationships/slide"/><Relationship Id="rId36" Target="slides/slide4.xml" Type="http://schemas.openxmlformats.org/officeDocument/2006/relationships/slide"/><Relationship Id="rId37" Target="slides/slide5.xml" Type="http://schemas.openxmlformats.org/officeDocument/2006/relationships/slide"/><Relationship Id="rId38" Target="slides/slide6.xml" Type="http://schemas.openxmlformats.org/officeDocument/2006/relationships/slide"/><Relationship Id="rId39" Target="slides/slide7.xml" Type="http://schemas.openxmlformats.org/officeDocument/2006/relationships/slide"/><Relationship Id="rId4" Target="theme/theme1.xml" Type="http://schemas.openxmlformats.org/officeDocument/2006/relationships/theme"/><Relationship Id="rId40" Target="slides/slide8.xml" Type="http://schemas.openxmlformats.org/officeDocument/2006/relationships/slide"/><Relationship Id="rId41" Target="slides/slide9.xml" Type="http://schemas.openxmlformats.org/officeDocument/2006/relationships/slide"/><Relationship Id="rId42" Target="slides/slide10.xml" Type="http://schemas.openxmlformats.org/officeDocument/2006/relationships/slide"/><Relationship Id="rId43" Target="slides/slide11.xml" Type="http://schemas.openxmlformats.org/officeDocument/2006/relationships/slide"/><Relationship Id="rId44" Target="slides/slide12.xml" Type="http://schemas.openxmlformats.org/officeDocument/2006/relationships/slide"/><Relationship Id="rId45" Target="slides/slide13.xml" Type="http://schemas.openxmlformats.org/officeDocument/2006/relationships/slide"/><Relationship Id="rId46" Target="slides/slide14.xml" Type="http://schemas.openxmlformats.org/officeDocument/2006/relationships/slide"/><Relationship Id="rId47" Target="slides/slide15.xml" Type="http://schemas.openxmlformats.org/officeDocument/2006/relationships/slide"/><Relationship Id="rId48" Target="slides/slide16.xml" Type="http://schemas.openxmlformats.org/officeDocument/2006/relationships/slide"/><Relationship Id="rId49" Target="slides/slide17.xml" Type="http://schemas.openxmlformats.org/officeDocument/2006/relationships/slide"/><Relationship Id="rId5" Target="tableStyles.xml" Type="http://schemas.openxmlformats.org/officeDocument/2006/relationships/tableStyles"/><Relationship Id="rId50" Target="slides/slide18.xml" Type="http://schemas.openxmlformats.org/officeDocument/2006/relationships/slide"/><Relationship Id="rId51" Target="slides/slide19.xml" Type="http://schemas.openxmlformats.org/officeDocument/2006/relationships/slide"/><Relationship Id="rId52" Target="slides/slide20.xml" Type="http://schemas.openxmlformats.org/officeDocument/2006/relationships/slide"/><Relationship Id="rId53" Target="slides/slide21.xml" Type="http://schemas.openxmlformats.org/officeDocument/2006/relationships/slide"/><Relationship Id="rId54" Target="slides/slide22.xml" Type="http://schemas.openxmlformats.org/officeDocument/2006/relationships/slide"/><Relationship Id="rId55" Target="slides/slide23.xml" Type="http://schemas.openxmlformats.org/officeDocument/2006/relationships/slide"/><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11.png" Type="http://schemas.openxmlformats.org/officeDocument/2006/relationships/image"/><Relationship Id="rId13" Target="../media/image12.svg" Type="http://schemas.openxmlformats.org/officeDocument/2006/relationships/image"/><Relationship Id="rId14" Target="../media/image13.png" Type="http://schemas.openxmlformats.org/officeDocument/2006/relationships/image"/><Relationship Id="rId15" Target="../media/image14.svg" Type="http://schemas.openxmlformats.org/officeDocument/2006/relationships/image"/><Relationship Id="rId16" Target="../media/image15.png" Type="http://schemas.openxmlformats.org/officeDocument/2006/relationships/image"/><Relationship Id="rId17" Target="../media/image16.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png" Type="http://schemas.openxmlformats.org/officeDocument/2006/relationships/image"/><Relationship Id="rId11" Target="../media/image4.svg" Type="http://schemas.openxmlformats.org/officeDocument/2006/relationships/image"/><Relationship Id="rId2" Target="../media/image19.png" Type="http://schemas.openxmlformats.org/officeDocument/2006/relationships/image"/><Relationship Id="rId3" Target="../media/image20.svg" Type="http://schemas.openxmlformats.org/officeDocument/2006/relationships/image"/><Relationship Id="rId4" Target="../media/image15.png" Type="http://schemas.openxmlformats.org/officeDocument/2006/relationships/image"/><Relationship Id="rId5" Target="../media/image16.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1.png" Type="http://schemas.openxmlformats.org/officeDocument/2006/relationships/image"/><Relationship Id="rId9" Target="../media/image2.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3.jpeg" Type="http://schemas.openxmlformats.org/officeDocument/2006/relationships/image"/><Relationship Id="rId11" Target="../media/image11.png" Type="http://schemas.openxmlformats.org/officeDocument/2006/relationships/image"/><Relationship Id="rId12" Target="../media/image12.svg" Type="http://schemas.openxmlformats.org/officeDocument/2006/relationships/image"/><Relationship Id="rId2" Target="../media/image17.png" Type="http://schemas.openxmlformats.org/officeDocument/2006/relationships/image"/><Relationship Id="rId3" Target="../media/image18.svg" Type="http://schemas.openxmlformats.org/officeDocument/2006/relationships/image"/><Relationship Id="rId4" Target="../media/image21.jpeg" Type="http://schemas.openxmlformats.org/officeDocument/2006/relationships/image"/><Relationship Id="rId5" Target="../media/image7.png" Type="http://schemas.openxmlformats.org/officeDocument/2006/relationships/image"/><Relationship Id="rId6" Target="../media/image8.svg" Type="http://schemas.openxmlformats.org/officeDocument/2006/relationships/image"/><Relationship Id="rId7" Target="../media/image22.jpe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4.jpe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19.png" Type="http://schemas.openxmlformats.org/officeDocument/2006/relationships/image"/><Relationship Id="rId6" Target="../media/image20.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6.svg" Type="http://schemas.openxmlformats.org/officeDocument/2006/relationships/image"/><Relationship Id="rId4" Target="../media/image1.png" Type="http://schemas.openxmlformats.org/officeDocument/2006/relationships/image"/><Relationship Id="rId5" Target="../media/image2.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5.jpeg" Type="http://schemas.openxmlformats.org/officeDocument/2006/relationships/image"/><Relationship Id="rId2" Target="../media/image5.png" Type="http://schemas.openxmlformats.org/officeDocument/2006/relationships/image"/><Relationship Id="rId3" Target="../media/image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6.svg" Type="http://schemas.openxmlformats.org/officeDocument/2006/relationships/image"/><Relationship Id="rId2" Target="../media/image22.jpeg" Type="http://schemas.openxmlformats.org/officeDocument/2006/relationships/image"/><Relationship Id="rId3" Target="../media/image11.png" Type="http://schemas.openxmlformats.org/officeDocument/2006/relationships/image"/><Relationship Id="rId4" Target="../media/image12.svg" Type="http://schemas.openxmlformats.org/officeDocument/2006/relationships/image"/><Relationship Id="rId5" Target="../media/image13.png" Type="http://schemas.openxmlformats.org/officeDocument/2006/relationships/image"/><Relationship Id="rId6" Target="../media/image14.svg" Type="http://schemas.openxmlformats.org/officeDocument/2006/relationships/image"/><Relationship Id="rId7" Target="../media/image9.png" Type="http://schemas.openxmlformats.org/officeDocument/2006/relationships/image"/><Relationship Id="rId8" Target="../media/image10.svg" Type="http://schemas.openxmlformats.org/officeDocument/2006/relationships/image"/><Relationship Id="rId9" Target="../media/image15.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png" Type="http://schemas.openxmlformats.org/officeDocument/2006/relationships/image"/><Relationship Id="rId11" Target="../media/image12.svg" Type="http://schemas.openxmlformats.org/officeDocument/2006/relationships/image"/><Relationship Id="rId12" Target="../media/image13.png" Type="http://schemas.openxmlformats.org/officeDocument/2006/relationships/image"/><Relationship Id="rId13" Target="../media/image14.svg" Type="http://schemas.openxmlformats.org/officeDocument/2006/relationships/image"/><Relationship Id="rId14" Target="../media/image15.png" Type="http://schemas.openxmlformats.org/officeDocument/2006/relationships/image"/><Relationship Id="rId15" Target="../media/image16.svg" Type="http://schemas.openxmlformats.org/officeDocument/2006/relationships/image"/><Relationship Id="rId2" Target="../media/image5.png" Type="http://schemas.openxmlformats.org/officeDocument/2006/relationships/image"/><Relationship Id="rId3" Target="../media/image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svg" Type="http://schemas.openxmlformats.org/officeDocument/2006/relationships/image"/><Relationship Id="rId2" Target="../media/image26.jpeg" Type="http://schemas.openxmlformats.org/officeDocument/2006/relationships/image"/><Relationship Id="rId3" Target="../media/image3.png" Type="http://schemas.openxmlformats.org/officeDocument/2006/relationships/image"/><Relationship Id="rId4" Target="../media/image4.svg" Type="http://schemas.openxmlformats.org/officeDocument/2006/relationships/image"/><Relationship Id="rId5" Target="../media/image13.png" Type="http://schemas.openxmlformats.org/officeDocument/2006/relationships/image"/><Relationship Id="rId6" Target="../media/image14.svg" Type="http://schemas.openxmlformats.org/officeDocument/2006/relationships/image"/><Relationship Id="rId7" Target="../media/image7.png" Type="http://schemas.openxmlformats.org/officeDocument/2006/relationships/image"/><Relationship Id="rId8" Target="../media/image8.svg" Type="http://schemas.openxmlformats.org/officeDocument/2006/relationships/image"/><Relationship Id="rId9" Target="../media/image5.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7.jpeg" Type="http://schemas.openxmlformats.org/officeDocument/2006/relationships/image"/><Relationship Id="rId3" Target="../media/image17.png" Type="http://schemas.openxmlformats.org/officeDocument/2006/relationships/image"/><Relationship Id="rId4" Target="../media/image18.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 Id="rId3" Target="../media/image12.svg" Type="http://schemas.openxmlformats.org/officeDocument/2006/relationships/image"/><Relationship Id="rId4" Target="../media/image1.png" Type="http://schemas.openxmlformats.org/officeDocument/2006/relationships/image"/><Relationship Id="rId5" Target="../media/image2.svg" Type="http://schemas.openxmlformats.org/officeDocument/2006/relationships/image"/><Relationship Id="rId6" Target="../media/image28.jpeg" Type="http://schemas.openxmlformats.org/officeDocument/2006/relationships/image"/><Relationship Id="rId7" Target="../media/image29.jpe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png" Type="http://schemas.openxmlformats.org/officeDocument/2006/relationships/image"/><Relationship Id="rId11" Target="../media/image4.svg" Type="http://schemas.openxmlformats.org/officeDocument/2006/relationships/image"/><Relationship Id="rId2" Target="../media/image5.png" Type="http://schemas.openxmlformats.org/officeDocument/2006/relationships/image"/><Relationship Id="rId3" Target="../media/image6.svg" Type="http://schemas.openxmlformats.org/officeDocument/2006/relationships/image"/><Relationship Id="rId4" Target="../media/image13.png" Type="http://schemas.openxmlformats.org/officeDocument/2006/relationships/image"/><Relationship Id="rId5" Target="../media/image14.svg" Type="http://schemas.openxmlformats.org/officeDocument/2006/relationships/image"/><Relationship Id="rId6" Target="../media/image15.png" Type="http://schemas.openxmlformats.org/officeDocument/2006/relationships/image"/><Relationship Id="rId7" Target="../media/image16.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0.png" Type="http://schemas.openxmlformats.org/officeDocument/2006/relationships/image"/><Relationship Id="rId3" Target="../media/image3.png" Type="http://schemas.openxmlformats.org/officeDocument/2006/relationships/image"/><Relationship Id="rId4" Target="../media/image4.svg" Type="http://schemas.openxmlformats.org/officeDocument/2006/relationships/image"/><Relationship Id="rId5" Target="../media/image31.png" Type="http://schemas.openxmlformats.org/officeDocument/2006/relationships/image"/><Relationship Id="rId6" Target="../media/image32.png" Type="http://schemas.openxmlformats.org/officeDocument/2006/relationships/image"/><Relationship Id="rId7" Target="../media/image33.pn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4.jpeg" Type="http://schemas.openxmlformats.org/officeDocument/2006/relationships/image"/><Relationship Id="rId3" Target="../media/image35.jpeg" Type="http://schemas.openxmlformats.org/officeDocument/2006/relationships/image"/><Relationship Id="rId4" Target="../media/image36.jpeg" Type="http://schemas.openxmlformats.org/officeDocument/2006/relationships/image"/><Relationship Id="rId5" Target="../media/image37.jpeg" Type="http://schemas.openxmlformats.org/officeDocument/2006/relationships/image"/><Relationship Id="rId6" Target="../media/image17.png" Type="http://schemas.openxmlformats.org/officeDocument/2006/relationships/image"/><Relationship Id="rId7" Target="../media/image18.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png" Type="http://schemas.openxmlformats.org/officeDocument/2006/relationships/image"/><Relationship Id="rId11" Target="../media/image12.svg" Type="http://schemas.openxmlformats.org/officeDocument/2006/relationships/image"/><Relationship Id="rId12" Target="../media/image15.png" Type="http://schemas.openxmlformats.org/officeDocument/2006/relationships/image"/><Relationship Id="rId13" Target="../media/image16.svg" Type="http://schemas.openxmlformats.org/officeDocument/2006/relationships/image"/><Relationship Id="rId14" Target="../media/image1.png" Type="http://schemas.openxmlformats.org/officeDocument/2006/relationships/image"/><Relationship Id="rId15" Target="../media/image2.svg" Type="http://schemas.openxmlformats.org/officeDocument/2006/relationships/image"/><Relationship Id="rId16" Target="../media/image13.png" Type="http://schemas.openxmlformats.org/officeDocument/2006/relationships/image"/><Relationship Id="rId17" Target="../media/image14.svg" Type="http://schemas.openxmlformats.org/officeDocument/2006/relationships/image"/><Relationship Id="rId18" Target="../media/image38.jpeg" Type="http://schemas.openxmlformats.org/officeDocument/2006/relationships/image"/><Relationship Id="rId19" Target="../media/image39.jpeg" Type="http://schemas.openxmlformats.org/officeDocument/2006/relationships/image"/><Relationship Id="rId2" Target="../media/image5.png" Type="http://schemas.openxmlformats.org/officeDocument/2006/relationships/image"/><Relationship Id="rId20" Target="../media/image40.jpeg" Type="http://schemas.openxmlformats.org/officeDocument/2006/relationships/image"/><Relationship Id="rId21" Target="../media/image41.jpeg" Type="http://schemas.openxmlformats.org/officeDocument/2006/relationships/image"/><Relationship Id="rId22" Target="../media/image42.jpeg" Type="http://schemas.openxmlformats.org/officeDocument/2006/relationships/image"/><Relationship Id="rId3" Target="../media/image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3.png" Type="http://schemas.openxmlformats.org/officeDocument/2006/relationships/image"/><Relationship Id="rId11" Target="../media/image14.svg" Type="http://schemas.openxmlformats.org/officeDocument/2006/relationships/image"/><Relationship Id="rId2" Target="../media/image43.jpeg" Type="http://schemas.openxmlformats.org/officeDocument/2006/relationships/image"/><Relationship Id="rId3" Target="../media/image44.jpeg" Type="http://schemas.openxmlformats.org/officeDocument/2006/relationships/image"/><Relationship Id="rId4" Target="../media/image45.jpeg" Type="http://schemas.openxmlformats.org/officeDocument/2006/relationships/image"/><Relationship Id="rId5" Target="../media/image46.jpeg" Type="http://schemas.openxmlformats.org/officeDocument/2006/relationships/image"/><Relationship Id="rId6" Target="../media/image47.jpeg" Type="http://schemas.openxmlformats.org/officeDocument/2006/relationships/image"/><Relationship Id="rId7" Target="../media/image48.jpe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11.png" Type="http://schemas.openxmlformats.org/officeDocument/2006/relationships/image"/><Relationship Id="rId7" Target="../media/image12.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png" Type="http://schemas.openxmlformats.org/officeDocument/2006/relationships/image"/><Relationship Id="rId11" Target="../media/image12.svg" Type="http://schemas.openxmlformats.org/officeDocument/2006/relationships/image"/><Relationship Id="rId12" Target="../media/image15.png" Type="http://schemas.openxmlformats.org/officeDocument/2006/relationships/image"/><Relationship Id="rId13" Target="../media/image16.svg" Type="http://schemas.openxmlformats.org/officeDocument/2006/relationships/image"/><Relationship Id="rId14" Target="../media/image3.png" Type="http://schemas.openxmlformats.org/officeDocument/2006/relationships/image"/><Relationship Id="rId15" Target="../media/image4.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19.png" Type="http://schemas.openxmlformats.org/officeDocument/2006/relationships/image"/><Relationship Id="rId5" Target="../media/image20.svg" Type="http://schemas.openxmlformats.org/officeDocument/2006/relationships/image"/><Relationship Id="rId6" Target="../media/image13.png" Type="http://schemas.openxmlformats.org/officeDocument/2006/relationships/image"/><Relationship Id="rId7" Target="../media/image14.svg" Type="http://schemas.openxmlformats.org/officeDocument/2006/relationships/image"/><Relationship Id="rId8" Target="../media/image5.png" Type="http://schemas.openxmlformats.org/officeDocument/2006/relationships/image"/><Relationship Id="rId9" Target="../media/image6.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9.jpeg" Type="http://schemas.openxmlformats.org/officeDocument/2006/relationships/image"/><Relationship Id="rId3" Target="../media/image3.png" Type="http://schemas.openxmlformats.org/officeDocument/2006/relationships/image"/><Relationship Id="rId4" Target="../media/image4.svg" Type="http://schemas.openxmlformats.org/officeDocument/2006/relationships/image"/><Relationship Id="rId5" Target="../media/image50.jpeg" Type="http://schemas.openxmlformats.org/officeDocument/2006/relationships/image"/><Relationship Id="rId6" Target="../media/image51.jpeg" Type="http://schemas.openxmlformats.org/officeDocument/2006/relationships/image"/><Relationship Id="rId7" Target="../media/image52.jpe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png" Type="http://schemas.openxmlformats.org/officeDocument/2006/relationships/image"/><Relationship Id="rId11" Target="../media/image12.svg" Type="http://schemas.openxmlformats.org/officeDocument/2006/relationships/image"/><Relationship Id="rId12" Target="../media/image13.png" Type="http://schemas.openxmlformats.org/officeDocument/2006/relationships/image"/><Relationship Id="rId13" Target="../media/image14.svg" Type="http://schemas.openxmlformats.org/officeDocument/2006/relationships/image"/><Relationship Id="rId14" Target="../media/image15.png" Type="http://schemas.openxmlformats.org/officeDocument/2006/relationships/image"/><Relationship Id="rId15" Target="../media/image16.svg" Type="http://schemas.openxmlformats.org/officeDocument/2006/relationships/image"/><Relationship Id="rId16" Target="../media/image1.png" Type="http://schemas.openxmlformats.org/officeDocument/2006/relationships/image"/><Relationship Id="rId17" Target="../media/image2.svg" Type="http://schemas.openxmlformats.org/officeDocument/2006/relationships/image"/><Relationship Id="rId18" Target="../media/image3.png" Type="http://schemas.openxmlformats.org/officeDocument/2006/relationships/image"/><Relationship Id="rId19" Target="../media/image4.svg" Type="http://schemas.openxmlformats.org/officeDocument/2006/relationships/image"/><Relationship Id="rId2" Target="../media/image5.png" Type="http://schemas.openxmlformats.org/officeDocument/2006/relationships/image"/><Relationship Id="rId3" Target="../media/image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3.png" Type="http://schemas.openxmlformats.org/officeDocument/2006/relationships/image"/><Relationship Id="rId11" Target="../media/image14.svg" Type="http://schemas.openxmlformats.org/officeDocument/2006/relationships/image"/><Relationship Id="rId12" Target="../media/image15.png" Type="http://schemas.openxmlformats.org/officeDocument/2006/relationships/image"/><Relationship Id="rId13" Target="../media/image16.svg" Type="http://schemas.openxmlformats.org/officeDocument/2006/relationships/image"/><Relationship Id="rId14" Target="../media/image1.png" Type="http://schemas.openxmlformats.org/officeDocument/2006/relationships/image"/><Relationship Id="rId15" Target="../media/image2.svg" Type="http://schemas.openxmlformats.org/officeDocument/2006/relationships/image"/><Relationship Id="rId16" Target="../media/image19.png" Type="http://schemas.openxmlformats.org/officeDocument/2006/relationships/image"/><Relationship Id="rId17" Target="../media/image20.svg" Type="http://schemas.openxmlformats.org/officeDocument/2006/relationships/image"/><Relationship Id="rId18" Target="../media/image17.png" Type="http://schemas.openxmlformats.org/officeDocument/2006/relationships/image"/><Relationship Id="rId19" Target="../media/image18.svg" Type="http://schemas.openxmlformats.org/officeDocument/2006/relationships/image"/><Relationship Id="rId2" Target="../media/image5.png" Type="http://schemas.openxmlformats.org/officeDocument/2006/relationships/image"/><Relationship Id="rId20" Target="../media/image3.png" Type="http://schemas.openxmlformats.org/officeDocument/2006/relationships/image"/><Relationship Id="rId21" Target="../media/image4.svg" Type="http://schemas.openxmlformats.org/officeDocument/2006/relationships/image"/><Relationship Id="rId3" Target="../media/image6.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1.png" Type="http://schemas.openxmlformats.org/officeDocument/2006/relationships/image"/><Relationship Id="rId9" Target="../media/image12.svg"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svg" Type="http://schemas.openxmlformats.org/officeDocument/2006/relationships/image"/><Relationship Id="rId4" Target="../media/image53.png" Type="http://schemas.openxmlformats.org/officeDocument/2006/relationships/image"/><Relationship Id="rId5" Target="../media/image54.sv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5.png" Type="http://schemas.openxmlformats.org/officeDocument/2006/relationships/image"/><Relationship Id="rId9" Target="../media/image16.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FFFAC5"/>
        </a:solidFill>
      </p:bgPr>
    </p:bg>
    <p:spTree>
      <p:nvGrpSpPr>
        <p:cNvPr id="1" name=""/>
        <p:cNvGrpSpPr/>
        <p:nvPr/>
      </p:nvGrpSpPr>
      <p:grpSpPr>
        <a:xfrm>
          <a:off x="0" y="0"/>
          <a:ext cx="0" cy="0"/>
          <a:chOff x="0" y="0"/>
          <a:chExt cx="0" cy="0"/>
        </a:xfrm>
      </p:grpSpPr>
      <p:sp>
        <p:nvSpPr>
          <p:cNvPr name="Freeform 2" id="2"/>
          <p:cNvSpPr/>
          <p:nvPr/>
        </p:nvSpPr>
        <p:spPr>
          <a:xfrm flipH="false" flipV="false" rot="0">
            <a:off x="4017019" y="33038"/>
            <a:ext cx="10253962" cy="10253962"/>
          </a:xfrm>
          <a:custGeom>
            <a:avLst/>
            <a:gdLst/>
            <a:ahLst/>
            <a:cxnLst/>
            <a:rect r="r" b="b" t="t" l="l"/>
            <a:pathLst>
              <a:path h="10253962" w="10253962">
                <a:moveTo>
                  <a:pt x="0" y="0"/>
                </a:moveTo>
                <a:lnTo>
                  <a:pt x="10253962" y="0"/>
                </a:lnTo>
                <a:lnTo>
                  <a:pt x="10253962" y="10253962"/>
                </a:lnTo>
                <a:lnTo>
                  <a:pt x="0" y="10253962"/>
                </a:lnTo>
                <a:lnTo>
                  <a:pt x="0" y="0"/>
                </a:lnTo>
                <a:close/>
              </a:path>
            </a:pathLst>
          </a:custGeom>
          <a:blipFill>
            <a:blip r:embed="rId2">
              <a:alphaModFix amt="93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136660" y="985847"/>
            <a:ext cx="1481636" cy="8315305"/>
          </a:xfrm>
          <a:custGeom>
            <a:avLst/>
            <a:gdLst/>
            <a:ahLst/>
            <a:cxnLst/>
            <a:rect r="r" b="b" t="t" l="l"/>
            <a:pathLst>
              <a:path h="8315305" w="1481636">
                <a:moveTo>
                  <a:pt x="0" y="0"/>
                </a:moveTo>
                <a:lnTo>
                  <a:pt x="1481636" y="0"/>
                </a:lnTo>
                <a:lnTo>
                  <a:pt x="1481636" y="8315306"/>
                </a:lnTo>
                <a:lnTo>
                  <a:pt x="0" y="831530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4671031" y="942995"/>
            <a:ext cx="1481636" cy="8315305"/>
          </a:xfrm>
          <a:custGeom>
            <a:avLst/>
            <a:gdLst/>
            <a:ahLst/>
            <a:cxnLst/>
            <a:rect r="r" b="b" t="t" l="l"/>
            <a:pathLst>
              <a:path h="8315305" w="1481636">
                <a:moveTo>
                  <a:pt x="0" y="0"/>
                </a:moveTo>
                <a:lnTo>
                  <a:pt x="1481636" y="0"/>
                </a:lnTo>
                <a:lnTo>
                  <a:pt x="1481636" y="8315305"/>
                </a:lnTo>
                <a:lnTo>
                  <a:pt x="0" y="831530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0" y="0"/>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0" y="1727901"/>
            <a:ext cx="1733506" cy="1739833"/>
          </a:xfrm>
          <a:custGeom>
            <a:avLst/>
            <a:gdLst/>
            <a:ahLst/>
            <a:cxnLst/>
            <a:rect r="r" b="b" t="t" l="l"/>
            <a:pathLst>
              <a:path h="1739833" w="1733506">
                <a:moveTo>
                  <a:pt x="0" y="0"/>
                </a:moveTo>
                <a:lnTo>
                  <a:pt x="1733506" y="0"/>
                </a:lnTo>
                <a:lnTo>
                  <a:pt x="1733506" y="1739833"/>
                </a:lnTo>
                <a:lnTo>
                  <a:pt x="0" y="173983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0" y="3455862"/>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0" y="6908554"/>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9" id="9"/>
          <p:cNvSpPr/>
          <p:nvPr/>
        </p:nvSpPr>
        <p:spPr>
          <a:xfrm flipH="false" flipV="false" rot="0">
            <a:off x="0" y="5183763"/>
            <a:ext cx="1733506" cy="1736664"/>
          </a:xfrm>
          <a:custGeom>
            <a:avLst/>
            <a:gdLst/>
            <a:ahLst/>
            <a:cxnLst/>
            <a:rect r="r" b="b" t="t" l="l"/>
            <a:pathLst>
              <a:path h="1736664" w="1733506">
                <a:moveTo>
                  <a:pt x="0" y="0"/>
                </a:moveTo>
                <a:lnTo>
                  <a:pt x="1733506" y="0"/>
                </a:lnTo>
                <a:lnTo>
                  <a:pt x="1733506" y="1736663"/>
                </a:lnTo>
                <a:lnTo>
                  <a:pt x="0" y="173666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0" id="10"/>
          <p:cNvSpPr/>
          <p:nvPr/>
        </p:nvSpPr>
        <p:spPr>
          <a:xfrm flipH="false" flipV="false" rot="0">
            <a:off x="0" y="8636455"/>
            <a:ext cx="1736610" cy="1739773"/>
          </a:xfrm>
          <a:custGeom>
            <a:avLst/>
            <a:gdLst/>
            <a:ahLst/>
            <a:cxnLst/>
            <a:rect r="r" b="b" t="t" l="l"/>
            <a:pathLst>
              <a:path h="1739773" w="1736610">
                <a:moveTo>
                  <a:pt x="0" y="0"/>
                </a:moveTo>
                <a:lnTo>
                  <a:pt x="1736610" y="0"/>
                </a:lnTo>
                <a:lnTo>
                  <a:pt x="1736610" y="1739774"/>
                </a:lnTo>
                <a:lnTo>
                  <a:pt x="0" y="1739774"/>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1" id="11"/>
          <p:cNvSpPr/>
          <p:nvPr/>
        </p:nvSpPr>
        <p:spPr>
          <a:xfrm flipH="false" flipV="false" rot="0">
            <a:off x="16552717" y="3420135"/>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0">
            <a:off x="16555821" y="-60"/>
            <a:ext cx="1733506" cy="1739833"/>
          </a:xfrm>
          <a:custGeom>
            <a:avLst/>
            <a:gdLst/>
            <a:ahLst/>
            <a:cxnLst/>
            <a:rect r="r" b="b" t="t" l="l"/>
            <a:pathLst>
              <a:path h="1739833" w="1733506">
                <a:moveTo>
                  <a:pt x="0" y="0"/>
                </a:moveTo>
                <a:lnTo>
                  <a:pt x="1733506" y="0"/>
                </a:lnTo>
                <a:lnTo>
                  <a:pt x="1733506" y="1739833"/>
                </a:lnTo>
                <a:lnTo>
                  <a:pt x="0" y="173983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false" flipV="false" rot="0">
            <a:off x="16552717" y="1710067"/>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4" id="14"/>
          <p:cNvSpPr/>
          <p:nvPr/>
        </p:nvSpPr>
        <p:spPr>
          <a:xfrm flipH="false" flipV="false" rot="0">
            <a:off x="16555821" y="8547227"/>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5" id="15"/>
          <p:cNvSpPr/>
          <p:nvPr/>
        </p:nvSpPr>
        <p:spPr>
          <a:xfrm flipH="false" flipV="false" rot="0">
            <a:off x="16558925" y="5130202"/>
            <a:ext cx="1733506" cy="1736664"/>
          </a:xfrm>
          <a:custGeom>
            <a:avLst/>
            <a:gdLst/>
            <a:ahLst/>
            <a:cxnLst/>
            <a:rect r="r" b="b" t="t" l="l"/>
            <a:pathLst>
              <a:path h="1736664" w="1733506">
                <a:moveTo>
                  <a:pt x="0" y="0"/>
                </a:moveTo>
                <a:lnTo>
                  <a:pt x="1733506" y="0"/>
                </a:lnTo>
                <a:lnTo>
                  <a:pt x="1733506" y="1736663"/>
                </a:lnTo>
                <a:lnTo>
                  <a:pt x="0" y="173666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6" id="16"/>
          <p:cNvSpPr/>
          <p:nvPr/>
        </p:nvSpPr>
        <p:spPr>
          <a:xfrm flipH="false" flipV="false" rot="0">
            <a:off x="16555821" y="6837160"/>
            <a:ext cx="1736610" cy="1739773"/>
          </a:xfrm>
          <a:custGeom>
            <a:avLst/>
            <a:gdLst/>
            <a:ahLst/>
            <a:cxnLst/>
            <a:rect r="r" b="b" t="t" l="l"/>
            <a:pathLst>
              <a:path h="1739773" w="1736610">
                <a:moveTo>
                  <a:pt x="0" y="0"/>
                </a:moveTo>
                <a:lnTo>
                  <a:pt x="1736610" y="0"/>
                </a:lnTo>
                <a:lnTo>
                  <a:pt x="1736610" y="1739773"/>
                </a:lnTo>
                <a:lnTo>
                  <a:pt x="0" y="1739773"/>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TextBox 17" id="17"/>
          <p:cNvSpPr txBox="true"/>
          <p:nvPr/>
        </p:nvSpPr>
        <p:spPr>
          <a:xfrm rot="0">
            <a:off x="4771160" y="2377001"/>
            <a:ext cx="8745679" cy="4543425"/>
          </a:xfrm>
          <a:prstGeom prst="rect">
            <a:avLst/>
          </a:prstGeom>
        </p:spPr>
        <p:txBody>
          <a:bodyPr anchor="t" rtlCol="false" tIns="0" lIns="0" bIns="0" rIns="0">
            <a:spAutoFit/>
          </a:bodyPr>
          <a:lstStyle/>
          <a:p>
            <a:pPr algn="ctr">
              <a:lnSpc>
                <a:spcPts val="11999"/>
              </a:lnSpc>
              <a:spcBef>
                <a:spcPct val="0"/>
              </a:spcBef>
            </a:pPr>
            <a:r>
              <a:rPr lang="en-US" sz="9999">
                <a:solidFill>
                  <a:srgbClr val="183858"/>
                </a:solidFill>
                <a:latin typeface="Mestizo"/>
              </a:rPr>
              <a:t> Jewish Culture Presentation</a:t>
            </a:r>
          </a:p>
        </p:txBody>
      </p:sp>
      <p:grpSp>
        <p:nvGrpSpPr>
          <p:cNvPr name="Group 18" id="18"/>
          <p:cNvGrpSpPr/>
          <p:nvPr/>
        </p:nvGrpSpPr>
        <p:grpSpPr>
          <a:xfrm rot="0">
            <a:off x="5942453" y="7294267"/>
            <a:ext cx="6404422" cy="825559"/>
            <a:chOff x="0" y="0"/>
            <a:chExt cx="1599863" cy="206229"/>
          </a:xfrm>
        </p:grpSpPr>
        <p:sp>
          <p:nvSpPr>
            <p:cNvPr name="Freeform 19" id="19"/>
            <p:cNvSpPr/>
            <p:nvPr/>
          </p:nvSpPr>
          <p:spPr>
            <a:xfrm flipH="false" flipV="false" rot="0">
              <a:off x="0" y="0"/>
              <a:ext cx="1599863" cy="206229"/>
            </a:xfrm>
            <a:custGeom>
              <a:avLst/>
              <a:gdLst/>
              <a:ahLst/>
              <a:cxnLst/>
              <a:rect r="r" b="b" t="t" l="l"/>
              <a:pathLst>
                <a:path h="206229" w="1599863">
                  <a:moveTo>
                    <a:pt x="0" y="0"/>
                  </a:moveTo>
                  <a:lnTo>
                    <a:pt x="1599863" y="0"/>
                  </a:lnTo>
                  <a:lnTo>
                    <a:pt x="1599863" y="206229"/>
                  </a:lnTo>
                  <a:lnTo>
                    <a:pt x="0" y="206229"/>
                  </a:lnTo>
                  <a:close/>
                </a:path>
              </a:pathLst>
            </a:custGeom>
            <a:solidFill>
              <a:srgbClr val="34387E"/>
            </a:solidFill>
          </p:spPr>
        </p:sp>
        <p:sp>
          <p:nvSpPr>
            <p:cNvPr name="TextBox 20" id="20"/>
            <p:cNvSpPr txBox="true"/>
            <p:nvPr/>
          </p:nvSpPr>
          <p:spPr>
            <a:xfrm>
              <a:off x="0" y="-47625"/>
              <a:ext cx="1599863" cy="253854"/>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6547734" y="7468921"/>
            <a:ext cx="5193859" cy="466725"/>
          </a:xfrm>
          <a:prstGeom prst="rect">
            <a:avLst/>
          </a:prstGeom>
        </p:spPr>
        <p:txBody>
          <a:bodyPr anchor="t" rtlCol="false" tIns="0" lIns="0" bIns="0" rIns="0">
            <a:spAutoFit/>
          </a:bodyPr>
          <a:lstStyle/>
          <a:p>
            <a:pPr algn="ctr">
              <a:lnSpc>
                <a:spcPts val="3600"/>
              </a:lnSpc>
              <a:spcBef>
                <a:spcPct val="0"/>
              </a:spcBef>
            </a:pPr>
            <a:r>
              <a:rPr lang="en-US" sz="3000">
                <a:solidFill>
                  <a:srgbClr val="F8F3E5"/>
                </a:solidFill>
                <a:latin typeface="Bebas Neue Bold"/>
              </a:rPr>
              <a:t>Social Studies Subject for Middle School</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47973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1028700" y="2245500"/>
            <a:ext cx="12348302"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How to Use This Presentation</a:t>
            </a:r>
          </a:p>
        </p:txBody>
      </p:sp>
      <p:sp>
        <p:nvSpPr>
          <p:cNvPr name="TextBox 4" id="4"/>
          <p:cNvSpPr txBox="true"/>
          <p:nvPr/>
        </p:nvSpPr>
        <p:spPr>
          <a:xfrm rot="0">
            <a:off x="1028700" y="4635807"/>
            <a:ext cx="5166352" cy="3449955"/>
          </a:xfrm>
          <a:prstGeom prst="rect">
            <a:avLst/>
          </a:prstGeom>
        </p:spPr>
        <p:txBody>
          <a:bodyPr anchor="t" rtlCol="false" tIns="0" lIns="0" bIns="0" rIns="0">
            <a:spAutoFit/>
          </a:bodyPr>
          <a:lstStyle/>
          <a:p>
            <a:pPr>
              <a:lnSpc>
                <a:spcPts val="2520"/>
              </a:lnSpc>
            </a:pPr>
            <a:r>
              <a:rPr lang="en-US" sz="1800">
                <a:solidFill>
                  <a:srgbClr val="183858"/>
                </a:solidFill>
                <a:latin typeface="Gotham"/>
              </a:rPr>
              <a:t>Click on the "Google Slides" button below this presentation preview. Make sure to sign in to your Google account. Click on "Make a copy." Start editing your presentation.</a:t>
            </a:r>
          </a:p>
          <a:p>
            <a:pPr>
              <a:lnSpc>
                <a:spcPts val="2520"/>
              </a:lnSpc>
            </a:pPr>
          </a:p>
          <a:p>
            <a:pPr>
              <a:lnSpc>
                <a:spcPts val="2520"/>
              </a:lnSpc>
            </a:pPr>
            <a:r>
              <a:rPr lang="en-US" sz="1800" u="sng">
                <a:solidFill>
                  <a:srgbClr val="183858"/>
                </a:solidFill>
                <a:latin typeface="Gotham"/>
              </a:rPr>
              <a:t>Alternative:</a:t>
            </a:r>
            <a:r>
              <a:rPr lang="en-US" sz="1800">
                <a:solidFill>
                  <a:srgbClr val="183858"/>
                </a:solidFill>
                <a:latin typeface="Gotham"/>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5" id="5"/>
          <p:cNvSpPr txBox="true"/>
          <p:nvPr/>
        </p:nvSpPr>
        <p:spPr>
          <a:xfrm rot="0">
            <a:off x="1031241" y="3941126"/>
            <a:ext cx="4649376"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GOOGLE SLIDES</a:t>
            </a:r>
          </a:p>
        </p:txBody>
      </p:sp>
      <p:sp>
        <p:nvSpPr>
          <p:cNvPr name="TextBox 6" id="6"/>
          <p:cNvSpPr txBox="true"/>
          <p:nvPr/>
        </p:nvSpPr>
        <p:spPr>
          <a:xfrm rot="0">
            <a:off x="7320427" y="4635807"/>
            <a:ext cx="4725463" cy="3135630"/>
          </a:xfrm>
          <a:prstGeom prst="rect">
            <a:avLst/>
          </a:prstGeom>
        </p:spPr>
        <p:txBody>
          <a:bodyPr anchor="t" rtlCol="false" tIns="0" lIns="0" bIns="0" rIns="0">
            <a:spAutoFit/>
          </a:bodyPr>
          <a:lstStyle/>
          <a:p>
            <a:pPr>
              <a:lnSpc>
                <a:spcPts val="2520"/>
              </a:lnSpc>
            </a:pPr>
            <a:r>
              <a:rPr lang="en-US" sz="1800">
                <a:solidFill>
                  <a:srgbClr val="183858"/>
                </a:solidFill>
                <a:latin typeface="Gotham"/>
              </a:rPr>
              <a:t>Click on the "PowerPoint" button below this presentation preview. Start editing your presentation.</a:t>
            </a:r>
          </a:p>
          <a:p>
            <a:pPr>
              <a:lnSpc>
                <a:spcPts val="2520"/>
              </a:lnSpc>
            </a:pPr>
          </a:p>
          <a:p>
            <a:pPr>
              <a:lnSpc>
                <a:spcPts val="2520"/>
              </a:lnSpc>
            </a:pPr>
            <a:r>
              <a:rPr lang="en-US" sz="1800" u="sng">
                <a:solidFill>
                  <a:srgbClr val="183858"/>
                </a:solidFill>
                <a:latin typeface="Gotham"/>
              </a:rPr>
              <a:t>Alternative:</a:t>
            </a:r>
            <a:r>
              <a:rPr lang="en-US" sz="1800">
                <a:solidFill>
                  <a:srgbClr val="183858"/>
                </a:solidFill>
                <a:latin typeface="Gotham"/>
              </a:rPr>
              <a:t> From Canva template file, Click on the "Share" button on the top right corner in Canva and click on "More" at the bottom of the menu. Enter "PowerPoint" in the search bar and click on the PowerPoint icon to download.</a:t>
            </a:r>
          </a:p>
        </p:txBody>
      </p:sp>
      <p:sp>
        <p:nvSpPr>
          <p:cNvPr name="TextBox 7" id="7"/>
          <p:cNvSpPr txBox="true"/>
          <p:nvPr/>
        </p:nvSpPr>
        <p:spPr>
          <a:xfrm rot="0">
            <a:off x="7320427" y="3941126"/>
            <a:ext cx="2868405"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POWERPOINT</a:t>
            </a:r>
          </a:p>
        </p:txBody>
      </p:sp>
      <p:sp>
        <p:nvSpPr>
          <p:cNvPr name="TextBox 8" id="8"/>
          <p:cNvSpPr txBox="true"/>
          <p:nvPr/>
        </p:nvSpPr>
        <p:spPr>
          <a:xfrm rot="0">
            <a:off x="13171265" y="4635807"/>
            <a:ext cx="3295823" cy="1878330"/>
          </a:xfrm>
          <a:prstGeom prst="rect">
            <a:avLst/>
          </a:prstGeom>
        </p:spPr>
        <p:txBody>
          <a:bodyPr anchor="t" rtlCol="false" tIns="0" lIns="0" bIns="0" rIns="0">
            <a:spAutoFit/>
          </a:bodyPr>
          <a:lstStyle/>
          <a:p>
            <a:pPr>
              <a:lnSpc>
                <a:spcPts val="2520"/>
              </a:lnSpc>
            </a:pPr>
            <a:r>
              <a:rPr lang="en-US" sz="1800">
                <a:solidFill>
                  <a:srgbClr val="183858"/>
                </a:solidFill>
                <a:latin typeface="Gotham"/>
              </a:rPr>
              <a:t>Click on the "Canva" button under this presentation preview. Start editing your presentation. You need to sign in to your Canva account.</a:t>
            </a:r>
          </a:p>
        </p:txBody>
      </p:sp>
      <p:sp>
        <p:nvSpPr>
          <p:cNvPr name="TextBox 9" id="9"/>
          <p:cNvSpPr txBox="true"/>
          <p:nvPr/>
        </p:nvSpPr>
        <p:spPr>
          <a:xfrm rot="0">
            <a:off x="13171265" y="3941126"/>
            <a:ext cx="1802560"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CANVA</a:t>
            </a:r>
          </a:p>
        </p:txBody>
      </p:sp>
      <p:sp>
        <p:nvSpPr>
          <p:cNvPr name="Freeform 10" id="10"/>
          <p:cNvSpPr/>
          <p:nvPr/>
        </p:nvSpPr>
        <p:spPr>
          <a:xfrm flipH="false" flipV="false" rot="0">
            <a:off x="4367529" y="0"/>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0">
            <a:off x="921204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1405656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411689" y="9182017"/>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false" flipV="false" rot="0">
            <a:off x="4435577" y="9182017"/>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9280096" y="9182017"/>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6" id="16"/>
          <p:cNvSpPr/>
          <p:nvPr/>
        </p:nvSpPr>
        <p:spPr>
          <a:xfrm flipH="false" flipV="false" rot="0">
            <a:off x="14124616" y="9182017"/>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transition spd="slow">
    <p:cover dir="l"/>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6713191" y="5337899"/>
            <a:ext cx="2135255" cy="2135255"/>
          </a:xfrm>
          <a:custGeom>
            <a:avLst/>
            <a:gdLst/>
            <a:ahLst/>
            <a:cxnLst/>
            <a:rect r="r" b="b" t="t" l="l"/>
            <a:pathLst>
              <a:path h="2135255" w="2135255">
                <a:moveTo>
                  <a:pt x="0" y="0"/>
                </a:moveTo>
                <a:lnTo>
                  <a:pt x="2135255" y="0"/>
                </a:lnTo>
                <a:lnTo>
                  <a:pt x="2135255" y="2135255"/>
                </a:lnTo>
                <a:lnTo>
                  <a:pt x="0" y="213525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4416600" y="2669244"/>
            <a:ext cx="2131373" cy="2135255"/>
          </a:xfrm>
          <a:custGeom>
            <a:avLst/>
            <a:gdLst/>
            <a:ahLst/>
            <a:cxnLst/>
            <a:rect r="r" b="b" t="t" l="l"/>
            <a:pathLst>
              <a:path h="2135255" w="2131373">
                <a:moveTo>
                  <a:pt x="0" y="0"/>
                </a:moveTo>
                <a:lnTo>
                  <a:pt x="2131373" y="0"/>
                </a:lnTo>
                <a:lnTo>
                  <a:pt x="2131373" y="2135255"/>
                </a:lnTo>
                <a:lnTo>
                  <a:pt x="0" y="213525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8945618" y="8141592"/>
            <a:ext cx="2131373" cy="2135255"/>
          </a:xfrm>
          <a:custGeom>
            <a:avLst/>
            <a:gdLst/>
            <a:ahLst/>
            <a:cxnLst/>
            <a:rect r="r" b="b" t="t" l="l"/>
            <a:pathLst>
              <a:path h="2135255" w="2131373">
                <a:moveTo>
                  <a:pt x="0" y="0"/>
                </a:moveTo>
                <a:lnTo>
                  <a:pt x="2131373" y="0"/>
                </a:lnTo>
                <a:lnTo>
                  <a:pt x="2131373" y="2135255"/>
                </a:lnTo>
                <a:lnTo>
                  <a:pt x="0" y="213525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2154032" y="0"/>
            <a:ext cx="2135255" cy="2135255"/>
          </a:xfrm>
          <a:custGeom>
            <a:avLst/>
            <a:gdLst/>
            <a:ahLst/>
            <a:cxnLst/>
            <a:rect r="r" b="b" t="t" l="l"/>
            <a:pathLst>
              <a:path h="2135255" w="2135255">
                <a:moveTo>
                  <a:pt x="0" y="0"/>
                </a:moveTo>
                <a:lnTo>
                  <a:pt x="2135255" y="0"/>
                </a:lnTo>
                <a:lnTo>
                  <a:pt x="2135255" y="2135255"/>
                </a:lnTo>
                <a:lnTo>
                  <a:pt x="0" y="213525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6" id="6"/>
          <p:cNvGrpSpPr/>
          <p:nvPr/>
        </p:nvGrpSpPr>
        <p:grpSpPr>
          <a:xfrm rot="0">
            <a:off x="4416600" y="0"/>
            <a:ext cx="6047232" cy="2135255"/>
            <a:chOff x="0" y="0"/>
            <a:chExt cx="1510635" cy="533399"/>
          </a:xfrm>
        </p:grpSpPr>
        <p:sp>
          <p:nvSpPr>
            <p:cNvPr name="Freeform 7" id="7"/>
            <p:cNvSpPr/>
            <p:nvPr/>
          </p:nvSpPr>
          <p:spPr>
            <a:xfrm flipH="false" flipV="false" rot="0">
              <a:off x="0" y="0"/>
              <a:ext cx="1510635" cy="533400"/>
            </a:xfrm>
            <a:custGeom>
              <a:avLst/>
              <a:gdLst/>
              <a:ahLst/>
              <a:cxnLst/>
              <a:rect r="r" b="b" t="t" l="l"/>
              <a:pathLst>
                <a:path h="533400" w="1510635">
                  <a:moveTo>
                    <a:pt x="0" y="0"/>
                  </a:moveTo>
                  <a:lnTo>
                    <a:pt x="1510635" y="0"/>
                  </a:lnTo>
                  <a:lnTo>
                    <a:pt x="1510635" y="533400"/>
                  </a:lnTo>
                  <a:lnTo>
                    <a:pt x="0" y="533400"/>
                  </a:lnTo>
                  <a:close/>
                </a:path>
              </a:pathLst>
            </a:custGeom>
            <a:solidFill>
              <a:srgbClr val="34387E"/>
            </a:solidFill>
          </p:spPr>
        </p:sp>
        <p:sp>
          <p:nvSpPr>
            <p:cNvPr name="TextBox 8" id="8"/>
            <p:cNvSpPr txBox="true"/>
            <p:nvPr/>
          </p:nvSpPr>
          <p:spPr>
            <a:xfrm>
              <a:off x="0" y="-47625"/>
              <a:ext cx="1510635" cy="581024"/>
            </a:xfrm>
            <a:prstGeom prst="rect">
              <a:avLst/>
            </a:prstGeom>
          </p:spPr>
          <p:txBody>
            <a:bodyPr anchor="ctr" rtlCol="false" tIns="50800" lIns="50800" bIns="50800" rIns="50800"/>
            <a:lstStyle/>
            <a:p>
              <a:pPr algn="ctr">
                <a:lnSpc>
                  <a:spcPts val="3359"/>
                </a:lnSpc>
              </a:pPr>
            </a:p>
          </p:txBody>
        </p:sp>
      </p:grpSp>
      <p:grpSp>
        <p:nvGrpSpPr>
          <p:cNvPr name="Group 9" id="9"/>
          <p:cNvGrpSpPr/>
          <p:nvPr/>
        </p:nvGrpSpPr>
        <p:grpSpPr>
          <a:xfrm rot="0">
            <a:off x="6679168" y="2669244"/>
            <a:ext cx="6047232" cy="2135255"/>
            <a:chOff x="0" y="0"/>
            <a:chExt cx="1510635" cy="533399"/>
          </a:xfrm>
        </p:grpSpPr>
        <p:sp>
          <p:nvSpPr>
            <p:cNvPr name="Freeform 10" id="10"/>
            <p:cNvSpPr/>
            <p:nvPr/>
          </p:nvSpPr>
          <p:spPr>
            <a:xfrm flipH="false" flipV="false" rot="0">
              <a:off x="0" y="0"/>
              <a:ext cx="1510635" cy="533400"/>
            </a:xfrm>
            <a:custGeom>
              <a:avLst/>
              <a:gdLst/>
              <a:ahLst/>
              <a:cxnLst/>
              <a:rect r="r" b="b" t="t" l="l"/>
              <a:pathLst>
                <a:path h="533400" w="1510635">
                  <a:moveTo>
                    <a:pt x="0" y="0"/>
                  </a:moveTo>
                  <a:lnTo>
                    <a:pt x="1510635" y="0"/>
                  </a:lnTo>
                  <a:lnTo>
                    <a:pt x="1510635" y="533400"/>
                  </a:lnTo>
                  <a:lnTo>
                    <a:pt x="0" y="533400"/>
                  </a:lnTo>
                  <a:close/>
                </a:path>
              </a:pathLst>
            </a:custGeom>
            <a:solidFill>
              <a:srgbClr val="34387E"/>
            </a:solidFill>
          </p:spPr>
        </p:sp>
        <p:sp>
          <p:nvSpPr>
            <p:cNvPr name="TextBox 11" id="11"/>
            <p:cNvSpPr txBox="true"/>
            <p:nvPr/>
          </p:nvSpPr>
          <p:spPr>
            <a:xfrm>
              <a:off x="0" y="-47625"/>
              <a:ext cx="1510635" cy="581024"/>
            </a:xfrm>
            <a:prstGeom prst="rect">
              <a:avLst/>
            </a:prstGeom>
          </p:spPr>
          <p:txBody>
            <a:bodyPr anchor="ctr" rtlCol="false" tIns="50800" lIns="50800" bIns="50800" rIns="50800"/>
            <a:lstStyle/>
            <a:p>
              <a:pPr algn="ctr">
                <a:lnSpc>
                  <a:spcPts val="3359"/>
                </a:lnSpc>
              </a:pPr>
            </a:p>
          </p:txBody>
        </p:sp>
      </p:grpSp>
      <p:sp>
        <p:nvSpPr>
          <p:cNvPr name="TextBox 12" id="12"/>
          <p:cNvSpPr txBox="true"/>
          <p:nvPr/>
        </p:nvSpPr>
        <p:spPr>
          <a:xfrm rot="0">
            <a:off x="1991559" y="5969524"/>
            <a:ext cx="4333048"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Agenda </a:t>
            </a:r>
          </a:p>
        </p:txBody>
      </p:sp>
      <p:sp>
        <p:nvSpPr>
          <p:cNvPr name="TextBox 13" id="13"/>
          <p:cNvSpPr txBox="true"/>
          <p:nvPr/>
        </p:nvSpPr>
        <p:spPr>
          <a:xfrm rot="0">
            <a:off x="5007854" y="1032484"/>
            <a:ext cx="5003451" cy="621030"/>
          </a:xfrm>
          <a:prstGeom prst="rect">
            <a:avLst/>
          </a:prstGeom>
        </p:spPr>
        <p:txBody>
          <a:bodyPr anchor="t" rtlCol="false" tIns="0" lIns="0" bIns="0" rIns="0">
            <a:spAutoFit/>
          </a:bodyPr>
          <a:lstStyle/>
          <a:p>
            <a:pPr>
              <a:lnSpc>
                <a:spcPts val="2520"/>
              </a:lnSpc>
            </a:pPr>
            <a:r>
              <a:rPr lang="en-US" sz="1800">
                <a:solidFill>
                  <a:srgbClr val="FFFFFF"/>
                </a:solidFill>
                <a:latin typeface="Gotham"/>
              </a:rPr>
              <a:t>Lorem ipsum dolor sit amet, consectetur adipiscing elit, sed do eiusmod tempor.</a:t>
            </a:r>
          </a:p>
        </p:txBody>
      </p:sp>
      <p:sp>
        <p:nvSpPr>
          <p:cNvPr name="TextBox 14" id="14"/>
          <p:cNvSpPr txBox="true"/>
          <p:nvPr/>
        </p:nvSpPr>
        <p:spPr>
          <a:xfrm rot="0">
            <a:off x="5007854" y="431028"/>
            <a:ext cx="2805047" cy="396875"/>
          </a:xfrm>
          <a:prstGeom prst="rect">
            <a:avLst/>
          </a:prstGeom>
        </p:spPr>
        <p:txBody>
          <a:bodyPr anchor="t" rtlCol="false" tIns="0" lIns="0" bIns="0" rIns="0">
            <a:spAutoFit/>
          </a:bodyPr>
          <a:lstStyle/>
          <a:p>
            <a:pPr marL="0" indent="0" lvl="0">
              <a:lnSpc>
                <a:spcPts val="3250"/>
              </a:lnSpc>
              <a:spcBef>
                <a:spcPct val="0"/>
              </a:spcBef>
            </a:pPr>
            <a:r>
              <a:rPr lang="en-US" sz="2500">
                <a:solidFill>
                  <a:srgbClr val="FFFFFF"/>
                </a:solidFill>
                <a:latin typeface="Gotham Bold"/>
              </a:rPr>
              <a:t>AGENDA 01</a:t>
            </a:r>
          </a:p>
        </p:txBody>
      </p:sp>
      <p:grpSp>
        <p:nvGrpSpPr>
          <p:cNvPr name="Group 15" id="15"/>
          <p:cNvGrpSpPr/>
          <p:nvPr/>
        </p:nvGrpSpPr>
        <p:grpSpPr>
          <a:xfrm rot="0">
            <a:off x="8979641" y="5337899"/>
            <a:ext cx="6047232" cy="2135255"/>
            <a:chOff x="0" y="0"/>
            <a:chExt cx="1510635" cy="533399"/>
          </a:xfrm>
        </p:grpSpPr>
        <p:sp>
          <p:nvSpPr>
            <p:cNvPr name="Freeform 16" id="16"/>
            <p:cNvSpPr/>
            <p:nvPr/>
          </p:nvSpPr>
          <p:spPr>
            <a:xfrm flipH="false" flipV="false" rot="0">
              <a:off x="0" y="0"/>
              <a:ext cx="1510635" cy="533400"/>
            </a:xfrm>
            <a:custGeom>
              <a:avLst/>
              <a:gdLst/>
              <a:ahLst/>
              <a:cxnLst/>
              <a:rect r="r" b="b" t="t" l="l"/>
              <a:pathLst>
                <a:path h="533400" w="1510635">
                  <a:moveTo>
                    <a:pt x="0" y="0"/>
                  </a:moveTo>
                  <a:lnTo>
                    <a:pt x="1510635" y="0"/>
                  </a:lnTo>
                  <a:lnTo>
                    <a:pt x="1510635" y="533400"/>
                  </a:lnTo>
                  <a:lnTo>
                    <a:pt x="0" y="533400"/>
                  </a:lnTo>
                  <a:close/>
                </a:path>
              </a:pathLst>
            </a:custGeom>
            <a:solidFill>
              <a:srgbClr val="34387E"/>
            </a:solidFill>
          </p:spPr>
        </p:sp>
        <p:sp>
          <p:nvSpPr>
            <p:cNvPr name="TextBox 17" id="17"/>
            <p:cNvSpPr txBox="true"/>
            <p:nvPr/>
          </p:nvSpPr>
          <p:spPr>
            <a:xfrm>
              <a:off x="0" y="-47625"/>
              <a:ext cx="1510635" cy="581024"/>
            </a:xfrm>
            <a:prstGeom prst="rect">
              <a:avLst/>
            </a:prstGeom>
          </p:spPr>
          <p:txBody>
            <a:bodyPr anchor="ctr" rtlCol="false" tIns="50800" lIns="50800" bIns="50800" rIns="50800"/>
            <a:lstStyle/>
            <a:p>
              <a:pPr algn="ctr">
                <a:lnSpc>
                  <a:spcPts val="3359"/>
                </a:lnSpc>
              </a:pPr>
            </a:p>
          </p:txBody>
        </p:sp>
      </p:grpSp>
      <p:grpSp>
        <p:nvGrpSpPr>
          <p:cNvPr name="Group 18" id="18"/>
          <p:cNvGrpSpPr/>
          <p:nvPr/>
        </p:nvGrpSpPr>
        <p:grpSpPr>
          <a:xfrm rot="0">
            <a:off x="11212068" y="8141592"/>
            <a:ext cx="6047232" cy="2135255"/>
            <a:chOff x="0" y="0"/>
            <a:chExt cx="1510635" cy="533399"/>
          </a:xfrm>
        </p:grpSpPr>
        <p:sp>
          <p:nvSpPr>
            <p:cNvPr name="Freeform 19" id="19"/>
            <p:cNvSpPr/>
            <p:nvPr/>
          </p:nvSpPr>
          <p:spPr>
            <a:xfrm flipH="false" flipV="false" rot="0">
              <a:off x="0" y="0"/>
              <a:ext cx="1510635" cy="533400"/>
            </a:xfrm>
            <a:custGeom>
              <a:avLst/>
              <a:gdLst/>
              <a:ahLst/>
              <a:cxnLst/>
              <a:rect r="r" b="b" t="t" l="l"/>
              <a:pathLst>
                <a:path h="533400" w="1510635">
                  <a:moveTo>
                    <a:pt x="0" y="0"/>
                  </a:moveTo>
                  <a:lnTo>
                    <a:pt x="1510635" y="0"/>
                  </a:lnTo>
                  <a:lnTo>
                    <a:pt x="1510635" y="533400"/>
                  </a:lnTo>
                  <a:lnTo>
                    <a:pt x="0" y="533400"/>
                  </a:lnTo>
                  <a:close/>
                </a:path>
              </a:pathLst>
            </a:custGeom>
            <a:solidFill>
              <a:srgbClr val="34387E"/>
            </a:solidFill>
          </p:spPr>
        </p:sp>
        <p:sp>
          <p:nvSpPr>
            <p:cNvPr name="TextBox 20" id="20"/>
            <p:cNvSpPr txBox="true"/>
            <p:nvPr/>
          </p:nvSpPr>
          <p:spPr>
            <a:xfrm>
              <a:off x="0" y="-47625"/>
              <a:ext cx="1510635" cy="581024"/>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7201059" y="3684311"/>
            <a:ext cx="5003451" cy="621030"/>
          </a:xfrm>
          <a:prstGeom prst="rect">
            <a:avLst/>
          </a:prstGeom>
        </p:spPr>
        <p:txBody>
          <a:bodyPr anchor="t" rtlCol="false" tIns="0" lIns="0" bIns="0" rIns="0">
            <a:spAutoFit/>
          </a:bodyPr>
          <a:lstStyle/>
          <a:p>
            <a:pPr>
              <a:lnSpc>
                <a:spcPts val="2520"/>
              </a:lnSpc>
            </a:pPr>
            <a:r>
              <a:rPr lang="en-US" sz="1800">
                <a:solidFill>
                  <a:srgbClr val="FFFFFF"/>
                </a:solidFill>
                <a:latin typeface="Gotham"/>
              </a:rPr>
              <a:t>Lorem ipsum dolor sit amet, consectetur adipiscing elit, sed do eiusmod tempor.</a:t>
            </a:r>
          </a:p>
        </p:txBody>
      </p:sp>
      <p:sp>
        <p:nvSpPr>
          <p:cNvPr name="TextBox 22" id="22"/>
          <p:cNvSpPr txBox="true"/>
          <p:nvPr/>
        </p:nvSpPr>
        <p:spPr>
          <a:xfrm rot="0">
            <a:off x="7201059" y="3082856"/>
            <a:ext cx="2805047" cy="396875"/>
          </a:xfrm>
          <a:prstGeom prst="rect">
            <a:avLst/>
          </a:prstGeom>
        </p:spPr>
        <p:txBody>
          <a:bodyPr anchor="t" rtlCol="false" tIns="0" lIns="0" bIns="0" rIns="0">
            <a:spAutoFit/>
          </a:bodyPr>
          <a:lstStyle/>
          <a:p>
            <a:pPr marL="0" indent="0" lvl="0">
              <a:lnSpc>
                <a:spcPts val="3250"/>
              </a:lnSpc>
              <a:spcBef>
                <a:spcPct val="0"/>
              </a:spcBef>
            </a:pPr>
            <a:r>
              <a:rPr lang="en-US" sz="2500">
                <a:solidFill>
                  <a:srgbClr val="FFFFFF"/>
                </a:solidFill>
                <a:latin typeface="Gotham Bold"/>
              </a:rPr>
              <a:t>AGENDA 02</a:t>
            </a:r>
          </a:p>
        </p:txBody>
      </p:sp>
      <p:sp>
        <p:nvSpPr>
          <p:cNvPr name="TextBox 23" id="23"/>
          <p:cNvSpPr txBox="true"/>
          <p:nvPr/>
        </p:nvSpPr>
        <p:spPr>
          <a:xfrm rot="0">
            <a:off x="9501532" y="6407674"/>
            <a:ext cx="5003451" cy="621030"/>
          </a:xfrm>
          <a:prstGeom prst="rect">
            <a:avLst/>
          </a:prstGeom>
        </p:spPr>
        <p:txBody>
          <a:bodyPr anchor="t" rtlCol="false" tIns="0" lIns="0" bIns="0" rIns="0">
            <a:spAutoFit/>
          </a:bodyPr>
          <a:lstStyle/>
          <a:p>
            <a:pPr>
              <a:lnSpc>
                <a:spcPts val="2520"/>
              </a:lnSpc>
            </a:pPr>
            <a:r>
              <a:rPr lang="en-US" sz="1800">
                <a:solidFill>
                  <a:srgbClr val="FFFFFF"/>
                </a:solidFill>
                <a:latin typeface="Gotham"/>
              </a:rPr>
              <a:t>Lorem ipsum dolor sit amet, consectetur adipiscing elit, sed do eiusmod tempor.</a:t>
            </a:r>
          </a:p>
        </p:txBody>
      </p:sp>
      <p:sp>
        <p:nvSpPr>
          <p:cNvPr name="TextBox 24" id="24"/>
          <p:cNvSpPr txBox="true"/>
          <p:nvPr/>
        </p:nvSpPr>
        <p:spPr>
          <a:xfrm rot="0">
            <a:off x="9467509" y="5757064"/>
            <a:ext cx="2805047" cy="396875"/>
          </a:xfrm>
          <a:prstGeom prst="rect">
            <a:avLst/>
          </a:prstGeom>
        </p:spPr>
        <p:txBody>
          <a:bodyPr anchor="t" rtlCol="false" tIns="0" lIns="0" bIns="0" rIns="0">
            <a:spAutoFit/>
          </a:bodyPr>
          <a:lstStyle/>
          <a:p>
            <a:pPr marL="0" indent="0" lvl="0">
              <a:lnSpc>
                <a:spcPts val="3250"/>
              </a:lnSpc>
              <a:spcBef>
                <a:spcPct val="0"/>
              </a:spcBef>
            </a:pPr>
            <a:r>
              <a:rPr lang="en-US" sz="2500">
                <a:solidFill>
                  <a:srgbClr val="FFFFFF"/>
                </a:solidFill>
                <a:latin typeface="Gotham Bold"/>
              </a:rPr>
              <a:t>AGENDA 03</a:t>
            </a:r>
          </a:p>
        </p:txBody>
      </p:sp>
      <p:sp>
        <p:nvSpPr>
          <p:cNvPr name="TextBox 25" id="25"/>
          <p:cNvSpPr txBox="true"/>
          <p:nvPr/>
        </p:nvSpPr>
        <p:spPr>
          <a:xfrm rot="0">
            <a:off x="11733959" y="9174077"/>
            <a:ext cx="5003451" cy="621030"/>
          </a:xfrm>
          <a:prstGeom prst="rect">
            <a:avLst/>
          </a:prstGeom>
        </p:spPr>
        <p:txBody>
          <a:bodyPr anchor="t" rtlCol="false" tIns="0" lIns="0" bIns="0" rIns="0">
            <a:spAutoFit/>
          </a:bodyPr>
          <a:lstStyle/>
          <a:p>
            <a:pPr>
              <a:lnSpc>
                <a:spcPts val="2520"/>
              </a:lnSpc>
            </a:pPr>
            <a:r>
              <a:rPr lang="en-US" sz="1800">
                <a:solidFill>
                  <a:srgbClr val="FFFFFF"/>
                </a:solidFill>
                <a:latin typeface="Gotham"/>
              </a:rPr>
              <a:t>Lorem ipsum dolor sit amet, consectetur adipiscing elit, sed do eiusmod tempor.</a:t>
            </a:r>
          </a:p>
        </p:txBody>
      </p:sp>
      <p:sp>
        <p:nvSpPr>
          <p:cNvPr name="TextBox 26" id="26"/>
          <p:cNvSpPr txBox="true"/>
          <p:nvPr/>
        </p:nvSpPr>
        <p:spPr>
          <a:xfrm rot="0">
            <a:off x="11733959" y="8572621"/>
            <a:ext cx="2805047" cy="396875"/>
          </a:xfrm>
          <a:prstGeom prst="rect">
            <a:avLst/>
          </a:prstGeom>
        </p:spPr>
        <p:txBody>
          <a:bodyPr anchor="t" rtlCol="false" tIns="0" lIns="0" bIns="0" rIns="0">
            <a:spAutoFit/>
          </a:bodyPr>
          <a:lstStyle/>
          <a:p>
            <a:pPr marL="0" indent="0" lvl="0">
              <a:lnSpc>
                <a:spcPts val="3250"/>
              </a:lnSpc>
              <a:spcBef>
                <a:spcPct val="0"/>
              </a:spcBef>
            </a:pPr>
            <a:r>
              <a:rPr lang="en-US" sz="2500">
                <a:solidFill>
                  <a:srgbClr val="FFFFFF"/>
                </a:solidFill>
                <a:latin typeface="Gotham Bold"/>
              </a:rPr>
              <a:t>AGENDA 04</a:t>
            </a:r>
          </a:p>
        </p:txBody>
      </p:sp>
      <p:sp>
        <p:nvSpPr>
          <p:cNvPr name="TextBox 27" id="27"/>
          <p:cNvSpPr txBox="true"/>
          <p:nvPr/>
        </p:nvSpPr>
        <p:spPr>
          <a:xfrm rot="0">
            <a:off x="1991559" y="7134908"/>
            <a:ext cx="3490727" cy="1495425"/>
          </a:xfrm>
          <a:prstGeom prst="rect">
            <a:avLst/>
          </a:prstGeom>
        </p:spPr>
        <p:txBody>
          <a:bodyPr anchor="t" rtlCol="false" tIns="0" lIns="0" bIns="0" rIns="0">
            <a:spAutoFit/>
          </a:bodyPr>
          <a:lstStyle/>
          <a:p>
            <a:pPr>
              <a:lnSpc>
                <a:spcPts val="2999"/>
              </a:lnSpc>
            </a:pPr>
            <a:r>
              <a:rPr lang="en-US" sz="2499">
                <a:solidFill>
                  <a:srgbClr val="183858"/>
                </a:solidFill>
                <a:latin typeface="Gotham"/>
              </a:rPr>
              <a:t>Lorem ipsum dolor sit amet, consectetur adipiscing elit, sed do eiusmod tempor.</a:t>
            </a:r>
          </a:p>
        </p:txBody>
      </p:sp>
      <p:sp>
        <p:nvSpPr>
          <p:cNvPr name="Freeform 28" id="28"/>
          <p:cNvSpPr/>
          <p:nvPr/>
        </p:nvSpPr>
        <p:spPr>
          <a:xfrm flipH="false" flipV="false" rot="0">
            <a:off x="120157" y="-2450878"/>
            <a:ext cx="908543" cy="5098967"/>
          </a:xfrm>
          <a:custGeom>
            <a:avLst/>
            <a:gdLst/>
            <a:ahLst/>
            <a:cxnLst/>
            <a:rect r="r" b="b" t="t" l="l"/>
            <a:pathLst>
              <a:path h="5098967" w="908543">
                <a:moveTo>
                  <a:pt x="0" y="0"/>
                </a:moveTo>
                <a:lnTo>
                  <a:pt x="908543" y="0"/>
                </a:lnTo>
                <a:lnTo>
                  <a:pt x="908543" y="5098967"/>
                </a:lnTo>
                <a:lnTo>
                  <a:pt x="0" y="509896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9" id="29"/>
          <p:cNvSpPr/>
          <p:nvPr/>
        </p:nvSpPr>
        <p:spPr>
          <a:xfrm flipH="false" flipV="false" rot="0">
            <a:off x="120157" y="2788416"/>
            <a:ext cx="908543" cy="5098967"/>
          </a:xfrm>
          <a:custGeom>
            <a:avLst/>
            <a:gdLst/>
            <a:ahLst/>
            <a:cxnLst/>
            <a:rect r="r" b="b" t="t" l="l"/>
            <a:pathLst>
              <a:path h="5098967" w="908543">
                <a:moveTo>
                  <a:pt x="0" y="0"/>
                </a:moveTo>
                <a:lnTo>
                  <a:pt x="908543" y="0"/>
                </a:lnTo>
                <a:lnTo>
                  <a:pt x="908543" y="5098967"/>
                </a:lnTo>
                <a:lnTo>
                  <a:pt x="0" y="509896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0" id="30"/>
          <p:cNvSpPr/>
          <p:nvPr/>
        </p:nvSpPr>
        <p:spPr>
          <a:xfrm flipH="false" flipV="false" rot="0">
            <a:off x="120157" y="8027709"/>
            <a:ext cx="908543" cy="5098967"/>
          </a:xfrm>
          <a:custGeom>
            <a:avLst/>
            <a:gdLst/>
            <a:ahLst/>
            <a:cxnLst/>
            <a:rect r="r" b="b" t="t" l="l"/>
            <a:pathLst>
              <a:path h="5098967" w="908543">
                <a:moveTo>
                  <a:pt x="0" y="0"/>
                </a:moveTo>
                <a:lnTo>
                  <a:pt x="908543" y="0"/>
                </a:lnTo>
                <a:lnTo>
                  <a:pt x="908543" y="5098967"/>
                </a:lnTo>
                <a:lnTo>
                  <a:pt x="0" y="509896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1" id="31"/>
          <p:cNvSpPr/>
          <p:nvPr/>
        </p:nvSpPr>
        <p:spPr>
          <a:xfrm flipH="false" flipV="false" rot="0">
            <a:off x="17259300" y="-2645277"/>
            <a:ext cx="908543" cy="5098967"/>
          </a:xfrm>
          <a:custGeom>
            <a:avLst/>
            <a:gdLst/>
            <a:ahLst/>
            <a:cxnLst/>
            <a:rect r="r" b="b" t="t" l="l"/>
            <a:pathLst>
              <a:path h="5098967" w="908543">
                <a:moveTo>
                  <a:pt x="0" y="0"/>
                </a:moveTo>
                <a:lnTo>
                  <a:pt x="908543" y="0"/>
                </a:lnTo>
                <a:lnTo>
                  <a:pt x="908543" y="5098967"/>
                </a:lnTo>
                <a:lnTo>
                  <a:pt x="0" y="509896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2" id="32"/>
          <p:cNvSpPr/>
          <p:nvPr/>
        </p:nvSpPr>
        <p:spPr>
          <a:xfrm flipH="false" flipV="false" rot="0">
            <a:off x="17259300" y="2594017"/>
            <a:ext cx="908543" cy="5098967"/>
          </a:xfrm>
          <a:custGeom>
            <a:avLst/>
            <a:gdLst/>
            <a:ahLst/>
            <a:cxnLst/>
            <a:rect r="r" b="b" t="t" l="l"/>
            <a:pathLst>
              <a:path h="5098967" w="908543">
                <a:moveTo>
                  <a:pt x="0" y="0"/>
                </a:moveTo>
                <a:lnTo>
                  <a:pt x="908543" y="0"/>
                </a:lnTo>
                <a:lnTo>
                  <a:pt x="908543" y="5098966"/>
                </a:lnTo>
                <a:lnTo>
                  <a:pt x="0" y="509896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3" id="33"/>
          <p:cNvSpPr/>
          <p:nvPr/>
        </p:nvSpPr>
        <p:spPr>
          <a:xfrm flipH="false" flipV="false" rot="0">
            <a:off x="17259300" y="7833310"/>
            <a:ext cx="908543" cy="5098967"/>
          </a:xfrm>
          <a:custGeom>
            <a:avLst/>
            <a:gdLst/>
            <a:ahLst/>
            <a:cxnLst/>
            <a:rect r="r" b="b" t="t" l="l"/>
            <a:pathLst>
              <a:path h="5098967" w="908543">
                <a:moveTo>
                  <a:pt x="0" y="0"/>
                </a:moveTo>
                <a:lnTo>
                  <a:pt x="908543" y="0"/>
                </a:lnTo>
                <a:lnTo>
                  <a:pt x="908543" y="5098967"/>
                </a:lnTo>
                <a:lnTo>
                  <a:pt x="0" y="509896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transition spd="slow">
    <p:cover dir="l"/>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47973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4367529" y="0"/>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921204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1405656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6" id="6"/>
          <p:cNvGrpSpPr>
            <a:grpSpLocks noChangeAspect="true"/>
          </p:cNvGrpSpPr>
          <p:nvPr/>
        </p:nvGrpSpPr>
        <p:grpSpPr>
          <a:xfrm rot="0">
            <a:off x="1347869" y="4014465"/>
            <a:ext cx="4145128" cy="3008531"/>
            <a:chOff x="0" y="0"/>
            <a:chExt cx="2899410" cy="2104390"/>
          </a:xfrm>
        </p:grpSpPr>
        <p:sp>
          <p:nvSpPr>
            <p:cNvPr name="Freeform 7" id="7"/>
            <p:cNvSpPr/>
            <p:nvPr/>
          </p:nvSpPr>
          <p:spPr>
            <a:xfrm flipH="false" flipV="false" rot="0">
              <a:off x="13970" y="-1270"/>
              <a:ext cx="2903220" cy="2115820"/>
            </a:xfrm>
            <a:custGeom>
              <a:avLst/>
              <a:gdLst/>
              <a:ahLst/>
              <a:cxnLst/>
              <a:rect r="r" b="b" t="t" l="l"/>
              <a:pathLst>
                <a:path h="2115820" w="2903220">
                  <a:moveTo>
                    <a:pt x="2881630" y="800100"/>
                  </a:moveTo>
                  <a:cubicBezTo>
                    <a:pt x="2880360" y="624840"/>
                    <a:pt x="2870200" y="412750"/>
                    <a:pt x="2870200" y="222250"/>
                  </a:cubicBezTo>
                  <a:cubicBezTo>
                    <a:pt x="2870200" y="170180"/>
                    <a:pt x="2868930" y="66040"/>
                    <a:pt x="2862580" y="13970"/>
                  </a:cubicBezTo>
                  <a:cubicBezTo>
                    <a:pt x="2710180" y="13970"/>
                    <a:pt x="2546350" y="1270"/>
                    <a:pt x="2392680" y="1270"/>
                  </a:cubicBezTo>
                  <a:cubicBezTo>
                    <a:pt x="1593850" y="3810"/>
                    <a:pt x="802640" y="0"/>
                    <a:pt x="5080" y="1270"/>
                  </a:cubicBezTo>
                  <a:cubicBezTo>
                    <a:pt x="5080" y="171450"/>
                    <a:pt x="0" y="360680"/>
                    <a:pt x="1270" y="530860"/>
                  </a:cubicBezTo>
                  <a:cubicBezTo>
                    <a:pt x="3810" y="848360"/>
                    <a:pt x="7620" y="1167130"/>
                    <a:pt x="7620" y="1484630"/>
                  </a:cubicBezTo>
                  <a:cubicBezTo>
                    <a:pt x="7620" y="1638300"/>
                    <a:pt x="6350" y="1790700"/>
                    <a:pt x="13970" y="1944370"/>
                  </a:cubicBezTo>
                  <a:cubicBezTo>
                    <a:pt x="16510" y="1993900"/>
                    <a:pt x="19050" y="2042160"/>
                    <a:pt x="24130" y="2091690"/>
                  </a:cubicBezTo>
                  <a:cubicBezTo>
                    <a:pt x="191770" y="2094230"/>
                    <a:pt x="358140" y="2098040"/>
                    <a:pt x="525780" y="2103120"/>
                  </a:cubicBezTo>
                  <a:cubicBezTo>
                    <a:pt x="971550" y="2115820"/>
                    <a:pt x="1404620" y="2095500"/>
                    <a:pt x="1864360" y="2104390"/>
                  </a:cubicBezTo>
                  <a:cubicBezTo>
                    <a:pt x="2211070" y="2110740"/>
                    <a:pt x="2551430" y="2091690"/>
                    <a:pt x="2898140" y="2091690"/>
                  </a:cubicBezTo>
                  <a:cubicBezTo>
                    <a:pt x="2898140" y="2075180"/>
                    <a:pt x="2899410" y="1978660"/>
                    <a:pt x="2900680" y="1962150"/>
                  </a:cubicBezTo>
                  <a:cubicBezTo>
                    <a:pt x="2903220" y="1863090"/>
                    <a:pt x="2889250" y="1677670"/>
                    <a:pt x="2890520" y="1578610"/>
                  </a:cubicBezTo>
                  <a:cubicBezTo>
                    <a:pt x="2896870" y="1170940"/>
                    <a:pt x="2884170" y="1151890"/>
                    <a:pt x="2881630" y="800100"/>
                  </a:cubicBezTo>
                  <a:close/>
                </a:path>
              </a:pathLst>
            </a:custGeom>
            <a:blipFill>
              <a:blip r:embed="rId4"/>
              <a:stretch>
                <a:fillRect l="0" t="-49401" r="0" b="-49401"/>
              </a:stretch>
            </a:blipFill>
          </p:spPr>
        </p:sp>
      </p:grpSp>
      <p:sp>
        <p:nvSpPr>
          <p:cNvPr name="Freeform 8" id="8"/>
          <p:cNvSpPr/>
          <p:nvPr/>
        </p:nvSpPr>
        <p:spPr>
          <a:xfrm flipH="false" flipV="false" rot="0">
            <a:off x="2825270" y="6064693"/>
            <a:ext cx="1190326" cy="1194670"/>
          </a:xfrm>
          <a:custGeom>
            <a:avLst/>
            <a:gdLst/>
            <a:ahLst/>
            <a:cxnLst/>
            <a:rect r="r" b="b" t="t" l="l"/>
            <a:pathLst>
              <a:path h="1194670" w="1190326">
                <a:moveTo>
                  <a:pt x="0" y="0"/>
                </a:moveTo>
                <a:lnTo>
                  <a:pt x="1190326" y="0"/>
                </a:lnTo>
                <a:lnTo>
                  <a:pt x="1190326" y="1194670"/>
                </a:lnTo>
                <a:lnTo>
                  <a:pt x="0" y="119467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9" id="9"/>
          <p:cNvSpPr txBox="true"/>
          <p:nvPr/>
        </p:nvSpPr>
        <p:spPr>
          <a:xfrm rot="0">
            <a:off x="2904547" y="2248633"/>
            <a:ext cx="12348302"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Write your topic or idea</a:t>
            </a:r>
          </a:p>
        </p:txBody>
      </p:sp>
      <p:sp>
        <p:nvSpPr>
          <p:cNvPr name="TextBox 10" id="10"/>
          <p:cNvSpPr txBox="true"/>
          <p:nvPr/>
        </p:nvSpPr>
        <p:spPr>
          <a:xfrm rot="0">
            <a:off x="1736037" y="8220281"/>
            <a:ext cx="3368791" cy="935355"/>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 sed do eiusmod tempor.</a:t>
            </a:r>
          </a:p>
        </p:txBody>
      </p:sp>
      <p:sp>
        <p:nvSpPr>
          <p:cNvPr name="TextBox 11" id="11"/>
          <p:cNvSpPr txBox="true"/>
          <p:nvPr/>
        </p:nvSpPr>
        <p:spPr>
          <a:xfrm rot="0">
            <a:off x="2017909" y="7683204"/>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grpSp>
        <p:nvGrpSpPr>
          <p:cNvPr name="Group 12" id="12"/>
          <p:cNvGrpSpPr>
            <a:grpSpLocks noChangeAspect="true"/>
          </p:cNvGrpSpPr>
          <p:nvPr/>
        </p:nvGrpSpPr>
        <p:grpSpPr>
          <a:xfrm rot="0">
            <a:off x="6613363" y="4014465"/>
            <a:ext cx="4145128" cy="3008531"/>
            <a:chOff x="0" y="0"/>
            <a:chExt cx="2899410" cy="2104390"/>
          </a:xfrm>
        </p:grpSpPr>
        <p:sp>
          <p:nvSpPr>
            <p:cNvPr name="Freeform 13" id="13"/>
            <p:cNvSpPr/>
            <p:nvPr/>
          </p:nvSpPr>
          <p:spPr>
            <a:xfrm flipH="false" flipV="false" rot="0">
              <a:off x="13970" y="-1270"/>
              <a:ext cx="2903220" cy="2115820"/>
            </a:xfrm>
            <a:custGeom>
              <a:avLst/>
              <a:gdLst/>
              <a:ahLst/>
              <a:cxnLst/>
              <a:rect r="r" b="b" t="t" l="l"/>
              <a:pathLst>
                <a:path h="2115820" w="2903220">
                  <a:moveTo>
                    <a:pt x="2881630" y="800100"/>
                  </a:moveTo>
                  <a:cubicBezTo>
                    <a:pt x="2880360" y="624840"/>
                    <a:pt x="2870200" y="412750"/>
                    <a:pt x="2870200" y="222250"/>
                  </a:cubicBezTo>
                  <a:cubicBezTo>
                    <a:pt x="2870200" y="170180"/>
                    <a:pt x="2868930" y="66040"/>
                    <a:pt x="2862580" y="13970"/>
                  </a:cubicBezTo>
                  <a:cubicBezTo>
                    <a:pt x="2710180" y="13970"/>
                    <a:pt x="2546350" y="1270"/>
                    <a:pt x="2392680" y="1270"/>
                  </a:cubicBezTo>
                  <a:cubicBezTo>
                    <a:pt x="1593850" y="3810"/>
                    <a:pt x="802640" y="0"/>
                    <a:pt x="5080" y="1270"/>
                  </a:cubicBezTo>
                  <a:cubicBezTo>
                    <a:pt x="5080" y="171450"/>
                    <a:pt x="0" y="360680"/>
                    <a:pt x="1270" y="530860"/>
                  </a:cubicBezTo>
                  <a:cubicBezTo>
                    <a:pt x="3810" y="848360"/>
                    <a:pt x="7620" y="1167130"/>
                    <a:pt x="7620" y="1484630"/>
                  </a:cubicBezTo>
                  <a:cubicBezTo>
                    <a:pt x="7620" y="1638300"/>
                    <a:pt x="6350" y="1790700"/>
                    <a:pt x="13970" y="1944370"/>
                  </a:cubicBezTo>
                  <a:cubicBezTo>
                    <a:pt x="16510" y="1993900"/>
                    <a:pt x="19050" y="2042160"/>
                    <a:pt x="24130" y="2091690"/>
                  </a:cubicBezTo>
                  <a:cubicBezTo>
                    <a:pt x="191770" y="2094230"/>
                    <a:pt x="358140" y="2098040"/>
                    <a:pt x="525780" y="2103120"/>
                  </a:cubicBezTo>
                  <a:cubicBezTo>
                    <a:pt x="971550" y="2115820"/>
                    <a:pt x="1404620" y="2095500"/>
                    <a:pt x="1864360" y="2104390"/>
                  </a:cubicBezTo>
                  <a:cubicBezTo>
                    <a:pt x="2211070" y="2110740"/>
                    <a:pt x="2551430" y="2091690"/>
                    <a:pt x="2898140" y="2091690"/>
                  </a:cubicBezTo>
                  <a:cubicBezTo>
                    <a:pt x="2898140" y="2075180"/>
                    <a:pt x="2899410" y="1978660"/>
                    <a:pt x="2900680" y="1962150"/>
                  </a:cubicBezTo>
                  <a:cubicBezTo>
                    <a:pt x="2903220" y="1863090"/>
                    <a:pt x="2889250" y="1677670"/>
                    <a:pt x="2890520" y="1578610"/>
                  </a:cubicBezTo>
                  <a:cubicBezTo>
                    <a:pt x="2896870" y="1170940"/>
                    <a:pt x="2884170" y="1151890"/>
                    <a:pt x="2881630" y="800100"/>
                  </a:cubicBezTo>
                  <a:close/>
                </a:path>
              </a:pathLst>
            </a:custGeom>
            <a:blipFill>
              <a:blip r:embed="rId7"/>
              <a:stretch>
                <a:fillRect l="-4477" t="0" r="-4477" b="0"/>
              </a:stretch>
            </a:blipFill>
          </p:spPr>
        </p:sp>
      </p:grpSp>
      <p:sp>
        <p:nvSpPr>
          <p:cNvPr name="Freeform 14" id="14"/>
          <p:cNvSpPr/>
          <p:nvPr/>
        </p:nvSpPr>
        <p:spPr>
          <a:xfrm flipH="false" flipV="false" rot="0">
            <a:off x="8089698" y="6064693"/>
            <a:ext cx="1192457" cy="1194629"/>
          </a:xfrm>
          <a:custGeom>
            <a:avLst/>
            <a:gdLst/>
            <a:ahLst/>
            <a:cxnLst/>
            <a:rect r="r" b="b" t="t" l="l"/>
            <a:pathLst>
              <a:path h="1194629" w="1192457">
                <a:moveTo>
                  <a:pt x="0" y="0"/>
                </a:moveTo>
                <a:lnTo>
                  <a:pt x="1192457" y="0"/>
                </a:lnTo>
                <a:lnTo>
                  <a:pt x="1192457" y="1194629"/>
                </a:lnTo>
                <a:lnTo>
                  <a:pt x="0" y="119462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5" id="15"/>
          <p:cNvSpPr txBox="true"/>
          <p:nvPr/>
        </p:nvSpPr>
        <p:spPr>
          <a:xfrm rot="0">
            <a:off x="7001531" y="8220281"/>
            <a:ext cx="3368791" cy="935355"/>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 sed do eiusmod tempor.</a:t>
            </a:r>
          </a:p>
        </p:txBody>
      </p:sp>
      <p:sp>
        <p:nvSpPr>
          <p:cNvPr name="TextBox 16" id="16"/>
          <p:cNvSpPr txBox="true"/>
          <p:nvPr/>
        </p:nvSpPr>
        <p:spPr>
          <a:xfrm rot="0">
            <a:off x="7283403" y="7683204"/>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grpSp>
        <p:nvGrpSpPr>
          <p:cNvPr name="Group 17" id="17"/>
          <p:cNvGrpSpPr>
            <a:grpSpLocks noChangeAspect="true"/>
          </p:cNvGrpSpPr>
          <p:nvPr/>
        </p:nvGrpSpPr>
        <p:grpSpPr>
          <a:xfrm rot="0">
            <a:off x="12267025" y="4014465"/>
            <a:ext cx="4145128" cy="3008531"/>
            <a:chOff x="0" y="0"/>
            <a:chExt cx="2899410" cy="2104390"/>
          </a:xfrm>
        </p:grpSpPr>
        <p:sp>
          <p:nvSpPr>
            <p:cNvPr name="Freeform 18" id="18"/>
            <p:cNvSpPr/>
            <p:nvPr/>
          </p:nvSpPr>
          <p:spPr>
            <a:xfrm flipH="false" flipV="false" rot="0">
              <a:off x="13970" y="-1270"/>
              <a:ext cx="2903220" cy="2115820"/>
            </a:xfrm>
            <a:custGeom>
              <a:avLst/>
              <a:gdLst/>
              <a:ahLst/>
              <a:cxnLst/>
              <a:rect r="r" b="b" t="t" l="l"/>
              <a:pathLst>
                <a:path h="2115820" w="2903220">
                  <a:moveTo>
                    <a:pt x="2881630" y="800100"/>
                  </a:moveTo>
                  <a:cubicBezTo>
                    <a:pt x="2880360" y="624840"/>
                    <a:pt x="2870200" y="412750"/>
                    <a:pt x="2870200" y="222250"/>
                  </a:cubicBezTo>
                  <a:cubicBezTo>
                    <a:pt x="2870200" y="170180"/>
                    <a:pt x="2868930" y="66040"/>
                    <a:pt x="2862580" y="13970"/>
                  </a:cubicBezTo>
                  <a:cubicBezTo>
                    <a:pt x="2710180" y="13970"/>
                    <a:pt x="2546350" y="1270"/>
                    <a:pt x="2392680" y="1270"/>
                  </a:cubicBezTo>
                  <a:cubicBezTo>
                    <a:pt x="1593850" y="3810"/>
                    <a:pt x="802640" y="0"/>
                    <a:pt x="5080" y="1270"/>
                  </a:cubicBezTo>
                  <a:cubicBezTo>
                    <a:pt x="5080" y="171450"/>
                    <a:pt x="0" y="360680"/>
                    <a:pt x="1270" y="530860"/>
                  </a:cubicBezTo>
                  <a:cubicBezTo>
                    <a:pt x="3810" y="848360"/>
                    <a:pt x="7620" y="1167130"/>
                    <a:pt x="7620" y="1484630"/>
                  </a:cubicBezTo>
                  <a:cubicBezTo>
                    <a:pt x="7620" y="1638300"/>
                    <a:pt x="6350" y="1790700"/>
                    <a:pt x="13970" y="1944370"/>
                  </a:cubicBezTo>
                  <a:cubicBezTo>
                    <a:pt x="16510" y="1993900"/>
                    <a:pt x="19050" y="2042160"/>
                    <a:pt x="24130" y="2091690"/>
                  </a:cubicBezTo>
                  <a:cubicBezTo>
                    <a:pt x="191770" y="2094230"/>
                    <a:pt x="358140" y="2098040"/>
                    <a:pt x="525780" y="2103120"/>
                  </a:cubicBezTo>
                  <a:cubicBezTo>
                    <a:pt x="971550" y="2115820"/>
                    <a:pt x="1404620" y="2095500"/>
                    <a:pt x="1864360" y="2104390"/>
                  </a:cubicBezTo>
                  <a:cubicBezTo>
                    <a:pt x="2211070" y="2110740"/>
                    <a:pt x="2551430" y="2091690"/>
                    <a:pt x="2898140" y="2091690"/>
                  </a:cubicBezTo>
                  <a:cubicBezTo>
                    <a:pt x="2898140" y="2075180"/>
                    <a:pt x="2899410" y="1978660"/>
                    <a:pt x="2900680" y="1962150"/>
                  </a:cubicBezTo>
                  <a:cubicBezTo>
                    <a:pt x="2903220" y="1863090"/>
                    <a:pt x="2889250" y="1677670"/>
                    <a:pt x="2890520" y="1578610"/>
                  </a:cubicBezTo>
                  <a:cubicBezTo>
                    <a:pt x="2896870" y="1170940"/>
                    <a:pt x="2884170" y="1151890"/>
                    <a:pt x="2881630" y="800100"/>
                  </a:cubicBezTo>
                  <a:close/>
                </a:path>
              </a:pathLst>
            </a:custGeom>
            <a:blipFill>
              <a:blip r:embed="rId10"/>
              <a:stretch>
                <a:fillRect l="-4820" t="0" r="-4820" b="0"/>
              </a:stretch>
            </a:blipFill>
          </p:spPr>
        </p:sp>
      </p:grpSp>
      <p:sp>
        <p:nvSpPr>
          <p:cNvPr name="Freeform 19" id="19"/>
          <p:cNvSpPr/>
          <p:nvPr/>
        </p:nvSpPr>
        <p:spPr>
          <a:xfrm flipH="false" flipV="false" rot="0">
            <a:off x="13743360" y="6064693"/>
            <a:ext cx="1192457" cy="1194629"/>
          </a:xfrm>
          <a:custGeom>
            <a:avLst/>
            <a:gdLst/>
            <a:ahLst/>
            <a:cxnLst/>
            <a:rect r="r" b="b" t="t" l="l"/>
            <a:pathLst>
              <a:path h="1194629" w="1192457">
                <a:moveTo>
                  <a:pt x="0" y="0"/>
                </a:moveTo>
                <a:lnTo>
                  <a:pt x="1192457" y="0"/>
                </a:lnTo>
                <a:lnTo>
                  <a:pt x="1192457" y="1194629"/>
                </a:lnTo>
                <a:lnTo>
                  <a:pt x="0" y="1194629"/>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20" id="20"/>
          <p:cNvSpPr txBox="true"/>
          <p:nvPr/>
        </p:nvSpPr>
        <p:spPr>
          <a:xfrm rot="0">
            <a:off x="12655193" y="8220281"/>
            <a:ext cx="3368791" cy="935355"/>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 sed do eiusmod tempor.</a:t>
            </a:r>
          </a:p>
        </p:txBody>
      </p:sp>
      <p:sp>
        <p:nvSpPr>
          <p:cNvPr name="TextBox 21" id="21"/>
          <p:cNvSpPr txBox="true"/>
          <p:nvPr/>
        </p:nvSpPr>
        <p:spPr>
          <a:xfrm rot="0">
            <a:off x="12937065" y="7683204"/>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spTree>
  </p:cSld>
  <p:clrMapOvr>
    <a:masterClrMapping/>
  </p:clrMapOvr>
  <p:transition spd="slow">
    <p:cover dir="l"/>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p:nvPr/>
        </p:nvGrpSpPr>
        <p:grpSpPr>
          <a:xfrm rot="0">
            <a:off x="0" y="0"/>
            <a:ext cx="8042896" cy="10287000"/>
            <a:chOff x="0" y="0"/>
            <a:chExt cx="10723861" cy="13716000"/>
          </a:xfrm>
        </p:grpSpPr>
        <p:pic>
          <p:nvPicPr>
            <p:cNvPr name="Picture 3" id="3"/>
            <p:cNvPicPr>
              <a:picLocks noChangeAspect="true"/>
            </p:cNvPicPr>
            <p:nvPr/>
          </p:nvPicPr>
          <p:blipFill>
            <a:blip r:embed="rId2"/>
            <a:srcRect l="10939" t="2057" r="9583" b="30046"/>
            <a:stretch>
              <a:fillRect/>
            </a:stretch>
          </p:blipFill>
          <p:spPr>
            <a:xfrm flipH="false" flipV="false">
              <a:off x="0" y="0"/>
              <a:ext cx="10723861" cy="13716000"/>
            </a:xfrm>
            <a:prstGeom prst="rect">
              <a:avLst/>
            </a:prstGeom>
          </p:spPr>
        </p:pic>
      </p:grpSp>
      <p:sp>
        <p:nvSpPr>
          <p:cNvPr name="Freeform 4" id="4"/>
          <p:cNvSpPr/>
          <p:nvPr/>
        </p:nvSpPr>
        <p:spPr>
          <a:xfrm flipH="false" flipV="false" rot="0">
            <a:off x="8042896" y="0"/>
            <a:ext cx="5101604" cy="5101604"/>
          </a:xfrm>
          <a:custGeom>
            <a:avLst/>
            <a:gdLst/>
            <a:ahLst/>
            <a:cxnLst/>
            <a:rect r="r" b="b" t="t" l="l"/>
            <a:pathLst>
              <a:path h="5101604" w="5101604">
                <a:moveTo>
                  <a:pt x="0" y="0"/>
                </a:moveTo>
                <a:lnTo>
                  <a:pt x="5101604" y="0"/>
                </a:lnTo>
                <a:lnTo>
                  <a:pt x="5101604" y="5101604"/>
                </a:lnTo>
                <a:lnTo>
                  <a:pt x="0" y="510160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13144500" y="0"/>
            <a:ext cx="5143500" cy="5143500"/>
          </a:xfrm>
          <a:custGeom>
            <a:avLst/>
            <a:gdLst/>
            <a:ahLst/>
            <a:cxnLst/>
            <a:rect r="r" b="b" t="t" l="l"/>
            <a:pathLst>
              <a:path h="5143500" w="5143500">
                <a:moveTo>
                  <a:pt x="0" y="0"/>
                </a:moveTo>
                <a:lnTo>
                  <a:pt x="5143500" y="0"/>
                </a:lnTo>
                <a:lnTo>
                  <a:pt x="5143500" y="5143500"/>
                </a:lnTo>
                <a:lnTo>
                  <a:pt x="0" y="51435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6" id="6"/>
          <p:cNvSpPr txBox="true"/>
          <p:nvPr/>
        </p:nvSpPr>
        <p:spPr>
          <a:xfrm rot="0">
            <a:off x="9144000" y="6041325"/>
            <a:ext cx="6124021"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Our Teacher</a:t>
            </a:r>
          </a:p>
        </p:txBody>
      </p:sp>
      <p:sp>
        <p:nvSpPr>
          <p:cNvPr name="TextBox 7" id="7"/>
          <p:cNvSpPr txBox="true"/>
          <p:nvPr/>
        </p:nvSpPr>
        <p:spPr>
          <a:xfrm rot="0">
            <a:off x="9144000" y="7950200"/>
            <a:ext cx="8434495" cy="130810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It is mostly presented before an audience.</a:t>
            </a:r>
            <a:r>
              <a:rPr lang="en-US" sz="2499">
                <a:solidFill>
                  <a:srgbClr val="183858"/>
                </a:solidFill>
                <a:latin typeface="Gotham"/>
              </a:rPr>
              <a:t> </a:t>
            </a:r>
          </a:p>
        </p:txBody>
      </p:sp>
      <p:sp>
        <p:nvSpPr>
          <p:cNvPr name="TextBox 8" id="8"/>
          <p:cNvSpPr txBox="true"/>
          <p:nvPr/>
        </p:nvSpPr>
        <p:spPr>
          <a:xfrm rot="0">
            <a:off x="9144000" y="6936675"/>
            <a:ext cx="4942679"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ALEXANDER LEE</a:t>
            </a:r>
          </a:p>
        </p:txBody>
      </p:sp>
    </p:spTree>
  </p:cSld>
  <p:clrMapOvr>
    <a:masterClrMapping/>
  </p:clrMapOvr>
  <p:transition spd="slow">
    <p:cover dir="l"/>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5069241" cy="5078474"/>
          </a:xfrm>
          <a:custGeom>
            <a:avLst/>
            <a:gdLst/>
            <a:ahLst/>
            <a:cxnLst/>
            <a:rect r="r" b="b" t="t" l="l"/>
            <a:pathLst>
              <a:path h="5078474" w="5069241">
                <a:moveTo>
                  <a:pt x="0" y="0"/>
                </a:moveTo>
                <a:lnTo>
                  <a:pt x="5069241" y="0"/>
                </a:lnTo>
                <a:lnTo>
                  <a:pt x="5069241" y="5078474"/>
                </a:lnTo>
                <a:lnTo>
                  <a:pt x="0" y="507847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5078934" y="33038"/>
            <a:ext cx="5073830" cy="5073830"/>
          </a:xfrm>
          <a:custGeom>
            <a:avLst/>
            <a:gdLst/>
            <a:ahLst/>
            <a:cxnLst/>
            <a:rect r="r" b="b" t="t" l="l"/>
            <a:pathLst>
              <a:path h="5073830" w="5073830">
                <a:moveTo>
                  <a:pt x="0" y="0"/>
                </a:moveTo>
                <a:lnTo>
                  <a:pt x="5073829" y="0"/>
                </a:lnTo>
                <a:lnTo>
                  <a:pt x="5073829" y="5073829"/>
                </a:lnTo>
                <a:lnTo>
                  <a:pt x="0" y="507382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0" y="5088032"/>
            <a:ext cx="5060180" cy="5078648"/>
          </a:xfrm>
          <a:custGeom>
            <a:avLst/>
            <a:gdLst/>
            <a:ahLst/>
            <a:cxnLst/>
            <a:rect r="r" b="b" t="t" l="l"/>
            <a:pathLst>
              <a:path h="5078648" w="5060180">
                <a:moveTo>
                  <a:pt x="0" y="0"/>
                </a:moveTo>
                <a:lnTo>
                  <a:pt x="5060180" y="0"/>
                </a:lnTo>
                <a:lnTo>
                  <a:pt x="5060180" y="5078648"/>
                </a:lnTo>
                <a:lnTo>
                  <a:pt x="0" y="507864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5078704" y="5088032"/>
            <a:ext cx="5074059" cy="5083302"/>
          </a:xfrm>
          <a:custGeom>
            <a:avLst/>
            <a:gdLst/>
            <a:ahLst/>
            <a:cxnLst/>
            <a:rect r="r" b="b" t="t" l="l"/>
            <a:pathLst>
              <a:path h="5083302" w="5074059">
                <a:moveTo>
                  <a:pt x="0" y="0"/>
                </a:moveTo>
                <a:lnTo>
                  <a:pt x="5074059" y="0"/>
                </a:lnTo>
                <a:lnTo>
                  <a:pt x="5074059" y="5083302"/>
                </a:lnTo>
                <a:lnTo>
                  <a:pt x="0" y="508330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6" id="6"/>
          <p:cNvSpPr txBox="true"/>
          <p:nvPr/>
        </p:nvSpPr>
        <p:spPr>
          <a:xfrm rot="0">
            <a:off x="11380677" y="1800829"/>
            <a:ext cx="6168859" cy="933450"/>
          </a:xfrm>
          <a:prstGeom prst="rect">
            <a:avLst/>
          </a:prstGeom>
        </p:spPr>
        <p:txBody>
          <a:bodyPr anchor="t" rtlCol="false" tIns="0" lIns="0" bIns="0" rIns="0">
            <a:spAutoFit/>
          </a:bodyPr>
          <a:lstStyle/>
          <a:p>
            <a:pPr>
              <a:lnSpc>
                <a:spcPts val="7200"/>
              </a:lnSpc>
              <a:spcBef>
                <a:spcPct val="0"/>
              </a:spcBef>
            </a:pPr>
            <a:r>
              <a:rPr lang="en-US" sz="6000">
                <a:solidFill>
                  <a:srgbClr val="183858"/>
                </a:solidFill>
                <a:latin typeface="Mestizo"/>
              </a:rPr>
              <a:t>Contents</a:t>
            </a:r>
          </a:p>
        </p:txBody>
      </p:sp>
      <p:grpSp>
        <p:nvGrpSpPr>
          <p:cNvPr name="Group 7" id="7"/>
          <p:cNvGrpSpPr/>
          <p:nvPr/>
        </p:nvGrpSpPr>
        <p:grpSpPr>
          <a:xfrm rot="0">
            <a:off x="11380677" y="3412792"/>
            <a:ext cx="6025643" cy="762000"/>
            <a:chOff x="0" y="0"/>
            <a:chExt cx="8034191" cy="1016000"/>
          </a:xfrm>
        </p:grpSpPr>
        <p:sp>
          <p:nvSpPr>
            <p:cNvPr name="TextBox 8" id="8"/>
            <p:cNvSpPr txBox="true"/>
            <p:nvPr/>
          </p:nvSpPr>
          <p:spPr>
            <a:xfrm rot="0">
              <a:off x="0" y="-9525"/>
              <a:ext cx="1443952" cy="1025525"/>
            </a:xfrm>
            <a:prstGeom prst="rect">
              <a:avLst/>
            </a:prstGeom>
          </p:spPr>
          <p:txBody>
            <a:bodyPr anchor="t" rtlCol="false" tIns="0" lIns="0" bIns="0" rIns="0">
              <a:spAutoFit/>
            </a:bodyPr>
            <a:lstStyle/>
            <a:p>
              <a:pPr>
                <a:lnSpc>
                  <a:spcPts val="6000"/>
                </a:lnSpc>
                <a:spcBef>
                  <a:spcPct val="0"/>
                </a:spcBef>
              </a:pPr>
              <a:r>
                <a:rPr lang="en-US" sz="5000">
                  <a:solidFill>
                    <a:srgbClr val="183858"/>
                  </a:solidFill>
                  <a:latin typeface="Mestizo"/>
                </a:rPr>
                <a:t>01</a:t>
              </a:r>
            </a:p>
          </p:txBody>
        </p:sp>
        <p:sp>
          <p:nvSpPr>
            <p:cNvPr name="TextBox 9" id="9"/>
            <p:cNvSpPr txBox="true"/>
            <p:nvPr/>
          </p:nvSpPr>
          <p:spPr>
            <a:xfrm rot="0">
              <a:off x="1443952" y="118533"/>
              <a:ext cx="6590239" cy="740833"/>
            </a:xfrm>
            <a:prstGeom prst="rect">
              <a:avLst/>
            </a:prstGeom>
          </p:spPr>
          <p:txBody>
            <a:bodyPr anchor="t" rtlCol="false" tIns="0" lIns="0" bIns="0" rIns="0">
              <a:spAutoFit/>
            </a:bodyPr>
            <a:lstStyle/>
            <a:p>
              <a:pPr marL="0" indent="0" lvl="0">
                <a:lnSpc>
                  <a:spcPts val="4550"/>
                </a:lnSpc>
                <a:spcBef>
                  <a:spcPct val="0"/>
                </a:spcBef>
              </a:pPr>
              <a:r>
                <a:rPr lang="en-US" sz="3500">
                  <a:solidFill>
                    <a:srgbClr val="183858"/>
                  </a:solidFill>
                  <a:latin typeface="Gotham Bold"/>
                </a:rPr>
                <a:t>CONTENT HERE</a:t>
              </a:r>
            </a:p>
          </p:txBody>
        </p:sp>
      </p:grpSp>
      <p:grpSp>
        <p:nvGrpSpPr>
          <p:cNvPr name="Group 10" id="10"/>
          <p:cNvGrpSpPr/>
          <p:nvPr/>
        </p:nvGrpSpPr>
        <p:grpSpPr>
          <a:xfrm rot="0">
            <a:off x="11380677" y="4587173"/>
            <a:ext cx="6025643" cy="762000"/>
            <a:chOff x="0" y="0"/>
            <a:chExt cx="8034191" cy="1016000"/>
          </a:xfrm>
        </p:grpSpPr>
        <p:sp>
          <p:nvSpPr>
            <p:cNvPr name="TextBox 11" id="11"/>
            <p:cNvSpPr txBox="true"/>
            <p:nvPr/>
          </p:nvSpPr>
          <p:spPr>
            <a:xfrm rot="0">
              <a:off x="0" y="-9525"/>
              <a:ext cx="1443952" cy="1025525"/>
            </a:xfrm>
            <a:prstGeom prst="rect">
              <a:avLst/>
            </a:prstGeom>
          </p:spPr>
          <p:txBody>
            <a:bodyPr anchor="t" rtlCol="false" tIns="0" lIns="0" bIns="0" rIns="0">
              <a:spAutoFit/>
            </a:bodyPr>
            <a:lstStyle/>
            <a:p>
              <a:pPr>
                <a:lnSpc>
                  <a:spcPts val="6000"/>
                </a:lnSpc>
                <a:spcBef>
                  <a:spcPct val="0"/>
                </a:spcBef>
              </a:pPr>
              <a:r>
                <a:rPr lang="en-US" sz="5000">
                  <a:solidFill>
                    <a:srgbClr val="183858"/>
                  </a:solidFill>
                  <a:latin typeface="Mestizo"/>
                </a:rPr>
                <a:t>02</a:t>
              </a:r>
            </a:p>
          </p:txBody>
        </p:sp>
        <p:sp>
          <p:nvSpPr>
            <p:cNvPr name="TextBox 12" id="12"/>
            <p:cNvSpPr txBox="true"/>
            <p:nvPr/>
          </p:nvSpPr>
          <p:spPr>
            <a:xfrm rot="0">
              <a:off x="1443952" y="118533"/>
              <a:ext cx="6590239" cy="740833"/>
            </a:xfrm>
            <a:prstGeom prst="rect">
              <a:avLst/>
            </a:prstGeom>
          </p:spPr>
          <p:txBody>
            <a:bodyPr anchor="t" rtlCol="false" tIns="0" lIns="0" bIns="0" rIns="0">
              <a:spAutoFit/>
            </a:bodyPr>
            <a:lstStyle/>
            <a:p>
              <a:pPr marL="0" indent="0" lvl="0">
                <a:lnSpc>
                  <a:spcPts val="4550"/>
                </a:lnSpc>
                <a:spcBef>
                  <a:spcPct val="0"/>
                </a:spcBef>
              </a:pPr>
              <a:r>
                <a:rPr lang="en-US" sz="3500">
                  <a:solidFill>
                    <a:srgbClr val="183858"/>
                  </a:solidFill>
                  <a:latin typeface="Gotham Bold"/>
                </a:rPr>
                <a:t>CONTENT HERE</a:t>
              </a:r>
            </a:p>
          </p:txBody>
        </p:sp>
      </p:grpSp>
      <p:grpSp>
        <p:nvGrpSpPr>
          <p:cNvPr name="Group 13" id="13"/>
          <p:cNvGrpSpPr/>
          <p:nvPr/>
        </p:nvGrpSpPr>
        <p:grpSpPr>
          <a:xfrm rot="0">
            <a:off x="11380677" y="5761554"/>
            <a:ext cx="6025643" cy="762000"/>
            <a:chOff x="0" y="0"/>
            <a:chExt cx="8034191" cy="1016000"/>
          </a:xfrm>
        </p:grpSpPr>
        <p:sp>
          <p:nvSpPr>
            <p:cNvPr name="TextBox 14" id="14"/>
            <p:cNvSpPr txBox="true"/>
            <p:nvPr/>
          </p:nvSpPr>
          <p:spPr>
            <a:xfrm rot="0">
              <a:off x="0" y="-9525"/>
              <a:ext cx="1443952" cy="1025525"/>
            </a:xfrm>
            <a:prstGeom prst="rect">
              <a:avLst/>
            </a:prstGeom>
          </p:spPr>
          <p:txBody>
            <a:bodyPr anchor="t" rtlCol="false" tIns="0" lIns="0" bIns="0" rIns="0">
              <a:spAutoFit/>
            </a:bodyPr>
            <a:lstStyle/>
            <a:p>
              <a:pPr>
                <a:lnSpc>
                  <a:spcPts val="6000"/>
                </a:lnSpc>
                <a:spcBef>
                  <a:spcPct val="0"/>
                </a:spcBef>
              </a:pPr>
              <a:r>
                <a:rPr lang="en-US" sz="5000">
                  <a:solidFill>
                    <a:srgbClr val="183858"/>
                  </a:solidFill>
                  <a:latin typeface="Mestizo"/>
                </a:rPr>
                <a:t>03</a:t>
              </a:r>
            </a:p>
          </p:txBody>
        </p:sp>
        <p:sp>
          <p:nvSpPr>
            <p:cNvPr name="TextBox 15" id="15"/>
            <p:cNvSpPr txBox="true"/>
            <p:nvPr/>
          </p:nvSpPr>
          <p:spPr>
            <a:xfrm rot="0">
              <a:off x="1443952" y="118533"/>
              <a:ext cx="6590239" cy="740833"/>
            </a:xfrm>
            <a:prstGeom prst="rect">
              <a:avLst/>
            </a:prstGeom>
          </p:spPr>
          <p:txBody>
            <a:bodyPr anchor="t" rtlCol="false" tIns="0" lIns="0" bIns="0" rIns="0">
              <a:spAutoFit/>
            </a:bodyPr>
            <a:lstStyle/>
            <a:p>
              <a:pPr marL="0" indent="0" lvl="0">
                <a:lnSpc>
                  <a:spcPts val="4550"/>
                </a:lnSpc>
                <a:spcBef>
                  <a:spcPct val="0"/>
                </a:spcBef>
              </a:pPr>
              <a:r>
                <a:rPr lang="en-US" sz="3500">
                  <a:solidFill>
                    <a:srgbClr val="183858"/>
                  </a:solidFill>
                  <a:latin typeface="Gotham Bold"/>
                </a:rPr>
                <a:t>CONTENT HERE</a:t>
              </a:r>
            </a:p>
          </p:txBody>
        </p:sp>
      </p:grpSp>
      <p:grpSp>
        <p:nvGrpSpPr>
          <p:cNvPr name="Group 16" id="16"/>
          <p:cNvGrpSpPr/>
          <p:nvPr/>
        </p:nvGrpSpPr>
        <p:grpSpPr>
          <a:xfrm rot="0">
            <a:off x="11380677" y="6935936"/>
            <a:ext cx="6025643" cy="762000"/>
            <a:chOff x="0" y="0"/>
            <a:chExt cx="8034191" cy="1016000"/>
          </a:xfrm>
        </p:grpSpPr>
        <p:sp>
          <p:nvSpPr>
            <p:cNvPr name="TextBox 17" id="17"/>
            <p:cNvSpPr txBox="true"/>
            <p:nvPr/>
          </p:nvSpPr>
          <p:spPr>
            <a:xfrm rot="0">
              <a:off x="0" y="-9525"/>
              <a:ext cx="1443952" cy="1025525"/>
            </a:xfrm>
            <a:prstGeom prst="rect">
              <a:avLst/>
            </a:prstGeom>
          </p:spPr>
          <p:txBody>
            <a:bodyPr anchor="t" rtlCol="false" tIns="0" lIns="0" bIns="0" rIns="0">
              <a:spAutoFit/>
            </a:bodyPr>
            <a:lstStyle/>
            <a:p>
              <a:pPr>
                <a:lnSpc>
                  <a:spcPts val="6000"/>
                </a:lnSpc>
                <a:spcBef>
                  <a:spcPct val="0"/>
                </a:spcBef>
              </a:pPr>
              <a:r>
                <a:rPr lang="en-US" sz="5000">
                  <a:solidFill>
                    <a:srgbClr val="183858"/>
                  </a:solidFill>
                  <a:latin typeface="Mestizo"/>
                </a:rPr>
                <a:t>04</a:t>
              </a:r>
            </a:p>
          </p:txBody>
        </p:sp>
        <p:sp>
          <p:nvSpPr>
            <p:cNvPr name="TextBox 18" id="18"/>
            <p:cNvSpPr txBox="true"/>
            <p:nvPr/>
          </p:nvSpPr>
          <p:spPr>
            <a:xfrm rot="0">
              <a:off x="1443952" y="118533"/>
              <a:ext cx="6590239" cy="740833"/>
            </a:xfrm>
            <a:prstGeom prst="rect">
              <a:avLst/>
            </a:prstGeom>
          </p:spPr>
          <p:txBody>
            <a:bodyPr anchor="t" rtlCol="false" tIns="0" lIns="0" bIns="0" rIns="0">
              <a:spAutoFit/>
            </a:bodyPr>
            <a:lstStyle/>
            <a:p>
              <a:pPr marL="0" indent="0" lvl="0">
                <a:lnSpc>
                  <a:spcPts val="4550"/>
                </a:lnSpc>
                <a:spcBef>
                  <a:spcPct val="0"/>
                </a:spcBef>
              </a:pPr>
              <a:r>
                <a:rPr lang="en-US" sz="3500">
                  <a:solidFill>
                    <a:srgbClr val="183858"/>
                  </a:solidFill>
                  <a:latin typeface="Gotham Bold"/>
                </a:rPr>
                <a:t>CONTENT HERE</a:t>
              </a:r>
            </a:p>
          </p:txBody>
        </p:sp>
      </p:grpSp>
      <p:grpSp>
        <p:nvGrpSpPr>
          <p:cNvPr name="Group 19" id="19"/>
          <p:cNvGrpSpPr/>
          <p:nvPr/>
        </p:nvGrpSpPr>
        <p:grpSpPr>
          <a:xfrm rot="0">
            <a:off x="11380677" y="8110317"/>
            <a:ext cx="6025643" cy="762000"/>
            <a:chOff x="0" y="0"/>
            <a:chExt cx="8034191" cy="1016000"/>
          </a:xfrm>
        </p:grpSpPr>
        <p:sp>
          <p:nvSpPr>
            <p:cNvPr name="TextBox 20" id="20"/>
            <p:cNvSpPr txBox="true"/>
            <p:nvPr/>
          </p:nvSpPr>
          <p:spPr>
            <a:xfrm rot="0">
              <a:off x="0" y="-9525"/>
              <a:ext cx="1443952" cy="1025525"/>
            </a:xfrm>
            <a:prstGeom prst="rect">
              <a:avLst/>
            </a:prstGeom>
          </p:spPr>
          <p:txBody>
            <a:bodyPr anchor="t" rtlCol="false" tIns="0" lIns="0" bIns="0" rIns="0">
              <a:spAutoFit/>
            </a:bodyPr>
            <a:lstStyle/>
            <a:p>
              <a:pPr>
                <a:lnSpc>
                  <a:spcPts val="6000"/>
                </a:lnSpc>
                <a:spcBef>
                  <a:spcPct val="0"/>
                </a:spcBef>
              </a:pPr>
              <a:r>
                <a:rPr lang="en-US" sz="5000">
                  <a:solidFill>
                    <a:srgbClr val="183858"/>
                  </a:solidFill>
                  <a:latin typeface="Mestizo"/>
                </a:rPr>
                <a:t>05</a:t>
              </a:r>
            </a:p>
          </p:txBody>
        </p:sp>
        <p:sp>
          <p:nvSpPr>
            <p:cNvPr name="TextBox 21" id="21"/>
            <p:cNvSpPr txBox="true"/>
            <p:nvPr/>
          </p:nvSpPr>
          <p:spPr>
            <a:xfrm rot="0">
              <a:off x="1443952" y="118533"/>
              <a:ext cx="6590239" cy="740833"/>
            </a:xfrm>
            <a:prstGeom prst="rect">
              <a:avLst/>
            </a:prstGeom>
          </p:spPr>
          <p:txBody>
            <a:bodyPr anchor="t" rtlCol="false" tIns="0" lIns="0" bIns="0" rIns="0">
              <a:spAutoFit/>
            </a:bodyPr>
            <a:lstStyle/>
            <a:p>
              <a:pPr marL="0" indent="0" lvl="0">
                <a:lnSpc>
                  <a:spcPts val="4550"/>
                </a:lnSpc>
                <a:spcBef>
                  <a:spcPct val="0"/>
                </a:spcBef>
              </a:pPr>
              <a:r>
                <a:rPr lang="en-US" sz="3500">
                  <a:solidFill>
                    <a:srgbClr val="183858"/>
                  </a:solidFill>
                  <a:latin typeface="Gotham Bold"/>
                </a:rPr>
                <a:t>CONTENT HERE</a:t>
              </a:r>
            </a:p>
          </p:txBody>
        </p:sp>
      </p:grpSp>
    </p:spTree>
  </p:cSld>
  <p:clrMapOvr>
    <a:masterClrMapping/>
  </p:clrMapOvr>
  <p:transition spd="slow">
    <p:cover dir="l"/>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FFFAC5"/>
        </a:solidFill>
      </p:bgPr>
    </p:bg>
    <p:spTree>
      <p:nvGrpSpPr>
        <p:cNvPr id="1" name=""/>
        <p:cNvGrpSpPr/>
        <p:nvPr/>
      </p:nvGrpSpPr>
      <p:grpSpPr>
        <a:xfrm>
          <a:off x="0" y="0"/>
          <a:ext cx="0" cy="0"/>
          <a:chOff x="0" y="0"/>
          <a:chExt cx="0" cy="0"/>
        </a:xfrm>
      </p:grpSpPr>
      <p:sp>
        <p:nvSpPr>
          <p:cNvPr name="Freeform 2" id="2"/>
          <p:cNvSpPr/>
          <p:nvPr/>
        </p:nvSpPr>
        <p:spPr>
          <a:xfrm flipH="false" flipV="false" rot="0">
            <a:off x="0" y="173"/>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829436" y="110"/>
            <a:ext cx="1826166" cy="1832831"/>
          </a:xfrm>
          <a:custGeom>
            <a:avLst/>
            <a:gdLst/>
            <a:ahLst/>
            <a:cxnLst/>
            <a:rect r="r" b="b" t="t" l="l"/>
            <a:pathLst>
              <a:path h="1832831" w="1826166">
                <a:moveTo>
                  <a:pt x="0" y="0"/>
                </a:moveTo>
                <a:lnTo>
                  <a:pt x="1826167" y="0"/>
                </a:lnTo>
                <a:lnTo>
                  <a:pt x="1826167" y="1832831"/>
                </a:lnTo>
                <a:lnTo>
                  <a:pt x="0" y="183283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3655603" y="110"/>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12796290" y="-3166"/>
            <a:ext cx="1836107" cy="1836107"/>
          </a:xfrm>
          <a:custGeom>
            <a:avLst/>
            <a:gdLst/>
            <a:ahLst/>
            <a:cxnLst/>
            <a:rect r="r" b="b" t="t" l="l"/>
            <a:pathLst>
              <a:path h="1836107" w="1836107">
                <a:moveTo>
                  <a:pt x="0" y="0"/>
                </a:moveTo>
                <a:lnTo>
                  <a:pt x="1836107" y="0"/>
                </a:lnTo>
                <a:lnTo>
                  <a:pt x="1836107" y="1836107"/>
                </a:lnTo>
                <a:lnTo>
                  <a:pt x="0" y="183610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4632397" y="-3229"/>
            <a:ext cx="1826166" cy="1832831"/>
          </a:xfrm>
          <a:custGeom>
            <a:avLst/>
            <a:gdLst/>
            <a:ahLst/>
            <a:cxnLst/>
            <a:rect r="r" b="b" t="t" l="l"/>
            <a:pathLst>
              <a:path h="1832831" w="1826166">
                <a:moveTo>
                  <a:pt x="0" y="0"/>
                </a:moveTo>
                <a:lnTo>
                  <a:pt x="1826167" y="0"/>
                </a:lnTo>
                <a:lnTo>
                  <a:pt x="1826167" y="1832832"/>
                </a:lnTo>
                <a:lnTo>
                  <a:pt x="0" y="183283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16458564" y="173"/>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0" y="8454232"/>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1829436" y="8454169"/>
            <a:ext cx="1826166" cy="1832831"/>
          </a:xfrm>
          <a:custGeom>
            <a:avLst/>
            <a:gdLst/>
            <a:ahLst/>
            <a:cxnLst/>
            <a:rect r="r" b="b" t="t" l="l"/>
            <a:pathLst>
              <a:path h="1832831" w="1826166">
                <a:moveTo>
                  <a:pt x="0" y="0"/>
                </a:moveTo>
                <a:lnTo>
                  <a:pt x="1826167" y="0"/>
                </a:lnTo>
                <a:lnTo>
                  <a:pt x="1826167" y="1832831"/>
                </a:lnTo>
                <a:lnTo>
                  <a:pt x="0" y="183283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3655603" y="8454169"/>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1" id="11"/>
          <p:cNvSpPr/>
          <p:nvPr/>
        </p:nvSpPr>
        <p:spPr>
          <a:xfrm flipH="false" flipV="false" rot="0">
            <a:off x="12796290" y="8450893"/>
            <a:ext cx="1836107" cy="1836107"/>
          </a:xfrm>
          <a:custGeom>
            <a:avLst/>
            <a:gdLst/>
            <a:ahLst/>
            <a:cxnLst/>
            <a:rect r="r" b="b" t="t" l="l"/>
            <a:pathLst>
              <a:path h="1836107" w="1836107">
                <a:moveTo>
                  <a:pt x="0" y="0"/>
                </a:moveTo>
                <a:lnTo>
                  <a:pt x="1836107" y="0"/>
                </a:lnTo>
                <a:lnTo>
                  <a:pt x="1836107" y="1836107"/>
                </a:lnTo>
                <a:lnTo>
                  <a:pt x="0" y="183610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0">
            <a:off x="14632397" y="8450830"/>
            <a:ext cx="1826166" cy="1832831"/>
          </a:xfrm>
          <a:custGeom>
            <a:avLst/>
            <a:gdLst/>
            <a:ahLst/>
            <a:cxnLst/>
            <a:rect r="r" b="b" t="t" l="l"/>
            <a:pathLst>
              <a:path h="1832831" w="1826166">
                <a:moveTo>
                  <a:pt x="0" y="0"/>
                </a:moveTo>
                <a:lnTo>
                  <a:pt x="1826167" y="0"/>
                </a:lnTo>
                <a:lnTo>
                  <a:pt x="1826167" y="1832832"/>
                </a:lnTo>
                <a:lnTo>
                  <a:pt x="0" y="183283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16458564" y="8454232"/>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14" id="14"/>
          <p:cNvGrpSpPr/>
          <p:nvPr/>
        </p:nvGrpSpPr>
        <p:grpSpPr>
          <a:xfrm rot="0">
            <a:off x="5485039" y="-3338"/>
            <a:ext cx="7311252" cy="10287000"/>
            <a:chOff x="0" y="0"/>
            <a:chExt cx="9748335" cy="13716000"/>
          </a:xfrm>
        </p:grpSpPr>
        <p:pic>
          <p:nvPicPr>
            <p:cNvPr name="Picture 15" id="15"/>
            <p:cNvPicPr>
              <a:picLocks noChangeAspect="true"/>
            </p:cNvPicPr>
            <p:nvPr/>
          </p:nvPicPr>
          <p:blipFill>
            <a:blip r:embed="rId10"/>
            <a:srcRect l="26309" t="0" r="26309" b="0"/>
            <a:stretch>
              <a:fillRect/>
            </a:stretch>
          </p:blipFill>
          <p:spPr>
            <a:xfrm flipH="false" flipV="false">
              <a:off x="0" y="0"/>
              <a:ext cx="9748335" cy="13716000"/>
            </a:xfrm>
            <a:prstGeom prst="rect">
              <a:avLst/>
            </a:prstGeom>
          </p:spPr>
        </p:pic>
      </p:grpSp>
      <p:sp>
        <p:nvSpPr>
          <p:cNvPr name="TextBox 16" id="16"/>
          <p:cNvSpPr txBox="true"/>
          <p:nvPr/>
        </p:nvSpPr>
        <p:spPr>
          <a:xfrm rot="0">
            <a:off x="741821" y="3753023"/>
            <a:ext cx="3749910" cy="27622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Add Section Title here</a:t>
            </a:r>
          </a:p>
        </p:txBody>
      </p:sp>
      <p:sp>
        <p:nvSpPr>
          <p:cNvPr name="TextBox 17" id="17"/>
          <p:cNvSpPr txBox="true"/>
          <p:nvPr/>
        </p:nvSpPr>
        <p:spPr>
          <a:xfrm rot="0">
            <a:off x="13887241" y="3365673"/>
            <a:ext cx="3658938" cy="349885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It is mostly presented before an audience.</a:t>
            </a:r>
            <a:r>
              <a:rPr lang="en-US" sz="2499">
                <a:solidFill>
                  <a:srgbClr val="183858"/>
                </a:solidFill>
                <a:latin typeface="Gotham"/>
              </a:rPr>
              <a:t> </a:t>
            </a:r>
          </a:p>
        </p:txBody>
      </p:sp>
    </p:spTree>
  </p:cSld>
  <p:clrMapOvr>
    <a:masterClrMapping/>
  </p:clrMapOvr>
  <p:transition spd="slow">
    <p:cover dir="l"/>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p:nvPr/>
        </p:nvGrpSpPr>
        <p:grpSpPr>
          <a:xfrm rot="0">
            <a:off x="10936691" y="0"/>
            <a:ext cx="7351309" cy="10287000"/>
            <a:chOff x="0" y="0"/>
            <a:chExt cx="9801745" cy="13716000"/>
          </a:xfrm>
        </p:grpSpPr>
        <p:pic>
          <p:nvPicPr>
            <p:cNvPr name="Picture 3" id="3"/>
            <p:cNvPicPr>
              <a:picLocks noChangeAspect="true"/>
            </p:cNvPicPr>
            <p:nvPr/>
          </p:nvPicPr>
          <p:blipFill>
            <a:blip r:embed="rId2"/>
            <a:srcRect l="36504" t="0" r="15853" b="0"/>
            <a:stretch>
              <a:fillRect/>
            </a:stretch>
          </p:blipFill>
          <p:spPr>
            <a:xfrm flipH="false" flipV="false">
              <a:off x="0" y="0"/>
              <a:ext cx="9801745" cy="13716000"/>
            </a:xfrm>
            <a:prstGeom prst="rect">
              <a:avLst/>
            </a:prstGeom>
          </p:spPr>
        </p:pic>
      </p:grpSp>
      <p:sp>
        <p:nvSpPr>
          <p:cNvPr name="TextBox 4" id="4"/>
          <p:cNvSpPr txBox="true"/>
          <p:nvPr/>
        </p:nvSpPr>
        <p:spPr>
          <a:xfrm rot="0">
            <a:off x="1028700" y="1926525"/>
            <a:ext cx="6124021"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Add topic here</a:t>
            </a:r>
          </a:p>
        </p:txBody>
      </p:sp>
      <p:sp>
        <p:nvSpPr>
          <p:cNvPr name="TextBox 5" id="5"/>
          <p:cNvSpPr txBox="true"/>
          <p:nvPr/>
        </p:nvSpPr>
        <p:spPr>
          <a:xfrm rot="0">
            <a:off x="1028700" y="3143813"/>
            <a:ext cx="8434495" cy="130810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It is mostly presented before an audience.</a:t>
            </a:r>
            <a:r>
              <a:rPr lang="en-US" sz="2499">
                <a:solidFill>
                  <a:srgbClr val="183858"/>
                </a:solidFill>
                <a:latin typeface="Gotham"/>
              </a:rPr>
              <a:t> </a:t>
            </a:r>
          </a:p>
        </p:txBody>
      </p:sp>
      <p:grpSp>
        <p:nvGrpSpPr>
          <p:cNvPr name="Group 6" id="6"/>
          <p:cNvGrpSpPr/>
          <p:nvPr/>
        </p:nvGrpSpPr>
        <p:grpSpPr>
          <a:xfrm rot="0">
            <a:off x="2808197" y="5418753"/>
            <a:ext cx="3519912" cy="1679366"/>
            <a:chOff x="0" y="0"/>
            <a:chExt cx="1117993" cy="533399"/>
          </a:xfrm>
        </p:grpSpPr>
        <p:sp>
          <p:nvSpPr>
            <p:cNvPr name="Freeform 7" id="7"/>
            <p:cNvSpPr/>
            <p:nvPr/>
          </p:nvSpPr>
          <p:spPr>
            <a:xfrm flipH="false" flipV="false" rot="0">
              <a:off x="0" y="0"/>
              <a:ext cx="1117993" cy="533400"/>
            </a:xfrm>
            <a:custGeom>
              <a:avLst/>
              <a:gdLst/>
              <a:ahLst/>
              <a:cxnLst/>
              <a:rect r="r" b="b" t="t" l="l"/>
              <a:pathLst>
                <a:path h="533400" w="1117993">
                  <a:moveTo>
                    <a:pt x="0" y="0"/>
                  </a:moveTo>
                  <a:lnTo>
                    <a:pt x="1117993" y="0"/>
                  </a:lnTo>
                  <a:lnTo>
                    <a:pt x="1117993" y="533400"/>
                  </a:lnTo>
                  <a:lnTo>
                    <a:pt x="0" y="533400"/>
                  </a:lnTo>
                  <a:close/>
                </a:path>
              </a:pathLst>
            </a:custGeom>
            <a:solidFill>
              <a:srgbClr val="2D2510"/>
            </a:solidFill>
          </p:spPr>
        </p:sp>
        <p:sp>
          <p:nvSpPr>
            <p:cNvPr name="TextBox 8" id="8"/>
            <p:cNvSpPr txBox="true"/>
            <p:nvPr/>
          </p:nvSpPr>
          <p:spPr>
            <a:xfrm>
              <a:off x="0" y="-47625"/>
              <a:ext cx="1117993" cy="581024"/>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3076604" y="6051887"/>
            <a:ext cx="2983097" cy="826135"/>
          </a:xfrm>
          <a:prstGeom prst="rect">
            <a:avLst/>
          </a:prstGeom>
        </p:spPr>
        <p:txBody>
          <a:bodyPr anchor="t" rtlCol="false" tIns="0" lIns="0" bIns="0" rIns="0">
            <a:spAutoFit/>
          </a:bodyPr>
          <a:lstStyle/>
          <a:p>
            <a:pPr>
              <a:lnSpc>
                <a:spcPts val="2239"/>
              </a:lnSpc>
            </a:pPr>
            <a:r>
              <a:rPr lang="en-US" sz="1599">
                <a:solidFill>
                  <a:srgbClr val="FFFFFF"/>
                </a:solidFill>
                <a:latin typeface="Gotham"/>
              </a:rPr>
              <a:t>Lorem ipsum dolor sit amet, consectetur adipiscing elit, sed do eiusmod tempor.</a:t>
            </a:r>
          </a:p>
        </p:txBody>
      </p:sp>
      <p:sp>
        <p:nvSpPr>
          <p:cNvPr name="TextBox 10" id="10"/>
          <p:cNvSpPr txBox="true"/>
          <p:nvPr/>
        </p:nvSpPr>
        <p:spPr>
          <a:xfrm rot="0">
            <a:off x="3076604" y="5611869"/>
            <a:ext cx="2805047" cy="327025"/>
          </a:xfrm>
          <a:prstGeom prst="rect">
            <a:avLst/>
          </a:prstGeom>
        </p:spPr>
        <p:txBody>
          <a:bodyPr anchor="t" rtlCol="false" tIns="0" lIns="0" bIns="0" rIns="0">
            <a:spAutoFit/>
          </a:bodyPr>
          <a:lstStyle/>
          <a:p>
            <a:pPr marL="0" indent="0" lvl="0">
              <a:lnSpc>
                <a:spcPts val="2600"/>
              </a:lnSpc>
              <a:spcBef>
                <a:spcPct val="0"/>
              </a:spcBef>
            </a:pPr>
            <a:r>
              <a:rPr lang="en-US" sz="2000">
                <a:solidFill>
                  <a:srgbClr val="FFFFFF"/>
                </a:solidFill>
                <a:latin typeface="Gotham Bold"/>
              </a:rPr>
              <a:t>TITLE HERE</a:t>
            </a:r>
          </a:p>
        </p:txBody>
      </p:sp>
      <p:sp>
        <p:nvSpPr>
          <p:cNvPr name="Freeform 11" id="11"/>
          <p:cNvSpPr/>
          <p:nvPr/>
        </p:nvSpPr>
        <p:spPr>
          <a:xfrm flipH="false" flipV="false" rot="0">
            <a:off x="1028700" y="5420347"/>
            <a:ext cx="1674722" cy="1677772"/>
          </a:xfrm>
          <a:custGeom>
            <a:avLst/>
            <a:gdLst/>
            <a:ahLst/>
            <a:cxnLst/>
            <a:rect r="r" b="b" t="t" l="l"/>
            <a:pathLst>
              <a:path h="1677772" w="1674722">
                <a:moveTo>
                  <a:pt x="0" y="0"/>
                </a:moveTo>
                <a:lnTo>
                  <a:pt x="1674722" y="0"/>
                </a:lnTo>
                <a:lnTo>
                  <a:pt x="1674722" y="1677772"/>
                </a:lnTo>
                <a:lnTo>
                  <a:pt x="0" y="167777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2" id="12"/>
          <p:cNvSpPr/>
          <p:nvPr/>
        </p:nvSpPr>
        <p:spPr>
          <a:xfrm flipH="false" flipV="false" rot="0">
            <a:off x="6964107" y="5418753"/>
            <a:ext cx="1676313" cy="1679366"/>
          </a:xfrm>
          <a:custGeom>
            <a:avLst/>
            <a:gdLst/>
            <a:ahLst/>
            <a:cxnLst/>
            <a:rect r="r" b="b" t="t" l="l"/>
            <a:pathLst>
              <a:path h="1679366" w="1676313">
                <a:moveTo>
                  <a:pt x="0" y="0"/>
                </a:moveTo>
                <a:lnTo>
                  <a:pt x="1676312" y="0"/>
                </a:lnTo>
                <a:lnTo>
                  <a:pt x="1676312" y="1679366"/>
                </a:lnTo>
                <a:lnTo>
                  <a:pt x="0" y="167936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13" id="13"/>
          <p:cNvGrpSpPr/>
          <p:nvPr/>
        </p:nvGrpSpPr>
        <p:grpSpPr>
          <a:xfrm rot="0">
            <a:off x="8745194" y="5418753"/>
            <a:ext cx="3519912" cy="1679366"/>
            <a:chOff x="0" y="0"/>
            <a:chExt cx="1117993" cy="533399"/>
          </a:xfrm>
        </p:grpSpPr>
        <p:sp>
          <p:nvSpPr>
            <p:cNvPr name="Freeform 14" id="14"/>
            <p:cNvSpPr/>
            <p:nvPr/>
          </p:nvSpPr>
          <p:spPr>
            <a:xfrm flipH="false" flipV="false" rot="0">
              <a:off x="0" y="0"/>
              <a:ext cx="1117993" cy="533400"/>
            </a:xfrm>
            <a:custGeom>
              <a:avLst/>
              <a:gdLst/>
              <a:ahLst/>
              <a:cxnLst/>
              <a:rect r="r" b="b" t="t" l="l"/>
              <a:pathLst>
                <a:path h="533400" w="1117993">
                  <a:moveTo>
                    <a:pt x="0" y="0"/>
                  </a:moveTo>
                  <a:lnTo>
                    <a:pt x="1117993" y="0"/>
                  </a:lnTo>
                  <a:lnTo>
                    <a:pt x="1117993" y="533400"/>
                  </a:lnTo>
                  <a:lnTo>
                    <a:pt x="0" y="533400"/>
                  </a:lnTo>
                  <a:close/>
                </a:path>
              </a:pathLst>
            </a:custGeom>
            <a:solidFill>
              <a:srgbClr val="2D2510"/>
            </a:solidFill>
          </p:spPr>
        </p:sp>
        <p:sp>
          <p:nvSpPr>
            <p:cNvPr name="TextBox 15" id="15"/>
            <p:cNvSpPr txBox="true"/>
            <p:nvPr/>
          </p:nvSpPr>
          <p:spPr>
            <a:xfrm>
              <a:off x="0" y="-47625"/>
              <a:ext cx="1117993" cy="581024"/>
            </a:xfrm>
            <a:prstGeom prst="rect">
              <a:avLst/>
            </a:prstGeom>
          </p:spPr>
          <p:txBody>
            <a:bodyPr anchor="ctr" rtlCol="false" tIns="50800" lIns="50800" bIns="50800" rIns="50800"/>
            <a:lstStyle/>
            <a:p>
              <a:pPr algn="ctr">
                <a:lnSpc>
                  <a:spcPts val="3359"/>
                </a:lnSpc>
              </a:pPr>
            </a:p>
          </p:txBody>
        </p:sp>
      </p:grpSp>
      <p:grpSp>
        <p:nvGrpSpPr>
          <p:cNvPr name="Group 16" id="16"/>
          <p:cNvGrpSpPr/>
          <p:nvPr/>
        </p:nvGrpSpPr>
        <p:grpSpPr>
          <a:xfrm rot="0">
            <a:off x="2803569" y="7578934"/>
            <a:ext cx="3519912" cy="1679366"/>
            <a:chOff x="0" y="0"/>
            <a:chExt cx="1117993" cy="533399"/>
          </a:xfrm>
        </p:grpSpPr>
        <p:sp>
          <p:nvSpPr>
            <p:cNvPr name="Freeform 17" id="17"/>
            <p:cNvSpPr/>
            <p:nvPr/>
          </p:nvSpPr>
          <p:spPr>
            <a:xfrm flipH="false" flipV="false" rot="0">
              <a:off x="0" y="0"/>
              <a:ext cx="1117993" cy="533400"/>
            </a:xfrm>
            <a:custGeom>
              <a:avLst/>
              <a:gdLst/>
              <a:ahLst/>
              <a:cxnLst/>
              <a:rect r="r" b="b" t="t" l="l"/>
              <a:pathLst>
                <a:path h="533400" w="1117993">
                  <a:moveTo>
                    <a:pt x="0" y="0"/>
                  </a:moveTo>
                  <a:lnTo>
                    <a:pt x="1117993" y="0"/>
                  </a:lnTo>
                  <a:lnTo>
                    <a:pt x="1117993" y="533400"/>
                  </a:lnTo>
                  <a:lnTo>
                    <a:pt x="0" y="533400"/>
                  </a:lnTo>
                  <a:close/>
                </a:path>
              </a:pathLst>
            </a:custGeom>
            <a:solidFill>
              <a:srgbClr val="2D2510"/>
            </a:solidFill>
          </p:spPr>
        </p:sp>
        <p:sp>
          <p:nvSpPr>
            <p:cNvPr name="TextBox 18" id="18"/>
            <p:cNvSpPr txBox="true"/>
            <p:nvPr/>
          </p:nvSpPr>
          <p:spPr>
            <a:xfrm>
              <a:off x="0" y="-47625"/>
              <a:ext cx="1117993" cy="581024"/>
            </a:xfrm>
            <a:prstGeom prst="rect">
              <a:avLst/>
            </a:prstGeom>
          </p:spPr>
          <p:txBody>
            <a:bodyPr anchor="ctr" rtlCol="false" tIns="50800" lIns="50800" bIns="50800" rIns="50800"/>
            <a:lstStyle/>
            <a:p>
              <a:pPr algn="ctr">
                <a:lnSpc>
                  <a:spcPts val="3359"/>
                </a:lnSpc>
              </a:pPr>
            </a:p>
          </p:txBody>
        </p:sp>
      </p:grpSp>
      <p:grpSp>
        <p:nvGrpSpPr>
          <p:cNvPr name="Group 19" id="19"/>
          <p:cNvGrpSpPr/>
          <p:nvPr/>
        </p:nvGrpSpPr>
        <p:grpSpPr>
          <a:xfrm rot="0">
            <a:off x="8740566" y="7578934"/>
            <a:ext cx="3519912" cy="1679366"/>
            <a:chOff x="0" y="0"/>
            <a:chExt cx="1117993" cy="533399"/>
          </a:xfrm>
        </p:grpSpPr>
        <p:sp>
          <p:nvSpPr>
            <p:cNvPr name="Freeform 20" id="20"/>
            <p:cNvSpPr/>
            <p:nvPr/>
          </p:nvSpPr>
          <p:spPr>
            <a:xfrm flipH="false" flipV="false" rot="0">
              <a:off x="0" y="0"/>
              <a:ext cx="1117993" cy="533400"/>
            </a:xfrm>
            <a:custGeom>
              <a:avLst/>
              <a:gdLst/>
              <a:ahLst/>
              <a:cxnLst/>
              <a:rect r="r" b="b" t="t" l="l"/>
              <a:pathLst>
                <a:path h="533400" w="1117993">
                  <a:moveTo>
                    <a:pt x="0" y="0"/>
                  </a:moveTo>
                  <a:lnTo>
                    <a:pt x="1117993" y="0"/>
                  </a:lnTo>
                  <a:lnTo>
                    <a:pt x="1117993" y="533400"/>
                  </a:lnTo>
                  <a:lnTo>
                    <a:pt x="0" y="533400"/>
                  </a:lnTo>
                  <a:close/>
                </a:path>
              </a:pathLst>
            </a:custGeom>
            <a:solidFill>
              <a:srgbClr val="2D2510"/>
            </a:solidFill>
          </p:spPr>
        </p:sp>
        <p:sp>
          <p:nvSpPr>
            <p:cNvPr name="TextBox 21" id="21"/>
            <p:cNvSpPr txBox="true"/>
            <p:nvPr/>
          </p:nvSpPr>
          <p:spPr>
            <a:xfrm>
              <a:off x="0" y="-47625"/>
              <a:ext cx="1117993" cy="581024"/>
            </a:xfrm>
            <a:prstGeom prst="rect">
              <a:avLst/>
            </a:prstGeom>
          </p:spPr>
          <p:txBody>
            <a:bodyPr anchor="ctr" rtlCol="false" tIns="50800" lIns="50800" bIns="50800" rIns="50800"/>
            <a:lstStyle/>
            <a:p>
              <a:pPr algn="ctr">
                <a:lnSpc>
                  <a:spcPts val="3359"/>
                </a:lnSpc>
              </a:pPr>
            </a:p>
          </p:txBody>
        </p:sp>
      </p:grpSp>
      <p:sp>
        <p:nvSpPr>
          <p:cNvPr name="Freeform 22" id="22"/>
          <p:cNvSpPr/>
          <p:nvPr/>
        </p:nvSpPr>
        <p:spPr>
          <a:xfrm flipH="false" flipV="false" rot="0">
            <a:off x="6964107" y="7578934"/>
            <a:ext cx="1676313" cy="1679366"/>
          </a:xfrm>
          <a:custGeom>
            <a:avLst/>
            <a:gdLst/>
            <a:ahLst/>
            <a:cxnLst/>
            <a:rect r="r" b="b" t="t" l="l"/>
            <a:pathLst>
              <a:path h="1679366" w="1676313">
                <a:moveTo>
                  <a:pt x="0" y="0"/>
                </a:moveTo>
                <a:lnTo>
                  <a:pt x="1676312" y="0"/>
                </a:lnTo>
                <a:lnTo>
                  <a:pt x="1676312" y="1679366"/>
                </a:lnTo>
                <a:lnTo>
                  <a:pt x="0" y="1679366"/>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23" id="23"/>
          <p:cNvSpPr/>
          <p:nvPr/>
        </p:nvSpPr>
        <p:spPr>
          <a:xfrm flipH="false" flipV="false" rot="0">
            <a:off x="1028700" y="7578934"/>
            <a:ext cx="1670094" cy="1673136"/>
          </a:xfrm>
          <a:custGeom>
            <a:avLst/>
            <a:gdLst/>
            <a:ahLst/>
            <a:cxnLst/>
            <a:rect r="r" b="b" t="t" l="l"/>
            <a:pathLst>
              <a:path h="1673136" w="1670094">
                <a:moveTo>
                  <a:pt x="0" y="0"/>
                </a:moveTo>
                <a:lnTo>
                  <a:pt x="1670094" y="0"/>
                </a:lnTo>
                <a:lnTo>
                  <a:pt x="1670094" y="1673136"/>
                </a:lnTo>
                <a:lnTo>
                  <a:pt x="0" y="1673136"/>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24" id="24"/>
          <p:cNvSpPr txBox="true"/>
          <p:nvPr/>
        </p:nvSpPr>
        <p:spPr>
          <a:xfrm rot="0">
            <a:off x="9013602" y="6051887"/>
            <a:ext cx="2983097" cy="826135"/>
          </a:xfrm>
          <a:prstGeom prst="rect">
            <a:avLst/>
          </a:prstGeom>
        </p:spPr>
        <p:txBody>
          <a:bodyPr anchor="t" rtlCol="false" tIns="0" lIns="0" bIns="0" rIns="0">
            <a:spAutoFit/>
          </a:bodyPr>
          <a:lstStyle/>
          <a:p>
            <a:pPr>
              <a:lnSpc>
                <a:spcPts val="2239"/>
              </a:lnSpc>
            </a:pPr>
            <a:r>
              <a:rPr lang="en-US" sz="1599">
                <a:solidFill>
                  <a:srgbClr val="FFFFFF"/>
                </a:solidFill>
                <a:latin typeface="Gotham"/>
              </a:rPr>
              <a:t>Lorem ipsum dolor sit amet, consectetur adipiscing elit, sed do eiusmod tempor.</a:t>
            </a:r>
          </a:p>
        </p:txBody>
      </p:sp>
      <p:sp>
        <p:nvSpPr>
          <p:cNvPr name="TextBox 25" id="25"/>
          <p:cNvSpPr txBox="true"/>
          <p:nvPr/>
        </p:nvSpPr>
        <p:spPr>
          <a:xfrm rot="0">
            <a:off x="9013602" y="5611869"/>
            <a:ext cx="2805047" cy="327025"/>
          </a:xfrm>
          <a:prstGeom prst="rect">
            <a:avLst/>
          </a:prstGeom>
        </p:spPr>
        <p:txBody>
          <a:bodyPr anchor="t" rtlCol="false" tIns="0" lIns="0" bIns="0" rIns="0">
            <a:spAutoFit/>
          </a:bodyPr>
          <a:lstStyle/>
          <a:p>
            <a:pPr marL="0" indent="0" lvl="0">
              <a:lnSpc>
                <a:spcPts val="2600"/>
              </a:lnSpc>
              <a:spcBef>
                <a:spcPct val="0"/>
              </a:spcBef>
            </a:pPr>
            <a:r>
              <a:rPr lang="en-US" sz="2000">
                <a:solidFill>
                  <a:srgbClr val="FFFFFF"/>
                </a:solidFill>
                <a:latin typeface="Gotham Bold"/>
              </a:rPr>
              <a:t>TITLE HERE</a:t>
            </a:r>
          </a:p>
        </p:txBody>
      </p:sp>
      <p:sp>
        <p:nvSpPr>
          <p:cNvPr name="TextBox 26" id="26"/>
          <p:cNvSpPr txBox="true"/>
          <p:nvPr/>
        </p:nvSpPr>
        <p:spPr>
          <a:xfrm rot="0">
            <a:off x="3076604" y="8208156"/>
            <a:ext cx="2983097" cy="826135"/>
          </a:xfrm>
          <a:prstGeom prst="rect">
            <a:avLst/>
          </a:prstGeom>
        </p:spPr>
        <p:txBody>
          <a:bodyPr anchor="t" rtlCol="false" tIns="0" lIns="0" bIns="0" rIns="0">
            <a:spAutoFit/>
          </a:bodyPr>
          <a:lstStyle/>
          <a:p>
            <a:pPr>
              <a:lnSpc>
                <a:spcPts val="2239"/>
              </a:lnSpc>
            </a:pPr>
            <a:r>
              <a:rPr lang="en-US" sz="1599">
                <a:solidFill>
                  <a:srgbClr val="FFFFFF"/>
                </a:solidFill>
                <a:latin typeface="Gotham"/>
              </a:rPr>
              <a:t>Lorem ipsum dolor sit amet, consectetur adipiscing elit, sed do eiusmod tempor.</a:t>
            </a:r>
          </a:p>
        </p:txBody>
      </p:sp>
      <p:sp>
        <p:nvSpPr>
          <p:cNvPr name="TextBox 27" id="27"/>
          <p:cNvSpPr txBox="true"/>
          <p:nvPr/>
        </p:nvSpPr>
        <p:spPr>
          <a:xfrm rot="0">
            <a:off x="3076604" y="7768138"/>
            <a:ext cx="2805047" cy="327025"/>
          </a:xfrm>
          <a:prstGeom prst="rect">
            <a:avLst/>
          </a:prstGeom>
        </p:spPr>
        <p:txBody>
          <a:bodyPr anchor="t" rtlCol="false" tIns="0" lIns="0" bIns="0" rIns="0">
            <a:spAutoFit/>
          </a:bodyPr>
          <a:lstStyle/>
          <a:p>
            <a:pPr marL="0" indent="0" lvl="0">
              <a:lnSpc>
                <a:spcPts val="2600"/>
              </a:lnSpc>
              <a:spcBef>
                <a:spcPct val="0"/>
              </a:spcBef>
            </a:pPr>
            <a:r>
              <a:rPr lang="en-US" sz="2000">
                <a:solidFill>
                  <a:srgbClr val="FFFFFF"/>
                </a:solidFill>
                <a:latin typeface="Gotham Bold"/>
              </a:rPr>
              <a:t>TITLE HERE</a:t>
            </a:r>
          </a:p>
        </p:txBody>
      </p:sp>
      <p:sp>
        <p:nvSpPr>
          <p:cNvPr name="TextBox 28" id="28"/>
          <p:cNvSpPr txBox="true"/>
          <p:nvPr/>
        </p:nvSpPr>
        <p:spPr>
          <a:xfrm rot="0">
            <a:off x="9021419" y="8211271"/>
            <a:ext cx="2983097" cy="826135"/>
          </a:xfrm>
          <a:prstGeom prst="rect">
            <a:avLst/>
          </a:prstGeom>
        </p:spPr>
        <p:txBody>
          <a:bodyPr anchor="t" rtlCol="false" tIns="0" lIns="0" bIns="0" rIns="0">
            <a:spAutoFit/>
          </a:bodyPr>
          <a:lstStyle/>
          <a:p>
            <a:pPr>
              <a:lnSpc>
                <a:spcPts val="2239"/>
              </a:lnSpc>
            </a:pPr>
            <a:r>
              <a:rPr lang="en-US" sz="1599">
                <a:solidFill>
                  <a:srgbClr val="FFFFFF"/>
                </a:solidFill>
                <a:latin typeface="Gotham"/>
              </a:rPr>
              <a:t>Lorem ipsum dolor sit amet, consectetur adipiscing elit, sed do eiusmod tempor.</a:t>
            </a:r>
          </a:p>
        </p:txBody>
      </p:sp>
      <p:sp>
        <p:nvSpPr>
          <p:cNvPr name="TextBox 29" id="29"/>
          <p:cNvSpPr txBox="true"/>
          <p:nvPr/>
        </p:nvSpPr>
        <p:spPr>
          <a:xfrm rot="0">
            <a:off x="9021419" y="7771253"/>
            <a:ext cx="2805047" cy="327025"/>
          </a:xfrm>
          <a:prstGeom prst="rect">
            <a:avLst/>
          </a:prstGeom>
        </p:spPr>
        <p:txBody>
          <a:bodyPr anchor="t" rtlCol="false" tIns="0" lIns="0" bIns="0" rIns="0">
            <a:spAutoFit/>
          </a:bodyPr>
          <a:lstStyle/>
          <a:p>
            <a:pPr marL="0" indent="0" lvl="0">
              <a:lnSpc>
                <a:spcPts val="2600"/>
              </a:lnSpc>
              <a:spcBef>
                <a:spcPct val="0"/>
              </a:spcBef>
            </a:pPr>
            <a:r>
              <a:rPr lang="en-US" sz="2000">
                <a:solidFill>
                  <a:srgbClr val="FFFFFF"/>
                </a:solidFill>
                <a:latin typeface="Gotham Bold"/>
              </a:rPr>
              <a:t>TITLE HERE</a:t>
            </a:r>
          </a:p>
        </p:txBody>
      </p:sp>
    </p:spTree>
  </p:cSld>
  <p:clrMapOvr>
    <a:masterClrMapping/>
  </p:clrMapOvr>
  <p:transition spd="slow">
    <p:cover dir="l"/>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0" y="1139"/>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032707" y="1069"/>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4061781" y="1069"/>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12186100" y="-8452"/>
            <a:ext cx="2040119" cy="2040119"/>
          </a:xfrm>
          <a:custGeom>
            <a:avLst/>
            <a:gdLst/>
            <a:ahLst/>
            <a:cxnLst/>
            <a:rect r="r" b="b" t="t" l="l"/>
            <a:pathLst>
              <a:path h="2040119" w="2040119">
                <a:moveTo>
                  <a:pt x="0" y="0"/>
                </a:moveTo>
                <a:lnTo>
                  <a:pt x="2040119" y="0"/>
                </a:lnTo>
                <a:lnTo>
                  <a:pt x="2040119" y="2040119"/>
                </a:lnTo>
                <a:lnTo>
                  <a:pt x="0" y="20401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4226219" y="-8522"/>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16255293" y="-4743"/>
            <a:ext cx="2032707" cy="2036409"/>
          </a:xfrm>
          <a:custGeom>
            <a:avLst/>
            <a:gdLst/>
            <a:ahLst/>
            <a:cxnLst/>
            <a:rect r="r" b="b" t="t" l="l"/>
            <a:pathLst>
              <a:path h="2036409" w="2032707">
                <a:moveTo>
                  <a:pt x="0" y="0"/>
                </a:moveTo>
                <a:lnTo>
                  <a:pt x="2032707" y="0"/>
                </a:lnTo>
                <a:lnTo>
                  <a:pt x="2032707" y="2036410"/>
                </a:lnTo>
                <a:lnTo>
                  <a:pt x="0" y="203641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8123492" y="-2641"/>
            <a:ext cx="2032777" cy="2036479"/>
          </a:xfrm>
          <a:custGeom>
            <a:avLst/>
            <a:gdLst/>
            <a:ahLst/>
            <a:cxnLst/>
            <a:rect r="r" b="b" t="t" l="l"/>
            <a:pathLst>
              <a:path h="2036479" w="2032777">
                <a:moveTo>
                  <a:pt x="0" y="0"/>
                </a:moveTo>
                <a:lnTo>
                  <a:pt x="2032776" y="0"/>
                </a:lnTo>
                <a:lnTo>
                  <a:pt x="2032776" y="2036480"/>
                </a:lnTo>
                <a:lnTo>
                  <a:pt x="0" y="203648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6094488" y="1139"/>
            <a:ext cx="2029004" cy="2032700"/>
          </a:xfrm>
          <a:custGeom>
            <a:avLst/>
            <a:gdLst/>
            <a:ahLst/>
            <a:cxnLst/>
            <a:rect r="r" b="b" t="t" l="l"/>
            <a:pathLst>
              <a:path h="2032700" w="2029004">
                <a:moveTo>
                  <a:pt x="0" y="0"/>
                </a:moveTo>
                <a:lnTo>
                  <a:pt x="2029004" y="0"/>
                </a:lnTo>
                <a:lnTo>
                  <a:pt x="2029004" y="2032700"/>
                </a:lnTo>
                <a:lnTo>
                  <a:pt x="0" y="20327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0">
            <a:off x="10155492" y="-2641"/>
            <a:ext cx="2030609" cy="2034307"/>
          </a:xfrm>
          <a:custGeom>
            <a:avLst/>
            <a:gdLst/>
            <a:ahLst/>
            <a:cxnLst/>
            <a:rect r="r" b="b" t="t" l="l"/>
            <a:pathLst>
              <a:path h="2034307" w="2030609">
                <a:moveTo>
                  <a:pt x="0" y="0"/>
                </a:moveTo>
                <a:lnTo>
                  <a:pt x="2030608" y="0"/>
                </a:lnTo>
                <a:lnTo>
                  <a:pt x="2030608" y="2034308"/>
                </a:lnTo>
                <a:lnTo>
                  <a:pt x="0" y="2034308"/>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0">
            <a:off x="0" y="8250591"/>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2032707" y="8250521"/>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4061781" y="8250521"/>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4" id="14"/>
          <p:cNvSpPr/>
          <p:nvPr/>
        </p:nvSpPr>
        <p:spPr>
          <a:xfrm flipH="false" flipV="false" rot="0">
            <a:off x="12186100" y="8241000"/>
            <a:ext cx="2040119" cy="2040119"/>
          </a:xfrm>
          <a:custGeom>
            <a:avLst/>
            <a:gdLst/>
            <a:ahLst/>
            <a:cxnLst/>
            <a:rect r="r" b="b" t="t" l="l"/>
            <a:pathLst>
              <a:path h="2040119" w="2040119">
                <a:moveTo>
                  <a:pt x="0" y="0"/>
                </a:moveTo>
                <a:lnTo>
                  <a:pt x="2040119" y="0"/>
                </a:lnTo>
                <a:lnTo>
                  <a:pt x="2040119" y="2040119"/>
                </a:lnTo>
                <a:lnTo>
                  <a:pt x="0" y="20401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5" id="15"/>
          <p:cNvSpPr/>
          <p:nvPr/>
        </p:nvSpPr>
        <p:spPr>
          <a:xfrm flipH="false" flipV="false" rot="0">
            <a:off x="14226219" y="8240930"/>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false" flipV="false" rot="0">
            <a:off x="16255293" y="8244709"/>
            <a:ext cx="2032707" cy="2036409"/>
          </a:xfrm>
          <a:custGeom>
            <a:avLst/>
            <a:gdLst/>
            <a:ahLst/>
            <a:cxnLst/>
            <a:rect r="r" b="b" t="t" l="l"/>
            <a:pathLst>
              <a:path h="2036409" w="2032707">
                <a:moveTo>
                  <a:pt x="0" y="0"/>
                </a:moveTo>
                <a:lnTo>
                  <a:pt x="2032707" y="0"/>
                </a:lnTo>
                <a:lnTo>
                  <a:pt x="2032707" y="2036410"/>
                </a:lnTo>
                <a:lnTo>
                  <a:pt x="0" y="203641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7" id="17"/>
          <p:cNvSpPr/>
          <p:nvPr/>
        </p:nvSpPr>
        <p:spPr>
          <a:xfrm flipH="false" flipV="false" rot="0">
            <a:off x="8123492" y="8246811"/>
            <a:ext cx="2032777" cy="2036479"/>
          </a:xfrm>
          <a:custGeom>
            <a:avLst/>
            <a:gdLst/>
            <a:ahLst/>
            <a:cxnLst/>
            <a:rect r="r" b="b" t="t" l="l"/>
            <a:pathLst>
              <a:path h="2036479" w="2032777">
                <a:moveTo>
                  <a:pt x="0" y="0"/>
                </a:moveTo>
                <a:lnTo>
                  <a:pt x="2032776" y="0"/>
                </a:lnTo>
                <a:lnTo>
                  <a:pt x="2032776" y="2036480"/>
                </a:lnTo>
                <a:lnTo>
                  <a:pt x="0" y="203648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8" id="18"/>
          <p:cNvSpPr/>
          <p:nvPr/>
        </p:nvSpPr>
        <p:spPr>
          <a:xfrm flipH="false" flipV="false" rot="0">
            <a:off x="6094488" y="8250591"/>
            <a:ext cx="2029004" cy="2032700"/>
          </a:xfrm>
          <a:custGeom>
            <a:avLst/>
            <a:gdLst/>
            <a:ahLst/>
            <a:cxnLst/>
            <a:rect r="r" b="b" t="t" l="l"/>
            <a:pathLst>
              <a:path h="2032700" w="2029004">
                <a:moveTo>
                  <a:pt x="0" y="0"/>
                </a:moveTo>
                <a:lnTo>
                  <a:pt x="2029004" y="0"/>
                </a:lnTo>
                <a:lnTo>
                  <a:pt x="2029004" y="2032700"/>
                </a:lnTo>
                <a:lnTo>
                  <a:pt x="0" y="20327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9" id="19"/>
          <p:cNvSpPr/>
          <p:nvPr/>
        </p:nvSpPr>
        <p:spPr>
          <a:xfrm flipH="false" flipV="false" rot="0">
            <a:off x="10155492" y="8246811"/>
            <a:ext cx="2030609" cy="2034307"/>
          </a:xfrm>
          <a:custGeom>
            <a:avLst/>
            <a:gdLst/>
            <a:ahLst/>
            <a:cxnLst/>
            <a:rect r="r" b="b" t="t" l="l"/>
            <a:pathLst>
              <a:path h="2034307" w="2030609">
                <a:moveTo>
                  <a:pt x="0" y="0"/>
                </a:moveTo>
                <a:lnTo>
                  <a:pt x="2030608" y="0"/>
                </a:lnTo>
                <a:lnTo>
                  <a:pt x="2030608" y="2034308"/>
                </a:lnTo>
                <a:lnTo>
                  <a:pt x="0" y="2034308"/>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20" id="20"/>
          <p:cNvSpPr txBox="true"/>
          <p:nvPr/>
        </p:nvSpPr>
        <p:spPr>
          <a:xfrm rot="0">
            <a:off x="1028700" y="2945999"/>
            <a:ext cx="6124021"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Add topic here</a:t>
            </a:r>
          </a:p>
        </p:txBody>
      </p:sp>
      <p:sp>
        <p:nvSpPr>
          <p:cNvPr name="TextBox 21" id="21"/>
          <p:cNvSpPr txBox="true"/>
          <p:nvPr/>
        </p:nvSpPr>
        <p:spPr>
          <a:xfrm rot="0">
            <a:off x="1098727" y="5691258"/>
            <a:ext cx="4720103" cy="1758950"/>
          </a:xfrm>
          <a:prstGeom prst="rect">
            <a:avLst/>
          </a:prstGeom>
        </p:spPr>
        <p:txBody>
          <a:bodyPr anchor="t" rtlCol="false" tIns="0" lIns="0" bIns="0" rIns="0">
            <a:spAutoFit/>
          </a:bodyPr>
          <a:lstStyle/>
          <a:p>
            <a:pP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TextBox 22" id="22"/>
          <p:cNvSpPr txBox="true"/>
          <p:nvPr/>
        </p:nvSpPr>
        <p:spPr>
          <a:xfrm rot="0">
            <a:off x="6874970" y="5732395"/>
            <a:ext cx="4858952" cy="1758950"/>
          </a:xfrm>
          <a:prstGeom prst="rect">
            <a:avLst/>
          </a:prstGeom>
        </p:spPr>
        <p:txBody>
          <a:bodyPr anchor="t" rtlCol="false" tIns="0" lIns="0" bIns="0" rIns="0">
            <a:spAutoFit/>
          </a:bodyPr>
          <a:lstStyle/>
          <a:p>
            <a:pP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TextBox 23" id="23"/>
          <p:cNvSpPr txBox="true"/>
          <p:nvPr/>
        </p:nvSpPr>
        <p:spPr>
          <a:xfrm rot="0">
            <a:off x="12663560" y="5691258"/>
            <a:ext cx="4525713" cy="1758950"/>
          </a:xfrm>
          <a:prstGeom prst="rect">
            <a:avLst/>
          </a:prstGeom>
        </p:spPr>
        <p:txBody>
          <a:bodyPr anchor="t" rtlCol="false" tIns="0" lIns="0" bIns="0" rIns="0">
            <a:spAutoFit/>
          </a:bodyPr>
          <a:lstStyle/>
          <a:p>
            <a:pP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TextBox 24" id="24"/>
          <p:cNvSpPr txBox="true"/>
          <p:nvPr/>
        </p:nvSpPr>
        <p:spPr>
          <a:xfrm rot="0">
            <a:off x="6874970" y="5105400"/>
            <a:ext cx="3665914" cy="415925"/>
          </a:xfrm>
          <a:prstGeom prst="rect">
            <a:avLst/>
          </a:prstGeom>
        </p:spPr>
        <p:txBody>
          <a:bodyPr anchor="t" rtlCol="false" tIns="0" lIns="0" bIns="0" rIns="0">
            <a:spAutoFit/>
          </a:bodyPr>
          <a:lstStyle/>
          <a:p>
            <a:pPr marL="0" indent="0" lvl="0">
              <a:lnSpc>
                <a:spcPts val="3249"/>
              </a:lnSpc>
              <a:spcBef>
                <a:spcPct val="0"/>
              </a:spcBef>
            </a:pPr>
            <a:r>
              <a:rPr lang="en-US" sz="2499">
                <a:solidFill>
                  <a:srgbClr val="183858"/>
                </a:solidFill>
                <a:latin typeface="Gotham Bold"/>
              </a:rPr>
              <a:t>SUBTITLE HERE</a:t>
            </a:r>
          </a:p>
        </p:txBody>
      </p:sp>
      <p:sp>
        <p:nvSpPr>
          <p:cNvPr name="TextBox 25" id="25"/>
          <p:cNvSpPr txBox="true"/>
          <p:nvPr/>
        </p:nvSpPr>
        <p:spPr>
          <a:xfrm rot="0">
            <a:off x="1098727" y="5105400"/>
            <a:ext cx="3665914" cy="415925"/>
          </a:xfrm>
          <a:prstGeom prst="rect">
            <a:avLst/>
          </a:prstGeom>
        </p:spPr>
        <p:txBody>
          <a:bodyPr anchor="t" rtlCol="false" tIns="0" lIns="0" bIns="0" rIns="0">
            <a:spAutoFit/>
          </a:bodyPr>
          <a:lstStyle/>
          <a:p>
            <a:pPr marL="0" indent="0" lvl="0">
              <a:lnSpc>
                <a:spcPts val="3249"/>
              </a:lnSpc>
              <a:spcBef>
                <a:spcPct val="0"/>
              </a:spcBef>
            </a:pPr>
            <a:r>
              <a:rPr lang="en-US" sz="2499">
                <a:solidFill>
                  <a:srgbClr val="183858"/>
                </a:solidFill>
                <a:latin typeface="Gotham Bold"/>
              </a:rPr>
              <a:t>SUBTITLE HERE</a:t>
            </a:r>
          </a:p>
        </p:txBody>
      </p:sp>
      <p:sp>
        <p:nvSpPr>
          <p:cNvPr name="TextBox 26" id="26"/>
          <p:cNvSpPr txBox="true"/>
          <p:nvPr/>
        </p:nvSpPr>
        <p:spPr>
          <a:xfrm rot="0">
            <a:off x="12651213" y="5105400"/>
            <a:ext cx="3665914" cy="415925"/>
          </a:xfrm>
          <a:prstGeom prst="rect">
            <a:avLst/>
          </a:prstGeom>
        </p:spPr>
        <p:txBody>
          <a:bodyPr anchor="t" rtlCol="false" tIns="0" lIns="0" bIns="0" rIns="0">
            <a:spAutoFit/>
          </a:bodyPr>
          <a:lstStyle/>
          <a:p>
            <a:pPr marL="0" indent="0" lvl="0">
              <a:lnSpc>
                <a:spcPts val="3249"/>
              </a:lnSpc>
              <a:spcBef>
                <a:spcPct val="0"/>
              </a:spcBef>
            </a:pPr>
            <a:r>
              <a:rPr lang="en-US" sz="2499">
                <a:solidFill>
                  <a:srgbClr val="183858"/>
                </a:solidFill>
                <a:latin typeface="Gotham Bold"/>
              </a:rPr>
              <a:t>SUBTITLE HERE</a:t>
            </a:r>
          </a:p>
        </p:txBody>
      </p:sp>
      <p:sp>
        <p:nvSpPr>
          <p:cNvPr name="TextBox 27" id="27"/>
          <p:cNvSpPr txBox="true"/>
          <p:nvPr/>
        </p:nvSpPr>
        <p:spPr>
          <a:xfrm rot="0">
            <a:off x="7152721" y="2907899"/>
            <a:ext cx="9328043" cy="130810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It is mostly presented before an audience.</a:t>
            </a:r>
            <a:r>
              <a:rPr lang="en-US" sz="2499">
                <a:solidFill>
                  <a:srgbClr val="183858"/>
                </a:solidFill>
                <a:latin typeface="Gotham"/>
              </a:rPr>
              <a:t> </a:t>
            </a:r>
          </a:p>
        </p:txBody>
      </p:sp>
    </p:spTree>
  </p:cSld>
  <p:clrMapOvr>
    <a:masterClrMapping/>
  </p:clrMapOvr>
  <p:transition spd="slow">
    <p:cover dir="l"/>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p:nvPr/>
        </p:nvGrpSpPr>
        <p:grpSpPr>
          <a:xfrm rot="0">
            <a:off x="0" y="0"/>
            <a:ext cx="8784978" cy="10287000"/>
            <a:chOff x="0" y="0"/>
            <a:chExt cx="11713303" cy="13716000"/>
          </a:xfrm>
        </p:grpSpPr>
        <p:pic>
          <p:nvPicPr>
            <p:cNvPr name="Picture 3" id="3"/>
            <p:cNvPicPr>
              <a:picLocks noChangeAspect="true"/>
            </p:cNvPicPr>
            <p:nvPr/>
          </p:nvPicPr>
          <p:blipFill>
            <a:blip r:embed="rId2"/>
            <a:srcRect l="7560" t="15954" r="1787" b="13278"/>
            <a:stretch>
              <a:fillRect/>
            </a:stretch>
          </p:blipFill>
          <p:spPr>
            <a:xfrm flipH="false" flipV="false">
              <a:off x="0" y="0"/>
              <a:ext cx="11713303" cy="13716000"/>
            </a:xfrm>
            <a:prstGeom prst="rect">
              <a:avLst/>
            </a:prstGeom>
          </p:spPr>
        </p:pic>
      </p:grpSp>
      <p:sp>
        <p:nvSpPr>
          <p:cNvPr name="Freeform 4" id="4"/>
          <p:cNvSpPr/>
          <p:nvPr/>
        </p:nvSpPr>
        <p:spPr>
          <a:xfrm flipH="false" flipV="false" rot="0">
            <a:off x="16342822" y="0"/>
            <a:ext cx="1832956" cy="10287000"/>
          </a:xfrm>
          <a:custGeom>
            <a:avLst/>
            <a:gdLst/>
            <a:ahLst/>
            <a:cxnLst/>
            <a:rect r="r" b="b" t="t" l="l"/>
            <a:pathLst>
              <a:path h="10287000" w="1832956">
                <a:moveTo>
                  <a:pt x="0" y="0"/>
                </a:moveTo>
                <a:lnTo>
                  <a:pt x="1832956" y="0"/>
                </a:lnTo>
                <a:lnTo>
                  <a:pt x="1832956" y="10287000"/>
                </a:lnTo>
                <a:lnTo>
                  <a:pt x="0" y="102870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5" id="5"/>
          <p:cNvGrpSpPr/>
          <p:nvPr/>
        </p:nvGrpSpPr>
        <p:grpSpPr>
          <a:xfrm rot="0">
            <a:off x="17318" y="0"/>
            <a:ext cx="8767659" cy="10287000"/>
            <a:chOff x="0" y="0"/>
            <a:chExt cx="2309178" cy="2709333"/>
          </a:xfrm>
        </p:grpSpPr>
        <p:sp>
          <p:nvSpPr>
            <p:cNvPr name="Freeform 6" id="6"/>
            <p:cNvSpPr/>
            <p:nvPr/>
          </p:nvSpPr>
          <p:spPr>
            <a:xfrm flipH="false" flipV="false" rot="0">
              <a:off x="0" y="0"/>
              <a:ext cx="2309178" cy="2709333"/>
            </a:xfrm>
            <a:custGeom>
              <a:avLst/>
              <a:gdLst/>
              <a:ahLst/>
              <a:cxnLst/>
              <a:rect r="r" b="b" t="t" l="l"/>
              <a:pathLst>
                <a:path h="2709333" w="2309178">
                  <a:moveTo>
                    <a:pt x="0" y="0"/>
                  </a:moveTo>
                  <a:lnTo>
                    <a:pt x="2309178" y="0"/>
                  </a:lnTo>
                  <a:lnTo>
                    <a:pt x="2309178" y="2709333"/>
                  </a:lnTo>
                  <a:lnTo>
                    <a:pt x="0" y="2709333"/>
                  </a:lnTo>
                  <a:close/>
                </a:path>
              </a:pathLst>
            </a:custGeom>
            <a:solidFill>
              <a:srgbClr val="183858">
                <a:alpha val="57647"/>
              </a:srgbClr>
            </a:solidFill>
          </p:spPr>
        </p:sp>
        <p:sp>
          <p:nvSpPr>
            <p:cNvPr name="TextBox 7" id="7"/>
            <p:cNvSpPr txBox="true"/>
            <p:nvPr/>
          </p:nvSpPr>
          <p:spPr>
            <a:xfrm>
              <a:off x="0" y="-19050"/>
              <a:ext cx="2309178" cy="2728383"/>
            </a:xfrm>
            <a:prstGeom prst="rect">
              <a:avLst/>
            </a:prstGeom>
          </p:spPr>
          <p:txBody>
            <a:bodyPr anchor="ctr" rtlCol="false" tIns="50800" lIns="50800" bIns="50800" rIns="50800"/>
            <a:lstStyle/>
            <a:p>
              <a:pPr algn="ctr">
                <a:lnSpc>
                  <a:spcPts val="3250"/>
                </a:lnSpc>
              </a:pPr>
            </a:p>
          </p:txBody>
        </p:sp>
      </p:grpSp>
      <p:sp>
        <p:nvSpPr>
          <p:cNvPr name="Freeform 8" id="8"/>
          <p:cNvSpPr/>
          <p:nvPr/>
        </p:nvSpPr>
        <p:spPr>
          <a:xfrm flipH="false" flipV="false" rot="0">
            <a:off x="7834816" y="2019475"/>
            <a:ext cx="1900322" cy="1903784"/>
          </a:xfrm>
          <a:custGeom>
            <a:avLst/>
            <a:gdLst/>
            <a:ahLst/>
            <a:cxnLst/>
            <a:rect r="r" b="b" t="t" l="l"/>
            <a:pathLst>
              <a:path h="1903784" w="1900322">
                <a:moveTo>
                  <a:pt x="0" y="0"/>
                </a:moveTo>
                <a:lnTo>
                  <a:pt x="1900323" y="0"/>
                </a:lnTo>
                <a:lnTo>
                  <a:pt x="1900323" y="1903784"/>
                </a:lnTo>
                <a:lnTo>
                  <a:pt x="0" y="190378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0">
            <a:off x="7834816" y="7351042"/>
            <a:ext cx="1900322" cy="1907258"/>
          </a:xfrm>
          <a:custGeom>
            <a:avLst/>
            <a:gdLst/>
            <a:ahLst/>
            <a:cxnLst/>
            <a:rect r="r" b="b" t="t" l="l"/>
            <a:pathLst>
              <a:path h="1907258" w="1900322">
                <a:moveTo>
                  <a:pt x="0" y="0"/>
                </a:moveTo>
                <a:lnTo>
                  <a:pt x="1900323" y="0"/>
                </a:lnTo>
                <a:lnTo>
                  <a:pt x="1900323" y="1907258"/>
                </a:lnTo>
                <a:lnTo>
                  <a:pt x="0" y="190725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0" id="10"/>
          <p:cNvSpPr/>
          <p:nvPr/>
        </p:nvSpPr>
        <p:spPr>
          <a:xfrm flipH="false" flipV="false" rot="0">
            <a:off x="7834816" y="4685259"/>
            <a:ext cx="1900322" cy="1903784"/>
          </a:xfrm>
          <a:custGeom>
            <a:avLst/>
            <a:gdLst/>
            <a:ahLst/>
            <a:cxnLst/>
            <a:rect r="r" b="b" t="t" l="l"/>
            <a:pathLst>
              <a:path h="1903784" w="1900322">
                <a:moveTo>
                  <a:pt x="0" y="0"/>
                </a:moveTo>
                <a:lnTo>
                  <a:pt x="1900323" y="0"/>
                </a:lnTo>
                <a:lnTo>
                  <a:pt x="1900323" y="1903783"/>
                </a:lnTo>
                <a:lnTo>
                  <a:pt x="0" y="1903783"/>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1" id="11"/>
          <p:cNvSpPr txBox="true"/>
          <p:nvPr/>
        </p:nvSpPr>
        <p:spPr>
          <a:xfrm rot="0">
            <a:off x="10174548" y="3221584"/>
            <a:ext cx="5911849" cy="701675"/>
          </a:xfrm>
          <a:prstGeom prst="rect">
            <a:avLst/>
          </a:prstGeom>
        </p:spPr>
        <p:txBody>
          <a:bodyPr anchor="t" rtlCol="false" tIns="0" lIns="0" bIns="0" rIns="0">
            <a:spAutoFit/>
          </a:bodyPr>
          <a:lstStyle/>
          <a:p>
            <a:pPr>
              <a:lnSpc>
                <a:spcPts val="2800"/>
              </a:lnSpc>
            </a:pPr>
            <a:r>
              <a:rPr lang="en-US" sz="2000">
                <a:solidFill>
                  <a:srgbClr val="183858"/>
                </a:solidFill>
                <a:latin typeface="Gotham"/>
              </a:rPr>
              <a:t>Lorem ipsum dolor sit amet, consectetur adipiscing elit, sed do eiusmod tempor.</a:t>
            </a:r>
          </a:p>
        </p:txBody>
      </p:sp>
      <p:sp>
        <p:nvSpPr>
          <p:cNvPr name="TextBox 12" id="12"/>
          <p:cNvSpPr txBox="true"/>
          <p:nvPr/>
        </p:nvSpPr>
        <p:spPr>
          <a:xfrm rot="0">
            <a:off x="10174548" y="2609417"/>
            <a:ext cx="2805047"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TITLE HERE</a:t>
            </a:r>
          </a:p>
        </p:txBody>
      </p:sp>
      <p:sp>
        <p:nvSpPr>
          <p:cNvPr name="TextBox 13" id="13"/>
          <p:cNvSpPr txBox="true"/>
          <p:nvPr/>
        </p:nvSpPr>
        <p:spPr>
          <a:xfrm rot="0">
            <a:off x="10174548" y="5887367"/>
            <a:ext cx="5911849" cy="701675"/>
          </a:xfrm>
          <a:prstGeom prst="rect">
            <a:avLst/>
          </a:prstGeom>
        </p:spPr>
        <p:txBody>
          <a:bodyPr anchor="t" rtlCol="false" tIns="0" lIns="0" bIns="0" rIns="0">
            <a:spAutoFit/>
          </a:bodyPr>
          <a:lstStyle/>
          <a:p>
            <a:pPr>
              <a:lnSpc>
                <a:spcPts val="2800"/>
              </a:lnSpc>
            </a:pPr>
            <a:r>
              <a:rPr lang="en-US" sz="2000">
                <a:solidFill>
                  <a:srgbClr val="183858"/>
                </a:solidFill>
                <a:latin typeface="Gotham"/>
              </a:rPr>
              <a:t>Lorem ipsum dolor sit amet, consectetur adipiscing elit, sed do eiusmod tempor.</a:t>
            </a:r>
          </a:p>
        </p:txBody>
      </p:sp>
      <p:sp>
        <p:nvSpPr>
          <p:cNvPr name="TextBox 14" id="14"/>
          <p:cNvSpPr txBox="true"/>
          <p:nvPr/>
        </p:nvSpPr>
        <p:spPr>
          <a:xfrm rot="0">
            <a:off x="10174548" y="5275200"/>
            <a:ext cx="2805047"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TITLE HERE</a:t>
            </a:r>
          </a:p>
        </p:txBody>
      </p:sp>
      <p:sp>
        <p:nvSpPr>
          <p:cNvPr name="TextBox 15" id="15"/>
          <p:cNvSpPr txBox="true"/>
          <p:nvPr/>
        </p:nvSpPr>
        <p:spPr>
          <a:xfrm rot="0">
            <a:off x="10174548" y="8553759"/>
            <a:ext cx="5911849" cy="701675"/>
          </a:xfrm>
          <a:prstGeom prst="rect">
            <a:avLst/>
          </a:prstGeom>
        </p:spPr>
        <p:txBody>
          <a:bodyPr anchor="t" rtlCol="false" tIns="0" lIns="0" bIns="0" rIns="0">
            <a:spAutoFit/>
          </a:bodyPr>
          <a:lstStyle/>
          <a:p>
            <a:pPr>
              <a:lnSpc>
                <a:spcPts val="2800"/>
              </a:lnSpc>
            </a:pPr>
            <a:r>
              <a:rPr lang="en-US" sz="2000">
                <a:solidFill>
                  <a:srgbClr val="183858"/>
                </a:solidFill>
                <a:latin typeface="Gotham"/>
              </a:rPr>
              <a:t>Lorem ipsum dolor sit amet, consectetur adipiscing elit, sed do eiusmod tempor.</a:t>
            </a:r>
          </a:p>
        </p:txBody>
      </p:sp>
      <p:sp>
        <p:nvSpPr>
          <p:cNvPr name="TextBox 16" id="16"/>
          <p:cNvSpPr txBox="true"/>
          <p:nvPr/>
        </p:nvSpPr>
        <p:spPr>
          <a:xfrm rot="0">
            <a:off x="10174548" y="7941592"/>
            <a:ext cx="2805047"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183858"/>
                </a:solidFill>
                <a:latin typeface="Gotham Bold"/>
              </a:rPr>
              <a:t>TITLE HERE</a:t>
            </a:r>
          </a:p>
        </p:txBody>
      </p:sp>
      <p:sp>
        <p:nvSpPr>
          <p:cNvPr name="TextBox 17" id="17"/>
          <p:cNvSpPr txBox="true"/>
          <p:nvPr/>
        </p:nvSpPr>
        <p:spPr>
          <a:xfrm rot="0">
            <a:off x="2649736" y="4210050"/>
            <a:ext cx="3485506" cy="18478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8F3E5"/>
                </a:solidFill>
                <a:latin typeface="Mestizo"/>
              </a:rPr>
              <a:t>Add topic here</a:t>
            </a:r>
          </a:p>
        </p:txBody>
      </p:sp>
    </p:spTree>
  </p:cSld>
  <p:clrMapOvr>
    <a:masterClrMapping/>
  </p:clrMapOvr>
  <p:transition spd="slow">
    <p:cover dir="l"/>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728285" y="1541819"/>
            <a:ext cx="12033991" cy="6902552"/>
            <a:chOff x="0" y="0"/>
            <a:chExt cx="7981950" cy="4578350"/>
          </a:xfrm>
        </p:grpSpPr>
        <p:sp>
          <p:nvSpPr>
            <p:cNvPr name="Freeform 3" id="3"/>
            <p:cNvSpPr/>
            <p:nvPr/>
          </p:nvSpPr>
          <p:spPr>
            <a:xfrm flipH="false" flipV="false" rot="0">
              <a:off x="765810" y="21590"/>
              <a:ext cx="6451600" cy="4326890"/>
            </a:xfrm>
            <a:custGeom>
              <a:avLst/>
              <a:gdLst/>
              <a:ahLst/>
              <a:cxnLst/>
              <a:rect r="r" b="b" t="t" l="l"/>
              <a:pathLst>
                <a:path h="4326890" w="6451600">
                  <a:moveTo>
                    <a:pt x="6224270" y="0"/>
                  </a:moveTo>
                  <a:lnTo>
                    <a:pt x="226060" y="0"/>
                  </a:lnTo>
                  <a:cubicBezTo>
                    <a:pt x="101600" y="0"/>
                    <a:pt x="0" y="101600"/>
                    <a:pt x="0" y="226060"/>
                  </a:cubicBezTo>
                  <a:lnTo>
                    <a:pt x="0" y="4326890"/>
                  </a:lnTo>
                  <a:lnTo>
                    <a:pt x="6451601" y="4326890"/>
                  </a:lnTo>
                  <a:lnTo>
                    <a:pt x="6451601" y="226060"/>
                  </a:lnTo>
                  <a:cubicBezTo>
                    <a:pt x="6450331" y="101600"/>
                    <a:pt x="6348731" y="0"/>
                    <a:pt x="6224270" y="0"/>
                  </a:cubicBezTo>
                  <a:close/>
                  <a:moveTo>
                    <a:pt x="6252210" y="4043680"/>
                  </a:moveTo>
                  <a:lnTo>
                    <a:pt x="196851" y="4043680"/>
                  </a:lnTo>
                  <a:lnTo>
                    <a:pt x="196851" y="255270"/>
                  </a:lnTo>
                  <a:lnTo>
                    <a:pt x="6252210" y="255270"/>
                  </a:lnTo>
                  <a:lnTo>
                    <a:pt x="6252210" y="4043680"/>
                  </a:lnTo>
                  <a:close/>
                </a:path>
              </a:pathLst>
            </a:custGeom>
            <a:solidFill>
              <a:srgbClr val="000000"/>
            </a:solidFill>
          </p:spPr>
        </p:sp>
        <p:sp>
          <p:nvSpPr>
            <p:cNvPr name="Freeform 4" id="4"/>
            <p:cNvSpPr/>
            <p:nvPr/>
          </p:nvSpPr>
          <p:spPr>
            <a:xfrm flipH="false" flipV="false" rot="0">
              <a:off x="0" y="0"/>
              <a:ext cx="7981950" cy="4542790"/>
            </a:xfrm>
            <a:custGeom>
              <a:avLst/>
              <a:gdLst/>
              <a:ahLst/>
              <a:cxnLst/>
              <a:rect r="r" b="b" t="t" l="l"/>
              <a:pathLst>
                <a:path h="4542790" w="7981950">
                  <a:moveTo>
                    <a:pt x="7239000" y="4348480"/>
                  </a:moveTo>
                  <a:lnTo>
                    <a:pt x="7239000" y="243840"/>
                  </a:lnTo>
                  <a:cubicBezTo>
                    <a:pt x="7239000" y="109220"/>
                    <a:pt x="7129780" y="0"/>
                    <a:pt x="6995160" y="0"/>
                  </a:cubicBezTo>
                  <a:lnTo>
                    <a:pt x="985520" y="0"/>
                  </a:lnTo>
                  <a:cubicBezTo>
                    <a:pt x="852170" y="0"/>
                    <a:pt x="742950" y="109220"/>
                    <a:pt x="742950" y="243840"/>
                  </a:cubicBezTo>
                  <a:lnTo>
                    <a:pt x="742950" y="4349750"/>
                  </a:lnTo>
                  <a:lnTo>
                    <a:pt x="0" y="4349750"/>
                  </a:lnTo>
                  <a:lnTo>
                    <a:pt x="0" y="4447540"/>
                  </a:lnTo>
                  <a:cubicBezTo>
                    <a:pt x="0" y="4500880"/>
                    <a:pt x="43180" y="4542790"/>
                    <a:pt x="95250" y="4542790"/>
                  </a:cubicBezTo>
                  <a:lnTo>
                    <a:pt x="7886700" y="4542790"/>
                  </a:lnTo>
                  <a:cubicBezTo>
                    <a:pt x="7940040" y="4542790"/>
                    <a:pt x="7981950" y="4499610"/>
                    <a:pt x="7981950" y="4447540"/>
                  </a:cubicBezTo>
                  <a:lnTo>
                    <a:pt x="7981950" y="4349750"/>
                  </a:lnTo>
                  <a:lnTo>
                    <a:pt x="7239000" y="4349750"/>
                  </a:lnTo>
                  <a:close/>
                  <a:moveTo>
                    <a:pt x="4519930" y="4348480"/>
                  </a:moveTo>
                  <a:lnTo>
                    <a:pt x="4519930" y="4349750"/>
                  </a:lnTo>
                  <a:cubicBezTo>
                    <a:pt x="4519930" y="4403090"/>
                    <a:pt x="4476750" y="4445000"/>
                    <a:pt x="4424680" y="4445000"/>
                  </a:cubicBezTo>
                  <a:lnTo>
                    <a:pt x="3557270" y="4445000"/>
                  </a:lnTo>
                  <a:cubicBezTo>
                    <a:pt x="3503930" y="4445000"/>
                    <a:pt x="3462020" y="4401820"/>
                    <a:pt x="3462020" y="4349750"/>
                  </a:cubicBezTo>
                  <a:lnTo>
                    <a:pt x="3462020" y="4348480"/>
                  </a:lnTo>
                  <a:lnTo>
                    <a:pt x="765810" y="4348480"/>
                  </a:lnTo>
                  <a:lnTo>
                    <a:pt x="765810" y="247650"/>
                  </a:lnTo>
                  <a:cubicBezTo>
                    <a:pt x="765810" y="123190"/>
                    <a:pt x="867410" y="21590"/>
                    <a:pt x="991870" y="21590"/>
                  </a:cubicBezTo>
                  <a:lnTo>
                    <a:pt x="6990080" y="21590"/>
                  </a:lnTo>
                  <a:cubicBezTo>
                    <a:pt x="7114539" y="21590"/>
                    <a:pt x="7216139" y="123190"/>
                    <a:pt x="7216139" y="247650"/>
                  </a:cubicBezTo>
                  <a:lnTo>
                    <a:pt x="7216139" y="4348480"/>
                  </a:lnTo>
                  <a:lnTo>
                    <a:pt x="4519930" y="4348480"/>
                  </a:lnTo>
                  <a:close/>
                </a:path>
              </a:pathLst>
            </a:custGeom>
            <a:solidFill>
              <a:srgbClr val="E9E9E9"/>
            </a:solidFill>
          </p:spPr>
        </p:sp>
        <p:sp>
          <p:nvSpPr>
            <p:cNvPr name="Freeform 5" id="5"/>
            <p:cNvSpPr/>
            <p:nvPr/>
          </p:nvSpPr>
          <p:spPr>
            <a:xfrm flipH="false" flipV="false" rot="0">
              <a:off x="3460750" y="4349750"/>
              <a:ext cx="1059180" cy="96520"/>
            </a:xfrm>
            <a:custGeom>
              <a:avLst/>
              <a:gdLst/>
              <a:ahLst/>
              <a:cxnLst/>
              <a:rect r="r" b="b" t="t" l="l"/>
              <a:pathLst>
                <a:path h="96520" w="1059180">
                  <a:moveTo>
                    <a:pt x="96520" y="96520"/>
                  </a:moveTo>
                  <a:lnTo>
                    <a:pt x="963930" y="96520"/>
                  </a:lnTo>
                  <a:cubicBezTo>
                    <a:pt x="1017270" y="96520"/>
                    <a:pt x="1059180" y="53340"/>
                    <a:pt x="1059180" y="1270"/>
                  </a:cubicBezTo>
                  <a:lnTo>
                    <a:pt x="1059180" y="0"/>
                  </a:lnTo>
                  <a:lnTo>
                    <a:pt x="0" y="0"/>
                  </a:lnTo>
                  <a:lnTo>
                    <a:pt x="0" y="1270"/>
                  </a:lnTo>
                  <a:cubicBezTo>
                    <a:pt x="0" y="53340"/>
                    <a:pt x="43180" y="96520"/>
                    <a:pt x="96520" y="96520"/>
                  </a:cubicBezTo>
                  <a:close/>
                </a:path>
              </a:pathLst>
            </a:custGeom>
            <a:solidFill>
              <a:srgbClr val="CCCCCC"/>
            </a:solidFill>
          </p:spPr>
        </p:sp>
        <p:sp>
          <p:nvSpPr>
            <p:cNvPr name="Freeform 6" id="6"/>
            <p:cNvSpPr/>
            <p:nvPr/>
          </p:nvSpPr>
          <p:spPr>
            <a:xfrm flipH="false" flipV="false" rot="0">
              <a:off x="163830" y="4542790"/>
              <a:ext cx="7654290" cy="35560"/>
            </a:xfrm>
            <a:custGeom>
              <a:avLst/>
              <a:gdLst/>
              <a:ahLst/>
              <a:cxnLst/>
              <a:rect r="r" b="b" t="t" l="l"/>
              <a:pathLst>
                <a:path h="35560" w="7654290">
                  <a:moveTo>
                    <a:pt x="0" y="0"/>
                  </a:moveTo>
                  <a:cubicBezTo>
                    <a:pt x="0" y="20320"/>
                    <a:pt x="16510" y="35560"/>
                    <a:pt x="35560" y="35560"/>
                  </a:cubicBezTo>
                  <a:lnTo>
                    <a:pt x="7618730" y="35560"/>
                  </a:lnTo>
                  <a:cubicBezTo>
                    <a:pt x="7639050" y="35560"/>
                    <a:pt x="7654290" y="19050"/>
                    <a:pt x="7654290" y="0"/>
                  </a:cubicBezTo>
                  <a:lnTo>
                    <a:pt x="0" y="0"/>
                  </a:lnTo>
                  <a:close/>
                </a:path>
              </a:pathLst>
            </a:custGeom>
            <a:solidFill>
              <a:srgbClr val="CCCCCC"/>
            </a:solidFill>
          </p:spPr>
        </p:sp>
        <p:sp>
          <p:nvSpPr>
            <p:cNvPr name="Freeform 7" id="7"/>
            <p:cNvSpPr/>
            <p:nvPr/>
          </p:nvSpPr>
          <p:spPr>
            <a:xfrm flipH="false" flipV="false" rot="0">
              <a:off x="962660" y="276860"/>
              <a:ext cx="6055360" cy="3789680"/>
            </a:xfrm>
            <a:custGeom>
              <a:avLst/>
              <a:gdLst/>
              <a:ahLst/>
              <a:cxnLst/>
              <a:rect r="r" b="b" t="t" l="l"/>
              <a:pathLst>
                <a:path h="3789680" w="6055360">
                  <a:moveTo>
                    <a:pt x="0" y="0"/>
                  </a:moveTo>
                  <a:lnTo>
                    <a:pt x="6055360" y="0"/>
                  </a:lnTo>
                  <a:lnTo>
                    <a:pt x="6055360" y="3789680"/>
                  </a:lnTo>
                  <a:lnTo>
                    <a:pt x="0" y="3789680"/>
                  </a:lnTo>
                  <a:close/>
                </a:path>
              </a:pathLst>
            </a:custGeom>
            <a:blipFill>
              <a:blip r:embed="rId2"/>
              <a:stretch>
                <a:fillRect l="-5866" t="-81170" r="-3414" b="-80751"/>
              </a:stretch>
            </a:blipFill>
          </p:spPr>
        </p:sp>
      </p:grpSp>
      <p:grpSp>
        <p:nvGrpSpPr>
          <p:cNvPr name="Group 8" id="8"/>
          <p:cNvGrpSpPr/>
          <p:nvPr/>
        </p:nvGrpSpPr>
        <p:grpSpPr>
          <a:xfrm rot="0">
            <a:off x="5059263" y="674074"/>
            <a:ext cx="3908507" cy="2179360"/>
            <a:chOff x="0" y="0"/>
            <a:chExt cx="1603716" cy="894223"/>
          </a:xfrm>
        </p:grpSpPr>
        <p:sp>
          <p:nvSpPr>
            <p:cNvPr name="Freeform 9" id="9"/>
            <p:cNvSpPr/>
            <p:nvPr/>
          </p:nvSpPr>
          <p:spPr>
            <a:xfrm flipH="false" flipV="false" rot="0">
              <a:off x="0" y="0"/>
              <a:ext cx="1603716" cy="894223"/>
            </a:xfrm>
            <a:custGeom>
              <a:avLst/>
              <a:gdLst/>
              <a:ahLst/>
              <a:cxnLst/>
              <a:rect r="r" b="b" t="t" l="l"/>
              <a:pathLst>
                <a:path h="894223" w="1603716">
                  <a:moveTo>
                    <a:pt x="0" y="0"/>
                  </a:moveTo>
                  <a:lnTo>
                    <a:pt x="1603716" y="0"/>
                  </a:lnTo>
                  <a:lnTo>
                    <a:pt x="1603716" y="894223"/>
                  </a:lnTo>
                  <a:lnTo>
                    <a:pt x="0" y="894223"/>
                  </a:lnTo>
                  <a:close/>
                </a:path>
              </a:pathLst>
            </a:custGeom>
            <a:solidFill>
              <a:srgbClr val="34387E"/>
            </a:solidFill>
          </p:spPr>
        </p:sp>
        <p:sp>
          <p:nvSpPr>
            <p:cNvPr name="TextBox 10" id="10"/>
            <p:cNvSpPr txBox="true"/>
            <p:nvPr/>
          </p:nvSpPr>
          <p:spPr>
            <a:xfrm>
              <a:off x="0" y="-47625"/>
              <a:ext cx="1603716" cy="941848"/>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9351453" y="674074"/>
            <a:ext cx="3908507" cy="2179360"/>
            <a:chOff x="0" y="0"/>
            <a:chExt cx="1603716" cy="894223"/>
          </a:xfrm>
        </p:grpSpPr>
        <p:sp>
          <p:nvSpPr>
            <p:cNvPr name="Freeform 12" id="12"/>
            <p:cNvSpPr/>
            <p:nvPr/>
          </p:nvSpPr>
          <p:spPr>
            <a:xfrm flipH="false" flipV="false" rot="0">
              <a:off x="0" y="0"/>
              <a:ext cx="1603716" cy="894223"/>
            </a:xfrm>
            <a:custGeom>
              <a:avLst/>
              <a:gdLst/>
              <a:ahLst/>
              <a:cxnLst/>
              <a:rect r="r" b="b" t="t" l="l"/>
              <a:pathLst>
                <a:path h="894223" w="1603716">
                  <a:moveTo>
                    <a:pt x="0" y="0"/>
                  </a:moveTo>
                  <a:lnTo>
                    <a:pt x="1603716" y="0"/>
                  </a:lnTo>
                  <a:lnTo>
                    <a:pt x="1603716" y="894223"/>
                  </a:lnTo>
                  <a:lnTo>
                    <a:pt x="0" y="894223"/>
                  </a:lnTo>
                  <a:close/>
                </a:path>
              </a:pathLst>
            </a:custGeom>
            <a:solidFill>
              <a:srgbClr val="A47F00"/>
            </a:solidFill>
          </p:spPr>
        </p:sp>
        <p:sp>
          <p:nvSpPr>
            <p:cNvPr name="TextBox 13" id="13"/>
            <p:cNvSpPr txBox="true"/>
            <p:nvPr/>
          </p:nvSpPr>
          <p:spPr>
            <a:xfrm>
              <a:off x="0" y="-47625"/>
              <a:ext cx="1603716" cy="941848"/>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13640960" y="674074"/>
            <a:ext cx="3908507" cy="2179360"/>
            <a:chOff x="0" y="0"/>
            <a:chExt cx="1603716" cy="894223"/>
          </a:xfrm>
        </p:grpSpPr>
        <p:sp>
          <p:nvSpPr>
            <p:cNvPr name="Freeform 15" id="15"/>
            <p:cNvSpPr/>
            <p:nvPr/>
          </p:nvSpPr>
          <p:spPr>
            <a:xfrm flipH="false" flipV="false" rot="0">
              <a:off x="0" y="0"/>
              <a:ext cx="1603716" cy="894223"/>
            </a:xfrm>
            <a:custGeom>
              <a:avLst/>
              <a:gdLst/>
              <a:ahLst/>
              <a:cxnLst/>
              <a:rect r="r" b="b" t="t" l="l"/>
              <a:pathLst>
                <a:path h="894223" w="1603716">
                  <a:moveTo>
                    <a:pt x="0" y="0"/>
                  </a:moveTo>
                  <a:lnTo>
                    <a:pt x="1603716" y="0"/>
                  </a:lnTo>
                  <a:lnTo>
                    <a:pt x="1603716" y="894223"/>
                  </a:lnTo>
                  <a:lnTo>
                    <a:pt x="0" y="894223"/>
                  </a:lnTo>
                  <a:close/>
                </a:path>
              </a:pathLst>
            </a:custGeom>
            <a:solidFill>
              <a:srgbClr val="2D2510"/>
            </a:solidFill>
          </p:spPr>
        </p:sp>
        <p:sp>
          <p:nvSpPr>
            <p:cNvPr name="TextBox 16" id="16"/>
            <p:cNvSpPr txBox="true"/>
            <p:nvPr/>
          </p:nvSpPr>
          <p:spPr>
            <a:xfrm>
              <a:off x="0" y="-47625"/>
              <a:ext cx="1603716" cy="941848"/>
            </a:xfrm>
            <a:prstGeom prst="rect">
              <a:avLst/>
            </a:prstGeom>
          </p:spPr>
          <p:txBody>
            <a:bodyPr anchor="ctr" rtlCol="false" tIns="50800" lIns="50800" bIns="50800" rIns="50800"/>
            <a:lstStyle/>
            <a:p>
              <a:pPr algn="ctr">
                <a:lnSpc>
                  <a:spcPts val="3359"/>
                </a:lnSpc>
              </a:pPr>
            </a:p>
          </p:txBody>
        </p:sp>
      </p:grpSp>
      <p:sp>
        <p:nvSpPr>
          <p:cNvPr name="TextBox 17" id="17"/>
          <p:cNvSpPr txBox="true"/>
          <p:nvPr/>
        </p:nvSpPr>
        <p:spPr>
          <a:xfrm rot="0">
            <a:off x="5356506" y="1065569"/>
            <a:ext cx="3196576"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Mestizo"/>
              </a:rPr>
              <a:t>1,000</a:t>
            </a:r>
          </a:p>
        </p:txBody>
      </p:sp>
      <p:sp>
        <p:nvSpPr>
          <p:cNvPr name="TextBox 18" id="18"/>
          <p:cNvSpPr txBox="true"/>
          <p:nvPr/>
        </p:nvSpPr>
        <p:spPr>
          <a:xfrm rot="0">
            <a:off x="5356506" y="2115865"/>
            <a:ext cx="3314020" cy="327025"/>
          </a:xfrm>
          <a:prstGeom prst="rect">
            <a:avLst/>
          </a:prstGeom>
        </p:spPr>
        <p:txBody>
          <a:bodyPr anchor="t" rtlCol="false" tIns="0" lIns="0" bIns="0" rIns="0">
            <a:spAutoFit/>
          </a:bodyPr>
          <a:lstStyle/>
          <a:p>
            <a:pPr algn="ctr" marL="0" indent="0" lvl="0">
              <a:lnSpc>
                <a:spcPts val="2600"/>
              </a:lnSpc>
              <a:spcBef>
                <a:spcPct val="0"/>
              </a:spcBef>
            </a:pPr>
            <a:r>
              <a:rPr lang="en-US" sz="2000">
                <a:solidFill>
                  <a:srgbClr val="FFFFFF"/>
                </a:solidFill>
                <a:latin typeface="Gotham Bold"/>
              </a:rPr>
              <a:t>STATISTIC HERE</a:t>
            </a:r>
          </a:p>
        </p:txBody>
      </p:sp>
      <p:sp>
        <p:nvSpPr>
          <p:cNvPr name="TextBox 19" id="19"/>
          <p:cNvSpPr txBox="true"/>
          <p:nvPr/>
        </p:nvSpPr>
        <p:spPr>
          <a:xfrm rot="0">
            <a:off x="9648696" y="1065569"/>
            <a:ext cx="3196576"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Mestizo"/>
              </a:rPr>
              <a:t>2,500,789</a:t>
            </a:r>
          </a:p>
        </p:txBody>
      </p:sp>
      <p:sp>
        <p:nvSpPr>
          <p:cNvPr name="TextBox 20" id="20"/>
          <p:cNvSpPr txBox="true"/>
          <p:nvPr/>
        </p:nvSpPr>
        <p:spPr>
          <a:xfrm rot="0">
            <a:off x="9648696" y="2115865"/>
            <a:ext cx="3314020" cy="327025"/>
          </a:xfrm>
          <a:prstGeom prst="rect">
            <a:avLst/>
          </a:prstGeom>
        </p:spPr>
        <p:txBody>
          <a:bodyPr anchor="t" rtlCol="false" tIns="0" lIns="0" bIns="0" rIns="0">
            <a:spAutoFit/>
          </a:bodyPr>
          <a:lstStyle/>
          <a:p>
            <a:pPr algn="ctr" marL="0" indent="0" lvl="0">
              <a:lnSpc>
                <a:spcPts val="2600"/>
              </a:lnSpc>
              <a:spcBef>
                <a:spcPct val="0"/>
              </a:spcBef>
            </a:pPr>
            <a:r>
              <a:rPr lang="en-US" sz="2000">
                <a:solidFill>
                  <a:srgbClr val="FFFFFF"/>
                </a:solidFill>
                <a:latin typeface="Gotham Bold"/>
              </a:rPr>
              <a:t>STATISTIC HERE</a:t>
            </a:r>
          </a:p>
        </p:txBody>
      </p:sp>
      <p:sp>
        <p:nvSpPr>
          <p:cNvPr name="TextBox 21" id="21"/>
          <p:cNvSpPr txBox="true"/>
          <p:nvPr/>
        </p:nvSpPr>
        <p:spPr>
          <a:xfrm rot="0">
            <a:off x="14060060" y="1065569"/>
            <a:ext cx="3196576"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Mestizo"/>
              </a:rPr>
              <a:t>15,600</a:t>
            </a:r>
          </a:p>
        </p:txBody>
      </p:sp>
      <p:sp>
        <p:nvSpPr>
          <p:cNvPr name="TextBox 22" id="22"/>
          <p:cNvSpPr txBox="true"/>
          <p:nvPr/>
        </p:nvSpPr>
        <p:spPr>
          <a:xfrm rot="0">
            <a:off x="14060060" y="2115865"/>
            <a:ext cx="3314020" cy="327025"/>
          </a:xfrm>
          <a:prstGeom prst="rect">
            <a:avLst/>
          </a:prstGeom>
        </p:spPr>
        <p:txBody>
          <a:bodyPr anchor="t" rtlCol="false" tIns="0" lIns="0" bIns="0" rIns="0">
            <a:spAutoFit/>
          </a:bodyPr>
          <a:lstStyle/>
          <a:p>
            <a:pPr algn="ctr" marL="0" indent="0" lvl="0">
              <a:lnSpc>
                <a:spcPts val="2600"/>
              </a:lnSpc>
              <a:spcBef>
                <a:spcPct val="0"/>
              </a:spcBef>
            </a:pPr>
            <a:r>
              <a:rPr lang="en-US" sz="2000">
                <a:solidFill>
                  <a:srgbClr val="FFFFFF"/>
                </a:solidFill>
                <a:latin typeface="Gotham Bold"/>
              </a:rPr>
              <a:t>STATISTIC HERE</a:t>
            </a:r>
          </a:p>
        </p:txBody>
      </p:sp>
      <p:sp>
        <p:nvSpPr>
          <p:cNvPr name="TextBox 23" id="23"/>
          <p:cNvSpPr txBox="true"/>
          <p:nvPr/>
        </p:nvSpPr>
        <p:spPr>
          <a:xfrm rot="0">
            <a:off x="11305706" y="3773213"/>
            <a:ext cx="6124021"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Add topic here</a:t>
            </a:r>
          </a:p>
        </p:txBody>
      </p:sp>
      <p:sp>
        <p:nvSpPr>
          <p:cNvPr name="TextBox 24" id="24"/>
          <p:cNvSpPr txBox="true"/>
          <p:nvPr/>
        </p:nvSpPr>
        <p:spPr>
          <a:xfrm rot="0">
            <a:off x="11305706" y="4990501"/>
            <a:ext cx="4864743" cy="262255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It is mostly presented before an audience.</a:t>
            </a:r>
            <a:r>
              <a:rPr lang="en-US" sz="2499">
                <a:solidFill>
                  <a:srgbClr val="183858"/>
                </a:solidFill>
                <a:latin typeface="Gotham"/>
              </a:rPr>
              <a:t> </a:t>
            </a:r>
          </a:p>
        </p:txBody>
      </p:sp>
      <p:sp>
        <p:nvSpPr>
          <p:cNvPr name="Freeform 25" id="25"/>
          <p:cNvSpPr/>
          <p:nvPr/>
        </p:nvSpPr>
        <p:spPr>
          <a:xfrm flipH="false" flipV="false" rot="0">
            <a:off x="-411689" y="9182017"/>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26" id="26"/>
          <p:cNvSpPr/>
          <p:nvPr/>
        </p:nvSpPr>
        <p:spPr>
          <a:xfrm flipH="false" flipV="false" rot="0">
            <a:off x="4435577" y="9182017"/>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27" id="27"/>
          <p:cNvSpPr/>
          <p:nvPr/>
        </p:nvSpPr>
        <p:spPr>
          <a:xfrm flipH="false" flipV="false" rot="0">
            <a:off x="9280096" y="9182017"/>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28" id="28"/>
          <p:cNvSpPr/>
          <p:nvPr/>
        </p:nvSpPr>
        <p:spPr>
          <a:xfrm flipH="false" flipV="false" rot="0">
            <a:off x="14124616" y="9182017"/>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Tree>
  </p:cSld>
  <p:clrMapOvr>
    <a:masterClrMapping/>
  </p:clrMapOvr>
  <p:transition spd="slow">
    <p:cover dir="l"/>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9505185" y="2941592"/>
            <a:ext cx="2662582" cy="2667432"/>
          </a:xfrm>
          <a:custGeom>
            <a:avLst/>
            <a:gdLst/>
            <a:ahLst/>
            <a:cxnLst/>
            <a:rect r="r" b="b" t="t" l="l"/>
            <a:pathLst>
              <a:path h="2667432" w="2662582">
                <a:moveTo>
                  <a:pt x="0" y="0"/>
                </a:moveTo>
                <a:lnTo>
                  <a:pt x="2662582" y="0"/>
                </a:lnTo>
                <a:lnTo>
                  <a:pt x="2662582" y="2667432"/>
                </a:lnTo>
                <a:lnTo>
                  <a:pt x="0" y="266743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9505185" y="0"/>
            <a:ext cx="2662582" cy="2662582"/>
          </a:xfrm>
          <a:custGeom>
            <a:avLst/>
            <a:gdLst/>
            <a:ahLst/>
            <a:cxnLst/>
            <a:rect r="r" b="b" t="t" l="l"/>
            <a:pathLst>
              <a:path h="2662582" w="2662582">
                <a:moveTo>
                  <a:pt x="0" y="0"/>
                </a:moveTo>
                <a:lnTo>
                  <a:pt x="2662582" y="0"/>
                </a:lnTo>
                <a:lnTo>
                  <a:pt x="2662582" y="2662582"/>
                </a:lnTo>
                <a:lnTo>
                  <a:pt x="0" y="266258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0" y="0"/>
            <a:ext cx="9144000" cy="5609024"/>
            <a:chOff x="0" y="0"/>
            <a:chExt cx="12192000" cy="7478699"/>
          </a:xfrm>
        </p:grpSpPr>
        <p:pic>
          <p:nvPicPr>
            <p:cNvPr name="Picture 5" id="5"/>
            <p:cNvPicPr>
              <a:picLocks noChangeAspect="true"/>
            </p:cNvPicPr>
            <p:nvPr/>
          </p:nvPicPr>
          <p:blipFill>
            <a:blip r:embed="rId6"/>
            <a:srcRect l="0" t="3994" r="0" b="3994"/>
            <a:stretch>
              <a:fillRect/>
            </a:stretch>
          </p:blipFill>
          <p:spPr>
            <a:xfrm flipH="false" flipV="false">
              <a:off x="0" y="0"/>
              <a:ext cx="12192000" cy="7478699"/>
            </a:xfrm>
            <a:prstGeom prst="rect">
              <a:avLst/>
            </a:prstGeom>
          </p:spPr>
        </p:pic>
      </p:grpSp>
      <p:grpSp>
        <p:nvGrpSpPr>
          <p:cNvPr name="Group 6" id="6"/>
          <p:cNvGrpSpPr/>
          <p:nvPr/>
        </p:nvGrpSpPr>
        <p:grpSpPr>
          <a:xfrm rot="0">
            <a:off x="12529717" y="0"/>
            <a:ext cx="5758283" cy="5609024"/>
            <a:chOff x="0" y="0"/>
            <a:chExt cx="7677711" cy="7478699"/>
          </a:xfrm>
        </p:grpSpPr>
        <p:pic>
          <p:nvPicPr>
            <p:cNvPr name="Picture 7" id="7"/>
            <p:cNvPicPr>
              <a:picLocks noChangeAspect="true"/>
            </p:cNvPicPr>
            <p:nvPr/>
          </p:nvPicPr>
          <p:blipFill>
            <a:blip r:embed="rId7"/>
            <a:srcRect l="15779" t="0" r="15779" b="0"/>
            <a:stretch>
              <a:fillRect/>
            </a:stretch>
          </p:blipFill>
          <p:spPr>
            <a:xfrm flipH="false" flipV="false">
              <a:off x="0" y="0"/>
              <a:ext cx="7677711" cy="7478699"/>
            </a:xfrm>
            <a:prstGeom prst="rect">
              <a:avLst/>
            </a:prstGeom>
          </p:spPr>
        </p:pic>
      </p:grpSp>
      <p:sp>
        <p:nvSpPr>
          <p:cNvPr name="TextBox 8" id="8"/>
          <p:cNvSpPr txBox="true"/>
          <p:nvPr/>
        </p:nvSpPr>
        <p:spPr>
          <a:xfrm rot="0">
            <a:off x="1028700" y="6565862"/>
            <a:ext cx="6124021"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Add topic here</a:t>
            </a:r>
          </a:p>
        </p:txBody>
      </p:sp>
      <p:sp>
        <p:nvSpPr>
          <p:cNvPr name="TextBox 9" id="9"/>
          <p:cNvSpPr txBox="true"/>
          <p:nvPr/>
        </p:nvSpPr>
        <p:spPr>
          <a:xfrm rot="0">
            <a:off x="1028700" y="7783149"/>
            <a:ext cx="8491066" cy="130810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It is mostly presented before an audience.</a:t>
            </a:r>
            <a:r>
              <a:rPr lang="en-US" sz="2499">
                <a:solidFill>
                  <a:srgbClr val="183858"/>
                </a:solidFill>
                <a:latin typeface="Gotham"/>
              </a:rPr>
              <a:t> </a:t>
            </a:r>
          </a:p>
        </p:txBody>
      </p:sp>
      <p:grpSp>
        <p:nvGrpSpPr>
          <p:cNvPr name="Group 10" id="10"/>
          <p:cNvGrpSpPr/>
          <p:nvPr/>
        </p:nvGrpSpPr>
        <p:grpSpPr>
          <a:xfrm rot="0">
            <a:off x="10374322" y="6417861"/>
            <a:ext cx="6884978" cy="2840439"/>
            <a:chOff x="0" y="0"/>
            <a:chExt cx="2825005" cy="1165473"/>
          </a:xfrm>
        </p:grpSpPr>
        <p:sp>
          <p:nvSpPr>
            <p:cNvPr name="Freeform 11" id="11"/>
            <p:cNvSpPr/>
            <p:nvPr/>
          </p:nvSpPr>
          <p:spPr>
            <a:xfrm flipH="false" flipV="false" rot="0">
              <a:off x="0" y="0"/>
              <a:ext cx="2825005" cy="1165473"/>
            </a:xfrm>
            <a:custGeom>
              <a:avLst/>
              <a:gdLst/>
              <a:ahLst/>
              <a:cxnLst/>
              <a:rect r="r" b="b" t="t" l="l"/>
              <a:pathLst>
                <a:path h="1165473" w="2825005">
                  <a:moveTo>
                    <a:pt x="0" y="0"/>
                  </a:moveTo>
                  <a:lnTo>
                    <a:pt x="2825005" y="0"/>
                  </a:lnTo>
                  <a:lnTo>
                    <a:pt x="2825005" y="1165473"/>
                  </a:lnTo>
                  <a:lnTo>
                    <a:pt x="0" y="1165473"/>
                  </a:lnTo>
                  <a:close/>
                </a:path>
              </a:pathLst>
            </a:custGeom>
            <a:solidFill>
              <a:srgbClr val="34387E"/>
            </a:solidFill>
          </p:spPr>
        </p:sp>
        <p:sp>
          <p:nvSpPr>
            <p:cNvPr name="TextBox 12" id="12"/>
            <p:cNvSpPr txBox="true"/>
            <p:nvPr/>
          </p:nvSpPr>
          <p:spPr>
            <a:xfrm>
              <a:off x="0" y="-47625"/>
              <a:ext cx="2825005" cy="1213098"/>
            </a:xfrm>
            <a:prstGeom prst="rect">
              <a:avLst/>
            </a:prstGeom>
          </p:spPr>
          <p:txBody>
            <a:bodyPr anchor="ctr" rtlCol="false" tIns="50800" lIns="50800" bIns="50800" rIns="50800"/>
            <a:lstStyle/>
            <a:p>
              <a:pPr algn="ctr">
                <a:lnSpc>
                  <a:spcPts val="3359"/>
                </a:lnSpc>
              </a:pPr>
            </a:p>
          </p:txBody>
        </p:sp>
      </p:grpSp>
      <p:sp>
        <p:nvSpPr>
          <p:cNvPr name="TextBox 13" id="13"/>
          <p:cNvSpPr txBox="true"/>
          <p:nvPr/>
        </p:nvSpPr>
        <p:spPr>
          <a:xfrm rot="0">
            <a:off x="11136580" y="7128468"/>
            <a:ext cx="3750968" cy="431800"/>
          </a:xfrm>
          <a:prstGeom prst="rect">
            <a:avLst/>
          </a:prstGeom>
        </p:spPr>
        <p:txBody>
          <a:bodyPr anchor="t" rtlCol="false" tIns="0" lIns="0" bIns="0" rIns="0">
            <a:spAutoFit/>
          </a:bodyPr>
          <a:lstStyle/>
          <a:p>
            <a:pPr>
              <a:lnSpc>
                <a:spcPts val="3499"/>
              </a:lnSpc>
            </a:pPr>
            <a:r>
              <a:rPr lang="en-US" sz="2499">
                <a:solidFill>
                  <a:srgbClr val="FFFFFF"/>
                </a:solidFill>
                <a:latin typeface="Gotham Bold"/>
              </a:rPr>
              <a:t>ADD NOTE HERE</a:t>
            </a:r>
          </a:p>
        </p:txBody>
      </p:sp>
      <p:sp>
        <p:nvSpPr>
          <p:cNvPr name="TextBox 14" id="14"/>
          <p:cNvSpPr txBox="true"/>
          <p:nvPr/>
        </p:nvSpPr>
        <p:spPr>
          <a:xfrm rot="0">
            <a:off x="11136580" y="7798393"/>
            <a:ext cx="5360462" cy="692150"/>
          </a:xfrm>
          <a:prstGeom prst="rect">
            <a:avLst/>
          </a:prstGeom>
        </p:spPr>
        <p:txBody>
          <a:bodyPr anchor="t" rtlCol="false" tIns="0" lIns="0" bIns="0" rIns="0">
            <a:spAutoFit/>
          </a:bodyPr>
          <a:lstStyle/>
          <a:p>
            <a:pPr>
              <a:lnSpc>
                <a:spcPts val="2799"/>
              </a:lnSpc>
            </a:pPr>
            <a:r>
              <a:rPr lang="en-US" sz="1999">
                <a:solidFill>
                  <a:srgbClr val="FFFFFF"/>
                </a:solidFill>
                <a:latin typeface="Gotham"/>
              </a:rPr>
              <a:t>Lorem ipsum dolor sit amet, consectetur adipiscing elit, sed do eiusmod tempor.</a:t>
            </a:r>
          </a:p>
        </p:txBody>
      </p:sp>
    </p:spTree>
  </p:cSld>
  <p:clrMapOvr>
    <a:masterClrMapping/>
  </p:clrMapOvr>
  <p:transition spd="slow">
    <p:cover dir="l"/>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9308759" y="1028700"/>
            <a:ext cx="3285265" cy="3291249"/>
          </a:xfrm>
          <a:custGeom>
            <a:avLst/>
            <a:gdLst/>
            <a:ahLst/>
            <a:cxnLst/>
            <a:rect r="r" b="b" t="t" l="l"/>
            <a:pathLst>
              <a:path h="3291249" w="3285265">
                <a:moveTo>
                  <a:pt x="0" y="0"/>
                </a:moveTo>
                <a:lnTo>
                  <a:pt x="3285265" y="0"/>
                </a:lnTo>
                <a:lnTo>
                  <a:pt x="3285265" y="3291249"/>
                </a:lnTo>
                <a:lnTo>
                  <a:pt x="0" y="329124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9311888" y="4744858"/>
            <a:ext cx="3282136" cy="3288114"/>
          </a:xfrm>
          <a:custGeom>
            <a:avLst/>
            <a:gdLst/>
            <a:ahLst/>
            <a:cxnLst/>
            <a:rect r="r" b="b" t="t" l="l"/>
            <a:pathLst>
              <a:path h="3288114" w="3282136">
                <a:moveTo>
                  <a:pt x="0" y="0"/>
                </a:moveTo>
                <a:lnTo>
                  <a:pt x="3282136" y="0"/>
                </a:lnTo>
                <a:lnTo>
                  <a:pt x="3282136" y="3288114"/>
                </a:lnTo>
                <a:lnTo>
                  <a:pt x="0" y="328811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5693976" y="4744858"/>
            <a:ext cx="3282136" cy="3288114"/>
          </a:xfrm>
          <a:custGeom>
            <a:avLst/>
            <a:gdLst/>
            <a:ahLst/>
            <a:cxnLst/>
            <a:rect r="r" b="b" t="t" l="l"/>
            <a:pathLst>
              <a:path h="3288114" w="3282136">
                <a:moveTo>
                  <a:pt x="0" y="0"/>
                </a:moveTo>
                <a:lnTo>
                  <a:pt x="3282136" y="0"/>
                </a:lnTo>
                <a:lnTo>
                  <a:pt x="3282136" y="3288114"/>
                </a:lnTo>
                <a:lnTo>
                  <a:pt x="0" y="328811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5693976" y="1028700"/>
            <a:ext cx="3291249" cy="3291249"/>
          </a:xfrm>
          <a:custGeom>
            <a:avLst/>
            <a:gdLst/>
            <a:ahLst/>
            <a:cxnLst/>
            <a:rect r="r" b="b" t="t" l="l"/>
            <a:pathLst>
              <a:path h="3291249" w="3291249">
                <a:moveTo>
                  <a:pt x="0" y="0"/>
                </a:moveTo>
                <a:lnTo>
                  <a:pt x="3291249" y="0"/>
                </a:lnTo>
                <a:lnTo>
                  <a:pt x="3291249" y="3291249"/>
                </a:lnTo>
                <a:lnTo>
                  <a:pt x="0" y="329124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6" id="6"/>
          <p:cNvSpPr txBox="true"/>
          <p:nvPr/>
        </p:nvSpPr>
        <p:spPr>
          <a:xfrm rot="0">
            <a:off x="6081989" y="8782050"/>
            <a:ext cx="6124021"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Key Points</a:t>
            </a:r>
          </a:p>
        </p:txBody>
      </p:sp>
      <p:grpSp>
        <p:nvGrpSpPr>
          <p:cNvPr name="Group 7" id="7"/>
          <p:cNvGrpSpPr/>
          <p:nvPr/>
        </p:nvGrpSpPr>
        <p:grpSpPr>
          <a:xfrm rot="0">
            <a:off x="0" y="1028700"/>
            <a:ext cx="5370126" cy="3291249"/>
            <a:chOff x="0" y="0"/>
            <a:chExt cx="2203440" cy="1350447"/>
          </a:xfrm>
        </p:grpSpPr>
        <p:sp>
          <p:nvSpPr>
            <p:cNvPr name="Freeform 8" id="8"/>
            <p:cNvSpPr/>
            <p:nvPr/>
          </p:nvSpPr>
          <p:spPr>
            <a:xfrm flipH="false" flipV="false" rot="0">
              <a:off x="0" y="0"/>
              <a:ext cx="2203440" cy="1350447"/>
            </a:xfrm>
            <a:custGeom>
              <a:avLst/>
              <a:gdLst/>
              <a:ahLst/>
              <a:cxnLst/>
              <a:rect r="r" b="b" t="t" l="l"/>
              <a:pathLst>
                <a:path h="1350447" w="2203440">
                  <a:moveTo>
                    <a:pt x="0" y="0"/>
                  </a:moveTo>
                  <a:lnTo>
                    <a:pt x="2203440" y="0"/>
                  </a:lnTo>
                  <a:lnTo>
                    <a:pt x="2203440" y="1350447"/>
                  </a:lnTo>
                  <a:lnTo>
                    <a:pt x="0" y="1350447"/>
                  </a:lnTo>
                  <a:close/>
                </a:path>
              </a:pathLst>
            </a:custGeom>
            <a:solidFill>
              <a:srgbClr val="34387E"/>
            </a:solidFill>
          </p:spPr>
        </p:sp>
        <p:sp>
          <p:nvSpPr>
            <p:cNvPr name="TextBox 9" id="9"/>
            <p:cNvSpPr txBox="true"/>
            <p:nvPr/>
          </p:nvSpPr>
          <p:spPr>
            <a:xfrm>
              <a:off x="0" y="-47625"/>
              <a:ext cx="2203440" cy="1398072"/>
            </a:xfrm>
            <a:prstGeom prst="rect">
              <a:avLst/>
            </a:prstGeom>
          </p:spPr>
          <p:txBody>
            <a:bodyPr anchor="ctr" rtlCol="false" tIns="50800" lIns="50800" bIns="50800" rIns="50800"/>
            <a:lstStyle/>
            <a:p>
              <a:pPr algn="ctr">
                <a:lnSpc>
                  <a:spcPts val="3359"/>
                </a:lnSpc>
              </a:pPr>
            </a:p>
          </p:txBody>
        </p:sp>
      </p:grpSp>
      <p:grpSp>
        <p:nvGrpSpPr>
          <p:cNvPr name="Group 10" id="10"/>
          <p:cNvGrpSpPr/>
          <p:nvPr/>
        </p:nvGrpSpPr>
        <p:grpSpPr>
          <a:xfrm rot="0">
            <a:off x="12936924" y="1028700"/>
            <a:ext cx="5370126" cy="3291249"/>
            <a:chOff x="0" y="0"/>
            <a:chExt cx="2203440" cy="1350447"/>
          </a:xfrm>
        </p:grpSpPr>
        <p:sp>
          <p:nvSpPr>
            <p:cNvPr name="Freeform 11" id="11"/>
            <p:cNvSpPr/>
            <p:nvPr/>
          </p:nvSpPr>
          <p:spPr>
            <a:xfrm flipH="false" flipV="false" rot="0">
              <a:off x="0" y="0"/>
              <a:ext cx="2203440" cy="1350447"/>
            </a:xfrm>
            <a:custGeom>
              <a:avLst/>
              <a:gdLst/>
              <a:ahLst/>
              <a:cxnLst/>
              <a:rect r="r" b="b" t="t" l="l"/>
              <a:pathLst>
                <a:path h="1350447" w="2203440">
                  <a:moveTo>
                    <a:pt x="0" y="0"/>
                  </a:moveTo>
                  <a:lnTo>
                    <a:pt x="2203440" y="0"/>
                  </a:lnTo>
                  <a:lnTo>
                    <a:pt x="2203440" y="1350447"/>
                  </a:lnTo>
                  <a:lnTo>
                    <a:pt x="0" y="1350447"/>
                  </a:lnTo>
                  <a:close/>
                </a:path>
              </a:pathLst>
            </a:custGeom>
            <a:solidFill>
              <a:srgbClr val="34387E"/>
            </a:solidFill>
          </p:spPr>
        </p:sp>
        <p:sp>
          <p:nvSpPr>
            <p:cNvPr name="TextBox 12" id="12"/>
            <p:cNvSpPr txBox="true"/>
            <p:nvPr/>
          </p:nvSpPr>
          <p:spPr>
            <a:xfrm>
              <a:off x="0" y="-47625"/>
              <a:ext cx="2203440" cy="1398072"/>
            </a:xfrm>
            <a:prstGeom prst="rect">
              <a:avLst/>
            </a:prstGeom>
          </p:spPr>
          <p:txBody>
            <a:bodyPr anchor="ctr" rtlCol="false" tIns="50800" lIns="50800" bIns="50800" rIns="50800"/>
            <a:lstStyle/>
            <a:p>
              <a:pPr algn="ctr">
                <a:lnSpc>
                  <a:spcPts val="3359"/>
                </a:lnSpc>
              </a:pPr>
            </a:p>
          </p:txBody>
        </p:sp>
      </p:grpSp>
      <p:sp>
        <p:nvSpPr>
          <p:cNvPr name="TextBox 13" id="13"/>
          <p:cNvSpPr txBox="true"/>
          <p:nvPr/>
        </p:nvSpPr>
        <p:spPr>
          <a:xfrm rot="0">
            <a:off x="809579" y="2418509"/>
            <a:ext cx="3750968" cy="1044575"/>
          </a:xfrm>
          <a:prstGeom prst="rect">
            <a:avLst/>
          </a:prstGeom>
        </p:spPr>
        <p:txBody>
          <a:bodyPr anchor="t" rtlCol="false" tIns="0" lIns="0" bIns="0" rIns="0">
            <a:spAutoFit/>
          </a:bodyPr>
          <a:lstStyle/>
          <a:p>
            <a:pPr algn="r">
              <a:lnSpc>
                <a:spcPts val="2799"/>
              </a:lnSpc>
            </a:pPr>
            <a:r>
              <a:rPr lang="en-US" sz="1999">
                <a:solidFill>
                  <a:srgbClr val="FFFFFF"/>
                </a:solidFill>
                <a:latin typeface="Gotham"/>
              </a:rPr>
              <a:t>Lorem ipsum dolor sit amet, consectetur adipiscing elit, sed do eiusmod tempor.</a:t>
            </a:r>
          </a:p>
        </p:txBody>
      </p:sp>
      <p:sp>
        <p:nvSpPr>
          <p:cNvPr name="TextBox 14" id="14"/>
          <p:cNvSpPr txBox="true"/>
          <p:nvPr/>
        </p:nvSpPr>
        <p:spPr>
          <a:xfrm rot="0">
            <a:off x="13736978" y="2418509"/>
            <a:ext cx="3750968" cy="1044575"/>
          </a:xfrm>
          <a:prstGeom prst="rect">
            <a:avLst/>
          </a:prstGeom>
        </p:spPr>
        <p:txBody>
          <a:bodyPr anchor="t" rtlCol="false" tIns="0" lIns="0" bIns="0" rIns="0">
            <a:spAutoFit/>
          </a:bodyPr>
          <a:lstStyle/>
          <a:p>
            <a:pPr>
              <a:lnSpc>
                <a:spcPts val="2799"/>
              </a:lnSpc>
            </a:pPr>
            <a:r>
              <a:rPr lang="en-US" sz="1999">
                <a:solidFill>
                  <a:srgbClr val="FFFFFF"/>
                </a:solidFill>
                <a:latin typeface="Gotham"/>
              </a:rPr>
              <a:t>Lorem ipsum dolor sit amet, consectetur adipiscing elit, sed do eiusmod tempor.</a:t>
            </a:r>
          </a:p>
        </p:txBody>
      </p:sp>
      <p:sp>
        <p:nvSpPr>
          <p:cNvPr name="TextBox 15" id="15"/>
          <p:cNvSpPr txBox="true"/>
          <p:nvPr/>
        </p:nvSpPr>
        <p:spPr>
          <a:xfrm rot="0">
            <a:off x="1755500" y="1866515"/>
            <a:ext cx="2805047" cy="396875"/>
          </a:xfrm>
          <a:prstGeom prst="rect">
            <a:avLst/>
          </a:prstGeom>
        </p:spPr>
        <p:txBody>
          <a:bodyPr anchor="t" rtlCol="false" tIns="0" lIns="0" bIns="0" rIns="0">
            <a:spAutoFit/>
          </a:bodyPr>
          <a:lstStyle/>
          <a:p>
            <a:pPr algn="r" marL="0" indent="0" lvl="0">
              <a:lnSpc>
                <a:spcPts val="3250"/>
              </a:lnSpc>
              <a:spcBef>
                <a:spcPct val="0"/>
              </a:spcBef>
            </a:pPr>
            <a:r>
              <a:rPr lang="en-US" sz="2500">
                <a:solidFill>
                  <a:srgbClr val="FFFFFF"/>
                </a:solidFill>
                <a:latin typeface="Gotham Bold"/>
              </a:rPr>
              <a:t>POINT 01</a:t>
            </a:r>
          </a:p>
        </p:txBody>
      </p:sp>
      <p:sp>
        <p:nvSpPr>
          <p:cNvPr name="TextBox 16" id="16"/>
          <p:cNvSpPr txBox="true"/>
          <p:nvPr/>
        </p:nvSpPr>
        <p:spPr>
          <a:xfrm rot="0">
            <a:off x="13736978" y="1866515"/>
            <a:ext cx="2805047" cy="396875"/>
          </a:xfrm>
          <a:prstGeom prst="rect">
            <a:avLst/>
          </a:prstGeom>
        </p:spPr>
        <p:txBody>
          <a:bodyPr anchor="t" rtlCol="false" tIns="0" lIns="0" bIns="0" rIns="0">
            <a:spAutoFit/>
          </a:bodyPr>
          <a:lstStyle/>
          <a:p>
            <a:pPr marL="0" indent="0" lvl="0">
              <a:lnSpc>
                <a:spcPts val="3250"/>
              </a:lnSpc>
              <a:spcBef>
                <a:spcPct val="0"/>
              </a:spcBef>
            </a:pPr>
            <a:r>
              <a:rPr lang="en-US" sz="2500">
                <a:solidFill>
                  <a:srgbClr val="FFFFFF"/>
                </a:solidFill>
                <a:latin typeface="Gotham Bold"/>
              </a:rPr>
              <a:t>POINT 02</a:t>
            </a:r>
          </a:p>
        </p:txBody>
      </p:sp>
      <p:grpSp>
        <p:nvGrpSpPr>
          <p:cNvPr name="Group 17" id="17"/>
          <p:cNvGrpSpPr/>
          <p:nvPr/>
        </p:nvGrpSpPr>
        <p:grpSpPr>
          <a:xfrm rot="0">
            <a:off x="-9525" y="4744858"/>
            <a:ext cx="5370126" cy="3291249"/>
            <a:chOff x="0" y="0"/>
            <a:chExt cx="2203440" cy="1350447"/>
          </a:xfrm>
        </p:grpSpPr>
        <p:sp>
          <p:nvSpPr>
            <p:cNvPr name="Freeform 18" id="18"/>
            <p:cNvSpPr/>
            <p:nvPr/>
          </p:nvSpPr>
          <p:spPr>
            <a:xfrm flipH="false" flipV="false" rot="0">
              <a:off x="0" y="0"/>
              <a:ext cx="2203440" cy="1350447"/>
            </a:xfrm>
            <a:custGeom>
              <a:avLst/>
              <a:gdLst/>
              <a:ahLst/>
              <a:cxnLst/>
              <a:rect r="r" b="b" t="t" l="l"/>
              <a:pathLst>
                <a:path h="1350447" w="2203440">
                  <a:moveTo>
                    <a:pt x="0" y="0"/>
                  </a:moveTo>
                  <a:lnTo>
                    <a:pt x="2203440" y="0"/>
                  </a:lnTo>
                  <a:lnTo>
                    <a:pt x="2203440" y="1350447"/>
                  </a:lnTo>
                  <a:lnTo>
                    <a:pt x="0" y="1350447"/>
                  </a:lnTo>
                  <a:close/>
                </a:path>
              </a:pathLst>
            </a:custGeom>
            <a:solidFill>
              <a:srgbClr val="34387E"/>
            </a:solidFill>
          </p:spPr>
        </p:sp>
        <p:sp>
          <p:nvSpPr>
            <p:cNvPr name="TextBox 19" id="19"/>
            <p:cNvSpPr txBox="true"/>
            <p:nvPr/>
          </p:nvSpPr>
          <p:spPr>
            <a:xfrm>
              <a:off x="0" y="-47625"/>
              <a:ext cx="2203440" cy="1398072"/>
            </a:xfrm>
            <a:prstGeom prst="rect">
              <a:avLst/>
            </a:prstGeom>
          </p:spPr>
          <p:txBody>
            <a:bodyPr anchor="ctr" rtlCol="false" tIns="50800" lIns="50800" bIns="50800" rIns="50800"/>
            <a:lstStyle/>
            <a:p>
              <a:pPr algn="ctr">
                <a:lnSpc>
                  <a:spcPts val="3359"/>
                </a:lnSpc>
              </a:pPr>
            </a:p>
          </p:txBody>
        </p:sp>
      </p:grpSp>
      <p:grpSp>
        <p:nvGrpSpPr>
          <p:cNvPr name="Group 20" id="20"/>
          <p:cNvGrpSpPr/>
          <p:nvPr/>
        </p:nvGrpSpPr>
        <p:grpSpPr>
          <a:xfrm rot="0">
            <a:off x="12927399" y="4744858"/>
            <a:ext cx="5370126" cy="3291249"/>
            <a:chOff x="0" y="0"/>
            <a:chExt cx="2203440" cy="1350447"/>
          </a:xfrm>
        </p:grpSpPr>
        <p:sp>
          <p:nvSpPr>
            <p:cNvPr name="Freeform 21" id="21"/>
            <p:cNvSpPr/>
            <p:nvPr/>
          </p:nvSpPr>
          <p:spPr>
            <a:xfrm flipH="false" flipV="false" rot="0">
              <a:off x="0" y="0"/>
              <a:ext cx="2203440" cy="1350447"/>
            </a:xfrm>
            <a:custGeom>
              <a:avLst/>
              <a:gdLst/>
              <a:ahLst/>
              <a:cxnLst/>
              <a:rect r="r" b="b" t="t" l="l"/>
              <a:pathLst>
                <a:path h="1350447" w="2203440">
                  <a:moveTo>
                    <a:pt x="0" y="0"/>
                  </a:moveTo>
                  <a:lnTo>
                    <a:pt x="2203440" y="0"/>
                  </a:lnTo>
                  <a:lnTo>
                    <a:pt x="2203440" y="1350447"/>
                  </a:lnTo>
                  <a:lnTo>
                    <a:pt x="0" y="1350447"/>
                  </a:lnTo>
                  <a:close/>
                </a:path>
              </a:pathLst>
            </a:custGeom>
            <a:solidFill>
              <a:srgbClr val="34387E"/>
            </a:solidFill>
          </p:spPr>
        </p:sp>
        <p:sp>
          <p:nvSpPr>
            <p:cNvPr name="TextBox 22" id="22"/>
            <p:cNvSpPr txBox="true"/>
            <p:nvPr/>
          </p:nvSpPr>
          <p:spPr>
            <a:xfrm>
              <a:off x="0" y="-47625"/>
              <a:ext cx="2203440" cy="1398072"/>
            </a:xfrm>
            <a:prstGeom prst="rect">
              <a:avLst/>
            </a:prstGeom>
          </p:spPr>
          <p:txBody>
            <a:bodyPr anchor="ctr" rtlCol="false" tIns="50800" lIns="50800" bIns="50800" rIns="50800"/>
            <a:lstStyle/>
            <a:p>
              <a:pPr algn="ctr">
                <a:lnSpc>
                  <a:spcPts val="3359"/>
                </a:lnSpc>
              </a:pPr>
            </a:p>
          </p:txBody>
        </p:sp>
      </p:grpSp>
      <p:sp>
        <p:nvSpPr>
          <p:cNvPr name="TextBox 23" id="23"/>
          <p:cNvSpPr txBox="true"/>
          <p:nvPr/>
        </p:nvSpPr>
        <p:spPr>
          <a:xfrm rot="0">
            <a:off x="800054" y="6134667"/>
            <a:ext cx="3750968" cy="1044575"/>
          </a:xfrm>
          <a:prstGeom prst="rect">
            <a:avLst/>
          </a:prstGeom>
        </p:spPr>
        <p:txBody>
          <a:bodyPr anchor="t" rtlCol="false" tIns="0" lIns="0" bIns="0" rIns="0">
            <a:spAutoFit/>
          </a:bodyPr>
          <a:lstStyle/>
          <a:p>
            <a:pPr algn="r">
              <a:lnSpc>
                <a:spcPts val="2799"/>
              </a:lnSpc>
            </a:pPr>
            <a:r>
              <a:rPr lang="en-US" sz="1999">
                <a:solidFill>
                  <a:srgbClr val="FFFFFF"/>
                </a:solidFill>
                <a:latin typeface="Gotham"/>
              </a:rPr>
              <a:t>Lorem ipsum dolor sit amet, consectetur adipiscing elit, sed do eiusmod tempor.</a:t>
            </a:r>
          </a:p>
        </p:txBody>
      </p:sp>
      <p:sp>
        <p:nvSpPr>
          <p:cNvPr name="TextBox 24" id="24"/>
          <p:cNvSpPr txBox="true"/>
          <p:nvPr/>
        </p:nvSpPr>
        <p:spPr>
          <a:xfrm rot="0">
            <a:off x="13736978" y="6134667"/>
            <a:ext cx="3750968" cy="1044575"/>
          </a:xfrm>
          <a:prstGeom prst="rect">
            <a:avLst/>
          </a:prstGeom>
        </p:spPr>
        <p:txBody>
          <a:bodyPr anchor="t" rtlCol="false" tIns="0" lIns="0" bIns="0" rIns="0">
            <a:spAutoFit/>
          </a:bodyPr>
          <a:lstStyle/>
          <a:p>
            <a:pPr>
              <a:lnSpc>
                <a:spcPts val="2799"/>
              </a:lnSpc>
            </a:pPr>
            <a:r>
              <a:rPr lang="en-US" sz="1999">
                <a:solidFill>
                  <a:srgbClr val="FFFFFF"/>
                </a:solidFill>
                <a:latin typeface="Gotham"/>
              </a:rPr>
              <a:t>Lorem ipsum dolor sit amet, consectetur adipiscing elit, sed do eiusmod tempor.</a:t>
            </a:r>
          </a:p>
        </p:txBody>
      </p:sp>
      <p:sp>
        <p:nvSpPr>
          <p:cNvPr name="TextBox 25" id="25"/>
          <p:cNvSpPr txBox="true"/>
          <p:nvPr/>
        </p:nvSpPr>
        <p:spPr>
          <a:xfrm rot="0">
            <a:off x="1745975" y="5582673"/>
            <a:ext cx="2805047" cy="396875"/>
          </a:xfrm>
          <a:prstGeom prst="rect">
            <a:avLst/>
          </a:prstGeom>
        </p:spPr>
        <p:txBody>
          <a:bodyPr anchor="t" rtlCol="false" tIns="0" lIns="0" bIns="0" rIns="0">
            <a:spAutoFit/>
          </a:bodyPr>
          <a:lstStyle/>
          <a:p>
            <a:pPr algn="r" marL="0" indent="0" lvl="0">
              <a:lnSpc>
                <a:spcPts val="3250"/>
              </a:lnSpc>
              <a:spcBef>
                <a:spcPct val="0"/>
              </a:spcBef>
            </a:pPr>
            <a:r>
              <a:rPr lang="en-US" sz="2500">
                <a:solidFill>
                  <a:srgbClr val="FFFFFF"/>
                </a:solidFill>
                <a:latin typeface="Gotham Bold"/>
              </a:rPr>
              <a:t>POINT 03</a:t>
            </a:r>
          </a:p>
        </p:txBody>
      </p:sp>
      <p:sp>
        <p:nvSpPr>
          <p:cNvPr name="TextBox 26" id="26"/>
          <p:cNvSpPr txBox="true"/>
          <p:nvPr/>
        </p:nvSpPr>
        <p:spPr>
          <a:xfrm rot="0">
            <a:off x="13736978" y="5582673"/>
            <a:ext cx="2805047" cy="396875"/>
          </a:xfrm>
          <a:prstGeom prst="rect">
            <a:avLst/>
          </a:prstGeom>
        </p:spPr>
        <p:txBody>
          <a:bodyPr anchor="t" rtlCol="false" tIns="0" lIns="0" bIns="0" rIns="0">
            <a:spAutoFit/>
          </a:bodyPr>
          <a:lstStyle/>
          <a:p>
            <a:pPr marL="0" indent="0" lvl="0">
              <a:lnSpc>
                <a:spcPts val="3250"/>
              </a:lnSpc>
              <a:spcBef>
                <a:spcPct val="0"/>
              </a:spcBef>
            </a:pPr>
            <a:r>
              <a:rPr lang="en-US" sz="2500">
                <a:solidFill>
                  <a:srgbClr val="FFFFFF"/>
                </a:solidFill>
                <a:latin typeface="Gotham Bold"/>
              </a:rPr>
              <a:t>POINT 04</a:t>
            </a:r>
          </a:p>
        </p:txBody>
      </p:sp>
      <p:sp>
        <p:nvSpPr>
          <p:cNvPr name="Freeform 27" id="27"/>
          <p:cNvSpPr/>
          <p:nvPr/>
        </p:nvSpPr>
        <p:spPr>
          <a:xfrm flipH="false" flipV="false" rot="-5400000">
            <a:off x="13975012" y="6672243"/>
            <a:ext cx="921577" cy="5172113"/>
          </a:xfrm>
          <a:custGeom>
            <a:avLst/>
            <a:gdLst/>
            <a:ahLst/>
            <a:cxnLst/>
            <a:rect r="r" b="b" t="t" l="l"/>
            <a:pathLst>
              <a:path h="5172113" w="921577">
                <a:moveTo>
                  <a:pt x="0" y="0"/>
                </a:moveTo>
                <a:lnTo>
                  <a:pt x="921577" y="0"/>
                </a:lnTo>
                <a:lnTo>
                  <a:pt x="921577" y="5172114"/>
                </a:lnTo>
                <a:lnTo>
                  <a:pt x="0" y="517211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8" id="28"/>
          <p:cNvSpPr/>
          <p:nvPr/>
        </p:nvSpPr>
        <p:spPr>
          <a:xfrm flipH="false" flipV="false" rot="-5400000">
            <a:off x="3391411" y="6672243"/>
            <a:ext cx="921577" cy="5172113"/>
          </a:xfrm>
          <a:custGeom>
            <a:avLst/>
            <a:gdLst/>
            <a:ahLst/>
            <a:cxnLst/>
            <a:rect r="r" b="b" t="t" l="l"/>
            <a:pathLst>
              <a:path h="5172113" w="921577">
                <a:moveTo>
                  <a:pt x="0" y="0"/>
                </a:moveTo>
                <a:lnTo>
                  <a:pt x="921577" y="0"/>
                </a:lnTo>
                <a:lnTo>
                  <a:pt x="921577" y="5172114"/>
                </a:lnTo>
                <a:lnTo>
                  <a:pt x="0" y="517211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transition spd="slow">
    <p:cover dir="l"/>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stretch>
            <a:fillRect/>
          </a:stretch>
        </p:blipFill>
        <p:spPr>
          <a:xfrm rot="0">
            <a:off x="1455424" y="464055"/>
            <a:ext cx="3116800" cy="3116800"/>
          </a:xfrm>
          <a:prstGeom prst="rect">
            <a:avLst/>
          </a:prstGeom>
        </p:spPr>
      </p:pic>
      <p:sp>
        <p:nvSpPr>
          <p:cNvPr name="Freeform 3" id="3"/>
          <p:cNvSpPr/>
          <p:nvPr/>
        </p:nvSpPr>
        <p:spPr>
          <a:xfrm flipH="false" flipV="false" rot="0">
            <a:off x="10873294" y="0"/>
            <a:ext cx="1832956" cy="10287000"/>
          </a:xfrm>
          <a:custGeom>
            <a:avLst/>
            <a:gdLst/>
            <a:ahLst/>
            <a:cxnLst/>
            <a:rect r="r" b="b" t="t" l="l"/>
            <a:pathLst>
              <a:path h="10287000" w="1832956">
                <a:moveTo>
                  <a:pt x="0" y="0"/>
                </a:moveTo>
                <a:lnTo>
                  <a:pt x="1832957" y="0"/>
                </a:lnTo>
                <a:lnTo>
                  <a:pt x="1832957" y="10287000"/>
                </a:lnTo>
                <a:lnTo>
                  <a:pt x="0" y="102870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4" id="4"/>
          <p:cNvSpPr txBox="true"/>
          <p:nvPr/>
        </p:nvSpPr>
        <p:spPr>
          <a:xfrm rot="0">
            <a:off x="1329429" y="4260532"/>
            <a:ext cx="3368791" cy="621030"/>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a:t>
            </a:r>
          </a:p>
        </p:txBody>
      </p:sp>
      <p:sp>
        <p:nvSpPr>
          <p:cNvPr name="TextBox 5" id="5"/>
          <p:cNvSpPr txBox="true"/>
          <p:nvPr/>
        </p:nvSpPr>
        <p:spPr>
          <a:xfrm rot="0">
            <a:off x="1611300" y="3723455"/>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pic>
        <p:nvPicPr>
          <p:cNvPr name="Picture 6" id="6"/>
          <p:cNvPicPr>
            <a:picLocks noChangeAspect="true"/>
          </p:cNvPicPr>
          <p:nvPr/>
        </p:nvPicPr>
        <p:blipFill>
          <a:blip r:embed="rId5"/>
          <a:stretch>
            <a:fillRect/>
          </a:stretch>
        </p:blipFill>
        <p:spPr>
          <a:xfrm rot="0">
            <a:off x="6495360" y="464055"/>
            <a:ext cx="3116800" cy="3116800"/>
          </a:xfrm>
          <a:prstGeom prst="rect">
            <a:avLst/>
          </a:prstGeom>
        </p:spPr>
      </p:pic>
      <p:sp>
        <p:nvSpPr>
          <p:cNvPr name="TextBox 7" id="7"/>
          <p:cNvSpPr txBox="true"/>
          <p:nvPr/>
        </p:nvSpPr>
        <p:spPr>
          <a:xfrm rot="0">
            <a:off x="6369364" y="4260532"/>
            <a:ext cx="3368791" cy="621030"/>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a:t>
            </a:r>
          </a:p>
        </p:txBody>
      </p:sp>
      <p:sp>
        <p:nvSpPr>
          <p:cNvPr name="TextBox 8" id="8"/>
          <p:cNvSpPr txBox="true"/>
          <p:nvPr/>
        </p:nvSpPr>
        <p:spPr>
          <a:xfrm rot="0">
            <a:off x="6651236" y="3723455"/>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pic>
        <p:nvPicPr>
          <p:cNvPr name="Picture 9" id="9"/>
          <p:cNvPicPr>
            <a:picLocks noChangeAspect="true"/>
          </p:cNvPicPr>
          <p:nvPr/>
        </p:nvPicPr>
        <p:blipFill>
          <a:blip r:embed="rId6"/>
          <a:stretch>
            <a:fillRect/>
          </a:stretch>
        </p:blipFill>
        <p:spPr>
          <a:xfrm rot="0">
            <a:off x="1455424" y="5145704"/>
            <a:ext cx="3116800" cy="3116800"/>
          </a:xfrm>
          <a:prstGeom prst="rect">
            <a:avLst/>
          </a:prstGeom>
        </p:spPr>
      </p:pic>
      <p:sp>
        <p:nvSpPr>
          <p:cNvPr name="TextBox 10" id="10"/>
          <p:cNvSpPr txBox="true"/>
          <p:nvPr/>
        </p:nvSpPr>
        <p:spPr>
          <a:xfrm rot="0">
            <a:off x="1329429" y="8942182"/>
            <a:ext cx="3368791" cy="621030"/>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a:t>
            </a:r>
          </a:p>
        </p:txBody>
      </p:sp>
      <p:sp>
        <p:nvSpPr>
          <p:cNvPr name="TextBox 11" id="11"/>
          <p:cNvSpPr txBox="true"/>
          <p:nvPr/>
        </p:nvSpPr>
        <p:spPr>
          <a:xfrm rot="0">
            <a:off x="1611300" y="8405104"/>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pic>
        <p:nvPicPr>
          <p:cNvPr name="Picture 12" id="12"/>
          <p:cNvPicPr>
            <a:picLocks noChangeAspect="true"/>
          </p:cNvPicPr>
          <p:nvPr/>
        </p:nvPicPr>
        <p:blipFill>
          <a:blip r:embed="rId7"/>
          <a:stretch>
            <a:fillRect/>
          </a:stretch>
        </p:blipFill>
        <p:spPr>
          <a:xfrm rot="0">
            <a:off x="6495360" y="5145704"/>
            <a:ext cx="3116800" cy="3116800"/>
          </a:xfrm>
          <a:prstGeom prst="rect">
            <a:avLst/>
          </a:prstGeom>
        </p:spPr>
      </p:pic>
      <p:sp>
        <p:nvSpPr>
          <p:cNvPr name="TextBox 13" id="13"/>
          <p:cNvSpPr txBox="true"/>
          <p:nvPr/>
        </p:nvSpPr>
        <p:spPr>
          <a:xfrm rot="0">
            <a:off x="6369364" y="8942182"/>
            <a:ext cx="3368791" cy="621030"/>
          </a:xfrm>
          <a:prstGeom prst="rect">
            <a:avLst/>
          </a:prstGeom>
        </p:spPr>
        <p:txBody>
          <a:bodyPr anchor="t" rtlCol="false" tIns="0" lIns="0" bIns="0" rIns="0">
            <a:spAutoFit/>
          </a:bodyPr>
          <a:lstStyle/>
          <a:p>
            <a:pPr algn="ctr">
              <a:lnSpc>
                <a:spcPts val="2520"/>
              </a:lnSpc>
            </a:pPr>
            <a:r>
              <a:rPr lang="en-US" sz="1800">
                <a:solidFill>
                  <a:srgbClr val="183858"/>
                </a:solidFill>
                <a:latin typeface="Gotham"/>
              </a:rPr>
              <a:t>Lorem ipsum dolor sit amet, consectetur adipiscing elit.</a:t>
            </a:r>
          </a:p>
        </p:txBody>
      </p:sp>
      <p:sp>
        <p:nvSpPr>
          <p:cNvPr name="TextBox 14" id="14"/>
          <p:cNvSpPr txBox="true"/>
          <p:nvPr/>
        </p:nvSpPr>
        <p:spPr>
          <a:xfrm rot="0">
            <a:off x="6651236" y="8405104"/>
            <a:ext cx="2805047" cy="396875"/>
          </a:xfrm>
          <a:prstGeom prst="rect">
            <a:avLst/>
          </a:prstGeom>
        </p:spPr>
        <p:txBody>
          <a:bodyPr anchor="t" rtlCol="false" tIns="0" lIns="0" bIns="0" rIns="0">
            <a:spAutoFit/>
          </a:bodyPr>
          <a:lstStyle/>
          <a:p>
            <a:pPr algn="ctr" marL="0" indent="0" lvl="0">
              <a:lnSpc>
                <a:spcPts val="3250"/>
              </a:lnSpc>
              <a:spcBef>
                <a:spcPct val="0"/>
              </a:spcBef>
            </a:pPr>
            <a:r>
              <a:rPr lang="en-US" sz="2500">
                <a:solidFill>
                  <a:srgbClr val="183858"/>
                </a:solidFill>
                <a:latin typeface="Gotham Bold"/>
              </a:rPr>
              <a:t>TITLE HERE</a:t>
            </a:r>
          </a:p>
        </p:txBody>
      </p:sp>
      <p:sp>
        <p:nvSpPr>
          <p:cNvPr name="TextBox 15" id="15"/>
          <p:cNvSpPr txBox="true"/>
          <p:nvPr/>
        </p:nvSpPr>
        <p:spPr>
          <a:xfrm rot="0">
            <a:off x="13515876" y="3339019"/>
            <a:ext cx="3478208" cy="18478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Add topic here</a:t>
            </a:r>
          </a:p>
        </p:txBody>
      </p:sp>
      <p:sp>
        <p:nvSpPr>
          <p:cNvPr name="TextBox 16" id="16"/>
          <p:cNvSpPr txBox="true"/>
          <p:nvPr/>
        </p:nvSpPr>
        <p:spPr>
          <a:xfrm rot="0">
            <a:off x="13515876" y="5531601"/>
            <a:ext cx="3143628" cy="2816225"/>
          </a:xfrm>
          <a:prstGeom prst="rect">
            <a:avLst/>
          </a:prstGeom>
        </p:spPr>
        <p:txBody>
          <a:bodyPr anchor="t" rtlCol="false" tIns="0" lIns="0" bIns="0" rIns="0">
            <a:spAutoFit/>
          </a:bodyPr>
          <a:lstStyle/>
          <a:p>
            <a:pP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Freeform 17" id="17"/>
          <p:cNvSpPr/>
          <p:nvPr/>
        </p:nvSpPr>
        <p:spPr>
          <a:xfrm flipH="false" flipV="false" rot="0">
            <a:off x="13515876" y="1266074"/>
            <a:ext cx="1521779" cy="1527332"/>
          </a:xfrm>
          <a:custGeom>
            <a:avLst/>
            <a:gdLst/>
            <a:ahLst/>
            <a:cxnLst/>
            <a:rect r="r" b="b" t="t" l="l"/>
            <a:pathLst>
              <a:path h="1527332" w="1521779">
                <a:moveTo>
                  <a:pt x="0" y="0"/>
                </a:moveTo>
                <a:lnTo>
                  <a:pt x="1521778" y="0"/>
                </a:lnTo>
                <a:lnTo>
                  <a:pt x="1521778" y="1527333"/>
                </a:lnTo>
                <a:lnTo>
                  <a:pt x="0" y="152733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transition spd="slow">
    <p:cover dir="l"/>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p:nvPr/>
        </p:nvGrpSpPr>
        <p:grpSpPr>
          <a:xfrm rot="0">
            <a:off x="0" y="1028700"/>
            <a:ext cx="3972511" cy="8229600"/>
            <a:chOff x="0" y="0"/>
            <a:chExt cx="5296681" cy="10972800"/>
          </a:xfrm>
        </p:grpSpPr>
        <p:pic>
          <p:nvPicPr>
            <p:cNvPr name="Picture 3" id="3"/>
            <p:cNvPicPr>
              <a:picLocks noChangeAspect="true"/>
            </p:cNvPicPr>
            <p:nvPr/>
          </p:nvPicPr>
          <p:blipFill>
            <a:blip r:embed="rId2"/>
            <a:srcRect l="1893" t="0" r="25699" b="0"/>
            <a:stretch>
              <a:fillRect/>
            </a:stretch>
          </p:blipFill>
          <p:spPr>
            <a:xfrm flipH="false" flipV="false">
              <a:off x="0" y="0"/>
              <a:ext cx="5296681" cy="10972800"/>
            </a:xfrm>
            <a:prstGeom prst="rect">
              <a:avLst/>
            </a:prstGeom>
          </p:spPr>
        </p:pic>
      </p:grpSp>
      <p:grpSp>
        <p:nvGrpSpPr>
          <p:cNvPr name="Group 4" id="4"/>
          <p:cNvGrpSpPr/>
          <p:nvPr/>
        </p:nvGrpSpPr>
        <p:grpSpPr>
          <a:xfrm rot="0">
            <a:off x="8457986" y="1028700"/>
            <a:ext cx="5080687" cy="8229600"/>
            <a:chOff x="0" y="0"/>
            <a:chExt cx="6774249" cy="10972800"/>
          </a:xfrm>
        </p:grpSpPr>
        <p:pic>
          <p:nvPicPr>
            <p:cNvPr name="Picture 5" id="5"/>
            <p:cNvPicPr>
              <a:picLocks noChangeAspect="true"/>
            </p:cNvPicPr>
            <p:nvPr/>
          </p:nvPicPr>
          <p:blipFill>
            <a:blip r:embed="rId3"/>
            <a:srcRect l="7394" t="0" r="0" b="0"/>
            <a:stretch>
              <a:fillRect/>
            </a:stretch>
          </p:blipFill>
          <p:spPr>
            <a:xfrm flipH="false" flipV="false">
              <a:off x="0" y="0"/>
              <a:ext cx="6774249" cy="10972800"/>
            </a:xfrm>
            <a:prstGeom prst="rect">
              <a:avLst/>
            </a:prstGeom>
          </p:spPr>
        </p:pic>
      </p:grpSp>
      <p:grpSp>
        <p:nvGrpSpPr>
          <p:cNvPr name="Group 6" id="6"/>
          <p:cNvGrpSpPr/>
          <p:nvPr/>
        </p:nvGrpSpPr>
        <p:grpSpPr>
          <a:xfrm rot="0">
            <a:off x="13708631" y="1028700"/>
            <a:ext cx="4579369" cy="4114800"/>
            <a:chOff x="0" y="0"/>
            <a:chExt cx="6105826" cy="5486400"/>
          </a:xfrm>
        </p:grpSpPr>
        <p:pic>
          <p:nvPicPr>
            <p:cNvPr name="Picture 7" id="7"/>
            <p:cNvPicPr>
              <a:picLocks noChangeAspect="true"/>
            </p:cNvPicPr>
            <p:nvPr/>
          </p:nvPicPr>
          <p:blipFill>
            <a:blip r:embed="rId4"/>
            <a:srcRect l="0" t="19992" r="0" b="19992"/>
            <a:stretch>
              <a:fillRect/>
            </a:stretch>
          </p:blipFill>
          <p:spPr>
            <a:xfrm flipH="false" flipV="false">
              <a:off x="0" y="0"/>
              <a:ext cx="6105826" cy="5486400"/>
            </a:xfrm>
            <a:prstGeom prst="rect">
              <a:avLst/>
            </a:prstGeom>
          </p:spPr>
        </p:pic>
      </p:grpSp>
      <p:grpSp>
        <p:nvGrpSpPr>
          <p:cNvPr name="Group 8" id="8"/>
          <p:cNvGrpSpPr/>
          <p:nvPr/>
        </p:nvGrpSpPr>
        <p:grpSpPr>
          <a:xfrm rot="0">
            <a:off x="13708631" y="5376339"/>
            <a:ext cx="4579369" cy="3881961"/>
            <a:chOff x="0" y="0"/>
            <a:chExt cx="6105826" cy="5175948"/>
          </a:xfrm>
        </p:grpSpPr>
        <p:pic>
          <p:nvPicPr>
            <p:cNvPr name="Picture 9" id="9"/>
            <p:cNvPicPr>
              <a:picLocks noChangeAspect="true"/>
            </p:cNvPicPr>
            <p:nvPr/>
          </p:nvPicPr>
          <p:blipFill>
            <a:blip r:embed="rId5"/>
            <a:srcRect l="0" t="8128" r="0" b="35357"/>
            <a:stretch>
              <a:fillRect/>
            </a:stretch>
          </p:blipFill>
          <p:spPr>
            <a:xfrm flipH="false" flipV="false">
              <a:off x="0" y="0"/>
              <a:ext cx="6105826" cy="5175948"/>
            </a:xfrm>
            <a:prstGeom prst="rect">
              <a:avLst/>
            </a:prstGeom>
          </p:spPr>
        </p:pic>
      </p:grpSp>
      <p:sp>
        <p:nvSpPr>
          <p:cNvPr name="Freeform 10" id="10"/>
          <p:cNvSpPr/>
          <p:nvPr/>
        </p:nvSpPr>
        <p:spPr>
          <a:xfrm flipH="false" flipV="false" rot="0">
            <a:off x="-47973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1" id="11"/>
          <p:cNvSpPr/>
          <p:nvPr/>
        </p:nvSpPr>
        <p:spPr>
          <a:xfrm flipH="false" flipV="false" rot="0">
            <a:off x="4367529" y="0"/>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0">
            <a:off x="921204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3" id="13"/>
          <p:cNvSpPr/>
          <p:nvPr/>
        </p:nvSpPr>
        <p:spPr>
          <a:xfrm flipH="false" flipV="false" rot="0">
            <a:off x="14056568" y="0"/>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4" id="14"/>
          <p:cNvSpPr/>
          <p:nvPr/>
        </p:nvSpPr>
        <p:spPr>
          <a:xfrm flipH="false" flipV="false" rot="0">
            <a:off x="-411689" y="9182017"/>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5" id="15"/>
          <p:cNvSpPr/>
          <p:nvPr/>
        </p:nvSpPr>
        <p:spPr>
          <a:xfrm flipH="false" flipV="false" rot="0">
            <a:off x="4435577" y="9182017"/>
            <a:ext cx="4711170" cy="1104983"/>
          </a:xfrm>
          <a:custGeom>
            <a:avLst/>
            <a:gdLst/>
            <a:ahLst/>
            <a:cxnLst/>
            <a:rect r="r" b="b" t="t" l="l"/>
            <a:pathLst>
              <a:path h="1104983" w="4711170">
                <a:moveTo>
                  <a:pt x="0" y="0"/>
                </a:moveTo>
                <a:lnTo>
                  <a:pt x="4711169" y="0"/>
                </a:lnTo>
                <a:lnTo>
                  <a:pt x="4711169"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6" id="16"/>
          <p:cNvSpPr/>
          <p:nvPr/>
        </p:nvSpPr>
        <p:spPr>
          <a:xfrm flipH="false" flipV="false" rot="0">
            <a:off x="9280096" y="9182017"/>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7" id="17"/>
          <p:cNvSpPr/>
          <p:nvPr/>
        </p:nvSpPr>
        <p:spPr>
          <a:xfrm flipH="false" flipV="false" rot="0">
            <a:off x="14124616" y="9182017"/>
            <a:ext cx="4711170" cy="1104983"/>
          </a:xfrm>
          <a:custGeom>
            <a:avLst/>
            <a:gdLst/>
            <a:ahLst/>
            <a:cxnLst/>
            <a:rect r="r" b="b" t="t" l="l"/>
            <a:pathLst>
              <a:path h="1104983" w="4711170">
                <a:moveTo>
                  <a:pt x="0" y="0"/>
                </a:moveTo>
                <a:lnTo>
                  <a:pt x="4711170" y="0"/>
                </a:lnTo>
                <a:lnTo>
                  <a:pt x="4711170" y="1104983"/>
                </a:lnTo>
                <a:lnTo>
                  <a:pt x="0" y="11049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8" id="18"/>
          <p:cNvSpPr txBox="true"/>
          <p:nvPr/>
        </p:nvSpPr>
        <p:spPr>
          <a:xfrm rot="0">
            <a:off x="4367529" y="3280717"/>
            <a:ext cx="3742060"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Gallery 01</a:t>
            </a:r>
          </a:p>
        </p:txBody>
      </p:sp>
      <p:sp>
        <p:nvSpPr>
          <p:cNvPr name="TextBox 19" id="19"/>
          <p:cNvSpPr txBox="true"/>
          <p:nvPr/>
        </p:nvSpPr>
        <p:spPr>
          <a:xfrm rot="0">
            <a:off x="4367529" y="4523433"/>
            <a:ext cx="3742060" cy="2463800"/>
          </a:xfrm>
          <a:prstGeom prst="rect">
            <a:avLst/>
          </a:prstGeom>
        </p:spPr>
        <p:txBody>
          <a:bodyPr anchor="t" rtlCol="false" tIns="0" lIns="0" bIns="0" rIns="0">
            <a:spAutoFit/>
          </a:bodyPr>
          <a:lstStyle/>
          <a:p>
            <a:pPr algn="ct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Tree>
  </p:cSld>
  <p:clrMapOvr>
    <a:masterClrMapping/>
  </p:clrMapOvr>
  <p:transition spd="slow">
    <p:cover dir="l"/>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0" y="173"/>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829436" y="110"/>
            <a:ext cx="1826166" cy="1832831"/>
          </a:xfrm>
          <a:custGeom>
            <a:avLst/>
            <a:gdLst/>
            <a:ahLst/>
            <a:cxnLst/>
            <a:rect r="r" b="b" t="t" l="l"/>
            <a:pathLst>
              <a:path h="1832831" w="1826166">
                <a:moveTo>
                  <a:pt x="0" y="0"/>
                </a:moveTo>
                <a:lnTo>
                  <a:pt x="1826167" y="0"/>
                </a:lnTo>
                <a:lnTo>
                  <a:pt x="1826167" y="1832831"/>
                </a:lnTo>
                <a:lnTo>
                  <a:pt x="0" y="183283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3655603" y="110"/>
            <a:ext cx="1829436" cy="1832768"/>
          </a:xfrm>
          <a:custGeom>
            <a:avLst/>
            <a:gdLst/>
            <a:ahLst/>
            <a:cxnLst/>
            <a:rect r="r" b="b" t="t" l="l"/>
            <a:pathLst>
              <a:path h="1832768" w="1829436">
                <a:moveTo>
                  <a:pt x="0" y="0"/>
                </a:moveTo>
                <a:lnTo>
                  <a:pt x="1829436" y="0"/>
                </a:lnTo>
                <a:lnTo>
                  <a:pt x="1829436" y="1832768"/>
                </a:lnTo>
                <a:lnTo>
                  <a:pt x="0" y="183276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0" y="8450893"/>
            <a:ext cx="1836107" cy="1836107"/>
          </a:xfrm>
          <a:custGeom>
            <a:avLst/>
            <a:gdLst/>
            <a:ahLst/>
            <a:cxnLst/>
            <a:rect r="r" b="b" t="t" l="l"/>
            <a:pathLst>
              <a:path h="1836107" w="1836107">
                <a:moveTo>
                  <a:pt x="0" y="0"/>
                </a:moveTo>
                <a:lnTo>
                  <a:pt x="1836107" y="0"/>
                </a:lnTo>
                <a:lnTo>
                  <a:pt x="1836107" y="1836107"/>
                </a:lnTo>
                <a:lnTo>
                  <a:pt x="0" y="183610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3655603" y="8450893"/>
            <a:ext cx="1819496" cy="1822810"/>
          </a:xfrm>
          <a:custGeom>
            <a:avLst/>
            <a:gdLst/>
            <a:ahLst/>
            <a:cxnLst/>
            <a:rect r="r" b="b" t="t" l="l"/>
            <a:pathLst>
              <a:path h="1822810" w="1819496">
                <a:moveTo>
                  <a:pt x="0" y="0"/>
                </a:moveTo>
                <a:lnTo>
                  <a:pt x="1819495" y="0"/>
                </a:lnTo>
                <a:lnTo>
                  <a:pt x="1819495" y="1822810"/>
                </a:lnTo>
                <a:lnTo>
                  <a:pt x="0" y="182281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1836107" y="8450893"/>
            <a:ext cx="1819496" cy="1822810"/>
          </a:xfrm>
          <a:custGeom>
            <a:avLst/>
            <a:gdLst/>
            <a:ahLst/>
            <a:cxnLst/>
            <a:rect r="r" b="b" t="t" l="l"/>
            <a:pathLst>
              <a:path h="1822810" w="1819496">
                <a:moveTo>
                  <a:pt x="0" y="0"/>
                </a:moveTo>
                <a:lnTo>
                  <a:pt x="1819496" y="0"/>
                </a:lnTo>
                <a:lnTo>
                  <a:pt x="1819496" y="1822810"/>
                </a:lnTo>
                <a:lnTo>
                  <a:pt x="0" y="182281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8" id="8"/>
          <p:cNvSpPr/>
          <p:nvPr/>
        </p:nvSpPr>
        <p:spPr>
          <a:xfrm flipH="false" flipV="false" rot="0">
            <a:off x="5485039" y="173"/>
            <a:ext cx="1832768" cy="1832768"/>
          </a:xfrm>
          <a:custGeom>
            <a:avLst/>
            <a:gdLst/>
            <a:ahLst/>
            <a:cxnLst/>
            <a:rect r="r" b="b" t="t" l="l"/>
            <a:pathLst>
              <a:path h="1832768" w="1832768">
                <a:moveTo>
                  <a:pt x="0" y="0"/>
                </a:moveTo>
                <a:lnTo>
                  <a:pt x="1832768" y="0"/>
                </a:lnTo>
                <a:lnTo>
                  <a:pt x="1832768" y="1832768"/>
                </a:lnTo>
                <a:lnTo>
                  <a:pt x="0" y="1832768"/>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9" id="9"/>
          <p:cNvSpPr/>
          <p:nvPr/>
        </p:nvSpPr>
        <p:spPr>
          <a:xfrm flipH="false" flipV="false" rot="0">
            <a:off x="5475098" y="8450893"/>
            <a:ext cx="1819496" cy="1822810"/>
          </a:xfrm>
          <a:custGeom>
            <a:avLst/>
            <a:gdLst/>
            <a:ahLst/>
            <a:cxnLst/>
            <a:rect r="r" b="b" t="t" l="l"/>
            <a:pathLst>
              <a:path h="1822810" w="1819496">
                <a:moveTo>
                  <a:pt x="0" y="0"/>
                </a:moveTo>
                <a:lnTo>
                  <a:pt x="1819496" y="0"/>
                </a:lnTo>
                <a:lnTo>
                  <a:pt x="1819496" y="1822810"/>
                </a:lnTo>
                <a:lnTo>
                  <a:pt x="0" y="1822810"/>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grpSp>
        <p:nvGrpSpPr>
          <p:cNvPr name="Group 10" id="10"/>
          <p:cNvGrpSpPr/>
          <p:nvPr/>
        </p:nvGrpSpPr>
        <p:grpSpPr>
          <a:xfrm rot="0">
            <a:off x="7294594" y="0"/>
            <a:ext cx="5080687" cy="10273703"/>
            <a:chOff x="0" y="0"/>
            <a:chExt cx="6774249" cy="13698271"/>
          </a:xfrm>
        </p:grpSpPr>
        <p:pic>
          <p:nvPicPr>
            <p:cNvPr name="Picture 11" id="11"/>
            <p:cNvPicPr>
              <a:picLocks noChangeAspect="true"/>
            </p:cNvPicPr>
            <p:nvPr/>
          </p:nvPicPr>
          <p:blipFill>
            <a:blip r:embed="rId18"/>
            <a:srcRect l="12910" t="0" r="12910" b="0"/>
            <a:stretch>
              <a:fillRect/>
            </a:stretch>
          </p:blipFill>
          <p:spPr>
            <a:xfrm flipH="false" flipV="false">
              <a:off x="0" y="0"/>
              <a:ext cx="6774249" cy="13698271"/>
            </a:xfrm>
            <a:prstGeom prst="rect">
              <a:avLst/>
            </a:prstGeom>
          </p:spPr>
        </p:pic>
      </p:grpSp>
      <p:grpSp>
        <p:nvGrpSpPr>
          <p:cNvPr name="Group 12" id="12"/>
          <p:cNvGrpSpPr/>
          <p:nvPr/>
        </p:nvGrpSpPr>
        <p:grpSpPr>
          <a:xfrm rot="0">
            <a:off x="12679931" y="173"/>
            <a:ext cx="5608069" cy="3798178"/>
            <a:chOff x="0" y="0"/>
            <a:chExt cx="7477426" cy="5064238"/>
          </a:xfrm>
        </p:grpSpPr>
        <p:pic>
          <p:nvPicPr>
            <p:cNvPr name="Picture 13" id="13"/>
            <p:cNvPicPr>
              <a:picLocks noChangeAspect="true"/>
            </p:cNvPicPr>
            <p:nvPr/>
          </p:nvPicPr>
          <p:blipFill>
            <a:blip r:embed="rId19"/>
            <a:srcRect l="782" t="0" r="782" b="0"/>
            <a:stretch>
              <a:fillRect/>
            </a:stretch>
          </p:blipFill>
          <p:spPr>
            <a:xfrm flipH="false" flipV="false">
              <a:off x="0" y="0"/>
              <a:ext cx="7477426" cy="5064238"/>
            </a:xfrm>
            <a:prstGeom prst="rect">
              <a:avLst/>
            </a:prstGeom>
          </p:spPr>
        </p:pic>
      </p:grpSp>
      <p:grpSp>
        <p:nvGrpSpPr>
          <p:cNvPr name="Group 14" id="14"/>
          <p:cNvGrpSpPr/>
          <p:nvPr/>
        </p:nvGrpSpPr>
        <p:grpSpPr>
          <a:xfrm rot="0">
            <a:off x="12679931" y="4058026"/>
            <a:ext cx="5608069" cy="3033009"/>
            <a:chOff x="0" y="0"/>
            <a:chExt cx="7477426" cy="4044012"/>
          </a:xfrm>
        </p:grpSpPr>
        <p:pic>
          <p:nvPicPr>
            <p:cNvPr name="Picture 15" id="15"/>
            <p:cNvPicPr>
              <a:picLocks noChangeAspect="true"/>
            </p:cNvPicPr>
            <p:nvPr/>
          </p:nvPicPr>
          <p:blipFill>
            <a:blip r:embed="rId20"/>
            <a:srcRect l="14803" t="23317" r="522" b="7991"/>
            <a:stretch>
              <a:fillRect/>
            </a:stretch>
          </p:blipFill>
          <p:spPr>
            <a:xfrm flipH="false" flipV="false">
              <a:off x="0" y="0"/>
              <a:ext cx="7477426" cy="4044012"/>
            </a:xfrm>
            <a:prstGeom prst="rect">
              <a:avLst/>
            </a:prstGeom>
          </p:spPr>
        </p:pic>
      </p:grpSp>
      <p:grpSp>
        <p:nvGrpSpPr>
          <p:cNvPr name="Group 16" id="16"/>
          <p:cNvGrpSpPr/>
          <p:nvPr/>
        </p:nvGrpSpPr>
        <p:grpSpPr>
          <a:xfrm rot="0">
            <a:off x="15483965" y="7350711"/>
            <a:ext cx="2804035" cy="2936289"/>
            <a:chOff x="0" y="0"/>
            <a:chExt cx="3738713" cy="3915053"/>
          </a:xfrm>
        </p:grpSpPr>
        <p:pic>
          <p:nvPicPr>
            <p:cNvPr name="Picture 17" id="17"/>
            <p:cNvPicPr>
              <a:picLocks noChangeAspect="true"/>
            </p:cNvPicPr>
            <p:nvPr/>
          </p:nvPicPr>
          <p:blipFill>
            <a:blip r:embed="rId21"/>
            <a:srcRect l="0" t="15029" r="0" b="15029"/>
            <a:stretch>
              <a:fillRect/>
            </a:stretch>
          </p:blipFill>
          <p:spPr>
            <a:xfrm flipH="false" flipV="false">
              <a:off x="0" y="0"/>
              <a:ext cx="3738713" cy="3915053"/>
            </a:xfrm>
            <a:prstGeom prst="rect">
              <a:avLst/>
            </a:prstGeom>
          </p:spPr>
        </p:pic>
      </p:grpSp>
      <p:grpSp>
        <p:nvGrpSpPr>
          <p:cNvPr name="Group 18" id="18"/>
          <p:cNvGrpSpPr/>
          <p:nvPr/>
        </p:nvGrpSpPr>
        <p:grpSpPr>
          <a:xfrm rot="0">
            <a:off x="12679931" y="7350711"/>
            <a:ext cx="2566568" cy="2936289"/>
            <a:chOff x="0" y="0"/>
            <a:chExt cx="3422091" cy="3915053"/>
          </a:xfrm>
        </p:grpSpPr>
        <p:pic>
          <p:nvPicPr>
            <p:cNvPr name="Picture 19" id="19"/>
            <p:cNvPicPr>
              <a:picLocks noChangeAspect="true"/>
            </p:cNvPicPr>
            <p:nvPr/>
          </p:nvPicPr>
          <p:blipFill>
            <a:blip r:embed="rId22"/>
            <a:srcRect l="20863" t="0" r="20863" b="0"/>
            <a:stretch>
              <a:fillRect/>
            </a:stretch>
          </p:blipFill>
          <p:spPr>
            <a:xfrm flipH="false" flipV="false">
              <a:off x="0" y="0"/>
              <a:ext cx="3422091" cy="3915053"/>
            </a:xfrm>
            <a:prstGeom prst="rect">
              <a:avLst/>
            </a:prstGeom>
          </p:spPr>
        </p:pic>
      </p:grpSp>
      <p:sp>
        <p:nvSpPr>
          <p:cNvPr name="TextBox 20" id="20"/>
          <p:cNvSpPr txBox="true"/>
          <p:nvPr/>
        </p:nvSpPr>
        <p:spPr>
          <a:xfrm rot="0">
            <a:off x="1784573" y="3605762"/>
            <a:ext cx="3742060"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Gallery 02</a:t>
            </a:r>
          </a:p>
        </p:txBody>
      </p:sp>
      <p:sp>
        <p:nvSpPr>
          <p:cNvPr name="TextBox 21" id="21"/>
          <p:cNvSpPr txBox="true"/>
          <p:nvPr/>
        </p:nvSpPr>
        <p:spPr>
          <a:xfrm rot="0">
            <a:off x="1204099" y="4889941"/>
            <a:ext cx="4903006" cy="1758950"/>
          </a:xfrm>
          <a:prstGeom prst="rect">
            <a:avLst/>
          </a:prstGeom>
        </p:spPr>
        <p:txBody>
          <a:bodyPr anchor="t" rtlCol="false" tIns="0" lIns="0" bIns="0" rIns="0">
            <a:spAutoFit/>
          </a:bodyPr>
          <a:lstStyle/>
          <a:p>
            <a:pPr algn="ct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Tree>
  </p:cSld>
  <p:clrMapOvr>
    <a:masterClrMapping/>
  </p:clrMapOvr>
  <p:transition spd="slow">
    <p:cover dir="l"/>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p:nvPr/>
        </p:nvGrpSpPr>
        <p:grpSpPr>
          <a:xfrm rot="0">
            <a:off x="0" y="0"/>
            <a:ext cx="5888763" cy="3517285"/>
            <a:chOff x="0" y="0"/>
            <a:chExt cx="7851684" cy="4689714"/>
          </a:xfrm>
        </p:grpSpPr>
        <p:pic>
          <p:nvPicPr>
            <p:cNvPr name="Picture 3" id="3"/>
            <p:cNvPicPr>
              <a:picLocks noChangeAspect="true"/>
            </p:cNvPicPr>
            <p:nvPr/>
          </p:nvPicPr>
          <p:blipFill>
            <a:blip r:embed="rId2"/>
            <a:srcRect l="0" t="5203" r="0" b="5203"/>
            <a:stretch>
              <a:fillRect/>
            </a:stretch>
          </p:blipFill>
          <p:spPr>
            <a:xfrm flipH="false" flipV="false">
              <a:off x="0" y="0"/>
              <a:ext cx="7851684" cy="4689714"/>
            </a:xfrm>
            <a:prstGeom prst="rect">
              <a:avLst/>
            </a:prstGeom>
          </p:spPr>
        </p:pic>
      </p:grpSp>
      <p:grpSp>
        <p:nvGrpSpPr>
          <p:cNvPr name="Group 4" id="4"/>
          <p:cNvGrpSpPr/>
          <p:nvPr/>
        </p:nvGrpSpPr>
        <p:grpSpPr>
          <a:xfrm rot="0">
            <a:off x="6199886" y="0"/>
            <a:ext cx="5888763" cy="3517285"/>
            <a:chOff x="0" y="0"/>
            <a:chExt cx="7851684" cy="4689714"/>
          </a:xfrm>
        </p:grpSpPr>
        <p:pic>
          <p:nvPicPr>
            <p:cNvPr name="Picture 5" id="5"/>
            <p:cNvPicPr>
              <a:picLocks noChangeAspect="true"/>
            </p:cNvPicPr>
            <p:nvPr/>
          </p:nvPicPr>
          <p:blipFill>
            <a:blip r:embed="rId3"/>
            <a:srcRect l="0" t="5203" r="0" b="5203"/>
            <a:stretch>
              <a:fillRect/>
            </a:stretch>
          </p:blipFill>
          <p:spPr>
            <a:xfrm flipH="false" flipV="false">
              <a:off x="0" y="0"/>
              <a:ext cx="7851684" cy="4689714"/>
            </a:xfrm>
            <a:prstGeom prst="rect">
              <a:avLst/>
            </a:prstGeom>
          </p:spPr>
        </p:pic>
      </p:grpSp>
      <p:grpSp>
        <p:nvGrpSpPr>
          <p:cNvPr name="Group 6" id="6"/>
          <p:cNvGrpSpPr/>
          <p:nvPr/>
        </p:nvGrpSpPr>
        <p:grpSpPr>
          <a:xfrm rot="0">
            <a:off x="12398703" y="0"/>
            <a:ext cx="5888763" cy="3517285"/>
            <a:chOff x="0" y="0"/>
            <a:chExt cx="7851684" cy="4689714"/>
          </a:xfrm>
        </p:grpSpPr>
        <p:pic>
          <p:nvPicPr>
            <p:cNvPr name="Picture 7" id="7"/>
            <p:cNvPicPr>
              <a:picLocks noChangeAspect="true"/>
            </p:cNvPicPr>
            <p:nvPr/>
          </p:nvPicPr>
          <p:blipFill>
            <a:blip r:embed="rId4"/>
            <a:srcRect l="18927" t="10656" r="0" b="16708"/>
            <a:stretch>
              <a:fillRect/>
            </a:stretch>
          </p:blipFill>
          <p:spPr>
            <a:xfrm flipH="false" flipV="false">
              <a:off x="0" y="0"/>
              <a:ext cx="7851684" cy="4689714"/>
            </a:xfrm>
            <a:prstGeom prst="rect">
              <a:avLst/>
            </a:prstGeom>
          </p:spPr>
        </p:pic>
      </p:grpSp>
      <p:grpSp>
        <p:nvGrpSpPr>
          <p:cNvPr name="Group 8" id="8"/>
          <p:cNvGrpSpPr/>
          <p:nvPr/>
        </p:nvGrpSpPr>
        <p:grpSpPr>
          <a:xfrm rot="0">
            <a:off x="535" y="3844895"/>
            <a:ext cx="5888763" cy="3517285"/>
            <a:chOff x="0" y="0"/>
            <a:chExt cx="7851684" cy="4689714"/>
          </a:xfrm>
        </p:grpSpPr>
        <p:pic>
          <p:nvPicPr>
            <p:cNvPr name="Picture 9" id="9"/>
            <p:cNvPicPr>
              <a:picLocks noChangeAspect="true"/>
            </p:cNvPicPr>
            <p:nvPr/>
          </p:nvPicPr>
          <p:blipFill>
            <a:blip r:embed="rId5"/>
            <a:srcRect l="0" t="5259" r="0" b="5259"/>
            <a:stretch>
              <a:fillRect/>
            </a:stretch>
          </p:blipFill>
          <p:spPr>
            <a:xfrm flipH="false" flipV="false">
              <a:off x="0" y="0"/>
              <a:ext cx="7851684" cy="4689714"/>
            </a:xfrm>
            <a:prstGeom prst="rect">
              <a:avLst/>
            </a:prstGeom>
          </p:spPr>
        </p:pic>
      </p:grpSp>
      <p:grpSp>
        <p:nvGrpSpPr>
          <p:cNvPr name="Group 10" id="10"/>
          <p:cNvGrpSpPr/>
          <p:nvPr/>
        </p:nvGrpSpPr>
        <p:grpSpPr>
          <a:xfrm rot="0">
            <a:off x="6200420" y="3844895"/>
            <a:ext cx="5888763" cy="3517285"/>
            <a:chOff x="0" y="0"/>
            <a:chExt cx="7851684" cy="4689714"/>
          </a:xfrm>
        </p:grpSpPr>
        <p:pic>
          <p:nvPicPr>
            <p:cNvPr name="Picture 11" id="11"/>
            <p:cNvPicPr>
              <a:picLocks noChangeAspect="true"/>
            </p:cNvPicPr>
            <p:nvPr/>
          </p:nvPicPr>
          <p:blipFill>
            <a:blip r:embed="rId6"/>
            <a:srcRect l="0" t="40285" r="0" b="19895"/>
            <a:stretch>
              <a:fillRect/>
            </a:stretch>
          </p:blipFill>
          <p:spPr>
            <a:xfrm flipH="false" flipV="false">
              <a:off x="0" y="0"/>
              <a:ext cx="7851684" cy="4689714"/>
            </a:xfrm>
            <a:prstGeom prst="rect">
              <a:avLst/>
            </a:prstGeom>
          </p:spPr>
        </p:pic>
      </p:grpSp>
      <p:grpSp>
        <p:nvGrpSpPr>
          <p:cNvPr name="Group 12" id="12"/>
          <p:cNvGrpSpPr/>
          <p:nvPr/>
        </p:nvGrpSpPr>
        <p:grpSpPr>
          <a:xfrm rot="0">
            <a:off x="12399237" y="3844895"/>
            <a:ext cx="5888763" cy="3517285"/>
            <a:chOff x="0" y="0"/>
            <a:chExt cx="7851684" cy="4689714"/>
          </a:xfrm>
        </p:grpSpPr>
        <p:pic>
          <p:nvPicPr>
            <p:cNvPr name="Picture 13" id="13"/>
            <p:cNvPicPr>
              <a:picLocks noChangeAspect="true"/>
            </p:cNvPicPr>
            <p:nvPr/>
          </p:nvPicPr>
          <p:blipFill>
            <a:blip r:embed="rId7"/>
            <a:srcRect l="0" t="5203" r="0" b="5203"/>
            <a:stretch>
              <a:fillRect/>
            </a:stretch>
          </p:blipFill>
          <p:spPr>
            <a:xfrm flipH="false" flipV="false">
              <a:off x="0" y="0"/>
              <a:ext cx="7851684" cy="4689714"/>
            </a:xfrm>
            <a:prstGeom prst="rect">
              <a:avLst/>
            </a:prstGeom>
          </p:spPr>
        </p:pic>
      </p:grpSp>
      <p:sp>
        <p:nvSpPr>
          <p:cNvPr name="TextBox 14" id="14"/>
          <p:cNvSpPr txBox="true"/>
          <p:nvPr/>
        </p:nvSpPr>
        <p:spPr>
          <a:xfrm rot="0">
            <a:off x="6020477" y="7749218"/>
            <a:ext cx="6248649"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Gallery 03</a:t>
            </a:r>
          </a:p>
        </p:txBody>
      </p:sp>
      <p:sp>
        <p:nvSpPr>
          <p:cNvPr name="TextBox 15" id="15"/>
          <p:cNvSpPr txBox="true"/>
          <p:nvPr/>
        </p:nvSpPr>
        <p:spPr>
          <a:xfrm rot="0">
            <a:off x="5433914" y="8826127"/>
            <a:ext cx="7421775" cy="1054100"/>
          </a:xfrm>
          <a:prstGeom prst="rect">
            <a:avLst/>
          </a:prstGeom>
        </p:spPr>
        <p:txBody>
          <a:bodyPr anchor="t" rtlCol="false" tIns="0" lIns="0" bIns="0" rIns="0">
            <a:spAutoFit/>
          </a:bodyPr>
          <a:lstStyle/>
          <a:p>
            <a:pPr algn="ct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Freeform 16" id="16"/>
          <p:cNvSpPr/>
          <p:nvPr/>
        </p:nvSpPr>
        <p:spPr>
          <a:xfrm flipH="false" flipV="false" rot="0">
            <a:off x="535" y="7362181"/>
            <a:ext cx="2919501" cy="2924819"/>
          </a:xfrm>
          <a:custGeom>
            <a:avLst/>
            <a:gdLst/>
            <a:ahLst/>
            <a:cxnLst/>
            <a:rect r="r" b="b" t="t" l="l"/>
            <a:pathLst>
              <a:path h="2924819" w="2919501">
                <a:moveTo>
                  <a:pt x="0" y="0"/>
                </a:moveTo>
                <a:lnTo>
                  <a:pt x="2919501" y="0"/>
                </a:lnTo>
                <a:lnTo>
                  <a:pt x="2919501" y="2924819"/>
                </a:lnTo>
                <a:lnTo>
                  <a:pt x="0" y="29248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7" id="17"/>
          <p:cNvSpPr/>
          <p:nvPr/>
        </p:nvSpPr>
        <p:spPr>
          <a:xfrm flipH="false" flipV="false" rot="0">
            <a:off x="15368649" y="7362181"/>
            <a:ext cx="2918816" cy="2924133"/>
          </a:xfrm>
          <a:custGeom>
            <a:avLst/>
            <a:gdLst/>
            <a:ahLst/>
            <a:cxnLst/>
            <a:rect r="r" b="b" t="t" l="l"/>
            <a:pathLst>
              <a:path h="2924133" w="2918816">
                <a:moveTo>
                  <a:pt x="0" y="0"/>
                </a:moveTo>
                <a:lnTo>
                  <a:pt x="2918816" y="0"/>
                </a:lnTo>
                <a:lnTo>
                  <a:pt x="2918816" y="2924132"/>
                </a:lnTo>
                <a:lnTo>
                  <a:pt x="0" y="292413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transition spd="slow">
    <p:cover dir="l"/>
  </p:transition>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FFFAC5"/>
        </a:solidFill>
      </p:bgPr>
    </p:bg>
    <p:spTree>
      <p:nvGrpSpPr>
        <p:cNvPr id="1" name=""/>
        <p:cNvGrpSpPr/>
        <p:nvPr/>
      </p:nvGrpSpPr>
      <p:grpSpPr>
        <a:xfrm>
          <a:off x="0" y="0"/>
          <a:ext cx="0" cy="0"/>
          <a:chOff x="0" y="0"/>
          <a:chExt cx="0" cy="0"/>
        </a:xfrm>
      </p:grpSpPr>
      <p:sp>
        <p:nvSpPr>
          <p:cNvPr name="Freeform 2" id="2"/>
          <p:cNvSpPr/>
          <p:nvPr/>
        </p:nvSpPr>
        <p:spPr>
          <a:xfrm flipH="false" flipV="false" rot="0">
            <a:off x="8390900" y="0"/>
            <a:ext cx="1832956" cy="10287000"/>
          </a:xfrm>
          <a:custGeom>
            <a:avLst/>
            <a:gdLst/>
            <a:ahLst/>
            <a:cxnLst/>
            <a:rect r="r" b="b" t="t" l="l"/>
            <a:pathLst>
              <a:path h="10287000" w="1832956">
                <a:moveTo>
                  <a:pt x="0" y="0"/>
                </a:moveTo>
                <a:lnTo>
                  <a:pt x="1832956" y="0"/>
                </a:lnTo>
                <a:lnTo>
                  <a:pt x="1832956" y="10287000"/>
                </a:lnTo>
                <a:lnTo>
                  <a:pt x="0" y="102870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803087" y="2233858"/>
            <a:ext cx="2575247" cy="2584645"/>
          </a:xfrm>
          <a:custGeom>
            <a:avLst/>
            <a:gdLst/>
            <a:ahLst/>
            <a:cxnLst/>
            <a:rect r="r" b="b" t="t" l="l"/>
            <a:pathLst>
              <a:path h="2584645" w="2575247">
                <a:moveTo>
                  <a:pt x="0" y="0"/>
                </a:moveTo>
                <a:lnTo>
                  <a:pt x="2575247" y="0"/>
                </a:lnTo>
                <a:lnTo>
                  <a:pt x="2575247" y="2584646"/>
                </a:lnTo>
                <a:lnTo>
                  <a:pt x="0" y="258464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1028700" y="5350968"/>
            <a:ext cx="6124021"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Add topic here</a:t>
            </a:r>
          </a:p>
        </p:txBody>
      </p:sp>
      <p:sp>
        <p:nvSpPr>
          <p:cNvPr name="TextBox 5" id="5"/>
          <p:cNvSpPr txBox="true"/>
          <p:nvPr/>
        </p:nvSpPr>
        <p:spPr>
          <a:xfrm rot="0">
            <a:off x="1658339" y="6538510"/>
            <a:ext cx="4864743" cy="1758950"/>
          </a:xfrm>
          <a:prstGeom prst="rect">
            <a:avLst/>
          </a:prstGeom>
        </p:spPr>
        <p:txBody>
          <a:bodyPr anchor="t" rtlCol="false" tIns="0" lIns="0" bIns="0" rIns="0">
            <a:spAutoFit/>
          </a:bodyPr>
          <a:lstStyle/>
          <a:p>
            <a:pPr algn="ct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TextBox 6" id="6"/>
          <p:cNvSpPr txBox="true"/>
          <p:nvPr/>
        </p:nvSpPr>
        <p:spPr>
          <a:xfrm rot="0">
            <a:off x="11135279" y="5350968"/>
            <a:ext cx="6124021"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Add topic here</a:t>
            </a:r>
          </a:p>
        </p:txBody>
      </p:sp>
      <p:sp>
        <p:nvSpPr>
          <p:cNvPr name="TextBox 7" id="7"/>
          <p:cNvSpPr txBox="true"/>
          <p:nvPr/>
        </p:nvSpPr>
        <p:spPr>
          <a:xfrm rot="0">
            <a:off x="11764918" y="6538510"/>
            <a:ext cx="4864743" cy="1758950"/>
          </a:xfrm>
          <a:prstGeom prst="rect">
            <a:avLst/>
          </a:prstGeom>
        </p:spPr>
        <p:txBody>
          <a:bodyPr anchor="t" rtlCol="false" tIns="0" lIns="0" bIns="0" rIns="0">
            <a:spAutoFit/>
          </a:bodyPr>
          <a:lstStyle/>
          <a:p>
            <a:pPr algn="ctr">
              <a:lnSpc>
                <a:spcPts val="2800"/>
              </a:lnSpc>
            </a:pPr>
            <a:r>
              <a:rPr lang="en-US" sz="2000">
                <a:solidFill>
                  <a:srgbClr val="183858"/>
                </a:solidFill>
                <a:latin typeface="Gotham"/>
              </a:rPr>
              <a:t>Presentations are communication tools that can be used as demonstrations, lectures, speeches, reports, and more. It is mostly presented before an audience.</a:t>
            </a:r>
            <a:r>
              <a:rPr lang="en-US" sz="2000">
                <a:solidFill>
                  <a:srgbClr val="183858"/>
                </a:solidFill>
                <a:latin typeface="Gotham"/>
              </a:rPr>
              <a:t> </a:t>
            </a:r>
          </a:p>
        </p:txBody>
      </p:sp>
      <p:sp>
        <p:nvSpPr>
          <p:cNvPr name="Freeform 8" id="8"/>
          <p:cNvSpPr/>
          <p:nvPr/>
        </p:nvSpPr>
        <p:spPr>
          <a:xfrm flipH="false" flipV="false" rot="0">
            <a:off x="12919656" y="2246221"/>
            <a:ext cx="2555266" cy="2559921"/>
          </a:xfrm>
          <a:custGeom>
            <a:avLst/>
            <a:gdLst/>
            <a:ahLst/>
            <a:cxnLst/>
            <a:rect r="r" b="b" t="t" l="l"/>
            <a:pathLst>
              <a:path h="2559921" w="2555266">
                <a:moveTo>
                  <a:pt x="0" y="0"/>
                </a:moveTo>
                <a:lnTo>
                  <a:pt x="2555267" y="0"/>
                </a:lnTo>
                <a:lnTo>
                  <a:pt x="2555267" y="2559920"/>
                </a:lnTo>
                <a:lnTo>
                  <a:pt x="0" y="255992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transition spd="slow">
    <p:cover dir="l"/>
  </p:transition>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FFFAC5"/>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3417570" cy="3417570"/>
          </a:xfrm>
          <a:custGeom>
            <a:avLst/>
            <a:gdLst/>
            <a:ahLst/>
            <a:cxnLst/>
            <a:rect r="r" b="b" t="t" l="l"/>
            <a:pathLst>
              <a:path h="3417570" w="3417570">
                <a:moveTo>
                  <a:pt x="0" y="0"/>
                </a:moveTo>
                <a:lnTo>
                  <a:pt x="3417570" y="0"/>
                </a:lnTo>
                <a:lnTo>
                  <a:pt x="3417570" y="3417570"/>
                </a:lnTo>
                <a:lnTo>
                  <a:pt x="0" y="341757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0" y="3417570"/>
            <a:ext cx="3445636" cy="3445636"/>
          </a:xfrm>
          <a:custGeom>
            <a:avLst/>
            <a:gdLst/>
            <a:ahLst/>
            <a:cxnLst/>
            <a:rect r="r" b="b" t="t" l="l"/>
            <a:pathLst>
              <a:path h="3445636" w="3445636">
                <a:moveTo>
                  <a:pt x="0" y="0"/>
                </a:moveTo>
                <a:lnTo>
                  <a:pt x="3445636" y="0"/>
                </a:lnTo>
                <a:lnTo>
                  <a:pt x="3445636" y="3445635"/>
                </a:lnTo>
                <a:lnTo>
                  <a:pt x="0" y="344563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0" y="6863205"/>
            <a:ext cx="3417570" cy="3423795"/>
          </a:xfrm>
          <a:custGeom>
            <a:avLst/>
            <a:gdLst/>
            <a:ahLst/>
            <a:cxnLst/>
            <a:rect r="r" b="b" t="t" l="l"/>
            <a:pathLst>
              <a:path h="3423795" w="3417570">
                <a:moveTo>
                  <a:pt x="0" y="0"/>
                </a:moveTo>
                <a:lnTo>
                  <a:pt x="3417570" y="0"/>
                </a:lnTo>
                <a:lnTo>
                  <a:pt x="3417570" y="3423795"/>
                </a:lnTo>
                <a:lnTo>
                  <a:pt x="0" y="342379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14876644" y="0"/>
            <a:ext cx="3411356" cy="3417570"/>
          </a:xfrm>
          <a:custGeom>
            <a:avLst/>
            <a:gdLst/>
            <a:ahLst/>
            <a:cxnLst/>
            <a:rect r="r" b="b" t="t" l="l"/>
            <a:pathLst>
              <a:path h="3417570" w="3411356">
                <a:moveTo>
                  <a:pt x="0" y="0"/>
                </a:moveTo>
                <a:lnTo>
                  <a:pt x="3411356" y="0"/>
                </a:lnTo>
                <a:lnTo>
                  <a:pt x="3411356" y="3417570"/>
                </a:lnTo>
                <a:lnTo>
                  <a:pt x="0" y="341757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4876644" y="3431603"/>
            <a:ext cx="3411356" cy="3417570"/>
          </a:xfrm>
          <a:custGeom>
            <a:avLst/>
            <a:gdLst/>
            <a:ahLst/>
            <a:cxnLst/>
            <a:rect r="r" b="b" t="t" l="l"/>
            <a:pathLst>
              <a:path h="3417570" w="3411356">
                <a:moveTo>
                  <a:pt x="0" y="0"/>
                </a:moveTo>
                <a:lnTo>
                  <a:pt x="3411356" y="0"/>
                </a:lnTo>
                <a:lnTo>
                  <a:pt x="3411356" y="3417569"/>
                </a:lnTo>
                <a:lnTo>
                  <a:pt x="0" y="341756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14870874" y="6863205"/>
            <a:ext cx="3420233" cy="3426463"/>
          </a:xfrm>
          <a:custGeom>
            <a:avLst/>
            <a:gdLst/>
            <a:ahLst/>
            <a:cxnLst/>
            <a:rect r="r" b="b" t="t" l="l"/>
            <a:pathLst>
              <a:path h="3426463" w="3420233">
                <a:moveTo>
                  <a:pt x="0" y="0"/>
                </a:moveTo>
                <a:lnTo>
                  <a:pt x="3420233" y="0"/>
                </a:lnTo>
                <a:lnTo>
                  <a:pt x="3420233" y="3426464"/>
                </a:lnTo>
                <a:lnTo>
                  <a:pt x="0" y="3426464"/>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8" id="8"/>
          <p:cNvSpPr/>
          <p:nvPr/>
        </p:nvSpPr>
        <p:spPr>
          <a:xfrm flipH="false" flipV="false" rot="5400000">
            <a:off x="8817992" y="-446860"/>
            <a:ext cx="652016" cy="3659273"/>
          </a:xfrm>
          <a:custGeom>
            <a:avLst/>
            <a:gdLst/>
            <a:ahLst/>
            <a:cxnLst/>
            <a:rect r="r" b="b" t="t" l="l"/>
            <a:pathLst>
              <a:path h="3659273" w="652016">
                <a:moveTo>
                  <a:pt x="0" y="0"/>
                </a:moveTo>
                <a:lnTo>
                  <a:pt x="652016" y="0"/>
                </a:lnTo>
                <a:lnTo>
                  <a:pt x="652016" y="3659273"/>
                </a:lnTo>
                <a:lnTo>
                  <a:pt x="0" y="365927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9" id="9"/>
          <p:cNvSpPr txBox="true"/>
          <p:nvPr/>
        </p:nvSpPr>
        <p:spPr>
          <a:xfrm rot="0">
            <a:off x="6041752" y="3032125"/>
            <a:ext cx="6219271" cy="2762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Write an original statement or inspiring quote</a:t>
            </a:r>
          </a:p>
        </p:txBody>
      </p:sp>
      <p:sp>
        <p:nvSpPr>
          <p:cNvPr name="TextBox 10" id="10"/>
          <p:cNvSpPr txBox="true"/>
          <p:nvPr/>
        </p:nvSpPr>
        <p:spPr>
          <a:xfrm rot="0">
            <a:off x="6026976" y="6376034"/>
            <a:ext cx="6234047" cy="825500"/>
          </a:xfrm>
          <a:prstGeom prst="rect">
            <a:avLst/>
          </a:prstGeom>
        </p:spPr>
        <p:txBody>
          <a:bodyPr anchor="t" rtlCol="false" tIns="0" lIns="0" bIns="0" rIns="0">
            <a:spAutoFit/>
          </a:bodyPr>
          <a:lstStyle/>
          <a:p>
            <a:pPr algn="ctr" marL="0" indent="0" lvl="0">
              <a:lnSpc>
                <a:spcPts val="3249"/>
              </a:lnSpc>
              <a:spcBef>
                <a:spcPct val="0"/>
              </a:spcBef>
            </a:pPr>
            <a:r>
              <a:rPr lang="en-US" sz="2499">
                <a:solidFill>
                  <a:srgbClr val="183858"/>
                </a:solidFill>
                <a:latin typeface="Gotham Bold"/>
              </a:rPr>
              <a:t>INCLUDE A CREDIT, CITATION, OR SUPPORTING MESSAGE</a:t>
            </a:r>
          </a:p>
        </p:txBody>
      </p:sp>
      <p:sp>
        <p:nvSpPr>
          <p:cNvPr name="Freeform 11" id="11"/>
          <p:cNvSpPr/>
          <p:nvPr/>
        </p:nvSpPr>
        <p:spPr>
          <a:xfrm flipH="false" flipV="false" rot="5400000">
            <a:off x="8817992" y="7071474"/>
            <a:ext cx="652016" cy="3659273"/>
          </a:xfrm>
          <a:custGeom>
            <a:avLst/>
            <a:gdLst/>
            <a:ahLst/>
            <a:cxnLst/>
            <a:rect r="r" b="b" t="t" l="l"/>
            <a:pathLst>
              <a:path h="3659273" w="652016">
                <a:moveTo>
                  <a:pt x="0" y="0"/>
                </a:moveTo>
                <a:lnTo>
                  <a:pt x="652016" y="0"/>
                </a:lnTo>
                <a:lnTo>
                  <a:pt x="652016" y="3659273"/>
                </a:lnTo>
                <a:lnTo>
                  <a:pt x="0" y="365927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Tree>
  </p:cSld>
  <p:clrMapOvr>
    <a:masterClrMapping/>
  </p:clrMapOvr>
  <p:transition spd="slow">
    <p:cover dir="l"/>
  </p:transition>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3670272" y="3619770"/>
            <a:ext cx="2275005" cy="2274996"/>
            <a:chOff x="0" y="0"/>
            <a:chExt cx="6350025" cy="6350000"/>
          </a:xfrm>
        </p:grpSpPr>
        <p:sp>
          <p:nvSpPr>
            <p:cNvPr name="Freeform 3" id="3"/>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0" t="-25000" r="0" b="-25000"/>
              </a:stretch>
            </a:blipFill>
          </p:spPr>
        </p:sp>
      </p:grpSp>
      <p:sp>
        <p:nvSpPr>
          <p:cNvPr name="Freeform 4" id="4"/>
          <p:cNvSpPr/>
          <p:nvPr/>
        </p:nvSpPr>
        <p:spPr>
          <a:xfrm flipH="false" flipV="false" rot="0">
            <a:off x="16455044" y="0"/>
            <a:ext cx="1832956" cy="10287000"/>
          </a:xfrm>
          <a:custGeom>
            <a:avLst/>
            <a:gdLst/>
            <a:ahLst/>
            <a:cxnLst/>
            <a:rect r="r" b="b" t="t" l="l"/>
            <a:pathLst>
              <a:path h="10287000" w="1832956">
                <a:moveTo>
                  <a:pt x="0" y="0"/>
                </a:moveTo>
                <a:lnTo>
                  <a:pt x="1832956" y="0"/>
                </a:lnTo>
                <a:lnTo>
                  <a:pt x="1832956" y="10287000"/>
                </a:lnTo>
                <a:lnTo>
                  <a:pt x="0" y="102870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112222" y="0"/>
            <a:ext cx="1832956" cy="10287000"/>
          </a:xfrm>
          <a:custGeom>
            <a:avLst/>
            <a:gdLst/>
            <a:ahLst/>
            <a:cxnLst/>
            <a:rect r="r" b="b" t="t" l="l"/>
            <a:pathLst>
              <a:path h="10287000" w="1832956">
                <a:moveTo>
                  <a:pt x="0" y="0"/>
                </a:moveTo>
                <a:lnTo>
                  <a:pt x="1832956" y="0"/>
                </a:lnTo>
                <a:lnTo>
                  <a:pt x="1832956" y="10287000"/>
                </a:lnTo>
                <a:lnTo>
                  <a:pt x="0" y="102870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6" id="6"/>
          <p:cNvSpPr txBox="true"/>
          <p:nvPr/>
        </p:nvSpPr>
        <p:spPr>
          <a:xfrm rot="0">
            <a:off x="6250077" y="5047976"/>
            <a:ext cx="2429727" cy="381000"/>
          </a:xfrm>
          <a:prstGeom prst="rect">
            <a:avLst/>
          </a:prstGeom>
        </p:spPr>
        <p:txBody>
          <a:bodyPr anchor="t" rtlCol="false" tIns="0" lIns="0" bIns="0" rIns="0">
            <a:spAutoFit/>
          </a:bodyPr>
          <a:lstStyle/>
          <a:p>
            <a:pPr>
              <a:lnSpc>
                <a:spcPts val="2999"/>
              </a:lnSpc>
            </a:pPr>
            <a:r>
              <a:rPr lang="en-US" sz="2499" spc="124">
                <a:solidFill>
                  <a:srgbClr val="183858"/>
                </a:solidFill>
                <a:latin typeface="Gotham Bold"/>
              </a:rPr>
              <a:t>Name</a:t>
            </a:r>
          </a:p>
        </p:txBody>
      </p:sp>
      <p:sp>
        <p:nvSpPr>
          <p:cNvPr name="TextBox 7" id="7"/>
          <p:cNvSpPr txBox="true"/>
          <p:nvPr/>
        </p:nvSpPr>
        <p:spPr>
          <a:xfrm rot="0">
            <a:off x="6250077" y="5566154"/>
            <a:ext cx="2429727" cy="314325"/>
          </a:xfrm>
          <a:prstGeom prst="rect">
            <a:avLst/>
          </a:prstGeom>
        </p:spPr>
        <p:txBody>
          <a:bodyPr anchor="t" rtlCol="false" tIns="0" lIns="0" bIns="0" rIns="0">
            <a:spAutoFit/>
          </a:bodyPr>
          <a:lstStyle/>
          <a:p>
            <a:pPr>
              <a:lnSpc>
                <a:spcPts val="2400"/>
              </a:lnSpc>
            </a:pPr>
            <a:r>
              <a:rPr lang="en-US" sz="2000" spc="100">
                <a:solidFill>
                  <a:srgbClr val="183858"/>
                </a:solidFill>
                <a:latin typeface="Gotham"/>
              </a:rPr>
              <a:t>Title or Position</a:t>
            </a:r>
          </a:p>
        </p:txBody>
      </p:sp>
      <p:grpSp>
        <p:nvGrpSpPr>
          <p:cNvPr name="Group 8" id="8"/>
          <p:cNvGrpSpPr>
            <a:grpSpLocks noChangeAspect="true"/>
          </p:cNvGrpSpPr>
          <p:nvPr/>
        </p:nvGrpSpPr>
        <p:grpSpPr>
          <a:xfrm rot="0">
            <a:off x="9720418" y="3619770"/>
            <a:ext cx="2275005" cy="2274996"/>
            <a:chOff x="0" y="0"/>
            <a:chExt cx="6350025" cy="6350000"/>
          </a:xfrm>
        </p:grpSpPr>
        <p:sp>
          <p:nvSpPr>
            <p:cNvPr name="Freeform 9" id="9"/>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5"/>
              <a:stretch>
                <a:fillRect l="-94217" t="-34820" r="-9655" b="-1096"/>
              </a:stretch>
            </a:blipFill>
          </p:spPr>
        </p:sp>
      </p:grpSp>
      <p:sp>
        <p:nvSpPr>
          <p:cNvPr name="TextBox 10" id="10"/>
          <p:cNvSpPr txBox="true"/>
          <p:nvPr/>
        </p:nvSpPr>
        <p:spPr>
          <a:xfrm rot="0">
            <a:off x="12300223" y="5047976"/>
            <a:ext cx="2429727" cy="381000"/>
          </a:xfrm>
          <a:prstGeom prst="rect">
            <a:avLst/>
          </a:prstGeom>
        </p:spPr>
        <p:txBody>
          <a:bodyPr anchor="t" rtlCol="false" tIns="0" lIns="0" bIns="0" rIns="0">
            <a:spAutoFit/>
          </a:bodyPr>
          <a:lstStyle/>
          <a:p>
            <a:pPr>
              <a:lnSpc>
                <a:spcPts val="2999"/>
              </a:lnSpc>
            </a:pPr>
            <a:r>
              <a:rPr lang="en-US" sz="2499" spc="124">
                <a:solidFill>
                  <a:srgbClr val="183858"/>
                </a:solidFill>
                <a:latin typeface="Gotham Bold"/>
              </a:rPr>
              <a:t>Name</a:t>
            </a:r>
          </a:p>
        </p:txBody>
      </p:sp>
      <p:sp>
        <p:nvSpPr>
          <p:cNvPr name="TextBox 11" id="11"/>
          <p:cNvSpPr txBox="true"/>
          <p:nvPr/>
        </p:nvSpPr>
        <p:spPr>
          <a:xfrm rot="0">
            <a:off x="12300223" y="5566154"/>
            <a:ext cx="2429727" cy="314325"/>
          </a:xfrm>
          <a:prstGeom prst="rect">
            <a:avLst/>
          </a:prstGeom>
        </p:spPr>
        <p:txBody>
          <a:bodyPr anchor="t" rtlCol="false" tIns="0" lIns="0" bIns="0" rIns="0">
            <a:spAutoFit/>
          </a:bodyPr>
          <a:lstStyle/>
          <a:p>
            <a:pPr>
              <a:lnSpc>
                <a:spcPts val="2400"/>
              </a:lnSpc>
            </a:pPr>
            <a:r>
              <a:rPr lang="en-US" sz="2000" spc="100">
                <a:solidFill>
                  <a:srgbClr val="183858"/>
                </a:solidFill>
                <a:latin typeface="Gotham"/>
              </a:rPr>
              <a:t>Title or Position</a:t>
            </a:r>
          </a:p>
        </p:txBody>
      </p:sp>
      <p:grpSp>
        <p:nvGrpSpPr>
          <p:cNvPr name="Group 12" id="12"/>
          <p:cNvGrpSpPr>
            <a:grpSpLocks noChangeAspect="true"/>
          </p:cNvGrpSpPr>
          <p:nvPr/>
        </p:nvGrpSpPr>
        <p:grpSpPr>
          <a:xfrm rot="0">
            <a:off x="3670272" y="6739392"/>
            <a:ext cx="2275005" cy="2274996"/>
            <a:chOff x="0" y="0"/>
            <a:chExt cx="6350025" cy="6350000"/>
          </a:xfrm>
        </p:grpSpPr>
        <p:sp>
          <p:nvSpPr>
            <p:cNvPr name="Freeform 13" id="13"/>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6"/>
              <a:stretch>
                <a:fillRect l="-20824" t="-28031" r="-17028" b="-44285"/>
              </a:stretch>
            </a:blipFill>
          </p:spPr>
        </p:sp>
      </p:grpSp>
      <p:sp>
        <p:nvSpPr>
          <p:cNvPr name="TextBox 14" id="14"/>
          <p:cNvSpPr txBox="true"/>
          <p:nvPr/>
        </p:nvSpPr>
        <p:spPr>
          <a:xfrm rot="0">
            <a:off x="6250077" y="8167598"/>
            <a:ext cx="2429727" cy="381000"/>
          </a:xfrm>
          <a:prstGeom prst="rect">
            <a:avLst/>
          </a:prstGeom>
        </p:spPr>
        <p:txBody>
          <a:bodyPr anchor="t" rtlCol="false" tIns="0" lIns="0" bIns="0" rIns="0">
            <a:spAutoFit/>
          </a:bodyPr>
          <a:lstStyle/>
          <a:p>
            <a:pPr>
              <a:lnSpc>
                <a:spcPts val="2999"/>
              </a:lnSpc>
            </a:pPr>
            <a:r>
              <a:rPr lang="en-US" sz="2499" spc="124">
                <a:solidFill>
                  <a:srgbClr val="183858"/>
                </a:solidFill>
                <a:latin typeface="Gotham Bold"/>
              </a:rPr>
              <a:t>Name</a:t>
            </a:r>
          </a:p>
        </p:txBody>
      </p:sp>
      <p:sp>
        <p:nvSpPr>
          <p:cNvPr name="TextBox 15" id="15"/>
          <p:cNvSpPr txBox="true"/>
          <p:nvPr/>
        </p:nvSpPr>
        <p:spPr>
          <a:xfrm rot="0">
            <a:off x="6250077" y="8685776"/>
            <a:ext cx="2429727" cy="314325"/>
          </a:xfrm>
          <a:prstGeom prst="rect">
            <a:avLst/>
          </a:prstGeom>
        </p:spPr>
        <p:txBody>
          <a:bodyPr anchor="t" rtlCol="false" tIns="0" lIns="0" bIns="0" rIns="0">
            <a:spAutoFit/>
          </a:bodyPr>
          <a:lstStyle/>
          <a:p>
            <a:pPr>
              <a:lnSpc>
                <a:spcPts val="2400"/>
              </a:lnSpc>
            </a:pPr>
            <a:r>
              <a:rPr lang="en-US" sz="2000" spc="100">
                <a:solidFill>
                  <a:srgbClr val="183858"/>
                </a:solidFill>
                <a:latin typeface="Gotham"/>
              </a:rPr>
              <a:t>Title or Position</a:t>
            </a:r>
          </a:p>
        </p:txBody>
      </p:sp>
      <p:grpSp>
        <p:nvGrpSpPr>
          <p:cNvPr name="Group 16" id="16"/>
          <p:cNvGrpSpPr>
            <a:grpSpLocks noChangeAspect="true"/>
          </p:cNvGrpSpPr>
          <p:nvPr/>
        </p:nvGrpSpPr>
        <p:grpSpPr>
          <a:xfrm rot="0">
            <a:off x="9720418" y="6739392"/>
            <a:ext cx="2275005" cy="2274996"/>
            <a:chOff x="0" y="0"/>
            <a:chExt cx="6350025" cy="6350000"/>
          </a:xfrm>
        </p:grpSpPr>
        <p:sp>
          <p:nvSpPr>
            <p:cNvPr name="Freeform 17" id="17"/>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7"/>
              <a:stretch>
                <a:fillRect l="-66289" t="-12362" r="-62692" b="-16440"/>
              </a:stretch>
            </a:blipFill>
          </p:spPr>
        </p:sp>
      </p:grpSp>
      <p:sp>
        <p:nvSpPr>
          <p:cNvPr name="TextBox 18" id="18"/>
          <p:cNvSpPr txBox="true"/>
          <p:nvPr/>
        </p:nvSpPr>
        <p:spPr>
          <a:xfrm rot="0">
            <a:off x="12300223" y="8167598"/>
            <a:ext cx="2429727" cy="381000"/>
          </a:xfrm>
          <a:prstGeom prst="rect">
            <a:avLst/>
          </a:prstGeom>
        </p:spPr>
        <p:txBody>
          <a:bodyPr anchor="t" rtlCol="false" tIns="0" lIns="0" bIns="0" rIns="0">
            <a:spAutoFit/>
          </a:bodyPr>
          <a:lstStyle/>
          <a:p>
            <a:pPr>
              <a:lnSpc>
                <a:spcPts val="2999"/>
              </a:lnSpc>
            </a:pPr>
            <a:r>
              <a:rPr lang="en-US" sz="2499" spc="124">
                <a:solidFill>
                  <a:srgbClr val="183858"/>
                </a:solidFill>
                <a:latin typeface="Gotham Bold"/>
              </a:rPr>
              <a:t>Name</a:t>
            </a:r>
          </a:p>
        </p:txBody>
      </p:sp>
      <p:sp>
        <p:nvSpPr>
          <p:cNvPr name="TextBox 19" id="19"/>
          <p:cNvSpPr txBox="true"/>
          <p:nvPr/>
        </p:nvSpPr>
        <p:spPr>
          <a:xfrm rot="0">
            <a:off x="12300223" y="8685776"/>
            <a:ext cx="2429727" cy="314325"/>
          </a:xfrm>
          <a:prstGeom prst="rect">
            <a:avLst/>
          </a:prstGeom>
        </p:spPr>
        <p:txBody>
          <a:bodyPr anchor="t" rtlCol="false" tIns="0" lIns="0" bIns="0" rIns="0">
            <a:spAutoFit/>
          </a:bodyPr>
          <a:lstStyle/>
          <a:p>
            <a:pPr>
              <a:lnSpc>
                <a:spcPts val="2400"/>
              </a:lnSpc>
            </a:pPr>
            <a:r>
              <a:rPr lang="en-US" sz="2000" spc="100">
                <a:solidFill>
                  <a:srgbClr val="183858"/>
                </a:solidFill>
                <a:latin typeface="Gotham"/>
              </a:rPr>
              <a:t>Title or Position</a:t>
            </a:r>
          </a:p>
        </p:txBody>
      </p:sp>
      <p:sp>
        <p:nvSpPr>
          <p:cNvPr name="TextBox 20" id="20"/>
          <p:cNvSpPr txBox="true"/>
          <p:nvPr/>
        </p:nvSpPr>
        <p:spPr>
          <a:xfrm rot="0">
            <a:off x="3670272" y="1009650"/>
            <a:ext cx="6124021" cy="933450"/>
          </a:xfrm>
          <a:prstGeom prst="rect">
            <a:avLst/>
          </a:prstGeom>
        </p:spPr>
        <p:txBody>
          <a:bodyPr anchor="t" rtlCol="false" tIns="0" lIns="0" bIns="0" rIns="0">
            <a:spAutoFit/>
          </a:bodyPr>
          <a:lstStyle/>
          <a:p>
            <a:pPr marL="0" indent="0" lvl="0">
              <a:lnSpc>
                <a:spcPts val="7200"/>
              </a:lnSpc>
              <a:spcBef>
                <a:spcPct val="0"/>
              </a:spcBef>
            </a:pPr>
            <a:r>
              <a:rPr lang="en-US" sz="6000">
                <a:solidFill>
                  <a:srgbClr val="183858"/>
                </a:solidFill>
                <a:latin typeface="Mestizo"/>
              </a:rPr>
              <a:t>Students page</a:t>
            </a:r>
          </a:p>
        </p:txBody>
      </p:sp>
      <p:sp>
        <p:nvSpPr>
          <p:cNvPr name="TextBox 21" id="21"/>
          <p:cNvSpPr txBox="true"/>
          <p:nvPr/>
        </p:nvSpPr>
        <p:spPr>
          <a:xfrm rot="0">
            <a:off x="3670272" y="2028825"/>
            <a:ext cx="10710249" cy="869950"/>
          </a:xfrm>
          <a:prstGeom prst="rect">
            <a:avLst/>
          </a:prstGeom>
        </p:spPr>
        <p:txBody>
          <a:bodyPr anchor="t" rtlCol="false" tIns="0" lIns="0" bIns="0" rIns="0">
            <a:spAutoFit/>
          </a:bodyPr>
          <a:lstStyle/>
          <a:p>
            <a:pPr>
              <a:lnSpc>
                <a:spcPts val="3499"/>
              </a:lnSpc>
            </a:pPr>
            <a:r>
              <a:rPr lang="en-US" sz="2499">
                <a:solidFill>
                  <a:srgbClr val="183858"/>
                </a:solidFill>
                <a:latin typeface="Gotham"/>
              </a:rPr>
              <a:t>Presentations are communication tools that can be used as demonstrations, lectures, speeches, reports, and more. </a:t>
            </a:r>
          </a:p>
        </p:txBody>
      </p:sp>
    </p:spTree>
  </p:cSld>
  <p:clrMapOvr>
    <a:masterClrMapping/>
  </p:clrMapOvr>
  <p:transition spd="slow">
    <p:cover dir="l"/>
  </p:transition>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FFFAC5"/>
        </a:solidFill>
      </p:bgPr>
    </p:bg>
    <p:spTree>
      <p:nvGrpSpPr>
        <p:cNvPr id="1" name=""/>
        <p:cNvGrpSpPr/>
        <p:nvPr/>
      </p:nvGrpSpPr>
      <p:grpSpPr>
        <a:xfrm>
          <a:off x="0" y="0"/>
          <a:ext cx="0" cy="0"/>
          <a:chOff x="0" y="0"/>
          <a:chExt cx="0" cy="0"/>
        </a:xfrm>
      </p:grpSpPr>
      <p:sp>
        <p:nvSpPr>
          <p:cNvPr name="Freeform 2" id="2"/>
          <p:cNvSpPr/>
          <p:nvPr/>
        </p:nvSpPr>
        <p:spPr>
          <a:xfrm flipH="false" flipV="false" rot="0">
            <a:off x="0" y="1139"/>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032707" y="1069"/>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4061781" y="1069"/>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12186100" y="-8452"/>
            <a:ext cx="2040119" cy="2040119"/>
          </a:xfrm>
          <a:custGeom>
            <a:avLst/>
            <a:gdLst/>
            <a:ahLst/>
            <a:cxnLst/>
            <a:rect r="r" b="b" t="t" l="l"/>
            <a:pathLst>
              <a:path h="2040119" w="2040119">
                <a:moveTo>
                  <a:pt x="0" y="0"/>
                </a:moveTo>
                <a:lnTo>
                  <a:pt x="2040119" y="0"/>
                </a:lnTo>
                <a:lnTo>
                  <a:pt x="2040119" y="2040119"/>
                </a:lnTo>
                <a:lnTo>
                  <a:pt x="0" y="20401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4226219" y="-8522"/>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16255293" y="-4743"/>
            <a:ext cx="2032707" cy="2036409"/>
          </a:xfrm>
          <a:custGeom>
            <a:avLst/>
            <a:gdLst/>
            <a:ahLst/>
            <a:cxnLst/>
            <a:rect r="r" b="b" t="t" l="l"/>
            <a:pathLst>
              <a:path h="2036409" w="2032707">
                <a:moveTo>
                  <a:pt x="0" y="0"/>
                </a:moveTo>
                <a:lnTo>
                  <a:pt x="2032707" y="0"/>
                </a:lnTo>
                <a:lnTo>
                  <a:pt x="2032707" y="2036410"/>
                </a:lnTo>
                <a:lnTo>
                  <a:pt x="0" y="203641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8123492" y="-2641"/>
            <a:ext cx="2032777" cy="2036479"/>
          </a:xfrm>
          <a:custGeom>
            <a:avLst/>
            <a:gdLst/>
            <a:ahLst/>
            <a:cxnLst/>
            <a:rect r="r" b="b" t="t" l="l"/>
            <a:pathLst>
              <a:path h="2036479" w="2032777">
                <a:moveTo>
                  <a:pt x="0" y="0"/>
                </a:moveTo>
                <a:lnTo>
                  <a:pt x="2032776" y="0"/>
                </a:lnTo>
                <a:lnTo>
                  <a:pt x="2032776" y="2036480"/>
                </a:lnTo>
                <a:lnTo>
                  <a:pt x="0" y="203648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6094488" y="1139"/>
            <a:ext cx="2029004" cy="2032700"/>
          </a:xfrm>
          <a:custGeom>
            <a:avLst/>
            <a:gdLst/>
            <a:ahLst/>
            <a:cxnLst/>
            <a:rect r="r" b="b" t="t" l="l"/>
            <a:pathLst>
              <a:path h="2032700" w="2029004">
                <a:moveTo>
                  <a:pt x="0" y="0"/>
                </a:moveTo>
                <a:lnTo>
                  <a:pt x="2029004" y="0"/>
                </a:lnTo>
                <a:lnTo>
                  <a:pt x="2029004" y="2032700"/>
                </a:lnTo>
                <a:lnTo>
                  <a:pt x="0" y="20327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0">
            <a:off x="10155492" y="-2641"/>
            <a:ext cx="2030609" cy="2034307"/>
          </a:xfrm>
          <a:custGeom>
            <a:avLst/>
            <a:gdLst/>
            <a:ahLst/>
            <a:cxnLst/>
            <a:rect r="r" b="b" t="t" l="l"/>
            <a:pathLst>
              <a:path h="2034307" w="2030609">
                <a:moveTo>
                  <a:pt x="0" y="0"/>
                </a:moveTo>
                <a:lnTo>
                  <a:pt x="2030608" y="0"/>
                </a:lnTo>
                <a:lnTo>
                  <a:pt x="2030608" y="2034308"/>
                </a:lnTo>
                <a:lnTo>
                  <a:pt x="0" y="2034308"/>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0">
            <a:off x="-4120" y="8250591"/>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2028587" y="8250521"/>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4057661" y="8250521"/>
            <a:ext cx="2032707" cy="2036409"/>
          </a:xfrm>
          <a:custGeom>
            <a:avLst/>
            <a:gdLst/>
            <a:ahLst/>
            <a:cxnLst/>
            <a:rect r="r" b="b" t="t" l="l"/>
            <a:pathLst>
              <a:path h="2036409" w="2032707">
                <a:moveTo>
                  <a:pt x="0" y="0"/>
                </a:moveTo>
                <a:lnTo>
                  <a:pt x="2032707" y="0"/>
                </a:lnTo>
                <a:lnTo>
                  <a:pt x="2032707" y="2036409"/>
                </a:lnTo>
                <a:lnTo>
                  <a:pt x="0" y="203640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4" id="14"/>
          <p:cNvSpPr/>
          <p:nvPr/>
        </p:nvSpPr>
        <p:spPr>
          <a:xfrm flipH="false" flipV="false" rot="0">
            <a:off x="12181980" y="8241000"/>
            <a:ext cx="2040119" cy="2040119"/>
          </a:xfrm>
          <a:custGeom>
            <a:avLst/>
            <a:gdLst/>
            <a:ahLst/>
            <a:cxnLst/>
            <a:rect r="r" b="b" t="t" l="l"/>
            <a:pathLst>
              <a:path h="2040119" w="2040119">
                <a:moveTo>
                  <a:pt x="0" y="0"/>
                </a:moveTo>
                <a:lnTo>
                  <a:pt x="2040119" y="0"/>
                </a:lnTo>
                <a:lnTo>
                  <a:pt x="2040119" y="2040119"/>
                </a:lnTo>
                <a:lnTo>
                  <a:pt x="0" y="20401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5" id="15"/>
          <p:cNvSpPr/>
          <p:nvPr/>
        </p:nvSpPr>
        <p:spPr>
          <a:xfrm flipH="false" flipV="false" rot="0">
            <a:off x="14222099" y="8240930"/>
            <a:ext cx="2029074" cy="2036479"/>
          </a:xfrm>
          <a:custGeom>
            <a:avLst/>
            <a:gdLst/>
            <a:ahLst/>
            <a:cxnLst/>
            <a:rect r="r" b="b" t="t" l="l"/>
            <a:pathLst>
              <a:path h="2036479" w="2029074">
                <a:moveTo>
                  <a:pt x="0" y="0"/>
                </a:moveTo>
                <a:lnTo>
                  <a:pt x="2029074" y="0"/>
                </a:lnTo>
                <a:lnTo>
                  <a:pt x="2029074" y="2036479"/>
                </a:lnTo>
                <a:lnTo>
                  <a:pt x="0" y="203647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false" flipV="false" rot="0">
            <a:off x="16251173" y="8244709"/>
            <a:ext cx="2032707" cy="2036409"/>
          </a:xfrm>
          <a:custGeom>
            <a:avLst/>
            <a:gdLst/>
            <a:ahLst/>
            <a:cxnLst/>
            <a:rect r="r" b="b" t="t" l="l"/>
            <a:pathLst>
              <a:path h="2036409" w="2032707">
                <a:moveTo>
                  <a:pt x="0" y="0"/>
                </a:moveTo>
                <a:lnTo>
                  <a:pt x="2032707" y="0"/>
                </a:lnTo>
                <a:lnTo>
                  <a:pt x="2032707" y="2036410"/>
                </a:lnTo>
                <a:lnTo>
                  <a:pt x="0" y="203641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7" id="17"/>
          <p:cNvSpPr/>
          <p:nvPr/>
        </p:nvSpPr>
        <p:spPr>
          <a:xfrm flipH="false" flipV="false" rot="0">
            <a:off x="8119372" y="8246811"/>
            <a:ext cx="2032777" cy="2036479"/>
          </a:xfrm>
          <a:custGeom>
            <a:avLst/>
            <a:gdLst/>
            <a:ahLst/>
            <a:cxnLst/>
            <a:rect r="r" b="b" t="t" l="l"/>
            <a:pathLst>
              <a:path h="2036479" w="2032777">
                <a:moveTo>
                  <a:pt x="0" y="0"/>
                </a:moveTo>
                <a:lnTo>
                  <a:pt x="2032776" y="0"/>
                </a:lnTo>
                <a:lnTo>
                  <a:pt x="2032776" y="2036480"/>
                </a:lnTo>
                <a:lnTo>
                  <a:pt x="0" y="203648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8" id="18"/>
          <p:cNvSpPr/>
          <p:nvPr/>
        </p:nvSpPr>
        <p:spPr>
          <a:xfrm flipH="false" flipV="false" rot="0">
            <a:off x="6090368" y="8250591"/>
            <a:ext cx="2029004" cy="2032700"/>
          </a:xfrm>
          <a:custGeom>
            <a:avLst/>
            <a:gdLst/>
            <a:ahLst/>
            <a:cxnLst/>
            <a:rect r="r" b="b" t="t" l="l"/>
            <a:pathLst>
              <a:path h="2032700" w="2029004">
                <a:moveTo>
                  <a:pt x="0" y="0"/>
                </a:moveTo>
                <a:lnTo>
                  <a:pt x="2029004" y="0"/>
                </a:lnTo>
                <a:lnTo>
                  <a:pt x="2029004" y="2032700"/>
                </a:lnTo>
                <a:lnTo>
                  <a:pt x="0" y="20327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9" id="19"/>
          <p:cNvSpPr/>
          <p:nvPr/>
        </p:nvSpPr>
        <p:spPr>
          <a:xfrm flipH="false" flipV="false" rot="0">
            <a:off x="10151372" y="8246811"/>
            <a:ext cx="2030609" cy="2034307"/>
          </a:xfrm>
          <a:custGeom>
            <a:avLst/>
            <a:gdLst/>
            <a:ahLst/>
            <a:cxnLst/>
            <a:rect r="r" b="b" t="t" l="l"/>
            <a:pathLst>
              <a:path h="2034307" w="2030609">
                <a:moveTo>
                  <a:pt x="0" y="0"/>
                </a:moveTo>
                <a:lnTo>
                  <a:pt x="2030608" y="0"/>
                </a:lnTo>
                <a:lnTo>
                  <a:pt x="2030608" y="2034308"/>
                </a:lnTo>
                <a:lnTo>
                  <a:pt x="0" y="2034308"/>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20" id="20"/>
          <p:cNvSpPr/>
          <p:nvPr/>
        </p:nvSpPr>
        <p:spPr>
          <a:xfrm flipH="false" flipV="false" rot="0">
            <a:off x="-4120" y="6166288"/>
            <a:ext cx="2070870" cy="2074642"/>
          </a:xfrm>
          <a:custGeom>
            <a:avLst/>
            <a:gdLst/>
            <a:ahLst/>
            <a:cxnLst/>
            <a:rect r="r" b="b" t="t" l="l"/>
            <a:pathLst>
              <a:path h="2074642" w="2070870">
                <a:moveTo>
                  <a:pt x="0" y="0"/>
                </a:moveTo>
                <a:lnTo>
                  <a:pt x="2070870" y="0"/>
                </a:lnTo>
                <a:lnTo>
                  <a:pt x="2070870" y="2074642"/>
                </a:lnTo>
                <a:lnTo>
                  <a:pt x="0" y="207464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1" id="21"/>
          <p:cNvSpPr/>
          <p:nvPr/>
        </p:nvSpPr>
        <p:spPr>
          <a:xfrm flipH="false" flipV="false" rot="0">
            <a:off x="69" y="4100040"/>
            <a:ext cx="2062492" cy="2066249"/>
          </a:xfrm>
          <a:custGeom>
            <a:avLst/>
            <a:gdLst/>
            <a:ahLst/>
            <a:cxnLst/>
            <a:rect r="r" b="b" t="t" l="l"/>
            <a:pathLst>
              <a:path h="2066249" w="2062492">
                <a:moveTo>
                  <a:pt x="0" y="0"/>
                </a:moveTo>
                <a:lnTo>
                  <a:pt x="2062492" y="0"/>
                </a:lnTo>
                <a:lnTo>
                  <a:pt x="2062492" y="2066248"/>
                </a:lnTo>
                <a:lnTo>
                  <a:pt x="0" y="206624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2" id="22"/>
          <p:cNvSpPr/>
          <p:nvPr/>
        </p:nvSpPr>
        <p:spPr>
          <a:xfrm flipH="false" flipV="false" rot="0">
            <a:off x="69" y="2037548"/>
            <a:ext cx="2062492" cy="2062492"/>
          </a:xfrm>
          <a:custGeom>
            <a:avLst/>
            <a:gdLst/>
            <a:ahLst/>
            <a:cxnLst/>
            <a:rect r="r" b="b" t="t" l="l"/>
            <a:pathLst>
              <a:path h="2062492" w="2062492">
                <a:moveTo>
                  <a:pt x="0" y="0"/>
                </a:moveTo>
                <a:lnTo>
                  <a:pt x="2062492" y="0"/>
                </a:lnTo>
                <a:lnTo>
                  <a:pt x="2062492" y="2062492"/>
                </a:lnTo>
                <a:lnTo>
                  <a:pt x="0" y="2062492"/>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23" id="23"/>
          <p:cNvSpPr/>
          <p:nvPr/>
        </p:nvSpPr>
        <p:spPr>
          <a:xfrm flipH="false" flipV="false" rot="0">
            <a:off x="16213010" y="6156698"/>
            <a:ext cx="2070870" cy="2074642"/>
          </a:xfrm>
          <a:custGeom>
            <a:avLst/>
            <a:gdLst/>
            <a:ahLst/>
            <a:cxnLst/>
            <a:rect r="r" b="b" t="t" l="l"/>
            <a:pathLst>
              <a:path h="2074642" w="2070870">
                <a:moveTo>
                  <a:pt x="0" y="0"/>
                </a:moveTo>
                <a:lnTo>
                  <a:pt x="2070870" y="0"/>
                </a:lnTo>
                <a:lnTo>
                  <a:pt x="2070870" y="2074642"/>
                </a:lnTo>
                <a:lnTo>
                  <a:pt x="0" y="207464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4" id="24"/>
          <p:cNvSpPr/>
          <p:nvPr/>
        </p:nvSpPr>
        <p:spPr>
          <a:xfrm flipH="false" flipV="false" rot="0">
            <a:off x="16217199" y="4090449"/>
            <a:ext cx="2062492" cy="2066249"/>
          </a:xfrm>
          <a:custGeom>
            <a:avLst/>
            <a:gdLst/>
            <a:ahLst/>
            <a:cxnLst/>
            <a:rect r="r" b="b" t="t" l="l"/>
            <a:pathLst>
              <a:path h="2066249" w="2062492">
                <a:moveTo>
                  <a:pt x="0" y="0"/>
                </a:moveTo>
                <a:lnTo>
                  <a:pt x="2062492" y="0"/>
                </a:lnTo>
                <a:lnTo>
                  <a:pt x="2062492" y="2066249"/>
                </a:lnTo>
                <a:lnTo>
                  <a:pt x="0" y="2066249"/>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5" id="25"/>
          <p:cNvSpPr/>
          <p:nvPr/>
        </p:nvSpPr>
        <p:spPr>
          <a:xfrm flipH="false" flipV="false" rot="0">
            <a:off x="16217199" y="2027957"/>
            <a:ext cx="2062492" cy="2062492"/>
          </a:xfrm>
          <a:custGeom>
            <a:avLst/>
            <a:gdLst/>
            <a:ahLst/>
            <a:cxnLst/>
            <a:rect r="r" b="b" t="t" l="l"/>
            <a:pathLst>
              <a:path h="2062492" w="2062492">
                <a:moveTo>
                  <a:pt x="0" y="0"/>
                </a:moveTo>
                <a:lnTo>
                  <a:pt x="2062492" y="0"/>
                </a:lnTo>
                <a:lnTo>
                  <a:pt x="2062492" y="2062492"/>
                </a:lnTo>
                <a:lnTo>
                  <a:pt x="0" y="2062492"/>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TextBox 26" id="26"/>
          <p:cNvSpPr txBox="true"/>
          <p:nvPr/>
        </p:nvSpPr>
        <p:spPr>
          <a:xfrm rot="0">
            <a:off x="6073749" y="4616658"/>
            <a:ext cx="6124021"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Thank you!</a:t>
            </a:r>
          </a:p>
        </p:txBody>
      </p:sp>
      <p:sp>
        <p:nvSpPr>
          <p:cNvPr name="TextBox 27" id="27"/>
          <p:cNvSpPr txBox="true"/>
          <p:nvPr/>
        </p:nvSpPr>
        <p:spPr>
          <a:xfrm rot="0">
            <a:off x="3780636" y="5635833"/>
            <a:ext cx="10710249" cy="869950"/>
          </a:xfrm>
          <a:prstGeom prst="rect">
            <a:avLst/>
          </a:prstGeom>
        </p:spPr>
        <p:txBody>
          <a:bodyPr anchor="t" rtlCol="false" tIns="0" lIns="0" bIns="0" rIns="0">
            <a:spAutoFit/>
          </a:bodyPr>
          <a:lstStyle/>
          <a:p>
            <a:pPr algn="ctr">
              <a:lnSpc>
                <a:spcPts val="3499"/>
              </a:lnSpc>
            </a:pPr>
            <a:r>
              <a:rPr lang="en-US" sz="2499">
                <a:solidFill>
                  <a:srgbClr val="183858"/>
                </a:solidFill>
                <a:latin typeface="Gotham"/>
              </a:rPr>
              <a:t>Presentations are communication tools that can be used as demonstrations, lectures, speeches, reports, and more. </a:t>
            </a:r>
          </a:p>
        </p:txBody>
      </p:sp>
      <p:sp>
        <p:nvSpPr>
          <p:cNvPr name="Freeform 28" id="28"/>
          <p:cNvSpPr/>
          <p:nvPr/>
        </p:nvSpPr>
        <p:spPr>
          <a:xfrm flipH="false" flipV="false" rot="5400000">
            <a:off x="8764634" y="1309477"/>
            <a:ext cx="758731" cy="4258184"/>
          </a:xfrm>
          <a:custGeom>
            <a:avLst/>
            <a:gdLst/>
            <a:ahLst/>
            <a:cxnLst/>
            <a:rect r="r" b="b" t="t" l="l"/>
            <a:pathLst>
              <a:path h="4258184" w="758731">
                <a:moveTo>
                  <a:pt x="0" y="0"/>
                </a:moveTo>
                <a:lnTo>
                  <a:pt x="758732" y="0"/>
                </a:lnTo>
                <a:lnTo>
                  <a:pt x="758732" y="4258184"/>
                </a:lnTo>
                <a:lnTo>
                  <a:pt x="0" y="4258184"/>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Tree>
  </p:cSld>
  <p:clrMapOvr>
    <a:masterClrMapping/>
  </p:clrMapOvr>
  <p:transition spd="slow">
    <p:cover dir="l"/>
  </p:transition>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TextBox 2" id="2"/>
          <p:cNvSpPr txBox="true"/>
          <p:nvPr/>
        </p:nvSpPr>
        <p:spPr>
          <a:xfrm rot="0">
            <a:off x="1028700" y="1708352"/>
            <a:ext cx="5673238" cy="933450"/>
          </a:xfrm>
          <a:prstGeom prst="rect">
            <a:avLst/>
          </a:prstGeom>
        </p:spPr>
        <p:txBody>
          <a:bodyPr anchor="t" rtlCol="false" tIns="0" lIns="0" bIns="0" rIns="0">
            <a:spAutoFit/>
          </a:bodyPr>
          <a:lstStyle/>
          <a:p>
            <a:pPr>
              <a:lnSpc>
                <a:spcPts val="7200"/>
              </a:lnSpc>
            </a:pPr>
            <a:r>
              <a:rPr lang="en-US" sz="6000">
                <a:solidFill>
                  <a:srgbClr val="183858"/>
                </a:solidFill>
                <a:latin typeface="Mestizo"/>
              </a:rPr>
              <a:t>Resource Page</a:t>
            </a:r>
          </a:p>
        </p:txBody>
      </p:sp>
      <p:sp>
        <p:nvSpPr>
          <p:cNvPr name="TextBox 3" id="3"/>
          <p:cNvSpPr txBox="true"/>
          <p:nvPr/>
        </p:nvSpPr>
        <p:spPr>
          <a:xfrm rot="0">
            <a:off x="1028700" y="2904796"/>
            <a:ext cx="5171427" cy="5626100"/>
          </a:xfrm>
          <a:prstGeom prst="rect">
            <a:avLst/>
          </a:prstGeom>
        </p:spPr>
        <p:txBody>
          <a:bodyPr anchor="t" rtlCol="false" tIns="0" lIns="0" bIns="0" rIns="0">
            <a:spAutoFit/>
          </a:bodyPr>
          <a:lstStyle/>
          <a:p>
            <a:pPr>
              <a:lnSpc>
                <a:spcPts val="2799"/>
              </a:lnSpc>
            </a:pPr>
            <a:r>
              <a:rPr lang="en-US" sz="1999">
                <a:solidFill>
                  <a:srgbClr val="183858"/>
                </a:solidFill>
                <a:latin typeface="Gotham"/>
              </a:rPr>
              <a:t>Use these design resources in your </a:t>
            </a:r>
          </a:p>
          <a:p>
            <a:pPr>
              <a:lnSpc>
                <a:spcPts val="2799"/>
              </a:lnSpc>
            </a:pPr>
            <a:r>
              <a:rPr lang="en-US" sz="1999">
                <a:solidFill>
                  <a:srgbClr val="183858"/>
                </a:solidFill>
                <a:latin typeface="Gotham"/>
              </a:rPr>
              <a:t>Canva Presentation.</a:t>
            </a:r>
          </a:p>
          <a:p>
            <a:pPr>
              <a:lnSpc>
                <a:spcPts val="2799"/>
              </a:lnSpc>
            </a:pPr>
          </a:p>
          <a:p>
            <a:pPr>
              <a:lnSpc>
                <a:spcPts val="2799"/>
              </a:lnSpc>
            </a:pPr>
            <a:r>
              <a:rPr lang="en-US" sz="1999">
                <a:solidFill>
                  <a:srgbClr val="183858"/>
                </a:solidFill>
                <a:latin typeface="Gotham"/>
              </a:rPr>
              <a:t>This presentation template uses the following free fonts:</a:t>
            </a:r>
          </a:p>
          <a:p>
            <a:pPr>
              <a:lnSpc>
                <a:spcPts val="2799"/>
              </a:lnSpc>
            </a:pPr>
          </a:p>
          <a:p>
            <a:pPr>
              <a:lnSpc>
                <a:spcPts val="2799"/>
              </a:lnSpc>
            </a:pPr>
            <a:r>
              <a:rPr lang="en-US" sz="1999">
                <a:solidFill>
                  <a:srgbClr val="183858"/>
                </a:solidFill>
                <a:latin typeface="Gotham Bold"/>
              </a:rPr>
              <a:t>Titles: Mestizo</a:t>
            </a:r>
          </a:p>
          <a:p>
            <a:pPr>
              <a:lnSpc>
                <a:spcPts val="2799"/>
              </a:lnSpc>
            </a:pPr>
            <a:r>
              <a:rPr lang="en-US" sz="1999">
                <a:solidFill>
                  <a:srgbClr val="183858"/>
                </a:solidFill>
                <a:latin typeface="Gotham Bold"/>
              </a:rPr>
              <a:t>Headers: Gotham Bold (Uppercased)</a:t>
            </a:r>
          </a:p>
          <a:p>
            <a:pPr>
              <a:lnSpc>
                <a:spcPts val="2799"/>
              </a:lnSpc>
            </a:pPr>
            <a:r>
              <a:rPr lang="en-US" sz="1999">
                <a:solidFill>
                  <a:srgbClr val="183858"/>
                </a:solidFill>
                <a:latin typeface="Gotham Bold"/>
              </a:rPr>
              <a:t>Body Copy: Gotham Regular</a:t>
            </a:r>
          </a:p>
          <a:p>
            <a:pPr>
              <a:lnSpc>
                <a:spcPts val="2799"/>
              </a:lnSpc>
            </a:pPr>
          </a:p>
          <a:p>
            <a:pPr>
              <a:lnSpc>
                <a:spcPts val="2799"/>
              </a:lnSpc>
            </a:pPr>
            <a:r>
              <a:rPr lang="en-US" sz="1999">
                <a:solidFill>
                  <a:srgbClr val="183858"/>
                </a:solidFill>
                <a:latin typeface="Gotham"/>
              </a:rPr>
              <a:t>You can find these fonts online too. Happy designing! </a:t>
            </a:r>
          </a:p>
          <a:p>
            <a:pPr>
              <a:lnSpc>
                <a:spcPts val="2799"/>
              </a:lnSpc>
            </a:pPr>
          </a:p>
          <a:p>
            <a:pPr>
              <a:lnSpc>
                <a:spcPts val="2799"/>
              </a:lnSpc>
            </a:pPr>
            <a:r>
              <a:rPr lang="en-US" sz="1999">
                <a:solidFill>
                  <a:srgbClr val="183858"/>
                </a:solidFill>
                <a:latin typeface="Gotham"/>
              </a:rPr>
              <a:t>Don't forget to delete this page </a:t>
            </a:r>
          </a:p>
          <a:p>
            <a:pPr>
              <a:lnSpc>
                <a:spcPts val="2799"/>
              </a:lnSpc>
            </a:pPr>
            <a:r>
              <a:rPr lang="en-US" sz="1999">
                <a:solidFill>
                  <a:srgbClr val="183858"/>
                </a:solidFill>
                <a:latin typeface="Gotham"/>
              </a:rPr>
              <a:t>before presenting. </a:t>
            </a:r>
          </a:p>
          <a:p>
            <a:pPr>
              <a:lnSpc>
                <a:spcPts val="2799"/>
              </a:lnSpc>
              <a:spcBef>
                <a:spcPct val="0"/>
              </a:spcBef>
            </a:pPr>
          </a:p>
        </p:txBody>
      </p:sp>
      <p:sp>
        <p:nvSpPr>
          <p:cNvPr name="Freeform 4" id="4"/>
          <p:cNvSpPr/>
          <p:nvPr/>
        </p:nvSpPr>
        <p:spPr>
          <a:xfrm flipH="false" flipV="false" rot="0">
            <a:off x="9583277" y="1720331"/>
            <a:ext cx="2381836" cy="2386174"/>
          </a:xfrm>
          <a:custGeom>
            <a:avLst/>
            <a:gdLst/>
            <a:ahLst/>
            <a:cxnLst/>
            <a:rect r="r" b="b" t="t" l="l"/>
            <a:pathLst>
              <a:path h="2386174" w="2381836">
                <a:moveTo>
                  <a:pt x="0" y="0"/>
                </a:moveTo>
                <a:lnTo>
                  <a:pt x="2381836" y="0"/>
                </a:lnTo>
                <a:lnTo>
                  <a:pt x="2381836" y="2386174"/>
                </a:lnTo>
                <a:lnTo>
                  <a:pt x="0" y="238617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11965113" y="1734844"/>
            <a:ext cx="2348576" cy="2357148"/>
          </a:xfrm>
          <a:custGeom>
            <a:avLst/>
            <a:gdLst/>
            <a:ahLst/>
            <a:cxnLst/>
            <a:rect r="r" b="b" t="t" l="l"/>
            <a:pathLst>
              <a:path h="2357148" w="2348576">
                <a:moveTo>
                  <a:pt x="0" y="0"/>
                </a:moveTo>
                <a:lnTo>
                  <a:pt x="2348576" y="0"/>
                </a:lnTo>
                <a:lnTo>
                  <a:pt x="2348576" y="2357148"/>
                </a:lnTo>
                <a:lnTo>
                  <a:pt x="0" y="235714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7197103" y="4400585"/>
            <a:ext cx="2363919" cy="2368225"/>
          </a:xfrm>
          <a:custGeom>
            <a:avLst/>
            <a:gdLst/>
            <a:ahLst/>
            <a:cxnLst/>
            <a:rect r="r" b="b" t="t" l="l"/>
            <a:pathLst>
              <a:path h="2368225" w="2363919">
                <a:moveTo>
                  <a:pt x="0" y="0"/>
                </a:moveTo>
                <a:lnTo>
                  <a:pt x="2363919" y="0"/>
                </a:lnTo>
                <a:lnTo>
                  <a:pt x="2363919" y="2368225"/>
                </a:lnTo>
                <a:lnTo>
                  <a:pt x="0" y="236822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11956330" y="4400585"/>
            <a:ext cx="2363919" cy="2368225"/>
          </a:xfrm>
          <a:custGeom>
            <a:avLst/>
            <a:gdLst/>
            <a:ahLst/>
            <a:cxnLst/>
            <a:rect r="r" b="b" t="t" l="l"/>
            <a:pathLst>
              <a:path h="2368225" w="2363919">
                <a:moveTo>
                  <a:pt x="0" y="0"/>
                </a:moveTo>
                <a:lnTo>
                  <a:pt x="2363920" y="0"/>
                </a:lnTo>
                <a:lnTo>
                  <a:pt x="2363920" y="2368225"/>
                </a:lnTo>
                <a:lnTo>
                  <a:pt x="0" y="236822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0">
            <a:off x="9576717" y="4400585"/>
            <a:ext cx="2363919" cy="2368225"/>
          </a:xfrm>
          <a:custGeom>
            <a:avLst/>
            <a:gdLst/>
            <a:ahLst/>
            <a:cxnLst/>
            <a:rect r="r" b="b" t="t" l="l"/>
            <a:pathLst>
              <a:path h="2368225" w="2363919">
                <a:moveTo>
                  <a:pt x="0" y="0"/>
                </a:moveTo>
                <a:lnTo>
                  <a:pt x="2363919" y="0"/>
                </a:lnTo>
                <a:lnTo>
                  <a:pt x="2363919" y="2368225"/>
                </a:lnTo>
                <a:lnTo>
                  <a:pt x="0" y="236822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14335944" y="4400585"/>
            <a:ext cx="2363919" cy="2368225"/>
          </a:xfrm>
          <a:custGeom>
            <a:avLst/>
            <a:gdLst/>
            <a:ahLst/>
            <a:cxnLst/>
            <a:rect r="r" b="b" t="t" l="l"/>
            <a:pathLst>
              <a:path h="2368225" w="2363919">
                <a:moveTo>
                  <a:pt x="0" y="0"/>
                </a:moveTo>
                <a:lnTo>
                  <a:pt x="2363919" y="0"/>
                </a:lnTo>
                <a:lnTo>
                  <a:pt x="2363919" y="2368225"/>
                </a:lnTo>
                <a:lnTo>
                  <a:pt x="0" y="236822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0">
            <a:off x="7197103" y="1720331"/>
            <a:ext cx="2386174" cy="2386174"/>
          </a:xfrm>
          <a:custGeom>
            <a:avLst/>
            <a:gdLst/>
            <a:ahLst/>
            <a:cxnLst/>
            <a:rect r="r" b="b" t="t" l="l"/>
            <a:pathLst>
              <a:path h="2386174" w="2386174">
                <a:moveTo>
                  <a:pt x="0" y="0"/>
                </a:moveTo>
                <a:lnTo>
                  <a:pt x="2386174" y="0"/>
                </a:lnTo>
                <a:lnTo>
                  <a:pt x="2386174" y="2386174"/>
                </a:lnTo>
                <a:lnTo>
                  <a:pt x="0" y="2386174"/>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0">
            <a:off x="14313689" y="1720331"/>
            <a:ext cx="2386174" cy="2386174"/>
          </a:xfrm>
          <a:custGeom>
            <a:avLst/>
            <a:gdLst/>
            <a:ahLst/>
            <a:cxnLst/>
            <a:rect r="r" b="b" t="t" l="l"/>
            <a:pathLst>
              <a:path h="2386174" w="2386174">
                <a:moveTo>
                  <a:pt x="0" y="0"/>
                </a:moveTo>
                <a:lnTo>
                  <a:pt x="2386174" y="0"/>
                </a:lnTo>
                <a:lnTo>
                  <a:pt x="2386174" y="2386174"/>
                </a:lnTo>
                <a:lnTo>
                  <a:pt x="0" y="2386174"/>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2" id="12"/>
          <p:cNvSpPr/>
          <p:nvPr/>
        </p:nvSpPr>
        <p:spPr>
          <a:xfrm flipH="false" flipV="false" rot="0">
            <a:off x="6990648" y="7425912"/>
            <a:ext cx="4711170" cy="1104983"/>
          </a:xfrm>
          <a:custGeom>
            <a:avLst/>
            <a:gdLst/>
            <a:ahLst/>
            <a:cxnLst/>
            <a:rect r="r" b="b" t="t" l="l"/>
            <a:pathLst>
              <a:path h="1104983" w="4711170">
                <a:moveTo>
                  <a:pt x="0" y="0"/>
                </a:moveTo>
                <a:lnTo>
                  <a:pt x="4711170" y="0"/>
                </a:lnTo>
                <a:lnTo>
                  <a:pt x="4711170" y="1104984"/>
                </a:lnTo>
                <a:lnTo>
                  <a:pt x="0" y="1104984"/>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3" id="13"/>
          <p:cNvSpPr/>
          <p:nvPr/>
        </p:nvSpPr>
        <p:spPr>
          <a:xfrm flipH="false" flipV="false" rot="5400000">
            <a:off x="14172410" y="5654357"/>
            <a:ext cx="870064" cy="4883013"/>
          </a:xfrm>
          <a:custGeom>
            <a:avLst/>
            <a:gdLst/>
            <a:ahLst/>
            <a:cxnLst/>
            <a:rect r="r" b="b" t="t" l="l"/>
            <a:pathLst>
              <a:path h="4883013" w="870064">
                <a:moveTo>
                  <a:pt x="0" y="0"/>
                </a:moveTo>
                <a:lnTo>
                  <a:pt x="870064" y="0"/>
                </a:lnTo>
                <a:lnTo>
                  <a:pt x="870064" y="4883013"/>
                </a:lnTo>
                <a:lnTo>
                  <a:pt x="0" y="4883013"/>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Tree>
  </p:cSld>
  <p:clrMapOvr>
    <a:masterClrMapping/>
  </p:clrMapOvr>
  <p:transition spd="slow">
    <p:cover dir="l"/>
  </p:transition>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F8F3E5"/>
        </a:solidFill>
      </p:bgPr>
    </p:bg>
    <p:spTree>
      <p:nvGrpSpPr>
        <p:cNvPr id="1" name=""/>
        <p:cNvGrpSpPr/>
        <p:nvPr/>
      </p:nvGrpSpPr>
      <p:grpSpPr>
        <a:xfrm>
          <a:off x="0" y="0"/>
          <a:ext cx="0" cy="0"/>
          <a:chOff x="0" y="0"/>
          <a:chExt cx="0" cy="0"/>
        </a:xfrm>
      </p:grpSpPr>
      <p:sp>
        <p:nvSpPr>
          <p:cNvPr name="Freeform 2" id="2"/>
          <p:cNvSpPr/>
          <p:nvPr/>
        </p:nvSpPr>
        <p:spPr>
          <a:xfrm flipH="false" flipV="false" rot="0">
            <a:off x="181670" y="0"/>
            <a:ext cx="5922534" cy="1389103"/>
          </a:xfrm>
          <a:custGeom>
            <a:avLst/>
            <a:gdLst/>
            <a:ahLst/>
            <a:cxnLst/>
            <a:rect r="r" b="b" t="t" l="l"/>
            <a:pathLst>
              <a:path h="1389103" w="5922534">
                <a:moveTo>
                  <a:pt x="0" y="0"/>
                </a:moveTo>
                <a:lnTo>
                  <a:pt x="5922534" y="0"/>
                </a:lnTo>
                <a:lnTo>
                  <a:pt x="5922534" y="1389103"/>
                </a:lnTo>
                <a:lnTo>
                  <a:pt x="0" y="13891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6275294" y="0"/>
            <a:ext cx="5922534" cy="1389103"/>
          </a:xfrm>
          <a:custGeom>
            <a:avLst/>
            <a:gdLst/>
            <a:ahLst/>
            <a:cxnLst/>
            <a:rect r="r" b="b" t="t" l="l"/>
            <a:pathLst>
              <a:path h="1389103" w="5922534">
                <a:moveTo>
                  <a:pt x="0" y="0"/>
                </a:moveTo>
                <a:lnTo>
                  <a:pt x="5922534" y="0"/>
                </a:lnTo>
                <a:lnTo>
                  <a:pt x="5922534" y="1389103"/>
                </a:lnTo>
                <a:lnTo>
                  <a:pt x="0" y="13891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12365466" y="0"/>
            <a:ext cx="5922534" cy="1389103"/>
          </a:xfrm>
          <a:custGeom>
            <a:avLst/>
            <a:gdLst/>
            <a:ahLst/>
            <a:cxnLst/>
            <a:rect r="r" b="b" t="t" l="l"/>
            <a:pathLst>
              <a:path h="1389103" w="5922534">
                <a:moveTo>
                  <a:pt x="0" y="0"/>
                </a:moveTo>
                <a:lnTo>
                  <a:pt x="5922534" y="0"/>
                </a:lnTo>
                <a:lnTo>
                  <a:pt x="5922534" y="1389103"/>
                </a:lnTo>
                <a:lnTo>
                  <a:pt x="0" y="13891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0" y="8897897"/>
            <a:ext cx="5922534" cy="1389103"/>
          </a:xfrm>
          <a:custGeom>
            <a:avLst/>
            <a:gdLst/>
            <a:ahLst/>
            <a:cxnLst/>
            <a:rect r="r" b="b" t="t" l="l"/>
            <a:pathLst>
              <a:path h="1389103" w="5922534">
                <a:moveTo>
                  <a:pt x="0" y="0"/>
                </a:moveTo>
                <a:lnTo>
                  <a:pt x="5922534" y="0"/>
                </a:lnTo>
                <a:lnTo>
                  <a:pt x="5922534" y="1389103"/>
                </a:lnTo>
                <a:lnTo>
                  <a:pt x="0" y="13891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6093624" y="8897897"/>
            <a:ext cx="5922534" cy="1389103"/>
          </a:xfrm>
          <a:custGeom>
            <a:avLst/>
            <a:gdLst/>
            <a:ahLst/>
            <a:cxnLst/>
            <a:rect r="r" b="b" t="t" l="l"/>
            <a:pathLst>
              <a:path h="1389103" w="5922534">
                <a:moveTo>
                  <a:pt x="0" y="0"/>
                </a:moveTo>
                <a:lnTo>
                  <a:pt x="5922535" y="0"/>
                </a:lnTo>
                <a:lnTo>
                  <a:pt x="5922535" y="1389103"/>
                </a:lnTo>
                <a:lnTo>
                  <a:pt x="0" y="13891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12183796" y="8897897"/>
            <a:ext cx="5922534" cy="1389103"/>
          </a:xfrm>
          <a:custGeom>
            <a:avLst/>
            <a:gdLst/>
            <a:ahLst/>
            <a:cxnLst/>
            <a:rect r="r" b="b" t="t" l="l"/>
            <a:pathLst>
              <a:path h="1389103" w="5922534">
                <a:moveTo>
                  <a:pt x="0" y="0"/>
                </a:moveTo>
                <a:lnTo>
                  <a:pt x="5922534" y="0"/>
                </a:lnTo>
                <a:lnTo>
                  <a:pt x="5922534" y="1389103"/>
                </a:lnTo>
                <a:lnTo>
                  <a:pt x="0" y="13891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8" id="8"/>
          <p:cNvSpPr txBox="true"/>
          <p:nvPr/>
        </p:nvSpPr>
        <p:spPr>
          <a:xfrm rot="0">
            <a:off x="7706695" y="2194057"/>
            <a:ext cx="3243758" cy="9334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183858"/>
                </a:solidFill>
                <a:latin typeface="Mestizo"/>
              </a:rPr>
              <a:t>Credits</a:t>
            </a:r>
          </a:p>
        </p:txBody>
      </p:sp>
      <p:sp>
        <p:nvSpPr>
          <p:cNvPr name="TextBox 9" id="9"/>
          <p:cNvSpPr txBox="true"/>
          <p:nvPr/>
        </p:nvSpPr>
        <p:spPr>
          <a:xfrm rot="0">
            <a:off x="5680841" y="5013193"/>
            <a:ext cx="7115253" cy="3060700"/>
          </a:xfrm>
          <a:prstGeom prst="rect">
            <a:avLst/>
          </a:prstGeom>
        </p:spPr>
        <p:txBody>
          <a:bodyPr anchor="t" rtlCol="false" tIns="0" lIns="0" bIns="0" rIns="0">
            <a:spAutoFit/>
          </a:bodyPr>
          <a:lstStyle/>
          <a:p>
            <a:pPr algn="ctr">
              <a:lnSpc>
                <a:spcPts val="3499"/>
              </a:lnSpc>
            </a:pPr>
            <a:r>
              <a:rPr lang="en-US" sz="2499">
                <a:solidFill>
                  <a:srgbClr val="183858"/>
                </a:solidFill>
                <a:latin typeface="Gotham"/>
              </a:rPr>
              <a:t>This presentation template is free for everyone to use thanks to the following:</a:t>
            </a:r>
          </a:p>
          <a:p>
            <a:pPr algn="ctr">
              <a:lnSpc>
                <a:spcPts val="3499"/>
              </a:lnSpc>
            </a:pPr>
          </a:p>
          <a:p>
            <a:pPr algn="ctr">
              <a:lnSpc>
                <a:spcPts val="3499"/>
              </a:lnSpc>
            </a:pPr>
            <a:r>
              <a:rPr lang="en-US" sz="2499">
                <a:solidFill>
                  <a:srgbClr val="183858"/>
                </a:solidFill>
                <a:latin typeface="Gotham"/>
              </a:rPr>
              <a:t>SlidesCarnival for the presentation template</a:t>
            </a:r>
          </a:p>
          <a:p>
            <a:pPr algn="ctr">
              <a:lnSpc>
                <a:spcPts val="3499"/>
              </a:lnSpc>
            </a:pPr>
            <a:r>
              <a:rPr lang="en-US" sz="2499">
                <a:solidFill>
                  <a:srgbClr val="183858"/>
                </a:solidFill>
                <a:latin typeface="Gotham"/>
              </a:rPr>
              <a:t>Pexels and Pixabay for the photos</a:t>
            </a:r>
          </a:p>
          <a:p>
            <a:pPr algn="ctr">
              <a:lnSpc>
                <a:spcPts val="3499"/>
              </a:lnSpc>
            </a:pPr>
          </a:p>
          <a:p>
            <a:pPr algn="ctr">
              <a:lnSpc>
                <a:spcPts val="3499"/>
              </a:lnSpc>
              <a:spcBef>
                <a:spcPct val="0"/>
              </a:spcBef>
            </a:pPr>
            <a:r>
              <a:rPr lang="en-US" sz="2499">
                <a:solidFill>
                  <a:srgbClr val="183858"/>
                </a:solidFill>
                <a:latin typeface="Gotham"/>
              </a:rPr>
              <a:t>Happy designing! </a:t>
            </a:r>
          </a:p>
        </p:txBody>
      </p:sp>
      <p:sp>
        <p:nvSpPr>
          <p:cNvPr name="Freeform 10" id="10"/>
          <p:cNvSpPr/>
          <p:nvPr/>
        </p:nvSpPr>
        <p:spPr>
          <a:xfrm flipH="false" flipV="false" rot="0">
            <a:off x="7201382" y="3565657"/>
            <a:ext cx="4252388" cy="1063097"/>
          </a:xfrm>
          <a:custGeom>
            <a:avLst/>
            <a:gdLst/>
            <a:ahLst/>
            <a:cxnLst/>
            <a:rect r="r" b="b" t="t" l="l"/>
            <a:pathLst>
              <a:path h="1063097" w="4252388">
                <a:moveTo>
                  <a:pt x="0" y="0"/>
                </a:moveTo>
                <a:lnTo>
                  <a:pt x="4252388" y="0"/>
                </a:lnTo>
                <a:lnTo>
                  <a:pt x="4252388" y="1063097"/>
                </a:lnTo>
                <a:lnTo>
                  <a:pt x="0" y="106309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0">
            <a:off x="739265" y="3148276"/>
            <a:ext cx="4109088" cy="4116573"/>
          </a:xfrm>
          <a:custGeom>
            <a:avLst/>
            <a:gdLst/>
            <a:ahLst/>
            <a:cxnLst/>
            <a:rect r="r" b="b" t="t" l="l"/>
            <a:pathLst>
              <a:path h="4116573" w="4109088">
                <a:moveTo>
                  <a:pt x="0" y="0"/>
                </a:moveTo>
                <a:lnTo>
                  <a:pt x="4109088" y="0"/>
                </a:lnTo>
                <a:lnTo>
                  <a:pt x="4109088" y="4116573"/>
                </a:lnTo>
                <a:lnTo>
                  <a:pt x="0" y="41165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0">
            <a:off x="13624769" y="3148276"/>
            <a:ext cx="4109088" cy="4116573"/>
          </a:xfrm>
          <a:custGeom>
            <a:avLst/>
            <a:gdLst/>
            <a:ahLst/>
            <a:cxnLst/>
            <a:rect r="r" b="b" t="t" l="l"/>
            <a:pathLst>
              <a:path h="4116573" w="4109088">
                <a:moveTo>
                  <a:pt x="0" y="0"/>
                </a:moveTo>
                <a:lnTo>
                  <a:pt x="4109088" y="0"/>
                </a:lnTo>
                <a:lnTo>
                  <a:pt x="4109088" y="4116573"/>
                </a:lnTo>
                <a:lnTo>
                  <a:pt x="0" y="411657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transition spd="slow">
    <p:cover dir="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DAGBP8FJq4c</dc:identifier>
  <dcterms:modified xsi:type="dcterms:W3CDTF">2011-08-01T06:04:30Z</dcterms:modified>
  <cp:revision>1</cp:revision>
  <dc:title>Copia de Warm Social Studies Subject for Middle School: Jewish Culture Presentation</dc:title>
</cp:coreProperties>
</file>