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245371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49" autoAdjust="0"/>
    <p:restoredTop sz="94658" autoAdjust="0"/>
  </p:normalViewPr>
  <p:slideViewPr>
    <p:cSldViewPr snapToGrid="0">
      <p:cViewPr varScale="1">
        <p:scale>
          <a:sx n="111" d="100"/>
          <a:sy n="111" d="100"/>
        </p:scale>
        <p:origin x="634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70" d="100"/>
        <a:sy n="17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1/7/2026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972791" y="1391921"/>
            <a:ext cx="6246419" cy="2660572"/>
          </a:xfrm>
        </p:spPr>
        <p:txBody>
          <a:bodyPr anchor="b">
            <a:noAutofit/>
          </a:bodyPr>
          <a:lstStyle>
            <a:lvl1pPr algn="ctr">
              <a:defRPr sz="66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935681" y="4144568"/>
            <a:ext cx="4320639" cy="1768552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9FC819B9-B2DF-664A-02D8-5FB4CD9B224E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 flip="none" rotWithShape="1">
            <a:gsLst>
              <a:gs pos="41000">
                <a:schemeClr val="tx1"/>
              </a:gs>
              <a:gs pos="81000">
                <a:schemeClr val="tx1">
                  <a:alpha val="0"/>
                </a:schemeClr>
              </a:gs>
            </a:gsLst>
            <a:lin ang="0" scaled="0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A8C35F08-F689-8E06-AC1E-58887831460A}"/>
              </a:ext>
            </a:extLst>
          </p:cNvPr>
          <p:cNvSpPr/>
          <p:nvPr userDrawn="1"/>
        </p:nvSpPr>
        <p:spPr>
          <a:xfrm rot="10800000">
            <a:off x="0" y="0"/>
            <a:ext cx="12192000" cy="6858000"/>
          </a:xfrm>
          <a:prstGeom prst="rect">
            <a:avLst/>
          </a:prstGeom>
          <a:gradFill flip="none" rotWithShape="1">
            <a:gsLst>
              <a:gs pos="41000">
                <a:schemeClr val="tx1"/>
              </a:gs>
              <a:gs pos="81000">
                <a:schemeClr val="tx1">
                  <a:alpha val="0"/>
                </a:schemeClr>
              </a:gs>
            </a:gsLst>
            <a:lin ang="0" scaled="0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30140" y="365125"/>
            <a:ext cx="6223659" cy="1279525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30140" y="1736726"/>
            <a:ext cx="6223659" cy="4202061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755075" y="1330960"/>
            <a:ext cx="6638307" cy="2481349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257797" y="3971577"/>
            <a:ext cx="5676405" cy="1362423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B8797992-29A7-6790-14E2-5D06B317CF6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8B77A127-6661-E4CF-3F88-ACA7BF5B9AFA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8C783A72-8BD8-BF5E-6ACE-237CB9345215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34740" y="1310640"/>
            <a:ext cx="4922520" cy="3075788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166128" y="4537880"/>
            <a:ext cx="3859744" cy="922073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D4DE5667-09AC-DF91-0A5A-6EC49D95563F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DB7B745-E84E-F552-C84F-EA586083203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70F4598-57AE-8E67-D531-883F07261D6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E86F0DE7-02F8-986F-DD2A-5E91921B21FD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 flip="none" rotWithShape="1">
            <a:gsLst>
              <a:gs pos="41000">
                <a:schemeClr val="tx1"/>
              </a:gs>
              <a:gs pos="81000">
                <a:schemeClr val="tx1">
                  <a:alpha val="0"/>
                </a:schemeClr>
              </a:gs>
            </a:gsLst>
            <a:lin ang="0" scaled="0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031911"/>
            <a:ext cx="5752605" cy="2009657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133644"/>
            <a:ext cx="5752605" cy="96519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4492589"/>
            <a:ext cx="1333500" cy="1333500"/>
          </a:xfrm>
          <a:prstGeom prst="ellipse">
            <a:avLst/>
          </a:prstGeom>
          <a:solidFill>
            <a:schemeClr val="accent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85976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08709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31443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3" name="Date Placeholder 3">
            <a:extLst>
              <a:ext uri="{FF2B5EF4-FFF2-40B4-BE49-F238E27FC236}">
                <a16:creationId xmlns:a16="http://schemas.microsoft.com/office/drawing/2014/main" id="{DFB1FE9B-55B5-8153-E0CF-8120084D96FD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4" name="Footer Placeholder 4">
            <a:extLst>
              <a:ext uri="{FF2B5EF4-FFF2-40B4-BE49-F238E27FC236}">
                <a16:creationId xmlns:a16="http://schemas.microsoft.com/office/drawing/2014/main" id="{71131BBB-382E-CD44-03F9-EF75B61B9592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5">
            <a:extLst>
              <a:ext uri="{FF2B5EF4-FFF2-40B4-BE49-F238E27FC236}">
                <a16:creationId xmlns:a16="http://schemas.microsoft.com/office/drawing/2014/main" id="{2AB6FFEC-1AC5-7759-AABB-F6DD0654ECBA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4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597C1B64-FEE8-B72A-A0EC-01C01292A70D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819850E1-9A6C-18F1-6930-E22954E2FD20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6871C372-333B-A047-0F34-DEB300CA6E4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EB88837A-83C5-5F47-1632-D0825DB64DD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D9B2A5AF-C3FA-D19D-2AF4-2C01638963B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09D53F67-D474-A381-2331-877642D7BC3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0EDCD508-3EA5-B8E9-0AD1-79BBA556894F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6052ED86-4380-AE26-FA51-AC880ED84EF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487A9F64-6705-B30B-DAEA-436A4BC5370D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50642851-B075-3DA5-C562-F8052D5F5A1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453CC625-C89E-AAAF-0850-2F8F544822D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18763D64-7DD5-2847-430F-B622BC963D22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FA0F7257-105B-242A-1C14-26B7EF09248C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B2D99020-05B2-B38F-75E8-8B6077F9731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45A7C784-8FA8-E8D1-AA75-2705790827C8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EAE0EE94-D9EA-8B07-E948-B55919BA60E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B3FFF7D6-279B-BDB1-CEAB-0F21A2041098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825C103-CC4A-033C-C1AF-67BD41A0D5C7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443FC204-FAE6-6149-12D7-1E1A49B78771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35827827-D0AB-4CD7-650F-40A24F5DED1A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948BE367-7EFA-6A50-EFD6-F896DA4BFC96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6BF4AD9E-3F4A-0EDC-17EC-0D364A2BB2FD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9F4A35F4-8D15-1748-18D3-AC6E189DDB91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CC822FA0-E3EB-2EF8-B6E1-B493C6E5323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F5E07F7C-3643-C391-7D6A-253C9F1E7B81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B915E082-46D6-622A-13BE-F62A6F8E148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05237017-0254-175D-8F16-8D4371F1C105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B50085CD-1625-7610-AE2A-5E080D1E2C2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396C2F13-53A3-2890-0121-63E009E57E8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FF7F21AE-F6D7-EBF1-3773-C2C49F28EE0B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094CE5CC-C921-A620-6217-9859A1F99888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C1CB08B3-5134-FA3C-00D8-07B842999AB8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F7FF7660-8404-610A-B0E5-15D5D2BF054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48570E42-255F-6019-0A77-53BAA6C6EEB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787A6E14-484C-546F-AE0B-9743EE67BC4B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A89C2A37-4D58-6E45-2D96-1433B1BB2CD6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8D350E00-7870-7F59-53FD-A353D805FE30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A6F015F7-5D33-9EC9-66C9-71A54CAE92C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ACA6CFF0-F9C4-3E18-2092-CB3406DA356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940F64A4-7CF0-8352-1F7C-1B353E3A5F6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85E191E6-8E2A-D67E-DA2B-293984704A4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48209853-6957-3E5B-5060-67AE2387BC3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A76BDA01-0251-ABDD-F121-5B722281AB3B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3950F68C-1C2E-B893-1445-981543D888C5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E760161B-84DD-7554-3EED-CC0CA8EE292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98DCC61C-842C-C221-63E6-25ED741F381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9CC06D25-338D-4FA8-7142-AD3A91C2ED76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713C0E93-D44D-CEC1-CBDE-87D202AB9693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3A5B203A-0A85-CDC8-D6DF-783882095F02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BB9CD8D4-FC7A-FF52-772D-A5308F1DF90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90C7259B-BB7E-9273-96DC-875AB3189B20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0BD031B7-1171-D333-40FD-F5FA26AFB771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4E30D22D-A39D-6645-B37C-EDBC7E241370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7DF300B2-AE8B-C979-A7C5-53771EF4DCCA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59787202-4742-6CA5-A9FE-644BBB725696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3503276A-5E07-1653-4363-EC5440CAFA1F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A1F5D60F-4436-017B-A128-34B37689E093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F313E6B8-BD6D-7071-A10D-7BE30D7E7A7A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7F2276C3-4F24-F020-8C8E-4E4C2042EE0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4A77531F-2286-CF04-98BE-DA65FC91DD12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3ECB5256-6FF2-BBE8-91C7-006740302255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4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972789" y="2156859"/>
            <a:ext cx="6246419" cy="1895633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935680" y="4144568"/>
            <a:ext cx="4320639" cy="980848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130140" y="365125"/>
            <a:ext cx="6223659" cy="127952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30140" y="1736726"/>
            <a:ext cx="6223659" cy="4202061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755075" y="1974464"/>
            <a:ext cx="6638307" cy="1837845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257797" y="3971577"/>
            <a:ext cx="5676405" cy="741835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918857" y="1828800"/>
            <a:ext cx="4476998" cy="2557628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655127" y="4537880"/>
            <a:ext cx="3004457" cy="922073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031911"/>
            <a:ext cx="5752605" cy="2009657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133644"/>
            <a:ext cx="5752605" cy="965199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0D6B55C0-EA8C-D279-48BE-DDDE6591FD4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4859764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5087097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5314430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Classroom Essentials">
      <a:dk1>
        <a:srgbClr val="1A4B68"/>
      </a:dk1>
      <a:lt1>
        <a:srgbClr val="FFFFFF"/>
      </a:lt1>
      <a:dk2>
        <a:srgbClr val="44546A"/>
      </a:dk2>
      <a:lt2>
        <a:srgbClr val="E7E6E6"/>
      </a:lt2>
      <a:accent1>
        <a:srgbClr val="1B4867"/>
      </a:accent1>
      <a:accent2>
        <a:srgbClr val="FDA5B2"/>
      </a:accent2>
      <a:accent3>
        <a:srgbClr val="6AD5C8"/>
      </a:accent3>
      <a:accent4>
        <a:srgbClr val="FDDE77"/>
      </a:accent4>
      <a:accent5>
        <a:srgbClr val="235471"/>
      </a:accent5>
      <a:accent6>
        <a:srgbClr val="F29B13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4_T_PGO_Classroom-Essentials.pptx" id="{85326565-81AC-4337-8B1E-21D8648A2C15}" vid="{E8D9CCC6-3602-4220-9D43-40A42C952173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4_T_PGO_Classroom-Essentials.pptx" id="{85326565-81AC-4337-8B1E-21D8648A2C15}" vid="{9316E6C3-123D-453F-869C-D1AB4A42E778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293</TotalTime>
  <Words>329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Classroom Essentials</dc:title>
  <dc:creator>PresentationGO.com</dc:creator>
  <dc:description>© Copyright PresentationGO.com</dc:description>
  <cp:lastModifiedBy>word2</cp:lastModifiedBy>
  <cp:revision>5</cp:revision>
  <dcterms:created xsi:type="dcterms:W3CDTF">2024-08-13T17:03:08Z</dcterms:created>
  <dcterms:modified xsi:type="dcterms:W3CDTF">2026-01-07T08:11:30Z</dcterms:modified>
  <cp:category>Templates</cp:category>
</cp:coreProperties>
</file>