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6"/>
    <p:sldId id="257" r:id="rId17"/>
    <p:sldId id="258" r:id="rId18"/>
    <p:sldId id="259" r:id="rId19"/>
    <p:sldId id="260" r:id="rId20"/>
    <p:sldId id="261" r:id="rId21"/>
    <p:sldId id="262" r:id="rId22"/>
    <p:sldId id="263" r:id="rId23"/>
    <p:sldId id="264" r:id="rId24"/>
    <p:sldId id="265" r:id="rId25"/>
    <p:sldId id="266" r:id="rId26"/>
    <p:sldId id="267" r:id="rId27"/>
    <p:sldId id="268" r:id="rId28"/>
    <p:sldId id="269" r:id="rId29"/>
    <p:sldId id="270" r:id="rId30"/>
    <p:sldId id="271" r:id="rId31"/>
    <p:sldId id="272" r:id="rId32"/>
    <p:sldId id="273" r:id="rId33"/>
    <p:sldId id="274" r:id="rId34"/>
    <p:sldId id="275" r:id="rId35"/>
    <p:sldId id="276" r:id="rId36"/>
    <p:sldId id="277" r:id="rId37"/>
    <p:sldId id="278" r:id="rId38"/>
    <p:sldId id="279" r:id="rId39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Chewy" charset="1" panose="02000000000000000000"/>
      <p:regular r:id="rId10"/>
    </p:embeddedFont>
    <p:embeddedFont>
      <p:font typeface="Pangolin" charset="1" panose="00000500000000000000"/>
      <p:regular r:id="rId11"/>
    </p:embeddedFont>
    <p:embeddedFont>
      <p:font typeface="Open Sauce" charset="1" panose="00000500000000000000"/>
      <p:regular r:id="rId12"/>
    </p:embeddedFont>
    <p:embeddedFont>
      <p:font typeface="Open Sauce Bold" charset="1" panose="00000800000000000000"/>
      <p:regular r:id="rId13"/>
    </p:embeddedFont>
    <p:embeddedFont>
      <p:font typeface="Open Sauce Italics" charset="1" panose="00000500000000000000"/>
      <p:regular r:id="rId14"/>
    </p:embeddedFont>
    <p:embeddedFont>
      <p:font typeface="Open Sauce Bold Italics" charset="1" panose="00000800000000000000"/>
      <p:regular r:id="rId15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slides/slide1.xml" Type="http://schemas.openxmlformats.org/officeDocument/2006/relationships/slide"/><Relationship Id="rId17" Target="slides/slide2.xml" Type="http://schemas.openxmlformats.org/officeDocument/2006/relationships/slide"/><Relationship Id="rId18" Target="slides/slide3.xml" Type="http://schemas.openxmlformats.org/officeDocument/2006/relationships/slide"/><Relationship Id="rId19" Target="slides/slide4.xml" Type="http://schemas.openxmlformats.org/officeDocument/2006/relationships/slide"/><Relationship Id="rId2" Target="presProps.xml" Type="http://schemas.openxmlformats.org/officeDocument/2006/relationships/presProps"/><Relationship Id="rId20" Target="slides/slide5.xml" Type="http://schemas.openxmlformats.org/officeDocument/2006/relationships/slide"/><Relationship Id="rId21" Target="slides/slide6.xml" Type="http://schemas.openxmlformats.org/officeDocument/2006/relationships/slide"/><Relationship Id="rId22" Target="slides/slide7.xml" Type="http://schemas.openxmlformats.org/officeDocument/2006/relationships/slide"/><Relationship Id="rId23" Target="slides/slide8.xml" Type="http://schemas.openxmlformats.org/officeDocument/2006/relationships/slide"/><Relationship Id="rId24" Target="slides/slide9.xml" Type="http://schemas.openxmlformats.org/officeDocument/2006/relationships/slide"/><Relationship Id="rId25" Target="slides/slide10.xml" Type="http://schemas.openxmlformats.org/officeDocument/2006/relationships/slide"/><Relationship Id="rId26" Target="slides/slide11.xml" Type="http://schemas.openxmlformats.org/officeDocument/2006/relationships/slide"/><Relationship Id="rId27" Target="slides/slide12.xml" Type="http://schemas.openxmlformats.org/officeDocument/2006/relationships/slide"/><Relationship Id="rId28" Target="slides/slide13.xml" Type="http://schemas.openxmlformats.org/officeDocument/2006/relationships/slide"/><Relationship Id="rId29" Target="slides/slide14.xml" Type="http://schemas.openxmlformats.org/officeDocument/2006/relationships/slide"/><Relationship Id="rId3" Target="viewProps.xml" Type="http://schemas.openxmlformats.org/officeDocument/2006/relationships/viewProps"/><Relationship Id="rId30" Target="slides/slide15.xml" Type="http://schemas.openxmlformats.org/officeDocument/2006/relationships/slide"/><Relationship Id="rId31" Target="slides/slide16.xml" Type="http://schemas.openxmlformats.org/officeDocument/2006/relationships/slide"/><Relationship Id="rId32" Target="slides/slide17.xml" Type="http://schemas.openxmlformats.org/officeDocument/2006/relationships/slide"/><Relationship Id="rId33" Target="slides/slide18.xml" Type="http://schemas.openxmlformats.org/officeDocument/2006/relationships/slide"/><Relationship Id="rId34" Target="slides/slide19.xml" Type="http://schemas.openxmlformats.org/officeDocument/2006/relationships/slide"/><Relationship Id="rId35" Target="slides/slide20.xml" Type="http://schemas.openxmlformats.org/officeDocument/2006/relationships/slide"/><Relationship Id="rId36" Target="slides/slide21.xml" Type="http://schemas.openxmlformats.org/officeDocument/2006/relationships/slide"/><Relationship Id="rId37" Target="slides/slide22.xml" Type="http://schemas.openxmlformats.org/officeDocument/2006/relationships/slide"/><Relationship Id="rId38" Target="slides/slide23.xml" Type="http://schemas.openxmlformats.org/officeDocument/2006/relationships/slide"/><Relationship Id="rId39" Target="slides/slide24.xml" Type="http://schemas.openxmlformats.org/officeDocument/2006/relationships/slide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14" Target="../media/image13.gif" Type="http://schemas.openxmlformats.org/officeDocument/2006/relationships/image"/><Relationship Id="rId15" Target="../media/image14.gif" Type="http://schemas.openxmlformats.org/officeDocument/2006/relationships/image"/><Relationship Id="rId16" Target="../media/image15.gif" Type="http://schemas.openxmlformats.org/officeDocument/2006/relationships/image"/><Relationship Id="rId17" Target="../media/image16.gif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gif" Type="http://schemas.openxmlformats.org/officeDocument/2006/relationships/image"/><Relationship Id="rId3" Target="../media/image14.gif" Type="http://schemas.openxmlformats.org/officeDocument/2006/relationships/image"/><Relationship Id="rId4" Target="../media/image18.png" Type="http://schemas.openxmlformats.org/officeDocument/2006/relationships/image"/><Relationship Id="rId5" Target="../media/image19.svg" Type="http://schemas.openxmlformats.org/officeDocument/2006/relationships/image"/><Relationship Id="rId6" Target="../media/image20.png" Type="http://schemas.openxmlformats.org/officeDocument/2006/relationships/image"/><Relationship Id="rId7" Target="../media/image21.svg" Type="http://schemas.openxmlformats.org/officeDocument/2006/relationships/image"/><Relationship Id="rId8" Target="../media/image22.png" Type="http://schemas.openxmlformats.org/officeDocument/2006/relationships/image"/><Relationship Id="rId9" Target="../media/image23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5.gif" Type="http://schemas.openxmlformats.org/officeDocument/2006/relationships/image"/><Relationship Id="rId11" Target="../media/image30.png" Type="http://schemas.openxmlformats.org/officeDocument/2006/relationships/image"/><Relationship Id="rId12" Target="../media/image31.svg" Type="http://schemas.openxmlformats.org/officeDocument/2006/relationships/image"/><Relationship Id="rId13" Target="../media/image13.gif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4.png" Type="http://schemas.openxmlformats.org/officeDocument/2006/relationships/image"/><Relationship Id="rId5" Target="../media/image25.svg" Type="http://schemas.openxmlformats.org/officeDocument/2006/relationships/image"/><Relationship Id="rId6" Target="../media/image26.png" Type="http://schemas.openxmlformats.org/officeDocument/2006/relationships/image"/><Relationship Id="rId7" Target="../media/image27.svg" Type="http://schemas.openxmlformats.org/officeDocument/2006/relationships/image"/><Relationship Id="rId8" Target="../media/image28.png" Type="http://schemas.openxmlformats.org/officeDocument/2006/relationships/image"/><Relationship Id="rId9" Target="../media/image29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3.svg" Type="http://schemas.openxmlformats.org/officeDocument/2006/relationships/image"/><Relationship Id="rId11" Target="../media/image13.gif" Type="http://schemas.openxmlformats.org/officeDocument/2006/relationships/image"/><Relationship Id="rId12" Target="../media/image3.png" Type="http://schemas.openxmlformats.org/officeDocument/2006/relationships/image"/><Relationship Id="rId13" Target="../media/image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4.png" Type="http://schemas.openxmlformats.org/officeDocument/2006/relationships/image"/><Relationship Id="rId5" Target="../media/image25.svg" Type="http://schemas.openxmlformats.org/officeDocument/2006/relationships/image"/><Relationship Id="rId6" Target="../media/image28.png" Type="http://schemas.openxmlformats.org/officeDocument/2006/relationships/image"/><Relationship Id="rId7" Target="../media/image29.svg" Type="http://schemas.openxmlformats.org/officeDocument/2006/relationships/image"/><Relationship Id="rId8" Target="../media/image15.gif" Type="http://schemas.openxmlformats.org/officeDocument/2006/relationships/image"/><Relationship Id="rId9" Target="../media/image32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1.svg" Type="http://schemas.openxmlformats.org/officeDocument/2006/relationships/image"/><Relationship Id="rId11" Target="../media/image42.png" Type="http://schemas.openxmlformats.org/officeDocument/2006/relationships/image"/><Relationship Id="rId12" Target="../media/image43.svg" Type="http://schemas.openxmlformats.org/officeDocument/2006/relationships/image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13.gif" Type="http://schemas.openxmlformats.org/officeDocument/2006/relationships/image"/><Relationship Id="rId5" Target="../media/image36.png" Type="http://schemas.openxmlformats.org/officeDocument/2006/relationships/image"/><Relationship Id="rId6" Target="../media/image37.svg" Type="http://schemas.openxmlformats.org/officeDocument/2006/relationships/image"/><Relationship Id="rId7" Target="../media/image38.png" Type="http://schemas.openxmlformats.org/officeDocument/2006/relationships/image"/><Relationship Id="rId8" Target="../media/image39.svg" Type="http://schemas.openxmlformats.org/officeDocument/2006/relationships/image"/><Relationship Id="rId9" Target="../media/image40.pn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2.png" Type="http://schemas.openxmlformats.org/officeDocument/2006/relationships/image"/><Relationship Id="rId11" Target="../media/image23.svg" Type="http://schemas.openxmlformats.org/officeDocument/2006/relationships/image"/><Relationship Id="rId2" Target="../media/image44.jpeg" Type="http://schemas.openxmlformats.org/officeDocument/2006/relationships/image"/><Relationship Id="rId3" Target="../media/image45.jpeg" Type="http://schemas.openxmlformats.org/officeDocument/2006/relationships/image"/><Relationship Id="rId4" Target="../media/image17.gif" Type="http://schemas.openxmlformats.org/officeDocument/2006/relationships/image"/><Relationship Id="rId5" Target="../media/image46.png" Type="http://schemas.openxmlformats.org/officeDocument/2006/relationships/image"/><Relationship Id="rId6" Target="../media/image47.svg" Type="http://schemas.openxmlformats.org/officeDocument/2006/relationships/image"/><Relationship Id="rId7" Target="../media/image14.gif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0.png" Type="http://schemas.openxmlformats.org/officeDocument/2006/relationships/image"/><Relationship Id="rId11" Target="../media/image9.png" Type="http://schemas.openxmlformats.org/officeDocument/2006/relationships/image"/><Relationship Id="rId12" Target="../media/image10.svg" Type="http://schemas.openxmlformats.org/officeDocument/2006/relationships/image"/><Relationship Id="rId13" Target="../media/image51.png" Type="http://schemas.openxmlformats.org/officeDocument/2006/relationships/image"/><Relationship Id="rId14" Target="../media/image5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5.png" Type="http://schemas.openxmlformats.org/officeDocument/2006/relationships/image"/><Relationship Id="rId5" Target="../media/image6.svg" Type="http://schemas.openxmlformats.org/officeDocument/2006/relationships/image"/><Relationship Id="rId6" Target="../media/image11.png" Type="http://schemas.openxmlformats.org/officeDocument/2006/relationships/image"/><Relationship Id="rId7" Target="../media/image12.svg" Type="http://schemas.openxmlformats.org/officeDocument/2006/relationships/image"/><Relationship Id="rId8" Target="../media/image48.jpeg" Type="http://schemas.openxmlformats.org/officeDocument/2006/relationships/image"/><Relationship Id="rId9" Target="../media/image49.jpe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3.png" Type="http://schemas.openxmlformats.org/officeDocument/2006/relationships/image"/><Relationship Id="rId11" Target="../media/image54.svg" Type="http://schemas.openxmlformats.org/officeDocument/2006/relationships/image"/><Relationship Id="rId12" Target="../media/image36.png" Type="http://schemas.openxmlformats.org/officeDocument/2006/relationships/image"/><Relationship Id="rId13" Target="../media/image37.svg" Type="http://schemas.openxmlformats.org/officeDocument/2006/relationships/image"/><Relationship Id="rId14" Target="../media/image42.png" Type="http://schemas.openxmlformats.org/officeDocument/2006/relationships/image"/><Relationship Id="rId15" Target="../media/image43.svg" Type="http://schemas.openxmlformats.org/officeDocument/2006/relationships/image"/><Relationship Id="rId16" Target="../media/image15.gif" Type="http://schemas.openxmlformats.org/officeDocument/2006/relationships/image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1.png" Type="http://schemas.openxmlformats.org/officeDocument/2006/relationships/image"/><Relationship Id="rId5" Target="../media/image2.svg" Type="http://schemas.openxmlformats.org/officeDocument/2006/relationships/image"/><Relationship Id="rId6" Target="../media/image28.png" Type="http://schemas.openxmlformats.org/officeDocument/2006/relationships/image"/><Relationship Id="rId7" Target="../media/image29.svg" Type="http://schemas.openxmlformats.org/officeDocument/2006/relationships/image"/><Relationship Id="rId8" Target="../media/image30.png" Type="http://schemas.openxmlformats.org/officeDocument/2006/relationships/image"/><Relationship Id="rId9" Target="../media/image31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2.svg" Type="http://schemas.openxmlformats.org/officeDocument/2006/relationships/image"/><Relationship Id="rId2" Target="../media/image55.jpeg" Type="http://schemas.openxmlformats.org/officeDocument/2006/relationships/image"/><Relationship Id="rId3" Target="../media/image56.jpeg" Type="http://schemas.openxmlformats.org/officeDocument/2006/relationships/image"/><Relationship Id="rId4" Target="../media/image50.png" Type="http://schemas.openxmlformats.org/officeDocument/2006/relationships/image"/><Relationship Id="rId5" Target="../media/image1.png" Type="http://schemas.openxmlformats.org/officeDocument/2006/relationships/image"/><Relationship Id="rId6" Target="../media/image2.svg" Type="http://schemas.openxmlformats.org/officeDocument/2006/relationships/image"/><Relationship Id="rId7" Target="../media/image57.jpeg" Type="http://schemas.openxmlformats.org/officeDocument/2006/relationships/image"/><Relationship Id="rId8" Target="../media/image58.jpeg" Type="http://schemas.openxmlformats.org/officeDocument/2006/relationships/image"/><Relationship Id="rId9" Target="../media/image51.pn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2.png" Type="http://schemas.openxmlformats.org/officeDocument/2006/relationships/image"/><Relationship Id="rId11" Target="../media/image43.svg" Type="http://schemas.openxmlformats.org/officeDocument/2006/relationships/image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59.png" Type="http://schemas.openxmlformats.org/officeDocument/2006/relationships/image"/><Relationship Id="rId5" Target="../media/image60.svg" Type="http://schemas.openxmlformats.org/officeDocument/2006/relationships/image"/><Relationship Id="rId6" Target="../media/image61.png" Type="http://schemas.openxmlformats.org/officeDocument/2006/relationships/image"/><Relationship Id="rId7" Target="../media/image62.svg" Type="http://schemas.openxmlformats.org/officeDocument/2006/relationships/image"/><Relationship Id="rId8" Target="../media/image14.gif" Type="http://schemas.openxmlformats.org/officeDocument/2006/relationships/image"/><Relationship Id="rId9" Target="../media/image13.gif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3.svg" Type="http://schemas.openxmlformats.org/officeDocument/2006/relationships/image"/><Relationship Id="rId2" Target="../media/image36.png" Type="http://schemas.openxmlformats.org/officeDocument/2006/relationships/image"/><Relationship Id="rId3" Target="../media/image37.svg" Type="http://schemas.openxmlformats.org/officeDocument/2006/relationships/image"/><Relationship Id="rId4" Target="../media/image1.png" Type="http://schemas.openxmlformats.org/officeDocument/2006/relationships/image"/><Relationship Id="rId5" Target="../media/image2.svg" Type="http://schemas.openxmlformats.org/officeDocument/2006/relationships/image"/><Relationship Id="rId6" Target="../media/image63.png" Type="http://schemas.openxmlformats.org/officeDocument/2006/relationships/image"/><Relationship Id="rId7" Target="../media/image64.svg" Type="http://schemas.openxmlformats.org/officeDocument/2006/relationships/image"/><Relationship Id="rId8" Target="../media/image15.gif" Type="http://schemas.openxmlformats.org/officeDocument/2006/relationships/image"/><Relationship Id="rId9" Target="../media/image22.pn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3.svg" Type="http://schemas.openxmlformats.org/officeDocument/2006/relationships/image"/><Relationship Id="rId2" Target="../media/image65.png" Type="http://schemas.openxmlformats.org/officeDocument/2006/relationships/image"/><Relationship Id="rId3" Target="../media/image66.svg" Type="http://schemas.openxmlformats.org/officeDocument/2006/relationships/image"/><Relationship Id="rId4" Target="../media/image67.jpeg" Type="http://schemas.openxmlformats.org/officeDocument/2006/relationships/image"/><Relationship Id="rId5" Target="../media/image68.png" Type="http://schemas.openxmlformats.org/officeDocument/2006/relationships/image"/><Relationship Id="rId6" Target="../media/image69.svg" Type="http://schemas.openxmlformats.org/officeDocument/2006/relationships/image"/><Relationship Id="rId7" Target="../media/image70.jpeg" Type="http://schemas.openxmlformats.org/officeDocument/2006/relationships/image"/><Relationship Id="rId8" Target="../media/image71.jpeg" Type="http://schemas.openxmlformats.org/officeDocument/2006/relationships/image"/><Relationship Id="rId9" Target="../media/image32.pn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gif" Type="http://schemas.openxmlformats.org/officeDocument/2006/relationships/image"/><Relationship Id="rId3" Target="../media/image34.png" Type="http://schemas.openxmlformats.org/officeDocument/2006/relationships/image"/><Relationship Id="rId4" Target="../media/image35.svg" Type="http://schemas.openxmlformats.org/officeDocument/2006/relationships/image"/><Relationship Id="rId5" Target="../media/image40.png" Type="http://schemas.openxmlformats.org/officeDocument/2006/relationships/image"/><Relationship Id="rId6" Target="../media/image41.svg" Type="http://schemas.openxmlformats.org/officeDocument/2006/relationships/image"/><Relationship Id="rId7" Target="../media/image46.png" Type="http://schemas.openxmlformats.org/officeDocument/2006/relationships/image"/><Relationship Id="rId8" Target="../media/image47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3.gif" Type="http://schemas.openxmlformats.org/officeDocument/2006/relationships/image"/><Relationship Id="rId11" Target="../media/image5.png" Type="http://schemas.openxmlformats.org/officeDocument/2006/relationships/image"/><Relationship Id="rId12" Target="../media/image6.svg" Type="http://schemas.openxmlformats.org/officeDocument/2006/relationships/image"/><Relationship Id="rId13" Target="../media/image74.png" Type="http://schemas.openxmlformats.org/officeDocument/2006/relationships/image"/><Relationship Id="rId14" Target="../media/image75.svg" Type="http://schemas.openxmlformats.org/officeDocument/2006/relationships/image"/><Relationship Id="rId15" Target="../media/image16.gif" Type="http://schemas.openxmlformats.org/officeDocument/2006/relationships/image"/><Relationship Id="rId2" Target="../media/image72.png" Type="http://schemas.openxmlformats.org/officeDocument/2006/relationships/image"/><Relationship Id="rId3" Target="../media/image73.svg" Type="http://schemas.openxmlformats.org/officeDocument/2006/relationships/image"/><Relationship Id="rId4" Target="../media/image28.png" Type="http://schemas.openxmlformats.org/officeDocument/2006/relationships/image"/><Relationship Id="rId5" Target="../media/image29.svg" Type="http://schemas.openxmlformats.org/officeDocument/2006/relationships/image"/><Relationship Id="rId6" Target="../media/image30.png" Type="http://schemas.openxmlformats.org/officeDocument/2006/relationships/image"/><Relationship Id="rId7" Target="../media/image31.svg" Type="http://schemas.openxmlformats.org/officeDocument/2006/relationships/image"/><Relationship Id="rId8" Target="../media/image53.png" Type="http://schemas.openxmlformats.org/officeDocument/2006/relationships/image"/><Relationship Id="rId9" Target="../media/image54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png" Type="http://schemas.openxmlformats.org/officeDocument/2006/relationships/image"/><Relationship Id="rId3" Target="../media/image47.svg" Type="http://schemas.openxmlformats.org/officeDocument/2006/relationships/image"/><Relationship Id="rId4" Target="../media/image76.jpeg" Type="http://schemas.openxmlformats.org/officeDocument/2006/relationships/image"/><Relationship Id="rId5" Target="../media/image77.jpeg" Type="http://schemas.openxmlformats.org/officeDocument/2006/relationships/image"/><Relationship Id="rId6" Target="../media/image78.jpeg" Type="http://schemas.openxmlformats.org/officeDocument/2006/relationships/image"/><Relationship Id="rId7" Target="../media/image79.png" Type="http://schemas.openxmlformats.org/officeDocument/2006/relationships/image"/><Relationship Id="rId8" Target="../media/image80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5.gif" Type="http://schemas.openxmlformats.org/officeDocument/2006/relationships/image"/><Relationship Id="rId11" Target="../media/image14.gif" Type="http://schemas.openxmlformats.org/officeDocument/2006/relationships/image"/><Relationship Id="rId12" Target="../media/image3.png" Type="http://schemas.openxmlformats.org/officeDocument/2006/relationships/image"/><Relationship Id="rId13" Target="../media/image4.svg" Type="http://schemas.openxmlformats.org/officeDocument/2006/relationships/image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81.png" Type="http://schemas.openxmlformats.org/officeDocument/2006/relationships/image"/><Relationship Id="rId5" Target="../media/image82.svg" Type="http://schemas.openxmlformats.org/officeDocument/2006/relationships/image"/><Relationship Id="rId6" Target="../media/image83.png" Type="http://schemas.openxmlformats.org/officeDocument/2006/relationships/image"/><Relationship Id="rId7" Target="../media/image84.svg" Type="http://schemas.openxmlformats.org/officeDocument/2006/relationships/image"/><Relationship Id="rId8" Target="../media/image1.png" Type="http://schemas.openxmlformats.org/officeDocument/2006/relationships/image"/><Relationship Id="rId9" Target="../media/image2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7.svg" Type="http://schemas.openxmlformats.org/officeDocument/2006/relationships/image"/><Relationship Id="rId11" Target="../media/image61.png" Type="http://schemas.openxmlformats.org/officeDocument/2006/relationships/image"/><Relationship Id="rId12" Target="../media/image62.svg" Type="http://schemas.openxmlformats.org/officeDocument/2006/relationships/image"/><Relationship Id="rId2" Target="../media/image5.png" Type="http://schemas.openxmlformats.org/officeDocument/2006/relationships/image"/><Relationship Id="rId3" Target="../media/image6.svg" Type="http://schemas.openxmlformats.org/officeDocument/2006/relationships/image"/><Relationship Id="rId4" Target="../media/image83.png" Type="http://schemas.openxmlformats.org/officeDocument/2006/relationships/image"/><Relationship Id="rId5" Target="../media/image84.svg" Type="http://schemas.openxmlformats.org/officeDocument/2006/relationships/image"/><Relationship Id="rId6" Target="../media/image14.gif" Type="http://schemas.openxmlformats.org/officeDocument/2006/relationships/image"/><Relationship Id="rId7" Target="../media/image74.png" Type="http://schemas.openxmlformats.org/officeDocument/2006/relationships/image"/><Relationship Id="rId8" Target="../media/image75.svg" Type="http://schemas.openxmlformats.org/officeDocument/2006/relationships/image"/><Relationship Id="rId9" Target="../media/image36.pn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gif" Type="http://schemas.openxmlformats.org/officeDocument/2006/relationships/image"/><Relationship Id="rId3" Target="../media/image46.png" Type="http://schemas.openxmlformats.org/officeDocument/2006/relationships/image"/><Relationship Id="rId4" Target="../media/image47.svg" Type="http://schemas.openxmlformats.org/officeDocument/2006/relationships/image"/><Relationship Id="rId5" Target="../media/image22.png" Type="http://schemas.openxmlformats.org/officeDocument/2006/relationships/image"/><Relationship Id="rId6" Target="../media/image23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85.jpeg" Type="http://schemas.openxmlformats.org/officeDocument/2006/relationships/image"/><Relationship Id="rId5" Target="../media/image86.jpeg" Type="http://schemas.openxmlformats.org/officeDocument/2006/relationships/image"/><Relationship Id="rId6" Target="../media/image1.png" Type="http://schemas.openxmlformats.org/officeDocument/2006/relationships/image"/><Relationship Id="rId7" Target="../media/image2.svg" Type="http://schemas.openxmlformats.org/officeDocument/2006/relationships/image"/><Relationship Id="rId8" Target="../media/image15.gif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5.svg" Type="http://schemas.openxmlformats.org/officeDocument/2006/relationships/image"/><Relationship Id="rId11" Target="../media/image17.gif" Type="http://schemas.openxmlformats.org/officeDocument/2006/relationships/image"/><Relationship Id="rId12" Target="../media/image96.png" Type="http://schemas.openxmlformats.org/officeDocument/2006/relationships/image"/><Relationship Id="rId13" Target="../media/image97.svg" Type="http://schemas.openxmlformats.org/officeDocument/2006/relationships/image"/><Relationship Id="rId14" Target="../media/image14.gif" Type="http://schemas.openxmlformats.org/officeDocument/2006/relationships/image"/><Relationship Id="rId15" Target="../media/image7.png" Type="http://schemas.openxmlformats.org/officeDocument/2006/relationships/image"/><Relationship Id="rId16" Target="../media/image8.svg" Type="http://schemas.openxmlformats.org/officeDocument/2006/relationships/image"/><Relationship Id="rId2" Target="../media/image87.jpeg" Type="http://schemas.openxmlformats.org/officeDocument/2006/relationships/image"/><Relationship Id="rId3" Target="../media/image88.jpeg" Type="http://schemas.openxmlformats.org/officeDocument/2006/relationships/image"/><Relationship Id="rId4" Target="../media/image89.jpeg" Type="http://schemas.openxmlformats.org/officeDocument/2006/relationships/image"/><Relationship Id="rId5" Target="../media/image90.jpeg" Type="http://schemas.openxmlformats.org/officeDocument/2006/relationships/image"/><Relationship Id="rId6" Target="../media/image91.jpeg" Type="http://schemas.openxmlformats.org/officeDocument/2006/relationships/image"/><Relationship Id="rId7" Target="../media/image92.jpeg" Type="http://schemas.openxmlformats.org/officeDocument/2006/relationships/image"/><Relationship Id="rId8" Target="../media/image93.jpeg" Type="http://schemas.openxmlformats.org/officeDocument/2006/relationships/image"/><Relationship Id="rId9" Target="../media/image94.png" Type="http://schemas.openxmlformats.org/officeDocument/2006/relationships/image"/></Relationships>
</file>

<file path=ppt/slides/_rels/slide2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1.png" Type="http://schemas.openxmlformats.org/officeDocument/2006/relationships/image"/><Relationship Id="rId11" Target="../media/image12.svg" Type="http://schemas.openxmlformats.org/officeDocument/2006/relationships/image"/><Relationship Id="rId12" Target="../media/image13.gif" Type="http://schemas.openxmlformats.org/officeDocument/2006/relationships/image"/><Relationship Id="rId13" Target="../media/image14.gif" Type="http://schemas.openxmlformats.org/officeDocument/2006/relationships/image"/><Relationship Id="rId14" Target="../media/image15.gif" Type="http://schemas.openxmlformats.org/officeDocument/2006/relationships/image"/><Relationship Id="rId15" Target="../media/image16.gif" Type="http://schemas.openxmlformats.org/officeDocument/2006/relationships/image"/><Relationship Id="rId16" Target="../media/image17.gif" Type="http://schemas.openxmlformats.org/officeDocument/2006/relationships/image"/><Relationship Id="rId17" Target="../media/image18.png" Type="http://schemas.openxmlformats.org/officeDocument/2006/relationships/image"/><Relationship Id="rId18" Target="../media/image19.svg" Type="http://schemas.openxmlformats.org/officeDocument/2006/relationships/image"/><Relationship Id="rId19" Target="../media/image22.png" Type="http://schemas.openxmlformats.org/officeDocument/2006/relationships/image"/><Relationship Id="rId2" Target="../media/image3.png" Type="http://schemas.openxmlformats.org/officeDocument/2006/relationships/image"/><Relationship Id="rId20" Target="../media/image23.svg" Type="http://schemas.openxmlformats.org/officeDocument/2006/relationships/image"/><Relationship Id="rId21" Target="../media/image36.png" Type="http://schemas.openxmlformats.org/officeDocument/2006/relationships/image"/><Relationship Id="rId22" Target="../media/image37.svg" Type="http://schemas.openxmlformats.org/officeDocument/2006/relationships/image"/><Relationship Id="rId23" Target="../media/image98.png" Type="http://schemas.openxmlformats.org/officeDocument/2006/relationships/image"/><Relationship Id="rId24" Target="../media/image99.svg" Type="http://schemas.openxmlformats.org/officeDocument/2006/relationships/image"/><Relationship Id="rId25" Target="../media/image100.png" Type="http://schemas.openxmlformats.org/officeDocument/2006/relationships/image"/><Relationship Id="rId26" Target="../media/image101.svg" Type="http://schemas.openxmlformats.org/officeDocument/2006/relationships/image"/><Relationship Id="rId27" Target="../media/image102.png" Type="http://schemas.openxmlformats.org/officeDocument/2006/relationships/image"/><Relationship Id="rId28" Target="../media/image103.svg" Type="http://schemas.openxmlformats.org/officeDocument/2006/relationships/image"/><Relationship Id="rId29" Target="../media/image104.png" Type="http://schemas.openxmlformats.org/officeDocument/2006/relationships/image"/><Relationship Id="rId3" Target="../media/image4.svg" Type="http://schemas.openxmlformats.org/officeDocument/2006/relationships/image"/><Relationship Id="rId30" Target="../media/image105.svg" Type="http://schemas.openxmlformats.org/officeDocument/2006/relationships/image"/><Relationship Id="rId31" Target="../media/image53.png" Type="http://schemas.openxmlformats.org/officeDocument/2006/relationships/image"/><Relationship Id="rId32" Target="../media/image54.svg" Type="http://schemas.openxmlformats.org/officeDocument/2006/relationships/image"/><Relationship Id="rId33" Target="../media/image20.png" Type="http://schemas.openxmlformats.org/officeDocument/2006/relationships/image"/><Relationship Id="rId34" Target="../media/image21.svg" Type="http://schemas.openxmlformats.org/officeDocument/2006/relationships/image"/><Relationship Id="rId4" Target="../media/image5.png" Type="http://schemas.openxmlformats.org/officeDocument/2006/relationships/image"/><Relationship Id="rId5" Target="../media/image6.svg" Type="http://schemas.openxmlformats.org/officeDocument/2006/relationships/image"/><Relationship Id="rId6" Target="../media/image7.png" Type="http://schemas.openxmlformats.org/officeDocument/2006/relationships/image"/><Relationship Id="rId7" Target="../media/image8.svg" Type="http://schemas.openxmlformats.org/officeDocument/2006/relationships/image"/><Relationship Id="rId8" Target="../media/image9.png" Type="http://schemas.openxmlformats.org/officeDocument/2006/relationships/image"/><Relationship Id="rId9" Target="../media/image10.svg" Type="http://schemas.openxmlformats.org/officeDocument/2006/relationships/image"/></Relationships>
</file>

<file path=ppt/slides/_rels/slide2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3.svg" Type="http://schemas.openxmlformats.org/officeDocument/2006/relationships/image"/><Relationship Id="rId2" Target="../media/image17.gif" Type="http://schemas.openxmlformats.org/officeDocument/2006/relationships/image"/><Relationship Id="rId3" Target="../media/image65.png" Type="http://schemas.openxmlformats.org/officeDocument/2006/relationships/image"/><Relationship Id="rId4" Target="../media/image66.svg" Type="http://schemas.openxmlformats.org/officeDocument/2006/relationships/image"/><Relationship Id="rId5" Target="../media/image46.png" Type="http://schemas.openxmlformats.org/officeDocument/2006/relationships/image"/><Relationship Id="rId6" Target="../media/image47.svg" Type="http://schemas.openxmlformats.org/officeDocument/2006/relationships/image"/><Relationship Id="rId7" Target="../media/image7.png" Type="http://schemas.openxmlformats.org/officeDocument/2006/relationships/image"/><Relationship Id="rId8" Target="../media/image8.svg" Type="http://schemas.openxmlformats.org/officeDocument/2006/relationships/image"/><Relationship Id="rId9" Target="../media/image22.png" Type="http://schemas.openxmlformats.org/officeDocument/2006/relationships/image"/></Relationships>
</file>

<file path=ppt/slides/_rels/slide2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9.svg" Type="http://schemas.openxmlformats.org/officeDocument/2006/relationships/image"/><Relationship Id="rId11" Target="../media/image53.png" Type="http://schemas.openxmlformats.org/officeDocument/2006/relationships/image"/><Relationship Id="rId12" Target="../media/image5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61.png" Type="http://schemas.openxmlformats.org/officeDocument/2006/relationships/image"/><Relationship Id="rId5" Target="../media/image62.svg" Type="http://schemas.openxmlformats.org/officeDocument/2006/relationships/image"/><Relationship Id="rId6" Target="../media/image13.gif" Type="http://schemas.openxmlformats.org/officeDocument/2006/relationships/image"/><Relationship Id="rId7" Target="../media/image42.png" Type="http://schemas.openxmlformats.org/officeDocument/2006/relationships/image"/><Relationship Id="rId8" Target="../media/image43.svg" Type="http://schemas.openxmlformats.org/officeDocument/2006/relationships/image"/><Relationship Id="rId9" Target="../media/image28.png" Type="http://schemas.openxmlformats.org/officeDocument/2006/relationships/image"/></Relationships>
</file>

<file path=ppt/slides/_rels/slide2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2.svg" Type="http://schemas.openxmlformats.org/officeDocument/2006/relationships/image"/><Relationship Id="rId2" Target="../media/image106.png" Type="http://schemas.openxmlformats.org/officeDocument/2006/relationships/image"/><Relationship Id="rId3" Target="../media/image1.png" Type="http://schemas.openxmlformats.org/officeDocument/2006/relationships/image"/><Relationship Id="rId4" Target="../media/image2.svg" Type="http://schemas.openxmlformats.org/officeDocument/2006/relationships/image"/><Relationship Id="rId5" Target="../media/image74.png" Type="http://schemas.openxmlformats.org/officeDocument/2006/relationships/image"/><Relationship Id="rId6" Target="../media/image75.svg" Type="http://schemas.openxmlformats.org/officeDocument/2006/relationships/image"/><Relationship Id="rId7" Target="../media/image36.png" Type="http://schemas.openxmlformats.org/officeDocument/2006/relationships/image"/><Relationship Id="rId8" Target="../media/image37.svg" Type="http://schemas.openxmlformats.org/officeDocument/2006/relationships/image"/><Relationship Id="rId9" Target="../media/image61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538612" y="5786162"/>
            <a:ext cx="4637582" cy="41148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21055" y="927242"/>
            <a:ext cx="15445891" cy="8432516"/>
            <a:chOff x="0" y="0"/>
            <a:chExt cx="20594521" cy="11243354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205836" y="161733"/>
              <a:ext cx="20388685" cy="11081621"/>
              <a:chOff x="0" y="0"/>
              <a:chExt cx="14104351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0">
              <a:off x="0" y="0"/>
              <a:ext cx="20312506" cy="10984197"/>
              <a:chOff x="0" y="0"/>
              <a:chExt cx="14051652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384889">
            <a:off x="184891" y="2613480"/>
            <a:ext cx="1043209" cy="8315437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537269" y="-1130158"/>
            <a:ext cx="4637582" cy="411480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16626">
            <a:off x="14414352" y="885675"/>
            <a:ext cx="6189154" cy="5468962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201275" y="8362585"/>
            <a:ext cx="3815542" cy="4114800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919277" y="656395"/>
            <a:ext cx="3251546" cy="5468962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0805908" y="7103312"/>
            <a:ext cx="6210843" cy="5061837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5"/>
          <a:srcRect l="0" t="50" r="0" b="50"/>
          <a:stretch>
            <a:fillRect/>
          </a:stretch>
        </p:blipFill>
        <p:spPr>
          <a:xfrm flipH="false" flipV="false" rot="0">
            <a:off x="11522612" y="-1446478"/>
            <a:ext cx="4153860" cy="445056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6"/>
          <a:srcRect l="0" t="57" r="0" b="57"/>
          <a:stretch>
            <a:fillRect/>
          </a:stretch>
        </p:blipFill>
        <p:spPr>
          <a:xfrm flipH="false" flipV="false" rot="0">
            <a:off x="4199778" y="-43774"/>
            <a:ext cx="2505849" cy="1942033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7"/>
          <a:srcRect l="43" t="0" r="43" b="0"/>
          <a:stretch>
            <a:fillRect/>
          </a:stretch>
        </p:blipFill>
        <p:spPr>
          <a:xfrm flipH="false" flipV="false" rot="0">
            <a:off x="4458682" y="8362585"/>
            <a:ext cx="2612314" cy="1066695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3420758" y="2388198"/>
            <a:ext cx="11446484" cy="3564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855"/>
              </a:lnSpc>
            </a:pPr>
            <a:r>
              <a:rPr lang="en-US" sz="12371">
                <a:solidFill>
                  <a:srgbClr val="000000"/>
                </a:solidFill>
                <a:latin typeface="Chewy"/>
              </a:rPr>
              <a:t>Whiteboard</a:t>
            </a:r>
          </a:p>
          <a:p>
            <a:pPr algn="ctr">
              <a:lnSpc>
                <a:spcPts val="13855"/>
              </a:lnSpc>
            </a:pPr>
            <a:r>
              <a:rPr lang="en-US" sz="12371">
                <a:solidFill>
                  <a:srgbClr val="000000"/>
                </a:solidFill>
                <a:latin typeface="Chewy"/>
              </a:rPr>
              <a:t>style portfolio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3420758" y="6741970"/>
            <a:ext cx="11446484" cy="12326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8"/>
              </a:lnSpc>
              <a:spcBef>
                <a:spcPct val="0"/>
              </a:spcBef>
            </a:pPr>
            <a:r>
              <a:rPr lang="en-US" sz="4301">
                <a:solidFill>
                  <a:srgbClr val="000000"/>
                </a:solidFill>
                <a:latin typeface="Chewy"/>
              </a:rPr>
              <a:t>Let your work speak for itself and dazzle your</a:t>
            </a:r>
          </a:p>
          <a:p>
            <a:pPr algn="ctr">
              <a:lnSpc>
                <a:spcPts val="4818"/>
              </a:lnSpc>
              <a:spcBef>
                <a:spcPct val="0"/>
              </a:spcBef>
            </a:pPr>
            <a:r>
              <a:rPr lang="en-US" sz="4301">
                <a:solidFill>
                  <a:srgbClr val="000000"/>
                </a:solidFill>
                <a:latin typeface="Chewy"/>
              </a:rPr>
              <a:t>audience with this whiteboard style portfolio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35717" y="553089"/>
            <a:ext cx="16816567" cy="9180821"/>
            <a:chOff x="0" y="0"/>
            <a:chExt cx="22422089" cy="12241095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224102" y="176085"/>
              <a:ext cx="22197987" cy="12065010"/>
              <a:chOff x="0" y="0"/>
              <a:chExt cx="14104351" cy="7665971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5" id="5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6" id="6"/>
            <p:cNvGrpSpPr/>
            <p:nvPr/>
          </p:nvGrpSpPr>
          <p:grpSpPr>
            <a:xfrm rot="0">
              <a:off x="0" y="0"/>
              <a:ext cx="22115047" cy="11958940"/>
              <a:chOff x="0" y="0"/>
              <a:chExt cx="14051652" cy="7598576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9" id="9"/>
          <p:cNvGrpSpPr/>
          <p:nvPr/>
        </p:nvGrpSpPr>
        <p:grpSpPr>
          <a:xfrm rot="0">
            <a:off x="1671372" y="5143500"/>
            <a:ext cx="3086100" cy="883632"/>
            <a:chOff x="0" y="0"/>
            <a:chExt cx="812800" cy="232726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Canva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7587105" y="5143500"/>
            <a:ext cx="3086100" cy="883632"/>
            <a:chOff x="0" y="0"/>
            <a:chExt cx="812800" cy="232726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>
                  <a:solidFill>
                    <a:srgbClr val="000000"/>
                  </a:solidFill>
                  <a:latin typeface="Chewy"/>
                </a:rPr>
                <a:t>P</a:t>
              </a: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owerpoint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2950147" y="5143500"/>
            <a:ext cx="3086100" cy="883632"/>
            <a:chOff x="0" y="0"/>
            <a:chExt cx="812800" cy="232726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>
                  <a:solidFill>
                    <a:srgbClr val="000000"/>
                  </a:solidFill>
                  <a:latin typeface="Chewy"/>
                </a:rPr>
                <a:t>G</a:t>
              </a: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oogle Slides</a:t>
              </a: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2"/>
          <a:srcRect l="184" t="0" r="184" b="0"/>
          <a:stretch>
            <a:fillRect/>
          </a:stretch>
        </p:blipFill>
        <p:spPr>
          <a:xfrm flipH="false" flipV="false" rot="0">
            <a:off x="-1734854" y="-203156"/>
            <a:ext cx="5918010" cy="507962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"/>
          <a:srcRect l="0" t="50" r="0" b="50"/>
          <a:stretch>
            <a:fillRect/>
          </a:stretch>
        </p:blipFill>
        <p:spPr>
          <a:xfrm flipH="false" flipV="false" rot="0">
            <a:off x="14266279" y="-459629"/>
            <a:ext cx="3286004" cy="3520719"/>
          </a:xfrm>
          <a:prstGeom prst="rect">
            <a:avLst/>
          </a:prstGeom>
        </p:spPr>
      </p:pic>
      <p:sp>
        <p:nvSpPr>
          <p:cNvPr name="TextBox 20" id="20"/>
          <p:cNvSpPr txBox="true"/>
          <p:nvPr/>
        </p:nvSpPr>
        <p:spPr>
          <a:xfrm rot="0">
            <a:off x="3924889" y="1302860"/>
            <a:ext cx="10438223" cy="317867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How to Use This Presentation</a:t>
            </a:r>
          </a:p>
        </p:txBody>
      </p:sp>
      <p:pic>
        <p:nvPicPr>
          <p:cNvPr name="Picture 21" id="2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868940" y="279257"/>
            <a:ext cx="4017541" cy="411480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02842" y="7587471"/>
            <a:ext cx="3621024" cy="411480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047975" y="8374993"/>
            <a:ext cx="4529858" cy="1606041"/>
          </a:xfrm>
          <a:prstGeom prst="rect">
            <a:avLst/>
          </a:prstGeom>
        </p:spPr>
      </p:pic>
      <p:sp>
        <p:nvSpPr>
          <p:cNvPr name="TextBox 24" id="24"/>
          <p:cNvSpPr txBox="true"/>
          <p:nvPr/>
        </p:nvSpPr>
        <p:spPr>
          <a:xfrm rot="0">
            <a:off x="1334210" y="6168997"/>
            <a:ext cx="3760423" cy="1989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>
                <a:solidFill>
                  <a:srgbClr val="000000"/>
                </a:solidFill>
                <a:latin typeface="Pangolin"/>
              </a:rPr>
              <a:t>Click on the </a:t>
            </a:r>
            <a:r>
              <a:rPr lang="en-US" sz="2299">
                <a:solidFill>
                  <a:srgbClr val="000000"/>
                </a:solidFill>
                <a:latin typeface="Pangolin Bold"/>
              </a:rPr>
              <a:t>"Canva"</a:t>
            </a:r>
            <a:r>
              <a:rPr lang="en-US" sz="2299">
                <a:solidFill>
                  <a:srgbClr val="000000"/>
                </a:solidFill>
                <a:latin typeface="Pangolin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7086119" y="6168997"/>
            <a:ext cx="4115762" cy="27893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>
                <a:solidFill>
                  <a:srgbClr val="000000"/>
                </a:solidFill>
                <a:latin typeface="Pangolin"/>
              </a:rPr>
              <a:t>Export this design from Canva as a </a:t>
            </a:r>
            <a:r>
              <a:rPr lang="en-US" sz="2299">
                <a:solidFill>
                  <a:srgbClr val="000000"/>
                </a:solidFill>
                <a:latin typeface="Pangolin Bold"/>
              </a:rPr>
              <a:t>PowerPoint template</a:t>
            </a:r>
            <a:r>
              <a:rPr lang="en-US" sz="2299">
                <a:solidFill>
                  <a:srgbClr val="000000"/>
                </a:solidFill>
                <a:latin typeface="Pangolin"/>
              </a:rPr>
              <a:t>. Open the design in </a:t>
            </a:r>
            <a:r>
              <a:rPr lang="en-US" sz="2299">
                <a:solidFill>
                  <a:srgbClr val="000000"/>
                </a:solidFill>
                <a:latin typeface="Pangolin Bold"/>
              </a:rPr>
              <a:t>Canva</a:t>
            </a:r>
            <a:r>
              <a:rPr lang="en-US" sz="2299">
                <a:solidFill>
                  <a:srgbClr val="000000"/>
                </a:solidFill>
                <a:latin typeface="Pangolin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2595219" y="6168997"/>
            <a:ext cx="3795957" cy="23893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>
                <a:solidFill>
                  <a:srgbClr val="000000"/>
                </a:solidFill>
                <a:latin typeface="Pangolin"/>
              </a:rPr>
              <a:t>Export this design from Canva as a </a:t>
            </a:r>
            <a:r>
              <a:rPr lang="en-US" sz="2299">
                <a:solidFill>
                  <a:srgbClr val="000000"/>
                </a:solidFill>
                <a:latin typeface="Pangolin Bold"/>
              </a:rPr>
              <a:t>GoogleSlide template</a:t>
            </a:r>
            <a:r>
              <a:rPr lang="en-US" sz="2299">
                <a:solidFill>
                  <a:srgbClr val="000000"/>
                </a:solidFill>
                <a:latin typeface="Pangolin"/>
              </a:rPr>
              <a:t>. This will provide you with all the fonts used and elements used in this presentation as listed on page 21.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4043183" y="-1802828"/>
            <a:ext cx="7333300" cy="650663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-195782">
            <a:off x="873285" y="4475601"/>
            <a:ext cx="16816567" cy="9180821"/>
            <a:chOff x="0" y="0"/>
            <a:chExt cx="22422089" cy="12241095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224102" y="176085"/>
              <a:ext cx="22197987" cy="12065010"/>
              <a:chOff x="0" y="0"/>
              <a:chExt cx="14104351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0">
              <a:off x="0" y="0"/>
              <a:ext cx="22115047" cy="11958940"/>
              <a:chOff x="0" y="0"/>
              <a:chExt cx="14051652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0" id="10"/>
          <p:cNvGrpSpPr/>
          <p:nvPr/>
        </p:nvGrpSpPr>
        <p:grpSpPr>
          <a:xfrm rot="0">
            <a:off x="1938834" y="5373818"/>
            <a:ext cx="3086100" cy="883632"/>
            <a:chOff x="0" y="0"/>
            <a:chExt cx="812800" cy="232726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1.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7600950" y="5373818"/>
            <a:ext cx="3086100" cy="883632"/>
            <a:chOff x="0" y="0"/>
            <a:chExt cx="812800" cy="232726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5" id="15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2.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3217609" y="5373818"/>
            <a:ext cx="3086100" cy="883632"/>
            <a:chOff x="0" y="0"/>
            <a:chExt cx="812800" cy="232726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8" id="18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3.</a:t>
              </a:r>
            </a:p>
          </p:txBody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990169" y="5293690"/>
            <a:ext cx="983429" cy="963760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29557" y="5293690"/>
            <a:ext cx="983429" cy="96376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87500" y="5293690"/>
            <a:ext cx="983429" cy="963760"/>
          </a:xfrm>
          <a:prstGeom prst="rect">
            <a:avLst/>
          </a:prstGeom>
        </p:spPr>
      </p:pic>
      <p:sp>
        <p:nvSpPr>
          <p:cNvPr name="TextBox 22" id="22"/>
          <p:cNvSpPr txBox="true"/>
          <p:nvPr/>
        </p:nvSpPr>
        <p:spPr>
          <a:xfrm rot="0">
            <a:off x="2105934" y="1703971"/>
            <a:ext cx="14076132" cy="23004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96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Chewy"/>
              </a:rPr>
              <a:t>Download this presentation as a Powerpoint template in 3 steps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286581">
            <a:off x="-900641" y="-150757"/>
            <a:ext cx="7315200" cy="2872879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956" y="8017517"/>
            <a:ext cx="2676198" cy="2481565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0"/>
          <a:srcRect l="0" t="57" r="0" b="57"/>
          <a:stretch>
            <a:fillRect/>
          </a:stretch>
        </p:blipFill>
        <p:spPr>
          <a:xfrm flipH="false" flipV="false" rot="9017464">
            <a:off x="11708308" y="-797509"/>
            <a:ext cx="2803881" cy="2173007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611983">
            <a:off x="5671393" y="8689457"/>
            <a:ext cx="1917467" cy="1826823"/>
          </a:xfrm>
          <a:prstGeom prst="rect">
            <a:avLst/>
          </a:prstGeom>
        </p:spPr>
      </p:pic>
      <p:sp>
        <p:nvSpPr>
          <p:cNvPr name="TextBox 27" id="27"/>
          <p:cNvSpPr txBox="true"/>
          <p:nvPr/>
        </p:nvSpPr>
        <p:spPr>
          <a:xfrm rot="0">
            <a:off x="1601672" y="6661459"/>
            <a:ext cx="3760423" cy="1989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7072274" y="6661459"/>
            <a:ext cx="4115762" cy="15892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2862681" y="6661459"/>
            <a:ext cx="3795957" cy="11892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Enter "PowerPoint" in the search bar and click on the PowerPoint icon to download.</a:t>
            </a:r>
          </a:p>
        </p:txBody>
      </p:sp>
      <p:pic>
        <p:nvPicPr>
          <p:cNvPr name="Picture 30" id="30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1634309">
            <a:off x="-104313" y="8466127"/>
            <a:ext cx="3350830" cy="2730927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3932369" y="736323"/>
            <a:ext cx="7333300" cy="650663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117512">
            <a:off x="873285" y="4475601"/>
            <a:ext cx="16816567" cy="9180821"/>
            <a:chOff x="0" y="0"/>
            <a:chExt cx="22422089" cy="12241095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224102" y="176085"/>
              <a:ext cx="22197987" cy="12065010"/>
              <a:chOff x="0" y="0"/>
              <a:chExt cx="14104351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0">
              <a:off x="0" y="0"/>
              <a:ext cx="22115047" cy="11958940"/>
              <a:chOff x="0" y="0"/>
              <a:chExt cx="14051652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0" id="10"/>
          <p:cNvGrpSpPr/>
          <p:nvPr/>
        </p:nvGrpSpPr>
        <p:grpSpPr>
          <a:xfrm rot="0">
            <a:off x="1938834" y="5373818"/>
            <a:ext cx="3086100" cy="883632"/>
            <a:chOff x="0" y="0"/>
            <a:chExt cx="812800" cy="232726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1.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7600950" y="5373818"/>
            <a:ext cx="3086100" cy="883632"/>
            <a:chOff x="0" y="0"/>
            <a:chExt cx="812800" cy="232726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5" id="15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2.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3217609" y="5373818"/>
            <a:ext cx="3086100" cy="883632"/>
            <a:chOff x="0" y="0"/>
            <a:chExt cx="812800" cy="232726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812800" cy="232726"/>
            </a:xfrm>
            <a:custGeom>
              <a:avLst/>
              <a:gdLst/>
              <a:ahLst/>
              <a:cxnLst/>
              <a:rect r="r" b="b" t="t" l="l"/>
              <a:pathLst>
                <a:path h="232726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32726"/>
                  </a:lnTo>
                  <a:lnTo>
                    <a:pt x="0" y="23272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8" id="18"/>
            <p:cNvSpPr txBox="true"/>
            <p:nvPr/>
          </p:nvSpPr>
          <p:spPr>
            <a:xfrm>
              <a:off x="0" y="28575"/>
              <a:ext cx="812800" cy="7842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3.</a:t>
              </a:r>
            </a:p>
          </p:txBody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990169" y="5293690"/>
            <a:ext cx="983429" cy="963760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629557" y="5293690"/>
            <a:ext cx="983429" cy="96376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87500" y="5293690"/>
            <a:ext cx="983429" cy="963760"/>
          </a:xfrm>
          <a:prstGeom prst="rect">
            <a:avLst/>
          </a:prstGeom>
        </p:spPr>
      </p:pic>
      <p:sp>
        <p:nvSpPr>
          <p:cNvPr name="TextBox 22" id="22"/>
          <p:cNvSpPr txBox="true"/>
          <p:nvPr/>
        </p:nvSpPr>
        <p:spPr>
          <a:xfrm rot="0">
            <a:off x="2105934" y="1703971"/>
            <a:ext cx="14076132" cy="23004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960"/>
              </a:lnSpc>
              <a:spcBef>
                <a:spcPct val="0"/>
              </a:spcBef>
            </a:pPr>
            <a:r>
              <a:rPr lang="en-US" sz="8000">
                <a:solidFill>
                  <a:srgbClr val="000000"/>
                </a:solidFill>
                <a:latin typeface="Chewy"/>
              </a:rPr>
              <a:t>Use this presentation as a Google Slide template in 3 steps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217263" y="-695123"/>
            <a:ext cx="2676198" cy="2481565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8"/>
          <a:srcRect l="0" t="57" r="0" b="57"/>
          <a:stretch>
            <a:fillRect/>
          </a:stretch>
        </p:blipFill>
        <p:spPr>
          <a:xfrm flipH="false" flipV="false" rot="9017464">
            <a:off x="11708308" y="-797509"/>
            <a:ext cx="2803881" cy="2173007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611983">
            <a:off x="15675216" y="-142156"/>
            <a:ext cx="3168168" cy="3018400"/>
          </a:xfrm>
          <a:prstGeom prst="rect">
            <a:avLst/>
          </a:prstGeom>
        </p:spPr>
      </p:pic>
      <p:sp>
        <p:nvSpPr>
          <p:cNvPr name="TextBox 26" id="26"/>
          <p:cNvSpPr txBox="true"/>
          <p:nvPr/>
        </p:nvSpPr>
        <p:spPr>
          <a:xfrm rot="0">
            <a:off x="1601672" y="6661459"/>
            <a:ext cx="3760423" cy="1989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072274" y="6661459"/>
            <a:ext cx="4115762" cy="15892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862681" y="6661459"/>
            <a:ext cx="3795957" cy="27893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>
                <a:solidFill>
                  <a:srgbClr val="000000"/>
                </a:solidFill>
                <a:latin typeface="Pangolin Bold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  <p:pic>
        <p:nvPicPr>
          <p:cNvPr name="Picture 29" id="29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1634309">
            <a:off x="-203711" y="-935951"/>
            <a:ext cx="3350830" cy="2730927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091127">
            <a:off x="3929814" y="5960968"/>
            <a:ext cx="1043209" cy="8315437"/>
          </a:xfrm>
          <a:prstGeom prst="rect">
            <a:avLst/>
          </a:prstGeom>
        </p:spPr>
      </p:pic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4212886" y="3361218"/>
            <a:ext cx="7708675" cy="683969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892609" y="253704"/>
            <a:ext cx="9349184" cy="9786747"/>
            <a:chOff x="0" y="0"/>
            <a:chExt cx="12465579" cy="13048996"/>
          </a:xfrm>
        </p:grpSpPr>
        <p:grpSp>
          <p:nvGrpSpPr>
            <p:cNvPr name="Group 4" id="4"/>
            <p:cNvGrpSpPr/>
            <p:nvPr/>
          </p:nvGrpSpPr>
          <p:grpSpPr>
            <a:xfrm rot="-264367">
              <a:off x="683668" y="566398"/>
              <a:ext cx="11335210" cy="12065010"/>
              <a:chOff x="0" y="0"/>
              <a:chExt cx="7202265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7138765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7138765">
                    <a:moveTo>
                      <a:pt x="7046055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7508491"/>
                    </a:lnTo>
                    <a:cubicBezTo>
                      <a:pt x="7138765" y="7560561"/>
                      <a:pt x="7096855" y="7602472"/>
                      <a:pt x="7046055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7202265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7541511"/>
                    </a:lnTo>
                    <a:cubicBezTo>
                      <a:pt x="7142575" y="7577072"/>
                      <a:pt x="7113365" y="7606281"/>
                      <a:pt x="7077805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7077805" y="7665972"/>
                    </a:lnTo>
                    <a:cubicBezTo>
                      <a:pt x="7146385" y="7665972"/>
                      <a:pt x="7202265" y="7610091"/>
                      <a:pt x="7202265" y="7541511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367">
              <a:off x="442810" y="412976"/>
              <a:ext cx="11211044" cy="11958940"/>
              <a:chOff x="0" y="0"/>
              <a:chExt cx="7123371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7059871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7059871">
                    <a:moveTo>
                      <a:pt x="696716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7441095"/>
                    </a:lnTo>
                    <a:cubicBezTo>
                      <a:pt x="7059871" y="7493166"/>
                      <a:pt x="7017962" y="7535076"/>
                      <a:pt x="696716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7123371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7474116"/>
                    </a:lnTo>
                    <a:cubicBezTo>
                      <a:pt x="7063681" y="7509676"/>
                      <a:pt x="7034471" y="7538886"/>
                      <a:pt x="699891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6998912" y="7598576"/>
                    </a:lnTo>
                    <a:cubicBezTo>
                      <a:pt x="7067492" y="7598576"/>
                      <a:pt x="7123371" y="7542695"/>
                      <a:pt x="7123371" y="7474116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10" id="10"/>
          <p:cNvSpPr txBox="true"/>
          <p:nvPr/>
        </p:nvSpPr>
        <p:spPr>
          <a:xfrm rot="-309579">
            <a:off x="2828577" y="5433990"/>
            <a:ext cx="5806191" cy="30628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Write an agenda here.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Write an agenda here.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Write an agenda here.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Write an agenda here.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Write an agenda here.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6038579" y="7509532"/>
            <a:ext cx="6210843" cy="5061837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7908806" y="-17655"/>
            <a:ext cx="7315200" cy="232756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68570" y="1146127"/>
            <a:ext cx="1071686" cy="104635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249421" y="1028700"/>
            <a:ext cx="3632861" cy="830368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14252" y="5048038"/>
            <a:ext cx="5955632" cy="4114800"/>
          </a:xfrm>
          <a:prstGeom prst="rect">
            <a:avLst/>
          </a:prstGeom>
        </p:spPr>
      </p:pic>
      <p:sp>
        <p:nvSpPr>
          <p:cNvPr name="TextBox 16" id="16"/>
          <p:cNvSpPr txBox="true"/>
          <p:nvPr/>
        </p:nvSpPr>
        <p:spPr>
          <a:xfrm rot="-309579">
            <a:off x="2476347" y="1846902"/>
            <a:ext cx="5873225" cy="317867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 Agenda</a:t>
            </a:r>
          </a:p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Page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212440">
            <a:off x="6861525" y="250127"/>
            <a:ext cx="9349184" cy="9786747"/>
            <a:chOff x="0" y="0"/>
            <a:chExt cx="12465579" cy="13048996"/>
          </a:xfrm>
        </p:grpSpPr>
        <p:grpSp>
          <p:nvGrpSpPr>
            <p:cNvPr name="Group 3" id="3"/>
            <p:cNvGrpSpPr/>
            <p:nvPr/>
          </p:nvGrpSpPr>
          <p:grpSpPr>
            <a:xfrm rot="-264367">
              <a:off x="683668" y="566398"/>
              <a:ext cx="11335210" cy="12065010"/>
              <a:chOff x="0" y="0"/>
              <a:chExt cx="7202265" cy="7665971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31750" y="31750"/>
                <a:ext cx="7138765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7138765">
                    <a:moveTo>
                      <a:pt x="7046055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7508491"/>
                    </a:lnTo>
                    <a:cubicBezTo>
                      <a:pt x="7138765" y="7560561"/>
                      <a:pt x="7096855" y="7602472"/>
                      <a:pt x="7046055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5" id="5"/>
              <p:cNvSpPr/>
              <p:nvPr/>
            </p:nvSpPr>
            <p:spPr>
              <a:xfrm>
                <a:off x="0" y="0"/>
                <a:ext cx="7202265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7541511"/>
                    </a:lnTo>
                    <a:cubicBezTo>
                      <a:pt x="7142575" y="7577072"/>
                      <a:pt x="7113365" y="7606281"/>
                      <a:pt x="7077805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7077805" y="7665972"/>
                    </a:lnTo>
                    <a:cubicBezTo>
                      <a:pt x="7146385" y="7665972"/>
                      <a:pt x="7202265" y="7610091"/>
                      <a:pt x="7202265" y="7541511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6" id="6"/>
            <p:cNvGrpSpPr/>
            <p:nvPr/>
          </p:nvGrpSpPr>
          <p:grpSpPr>
            <a:xfrm rot="-264367">
              <a:off x="442810" y="412976"/>
              <a:ext cx="11211044" cy="11958940"/>
              <a:chOff x="0" y="0"/>
              <a:chExt cx="7123371" cy="7598576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7059871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7059871">
                    <a:moveTo>
                      <a:pt x="696716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7441095"/>
                    </a:lnTo>
                    <a:cubicBezTo>
                      <a:pt x="7059871" y="7493166"/>
                      <a:pt x="7017962" y="7535076"/>
                      <a:pt x="696716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7123371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7474116"/>
                    </a:lnTo>
                    <a:cubicBezTo>
                      <a:pt x="7063681" y="7509676"/>
                      <a:pt x="7034471" y="7538886"/>
                      <a:pt x="699891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6998912" y="7598576"/>
                    </a:lnTo>
                    <a:cubicBezTo>
                      <a:pt x="7067492" y="7598576"/>
                      <a:pt x="7123371" y="7542695"/>
                      <a:pt x="7123371" y="7474116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9" id="9"/>
            <p:cNvSpPr txBox="true"/>
            <p:nvPr/>
          </p:nvSpPr>
          <p:spPr>
            <a:xfrm rot="-212440">
              <a:off x="1674024" y="2151229"/>
              <a:ext cx="8839216" cy="42572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Hello</a:t>
              </a:r>
            </a:p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there!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-212440">
              <a:off x="1955533" y="7187037"/>
              <a:ext cx="8839216" cy="32805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I'm Rain, and I'll be sharing with you my beautiful ideas. Follow me at @reallygreatsite to learn more. </a:t>
              </a:r>
            </a:p>
          </p:txBody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-138064">
            <a:off x="1998313" y="-250005"/>
            <a:ext cx="5585360" cy="10787010"/>
            <a:chOff x="0" y="0"/>
            <a:chExt cx="3290570" cy="6355080"/>
          </a:xfrm>
        </p:grpSpPr>
        <p:sp>
          <p:nvSpPr>
            <p:cNvPr name="Freeform 12" id="12"/>
            <p:cNvSpPr/>
            <p:nvPr/>
          </p:nvSpPr>
          <p:spPr>
            <a:xfrm>
              <a:off x="0" y="1270"/>
              <a:ext cx="3289300" cy="6353810"/>
            </a:xfrm>
            <a:custGeom>
              <a:avLst/>
              <a:gdLst/>
              <a:ahLst/>
              <a:cxnLst/>
              <a:rect r="r" b="b" t="t" l="l"/>
              <a:pathLst>
                <a:path h="6353810" w="3289300">
                  <a:moveTo>
                    <a:pt x="3289300" y="6353810"/>
                  </a:moveTo>
                  <a:lnTo>
                    <a:pt x="0" y="6353810"/>
                  </a:lnTo>
                  <a:lnTo>
                    <a:pt x="0" y="0"/>
                  </a:lnTo>
                  <a:lnTo>
                    <a:pt x="3289300" y="0"/>
                  </a:lnTo>
                  <a:lnTo>
                    <a:pt x="3289300" y="6353810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13" id="13"/>
            <p:cNvSpPr/>
            <p:nvPr/>
          </p:nvSpPr>
          <p:spPr>
            <a:xfrm>
              <a:off x="179070" y="3233420"/>
              <a:ext cx="2928620" cy="2940050"/>
            </a:xfrm>
            <a:custGeom>
              <a:avLst/>
              <a:gdLst/>
              <a:ahLst/>
              <a:cxnLst/>
              <a:rect r="r" b="b" t="t" l="l"/>
              <a:pathLst>
                <a:path h="2940050" w="2928620">
                  <a:moveTo>
                    <a:pt x="2928620" y="2940050"/>
                  </a:moveTo>
                  <a:lnTo>
                    <a:pt x="0" y="2940050"/>
                  </a:lnTo>
                  <a:lnTo>
                    <a:pt x="0" y="0"/>
                  </a:lnTo>
                  <a:lnTo>
                    <a:pt x="2928620" y="0"/>
                  </a:lnTo>
                  <a:lnTo>
                    <a:pt x="2928620" y="2940050"/>
                  </a:lnTo>
                  <a:lnTo>
                    <a:pt x="2928620" y="2940050"/>
                  </a:lnTo>
                  <a:close/>
                </a:path>
              </a:pathLst>
            </a:custGeom>
            <a:blipFill>
              <a:blip r:embed="rId2"/>
              <a:stretch>
                <a:fillRect l="0" r="0" t="-24755" b="-24755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>
              <a:off x="181610" y="180340"/>
              <a:ext cx="2928620" cy="2940050"/>
            </a:xfrm>
            <a:custGeom>
              <a:avLst/>
              <a:gdLst/>
              <a:ahLst/>
              <a:cxnLst/>
              <a:rect r="r" b="b" t="t" l="l"/>
              <a:pathLst>
                <a:path h="2940050" w="2928620">
                  <a:moveTo>
                    <a:pt x="2928620" y="2940050"/>
                  </a:moveTo>
                  <a:lnTo>
                    <a:pt x="0" y="2940050"/>
                  </a:lnTo>
                  <a:lnTo>
                    <a:pt x="0" y="0"/>
                  </a:lnTo>
                  <a:lnTo>
                    <a:pt x="2928620" y="0"/>
                  </a:lnTo>
                  <a:lnTo>
                    <a:pt x="2928620" y="2940050"/>
                  </a:lnTo>
                  <a:lnTo>
                    <a:pt x="2928620" y="2940050"/>
                  </a:lnTo>
                  <a:close/>
                </a:path>
              </a:pathLst>
            </a:custGeom>
            <a:blipFill>
              <a:blip r:embed="rId3"/>
              <a:stretch>
                <a:fillRect l="-25339" r="-25339" t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>
              <a:off x="54610" y="439420"/>
              <a:ext cx="3173730" cy="5429250"/>
            </a:xfrm>
            <a:custGeom>
              <a:avLst/>
              <a:gdLst/>
              <a:ahLst/>
              <a:cxnLst/>
              <a:rect r="r" b="b" t="t" l="l"/>
              <a:pathLst>
                <a:path h="5429250" w="3173730">
                  <a:moveTo>
                    <a:pt x="3117850" y="751840"/>
                  </a:moveTo>
                  <a:lnTo>
                    <a:pt x="3117850" y="716280"/>
                  </a:lnTo>
                  <a:lnTo>
                    <a:pt x="3129280" y="716280"/>
                  </a:lnTo>
                  <a:lnTo>
                    <a:pt x="3129280" y="740410"/>
                  </a:lnTo>
                  <a:lnTo>
                    <a:pt x="3140710" y="740410"/>
                  </a:lnTo>
                  <a:lnTo>
                    <a:pt x="3140710" y="717550"/>
                  </a:lnTo>
                  <a:lnTo>
                    <a:pt x="3152140" y="717550"/>
                  </a:lnTo>
                  <a:lnTo>
                    <a:pt x="3152140" y="740410"/>
                  </a:lnTo>
                  <a:lnTo>
                    <a:pt x="3173730" y="740410"/>
                  </a:lnTo>
                  <a:lnTo>
                    <a:pt x="3173730" y="751840"/>
                  </a:lnTo>
                  <a:lnTo>
                    <a:pt x="3117850" y="751840"/>
                  </a:lnTo>
                  <a:close/>
                  <a:moveTo>
                    <a:pt x="3117850" y="702310"/>
                  </a:moveTo>
                  <a:lnTo>
                    <a:pt x="3117850" y="690880"/>
                  </a:lnTo>
                  <a:lnTo>
                    <a:pt x="3171190" y="690880"/>
                  </a:lnTo>
                  <a:lnTo>
                    <a:pt x="3171190" y="702310"/>
                  </a:lnTo>
                  <a:lnTo>
                    <a:pt x="3117850" y="702310"/>
                  </a:lnTo>
                  <a:close/>
                  <a:moveTo>
                    <a:pt x="3117850" y="674370"/>
                  </a:moveTo>
                  <a:lnTo>
                    <a:pt x="3117850" y="662940"/>
                  </a:lnTo>
                  <a:lnTo>
                    <a:pt x="3161030" y="662940"/>
                  </a:lnTo>
                  <a:lnTo>
                    <a:pt x="3161030" y="640080"/>
                  </a:lnTo>
                  <a:lnTo>
                    <a:pt x="3172460" y="640080"/>
                  </a:lnTo>
                  <a:lnTo>
                    <a:pt x="3172460" y="674370"/>
                  </a:lnTo>
                  <a:lnTo>
                    <a:pt x="3117850" y="674370"/>
                  </a:lnTo>
                  <a:close/>
                  <a:moveTo>
                    <a:pt x="3117850" y="628650"/>
                  </a:moveTo>
                  <a:lnTo>
                    <a:pt x="3117850" y="610870"/>
                  </a:lnTo>
                  <a:lnTo>
                    <a:pt x="3153410" y="598170"/>
                  </a:lnTo>
                  <a:lnTo>
                    <a:pt x="3153410" y="598170"/>
                  </a:lnTo>
                  <a:lnTo>
                    <a:pt x="3117850" y="585470"/>
                  </a:lnTo>
                  <a:lnTo>
                    <a:pt x="3117850" y="567690"/>
                  </a:lnTo>
                  <a:lnTo>
                    <a:pt x="3171190" y="567690"/>
                  </a:lnTo>
                  <a:lnTo>
                    <a:pt x="3171190" y="579120"/>
                  </a:lnTo>
                  <a:lnTo>
                    <a:pt x="3129280" y="579120"/>
                  </a:lnTo>
                  <a:lnTo>
                    <a:pt x="3129280" y="579120"/>
                  </a:lnTo>
                  <a:lnTo>
                    <a:pt x="3171190" y="593090"/>
                  </a:lnTo>
                  <a:lnTo>
                    <a:pt x="3171190" y="601980"/>
                  </a:lnTo>
                  <a:lnTo>
                    <a:pt x="3129280" y="615950"/>
                  </a:lnTo>
                  <a:lnTo>
                    <a:pt x="3129280" y="615950"/>
                  </a:lnTo>
                  <a:lnTo>
                    <a:pt x="3171190" y="615950"/>
                  </a:lnTo>
                  <a:lnTo>
                    <a:pt x="3171190" y="627380"/>
                  </a:lnTo>
                  <a:lnTo>
                    <a:pt x="3117850" y="628650"/>
                  </a:lnTo>
                  <a:lnTo>
                    <a:pt x="3117850" y="628650"/>
                  </a:lnTo>
                  <a:close/>
                  <a:moveTo>
                    <a:pt x="3117850" y="523240"/>
                  </a:moveTo>
                  <a:lnTo>
                    <a:pt x="3117850" y="506730"/>
                  </a:lnTo>
                  <a:lnTo>
                    <a:pt x="3155950" y="483870"/>
                  </a:lnTo>
                  <a:lnTo>
                    <a:pt x="3155950" y="483870"/>
                  </a:lnTo>
                  <a:lnTo>
                    <a:pt x="3117850" y="483870"/>
                  </a:lnTo>
                  <a:lnTo>
                    <a:pt x="3117850" y="472440"/>
                  </a:lnTo>
                  <a:lnTo>
                    <a:pt x="3171190" y="472440"/>
                  </a:lnTo>
                  <a:lnTo>
                    <a:pt x="3171190" y="487680"/>
                  </a:lnTo>
                  <a:lnTo>
                    <a:pt x="3133090" y="511810"/>
                  </a:lnTo>
                  <a:lnTo>
                    <a:pt x="3133090" y="511810"/>
                  </a:lnTo>
                  <a:lnTo>
                    <a:pt x="3171190" y="511810"/>
                  </a:lnTo>
                  <a:lnTo>
                    <a:pt x="3171190" y="523240"/>
                  </a:lnTo>
                  <a:lnTo>
                    <a:pt x="3117850" y="523240"/>
                  </a:lnTo>
                  <a:close/>
                  <a:moveTo>
                    <a:pt x="3117850" y="454660"/>
                  </a:moveTo>
                  <a:lnTo>
                    <a:pt x="3117850" y="417830"/>
                  </a:lnTo>
                  <a:lnTo>
                    <a:pt x="3129280" y="417830"/>
                  </a:lnTo>
                  <a:lnTo>
                    <a:pt x="3129280" y="443230"/>
                  </a:lnTo>
                  <a:lnTo>
                    <a:pt x="3139440" y="443230"/>
                  </a:lnTo>
                  <a:lnTo>
                    <a:pt x="3139440" y="420370"/>
                  </a:lnTo>
                  <a:lnTo>
                    <a:pt x="3150870" y="420370"/>
                  </a:lnTo>
                  <a:lnTo>
                    <a:pt x="3150870" y="443230"/>
                  </a:lnTo>
                  <a:lnTo>
                    <a:pt x="3162300" y="443230"/>
                  </a:lnTo>
                  <a:lnTo>
                    <a:pt x="3162300" y="416560"/>
                  </a:lnTo>
                  <a:lnTo>
                    <a:pt x="3173730" y="416560"/>
                  </a:lnTo>
                  <a:lnTo>
                    <a:pt x="3173730" y="454660"/>
                  </a:lnTo>
                  <a:lnTo>
                    <a:pt x="3117850" y="454660"/>
                  </a:lnTo>
                  <a:close/>
                  <a:moveTo>
                    <a:pt x="3167380" y="353060"/>
                  </a:moveTo>
                  <a:cubicBezTo>
                    <a:pt x="3168650" y="356870"/>
                    <a:pt x="3169920" y="360680"/>
                    <a:pt x="3171190" y="364490"/>
                  </a:cubicBezTo>
                  <a:cubicBezTo>
                    <a:pt x="3172460" y="368300"/>
                    <a:pt x="3172460" y="372110"/>
                    <a:pt x="3172460" y="375920"/>
                  </a:cubicBezTo>
                  <a:cubicBezTo>
                    <a:pt x="3172460" y="379730"/>
                    <a:pt x="3171190" y="383540"/>
                    <a:pt x="3169920" y="387350"/>
                  </a:cubicBezTo>
                  <a:cubicBezTo>
                    <a:pt x="3168650" y="391160"/>
                    <a:pt x="3166110" y="393700"/>
                    <a:pt x="3164840" y="396240"/>
                  </a:cubicBezTo>
                  <a:cubicBezTo>
                    <a:pt x="3163570" y="398780"/>
                    <a:pt x="3159760" y="401320"/>
                    <a:pt x="3155950" y="402590"/>
                  </a:cubicBezTo>
                  <a:cubicBezTo>
                    <a:pt x="3152140" y="403860"/>
                    <a:pt x="3148330" y="405130"/>
                    <a:pt x="3144520" y="405130"/>
                  </a:cubicBezTo>
                  <a:cubicBezTo>
                    <a:pt x="3140710" y="405130"/>
                    <a:pt x="3136900" y="403860"/>
                    <a:pt x="3133090" y="402590"/>
                  </a:cubicBezTo>
                  <a:cubicBezTo>
                    <a:pt x="3129280" y="401320"/>
                    <a:pt x="3126740" y="398780"/>
                    <a:pt x="3124200" y="396240"/>
                  </a:cubicBezTo>
                  <a:cubicBezTo>
                    <a:pt x="3121660" y="393700"/>
                    <a:pt x="3120390" y="391160"/>
                    <a:pt x="3119121" y="387350"/>
                  </a:cubicBezTo>
                  <a:cubicBezTo>
                    <a:pt x="3117850" y="383540"/>
                    <a:pt x="3116581" y="379730"/>
                    <a:pt x="3116581" y="375920"/>
                  </a:cubicBezTo>
                  <a:cubicBezTo>
                    <a:pt x="3116581" y="372110"/>
                    <a:pt x="3116581" y="367030"/>
                    <a:pt x="3117851" y="364490"/>
                  </a:cubicBezTo>
                  <a:cubicBezTo>
                    <a:pt x="3119121" y="360680"/>
                    <a:pt x="3120391" y="358140"/>
                    <a:pt x="3122931" y="354330"/>
                  </a:cubicBezTo>
                  <a:lnTo>
                    <a:pt x="3131821" y="363220"/>
                  </a:lnTo>
                  <a:cubicBezTo>
                    <a:pt x="3130550" y="364490"/>
                    <a:pt x="3129281" y="367030"/>
                    <a:pt x="3128010" y="368300"/>
                  </a:cubicBezTo>
                  <a:cubicBezTo>
                    <a:pt x="3126740" y="370840"/>
                    <a:pt x="3126740" y="373380"/>
                    <a:pt x="3126740" y="375920"/>
                  </a:cubicBezTo>
                  <a:cubicBezTo>
                    <a:pt x="3126740" y="378460"/>
                    <a:pt x="3126740" y="381000"/>
                    <a:pt x="3128010" y="382270"/>
                  </a:cubicBezTo>
                  <a:cubicBezTo>
                    <a:pt x="3129281" y="384810"/>
                    <a:pt x="3130550" y="386080"/>
                    <a:pt x="3131821" y="387350"/>
                  </a:cubicBezTo>
                  <a:cubicBezTo>
                    <a:pt x="3133091" y="388620"/>
                    <a:pt x="3135631" y="389890"/>
                    <a:pt x="3136900" y="391160"/>
                  </a:cubicBezTo>
                  <a:cubicBezTo>
                    <a:pt x="3138170" y="392430"/>
                    <a:pt x="3140710" y="392430"/>
                    <a:pt x="3143250" y="392430"/>
                  </a:cubicBezTo>
                  <a:cubicBezTo>
                    <a:pt x="3145790" y="392430"/>
                    <a:pt x="3148330" y="392430"/>
                    <a:pt x="3149600" y="391160"/>
                  </a:cubicBezTo>
                  <a:cubicBezTo>
                    <a:pt x="3150871" y="389890"/>
                    <a:pt x="3153410" y="388620"/>
                    <a:pt x="3154680" y="387350"/>
                  </a:cubicBezTo>
                  <a:cubicBezTo>
                    <a:pt x="3155950" y="386080"/>
                    <a:pt x="3157220" y="383540"/>
                    <a:pt x="3158490" y="382270"/>
                  </a:cubicBezTo>
                  <a:cubicBezTo>
                    <a:pt x="3159760" y="379730"/>
                    <a:pt x="3159760" y="378460"/>
                    <a:pt x="3159760" y="375920"/>
                  </a:cubicBezTo>
                  <a:cubicBezTo>
                    <a:pt x="3159760" y="373380"/>
                    <a:pt x="3159760" y="370840"/>
                    <a:pt x="3158490" y="369570"/>
                  </a:cubicBezTo>
                  <a:cubicBezTo>
                    <a:pt x="3157220" y="368300"/>
                    <a:pt x="3157220" y="365760"/>
                    <a:pt x="3157220" y="364490"/>
                  </a:cubicBezTo>
                  <a:lnTo>
                    <a:pt x="3148330" y="364490"/>
                  </a:lnTo>
                  <a:lnTo>
                    <a:pt x="3148330" y="374650"/>
                  </a:lnTo>
                  <a:lnTo>
                    <a:pt x="3136900" y="374650"/>
                  </a:lnTo>
                  <a:lnTo>
                    <a:pt x="3136900" y="353060"/>
                  </a:lnTo>
                  <a:cubicBezTo>
                    <a:pt x="3136900" y="353060"/>
                    <a:pt x="3167380" y="353060"/>
                    <a:pt x="3167380" y="353060"/>
                  </a:cubicBezTo>
                  <a:close/>
                  <a:moveTo>
                    <a:pt x="3117850" y="325120"/>
                  </a:moveTo>
                  <a:lnTo>
                    <a:pt x="3117850" y="314960"/>
                  </a:lnTo>
                  <a:lnTo>
                    <a:pt x="3171190" y="292100"/>
                  </a:lnTo>
                  <a:lnTo>
                    <a:pt x="3171190" y="306070"/>
                  </a:lnTo>
                  <a:lnTo>
                    <a:pt x="3159760" y="311150"/>
                  </a:lnTo>
                  <a:lnTo>
                    <a:pt x="3159760" y="331470"/>
                  </a:lnTo>
                  <a:lnTo>
                    <a:pt x="3171190" y="335280"/>
                  </a:lnTo>
                  <a:lnTo>
                    <a:pt x="3171190" y="347980"/>
                  </a:lnTo>
                  <a:lnTo>
                    <a:pt x="3117850" y="325120"/>
                  </a:lnTo>
                  <a:close/>
                  <a:moveTo>
                    <a:pt x="3133090" y="320040"/>
                  </a:moveTo>
                  <a:lnTo>
                    <a:pt x="3149600" y="326390"/>
                  </a:lnTo>
                  <a:lnTo>
                    <a:pt x="3149600" y="313690"/>
                  </a:lnTo>
                  <a:lnTo>
                    <a:pt x="3133090" y="320040"/>
                  </a:lnTo>
                  <a:close/>
                  <a:moveTo>
                    <a:pt x="3128010" y="278130"/>
                  </a:moveTo>
                  <a:lnTo>
                    <a:pt x="3128010" y="293370"/>
                  </a:lnTo>
                  <a:lnTo>
                    <a:pt x="3117850" y="293370"/>
                  </a:lnTo>
                  <a:lnTo>
                    <a:pt x="3117850" y="250190"/>
                  </a:lnTo>
                  <a:lnTo>
                    <a:pt x="3128010" y="250190"/>
                  </a:lnTo>
                  <a:lnTo>
                    <a:pt x="3128010" y="265430"/>
                  </a:lnTo>
                  <a:lnTo>
                    <a:pt x="3171190" y="265430"/>
                  </a:lnTo>
                  <a:lnTo>
                    <a:pt x="3171190" y="276860"/>
                  </a:lnTo>
                  <a:lnTo>
                    <a:pt x="3128010" y="278130"/>
                  </a:lnTo>
                  <a:lnTo>
                    <a:pt x="3128010" y="278130"/>
                  </a:lnTo>
                  <a:close/>
                  <a:moveTo>
                    <a:pt x="3117850" y="240030"/>
                  </a:moveTo>
                  <a:lnTo>
                    <a:pt x="3117850" y="228600"/>
                  </a:lnTo>
                  <a:lnTo>
                    <a:pt x="3171190" y="228600"/>
                  </a:lnTo>
                  <a:lnTo>
                    <a:pt x="3171190" y="240030"/>
                  </a:lnTo>
                  <a:lnTo>
                    <a:pt x="3117850" y="240030"/>
                  </a:lnTo>
                  <a:close/>
                  <a:moveTo>
                    <a:pt x="3117850" y="217170"/>
                  </a:moveTo>
                  <a:lnTo>
                    <a:pt x="3117850" y="203200"/>
                  </a:lnTo>
                  <a:lnTo>
                    <a:pt x="3153410" y="190500"/>
                  </a:lnTo>
                  <a:lnTo>
                    <a:pt x="3153410" y="190500"/>
                  </a:lnTo>
                  <a:lnTo>
                    <a:pt x="3117850" y="176530"/>
                  </a:lnTo>
                  <a:lnTo>
                    <a:pt x="3117850" y="163830"/>
                  </a:lnTo>
                  <a:lnTo>
                    <a:pt x="3171190" y="186690"/>
                  </a:lnTo>
                  <a:lnTo>
                    <a:pt x="3171190" y="195580"/>
                  </a:lnTo>
                  <a:lnTo>
                    <a:pt x="3117850" y="217170"/>
                  </a:lnTo>
                  <a:close/>
                  <a:moveTo>
                    <a:pt x="3117850" y="152400"/>
                  </a:moveTo>
                  <a:lnTo>
                    <a:pt x="3117850" y="115570"/>
                  </a:lnTo>
                  <a:lnTo>
                    <a:pt x="3129280" y="115570"/>
                  </a:lnTo>
                  <a:lnTo>
                    <a:pt x="3129280" y="140970"/>
                  </a:lnTo>
                  <a:lnTo>
                    <a:pt x="3139440" y="140970"/>
                  </a:lnTo>
                  <a:lnTo>
                    <a:pt x="3139440" y="118110"/>
                  </a:lnTo>
                  <a:lnTo>
                    <a:pt x="3150870" y="118110"/>
                  </a:lnTo>
                  <a:lnTo>
                    <a:pt x="3150870" y="140970"/>
                  </a:lnTo>
                  <a:lnTo>
                    <a:pt x="3162300" y="140970"/>
                  </a:lnTo>
                  <a:lnTo>
                    <a:pt x="3162300" y="114300"/>
                  </a:lnTo>
                  <a:lnTo>
                    <a:pt x="3173730" y="114300"/>
                  </a:lnTo>
                  <a:lnTo>
                    <a:pt x="3173730" y="152400"/>
                  </a:lnTo>
                  <a:lnTo>
                    <a:pt x="3117850" y="152400"/>
                  </a:lnTo>
                  <a:close/>
                  <a:moveTo>
                    <a:pt x="3117850" y="3089910"/>
                  </a:moveTo>
                  <a:lnTo>
                    <a:pt x="3117850" y="3053080"/>
                  </a:lnTo>
                  <a:lnTo>
                    <a:pt x="3129280" y="3053080"/>
                  </a:lnTo>
                  <a:lnTo>
                    <a:pt x="3129280" y="3077210"/>
                  </a:lnTo>
                  <a:lnTo>
                    <a:pt x="3140710" y="3077210"/>
                  </a:lnTo>
                  <a:lnTo>
                    <a:pt x="3140710" y="3054350"/>
                  </a:lnTo>
                  <a:lnTo>
                    <a:pt x="3152140" y="3054350"/>
                  </a:lnTo>
                  <a:lnTo>
                    <a:pt x="3152140" y="3077210"/>
                  </a:lnTo>
                  <a:lnTo>
                    <a:pt x="3173730" y="3077210"/>
                  </a:lnTo>
                  <a:lnTo>
                    <a:pt x="3173730" y="3088640"/>
                  </a:lnTo>
                  <a:lnTo>
                    <a:pt x="3117850" y="3088640"/>
                  </a:lnTo>
                  <a:lnTo>
                    <a:pt x="3117850" y="3089910"/>
                  </a:lnTo>
                  <a:close/>
                  <a:moveTo>
                    <a:pt x="3117850" y="3040380"/>
                  </a:moveTo>
                  <a:lnTo>
                    <a:pt x="3117850" y="3028950"/>
                  </a:lnTo>
                  <a:lnTo>
                    <a:pt x="3171190" y="3028950"/>
                  </a:lnTo>
                  <a:lnTo>
                    <a:pt x="3171190" y="3040380"/>
                  </a:lnTo>
                  <a:lnTo>
                    <a:pt x="3117850" y="3040380"/>
                  </a:lnTo>
                  <a:close/>
                  <a:moveTo>
                    <a:pt x="3117850" y="3012440"/>
                  </a:moveTo>
                  <a:lnTo>
                    <a:pt x="3117850" y="3001010"/>
                  </a:lnTo>
                  <a:lnTo>
                    <a:pt x="3161030" y="3001010"/>
                  </a:lnTo>
                  <a:lnTo>
                    <a:pt x="3161030" y="2979420"/>
                  </a:lnTo>
                  <a:lnTo>
                    <a:pt x="3172460" y="2979420"/>
                  </a:lnTo>
                  <a:lnTo>
                    <a:pt x="3172460" y="3013710"/>
                  </a:lnTo>
                  <a:lnTo>
                    <a:pt x="3117850" y="3013710"/>
                  </a:lnTo>
                  <a:lnTo>
                    <a:pt x="3117850" y="3012440"/>
                  </a:lnTo>
                  <a:close/>
                  <a:moveTo>
                    <a:pt x="3117850" y="2966720"/>
                  </a:moveTo>
                  <a:lnTo>
                    <a:pt x="3117850" y="2948940"/>
                  </a:lnTo>
                  <a:lnTo>
                    <a:pt x="3153410" y="2936240"/>
                  </a:lnTo>
                  <a:lnTo>
                    <a:pt x="3153410" y="2936240"/>
                  </a:lnTo>
                  <a:lnTo>
                    <a:pt x="3117850" y="2923540"/>
                  </a:lnTo>
                  <a:lnTo>
                    <a:pt x="3117850" y="2905760"/>
                  </a:lnTo>
                  <a:lnTo>
                    <a:pt x="3171190" y="2905760"/>
                  </a:lnTo>
                  <a:lnTo>
                    <a:pt x="3171190" y="2917190"/>
                  </a:lnTo>
                  <a:lnTo>
                    <a:pt x="3129280" y="2917190"/>
                  </a:lnTo>
                  <a:lnTo>
                    <a:pt x="3129280" y="2917190"/>
                  </a:lnTo>
                  <a:lnTo>
                    <a:pt x="3171190" y="2931160"/>
                  </a:lnTo>
                  <a:lnTo>
                    <a:pt x="3171190" y="2940050"/>
                  </a:lnTo>
                  <a:lnTo>
                    <a:pt x="3129280" y="2954021"/>
                  </a:lnTo>
                  <a:lnTo>
                    <a:pt x="3129280" y="2954021"/>
                  </a:lnTo>
                  <a:lnTo>
                    <a:pt x="3171190" y="2954021"/>
                  </a:lnTo>
                  <a:lnTo>
                    <a:pt x="3171190" y="2965450"/>
                  </a:lnTo>
                  <a:lnTo>
                    <a:pt x="3117850" y="2966720"/>
                  </a:lnTo>
                  <a:lnTo>
                    <a:pt x="3117850" y="2966720"/>
                  </a:lnTo>
                  <a:close/>
                  <a:moveTo>
                    <a:pt x="3117850" y="2861310"/>
                  </a:moveTo>
                  <a:lnTo>
                    <a:pt x="3117850" y="2844800"/>
                  </a:lnTo>
                  <a:lnTo>
                    <a:pt x="3155950" y="2821940"/>
                  </a:lnTo>
                  <a:lnTo>
                    <a:pt x="3155950" y="2821940"/>
                  </a:lnTo>
                  <a:lnTo>
                    <a:pt x="3117850" y="2821940"/>
                  </a:lnTo>
                  <a:lnTo>
                    <a:pt x="3117850" y="2810510"/>
                  </a:lnTo>
                  <a:lnTo>
                    <a:pt x="3171190" y="2810510"/>
                  </a:lnTo>
                  <a:lnTo>
                    <a:pt x="3171190" y="2825750"/>
                  </a:lnTo>
                  <a:lnTo>
                    <a:pt x="3133090" y="2849880"/>
                  </a:lnTo>
                  <a:lnTo>
                    <a:pt x="3133090" y="2849880"/>
                  </a:lnTo>
                  <a:lnTo>
                    <a:pt x="3171190" y="2849880"/>
                  </a:lnTo>
                  <a:lnTo>
                    <a:pt x="3171190" y="2861310"/>
                  </a:lnTo>
                  <a:lnTo>
                    <a:pt x="3117850" y="2861310"/>
                  </a:lnTo>
                  <a:lnTo>
                    <a:pt x="3117850" y="2861310"/>
                  </a:lnTo>
                  <a:close/>
                  <a:moveTo>
                    <a:pt x="3117850" y="2792730"/>
                  </a:moveTo>
                  <a:lnTo>
                    <a:pt x="3117850" y="2755900"/>
                  </a:lnTo>
                  <a:lnTo>
                    <a:pt x="3129280" y="2755900"/>
                  </a:lnTo>
                  <a:lnTo>
                    <a:pt x="3129280" y="2781300"/>
                  </a:lnTo>
                  <a:lnTo>
                    <a:pt x="3139440" y="2781300"/>
                  </a:lnTo>
                  <a:lnTo>
                    <a:pt x="3139440" y="2758440"/>
                  </a:lnTo>
                  <a:lnTo>
                    <a:pt x="3150870" y="2758440"/>
                  </a:lnTo>
                  <a:lnTo>
                    <a:pt x="3150870" y="2781300"/>
                  </a:lnTo>
                  <a:lnTo>
                    <a:pt x="3162300" y="2781300"/>
                  </a:lnTo>
                  <a:lnTo>
                    <a:pt x="3162300" y="2754630"/>
                  </a:lnTo>
                  <a:lnTo>
                    <a:pt x="3173730" y="2754630"/>
                  </a:lnTo>
                  <a:lnTo>
                    <a:pt x="3173730" y="2792730"/>
                  </a:lnTo>
                  <a:lnTo>
                    <a:pt x="3117850" y="2792730"/>
                  </a:lnTo>
                  <a:close/>
                  <a:moveTo>
                    <a:pt x="3167380" y="2691130"/>
                  </a:moveTo>
                  <a:cubicBezTo>
                    <a:pt x="3168650" y="2694940"/>
                    <a:pt x="3169920" y="2698750"/>
                    <a:pt x="3171190" y="2702560"/>
                  </a:cubicBezTo>
                  <a:cubicBezTo>
                    <a:pt x="3172460" y="2706370"/>
                    <a:pt x="3172460" y="2710180"/>
                    <a:pt x="3172460" y="2713990"/>
                  </a:cubicBezTo>
                  <a:cubicBezTo>
                    <a:pt x="3172460" y="2717800"/>
                    <a:pt x="3171190" y="2721610"/>
                    <a:pt x="3169920" y="2725420"/>
                  </a:cubicBezTo>
                  <a:cubicBezTo>
                    <a:pt x="3168650" y="2729230"/>
                    <a:pt x="3166110" y="2731770"/>
                    <a:pt x="3164840" y="2734310"/>
                  </a:cubicBezTo>
                  <a:cubicBezTo>
                    <a:pt x="3163570" y="2736850"/>
                    <a:pt x="3159760" y="2739390"/>
                    <a:pt x="3155950" y="2740660"/>
                  </a:cubicBezTo>
                  <a:cubicBezTo>
                    <a:pt x="3152140" y="2741930"/>
                    <a:pt x="3148330" y="2743200"/>
                    <a:pt x="3144520" y="2743200"/>
                  </a:cubicBezTo>
                  <a:cubicBezTo>
                    <a:pt x="3140710" y="2743200"/>
                    <a:pt x="3136900" y="2741930"/>
                    <a:pt x="3133090" y="2740660"/>
                  </a:cubicBezTo>
                  <a:cubicBezTo>
                    <a:pt x="3129280" y="2739390"/>
                    <a:pt x="3126740" y="2736850"/>
                    <a:pt x="3124200" y="2734310"/>
                  </a:cubicBezTo>
                  <a:cubicBezTo>
                    <a:pt x="3121660" y="2731770"/>
                    <a:pt x="3120390" y="2729230"/>
                    <a:pt x="3119121" y="2725420"/>
                  </a:cubicBezTo>
                  <a:cubicBezTo>
                    <a:pt x="3117850" y="2721610"/>
                    <a:pt x="3116581" y="2717800"/>
                    <a:pt x="3116581" y="2713990"/>
                  </a:cubicBezTo>
                  <a:cubicBezTo>
                    <a:pt x="3116581" y="2710180"/>
                    <a:pt x="3116581" y="2705100"/>
                    <a:pt x="3117851" y="2702560"/>
                  </a:cubicBezTo>
                  <a:cubicBezTo>
                    <a:pt x="3119121" y="2698750"/>
                    <a:pt x="3120391" y="2696210"/>
                    <a:pt x="3122931" y="2692400"/>
                  </a:cubicBezTo>
                  <a:lnTo>
                    <a:pt x="3131821" y="2701290"/>
                  </a:lnTo>
                  <a:cubicBezTo>
                    <a:pt x="3130550" y="2702560"/>
                    <a:pt x="3129281" y="2705100"/>
                    <a:pt x="3128010" y="2706370"/>
                  </a:cubicBezTo>
                  <a:cubicBezTo>
                    <a:pt x="3126740" y="2708910"/>
                    <a:pt x="3126740" y="2711450"/>
                    <a:pt x="3126740" y="2713990"/>
                  </a:cubicBezTo>
                  <a:cubicBezTo>
                    <a:pt x="3126740" y="2716530"/>
                    <a:pt x="3126740" y="2719070"/>
                    <a:pt x="3128010" y="2720340"/>
                  </a:cubicBezTo>
                  <a:cubicBezTo>
                    <a:pt x="3129281" y="2722880"/>
                    <a:pt x="3130550" y="2724150"/>
                    <a:pt x="3131821" y="2725420"/>
                  </a:cubicBezTo>
                  <a:cubicBezTo>
                    <a:pt x="3133091" y="2726690"/>
                    <a:pt x="3135631" y="2727960"/>
                    <a:pt x="3136900" y="2729230"/>
                  </a:cubicBezTo>
                  <a:cubicBezTo>
                    <a:pt x="3138170" y="2730500"/>
                    <a:pt x="3140710" y="2730500"/>
                    <a:pt x="3143250" y="2730500"/>
                  </a:cubicBezTo>
                  <a:cubicBezTo>
                    <a:pt x="3145790" y="2730500"/>
                    <a:pt x="3148330" y="2730500"/>
                    <a:pt x="3149600" y="2729230"/>
                  </a:cubicBezTo>
                  <a:cubicBezTo>
                    <a:pt x="3150871" y="2727960"/>
                    <a:pt x="3153410" y="2726690"/>
                    <a:pt x="3154680" y="2725420"/>
                  </a:cubicBezTo>
                  <a:cubicBezTo>
                    <a:pt x="3155950" y="2724150"/>
                    <a:pt x="3157220" y="2721610"/>
                    <a:pt x="3158490" y="2720340"/>
                  </a:cubicBezTo>
                  <a:cubicBezTo>
                    <a:pt x="3159760" y="2717800"/>
                    <a:pt x="3159760" y="2716530"/>
                    <a:pt x="3159760" y="2713990"/>
                  </a:cubicBezTo>
                  <a:cubicBezTo>
                    <a:pt x="3159760" y="2711450"/>
                    <a:pt x="3159760" y="2708910"/>
                    <a:pt x="3158490" y="2707640"/>
                  </a:cubicBezTo>
                  <a:cubicBezTo>
                    <a:pt x="3157220" y="2706370"/>
                    <a:pt x="3157220" y="2703830"/>
                    <a:pt x="3157220" y="2702560"/>
                  </a:cubicBezTo>
                  <a:lnTo>
                    <a:pt x="3148330" y="2702560"/>
                  </a:lnTo>
                  <a:lnTo>
                    <a:pt x="3148330" y="2712720"/>
                  </a:lnTo>
                  <a:lnTo>
                    <a:pt x="3136900" y="2712720"/>
                  </a:lnTo>
                  <a:lnTo>
                    <a:pt x="3136900" y="2691130"/>
                  </a:lnTo>
                  <a:lnTo>
                    <a:pt x="3167380" y="2691130"/>
                  </a:lnTo>
                  <a:close/>
                  <a:moveTo>
                    <a:pt x="3117850" y="2663190"/>
                  </a:moveTo>
                  <a:lnTo>
                    <a:pt x="3117850" y="2653030"/>
                  </a:lnTo>
                  <a:lnTo>
                    <a:pt x="3171190" y="2630170"/>
                  </a:lnTo>
                  <a:lnTo>
                    <a:pt x="3171190" y="2644140"/>
                  </a:lnTo>
                  <a:lnTo>
                    <a:pt x="3159760" y="2649220"/>
                  </a:lnTo>
                  <a:lnTo>
                    <a:pt x="3159760" y="2669540"/>
                  </a:lnTo>
                  <a:lnTo>
                    <a:pt x="3171190" y="2674620"/>
                  </a:lnTo>
                  <a:lnTo>
                    <a:pt x="3171190" y="2687320"/>
                  </a:lnTo>
                  <a:lnTo>
                    <a:pt x="3117850" y="2663190"/>
                  </a:lnTo>
                  <a:close/>
                  <a:moveTo>
                    <a:pt x="3133090" y="2658110"/>
                  </a:moveTo>
                  <a:lnTo>
                    <a:pt x="3149600" y="2664460"/>
                  </a:lnTo>
                  <a:lnTo>
                    <a:pt x="3149600" y="2651760"/>
                  </a:lnTo>
                  <a:lnTo>
                    <a:pt x="3133090" y="2658110"/>
                  </a:lnTo>
                  <a:close/>
                  <a:moveTo>
                    <a:pt x="3128010" y="2616200"/>
                  </a:moveTo>
                  <a:lnTo>
                    <a:pt x="3128010" y="2631440"/>
                  </a:lnTo>
                  <a:lnTo>
                    <a:pt x="3117850" y="2631440"/>
                  </a:lnTo>
                  <a:lnTo>
                    <a:pt x="3117850" y="2588260"/>
                  </a:lnTo>
                  <a:lnTo>
                    <a:pt x="3128010" y="2588260"/>
                  </a:lnTo>
                  <a:lnTo>
                    <a:pt x="3128010" y="2603500"/>
                  </a:lnTo>
                  <a:lnTo>
                    <a:pt x="3171190" y="2603500"/>
                  </a:lnTo>
                  <a:lnTo>
                    <a:pt x="3171190" y="2614930"/>
                  </a:lnTo>
                  <a:lnTo>
                    <a:pt x="3128010" y="2614930"/>
                  </a:lnTo>
                  <a:lnTo>
                    <a:pt x="3128010" y="2616200"/>
                  </a:lnTo>
                  <a:close/>
                  <a:moveTo>
                    <a:pt x="3117850" y="2578100"/>
                  </a:moveTo>
                  <a:lnTo>
                    <a:pt x="3117850" y="2566670"/>
                  </a:lnTo>
                  <a:lnTo>
                    <a:pt x="3171190" y="2566670"/>
                  </a:lnTo>
                  <a:lnTo>
                    <a:pt x="3171190" y="2578100"/>
                  </a:lnTo>
                  <a:lnTo>
                    <a:pt x="3117850" y="2578100"/>
                  </a:lnTo>
                  <a:close/>
                  <a:moveTo>
                    <a:pt x="3117850" y="2555240"/>
                  </a:moveTo>
                  <a:lnTo>
                    <a:pt x="3117850" y="2541270"/>
                  </a:lnTo>
                  <a:lnTo>
                    <a:pt x="3153410" y="2528570"/>
                  </a:lnTo>
                  <a:lnTo>
                    <a:pt x="3153410" y="2528570"/>
                  </a:lnTo>
                  <a:lnTo>
                    <a:pt x="3117850" y="2514600"/>
                  </a:lnTo>
                  <a:lnTo>
                    <a:pt x="3117850" y="2501900"/>
                  </a:lnTo>
                  <a:lnTo>
                    <a:pt x="3171190" y="2524760"/>
                  </a:lnTo>
                  <a:lnTo>
                    <a:pt x="3171190" y="2534920"/>
                  </a:lnTo>
                  <a:lnTo>
                    <a:pt x="3117850" y="2555240"/>
                  </a:lnTo>
                  <a:close/>
                  <a:moveTo>
                    <a:pt x="3117850" y="2490470"/>
                  </a:moveTo>
                  <a:lnTo>
                    <a:pt x="3117850" y="2453640"/>
                  </a:lnTo>
                  <a:lnTo>
                    <a:pt x="3129280" y="2453640"/>
                  </a:lnTo>
                  <a:lnTo>
                    <a:pt x="3129280" y="2479040"/>
                  </a:lnTo>
                  <a:lnTo>
                    <a:pt x="3139440" y="2479040"/>
                  </a:lnTo>
                  <a:lnTo>
                    <a:pt x="3139440" y="2456180"/>
                  </a:lnTo>
                  <a:lnTo>
                    <a:pt x="3150870" y="2456180"/>
                  </a:lnTo>
                  <a:lnTo>
                    <a:pt x="3150870" y="2479040"/>
                  </a:lnTo>
                  <a:lnTo>
                    <a:pt x="3162300" y="2479040"/>
                  </a:lnTo>
                  <a:lnTo>
                    <a:pt x="3162300" y="2452370"/>
                  </a:lnTo>
                  <a:lnTo>
                    <a:pt x="3173730" y="2452370"/>
                  </a:lnTo>
                  <a:lnTo>
                    <a:pt x="3173730" y="2490470"/>
                  </a:lnTo>
                  <a:lnTo>
                    <a:pt x="3117850" y="2490470"/>
                  </a:lnTo>
                  <a:close/>
                  <a:moveTo>
                    <a:pt x="3117850" y="5429250"/>
                  </a:moveTo>
                  <a:lnTo>
                    <a:pt x="3117850" y="5392420"/>
                  </a:lnTo>
                  <a:lnTo>
                    <a:pt x="3129280" y="5392420"/>
                  </a:lnTo>
                  <a:lnTo>
                    <a:pt x="3129280" y="5416550"/>
                  </a:lnTo>
                  <a:lnTo>
                    <a:pt x="3140710" y="5416550"/>
                  </a:lnTo>
                  <a:lnTo>
                    <a:pt x="3140710" y="5393690"/>
                  </a:lnTo>
                  <a:lnTo>
                    <a:pt x="3152140" y="5393690"/>
                  </a:lnTo>
                  <a:lnTo>
                    <a:pt x="3152140" y="5416550"/>
                  </a:lnTo>
                  <a:lnTo>
                    <a:pt x="3173730" y="5416550"/>
                  </a:lnTo>
                  <a:lnTo>
                    <a:pt x="3173730" y="5427980"/>
                  </a:lnTo>
                  <a:lnTo>
                    <a:pt x="3117850" y="5427980"/>
                  </a:lnTo>
                  <a:lnTo>
                    <a:pt x="3117850" y="5429250"/>
                  </a:lnTo>
                  <a:close/>
                  <a:moveTo>
                    <a:pt x="3117850" y="5379720"/>
                  </a:moveTo>
                  <a:lnTo>
                    <a:pt x="3117850" y="5368290"/>
                  </a:lnTo>
                  <a:lnTo>
                    <a:pt x="3171190" y="5368290"/>
                  </a:lnTo>
                  <a:lnTo>
                    <a:pt x="3171190" y="5379720"/>
                  </a:lnTo>
                  <a:lnTo>
                    <a:pt x="3117850" y="5379720"/>
                  </a:lnTo>
                  <a:close/>
                  <a:moveTo>
                    <a:pt x="3117850" y="5351780"/>
                  </a:moveTo>
                  <a:lnTo>
                    <a:pt x="3117850" y="5339080"/>
                  </a:lnTo>
                  <a:lnTo>
                    <a:pt x="3161030" y="5339080"/>
                  </a:lnTo>
                  <a:lnTo>
                    <a:pt x="3161030" y="5317490"/>
                  </a:lnTo>
                  <a:lnTo>
                    <a:pt x="3172460" y="5317490"/>
                  </a:lnTo>
                  <a:lnTo>
                    <a:pt x="3172460" y="5351780"/>
                  </a:lnTo>
                  <a:lnTo>
                    <a:pt x="3117850" y="5351780"/>
                  </a:lnTo>
                  <a:close/>
                  <a:moveTo>
                    <a:pt x="3117850" y="5306060"/>
                  </a:moveTo>
                  <a:lnTo>
                    <a:pt x="3117850" y="5288280"/>
                  </a:lnTo>
                  <a:lnTo>
                    <a:pt x="3153410" y="5275580"/>
                  </a:lnTo>
                  <a:lnTo>
                    <a:pt x="3153410" y="5275580"/>
                  </a:lnTo>
                  <a:lnTo>
                    <a:pt x="3117850" y="5262880"/>
                  </a:lnTo>
                  <a:lnTo>
                    <a:pt x="3117850" y="5245100"/>
                  </a:lnTo>
                  <a:lnTo>
                    <a:pt x="3171190" y="5245100"/>
                  </a:lnTo>
                  <a:lnTo>
                    <a:pt x="3171190" y="5256530"/>
                  </a:lnTo>
                  <a:lnTo>
                    <a:pt x="3129280" y="5256530"/>
                  </a:lnTo>
                  <a:lnTo>
                    <a:pt x="3129280" y="5256530"/>
                  </a:lnTo>
                  <a:lnTo>
                    <a:pt x="3171190" y="5270500"/>
                  </a:lnTo>
                  <a:lnTo>
                    <a:pt x="3171190" y="5279390"/>
                  </a:lnTo>
                  <a:lnTo>
                    <a:pt x="3129280" y="5293360"/>
                  </a:lnTo>
                  <a:lnTo>
                    <a:pt x="3129280" y="5293360"/>
                  </a:lnTo>
                  <a:lnTo>
                    <a:pt x="3171190" y="5293360"/>
                  </a:lnTo>
                  <a:lnTo>
                    <a:pt x="3171190" y="5304790"/>
                  </a:lnTo>
                  <a:lnTo>
                    <a:pt x="3117850" y="5306060"/>
                  </a:lnTo>
                  <a:lnTo>
                    <a:pt x="3117850" y="5306060"/>
                  </a:lnTo>
                  <a:close/>
                  <a:moveTo>
                    <a:pt x="3117850" y="5200650"/>
                  </a:moveTo>
                  <a:lnTo>
                    <a:pt x="3117850" y="5184140"/>
                  </a:lnTo>
                  <a:lnTo>
                    <a:pt x="3155950" y="5161280"/>
                  </a:lnTo>
                  <a:lnTo>
                    <a:pt x="3155950" y="5161280"/>
                  </a:lnTo>
                  <a:lnTo>
                    <a:pt x="3117850" y="5161280"/>
                  </a:lnTo>
                  <a:lnTo>
                    <a:pt x="3117850" y="5148580"/>
                  </a:lnTo>
                  <a:lnTo>
                    <a:pt x="3171190" y="5148580"/>
                  </a:lnTo>
                  <a:lnTo>
                    <a:pt x="3171190" y="5163821"/>
                  </a:lnTo>
                  <a:lnTo>
                    <a:pt x="3133090" y="5187950"/>
                  </a:lnTo>
                  <a:lnTo>
                    <a:pt x="3133090" y="5187950"/>
                  </a:lnTo>
                  <a:lnTo>
                    <a:pt x="3171190" y="5187950"/>
                  </a:lnTo>
                  <a:lnTo>
                    <a:pt x="3171190" y="5199380"/>
                  </a:lnTo>
                  <a:lnTo>
                    <a:pt x="3117850" y="5199380"/>
                  </a:lnTo>
                  <a:lnTo>
                    <a:pt x="3117850" y="5200650"/>
                  </a:lnTo>
                  <a:close/>
                  <a:moveTo>
                    <a:pt x="3117850" y="5132070"/>
                  </a:moveTo>
                  <a:lnTo>
                    <a:pt x="3117850" y="5095240"/>
                  </a:lnTo>
                  <a:lnTo>
                    <a:pt x="3129280" y="5095240"/>
                  </a:lnTo>
                  <a:lnTo>
                    <a:pt x="3129280" y="5120640"/>
                  </a:lnTo>
                  <a:lnTo>
                    <a:pt x="3139440" y="5120640"/>
                  </a:lnTo>
                  <a:lnTo>
                    <a:pt x="3139440" y="5097780"/>
                  </a:lnTo>
                  <a:lnTo>
                    <a:pt x="3150870" y="5097780"/>
                  </a:lnTo>
                  <a:lnTo>
                    <a:pt x="3150870" y="5120640"/>
                  </a:lnTo>
                  <a:lnTo>
                    <a:pt x="3162300" y="5120640"/>
                  </a:lnTo>
                  <a:lnTo>
                    <a:pt x="3162300" y="5093970"/>
                  </a:lnTo>
                  <a:lnTo>
                    <a:pt x="3173730" y="5093970"/>
                  </a:lnTo>
                  <a:lnTo>
                    <a:pt x="3173730" y="5132070"/>
                  </a:lnTo>
                  <a:lnTo>
                    <a:pt x="3117850" y="5132070"/>
                  </a:lnTo>
                  <a:close/>
                  <a:moveTo>
                    <a:pt x="3167380" y="5030470"/>
                  </a:moveTo>
                  <a:cubicBezTo>
                    <a:pt x="3168650" y="5034280"/>
                    <a:pt x="3169920" y="5038090"/>
                    <a:pt x="3171190" y="5041900"/>
                  </a:cubicBezTo>
                  <a:cubicBezTo>
                    <a:pt x="3172460" y="5045710"/>
                    <a:pt x="3172460" y="5049520"/>
                    <a:pt x="3172460" y="5053330"/>
                  </a:cubicBezTo>
                  <a:cubicBezTo>
                    <a:pt x="3172460" y="5057140"/>
                    <a:pt x="3171190" y="5060950"/>
                    <a:pt x="3169920" y="5064760"/>
                  </a:cubicBezTo>
                  <a:cubicBezTo>
                    <a:pt x="3168650" y="5068570"/>
                    <a:pt x="3166110" y="5071110"/>
                    <a:pt x="3164840" y="5073650"/>
                  </a:cubicBezTo>
                  <a:cubicBezTo>
                    <a:pt x="3162300" y="5076190"/>
                    <a:pt x="3159760" y="5078730"/>
                    <a:pt x="3155950" y="5080000"/>
                  </a:cubicBezTo>
                  <a:cubicBezTo>
                    <a:pt x="3152140" y="5081270"/>
                    <a:pt x="3148330" y="5082540"/>
                    <a:pt x="3144520" y="5082540"/>
                  </a:cubicBezTo>
                  <a:cubicBezTo>
                    <a:pt x="3140710" y="5082540"/>
                    <a:pt x="3136900" y="5081270"/>
                    <a:pt x="3133090" y="5080000"/>
                  </a:cubicBezTo>
                  <a:cubicBezTo>
                    <a:pt x="3129280" y="5078730"/>
                    <a:pt x="3126740" y="5076190"/>
                    <a:pt x="3124200" y="5073650"/>
                  </a:cubicBezTo>
                  <a:cubicBezTo>
                    <a:pt x="3121660" y="5071110"/>
                    <a:pt x="3120390" y="5068570"/>
                    <a:pt x="3119121" y="5064760"/>
                  </a:cubicBezTo>
                  <a:cubicBezTo>
                    <a:pt x="3117850" y="5060950"/>
                    <a:pt x="3116581" y="5057140"/>
                    <a:pt x="3116581" y="5053330"/>
                  </a:cubicBezTo>
                  <a:cubicBezTo>
                    <a:pt x="3116581" y="5049520"/>
                    <a:pt x="3116581" y="5044440"/>
                    <a:pt x="3117851" y="5041900"/>
                  </a:cubicBezTo>
                  <a:cubicBezTo>
                    <a:pt x="3119121" y="5038090"/>
                    <a:pt x="3120391" y="5035550"/>
                    <a:pt x="3122931" y="5031740"/>
                  </a:cubicBezTo>
                  <a:lnTo>
                    <a:pt x="3131821" y="5040630"/>
                  </a:lnTo>
                  <a:cubicBezTo>
                    <a:pt x="3130550" y="5041900"/>
                    <a:pt x="3129281" y="5044440"/>
                    <a:pt x="3128010" y="5045710"/>
                  </a:cubicBezTo>
                  <a:cubicBezTo>
                    <a:pt x="3126740" y="5048250"/>
                    <a:pt x="3126740" y="5050790"/>
                    <a:pt x="3126740" y="5053330"/>
                  </a:cubicBezTo>
                  <a:cubicBezTo>
                    <a:pt x="3126740" y="5055871"/>
                    <a:pt x="3126740" y="5058410"/>
                    <a:pt x="3128010" y="5059680"/>
                  </a:cubicBezTo>
                  <a:cubicBezTo>
                    <a:pt x="3129281" y="5062221"/>
                    <a:pt x="3130550" y="5063490"/>
                    <a:pt x="3131821" y="5064760"/>
                  </a:cubicBezTo>
                  <a:cubicBezTo>
                    <a:pt x="3133091" y="5066030"/>
                    <a:pt x="3135631" y="5067300"/>
                    <a:pt x="3136900" y="5068570"/>
                  </a:cubicBezTo>
                  <a:cubicBezTo>
                    <a:pt x="3139440" y="5069840"/>
                    <a:pt x="3140710" y="5069840"/>
                    <a:pt x="3143250" y="5069840"/>
                  </a:cubicBezTo>
                  <a:cubicBezTo>
                    <a:pt x="3145790" y="5069840"/>
                    <a:pt x="3148330" y="5069840"/>
                    <a:pt x="3149600" y="5068570"/>
                  </a:cubicBezTo>
                  <a:cubicBezTo>
                    <a:pt x="3152140" y="5067300"/>
                    <a:pt x="3153410" y="5066030"/>
                    <a:pt x="3154680" y="5064760"/>
                  </a:cubicBezTo>
                  <a:cubicBezTo>
                    <a:pt x="3155950" y="5063491"/>
                    <a:pt x="3157220" y="5060950"/>
                    <a:pt x="3158490" y="5059680"/>
                  </a:cubicBezTo>
                  <a:cubicBezTo>
                    <a:pt x="3159760" y="5057140"/>
                    <a:pt x="3159760" y="5055871"/>
                    <a:pt x="3159760" y="5053330"/>
                  </a:cubicBezTo>
                  <a:cubicBezTo>
                    <a:pt x="3159760" y="5050790"/>
                    <a:pt x="3159760" y="5048250"/>
                    <a:pt x="3158490" y="5046980"/>
                  </a:cubicBezTo>
                  <a:cubicBezTo>
                    <a:pt x="3158490" y="5045710"/>
                    <a:pt x="3157220" y="5043171"/>
                    <a:pt x="3157220" y="5041900"/>
                  </a:cubicBezTo>
                  <a:lnTo>
                    <a:pt x="3148330" y="5041900"/>
                  </a:lnTo>
                  <a:lnTo>
                    <a:pt x="3148330" y="5052060"/>
                  </a:lnTo>
                  <a:lnTo>
                    <a:pt x="3136900" y="5052060"/>
                  </a:lnTo>
                  <a:lnTo>
                    <a:pt x="3136900" y="5030470"/>
                  </a:lnTo>
                  <a:lnTo>
                    <a:pt x="3167380" y="5030470"/>
                  </a:lnTo>
                  <a:close/>
                  <a:moveTo>
                    <a:pt x="3117850" y="5002530"/>
                  </a:moveTo>
                  <a:lnTo>
                    <a:pt x="3117850" y="4992370"/>
                  </a:lnTo>
                  <a:lnTo>
                    <a:pt x="3171190" y="4969510"/>
                  </a:lnTo>
                  <a:lnTo>
                    <a:pt x="3171190" y="4983480"/>
                  </a:lnTo>
                  <a:lnTo>
                    <a:pt x="3159760" y="4988560"/>
                  </a:lnTo>
                  <a:lnTo>
                    <a:pt x="3159760" y="5010150"/>
                  </a:lnTo>
                  <a:lnTo>
                    <a:pt x="3171190" y="5015230"/>
                  </a:lnTo>
                  <a:lnTo>
                    <a:pt x="3171190" y="5027930"/>
                  </a:lnTo>
                  <a:lnTo>
                    <a:pt x="3117850" y="5002530"/>
                  </a:lnTo>
                  <a:close/>
                  <a:moveTo>
                    <a:pt x="3133090" y="4997450"/>
                  </a:moveTo>
                  <a:lnTo>
                    <a:pt x="3149600" y="5003800"/>
                  </a:lnTo>
                  <a:lnTo>
                    <a:pt x="3149600" y="4991100"/>
                  </a:lnTo>
                  <a:lnTo>
                    <a:pt x="3133090" y="4997450"/>
                  </a:lnTo>
                  <a:close/>
                  <a:moveTo>
                    <a:pt x="3128010" y="4955540"/>
                  </a:moveTo>
                  <a:lnTo>
                    <a:pt x="3128010" y="4970780"/>
                  </a:lnTo>
                  <a:lnTo>
                    <a:pt x="3117850" y="4970780"/>
                  </a:lnTo>
                  <a:lnTo>
                    <a:pt x="3117850" y="4927600"/>
                  </a:lnTo>
                  <a:lnTo>
                    <a:pt x="3128010" y="4927600"/>
                  </a:lnTo>
                  <a:lnTo>
                    <a:pt x="3128010" y="4942840"/>
                  </a:lnTo>
                  <a:lnTo>
                    <a:pt x="3171190" y="4942840"/>
                  </a:lnTo>
                  <a:lnTo>
                    <a:pt x="3171190" y="4954270"/>
                  </a:lnTo>
                  <a:lnTo>
                    <a:pt x="3128010" y="4955540"/>
                  </a:lnTo>
                  <a:lnTo>
                    <a:pt x="3128010" y="4955540"/>
                  </a:lnTo>
                  <a:close/>
                  <a:moveTo>
                    <a:pt x="3117850" y="4917440"/>
                  </a:moveTo>
                  <a:lnTo>
                    <a:pt x="3117850" y="4906010"/>
                  </a:lnTo>
                  <a:lnTo>
                    <a:pt x="3171190" y="4906010"/>
                  </a:lnTo>
                  <a:lnTo>
                    <a:pt x="3171190" y="4917440"/>
                  </a:lnTo>
                  <a:lnTo>
                    <a:pt x="3117850" y="4917440"/>
                  </a:lnTo>
                  <a:close/>
                  <a:moveTo>
                    <a:pt x="3117850" y="4894580"/>
                  </a:moveTo>
                  <a:lnTo>
                    <a:pt x="3117850" y="4881880"/>
                  </a:lnTo>
                  <a:lnTo>
                    <a:pt x="3153410" y="4869180"/>
                  </a:lnTo>
                  <a:lnTo>
                    <a:pt x="3153410" y="4869180"/>
                  </a:lnTo>
                  <a:lnTo>
                    <a:pt x="3117850" y="4855210"/>
                  </a:lnTo>
                  <a:lnTo>
                    <a:pt x="3117850" y="4842510"/>
                  </a:lnTo>
                  <a:lnTo>
                    <a:pt x="3171190" y="4865370"/>
                  </a:lnTo>
                  <a:lnTo>
                    <a:pt x="3171190" y="4875530"/>
                  </a:lnTo>
                  <a:lnTo>
                    <a:pt x="3117850" y="4894580"/>
                  </a:lnTo>
                  <a:close/>
                  <a:moveTo>
                    <a:pt x="3117850" y="4829810"/>
                  </a:moveTo>
                  <a:lnTo>
                    <a:pt x="3117850" y="4792980"/>
                  </a:lnTo>
                  <a:lnTo>
                    <a:pt x="3129280" y="4792980"/>
                  </a:lnTo>
                  <a:lnTo>
                    <a:pt x="3129280" y="4818380"/>
                  </a:lnTo>
                  <a:lnTo>
                    <a:pt x="3139440" y="4818380"/>
                  </a:lnTo>
                  <a:lnTo>
                    <a:pt x="3139440" y="4795520"/>
                  </a:lnTo>
                  <a:lnTo>
                    <a:pt x="3150870" y="4795520"/>
                  </a:lnTo>
                  <a:lnTo>
                    <a:pt x="3150870" y="4818380"/>
                  </a:lnTo>
                  <a:lnTo>
                    <a:pt x="3162300" y="4818380"/>
                  </a:lnTo>
                  <a:lnTo>
                    <a:pt x="3162300" y="4791710"/>
                  </a:lnTo>
                  <a:lnTo>
                    <a:pt x="3173730" y="4791710"/>
                  </a:lnTo>
                  <a:lnTo>
                    <a:pt x="3173730" y="4829810"/>
                  </a:lnTo>
                  <a:lnTo>
                    <a:pt x="3117850" y="4829810"/>
                  </a:lnTo>
                  <a:close/>
                  <a:moveTo>
                    <a:pt x="30480" y="146050"/>
                  </a:moveTo>
                  <a:lnTo>
                    <a:pt x="1270" y="83820"/>
                  </a:lnTo>
                  <a:lnTo>
                    <a:pt x="6350" y="82550"/>
                  </a:lnTo>
                  <a:lnTo>
                    <a:pt x="30480" y="134620"/>
                  </a:lnTo>
                  <a:lnTo>
                    <a:pt x="53340" y="82550"/>
                  </a:lnTo>
                  <a:lnTo>
                    <a:pt x="58420" y="83820"/>
                  </a:lnTo>
                  <a:lnTo>
                    <a:pt x="30480" y="146050"/>
                  </a:lnTo>
                  <a:close/>
                  <a:moveTo>
                    <a:pt x="26670" y="0"/>
                  </a:moveTo>
                  <a:lnTo>
                    <a:pt x="31750" y="0"/>
                  </a:lnTo>
                  <a:lnTo>
                    <a:pt x="31750" y="139700"/>
                  </a:lnTo>
                  <a:lnTo>
                    <a:pt x="26670" y="139700"/>
                  </a:lnTo>
                  <a:lnTo>
                    <a:pt x="26670" y="0"/>
                  </a:lnTo>
                  <a:close/>
                  <a:moveTo>
                    <a:pt x="41910" y="246380"/>
                  </a:moveTo>
                  <a:lnTo>
                    <a:pt x="31750" y="234950"/>
                  </a:lnTo>
                  <a:lnTo>
                    <a:pt x="39370" y="228600"/>
                  </a:lnTo>
                  <a:lnTo>
                    <a:pt x="54610" y="246380"/>
                  </a:lnTo>
                  <a:lnTo>
                    <a:pt x="54610" y="256540"/>
                  </a:lnTo>
                  <a:lnTo>
                    <a:pt x="1270" y="256540"/>
                  </a:lnTo>
                  <a:lnTo>
                    <a:pt x="1270" y="246380"/>
                  </a:lnTo>
                  <a:lnTo>
                    <a:pt x="41910" y="246380"/>
                  </a:lnTo>
                  <a:close/>
                  <a:moveTo>
                    <a:pt x="34290" y="292100"/>
                  </a:moveTo>
                  <a:lnTo>
                    <a:pt x="34290" y="295910"/>
                  </a:lnTo>
                  <a:cubicBezTo>
                    <a:pt x="34290" y="297180"/>
                    <a:pt x="34290" y="298450"/>
                    <a:pt x="34290" y="298450"/>
                  </a:cubicBezTo>
                  <a:cubicBezTo>
                    <a:pt x="34290" y="298450"/>
                    <a:pt x="34290" y="300990"/>
                    <a:pt x="35560" y="300990"/>
                  </a:cubicBezTo>
                  <a:cubicBezTo>
                    <a:pt x="35560" y="302260"/>
                    <a:pt x="36830" y="302260"/>
                    <a:pt x="36830" y="303530"/>
                  </a:cubicBezTo>
                  <a:cubicBezTo>
                    <a:pt x="38100" y="303530"/>
                    <a:pt x="38100" y="304800"/>
                    <a:pt x="39370" y="304800"/>
                  </a:cubicBezTo>
                  <a:cubicBezTo>
                    <a:pt x="40640" y="304800"/>
                    <a:pt x="41910" y="303530"/>
                    <a:pt x="43180" y="302260"/>
                  </a:cubicBezTo>
                  <a:cubicBezTo>
                    <a:pt x="44450" y="300990"/>
                    <a:pt x="44450" y="299720"/>
                    <a:pt x="44450" y="297180"/>
                  </a:cubicBezTo>
                  <a:cubicBezTo>
                    <a:pt x="44450" y="295910"/>
                    <a:pt x="44450" y="293370"/>
                    <a:pt x="43180" y="293370"/>
                  </a:cubicBezTo>
                  <a:cubicBezTo>
                    <a:pt x="41910" y="293370"/>
                    <a:pt x="40640" y="290830"/>
                    <a:pt x="39370" y="290830"/>
                  </a:cubicBezTo>
                  <a:lnTo>
                    <a:pt x="41910" y="278130"/>
                  </a:lnTo>
                  <a:cubicBezTo>
                    <a:pt x="44450" y="278130"/>
                    <a:pt x="45720" y="279400"/>
                    <a:pt x="48260" y="280670"/>
                  </a:cubicBezTo>
                  <a:cubicBezTo>
                    <a:pt x="49530" y="281940"/>
                    <a:pt x="50800" y="283210"/>
                    <a:pt x="52070" y="284480"/>
                  </a:cubicBezTo>
                  <a:cubicBezTo>
                    <a:pt x="53340" y="285750"/>
                    <a:pt x="53340" y="288290"/>
                    <a:pt x="54610" y="289560"/>
                  </a:cubicBezTo>
                  <a:cubicBezTo>
                    <a:pt x="55880" y="290830"/>
                    <a:pt x="55880" y="293370"/>
                    <a:pt x="55880" y="295910"/>
                  </a:cubicBezTo>
                  <a:cubicBezTo>
                    <a:pt x="55880" y="298450"/>
                    <a:pt x="55880" y="300990"/>
                    <a:pt x="54610" y="302260"/>
                  </a:cubicBezTo>
                  <a:cubicBezTo>
                    <a:pt x="54610" y="304800"/>
                    <a:pt x="53340" y="306070"/>
                    <a:pt x="52070" y="308610"/>
                  </a:cubicBezTo>
                  <a:cubicBezTo>
                    <a:pt x="50800" y="309880"/>
                    <a:pt x="49530" y="311150"/>
                    <a:pt x="46990" y="312420"/>
                  </a:cubicBezTo>
                  <a:cubicBezTo>
                    <a:pt x="45720" y="313690"/>
                    <a:pt x="43180" y="313690"/>
                    <a:pt x="40640" y="313690"/>
                  </a:cubicBezTo>
                  <a:cubicBezTo>
                    <a:pt x="38100" y="313690"/>
                    <a:pt x="35560" y="312420"/>
                    <a:pt x="33020" y="311150"/>
                  </a:cubicBezTo>
                  <a:cubicBezTo>
                    <a:pt x="30480" y="309880"/>
                    <a:pt x="30480" y="309880"/>
                    <a:pt x="29210" y="307340"/>
                  </a:cubicBezTo>
                  <a:lnTo>
                    <a:pt x="29210" y="307340"/>
                  </a:lnTo>
                  <a:cubicBezTo>
                    <a:pt x="29210" y="308610"/>
                    <a:pt x="27940" y="309880"/>
                    <a:pt x="27940" y="311150"/>
                  </a:cubicBezTo>
                  <a:cubicBezTo>
                    <a:pt x="26670" y="312420"/>
                    <a:pt x="26670" y="313690"/>
                    <a:pt x="25400" y="313690"/>
                  </a:cubicBezTo>
                  <a:cubicBezTo>
                    <a:pt x="24130" y="314960"/>
                    <a:pt x="22860" y="314960"/>
                    <a:pt x="21590" y="316230"/>
                  </a:cubicBezTo>
                  <a:cubicBezTo>
                    <a:pt x="20320" y="316230"/>
                    <a:pt x="19050" y="317500"/>
                    <a:pt x="16510" y="317500"/>
                  </a:cubicBezTo>
                  <a:cubicBezTo>
                    <a:pt x="13970" y="317500"/>
                    <a:pt x="11430" y="317500"/>
                    <a:pt x="8890" y="316230"/>
                  </a:cubicBezTo>
                  <a:cubicBezTo>
                    <a:pt x="6350" y="314960"/>
                    <a:pt x="5080" y="313690"/>
                    <a:pt x="3810" y="312420"/>
                  </a:cubicBezTo>
                  <a:cubicBezTo>
                    <a:pt x="2540" y="311150"/>
                    <a:pt x="1270" y="308610"/>
                    <a:pt x="1270" y="306070"/>
                  </a:cubicBezTo>
                  <a:cubicBezTo>
                    <a:pt x="1270" y="303530"/>
                    <a:pt x="0" y="300990"/>
                    <a:pt x="0" y="297180"/>
                  </a:cubicBezTo>
                  <a:cubicBezTo>
                    <a:pt x="0" y="292100"/>
                    <a:pt x="1270" y="288290"/>
                    <a:pt x="3810" y="284480"/>
                  </a:cubicBezTo>
                  <a:cubicBezTo>
                    <a:pt x="6350" y="280670"/>
                    <a:pt x="10160" y="278130"/>
                    <a:pt x="13970" y="278130"/>
                  </a:cubicBezTo>
                  <a:lnTo>
                    <a:pt x="16510" y="289560"/>
                  </a:lnTo>
                  <a:cubicBezTo>
                    <a:pt x="13970" y="289560"/>
                    <a:pt x="12700" y="290830"/>
                    <a:pt x="11430" y="292100"/>
                  </a:cubicBezTo>
                  <a:cubicBezTo>
                    <a:pt x="10160" y="293370"/>
                    <a:pt x="10160" y="294640"/>
                    <a:pt x="10160" y="297180"/>
                  </a:cubicBezTo>
                  <a:cubicBezTo>
                    <a:pt x="10160" y="299720"/>
                    <a:pt x="11430" y="300990"/>
                    <a:pt x="12700" y="302260"/>
                  </a:cubicBezTo>
                  <a:cubicBezTo>
                    <a:pt x="13970" y="303530"/>
                    <a:pt x="15240" y="303530"/>
                    <a:pt x="17780" y="303530"/>
                  </a:cubicBezTo>
                  <a:cubicBezTo>
                    <a:pt x="19050" y="303530"/>
                    <a:pt x="20320" y="303530"/>
                    <a:pt x="21590" y="302260"/>
                  </a:cubicBezTo>
                  <a:cubicBezTo>
                    <a:pt x="22860" y="300990"/>
                    <a:pt x="22860" y="300990"/>
                    <a:pt x="22860" y="299720"/>
                  </a:cubicBezTo>
                  <a:cubicBezTo>
                    <a:pt x="22860" y="298450"/>
                    <a:pt x="24130" y="297180"/>
                    <a:pt x="24130" y="295910"/>
                  </a:cubicBezTo>
                  <a:cubicBezTo>
                    <a:pt x="24130" y="294640"/>
                    <a:pt x="24130" y="293370"/>
                    <a:pt x="24130" y="292100"/>
                  </a:cubicBezTo>
                  <a:lnTo>
                    <a:pt x="24130" y="289560"/>
                  </a:lnTo>
                  <a:lnTo>
                    <a:pt x="34290" y="289560"/>
                  </a:lnTo>
                  <a:lnTo>
                    <a:pt x="34290" y="292100"/>
                  </a:lnTo>
                  <a:close/>
                  <a:moveTo>
                    <a:pt x="30480" y="1762760"/>
                  </a:moveTo>
                  <a:lnTo>
                    <a:pt x="1270" y="1700530"/>
                  </a:lnTo>
                  <a:lnTo>
                    <a:pt x="6350" y="1697990"/>
                  </a:lnTo>
                  <a:lnTo>
                    <a:pt x="30480" y="1750060"/>
                  </a:lnTo>
                  <a:lnTo>
                    <a:pt x="53340" y="1697990"/>
                  </a:lnTo>
                  <a:lnTo>
                    <a:pt x="58420" y="1700530"/>
                  </a:lnTo>
                  <a:lnTo>
                    <a:pt x="30480" y="1762760"/>
                  </a:lnTo>
                  <a:close/>
                  <a:moveTo>
                    <a:pt x="26670" y="1616710"/>
                  </a:moveTo>
                  <a:lnTo>
                    <a:pt x="31750" y="1616710"/>
                  </a:lnTo>
                  <a:lnTo>
                    <a:pt x="31750" y="1756410"/>
                  </a:lnTo>
                  <a:lnTo>
                    <a:pt x="26670" y="1756410"/>
                  </a:lnTo>
                  <a:lnTo>
                    <a:pt x="26670" y="1616710"/>
                  </a:lnTo>
                  <a:close/>
                  <a:moveTo>
                    <a:pt x="41910" y="1863090"/>
                  </a:moveTo>
                  <a:lnTo>
                    <a:pt x="31750" y="1851660"/>
                  </a:lnTo>
                  <a:lnTo>
                    <a:pt x="39370" y="1845310"/>
                  </a:lnTo>
                  <a:lnTo>
                    <a:pt x="54610" y="1863090"/>
                  </a:lnTo>
                  <a:lnTo>
                    <a:pt x="54610" y="1873250"/>
                  </a:lnTo>
                  <a:lnTo>
                    <a:pt x="1270" y="1873250"/>
                  </a:lnTo>
                  <a:lnTo>
                    <a:pt x="1270" y="1861820"/>
                  </a:lnTo>
                  <a:lnTo>
                    <a:pt x="41910" y="1863090"/>
                  </a:lnTo>
                  <a:lnTo>
                    <a:pt x="41910" y="1863090"/>
                  </a:lnTo>
                  <a:close/>
                  <a:moveTo>
                    <a:pt x="34290" y="1908810"/>
                  </a:moveTo>
                  <a:lnTo>
                    <a:pt x="34290" y="1912620"/>
                  </a:lnTo>
                  <a:cubicBezTo>
                    <a:pt x="34290" y="1913890"/>
                    <a:pt x="34290" y="1915160"/>
                    <a:pt x="34290" y="1915160"/>
                  </a:cubicBezTo>
                  <a:cubicBezTo>
                    <a:pt x="34290" y="1915160"/>
                    <a:pt x="34290" y="1917700"/>
                    <a:pt x="35560" y="1917700"/>
                  </a:cubicBezTo>
                  <a:cubicBezTo>
                    <a:pt x="35560" y="1918970"/>
                    <a:pt x="36830" y="1918970"/>
                    <a:pt x="36830" y="1920240"/>
                  </a:cubicBezTo>
                  <a:cubicBezTo>
                    <a:pt x="38100" y="1920240"/>
                    <a:pt x="38100" y="1921510"/>
                    <a:pt x="39370" y="1921510"/>
                  </a:cubicBezTo>
                  <a:cubicBezTo>
                    <a:pt x="40640" y="1921510"/>
                    <a:pt x="41910" y="1920240"/>
                    <a:pt x="43180" y="1918970"/>
                  </a:cubicBezTo>
                  <a:cubicBezTo>
                    <a:pt x="44450" y="1917700"/>
                    <a:pt x="44450" y="1916430"/>
                    <a:pt x="44450" y="1913890"/>
                  </a:cubicBezTo>
                  <a:cubicBezTo>
                    <a:pt x="44450" y="1912620"/>
                    <a:pt x="44450" y="1910080"/>
                    <a:pt x="43180" y="1910080"/>
                  </a:cubicBezTo>
                  <a:cubicBezTo>
                    <a:pt x="41910" y="1910080"/>
                    <a:pt x="40640" y="1907540"/>
                    <a:pt x="39370" y="1907540"/>
                  </a:cubicBezTo>
                  <a:lnTo>
                    <a:pt x="41910" y="1894840"/>
                  </a:lnTo>
                  <a:cubicBezTo>
                    <a:pt x="44450" y="1894840"/>
                    <a:pt x="45720" y="1896110"/>
                    <a:pt x="48260" y="1897380"/>
                  </a:cubicBezTo>
                  <a:cubicBezTo>
                    <a:pt x="49530" y="1898650"/>
                    <a:pt x="50800" y="1899920"/>
                    <a:pt x="52070" y="1901190"/>
                  </a:cubicBezTo>
                  <a:cubicBezTo>
                    <a:pt x="53340" y="1902460"/>
                    <a:pt x="53340" y="1905000"/>
                    <a:pt x="54610" y="1906270"/>
                  </a:cubicBezTo>
                  <a:cubicBezTo>
                    <a:pt x="55880" y="1907540"/>
                    <a:pt x="55880" y="1910080"/>
                    <a:pt x="55880" y="1912620"/>
                  </a:cubicBezTo>
                  <a:cubicBezTo>
                    <a:pt x="55880" y="1915160"/>
                    <a:pt x="55880" y="1917700"/>
                    <a:pt x="54610" y="1918970"/>
                  </a:cubicBezTo>
                  <a:cubicBezTo>
                    <a:pt x="54610" y="1921510"/>
                    <a:pt x="53340" y="1922780"/>
                    <a:pt x="52070" y="1925320"/>
                  </a:cubicBezTo>
                  <a:cubicBezTo>
                    <a:pt x="50800" y="1926590"/>
                    <a:pt x="49530" y="1927860"/>
                    <a:pt x="46990" y="1929130"/>
                  </a:cubicBezTo>
                  <a:cubicBezTo>
                    <a:pt x="45720" y="1930400"/>
                    <a:pt x="43180" y="1930400"/>
                    <a:pt x="40640" y="1930400"/>
                  </a:cubicBezTo>
                  <a:cubicBezTo>
                    <a:pt x="38100" y="1930400"/>
                    <a:pt x="35560" y="1929130"/>
                    <a:pt x="33020" y="1927860"/>
                  </a:cubicBezTo>
                  <a:cubicBezTo>
                    <a:pt x="30480" y="1926590"/>
                    <a:pt x="29210" y="1924050"/>
                    <a:pt x="29210" y="1921510"/>
                  </a:cubicBezTo>
                  <a:lnTo>
                    <a:pt x="29210" y="1921510"/>
                  </a:lnTo>
                  <a:cubicBezTo>
                    <a:pt x="29210" y="1922780"/>
                    <a:pt x="27940" y="1924050"/>
                    <a:pt x="27940" y="1925320"/>
                  </a:cubicBezTo>
                  <a:cubicBezTo>
                    <a:pt x="26670" y="1926590"/>
                    <a:pt x="26670" y="1927860"/>
                    <a:pt x="25400" y="1927860"/>
                  </a:cubicBezTo>
                  <a:cubicBezTo>
                    <a:pt x="24130" y="1929130"/>
                    <a:pt x="22860" y="1929130"/>
                    <a:pt x="21590" y="1930400"/>
                  </a:cubicBezTo>
                  <a:cubicBezTo>
                    <a:pt x="20320" y="1930400"/>
                    <a:pt x="19050" y="1931670"/>
                    <a:pt x="16510" y="1931670"/>
                  </a:cubicBezTo>
                  <a:cubicBezTo>
                    <a:pt x="13970" y="1931670"/>
                    <a:pt x="11430" y="1931670"/>
                    <a:pt x="8890" y="1930400"/>
                  </a:cubicBezTo>
                  <a:cubicBezTo>
                    <a:pt x="6350" y="1929130"/>
                    <a:pt x="5080" y="1927860"/>
                    <a:pt x="3810" y="1926590"/>
                  </a:cubicBezTo>
                  <a:cubicBezTo>
                    <a:pt x="2540" y="1925320"/>
                    <a:pt x="1270" y="1922780"/>
                    <a:pt x="1270" y="1920240"/>
                  </a:cubicBezTo>
                  <a:cubicBezTo>
                    <a:pt x="1270" y="1917700"/>
                    <a:pt x="0" y="1915160"/>
                    <a:pt x="0" y="1912620"/>
                  </a:cubicBezTo>
                  <a:cubicBezTo>
                    <a:pt x="0" y="1907540"/>
                    <a:pt x="1270" y="1903730"/>
                    <a:pt x="3810" y="1899920"/>
                  </a:cubicBezTo>
                  <a:cubicBezTo>
                    <a:pt x="6350" y="1896110"/>
                    <a:pt x="10160" y="1893570"/>
                    <a:pt x="13970" y="1893570"/>
                  </a:cubicBezTo>
                  <a:lnTo>
                    <a:pt x="16510" y="1905000"/>
                  </a:lnTo>
                  <a:cubicBezTo>
                    <a:pt x="13970" y="1905000"/>
                    <a:pt x="12700" y="1906270"/>
                    <a:pt x="11430" y="1907540"/>
                  </a:cubicBezTo>
                  <a:cubicBezTo>
                    <a:pt x="10160" y="1908810"/>
                    <a:pt x="10160" y="1910080"/>
                    <a:pt x="10160" y="1912620"/>
                  </a:cubicBezTo>
                  <a:cubicBezTo>
                    <a:pt x="10160" y="1915160"/>
                    <a:pt x="11430" y="1916430"/>
                    <a:pt x="12700" y="1917700"/>
                  </a:cubicBezTo>
                  <a:cubicBezTo>
                    <a:pt x="13970" y="1918970"/>
                    <a:pt x="15240" y="1918970"/>
                    <a:pt x="17780" y="1918970"/>
                  </a:cubicBezTo>
                  <a:cubicBezTo>
                    <a:pt x="19050" y="1918970"/>
                    <a:pt x="20320" y="1918970"/>
                    <a:pt x="21590" y="1917700"/>
                  </a:cubicBezTo>
                  <a:cubicBezTo>
                    <a:pt x="22860" y="1916430"/>
                    <a:pt x="22860" y="1916430"/>
                    <a:pt x="22860" y="1915160"/>
                  </a:cubicBezTo>
                  <a:cubicBezTo>
                    <a:pt x="22860" y="1913890"/>
                    <a:pt x="24130" y="1912620"/>
                    <a:pt x="24130" y="1911350"/>
                  </a:cubicBezTo>
                  <a:cubicBezTo>
                    <a:pt x="24130" y="1910080"/>
                    <a:pt x="24130" y="1908810"/>
                    <a:pt x="24130" y="1907540"/>
                  </a:cubicBezTo>
                  <a:lnTo>
                    <a:pt x="24130" y="1905000"/>
                  </a:lnTo>
                  <a:lnTo>
                    <a:pt x="34290" y="1905000"/>
                  </a:lnTo>
                  <a:lnTo>
                    <a:pt x="34290" y="1908810"/>
                  </a:lnTo>
                  <a:close/>
                  <a:moveTo>
                    <a:pt x="54610" y="1996440"/>
                  </a:moveTo>
                  <a:lnTo>
                    <a:pt x="54610" y="2006600"/>
                  </a:lnTo>
                  <a:lnTo>
                    <a:pt x="1270" y="2029460"/>
                  </a:lnTo>
                  <a:lnTo>
                    <a:pt x="1270" y="2015490"/>
                  </a:lnTo>
                  <a:lnTo>
                    <a:pt x="12700" y="2010410"/>
                  </a:lnTo>
                  <a:lnTo>
                    <a:pt x="12700" y="1990090"/>
                  </a:lnTo>
                  <a:lnTo>
                    <a:pt x="1270" y="1985010"/>
                  </a:lnTo>
                  <a:lnTo>
                    <a:pt x="1270" y="1972310"/>
                  </a:lnTo>
                  <a:lnTo>
                    <a:pt x="54610" y="1996440"/>
                  </a:lnTo>
                  <a:close/>
                  <a:moveTo>
                    <a:pt x="39370" y="2000250"/>
                  </a:moveTo>
                  <a:lnTo>
                    <a:pt x="22860" y="1993900"/>
                  </a:lnTo>
                  <a:lnTo>
                    <a:pt x="22860" y="2006600"/>
                  </a:lnTo>
                  <a:lnTo>
                    <a:pt x="39370" y="2000250"/>
                  </a:lnTo>
                  <a:close/>
                  <a:moveTo>
                    <a:pt x="30480" y="3468370"/>
                  </a:moveTo>
                  <a:lnTo>
                    <a:pt x="1270" y="3406140"/>
                  </a:lnTo>
                  <a:lnTo>
                    <a:pt x="6350" y="3403600"/>
                  </a:lnTo>
                  <a:lnTo>
                    <a:pt x="30480" y="3455670"/>
                  </a:lnTo>
                  <a:lnTo>
                    <a:pt x="53340" y="3403600"/>
                  </a:lnTo>
                  <a:lnTo>
                    <a:pt x="58420" y="3406140"/>
                  </a:lnTo>
                  <a:lnTo>
                    <a:pt x="30480" y="3468370"/>
                  </a:lnTo>
                  <a:close/>
                  <a:moveTo>
                    <a:pt x="26670" y="3322320"/>
                  </a:moveTo>
                  <a:lnTo>
                    <a:pt x="31750" y="3322320"/>
                  </a:lnTo>
                  <a:lnTo>
                    <a:pt x="31750" y="3462020"/>
                  </a:lnTo>
                  <a:lnTo>
                    <a:pt x="26670" y="3462020"/>
                  </a:lnTo>
                  <a:lnTo>
                    <a:pt x="26670" y="3322320"/>
                  </a:lnTo>
                  <a:close/>
                  <a:moveTo>
                    <a:pt x="41910" y="3568700"/>
                  </a:moveTo>
                  <a:lnTo>
                    <a:pt x="31750" y="3557270"/>
                  </a:lnTo>
                  <a:lnTo>
                    <a:pt x="39370" y="3550920"/>
                  </a:lnTo>
                  <a:lnTo>
                    <a:pt x="54610" y="3568700"/>
                  </a:lnTo>
                  <a:lnTo>
                    <a:pt x="54610" y="3578860"/>
                  </a:lnTo>
                  <a:lnTo>
                    <a:pt x="1270" y="3578860"/>
                  </a:lnTo>
                  <a:lnTo>
                    <a:pt x="1270" y="3567430"/>
                  </a:lnTo>
                  <a:lnTo>
                    <a:pt x="41910" y="3567430"/>
                  </a:lnTo>
                  <a:lnTo>
                    <a:pt x="41910" y="3568700"/>
                  </a:lnTo>
                  <a:close/>
                  <a:moveTo>
                    <a:pt x="12700" y="3623310"/>
                  </a:moveTo>
                  <a:lnTo>
                    <a:pt x="12700" y="3599180"/>
                  </a:lnTo>
                  <a:lnTo>
                    <a:pt x="21590" y="3599180"/>
                  </a:lnTo>
                  <a:lnTo>
                    <a:pt x="54610" y="3620770"/>
                  </a:lnTo>
                  <a:lnTo>
                    <a:pt x="54610" y="3633470"/>
                  </a:lnTo>
                  <a:lnTo>
                    <a:pt x="21590" y="3633470"/>
                  </a:lnTo>
                  <a:lnTo>
                    <a:pt x="21590" y="3639820"/>
                  </a:lnTo>
                  <a:lnTo>
                    <a:pt x="12700" y="3639820"/>
                  </a:lnTo>
                  <a:lnTo>
                    <a:pt x="12700" y="3633470"/>
                  </a:lnTo>
                  <a:lnTo>
                    <a:pt x="1270" y="3633470"/>
                  </a:lnTo>
                  <a:lnTo>
                    <a:pt x="1270" y="3622040"/>
                  </a:lnTo>
                  <a:lnTo>
                    <a:pt x="12700" y="3623310"/>
                  </a:lnTo>
                  <a:lnTo>
                    <a:pt x="12700" y="3623310"/>
                  </a:lnTo>
                  <a:close/>
                  <a:moveTo>
                    <a:pt x="40640" y="3623310"/>
                  </a:moveTo>
                  <a:lnTo>
                    <a:pt x="40640" y="3623310"/>
                  </a:lnTo>
                  <a:lnTo>
                    <a:pt x="21590" y="3611880"/>
                  </a:lnTo>
                  <a:lnTo>
                    <a:pt x="21590" y="3624580"/>
                  </a:lnTo>
                  <a:lnTo>
                    <a:pt x="40640" y="3624580"/>
                  </a:lnTo>
                  <a:lnTo>
                    <a:pt x="40640" y="3623310"/>
                  </a:lnTo>
                  <a:close/>
                  <a:moveTo>
                    <a:pt x="30480" y="5085080"/>
                  </a:moveTo>
                  <a:lnTo>
                    <a:pt x="1270" y="5022850"/>
                  </a:lnTo>
                  <a:lnTo>
                    <a:pt x="6350" y="5020310"/>
                  </a:lnTo>
                  <a:lnTo>
                    <a:pt x="30480" y="5072380"/>
                  </a:lnTo>
                  <a:lnTo>
                    <a:pt x="53340" y="5020310"/>
                  </a:lnTo>
                  <a:lnTo>
                    <a:pt x="58420" y="5022850"/>
                  </a:lnTo>
                  <a:lnTo>
                    <a:pt x="30480" y="5085080"/>
                  </a:lnTo>
                  <a:close/>
                  <a:moveTo>
                    <a:pt x="26670" y="4939030"/>
                  </a:moveTo>
                  <a:lnTo>
                    <a:pt x="31750" y="4939030"/>
                  </a:lnTo>
                  <a:lnTo>
                    <a:pt x="31750" y="5078730"/>
                  </a:lnTo>
                  <a:lnTo>
                    <a:pt x="26670" y="5078730"/>
                  </a:lnTo>
                  <a:lnTo>
                    <a:pt x="26670" y="4939030"/>
                  </a:lnTo>
                  <a:close/>
                  <a:moveTo>
                    <a:pt x="41910" y="5185410"/>
                  </a:moveTo>
                  <a:lnTo>
                    <a:pt x="31750" y="5173980"/>
                  </a:lnTo>
                  <a:lnTo>
                    <a:pt x="39370" y="5167630"/>
                  </a:lnTo>
                  <a:lnTo>
                    <a:pt x="54610" y="5185410"/>
                  </a:lnTo>
                  <a:lnTo>
                    <a:pt x="54610" y="5195570"/>
                  </a:lnTo>
                  <a:lnTo>
                    <a:pt x="1270" y="5195570"/>
                  </a:lnTo>
                  <a:lnTo>
                    <a:pt x="1270" y="5184140"/>
                  </a:lnTo>
                  <a:lnTo>
                    <a:pt x="41910" y="5184140"/>
                  </a:lnTo>
                  <a:lnTo>
                    <a:pt x="41910" y="5185410"/>
                  </a:lnTo>
                  <a:close/>
                  <a:moveTo>
                    <a:pt x="12700" y="5240020"/>
                  </a:moveTo>
                  <a:lnTo>
                    <a:pt x="12700" y="5215890"/>
                  </a:lnTo>
                  <a:lnTo>
                    <a:pt x="21590" y="5215890"/>
                  </a:lnTo>
                  <a:lnTo>
                    <a:pt x="54610" y="5237480"/>
                  </a:lnTo>
                  <a:lnTo>
                    <a:pt x="54610" y="5250180"/>
                  </a:lnTo>
                  <a:lnTo>
                    <a:pt x="21590" y="5250180"/>
                  </a:lnTo>
                  <a:lnTo>
                    <a:pt x="21590" y="5256530"/>
                  </a:lnTo>
                  <a:lnTo>
                    <a:pt x="12700" y="5256530"/>
                  </a:lnTo>
                  <a:lnTo>
                    <a:pt x="12700" y="5250180"/>
                  </a:lnTo>
                  <a:lnTo>
                    <a:pt x="1270" y="5250180"/>
                  </a:lnTo>
                  <a:lnTo>
                    <a:pt x="1270" y="5238750"/>
                  </a:lnTo>
                  <a:lnTo>
                    <a:pt x="12700" y="5240020"/>
                  </a:lnTo>
                  <a:lnTo>
                    <a:pt x="12700" y="5240020"/>
                  </a:lnTo>
                  <a:close/>
                  <a:moveTo>
                    <a:pt x="40640" y="5240020"/>
                  </a:moveTo>
                  <a:lnTo>
                    <a:pt x="40640" y="5240020"/>
                  </a:lnTo>
                  <a:lnTo>
                    <a:pt x="21590" y="5227320"/>
                  </a:lnTo>
                  <a:lnTo>
                    <a:pt x="21590" y="5240020"/>
                  </a:lnTo>
                  <a:lnTo>
                    <a:pt x="40640" y="5240020"/>
                  </a:lnTo>
                  <a:close/>
                  <a:moveTo>
                    <a:pt x="54610" y="5317490"/>
                  </a:moveTo>
                  <a:lnTo>
                    <a:pt x="54610" y="5327650"/>
                  </a:lnTo>
                  <a:lnTo>
                    <a:pt x="1270" y="5351780"/>
                  </a:lnTo>
                  <a:lnTo>
                    <a:pt x="1270" y="5337810"/>
                  </a:lnTo>
                  <a:lnTo>
                    <a:pt x="12700" y="5332730"/>
                  </a:lnTo>
                  <a:lnTo>
                    <a:pt x="12700" y="5311140"/>
                  </a:lnTo>
                  <a:lnTo>
                    <a:pt x="1270" y="5306060"/>
                  </a:lnTo>
                  <a:lnTo>
                    <a:pt x="1270" y="5293360"/>
                  </a:lnTo>
                  <a:lnTo>
                    <a:pt x="54610" y="5317490"/>
                  </a:lnTo>
                  <a:close/>
                  <a:moveTo>
                    <a:pt x="39370" y="5322570"/>
                  </a:moveTo>
                  <a:lnTo>
                    <a:pt x="22860" y="5316220"/>
                  </a:lnTo>
                  <a:lnTo>
                    <a:pt x="22860" y="5328920"/>
                  </a:lnTo>
                  <a:lnTo>
                    <a:pt x="39370" y="5322570"/>
                  </a:lnTo>
                  <a:close/>
                </a:path>
              </a:pathLst>
            </a:custGeom>
            <a:solidFill>
              <a:srgbClr val="5CE1E6"/>
            </a:solidFill>
          </p:spPr>
        </p:sp>
      </p:grpSp>
      <p:pic>
        <p:nvPicPr>
          <p:cNvPr name="Picture 16" id="16"/>
          <p:cNvPicPr>
            <a:picLocks noChangeAspect="true"/>
          </p:cNvPicPr>
          <p:nvPr/>
        </p:nvPicPr>
        <p:blipFill>
          <a:blip r:embed="rId4"/>
          <a:srcRect l="184" t="0" r="184" b="0"/>
          <a:stretch>
            <a:fillRect/>
          </a:stretch>
        </p:blipFill>
        <p:spPr>
          <a:xfrm flipH="false" flipV="false" rot="-1470417">
            <a:off x="13122489" y="-1701118"/>
            <a:ext cx="5918010" cy="507962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463734">
            <a:off x="-2250633" y="6240294"/>
            <a:ext cx="5955632" cy="411480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7"/>
          <a:srcRect l="0" t="50" r="0" b="50"/>
          <a:stretch>
            <a:fillRect/>
          </a:stretch>
        </p:blipFill>
        <p:spPr>
          <a:xfrm flipH="false" flipV="false" rot="0">
            <a:off x="5849837" y="-2012036"/>
            <a:ext cx="4153860" cy="445056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16626">
            <a:off x="14032219" y="4331228"/>
            <a:ext cx="6189154" cy="5468962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236229" y="-832242"/>
            <a:ext cx="4529858" cy="160604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727430" y="9483980"/>
            <a:ext cx="4529858" cy="1606041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59743" y="6255325"/>
            <a:ext cx="7333300" cy="650663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8497247" y="-2224619"/>
            <a:ext cx="7333300" cy="6506637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-51927">
            <a:off x="-1067645" y="2572795"/>
            <a:ext cx="9588076" cy="6158774"/>
            <a:chOff x="0" y="0"/>
            <a:chExt cx="8122874" cy="5217620"/>
          </a:xfrm>
        </p:grpSpPr>
        <p:sp>
          <p:nvSpPr>
            <p:cNvPr name="Freeform 5" id="5"/>
            <p:cNvSpPr/>
            <p:nvPr/>
          </p:nvSpPr>
          <p:spPr>
            <a:xfrm>
              <a:off x="31750" y="31750"/>
              <a:ext cx="8059374" cy="5154120"/>
            </a:xfrm>
            <a:custGeom>
              <a:avLst/>
              <a:gdLst/>
              <a:ahLst/>
              <a:cxnLst/>
              <a:rect r="r" b="b" t="t" l="l"/>
              <a:pathLst>
                <a:path h="5154120" w="8059374">
                  <a:moveTo>
                    <a:pt x="7966663" y="5154120"/>
                  </a:moveTo>
                  <a:lnTo>
                    <a:pt x="92710" y="5154120"/>
                  </a:lnTo>
                  <a:cubicBezTo>
                    <a:pt x="41910" y="5154120"/>
                    <a:pt x="0" y="5112210"/>
                    <a:pt x="0" y="5061410"/>
                  </a:cubicBezTo>
                  <a:lnTo>
                    <a:pt x="0" y="92710"/>
                  </a:lnTo>
                  <a:cubicBezTo>
                    <a:pt x="0" y="41910"/>
                    <a:pt x="41910" y="0"/>
                    <a:pt x="92710" y="0"/>
                  </a:cubicBezTo>
                  <a:lnTo>
                    <a:pt x="7965394" y="0"/>
                  </a:lnTo>
                  <a:cubicBezTo>
                    <a:pt x="8016194" y="0"/>
                    <a:pt x="8058103" y="41910"/>
                    <a:pt x="8058103" y="92710"/>
                  </a:cubicBezTo>
                  <a:lnTo>
                    <a:pt x="8058103" y="5060140"/>
                  </a:lnTo>
                  <a:cubicBezTo>
                    <a:pt x="8059374" y="5112210"/>
                    <a:pt x="8017463" y="5154120"/>
                    <a:pt x="7966663" y="515412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6" id="6"/>
            <p:cNvSpPr/>
            <p:nvPr/>
          </p:nvSpPr>
          <p:spPr>
            <a:xfrm>
              <a:off x="0" y="0"/>
              <a:ext cx="8122874" cy="5217621"/>
            </a:xfrm>
            <a:custGeom>
              <a:avLst/>
              <a:gdLst/>
              <a:ahLst/>
              <a:cxnLst/>
              <a:rect r="r" b="b" t="t" l="l"/>
              <a:pathLst>
                <a:path h="5217621" w="8122874">
                  <a:moveTo>
                    <a:pt x="7998413" y="59690"/>
                  </a:moveTo>
                  <a:cubicBezTo>
                    <a:pt x="8033974" y="59690"/>
                    <a:pt x="8063184" y="88900"/>
                    <a:pt x="8063184" y="124460"/>
                  </a:cubicBezTo>
                  <a:lnTo>
                    <a:pt x="8063184" y="5093160"/>
                  </a:lnTo>
                  <a:cubicBezTo>
                    <a:pt x="8063184" y="5128721"/>
                    <a:pt x="8033974" y="5157931"/>
                    <a:pt x="7998413" y="5157931"/>
                  </a:cubicBezTo>
                  <a:lnTo>
                    <a:pt x="124460" y="5157931"/>
                  </a:lnTo>
                  <a:cubicBezTo>
                    <a:pt x="88900" y="5157931"/>
                    <a:pt x="59690" y="5128721"/>
                    <a:pt x="59690" y="5093160"/>
                  </a:cubicBezTo>
                  <a:lnTo>
                    <a:pt x="59690" y="124460"/>
                  </a:lnTo>
                  <a:cubicBezTo>
                    <a:pt x="59690" y="88900"/>
                    <a:pt x="88900" y="59690"/>
                    <a:pt x="124460" y="59690"/>
                  </a:cubicBezTo>
                  <a:lnTo>
                    <a:pt x="7998414" y="59690"/>
                  </a:lnTo>
                  <a:moveTo>
                    <a:pt x="7998414" y="0"/>
                  </a:moveTo>
                  <a:lnTo>
                    <a:pt x="124460" y="0"/>
                  </a:lnTo>
                  <a:cubicBezTo>
                    <a:pt x="55880" y="0"/>
                    <a:pt x="0" y="55880"/>
                    <a:pt x="0" y="124460"/>
                  </a:cubicBezTo>
                  <a:lnTo>
                    <a:pt x="0" y="5093160"/>
                  </a:lnTo>
                  <a:cubicBezTo>
                    <a:pt x="0" y="5161740"/>
                    <a:pt x="55880" y="5217621"/>
                    <a:pt x="124460" y="5217621"/>
                  </a:cubicBezTo>
                  <a:lnTo>
                    <a:pt x="7998414" y="5217621"/>
                  </a:lnTo>
                  <a:cubicBezTo>
                    <a:pt x="8066994" y="5217621"/>
                    <a:pt x="8122874" y="5161740"/>
                    <a:pt x="8122874" y="5093160"/>
                  </a:cubicBezTo>
                  <a:lnTo>
                    <a:pt x="8122874" y="124460"/>
                  </a:lnTo>
                  <a:cubicBezTo>
                    <a:pt x="8122874" y="55880"/>
                    <a:pt x="8066994" y="0"/>
                    <a:pt x="7998414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7" id="7"/>
          <p:cNvGrpSpPr/>
          <p:nvPr/>
        </p:nvGrpSpPr>
        <p:grpSpPr>
          <a:xfrm rot="-51927">
            <a:off x="-2040976" y="2695093"/>
            <a:ext cx="10443218" cy="5815590"/>
            <a:chOff x="0" y="0"/>
            <a:chExt cx="7123371" cy="3966843"/>
          </a:xfrm>
        </p:grpSpPr>
        <p:sp>
          <p:nvSpPr>
            <p:cNvPr name="Freeform 8" id="8"/>
            <p:cNvSpPr/>
            <p:nvPr/>
          </p:nvSpPr>
          <p:spPr>
            <a:xfrm>
              <a:off x="31750" y="31750"/>
              <a:ext cx="7059871" cy="3903343"/>
            </a:xfrm>
            <a:custGeom>
              <a:avLst/>
              <a:gdLst/>
              <a:ahLst/>
              <a:cxnLst/>
              <a:rect r="r" b="b" t="t" l="l"/>
              <a:pathLst>
                <a:path h="3903343" w="7059871">
                  <a:moveTo>
                    <a:pt x="6967162" y="3903343"/>
                  </a:moveTo>
                  <a:lnTo>
                    <a:pt x="92710" y="3903343"/>
                  </a:lnTo>
                  <a:cubicBezTo>
                    <a:pt x="41910" y="3903343"/>
                    <a:pt x="0" y="3861433"/>
                    <a:pt x="0" y="3810633"/>
                  </a:cubicBezTo>
                  <a:lnTo>
                    <a:pt x="0" y="92710"/>
                  </a:lnTo>
                  <a:cubicBezTo>
                    <a:pt x="0" y="41910"/>
                    <a:pt x="41910" y="0"/>
                    <a:pt x="92710" y="0"/>
                  </a:cubicBezTo>
                  <a:lnTo>
                    <a:pt x="6965891" y="0"/>
                  </a:lnTo>
                  <a:cubicBezTo>
                    <a:pt x="7016691" y="0"/>
                    <a:pt x="7058602" y="41910"/>
                    <a:pt x="7058602" y="92710"/>
                  </a:cubicBezTo>
                  <a:lnTo>
                    <a:pt x="7058602" y="3809363"/>
                  </a:lnTo>
                  <a:cubicBezTo>
                    <a:pt x="7059871" y="3861433"/>
                    <a:pt x="7017962" y="3903343"/>
                    <a:pt x="6967162" y="3903343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Freeform 9" id="9"/>
            <p:cNvSpPr/>
            <p:nvPr/>
          </p:nvSpPr>
          <p:spPr>
            <a:xfrm>
              <a:off x="0" y="0"/>
              <a:ext cx="7123371" cy="3966843"/>
            </a:xfrm>
            <a:custGeom>
              <a:avLst/>
              <a:gdLst/>
              <a:ahLst/>
              <a:cxnLst/>
              <a:rect r="r" b="b" t="t" l="l"/>
              <a:pathLst>
                <a:path h="3966843" w="7123371">
                  <a:moveTo>
                    <a:pt x="6998912" y="59690"/>
                  </a:moveTo>
                  <a:cubicBezTo>
                    <a:pt x="7034471" y="59690"/>
                    <a:pt x="7063681" y="88900"/>
                    <a:pt x="7063681" y="124460"/>
                  </a:cubicBezTo>
                  <a:lnTo>
                    <a:pt x="7063681" y="3842383"/>
                  </a:lnTo>
                  <a:cubicBezTo>
                    <a:pt x="7063681" y="3877943"/>
                    <a:pt x="7034471" y="3907153"/>
                    <a:pt x="6998912" y="3907153"/>
                  </a:cubicBezTo>
                  <a:lnTo>
                    <a:pt x="124460" y="3907153"/>
                  </a:lnTo>
                  <a:cubicBezTo>
                    <a:pt x="88900" y="3907153"/>
                    <a:pt x="59690" y="3877943"/>
                    <a:pt x="59690" y="3842383"/>
                  </a:cubicBezTo>
                  <a:lnTo>
                    <a:pt x="59690" y="124460"/>
                  </a:lnTo>
                  <a:cubicBezTo>
                    <a:pt x="59690" y="88900"/>
                    <a:pt x="88900" y="59690"/>
                    <a:pt x="124460" y="59690"/>
                  </a:cubicBezTo>
                  <a:lnTo>
                    <a:pt x="6998912" y="59690"/>
                  </a:lnTo>
                  <a:moveTo>
                    <a:pt x="6998912" y="0"/>
                  </a:moveTo>
                  <a:lnTo>
                    <a:pt x="124460" y="0"/>
                  </a:lnTo>
                  <a:cubicBezTo>
                    <a:pt x="55880" y="0"/>
                    <a:pt x="0" y="55880"/>
                    <a:pt x="0" y="124460"/>
                  </a:cubicBezTo>
                  <a:lnTo>
                    <a:pt x="0" y="3842383"/>
                  </a:lnTo>
                  <a:cubicBezTo>
                    <a:pt x="0" y="3910963"/>
                    <a:pt x="55880" y="3966843"/>
                    <a:pt x="124460" y="3966843"/>
                  </a:cubicBezTo>
                  <a:lnTo>
                    <a:pt x="6998912" y="3966843"/>
                  </a:lnTo>
                  <a:cubicBezTo>
                    <a:pt x="7067492" y="3966843"/>
                    <a:pt x="7123371" y="3910963"/>
                    <a:pt x="7123371" y="3842383"/>
                  </a:cubicBezTo>
                  <a:lnTo>
                    <a:pt x="7123371" y="124460"/>
                  </a:lnTo>
                  <a:cubicBezTo>
                    <a:pt x="7123371" y="55880"/>
                    <a:pt x="7067492" y="0"/>
                    <a:pt x="6998912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127632" y="-275816"/>
            <a:ext cx="6842721" cy="11509164"/>
          </a:xfrm>
          <a:prstGeom prst="rect">
            <a:avLst/>
          </a:prstGeom>
        </p:spPr>
      </p:pic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8148276" y="2938897"/>
            <a:ext cx="11958712" cy="5079738"/>
            <a:chOff x="0" y="0"/>
            <a:chExt cx="4700016" cy="1996440"/>
          </a:xfrm>
        </p:grpSpPr>
        <p:sp>
          <p:nvSpPr>
            <p:cNvPr name="Freeform 12" id="12"/>
            <p:cNvSpPr/>
            <p:nvPr/>
          </p:nvSpPr>
          <p:spPr>
            <a:xfrm>
              <a:off x="146050" y="220980"/>
              <a:ext cx="2059178" cy="1640967"/>
            </a:xfrm>
            <a:custGeom>
              <a:avLst/>
              <a:gdLst/>
              <a:ahLst/>
              <a:cxnLst/>
              <a:rect r="r" b="b" t="t" l="l"/>
              <a:pathLst>
                <a:path h="1640967" w="2059178">
                  <a:moveTo>
                    <a:pt x="2059051" y="1640967"/>
                  </a:moveTo>
                  <a:lnTo>
                    <a:pt x="0" y="1640967"/>
                  </a:lnTo>
                  <a:lnTo>
                    <a:pt x="0" y="0"/>
                  </a:lnTo>
                  <a:lnTo>
                    <a:pt x="2059178" y="0"/>
                  </a:lnTo>
                  <a:lnTo>
                    <a:pt x="2059178" y="1640967"/>
                  </a:lnTo>
                  <a:close/>
                </a:path>
              </a:pathLst>
            </a:custGeom>
            <a:blipFill>
              <a:blip r:embed="rId8"/>
              <a:stretch>
                <a:fillRect l="0" r="0" t="-44173" b="-44173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>
              <a:off x="2421382" y="245872"/>
              <a:ext cx="2052066" cy="1633855"/>
            </a:xfrm>
            <a:custGeom>
              <a:avLst/>
              <a:gdLst/>
              <a:ahLst/>
              <a:cxnLst/>
              <a:rect r="r" b="b" t="t" l="l"/>
              <a:pathLst>
                <a:path h="1633855" w="2052066">
                  <a:moveTo>
                    <a:pt x="2052066" y="1633855"/>
                  </a:moveTo>
                  <a:lnTo>
                    <a:pt x="0" y="1633855"/>
                  </a:lnTo>
                  <a:lnTo>
                    <a:pt x="0" y="0"/>
                  </a:lnTo>
                  <a:lnTo>
                    <a:pt x="2052066" y="0"/>
                  </a:lnTo>
                  <a:lnTo>
                    <a:pt x="2052066" y="1633855"/>
                  </a:lnTo>
                  <a:close/>
                </a:path>
              </a:pathLst>
            </a:custGeom>
            <a:blipFill>
              <a:blip r:embed="rId9"/>
              <a:stretch>
                <a:fillRect l="0" r="0" t="-31292" b="-31292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>
              <a:off x="0" y="0"/>
              <a:ext cx="4700016" cy="1996440"/>
            </a:xfrm>
            <a:custGeom>
              <a:avLst/>
              <a:gdLst/>
              <a:ahLst/>
              <a:cxnLst/>
              <a:rect r="r" b="b" t="t" l="l"/>
              <a:pathLst>
                <a:path h="1996440" w="4700016">
                  <a:moveTo>
                    <a:pt x="4700016" y="1996440"/>
                  </a:moveTo>
                  <a:lnTo>
                    <a:pt x="0" y="1996440"/>
                  </a:lnTo>
                  <a:lnTo>
                    <a:pt x="0" y="0"/>
                  </a:lnTo>
                  <a:lnTo>
                    <a:pt x="4700016" y="0"/>
                  </a:lnTo>
                  <a:lnTo>
                    <a:pt x="4700016" y="1996440"/>
                  </a:lnTo>
                  <a:close/>
                </a:path>
              </a:pathLst>
            </a:custGeom>
            <a:blipFill>
              <a:blip r:embed="rId10"/>
              <a:stretch>
                <a:fillRect l="0" r="0" t="-26" b="-26"/>
              </a:stretch>
            </a:blipFill>
          </p:spPr>
        </p:sp>
      </p:grpSp>
      <p:grpSp>
        <p:nvGrpSpPr>
          <p:cNvPr name="Group 15" id="15"/>
          <p:cNvGrpSpPr/>
          <p:nvPr/>
        </p:nvGrpSpPr>
        <p:grpSpPr>
          <a:xfrm rot="0">
            <a:off x="1806987" y="3315852"/>
            <a:ext cx="6128900" cy="4672659"/>
            <a:chOff x="0" y="0"/>
            <a:chExt cx="8171866" cy="6230213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57150"/>
              <a:ext cx="8171866" cy="42572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Get to Know Me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4575088"/>
              <a:ext cx="8171866" cy="1655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Elaborate on a personal detail you want to share.</a:t>
              </a: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141015">
            <a:off x="-220435" y="3255166"/>
            <a:ext cx="1660930" cy="1791199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-1140111" y="-369218"/>
            <a:ext cx="7315200" cy="2327564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1322188" y="-903602"/>
            <a:ext cx="7708675" cy="683969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3963145" y="7931321"/>
            <a:ext cx="7708675" cy="6839697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298221">
            <a:off x="7626012" y="250127"/>
            <a:ext cx="9349184" cy="9786747"/>
            <a:chOff x="0" y="0"/>
            <a:chExt cx="12465579" cy="13048996"/>
          </a:xfrm>
        </p:grpSpPr>
        <p:grpSp>
          <p:nvGrpSpPr>
            <p:cNvPr name="Group 5" id="5"/>
            <p:cNvGrpSpPr/>
            <p:nvPr/>
          </p:nvGrpSpPr>
          <p:grpSpPr>
            <a:xfrm rot="-264367">
              <a:off x="683668" y="566398"/>
              <a:ext cx="11335210" cy="12065010"/>
              <a:chOff x="0" y="0"/>
              <a:chExt cx="7202265" cy="7665971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31750" y="31750"/>
                <a:ext cx="7138765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7138765">
                    <a:moveTo>
                      <a:pt x="7046055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7508491"/>
                    </a:lnTo>
                    <a:cubicBezTo>
                      <a:pt x="7138765" y="7560561"/>
                      <a:pt x="7096855" y="7602472"/>
                      <a:pt x="7046055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0" y="0"/>
                <a:ext cx="7202265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7541511"/>
                    </a:lnTo>
                    <a:cubicBezTo>
                      <a:pt x="7142575" y="7577072"/>
                      <a:pt x="7113365" y="7606281"/>
                      <a:pt x="7077805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7077805" y="7665972"/>
                    </a:lnTo>
                    <a:cubicBezTo>
                      <a:pt x="7146385" y="7665972"/>
                      <a:pt x="7202265" y="7610091"/>
                      <a:pt x="7202265" y="7541511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" id="8"/>
            <p:cNvGrpSpPr/>
            <p:nvPr/>
          </p:nvGrpSpPr>
          <p:grpSpPr>
            <a:xfrm rot="-264367">
              <a:off x="442810" y="412976"/>
              <a:ext cx="11211044" cy="11958940"/>
              <a:chOff x="0" y="0"/>
              <a:chExt cx="7123371" cy="7598576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31750" y="31750"/>
                <a:ext cx="7059871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7059871">
                    <a:moveTo>
                      <a:pt x="696716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7441095"/>
                    </a:lnTo>
                    <a:cubicBezTo>
                      <a:pt x="7059871" y="7493166"/>
                      <a:pt x="7017962" y="7535076"/>
                      <a:pt x="696716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0"/>
                <a:ext cx="7123371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7474116"/>
                    </a:lnTo>
                    <a:cubicBezTo>
                      <a:pt x="7063681" y="7509676"/>
                      <a:pt x="7034471" y="7538886"/>
                      <a:pt x="699891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6998912" y="7598576"/>
                    </a:lnTo>
                    <a:cubicBezTo>
                      <a:pt x="7067492" y="7598576"/>
                      <a:pt x="7123371" y="7542695"/>
                      <a:pt x="7123371" y="7474116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925146" y="1202901"/>
            <a:ext cx="1416353" cy="1313346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3228">
            <a:off x="8987509" y="4315425"/>
            <a:ext cx="1291626" cy="1230567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298076" y="3806875"/>
            <a:ext cx="6335116" cy="317867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Get to Know Me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47418" y="7602849"/>
            <a:ext cx="1249899" cy="1220356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0">
            <a:off x="11044975" y="1045218"/>
            <a:ext cx="4489038" cy="1628712"/>
            <a:chOff x="0" y="0"/>
            <a:chExt cx="5985384" cy="2171615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28575"/>
              <a:ext cx="598538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1135172"/>
              <a:ext cx="5985384" cy="10364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Elaborate on a personal detail you</a:t>
              </a:r>
            </a:p>
            <a:p>
              <a:pPr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share.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11044975" y="7380485"/>
            <a:ext cx="4489038" cy="2428745"/>
            <a:chOff x="0" y="0"/>
            <a:chExt cx="5985384" cy="3238327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28575"/>
              <a:ext cx="598538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1135172"/>
              <a:ext cx="5985384" cy="21031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Elaborate on a personal detail you</a:t>
              </a:r>
            </a:p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share.</a:t>
              </a:r>
            </a:p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</a:p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1044975" y="4012843"/>
            <a:ext cx="4489038" cy="2028729"/>
            <a:chOff x="0" y="0"/>
            <a:chExt cx="5985384" cy="2704971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28575"/>
              <a:ext cx="598538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1135172"/>
              <a:ext cx="5985384" cy="1569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Elaborate on a personal detail you</a:t>
              </a:r>
            </a:p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share.</a:t>
              </a:r>
            </a:p>
            <a:p>
              <a:pPr algn="l" marL="0" indent="0" lvl="0">
                <a:lnSpc>
                  <a:spcPts val="3219"/>
                </a:lnSpc>
                <a:spcBef>
                  <a:spcPct val="0"/>
                </a:spcBef>
              </a:pPr>
            </a:p>
          </p:txBody>
        </p:sp>
      </p:grpSp>
      <p:pic>
        <p:nvPicPr>
          <p:cNvPr name="Picture 24" id="24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3562026" y="-346379"/>
            <a:ext cx="7315200" cy="2327564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694348" y="4930709"/>
            <a:ext cx="5955632" cy="411480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16"/>
          <a:srcRect l="0" t="57" r="0" b="57"/>
          <a:stretch>
            <a:fillRect/>
          </a:stretch>
        </p:blipFill>
        <p:spPr>
          <a:xfrm flipH="false" flipV="false" rot="0">
            <a:off x="1485624" y="8283679"/>
            <a:ext cx="3545567" cy="2747814"/>
          </a:xfrm>
          <a:prstGeom prst="rect">
            <a:avLst/>
          </a:prstGeom>
        </p:spPr>
      </p:pic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-134070">
            <a:off x="-518508" y="3342916"/>
            <a:ext cx="9326880" cy="3961807"/>
            <a:chOff x="0" y="0"/>
            <a:chExt cx="4700016" cy="1996440"/>
          </a:xfrm>
        </p:grpSpPr>
        <p:sp>
          <p:nvSpPr>
            <p:cNvPr name="Freeform 3" id="3"/>
            <p:cNvSpPr/>
            <p:nvPr/>
          </p:nvSpPr>
          <p:spPr>
            <a:xfrm>
              <a:off x="146050" y="220980"/>
              <a:ext cx="2059178" cy="1640967"/>
            </a:xfrm>
            <a:custGeom>
              <a:avLst/>
              <a:gdLst/>
              <a:ahLst/>
              <a:cxnLst/>
              <a:rect r="r" b="b" t="t" l="l"/>
              <a:pathLst>
                <a:path h="1640967" w="2059178">
                  <a:moveTo>
                    <a:pt x="2059051" y="1640967"/>
                  </a:moveTo>
                  <a:lnTo>
                    <a:pt x="0" y="1640967"/>
                  </a:lnTo>
                  <a:lnTo>
                    <a:pt x="0" y="0"/>
                  </a:lnTo>
                  <a:lnTo>
                    <a:pt x="2059178" y="0"/>
                  </a:lnTo>
                  <a:lnTo>
                    <a:pt x="2059178" y="1640967"/>
                  </a:lnTo>
                  <a:close/>
                </a:path>
              </a:pathLst>
            </a:custGeom>
            <a:blipFill>
              <a:blip r:embed="rId2"/>
              <a:stretch>
                <a:fillRect l="-9805" r="-9805" t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>
              <a:off x="2421382" y="245872"/>
              <a:ext cx="2052066" cy="1633855"/>
            </a:xfrm>
            <a:custGeom>
              <a:avLst/>
              <a:gdLst/>
              <a:ahLst/>
              <a:cxnLst/>
              <a:rect r="r" b="b" t="t" l="l"/>
              <a:pathLst>
                <a:path h="1633855" w="2052066">
                  <a:moveTo>
                    <a:pt x="2052066" y="1633855"/>
                  </a:moveTo>
                  <a:lnTo>
                    <a:pt x="0" y="1633855"/>
                  </a:lnTo>
                  <a:lnTo>
                    <a:pt x="0" y="0"/>
                  </a:lnTo>
                  <a:lnTo>
                    <a:pt x="2052066" y="0"/>
                  </a:lnTo>
                  <a:lnTo>
                    <a:pt x="2052066" y="1633855"/>
                  </a:lnTo>
                  <a:close/>
                </a:path>
              </a:pathLst>
            </a:custGeom>
            <a:blipFill>
              <a:blip r:embed="rId3"/>
              <a:stretch>
                <a:fillRect l="0" r="0" t="-12449" b="-12449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>
              <a:off x="0" y="0"/>
              <a:ext cx="4700016" cy="1996440"/>
            </a:xfrm>
            <a:custGeom>
              <a:avLst/>
              <a:gdLst/>
              <a:ahLst/>
              <a:cxnLst/>
              <a:rect r="r" b="b" t="t" l="l"/>
              <a:pathLst>
                <a:path h="1996440" w="4700016">
                  <a:moveTo>
                    <a:pt x="4700016" y="1996440"/>
                  </a:moveTo>
                  <a:lnTo>
                    <a:pt x="0" y="1996440"/>
                  </a:lnTo>
                  <a:lnTo>
                    <a:pt x="0" y="0"/>
                  </a:lnTo>
                  <a:lnTo>
                    <a:pt x="4700016" y="0"/>
                  </a:lnTo>
                  <a:lnTo>
                    <a:pt x="4700016" y="1996440"/>
                  </a:lnTo>
                  <a:close/>
                </a:path>
              </a:pathLst>
            </a:custGeom>
            <a:blipFill>
              <a:blip r:embed="rId4"/>
              <a:stretch>
                <a:fillRect l="0" r="0" t="-26" b="-26"/>
              </a:stretch>
            </a:blipFill>
          </p:spPr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01128">
            <a:off x="14371314" y="-321539"/>
            <a:ext cx="11371649" cy="10089754"/>
          </a:xfrm>
          <a:prstGeom prst="rect">
            <a:avLst/>
          </a:prstGeom>
        </p:spPr>
      </p:pic>
      <p:grpSp>
        <p:nvGrpSpPr>
          <p:cNvPr name="Group 7" id="7"/>
          <p:cNvGrpSpPr>
            <a:grpSpLocks noChangeAspect="true"/>
          </p:cNvGrpSpPr>
          <p:nvPr/>
        </p:nvGrpSpPr>
        <p:grpSpPr>
          <a:xfrm rot="139986">
            <a:off x="9552939" y="3335034"/>
            <a:ext cx="9326880" cy="3961807"/>
            <a:chOff x="0" y="0"/>
            <a:chExt cx="4700016" cy="1996440"/>
          </a:xfrm>
        </p:grpSpPr>
        <p:sp>
          <p:nvSpPr>
            <p:cNvPr name="Freeform 8" id="8"/>
            <p:cNvSpPr/>
            <p:nvPr/>
          </p:nvSpPr>
          <p:spPr>
            <a:xfrm>
              <a:off x="146050" y="220980"/>
              <a:ext cx="2059178" cy="1640967"/>
            </a:xfrm>
            <a:custGeom>
              <a:avLst/>
              <a:gdLst/>
              <a:ahLst/>
              <a:cxnLst/>
              <a:rect r="r" b="b" t="t" l="l"/>
              <a:pathLst>
                <a:path h="1640967" w="2059178">
                  <a:moveTo>
                    <a:pt x="2059051" y="1640967"/>
                  </a:moveTo>
                  <a:lnTo>
                    <a:pt x="0" y="1640967"/>
                  </a:lnTo>
                  <a:lnTo>
                    <a:pt x="0" y="0"/>
                  </a:lnTo>
                  <a:lnTo>
                    <a:pt x="2059178" y="0"/>
                  </a:lnTo>
                  <a:lnTo>
                    <a:pt x="2059178" y="1640967"/>
                  </a:lnTo>
                  <a:close/>
                </a:path>
              </a:pathLst>
            </a:custGeom>
            <a:blipFill>
              <a:blip r:embed="rId7"/>
              <a:stretch>
                <a:fillRect l="-9805" r="-9805" t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>
              <a:off x="2421382" y="245872"/>
              <a:ext cx="2052066" cy="1633855"/>
            </a:xfrm>
            <a:custGeom>
              <a:avLst/>
              <a:gdLst/>
              <a:ahLst/>
              <a:cxnLst/>
              <a:rect r="r" b="b" t="t" l="l"/>
              <a:pathLst>
                <a:path h="1633855" w="2052066">
                  <a:moveTo>
                    <a:pt x="2052066" y="1633855"/>
                  </a:moveTo>
                  <a:lnTo>
                    <a:pt x="0" y="1633855"/>
                  </a:lnTo>
                  <a:lnTo>
                    <a:pt x="0" y="0"/>
                  </a:lnTo>
                  <a:lnTo>
                    <a:pt x="2052066" y="0"/>
                  </a:lnTo>
                  <a:lnTo>
                    <a:pt x="2052066" y="1633855"/>
                  </a:lnTo>
                  <a:close/>
                </a:path>
              </a:pathLst>
            </a:custGeom>
            <a:blipFill>
              <a:blip r:embed="rId8"/>
              <a:stretch>
                <a:fillRect l="-10090" r="-10090" t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>
              <a:off x="0" y="0"/>
              <a:ext cx="4700016" cy="1996440"/>
            </a:xfrm>
            <a:custGeom>
              <a:avLst/>
              <a:gdLst/>
              <a:ahLst/>
              <a:cxnLst/>
              <a:rect r="r" b="b" t="t" l="l"/>
              <a:pathLst>
                <a:path h="1996440" w="4700016">
                  <a:moveTo>
                    <a:pt x="4700016" y="1996440"/>
                  </a:moveTo>
                  <a:lnTo>
                    <a:pt x="0" y="1996440"/>
                  </a:lnTo>
                  <a:lnTo>
                    <a:pt x="0" y="0"/>
                  </a:lnTo>
                  <a:lnTo>
                    <a:pt x="4700016" y="0"/>
                  </a:lnTo>
                  <a:lnTo>
                    <a:pt x="4700016" y="1996440"/>
                  </a:lnTo>
                  <a:close/>
                </a:path>
              </a:pathLst>
            </a:custGeom>
            <a:blipFill>
              <a:blip r:embed="rId4"/>
              <a:stretch>
                <a:fillRect l="0" r="0" t="-26" b="-26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1028700" y="7815720"/>
            <a:ext cx="4999878" cy="1575037"/>
            <a:chOff x="0" y="0"/>
            <a:chExt cx="6666504" cy="2100049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1059904"/>
              <a:ext cx="6666504" cy="1040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What makes you unique and interesting? Write them here!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644061" y="7815720"/>
            <a:ext cx="4999878" cy="1575037"/>
            <a:chOff x="0" y="0"/>
            <a:chExt cx="6666504" cy="2100049"/>
          </a:xfrm>
        </p:grpSpPr>
        <p:sp>
          <p:nvSpPr>
            <p:cNvPr name="TextBox 15" id="15"/>
            <p:cNvSpPr txBox="true"/>
            <p:nvPr/>
          </p:nvSpPr>
          <p:spPr>
            <a:xfrm rot="0">
              <a:off x="0" y="1059904"/>
              <a:ext cx="6666504" cy="1040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What makes you unique and interesting? Write them here!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259422" y="7815720"/>
            <a:ext cx="4999878" cy="1575037"/>
            <a:chOff x="0" y="0"/>
            <a:chExt cx="6666504" cy="2100049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1059904"/>
              <a:ext cx="6666504" cy="1040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What makes you unique and interesting? Write them here!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sp>
        <p:nvSpPr>
          <p:cNvPr name="TextBox 20" id="20"/>
          <p:cNvSpPr txBox="true"/>
          <p:nvPr/>
        </p:nvSpPr>
        <p:spPr>
          <a:xfrm rot="0">
            <a:off x="2245519" y="1210761"/>
            <a:ext cx="13758863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Fun Facts About Me</a:t>
            </a:r>
          </a:p>
        </p:txBody>
      </p:sp>
      <p:pic>
        <p:nvPicPr>
          <p:cNvPr name="Picture 21" id="21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-533194" y="-539485"/>
            <a:ext cx="7315200" cy="2327564"/>
          </a:xfrm>
          <a:prstGeom prst="rect">
            <a:avLst/>
          </a:prstGeom>
        </p:spPr>
      </p:pic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1981227" y="-69044"/>
            <a:ext cx="7708675" cy="683969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070395" y="645584"/>
            <a:ext cx="10149272" cy="9022600"/>
            <a:chOff x="0" y="0"/>
            <a:chExt cx="13532363" cy="12030133"/>
          </a:xfrm>
        </p:grpSpPr>
        <p:grpSp>
          <p:nvGrpSpPr>
            <p:cNvPr name="Group 4" id="4"/>
            <p:cNvGrpSpPr/>
            <p:nvPr/>
          </p:nvGrpSpPr>
          <p:grpSpPr>
            <a:xfrm rot="-264367">
              <a:off x="660984" y="587129"/>
              <a:ext cx="12468019" cy="10980298"/>
              <a:chOff x="0" y="0"/>
              <a:chExt cx="7202265" cy="634287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7138765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138765">
                    <a:moveTo>
                      <a:pt x="7046055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6185390"/>
                    </a:lnTo>
                    <a:cubicBezTo>
                      <a:pt x="7138765" y="6237460"/>
                      <a:pt x="7096855" y="6279369"/>
                      <a:pt x="7046055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7202265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6218410"/>
                    </a:lnTo>
                    <a:cubicBezTo>
                      <a:pt x="7142575" y="6253969"/>
                      <a:pt x="7113365" y="6283180"/>
                      <a:pt x="7077805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077805" y="6342869"/>
                    </a:lnTo>
                    <a:cubicBezTo>
                      <a:pt x="7146385" y="6342869"/>
                      <a:pt x="7202265" y="6286990"/>
                      <a:pt x="7202265" y="6218410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367">
              <a:off x="396055" y="457748"/>
              <a:ext cx="12331445" cy="10784881"/>
              <a:chOff x="0" y="0"/>
              <a:chExt cx="7123371" cy="6229985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7059871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059871">
                    <a:moveTo>
                      <a:pt x="6967162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6072505"/>
                    </a:lnTo>
                    <a:cubicBezTo>
                      <a:pt x="7059871" y="6124575"/>
                      <a:pt x="7017962" y="6166485"/>
                      <a:pt x="6967162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7123371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6105525"/>
                    </a:lnTo>
                    <a:cubicBezTo>
                      <a:pt x="7063681" y="6141085"/>
                      <a:pt x="7034471" y="6170295"/>
                      <a:pt x="6998912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6998912" y="6229985"/>
                    </a:lnTo>
                    <a:cubicBezTo>
                      <a:pt x="7067492" y="6229985"/>
                      <a:pt x="7123371" y="6174105"/>
                      <a:pt x="7123371" y="6105525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10" id="10"/>
          <p:cNvSpPr txBox="true"/>
          <p:nvPr/>
        </p:nvSpPr>
        <p:spPr>
          <a:xfrm rot="-327074">
            <a:off x="5096744" y="3582627"/>
            <a:ext cx="8099492" cy="317867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Write Your Topic or Idea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16626">
            <a:off x="12782995" y="79033"/>
            <a:ext cx="8167902" cy="721745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57829" y="6681199"/>
            <a:ext cx="3815542" cy="411480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/>
          <a:srcRect l="0" t="50" r="0" b="50"/>
          <a:stretch>
            <a:fillRect/>
          </a:stretch>
        </p:blipFill>
        <p:spPr>
          <a:xfrm flipH="false" flipV="false" rot="0">
            <a:off x="10773631" y="-1356627"/>
            <a:ext cx="4153860" cy="445056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1712574" y="6681199"/>
            <a:ext cx="6210843" cy="5061837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52506" y="-1769221"/>
            <a:ext cx="5955632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7470217" y="-538510"/>
            <a:ext cx="7315200" cy="2327564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642314" y="1327846"/>
            <a:ext cx="4877411" cy="3965486"/>
            <a:chOff x="0" y="0"/>
            <a:chExt cx="6503214" cy="5287315"/>
          </a:xfrm>
        </p:grpSpPr>
        <p:grpSp>
          <p:nvGrpSpPr>
            <p:cNvPr name="Group 4" id="4"/>
            <p:cNvGrpSpPr/>
            <p:nvPr/>
          </p:nvGrpSpPr>
          <p:grpSpPr>
            <a:xfrm rot="-264367">
              <a:off x="287025" y="279266"/>
              <a:ext cx="6041387" cy="4783050"/>
              <a:chOff x="0" y="0"/>
              <a:chExt cx="8011567" cy="634287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7948067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948067">
                    <a:moveTo>
                      <a:pt x="7855357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854086" y="0"/>
                    </a:lnTo>
                    <a:cubicBezTo>
                      <a:pt x="7904886" y="0"/>
                      <a:pt x="7946797" y="41910"/>
                      <a:pt x="7946797" y="92710"/>
                    </a:cubicBezTo>
                    <a:lnTo>
                      <a:pt x="7946797" y="6185390"/>
                    </a:lnTo>
                    <a:cubicBezTo>
                      <a:pt x="7948067" y="6237460"/>
                      <a:pt x="7906157" y="6279369"/>
                      <a:pt x="7855357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8011567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8011567">
                    <a:moveTo>
                      <a:pt x="7887107" y="59690"/>
                    </a:moveTo>
                    <a:cubicBezTo>
                      <a:pt x="7922667" y="59690"/>
                      <a:pt x="7951877" y="88900"/>
                      <a:pt x="7951877" y="124460"/>
                    </a:cubicBezTo>
                    <a:lnTo>
                      <a:pt x="7951877" y="6218410"/>
                    </a:lnTo>
                    <a:cubicBezTo>
                      <a:pt x="7951877" y="6253969"/>
                      <a:pt x="7922667" y="6283180"/>
                      <a:pt x="7887107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87107" y="59690"/>
                    </a:lnTo>
                    <a:moveTo>
                      <a:pt x="7887107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887107" y="6342869"/>
                    </a:lnTo>
                    <a:cubicBezTo>
                      <a:pt x="7955686" y="6342869"/>
                      <a:pt x="8011567" y="6286990"/>
                      <a:pt x="8011567" y="6218410"/>
                    </a:cubicBezTo>
                    <a:lnTo>
                      <a:pt x="8011567" y="124460"/>
                    </a:lnTo>
                    <a:cubicBezTo>
                      <a:pt x="8011567" y="55880"/>
                      <a:pt x="7955686" y="0"/>
                      <a:pt x="788710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367">
              <a:off x="171620" y="222873"/>
              <a:ext cx="5982786" cy="4697926"/>
              <a:chOff x="0" y="0"/>
              <a:chExt cx="7933855" cy="6229985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7870355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870355">
                    <a:moveTo>
                      <a:pt x="7777645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776375" y="0"/>
                    </a:lnTo>
                    <a:cubicBezTo>
                      <a:pt x="7827175" y="0"/>
                      <a:pt x="7869086" y="41910"/>
                      <a:pt x="7869086" y="92710"/>
                    </a:cubicBezTo>
                    <a:lnTo>
                      <a:pt x="7869086" y="6072505"/>
                    </a:lnTo>
                    <a:cubicBezTo>
                      <a:pt x="7870355" y="6124575"/>
                      <a:pt x="7828445" y="6166485"/>
                      <a:pt x="7777645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7933855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933855">
                    <a:moveTo>
                      <a:pt x="7809395" y="59690"/>
                    </a:moveTo>
                    <a:cubicBezTo>
                      <a:pt x="7844955" y="59690"/>
                      <a:pt x="7874165" y="88900"/>
                      <a:pt x="7874165" y="124460"/>
                    </a:cubicBezTo>
                    <a:lnTo>
                      <a:pt x="7874165" y="6105525"/>
                    </a:lnTo>
                    <a:cubicBezTo>
                      <a:pt x="7874165" y="6141085"/>
                      <a:pt x="7844955" y="6170295"/>
                      <a:pt x="7809395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09395" y="59690"/>
                    </a:lnTo>
                    <a:moveTo>
                      <a:pt x="780939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7809395" y="6229985"/>
                    </a:lnTo>
                    <a:cubicBezTo>
                      <a:pt x="7877975" y="6229985"/>
                      <a:pt x="7933855" y="6174105"/>
                      <a:pt x="7933855" y="6105525"/>
                    </a:cubicBezTo>
                    <a:lnTo>
                      <a:pt x="7933855" y="124460"/>
                    </a:lnTo>
                    <a:cubicBezTo>
                      <a:pt x="7933855" y="55880"/>
                      <a:pt x="7877975" y="0"/>
                      <a:pt x="780939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4621350" y="2040014"/>
            <a:ext cx="7333300" cy="6506637"/>
          </a:xfrm>
          <a:prstGeom prst="rect">
            <a:avLst/>
          </a:prstGeom>
        </p:spPr>
      </p:pic>
      <p:grpSp>
        <p:nvGrpSpPr>
          <p:cNvPr name="Group 11" id="11"/>
          <p:cNvGrpSpPr/>
          <p:nvPr/>
        </p:nvGrpSpPr>
        <p:grpSpPr>
          <a:xfrm rot="597060">
            <a:off x="12718708" y="1618267"/>
            <a:ext cx="4877411" cy="3965486"/>
            <a:chOff x="0" y="0"/>
            <a:chExt cx="6503214" cy="5287315"/>
          </a:xfrm>
        </p:grpSpPr>
        <p:grpSp>
          <p:nvGrpSpPr>
            <p:cNvPr name="Group 12" id="12"/>
            <p:cNvGrpSpPr/>
            <p:nvPr/>
          </p:nvGrpSpPr>
          <p:grpSpPr>
            <a:xfrm rot="-264367">
              <a:off x="287025" y="279266"/>
              <a:ext cx="6041387" cy="4783050"/>
              <a:chOff x="0" y="0"/>
              <a:chExt cx="8011567" cy="634287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31750" y="31750"/>
                <a:ext cx="7948067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948067">
                    <a:moveTo>
                      <a:pt x="7855357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854086" y="0"/>
                    </a:lnTo>
                    <a:cubicBezTo>
                      <a:pt x="7904886" y="0"/>
                      <a:pt x="7946797" y="41910"/>
                      <a:pt x="7946797" y="92710"/>
                    </a:cubicBezTo>
                    <a:lnTo>
                      <a:pt x="7946797" y="6185390"/>
                    </a:lnTo>
                    <a:cubicBezTo>
                      <a:pt x="7948067" y="6237460"/>
                      <a:pt x="7906157" y="6279369"/>
                      <a:pt x="7855357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0"/>
                <a:ext cx="8011567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8011567">
                    <a:moveTo>
                      <a:pt x="7887107" y="59690"/>
                    </a:moveTo>
                    <a:cubicBezTo>
                      <a:pt x="7922667" y="59690"/>
                      <a:pt x="7951877" y="88900"/>
                      <a:pt x="7951877" y="124460"/>
                    </a:cubicBezTo>
                    <a:lnTo>
                      <a:pt x="7951877" y="6218410"/>
                    </a:lnTo>
                    <a:cubicBezTo>
                      <a:pt x="7951877" y="6253969"/>
                      <a:pt x="7922667" y="6283180"/>
                      <a:pt x="7887107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87107" y="59690"/>
                    </a:lnTo>
                    <a:moveTo>
                      <a:pt x="7887107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887107" y="6342869"/>
                    </a:lnTo>
                    <a:cubicBezTo>
                      <a:pt x="7955686" y="6342869"/>
                      <a:pt x="8011567" y="6286990"/>
                      <a:pt x="8011567" y="6218410"/>
                    </a:cubicBezTo>
                    <a:lnTo>
                      <a:pt x="8011567" y="124460"/>
                    </a:lnTo>
                    <a:cubicBezTo>
                      <a:pt x="8011567" y="55880"/>
                      <a:pt x="7955686" y="0"/>
                      <a:pt x="788710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15" id="15"/>
            <p:cNvGrpSpPr/>
            <p:nvPr/>
          </p:nvGrpSpPr>
          <p:grpSpPr>
            <a:xfrm rot="-264367">
              <a:off x="171620" y="222873"/>
              <a:ext cx="5982786" cy="4697926"/>
              <a:chOff x="0" y="0"/>
              <a:chExt cx="7933855" cy="6229985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31750" y="31750"/>
                <a:ext cx="7870355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870355">
                    <a:moveTo>
                      <a:pt x="7777645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776375" y="0"/>
                    </a:lnTo>
                    <a:cubicBezTo>
                      <a:pt x="7827175" y="0"/>
                      <a:pt x="7869086" y="41910"/>
                      <a:pt x="7869086" y="92710"/>
                    </a:cubicBezTo>
                    <a:lnTo>
                      <a:pt x="7869086" y="6072505"/>
                    </a:lnTo>
                    <a:cubicBezTo>
                      <a:pt x="7870355" y="6124575"/>
                      <a:pt x="7828445" y="6166485"/>
                      <a:pt x="7777645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0"/>
                <a:ext cx="7933855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933855">
                    <a:moveTo>
                      <a:pt x="7809395" y="59690"/>
                    </a:moveTo>
                    <a:cubicBezTo>
                      <a:pt x="7844955" y="59690"/>
                      <a:pt x="7874165" y="88900"/>
                      <a:pt x="7874165" y="124460"/>
                    </a:cubicBezTo>
                    <a:lnTo>
                      <a:pt x="7874165" y="6105525"/>
                    </a:lnTo>
                    <a:cubicBezTo>
                      <a:pt x="7874165" y="6141085"/>
                      <a:pt x="7844955" y="6170295"/>
                      <a:pt x="7809395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09395" y="59690"/>
                    </a:lnTo>
                    <a:moveTo>
                      <a:pt x="780939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7809395" y="6229985"/>
                    </a:lnTo>
                    <a:cubicBezTo>
                      <a:pt x="7877975" y="6229985"/>
                      <a:pt x="7933855" y="6174105"/>
                      <a:pt x="7933855" y="6105525"/>
                    </a:cubicBezTo>
                    <a:lnTo>
                      <a:pt x="7933855" y="124460"/>
                    </a:lnTo>
                    <a:cubicBezTo>
                      <a:pt x="7933855" y="55880"/>
                      <a:pt x="7877975" y="0"/>
                      <a:pt x="780939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3326968" y="7087173"/>
            <a:ext cx="7333300" cy="6506637"/>
          </a:xfrm>
          <a:prstGeom prst="rect">
            <a:avLst/>
          </a:prstGeom>
        </p:spPr>
      </p:pic>
      <p:grpSp>
        <p:nvGrpSpPr>
          <p:cNvPr name="Group 19" id="19"/>
          <p:cNvGrpSpPr/>
          <p:nvPr/>
        </p:nvGrpSpPr>
        <p:grpSpPr>
          <a:xfrm rot="209064">
            <a:off x="7758064" y="5411954"/>
            <a:ext cx="4531040" cy="3587288"/>
            <a:chOff x="0" y="0"/>
            <a:chExt cx="8011567" cy="6342870"/>
          </a:xfrm>
        </p:grpSpPr>
        <p:sp>
          <p:nvSpPr>
            <p:cNvPr name="Freeform 20" id="20"/>
            <p:cNvSpPr/>
            <p:nvPr/>
          </p:nvSpPr>
          <p:spPr>
            <a:xfrm>
              <a:off x="31750" y="31750"/>
              <a:ext cx="7948067" cy="6279369"/>
            </a:xfrm>
            <a:custGeom>
              <a:avLst/>
              <a:gdLst/>
              <a:ahLst/>
              <a:cxnLst/>
              <a:rect r="r" b="b" t="t" l="l"/>
              <a:pathLst>
                <a:path h="6279369" w="7948067">
                  <a:moveTo>
                    <a:pt x="7855357" y="6279369"/>
                  </a:moveTo>
                  <a:lnTo>
                    <a:pt x="92710" y="6279369"/>
                  </a:lnTo>
                  <a:cubicBezTo>
                    <a:pt x="41910" y="6279369"/>
                    <a:pt x="0" y="6237460"/>
                    <a:pt x="0" y="6186660"/>
                  </a:cubicBezTo>
                  <a:lnTo>
                    <a:pt x="0" y="92710"/>
                  </a:lnTo>
                  <a:cubicBezTo>
                    <a:pt x="0" y="41910"/>
                    <a:pt x="41910" y="0"/>
                    <a:pt x="92710" y="0"/>
                  </a:cubicBezTo>
                  <a:lnTo>
                    <a:pt x="7854086" y="0"/>
                  </a:lnTo>
                  <a:cubicBezTo>
                    <a:pt x="7904886" y="0"/>
                    <a:pt x="7946797" y="41910"/>
                    <a:pt x="7946797" y="92710"/>
                  </a:cubicBezTo>
                  <a:lnTo>
                    <a:pt x="7946797" y="6185390"/>
                  </a:lnTo>
                  <a:cubicBezTo>
                    <a:pt x="7948067" y="6237460"/>
                    <a:pt x="7906157" y="6279369"/>
                    <a:pt x="7855357" y="6279369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21" id="21"/>
            <p:cNvSpPr/>
            <p:nvPr/>
          </p:nvSpPr>
          <p:spPr>
            <a:xfrm>
              <a:off x="0" y="0"/>
              <a:ext cx="8011567" cy="6342869"/>
            </a:xfrm>
            <a:custGeom>
              <a:avLst/>
              <a:gdLst/>
              <a:ahLst/>
              <a:cxnLst/>
              <a:rect r="r" b="b" t="t" l="l"/>
              <a:pathLst>
                <a:path h="6342869" w="8011567">
                  <a:moveTo>
                    <a:pt x="7887107" y="59690"/>
                  </a:moveTo>
                  <a:cubicBezTo>
                    <a:pt x="7922667" y="59690"/>
                    <a:pt x="7951877" y="88900"/>
                    <a:pt x="7951877" y="124460"/>
                  </a:cubicBezTo>
                  <a:lnTo>
                    <a:pt x="7951877" y="6218410"/>
                  </a:lnTo>
                  <a:cubicBezTo>
                    <a:pt x="7951877" y="6253969"/>
                    <a:pt x="7922667" y="6283180"/>
                    <a:pt x="7887107" y="6283180"/>
                  </a:cubicBezTo>
                  <a:lnTo>
                    <a:pt x="124460" y="6283180"/>
                  </a:lnTo>
                  <a:cubicBezTo>
                    <a:pt x="88900" y="6283180"/>
                    <a:pt x="59690" y="6253969"/>
                    <a:pt x="59690" y="6218410"/>
                  </a:cubicBezTo>
                  <a:lnTo>
                    <a:pt x="59690" y="124460"/>
                  </a:lnTo>
                  <a:cubicBezTo>
                    <a:pt x="59690" y="88900"/>
                    <a:pt x="88900" y="59690"/>
                    <a:pt x="124460" y="59690"/>
                  </a:cubicBezTo>
                  <a:lnTo>
                    <a:pt x="7887107" y="59690"/>
                  </a:lnTo>
                  <a:moveTo>
                    <a:pt x="7887107" y="0"/>
                  </a:moveTo>
                  <a:lnTo>
                    <a:pt x="124460" y="0"/>
                  </a:lnTo>
                  <a:cubicBezTo>
                    <a:pt x="55880" y="0"/>
                    <a:pt x="0" y="55880"/>
                    <a:pt x="0" y="124460"/>
                  </a:cubicBezTo>
                  <a:lnTo>
                    <a:pt x="0" y="6218410"/>
                  </a:lnTo>
                  <a:cubicBezTo>
                    <a:pt x="0" y="6286990"/>
                    <a:pt x="55880" y="6342869"/>
                    <a:pt x="124460" y="6342869"/>
                  </a:cubicBezTo>
                  <a:lnTo>
                    <a:pt x="7887107" y="6342869"/>
                  </a:lnTo>
                  <a:cubicBezTo>
                    <a:pt x="7955686" y="6342869"/>
                    <a:pt x="8011567" y="6286990"/>
                    <a:pt x="8011567" y="6218410"/>
                  </a:cubicBezTo>
                  <a:lnTo>
                    <a:pt x="8011567" y="124460"/>
                  </a:lnTo>
                  <a:cubicBezTo>
                    <a:pt x="8011567" y="55880"/>
                    <a:pt x="7955686" y="0"/>
                    <a:pt x="7887107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</p:grpSp>
      <p:grpSp>
        <p:nvGrpSpPr>
          <p:cNvPr name="Group 22" id="22"/>
          <p:cNvGrpSpPr/>
          <p:nvPr/>
        </p:nvGrpSpPr>
        <p:grpSpPr>
          <a:xfrm rot="209064">
            <a:off x="7682727" y="5355463"/>
            <a:ext cx="4487089" cy="3523444"/>
            <a:chOff x="0" y="0"/>
            <a:chExt cx="7933855" cy="6229985"/>
          </a:xfrm>
        </p:grpSpPr>
        <p:sp>
          <p:nvSpPr>
            <p:cNvPr name="Freeform 23" id="23"/>
            <p:cNvSpPr/>
            <p:nvPr/>
          </p:nvSpPr>
          <p:spPr>
            <a:xfrm>
              <a:off x="31750" y="31750"/>
              <a:ext cx="7870355" cy="6166485"/>
            </a:xfrm>
            <a:custGeom>
              <a:avLst/>
              <a:gdLst/>
              <a:ahLst/>
              <a:cxnLst/>
              <a:rect r="r" b="b" t="t" l="l"/>
              <a:pathLst>
                <a:path h="6166485" w="7870355">
                  <a:moveTo>
                    <a:pt x="7777645" y="6166485"/>
                  </a:moveTo>
                  <a:lnTo>
                    <a:pt x="92710" y="6166485"/>
                  </a:lnTo>
                  <a:cubicBezTo>
                    <a:pt x="41910" y="6166485"/>
                    <a:pt x="0" y="6124575"/>
                    <a:pt x="0" y="6073775"/>
                  </a:cubicBezTo>
                  <a:lnTo>
                    <a:pt x="0" y="92710"/>
                  </a:lnTo>
                  <a:cubicBezTo>
                    <a:pt x="0" y="41910"/>
                    <a:pt x="41910" y="0"/>
                    <a:pt x="92710" y="0"/>
                  </a:cubicBezTo>
                  <a:lnTo>
                    <a:pt x="7776375" y="0"/>
                  </a:lnTo>
                  <a:cubicBezTo>
                    <a:pt x="7827175" y="0"/>
                    <a:pt x="7869086" y="41910"/>
                    <a:pt x="7869086" y="92710"/>
                  </a:cubicBezTo>
                  <a:lnTo>
                    <a:pt x="7869086" y="6072505"/>
                  </a:lnTo>
                  <a:cubicBezTo>
                    <a:pt x="7870355" y="6124575"/>
                    <a:pt x="7828445" y="6166485"/>
                    <a:pt x="7777645" y="6166485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Freeform 24" id="24"/>
            <p:cNvSpPr/>
            <p:nvPr/>
          </p:nvSpPr>
          <p:spPr>
            <a:xfrm>
              <a:off x="0" y="0"/>
              <a:ext cx="7933855" cy="6229985"/>
            </a:xfrm>
            <a:custGeom>
              <a:avLst/>
              <a:gdLst/>
              <a:ahLst/>
              <a:cxnLst/>
              <a:rect r="r" b="b" t="t" l="l"/>
              <a:pathLst>
                <a:path h="6229985" w="7933855">
                  <a:moveTo>
                    <a:pt x="7809395" y="59690"/>
                  </a:moveTo>
                  <a:cubicBezTo>
                    <a:pt x="7844955" y="59690"/>
                    <a:pt x="7874165" y="88900"/>
                    <a:pt x="7874165" y="124460"/>
                  </a:cubicBezTo>
                  <a:lnTo>
                    <a:pt x="7874165" y="6105525"/>
                  </a:lnTo>
                  <a:cubicBezTo>
                    <a:pt x="7874165" y="6141085"/>
                    <a:pt x="7844955" y="6170295"/>
                    <a:pt x="7809395" y="6170295"/>
                  </a:cubicBezTo>
                  <a:lnTo>
                    <a:pt x="124460" y="6170295"/>
                  </a:lnTo>
                  <a:cubicBezTo>
                    <a:pt x="88900" y="6170295"/>
                    <a:pt x="59690" y="6141085"/>
                    <a:pt x="59690" y="6105525"/>
                  </a:cubicBezTo>
                  <a:lnTo>
                    <a:pt x="59690" y="124460"/>
                  </a:lnTo>
                  <a:cubicBezTo>
                    <a:pt x="59690" y="88900"/>
                    <a:pt x="88900" y="59690"/>
                    <a:pt x="124460" y="59690"/>
                  </a:cubicBezTo>
                  <a:lnTo>
                    <a:pt x="7809395" y="59690"/>
                  </a:lnTo>
                  <a:moveTo>
                    <a:pt x="7809395" y="0"/>
                  </a:moveTo>
                  <a:lnTo>
                    <a:pt x="124460" y="0"/>
                  </a:lnTo>
                  <a:cubicBezTo>
                    <a:pt x="55880" y="0"/>
                    <a:pt x="0" y="55880"/>
                    <a:pt x="0" y="124460"/>
                  </a:cubicBezTo>
                  <a:lnTo>
                    <a:pt x="0" y="6105525"/>
                  </a:lnTo>
                  <a:cubicBezTo>
                    <a:pt x="0" y="6174105"/>
                    <a:pt x="55880" y="6229985"/>
                    <a:pt x="124460" y="6229985"/>
                  </a:cubicBezTo>
                  <a:lnTo>
                    <a:pt x="7809395" y="6229985"/>
                  </a:lnTo>
                  <a:cubicBezTo>
                    <a:pt x="7877975" y="6229985"/>
                    <a:pt x="7933855" y="6174105"/>
                    <a:pt x="7933855" y="6105525"/>
                  </a:cubicBezTo>
                  <a:lnTo>
                    <a:pt x="7933855" y="124460"/>
                  </a:lnTo>
                  <a:cubicBezTo>
                    <a:pt x="7933855" y="55880"/>
                    <a:pt x="7877975" y="0"/>
                    <a:pt x="7809395" y="0"/>
                  </a:cubicBezTo>
                  <a:close/>
                </a:path>
              </a:pathLst>
            </a:custGeom>
            <a:solidFill>
              <a:srgbClr val="000000"/>
            </a:solidFill>
          </p:spPr>
        </p:sp>
      </p:grpSp>
      <p:sp>
        <p:nvSpPr>
          <p:cNvPr name="TextBox 25" id="25"/>
          <p:cNvSpPr txBox="true"/>
          <p:nvPr/>
        </p:nvSpPr>
        <p:spPr>
          <a:xfrm rot="216677">
            <a:off x="8322548" y="6030954"/>
            <a:ext cx="3494934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Add a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main point</a:t>
            </a:r>
          </a:p>
        </p:txBody>
      </p:sp>
      <p:sp>
        <p:nvSpPr>
          <p:cNvPr name="TextBox 26" id="26"/>
          <p:cNvSpPr txBox="true"/>
          <p:nvPr/>
        </p:nvSpPr>
        <p:spPr>
          <a:xfrm rot="216677">
            <a:off x="7854938" y="7562915"/>
            <a:ext cx="4137889" cy="7892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do you do during your free time? Write them here!</a:t>
            </a:r>
          </a:p>
        </p:txBody>
      </p:sp>
      <p:grpSp>
        <p:nvGrpSpPr>
          <p:cNvPr name="Group 27" id="27"/>
          <p:cNvGrpSpPr/>
          <p:nvPr/>
        </p:nvGrpSpPr>
        <p:grpSpPr>
          <a:xfrm rot="370212">
            <a:off x="12718708" y="5393744"/>
            <a:ext cx="4877411" cy="3965486"/>
            <a:chOff x="0" y="0"/>
            <a:chExt cx="6503214" cy="5287315"/>
          </a:xfrm>
        </p:grpSpPr>
        <p:grpSp>
          <p:nvGrpSpPr>
            <p:cNvPr name="Group 28" id="28"/>
            <p:cNvGrpSpPr/>
            <p:nvPr/>
          </p:nvGrpSpPr>
          <p:grpSpPr>
            <a:xfrm rot="-264367">
              <a:off x="287025" y="279266"/>
              <a:ext cx="6041387" cy="4783050"/>
              <a:chOff x="0" y="0"/>
              <a:chExt cx="8011567" cy="634287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31750" y="31750"/>
                <a:ext cx="7948067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948067">
                    <a:moveTo>
                      <a:pt x="7855357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854086" y="0"/>
                    </a:lnTo>
                    <a:cubicBezTo>
                      <a:pt x="7904886" y="0"/>
                      <a:pt x="7946797" y="41910"/>
                      <a:pt x="7946797" y="92710"/>
                    </a:cubicBezTo>
                    <a:lnTo>
                      <a:pt x="7946797" y="6185390"/>
                    </a:lnTo>
                    <a:cubicBezTo>
                      <a:pt x="7948067" y="6237460"/>
                      <a:pt x="7906157" y="6279369"/>
                      <a:pt x="7855357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0" y="0"/>
                <a:ext cx="8011567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8011567">
                    <a:moveTo>
                      <a:pt x="7887107" y="59690"/>
                    </a:moveTo>
                    <a:cubicBezTo>
                      <a:pt x="7922667" y="59690"/>
                      <a:pt x="7951877" y="88900"/>
                      <a:pt x="7951877" y="124460"/>
                    </a:cubicBezTo>
                    <a:lnTo>
                      <a:pt x="7951877" y="6218410"/>
                    </a:lnTo>
                    <a:cubicBezTo>
                      <a:pt x="7951877" y="6253969"/>
                      <a:pt x="7922667" y="6283180"/>
                      <a:pt x="7887107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87107" y="59690"/>
                    </a:lnTo>
                    <a:moveTo>
                      <a:pt x="7887107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887107" y="6342869"/>
                    </a:lnTo>
                    <a:cubicBezTo>
                      <a:pt x="7955686" y="6342869"/>
                      <a:pt x="8011567" y="6286990"/>
                      <a:pt x="8011567" y="6218410"/>
                    </a:cubicBezTo>
                    <a:lnTo>
                      <a:pt x="8011567" y="124460"/>
                    </a:lnTo>
                    <a:cubicBezTo>
                      <a:pt x="8011567" y="55880"/>
                      <a:pt x="7955686" y="0"/>
                      <a:pt x="7887107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31" id="31"/>
            <p:cNvGrpSpPr/>
            <p:nvPr/>
          </p:nvGrpSpPr>
          <p:grpSpPr>
            <a:xfrm rot="-264367">
              <a:off x="171620" y="222873"/>
              <a:ext cx="5982786" cy="4697926"/>
              <a:chOff x="0" y="0"/>
              <a:chExt cx="7933855" cy="6229985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31750" y="31750"/>
                <a:ext cx="7870355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870355">
                    <a:moveTo>
                      <a:pt x="7777645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776375" y="0"/>
                    </a:lnTo>
                    <a:cubicBezTo>
                      <a:pt x="7827175" y="0"/>
                      <a:pt x="7869086" y="41910"/>
                      <a:pt x="7869086" y="92710"/>
                    </a:cubicBezTo>
                    <a:lnTo>
                      <a:pt x="7869086" y="6072505"/>
                    </a:lnTo>
                    <a:cubicBezTo>
                      <a:pt x="7870355" y="6124575"/>
                      <a:pt x="7828445" y="6166485"/>
                      <a:pt x="7777645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0" y="0"/>
                <a:ext cx="7933855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933855">
                    <a:moveTo>
                      <a:pt x="7809395" y="59690"/>
                    </a:moveTo>
                    <a:cubicBezTo>
                      <a:pt x="7844955" y="59690"/>
                      <a:pt x="7874165" y="88900"/>
                      <a:pt x="7874165" y="124460"/>
                    </a:cubicBezTo>
                    <a:lnTo>
                      <a:pt x="7874165" y="6105525"/>
                    </a:lnTo>
                    <a:cubicBezTo>
                      <a:pt x="7874165" y="6141085"/>
                      <a:pt x="7844955" y="6170295"/>
                      <a:pt x="7809395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809395" y="59690"/>
                    </a:lnTo>
                    <a:moveTo>
                      <a:pt x="780939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7809395" y="6229985"/>
                    </a:lnTo>
                    <a:cubicBezTo>
                      <a:pt x="7877975" y="6229985"/>
                      <a:pt x="7933855" y="6174105"/>
                      <a:pt x="7933855" y="6105525"/>
                    </a:cubicBezTo>
                    <a:lnTo>
                      <a:pt x="7933855" y="124460"/>
                    </a:lnTo>
                    <a:cubicBezTo>
                      <a:pt x="7933855" y="55880"/>
                      <a:pt x="7877975" y="0"/>
                      <a:pt x="780939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34" id="34"/>
          <p:cNvSpPr txBox="true"/>
          <p:nvPr/>
        </p:nvSpPr>
        <p:spPr>
          <a:xfrm rot="-298644">
            <a:off x="8252618" y="2059879"/>
            <a:ext cx="3494934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Add a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main point</a:t>
            </a:r>
          </a:p>
        </p:txBody>
      </p:sp>
      <p:sp>
        <p:nvSpPr>
          <p:cNvPr name="TextBox 35" id="35"/>
          <p:cNvSpPr txBox="true"/>
          <p:nvPr/>
        </p:nvSpPr>
        <p:spPr>
          <a:xfrm rot="-298644">
            <a:off x="7968783" y="3598891"/>
            <a:ext cx="4166838" cy="7892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do you do during your free time? Write them here!</a:t>
            </a:r>
          </a:p>
        </p:txBody>
      </p:sp>
      <p:sp>
        <p:nvSpPr>
          <p:cNvPr name="TextBox 36" id="36"/>
          <p:cNvSpPr txBox="true"/>
          <p:nvPr/>
        </p:nvSpPr>
        <p:spPr>
          <a:xfrm rot="338880">
            <a:off x="13514116" y="2455671"/>
            <a:ext cx="3494934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Add a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main point</a:t>
            </a:r>
          </a:p>
        </p:txBody>
      </p:sp>
      <p:sp>
        <p:nvSpPr>
          <p:cNvPr name="TextBox 37" id="37"/>
          <p:cNvSpPr txBox="true"/>
          <p:nvPr/>
        </p:nvSpPr>
        <p:spPr>
          <a:xfrm rot="338880">
            <a:off x="12997961" y="3981609"/>
            <a:ext cx="4142038" cy="7892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do you do during your free time? Write them here!</a:t>
            </a:r>
          </a:p>
        </p:txBody>
      </p:sp>
      <p:sp>
        <p:nvSpPr>
          <p:cNvPr name="TextBox 38" id="38"/>
          <p:cNvSpPr txBox="true"/>
          <p:nvPr/>
        </p:nvSpPr>
        <p:spPr>
          <a:xfrm rot="57317">
            <a:off x="13424707" y="6224397"/>
            <a:ext cx="3494934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Add a</a:t>
            </a:r>
          </a:p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main point</a:t>
            </a:r>
          </a:p>
        </p:txBody>
      </p:sp>
      <p:sp>
        <p:nvSpPr>
          <p:cNvPr name="TextBox 39" id="39"/>
          <p:cNvSpPr txBox="true"/>
          <p:nvPr/>
        </p:nvSpPr>
        <p:spPr>
          <a:xfrm rot="57317">
            <a:off x="12965809" y="7761722"/>
            <a:ext cx="4241683" cy="7892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do you do during your free time? Write them here!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147419" y="4261537"/>
            <a:ext cx="4744889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My Skills</a:t>
            </a:r>
          </a:p>
        </p:txBody>
      </p:sp>
      <p:pic>
        <p:nvPicPr>
          <p:cNvPr name="Picture 41" id="4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847611">
            <a:off x="2044403" y="-2327334"/>
            <a:ext cx="5518014" cy="5651597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8"/>
          <a:srcRect l="0" t="57" r="0" b="57"/>
          <a:stretch>
            <a:fillRect/>
          </a:stretch>
        </p:blipFill>
        <p:spPr>
          <a:xfrm flipH="false" flipV="false" rot="9017464">
            <a:off x="16027778" y="-461232"/>
            <a:ext cx="2803881" cy="2173007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621620" y="7652259"/>
            <a:ext cx="4529858" cy="1606041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788311" y="3121786"/>
            <a:ext cx="8711379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What can you say about your projects? Share it here!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4609756" y="896963"/>
            <a:ext cx="9068488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My Projects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3477924" y="-535280"/>
            <a:ext cx="7333300" cy="6506637"/>
          </a:xfrm>
          <a:prstGeom prst="rect">
            <a:avLst/>
          </a:prstGeom>
        </p:spPr>
      </p:pic>
      <p:grpSp>
        <p:nvGrpSpPr>
          <p:cNvPr name="Group 5" id="5"/>
          <p:cNvGrpSpPr/>
          <p:nvPr/>
        </p:nvGrpSpPr>
        <p:grpSpPr>
          <a:xfrm rot="117512">
            <a:off x="873285" y="4640668"/>
            <a:ext cx="16816567" cy="9180821"/>
            <a:chOff x="0" y="0"/>
            <a:chExt cx="22422089" cy="12241095"/>
          </a:xfrm>
        </p:grpSpPr>
        <p:grpSp>
          <p:nvGrpSpPr>
            <p:cNvPr name="Group 6" id="6"/>
            <p:cNvGrpSpPr/>
            <p:nvPr/>
          </p:nvGrpSpPr>
          <p:grpSpPr>
            <a:xfrm rot="0">
              <a:off x="224102" y="176085"/>
              <a:ext cx="22197987" cy="12065010"/>
              <a:chOff x="0" y="0"/>
              <a:chExt cx="14104351" cy="7665971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9" id="9"/>
            <p:cNvGrpSpPr/>
            <p:nvPr/>
          </p:nvGrpSpPr>
          <p:grpSpPr>
            <a:xfrm rot="0">
              <a:off x="0" y="0"/>
              <a:ext cx="22115047" cy="11958940"/>
              <a:chOff x="0" y="0"/>
              <a:chExt cx="14051652" cy="7598576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7120357" y="5513399"/>
            <a:ext cx="4047286" cy="4047270"/>
            <a:chOff x="0" y="0"/>
            <a:chExt cx="6350000" cy="6349975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24999" r="-24999" t="0" b="0"/>
              </a:stretch>
            </a:blipFill>
          </p:spPr>
        </p:sp>
      </p:grpSp>
      <p:pic>
        <p:nvPicPr>
          <p:cNvPr name="Picture 14" id="1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3985" y="5513399"/>
            <a:ext cx="4762347" cy="466710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762827" y="5203484"/>
            <a:ext cx="4762347" cy="466710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212406">
            <a:off x="12069599" y="4992483"/>
            <a:ext cx="4762347" cy="4667100"/>
          </a:xfrm>
          <a:prstGeom prst="rect">
            <a:avLst/>
          </a:prstGeom>
        </p:spPr>
      </p:pic>
      <p:grpSp>
        <p:nvGrpSpPr>
          <p:cNvPr name="Group 17" id="17"/>
          <p:cNvGrpSpPr>
            <a:grpSpLocks noChangeAspect="true"/>
          </p:cNvGrpSpPr>
          <p:nvPr/>
        </p:nvGrpSpPr>
        <p:grpSpPr>
          <a:xfrm rot="0">
            <a:off x="2012293" y="5513399"/>
            <a:ext cx="4047286" cy="4047270"/>
            <a:chOff x="0" y="0"/>
            <a:chExt cx="6350000" cy="6349975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7"/>
              <a:stretch>
                <a:fillRect l="-38888" r="-38888" t="0" b="0"/>
              </a:stretch>
            </a:blipFill>
          </p:spPr>
        </p:sp>
      </p:grpSp>
      <p:grpSp>
        <p:nvGrpSpPr>
          <p:cNvPr name="Group 19" id="19"/>
          <p:cNvGrpSpPr>
            <a:grpSpLocks noChangeAspect="true"/>
          </p:cNvGrpSpPr>
          <p:nvPr/>
        </p:nvGrpSpPr>
        <p:grpSpPr>
          <a:xfrm rot="0">
            <a:off x="12427130" y="5513399"/>
            <a:ext cx="4047286" cy="4047270"/>
            <a:chOff x="0" y="0"/>
            <a:chExt cx="6350000" cy="6349975"/>
          </a:xfrm>
        </p:grpSpPr>
        <p:sp>
          <p:nvSpPr>
            <p:cNvPr name="Freeform 20" id="20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8"/>
              <a:stretch>
                <a:fillRect l="-37527" r="-37527" t="0" b="0"/>
              </a:stretch>
            </a:blipFill>
          </p:spPr>
        </p:sp>
      </p:grpSp>
      <p:pic>
        <p:nvPicPr>
          <p:cNvPr name="Picture 21" id="21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611983">
            <a:off x="14646487" y="1050100"/>
            <a:ext cx="3168168" cy="3018400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84" t="0" r="184" b="0"/>
          <a:stretch>
            <a:fillRect/>
          </a:stretch>
        </p:blipFill>
        <p:spPr>
          <a:xfrm flipH="false" flipV="false" rot="0">
            <a:off x="13672761" y="5643073"/>
            <a:ext cx="5918010" cy="5079625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2179936" y="7405483"/>
            <a:ext cx="7708675" cy="6839697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509981" y="525349"/>
            <a:ext cx="13223343" cy="9224523"/>
            <a:chOff x="0" y="0"/>
            <a:chExt cx="17631125" cy="12299364"/>
          </a:xfrm>
        </p:grpSpPr>
        <p:grpSp>
          <p:nvGrpSpPr>
            <p:cNvPr name="Group 5" id="5"/>
            <p:cNvGrpSpPr/>
            <p:nvPr/>
          </p:nvGrpSpPr>
          <p:grpSpPr>
            <a:xfrm rot="-264367">
              <a:off x="1322922" y="724146"/>
              <a:ext cx="15909929" cy="10980298"/>
              <a:chOff x="0" y="0"/>
              <a:chExt cx="9190516" cy="634287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31750" y="31750"/>
                <a:ext cx="9127016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9127016">
                    <a:moveTo>
                      <a:pt x="9034306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033035" y="0"/>
                    </a:lnTo>
                    <a:cubicBezTo>
                      <a:pt x="9083835" y="0"/>
                      <a:pt x="9125746" y="41910"/>
                      <a:pt x="9125746" y="92710"/>
                    </a:cubicBezTo>
                    <a:lnTo>
                      <a:pt x="9125746" y="6185390"/>
                    </a:lnTo>
                    <a:cubicBezTo>
                      <a:pt x="9127016" y="6237460"/>
                      <a:pt x="9085106" y="6279369"/>
                      <a:pt x="9034306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0" y="0"/>
                <a:ext cx="9190516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9190516">
                    <a:moveTo>
                      <a:pt x="9066056" y="59690"/>
                    </a:moveTo>
                    <a:cubicBezTo>
                      <a:pt x="9101616" y="59690"/>
                      <a:pt x="9130826" y="88900"/>
                      <a:pt x="9130826" y="124460"/>
                    </a:cubicBezTo>
                    <a:lnTo>
                      <a:pt x="9130826" y="6218410"/>
                    </a:lnTo>
                    <a:cubicBezTo>
                      <a:pt x="9130826" y="6253969"/>
                      <a:pt x="9101616" y="6283180"/>
                      <a:pt x="9066056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066056" y="59690"/>
                    </a:lnTo>
                    <a:moveTo>
                      <a:pt x="9066056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9066056" y="6342869"/>
                    </a:lnTo>
                    <a:cubicBezTo>
                      <a:pt x="9134635" y="6342869"/>
                      <a:pt x="9190516" y="6286990"/>
                      <a:pt x="9190516" y="6218410"/>
                    </a:cubicBezTo>
                    <a:lnTo>
                      <a:pt x="9190516" y="124460"/>
                    </a:lnTo>
                    <a:cubicBezTo>
                      <a:pt x="9190516" y="55880"/>
                      <a:pt x="9134635" y="0"/>
                      <a:pt x="9066056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" id="8"/>
            <p:cNvGrpSpPr/>
            <p:nvPr/>
          </p:nvGrpSpPr>
          <p:grpSpPr>
            <a:xfrm rot="-264367">
              <a:off x="389888" y="618062"/>
              <a:ext cx="16504882" cy="10784881"/>
              <a:chOff x="0" y="0"/>
              <a:chExt cx="9534196" cy="6229985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31750" y="31750"/>
                <a:ext cx="9470696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9470696">
                    <a:moveTo>
                      <a:pt x="9377986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376716" y="0"/>
                    </a:lnTo>
                    <a:cubicBezTo>
                      <a:pt x="9427516" y="0"/>
                      <a:pt x="9469426" y="41910"/>
                      <a:pt x="9469426" y="92710"/>
                    </a:cubicBezTo>
                    <a:lnTo>
                      <a:pt x="9469426" y="6072505"/>
                    </a:lnTo>
                    <a:cubicBezTo>
                      <a:pt x="9470696" y="6124575"/>
                      <a:pt x="9428786" y="6166485"/>
                      <a:pt x="9377986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0"/>
                <a:ext cx="9534196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9534196">
                    <a:moveTo>
                      <a:pt x="9409736" y="59690"/>
                    </a:moveTo>
                    <a:cubicBezTo>
                      <a:pt x="9445296" y="59690"/>
                      <a:pt x="9474505" y="88900"/>
                      <a:pt x="9474505" y="124460"/>
                    </a:cubicBezTo>
                    <a:lnTo>
                      <a:pt x="9474505" y="6105525"/>
                    </a:lnTo>
                    <a:cubicBezTo>
                      <a:pt x="9474505" y="6141085"/>
                      <a:pt x="9445296" y="6170295"/>
                      <a:pt x="9409736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409736" y="59690"/>
                    </a:lnTo>
                    <a:moveTo>
                      <a:pt x="9409736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9409736" y="6229985"/>
                    </a:lnTo>
                    <a:cubicBezTo>
                      <a:pt x="9478316" y="6229985"/>
                      <a:pt x="9534196" y="6174105"/>
                      <a:pt x="9534196" y="6105525"/>
                    </a:cubicBezTo>
                    <a:lnTo>
                      <a:pt x="9534196" y="124460"/>
                    </a:lnTo>
                    <a:cubicBezTo>
                      <a:pt x="9534196" y="55880"/>
                      <a:pt x="9478316" y="0"/>
                      <a:pt x="9409736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1" id="11"/>
          <p:cNvGrpSpPr/>
          <p:nvPr/>
        </p:nvGrpSpPr>
        <p:grpSpPr>
          <a:xfrm rot="-315376">
            <a:off x="3381932" y="2022967"/>
            <a:ext cx="11479443" cy="6241065"/>
            <a:chOff x="0" y="0"/>
            <a:chExt cx="15305924" cy="8321420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513954" y="57150"/>
              <a:ext cx="14278017" cy="633999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Write an original statement or inspiring quote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7479008"/>
              <a:ext cx="1530592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— Include a credit, citation, or supporting message</a:t>
              </a:r>
            </a:p>
          </p:txBody>
        </p:sp>
      </p:grpSp>
      <p:pic>
        <p:nvPicPr>
          <p:cNvPr name="Picture 14" id="1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284552" y="1491231"/>
            <a:ext cx="3632861" cy="830368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463734">
            <a:off x="13416833" y="-760389"/>
            <a:ext cx="5955632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4043183" y="-1802828"/>
            <a:ext cx="7333300" cy="650663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-165990">
            <a:off x="716667" y="1219825"/>
            <a:ext cx="16816567" cy="9180821"/>
            <a:chOff x="0" y="0"/>
            <a:chExt cx="22422089" cy="12241095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224102" y="176085"/>
              <a:ext cx="22197987" cy="12065010"/>
              <a:chOff x="0" y="0"/>
              <a:chExt cx="14104351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0">
              <a:off x="0" y="0"/>
              <a:ext cx="22115047" cy="11958940"/>
              <a:chOff x="0" y="0"/>
              <a:chExt cx="14051652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10" id="10"/>
          <p:cNvSpPr txBox="true"/>
          <p:nvPr/>
        </p:nvSpPr>
        <p:spPr>
          <a:xfrm rot="-146412">
            <a:off x="1577554" y="2691027"/>
            <a:ext cx="14827251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Write your topic or idea</a:t>
            </a:r>
          </a:p>
        </p:txBody>
      </p:sp>
      <p:grpSp>
        <p:nvGrpSpPr>
          <p:cNvPr name="Group 11" id="11"/>
          <p:cNvGrpSpPr/>
          <p:nvPr/>
        </p:nvGrpSpPr>
        <p:grpSpPr>
          <a:xfrm rot="-191818">
            <a:off x="1152605" y="7263751"/>
            <a:ext cx="4999878" cy="1575037"/>
            <a:chOff x="0" y="0"/>
            <a:chExt cx="6666504" cy="2100049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1059904"/>
              <a:ext cx="6666504" cy="1040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Briefly elaborate on what you</a:t>
              </a:r>
            </a:p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discuss. 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-191818">
            <a:off x="6770420" y="6950276"/>
            <a:ext cx="4999878" cy="1976442"/>
            <a:chOff x="0" y="0"/>
            <a:chExt cx="6666504" cy="2635256"/>
          </a:xfrm>
        </p:grpSpPr>
        <p:sp>
          <p:nvSpPr>
            <p:cNvPr name="TextBox 15" id="15"/>
            <p:cNvSpPr txBox="true"/>
            <p:nvPr/>
          </p:nvSpPr>
          <p:spPr>
            <a:xfrm rot="0">
              <a:off x="0" y="1059904"/>
              <a:ext cx="6666504" cy="157535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Briefly elaborate on what you</a:t>
              </a:r>
            </a:p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discuss. </a:t>
              </a:r>
            </a:p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-191818">
            <a:off x="12377042" y="6637114"/>
            <a:ext cx="4999878" cy="1976442"/>
            <a:chOff x="0" y="0"/>
            <a:chExt cx="6666504" cy="2635256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1059904"/>
              <a:ext cx="6666504" cy="157535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Briefly elaborate on what you</a:t>
              </a:r>
            </a:p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 Bold"/>
                </a:rPr>
                <a:t>want to discuss. </a:t>
              </a:r>
            </a:p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91818">
            <a:off x="2567791" y="5481535"/>
            <a:ext cx="1416353" cy="1313346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44552">
            <a:off x="8498187" y="5224319"/>
            <a:ext cx="1291626" cy="1230567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030437" y="4917852"/>
            <a:ext cx="1249899" cy="1220356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3786548" y="7378448"/>
            <a:ext cx="6210843" cy="5061837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2255493" y="-3585013"/>
            <a:ext cx="7333300" cy="6506637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19132">
            <a:off x="-1447181" y="-1454914"/>
            <a:ext cx="3251546" cy="5468962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15"/>
          <a:srcRect l="43" t="0" r="43" b="0"/>
          <a:stretch>
            <a:fillRect/>
          </a:stretch>
        </p:blipFill>
        <p:spPr>
          <a:xfrm flipH="false" flipV="false" rot="0">
            <a:off x="-183179" y="8976981"/>
            <a:ext cx="3188671" cy="1302041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3305321" y="6219172"/>
            <a:ext cx="5955632" cy="41148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1631509" y="4365953"/>
            <a:ext cx="3794260" cy="3706439"/>
            <a:chOff x="0" y="0"/>
            <a:chExt cx="4828540" cy="4716780"/>
          </a:xfrm>
        </p:grpSpPr>
        <p:sp>
          <p:nvSpPr>
            <p:cNvPr name="Freeform 4" id="4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4"/>
              <a:stretch>
                <a:fillRect l="-21341" r="-9485" t="-78889" b="-22232"/>
              </a:stretch>
            </a:blip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7227820" y="4365953"/>
            <a:ext cx="3794260" cy="3706439"/>
            <a:chOff x="0" y="0"/>
            <a:chExt cx="4828540" cy="4716780"/>
          </a:xfrm>
        </p:grpSpPr>
        <p:sp>
          <p:nvSpPr>
            <p:cNvPr name="Freeform 6" id="6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5"/>
              <a:stretch>
                <a:fillRect l="0" r="0" t="-26865" b="-26865"/>
              </a:stretch>
            </a:blipFill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12804382" y="4365953"/>
            <a:ext cx="3794260" cy="3706439"/>
            <a:chOff x="0" y="0"/>
            <a:chExt cx="4828540" cy="4716780"/>
          </a:xfrm>
        </p:grpSpPr>
        <p:sp>
          <p:nvSpPr>
            <p:cNvPr name="Freeform 8" id="8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6"/>
              <a:stretch>
                <a:fillRect l="0" r="0" t="-53731" b="0"/>
              </a:stretch>
            </a:blipFill>
          </p:spPr>
        </p:sp>
      </p:grpSp>
      <p:sp>
        <p:nvSpPr>
          <p:cNvPr name="TextBox 9" id="9"/>
          <p:cNvSpPr txBox="true"/>
          <p:nvPr/>
        </p:nvSpPr>
        <p:spPr>
          <a:xfrm rot="0">
            <a:off x="1880740" y="1143012"/>
            <a:ext cx="14488419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Add a Team Members Page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3586488" y="2992663"/>
            <a:ext cx="11115024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Elaborate on what you want to discuss. 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1028700" y="8429601"/>
            <a:ext cx="4999878" cy="1172244"/>
            <a:chOff x="0" y="0"/>
            <a:chExt cx="6666504" cy="1562992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1059904"/>
              <a:ext cx="6666504" cy="5030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Title or Position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Name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644061" y="8429601"/>
            <a:ext cx="4999878" cy="1173632"/>
            <a:chOff x="0" y="0"/>
            <a:chExt cx="6666504" cy="1564843"/>
          </a:xfrm>
        </p:grpSpPr>
        <p:sp>
          <p:nvSpPr>
            <p:cNvPr name="TextBox 15" id="15"/>
            <p:cNvSpPr txBox="true"/>
            <p:nvPr/>
          </p:nvSpPr>
          <p:spPr>
            <a:xfrm rot="0">
              <a:off x="0" y="1059904"/>
              <a:ext cx="6666504" cy="50493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"/>
                </a:rPr>
                <a:t>Title or Position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Name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259422" y="8429601"/>
            <a:ext cx="4999878" cy="1173632"/>
            <a:chOff x="0" y="0"/>
            <a:chExt cx="6666504" cy="1564843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1059904"/>
              <a:ext cx="6666504" cy="50493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 u="none">
                  <a:solidFill>
                    <a:srgbClr val="000000"/>
                  </a:solidFill>
                  <a:latin typeface="Pangolin"/>
                </a:rPr>
                <a:t>Title or Position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Name</a:t>
              </a:r>
            </a:p>
          </p:txBody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77975" y="-2716911"/>
            <a:ext cx="5955632" cy="411480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11477">
            <a:off x="11508225" y="4494546"/>
            <a:ext cx="1914540" cy="1824035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2823543" y="-3226973"/>
            <a:ext cx="7708675" cy="683969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298221">
            <a:off x="406386" y="386608"/>
            <a:ext cx="9349184" cy="9786747"/>
            <a:chOff x="0" y="0"/>
            <a:chExt cx="12465579" cy="13048996"/>
          </a:xfrm>
        </p:grpSpPr>
        <p:grpSp>
          <p:nvGrpSpPr>
            <p:cNvPr name="Group 4" id="4"/>
            <p:cNvGrpSpPr/>
            <p:nvPr/>
          </p:nvGrpSpPr>
          <p:grpSpPr>
            <a:xfrm rot="-264367">
              <a:off x="683668" y="566398"/>
              <a:ext cx="11335210" cy="12065010"/>
              <a:chOff x="0" y="0"/>
              <a:chExt cx="7202265" cy="766597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7138765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7138765">
                    <a:moveTo>
                      <a:pt x="7046055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7508491"/>
                    </a:lnTo>
                    <a:cubicBezTo>
                      <a:pt x="7138765" y="7560561"/>
                      <a:pt x="7096855" y="7602472"/>
                      <a:pt x="7046055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7202265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7541511"/>
                    </a:lnTo>
                    <a:cubicBezTo>
                      <a:pt x="7142575" y="7577072"/>
                      <a:pt x="7113365" y="7606281"/>
                      <a:pt x="7077805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7077805" y="7665972"/>
                    </a:lnTo>
                    <a:cubicBezTo>
                      <a:pt x="7146385" y="7665972"/>
                      <a:pt x="7202265" y="7610091"/>
                      <a:pt x="7202265" y="7541511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367">
              <a:off x="442810" y="412976"/>
              <a:ext cx="11211044" cy="11958940"/>
              <a:chOff x="0" y="0"/>
              <a:chExt cx="7123371" cy="7598576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7059871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7059871">
                    <a:moveTo>
                      <a:pt x="696716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7441095"/>
                    </a:lnTo>
                    <a:cubicBezTo>
                      <a:pt x="7059871" y="7493166"/>
                      <a:pt x="7017962" y="7535076"/>
                      <a:pt x="696716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7123371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7474116"/>
                    </a:lnTo>
                    <a:cubicBezTo>
                      <a:pt x="7063681" y="7509676"/>
                      <a:pt x="7034471" y="7538886"/>
                      <a:pt x="699891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6998912" y="7598576"/>
                    </a:lnTo>
                    <a:cubicBezTo>
                      <a:pt x="7067492" y="7598576"/>
                      <a:pt x="7123371" y="7542695"/>
                      <a:pt x="7123371" y="7474116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68549" y="1826470"/>
            <a:ext cx="3132310" cy="626462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68549" y="4966751"/>
            <a:ext cx="3132310" cy="626462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68549" y="7729114"/>
            <a:ext cx="3132310" cy="626462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303955">
            <a:off x="-1692044" y="4714044"/>
            <a:ext cx="7315200" cy="505414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10288763" y="2624970"/>
            <a:ext cx="7291529" cy="47407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Add a Timeline Page</a:t>
            </a:r>
          </a:p>
        </p:txBody>
      </p:sp>
      <p:grpSp>
        <p:nvGrpSpPr>
          <p:cNvPr name="Group 15" id="15"/>
          <p:cNvGrpSpPr/>
          <p:nvPr/>
        </p:nvGrpSpPr>
        <p:grpSpPr>
          <a:xfrm rot="0">
            <a:off x="3941434" y="1666801"/>
            <a:ext cx="4999878" cy="1572261"/>
            <a:chOff x="0" y="0"/>
            <a:chExt cx="6666504" cy="2096348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1059904"/>
              <a:ext cx="6666504" cy="10364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19"/>
                </a:lnSpc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Briefly elaborate on what you</a:t>
              </a:r>
            </a:p>
            <a:p>
              <a:pPr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want to discuss.</a:t>
              </a:r>
              <a:r>
                <a:rPr lang="en-US" sz="2299">
                  <a:solidFill>
                    <a:srgbClr val="000000"/>
                  </a:solidFill>
                  <a:latin typeface="Pangolin"/>
                </a:rPr>
                <a:t>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3941434" y="4461508"/>
            <a:ext cx="4999878" cy="1572261"/>
            <a:chOff x="0" y="0"/>
            <a:chExt cx="6666504" cy="2096348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1059904"/>
              <a:ext cx="6666504" cy="10364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19"/>
                </a:lnSpc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Briefly elaborate on what you</a:t>
              </a:r>
            </a:p>
            <a:p>
              <a:pPr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want to discuss.</a:t>
              </a:r>
              <a:r>
                <a:rPr lang="en-US" sz="2299">
                  <a:solidFill>
                    <a:srgbClr val="000000"/>
                  </a:solidFill>
                  <a:latin typeface="Pangolin"/>
                </a:rPr>
                <a:t>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3941434" y="7256214"/>
            <a:ext cx="4999878" cy="1572261"/>
            <a:chOff x="0" y="0"/>
            <a:chExt cx="6666504" cy="2096348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1059904"/>
              <a:ext cx="6666504" cy="10364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19"/>
                </a:lnSpc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Briefly elaborate on what you</a:t>
              </a:r>
            </a:p>
            <a:p>
              <a:pPr marL="0" indent="0" lvl="0">
                <a:lnSpc>
                  <a:spcPts val="3219"/>
                </a:lnSpc>
                <a:spcBef>
                  <a:spcPct val="0"/>
                </a:spcBef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want to discuss.</a:t>
              </a:r>
              <a:r>
                <a:rPr lang="en-US" sz="2299">
                  <a:solidFill>
                    <a:srgbClr val="000000"/>
                  </a:solidFill>
                  <a:latin typeface="Pangolin"/>
                </a:rPr>
                <a:t> 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28575"/>
              <a:ext cx="666650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Add a main point</a:t>
              </a:r>
            </a:p>
          </p:txBody>
        </p:sp>
      </p:grpSp>
      <p:pic>
        <p:nvPicPr>
          <p:cNvPr name="Picture 24" id="24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1825040" y="8252313"/>
            <a:ext cx="7708675" cy="6839697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0"/>
          <a:srcRect l="0" t="57" r="0" b="57"/>
          <a:stretch>
            <a:fillRect/>
          </a:stretch>
        </p:blipFill>
        <p:spPr>
          <a:xfrm flipH="false" flipV="false" rot="0">
            <a:off x="15181283" y="8161396"/>
            <a:ext cx="3545567" cy="2747814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11"/>
          <a:srcRect l="0" t="50" r="0" b="50"/>
          <a:stretch>
            <a:fillRect/>
          </a:stretch>
        </p:blipFill>
        <p:spPr>
          <a:xfrm flipH="false" flipV="false" rot="0">
            <a:off x="502696" y="-1013787"/>
            <a:ext cx="2501882" cy="2680588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091127">
            <a:off x="7974772" y="5539208"/>
            <a:ext cx="1043209" cy="8315437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8046200" y="7594059"/>
            <a:ext cx="7708675" cy="683969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193941">
            <a:off x="587637" y="-1633040"/>
            <a:ext cx="17408387" cy="10789656"/>
            <a:chOff x="0" y="0"/>
            <a:chExt cx="23211183" cy="14386208"/>
          </a:xfrm>
        </p:grpSpPr>
        <p:grpSp>
          <p:nvGrpSpPr>
            <p:cNvPr name="Group 4" id="4"/>
            <p:cNvGrpSpPr/>
            <p:nvPr/>
          </p:nvGrpSpPr>
          <p:grpSpPr>
            <a:xfrm rot="-2647">
              <a:off x="836872" y="8610"/>
              <a:ext cx="22368781" cy="14368987"/>
              <a:chOff x="0" y="0"/>
              <a:chExt cx="9874201" cy="634287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9810700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9810700">
                    <a:moveTo>
                      <a:pt x="9717991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716721" y="0"/>
                    </a:lnTo>
                    <a:cubicBezTo>
                      <a:pt x="9767521" y="0"/>
                      <a:pt x="9809431" y="41910"/>
                      <a:pt x="9809431" y="92710"/>
                    </a:cubicBezTo>
                    <a:lnTo>
                      <a:pt x="9809431" y="6185390"/>
                    </a:lnTo>
                    <a:cubicBezTo>
                      <a:pt x="9810700" y="6237460"/>
                      <a:pt x="9768791" y="6279369"/>
                      <a:pt x="9717991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9874200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9874200">
                    <a:moveTo>
                      <a:pt x="9749741" y="59690"/>
                    </a:moveTo>
                    <a:cubicBezTo>
                      <a:pt x="9785300" y="59690"/>
                      <a:pt x="9814510" y="88900"/>
                      <a:pt x="9814510" y="124460"/>
                    </a:cubicBezTo>
                    <a:lnTo>
                      <a:pt x="9814510" y="6218410"/>
                    </a:lnTo>
                    <a:cubicBezTo>
                      <a:pt x="9814510" y="6253969"/>
                      <a:pt x="9785300" y="6283180"/>
                      <a:pt x="9749741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749741" y="59690"/>
                    </a:lnTo>
                    <a:moveTo>
                      <a:pt x="974974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9749741" y="6342869"/>
                    </a:lnTo>
                    <a:cubicBezTo>
                      <a:pt x="9818321" y="6342869"/>
                      <a:pt x="9874200" y="6286990"/>
                      <a:pt x="9874200" y="6218410"/>
                    </a:cubicBezTo>
                    <a:lnTo>
                      <a:pt x="9874200" y="124460"/>
                    </a:lnTo>
                    <a:cubicBezTo>
                      <a:pt x="9874200" y="55880"/>
                      <a:pt x="9818321" y="0"/>
                      <a:pt x="974974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7">
              <a:off x="4905" y="1278665"/>
              <a:ext cx="22923240" cy="12747756"/>
              <a:chOff x="0" y="0"/>
              <a:chExt cx="10118954" cy="5627213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10055454" cy="5563713"/>
              </a:xfrm>
              <a:custGeom>
                <a:avLst/>
                <a:gdLst/>
                <a:ahLst/>
                <a:cxnLst/>
                <a:rect r="r" b="b" t="t" l="l"/>
                <a:pathLst>
                  <a:path h="5563713" w="10055454">
                    <a:moveTo>
                      <a:pt x="9962744" y="5563713"/>
                    </a:moveTo>
                    <a:lnTo>
                      <a:pt x="92710" y="5563713"/>
                    </a:lnTo>
                    <a:cubicBezTo>
                      <a:pt x="41910" y="5563713"/>
                      <a:pt x="0" y="5521803"/>
                      <a:pt x="0" y="5471003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961473" y="0"/>
                    </a:lnTo>
                    <a:cubicBezTo>
                      <a:pt x="10012273" y="0"/>
                      <a:pt x="10054184" y="41910"/>
                      <a:pt x="10054184" y="92710"/>
                    </a:cubicBezTo>
                    <a:lnTo>
                      <a:pt x="10054184" y="5469733"/>
                    </a:lnTo>
                    <a:cubicBezTo>
                      <a:pt x="10055454" y="5521803"/>
                      <a:pt x="10013544" y="5563713"/>
                      <a:pt x="9962744" y="5563713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10118954" cy="5627213"/>
              </a:xfrm>
              <a:custGeom>
                <a:avLst/>
                <a:gdLst/>
                <a:ahLst/>
                <a:cxnLst/>
                <a:rect r="r" b="b" t="t" l="l"/>
                <a:pathLst>
                  <a:path h="5627213" w="10118954">
                    <a:moveTo>
                      <a:pt x="9994494" y="59690"/>
                    </a:moveTo>
                    <a:cubicBezTo>
                      <a:pt x="10030054" y="59690"/>
                      <a:pt x="10059264" y="88900"/>
                      <a:pt x="10059264" y="124460"/>
                    </a:cubicBezTo>
                    <a:lnTo>
                      <a:pt x="10059264" y="5502753"/>
                    </a:lnTo>
                    <a:cubicBezTo>
                      <a:pt x="10059264" y="5538313"/>
                      <a:pt x="10030054" y="5567523"/>
                      <a:pt x="9994494" y="5567523"/>
                    </a:cubicBezTo>
                    <a:lnTo>
                      <a:pt x="124460" y="5567523"/>
                    </a:lnTo>
                    <a:cubicBezTo>
                      <a:pt x="88900" y="5567523"/>
                      <a:pt x="59690" y="5538313"/>
                      <a:pt x="59690" y="5502753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994494" y="59690"/>
                    </a:lnTo>
                    <a:moveTo>
                      <a:pt x="9994494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5502753"/>
                    </a:lnTo>
                    <a:cubicBezTo>
                      <a:pt x="0" y="5571333"/>
                      <a:pt x="55880" y="5627213"/>
                      <a:pt x="124460" y="5627213"/>
                    </a:cubicBezTo>
                    <a:lnTo>
                      <a:pt x="9994494" y="5627213"/>
                    </a:lnTo>
                    <a:cubicBezTo>
                      <a:pt x="10063074" y="5627213"/>
                      <a:pt x="10118954" y="5571333"/>
                      <a:pt x="10118954" y="5502753"/>
                    </a:cubicBezTo>
                    <a:lnTo>
                      <a:pt x="10118954" y="124460"/>
                    </a:lnTo>
                    <a:cubicBezTo>
                      <a:pt x="10118954" y="55880"/>
                      <a:pt x="10063074" y="0"/>
                      <a:pt x="9994494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78282">
            <a:off x="-453395" y="-4078061"/>
            <a:ext cx="7708675" cy="6839697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2691613" y="1398055"/>
            <a:ext cx="493861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6618696" y="1398055"/>
            <a:ext cx="893630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W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1082565" y="1398055"/>
            <a:ext cx="733971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O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5193859" y="1398055"/>
            <a:ext cx="519824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T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813609" y="3991441"/>
            <a:ext cx="2249868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STRENGTHS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5747721" y="3991441"/>
            <a:ext cx="2635581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WEAKNESSES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9809009" y="3991441"/>
            <a:ext cx="3281081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OPPORTUNITIES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4588418" y="3991441"/>
            <a:ext cx="1730706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THREATS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133752" y="5647008"/>
            <a:ext cx="3609582" cy="11892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are you doing well? 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sets you apart?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are your good qualities?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5239150" y="5617798"/>
            <a:ext cx="3652723" cy="23893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Where do you need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to improve? 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Are resources adequate?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do others do better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than you?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</a:p>
        </p:txBody>
      </p:sp>
      <p:sp>
        <p:nvSpPr>
          <p:cNvPr name="TextBox 21" id="21"/>
          <p:cNvSpPr txBox="true"/>
          <p:nvPr/>
        </p:nvSpPr>
        <p:spPr>
          <a:xfrm rot="0">
            <a:off x="9721130" y="5617798"/>
            <a:ext cx="3456840" cy="15892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are your goals? 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Are demands shifting?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How can it be improved?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</a:p>
        </p:txBody>
      </p:sp>
      <p:sp>
        <p:nvSpPr>
          <p:cNvPr name="TextBox 22" id="22"/>
          <p:cNvSpPr txBox="true"/>
          <p:nvPr/>
        </p:nvSpPr>
        <p:spPr>
          <a:xfrm rot="0">
            <a:off x="13776667" y="5606874"/>
            <a:ext cx="3354208" cy="15892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are the blockers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you're facing? 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What are factors outside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 Bold"/>
              </a:rPr>
              <a:t>of your control?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69799" y="3510249"/>
            <a:ext cx="2337489" cy="161499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896766" y="3510249"/>
            <a:ext cx="2337489" cy="161499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0805" y="3510249"/>
            <a:ext cx="2337489" cy="161499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85027" y="3510249"/>
            <a:ext cx="2337489" cy="161499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69799" y="4982001"/>
            <a:ext cx="2337489" cy="161499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896766" y="4982001"/>
            <a:ext cx="2337489" cy="16149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0805" y="4982001"/>
            <a:ext cx="2337489" cy="161499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85027" y="4982001"/>
            <a:ext cx="2337489" cy="161499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6"/>
          <a:srcRect l="0" t="50" r="0" b="50"/>
          <a:stretch>
            <a:fillRect/>
          </a:stretch>
        </p:blipFill>
        <p:spPr>
          <a:xfrm flipH="false" flipV="false" rot="0">
            <a:off x="6821969" y="-1739078"/>
            <a:ext cx="3921472" cy="4201577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253442" y="7000107"/>
            <a:ext cx="2564285" cy="4313017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12791627" y="-1099299"/>
            <a:ext cx="7315200" cy="2327564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81394">
            <a:off x="3216273" y="8668604"/>
            <a:ext cx="1799312" cy="1940434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51382" y="3168193"/>
            <a:ext cx="8492618" cy="5056768"/>
            <a:chOff x="0" y="0"/>
            <a:chExt cx="11323490" cy="6742357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57150"/>
              <a:ext cx="11323490" cy="42572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Write Your Topic or Idea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5087233"/>
              <a:ext cx="10948675" cy="1655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Elaborate on what you</a:t>
              </a:r>
            </a:p>
            <a:p>
              <a:pPr algn="l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want to discuss. 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105268">
            <a:off x="8780146" y="-335587"/>
            <a:ext cx="10207478" cy="10685211"/>
            <a:chOff x="0" y="0"/>
            <a:chExt cx="13609971" cy="14246948"/>
          </a:xfrm>
        </p:grpSpPr>
        <p:grpSp>
          <p:nvGrpSpPr>
            <p:cNvPr name="Group 6" id="6"/>
            <p:cNvGrpSpPr/>
            <p:nvPr/>
          </p:nvGrpSpPr>
          <p:grpSpPr>
            <a:xfrm rot="-264367">
              <a:off x="746431" y="618395"/>
              <a:ext cx="12375830" cy="13172628"/>
              <a:chOff x="0" y="0"/>
              <a:chExt cx="7202265" cy="7665971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7138765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7138765">
                    <a:moveTo>
                      <a:pt x="7046055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7508491"/>
                    </a:lnTo>
                    <a:cubicBezTo>
                      <a:pt x="7138765" y="7560561"/>
                      <a:pt x="7096855" y="7602472"/>
                      <a:pt x="7046055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7202265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7541511"/>
                    </a:lnTo>
                    <a:cubicBezTo>
                      <a:pt x="7142575" y="7577072"/>
                      <a:pt x="7113365" y="7606281"/>
                      <a:pt x="7077805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7077805" y="7665972"/>
                    </a:lnTo>
                    <a:cubicBezTo>
                      <a:pt x="7146385" y="7665972"/>
                      <a:pt x="7202265" y="7610091"/>
                      <a:pt x="7202265" y="7541511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9" id="9"/>
            <p:cNvGrpSpPr/>
            <p:nvPr/>
          </p:nvGrpSpPr>
          <p:grpSpPr>
            <a:xfrm rot="-264367">
              <a:off x="483461" y="450889"/>
              <a:ext cx="12240265" cy="13056820"/>
              <a:chOff x="0" y="0"/>
              <a:chExt cx="7123371" cy="7598576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31750" y="31750"/>
                <a:ext cx="7059871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7059871">
                    <a:moveTo>
                      <a:pt x="696716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7441095"/>
                    </a:lnTo>
                    <a:cubicBezTo>
                      <a:pt x="7059871" y="7493166"/>
                      <a:pt x="7017962" y="7535076"/>
                      <a:pt x="696716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0"/>
                <a:ext cx="7123371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7474116"/>
                    </a:lnTo>
                    <a:cubicBezTo>
                      <a:pt x="7063681" y="7509676"/>
                      <a:pt x="7034471" y="7538886"/>
                      <a:pt x="699891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6998912" y="7598576"/>
                    </a:lnTo>
                    <a:cubicBezTo>
                      <a:pt x="7067492" y="7598576"/>
                      <a:pt x="7123371" y="7542695"/>
                      <a:pt x="7123371" y="7474116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2" id="12"/>
          <p:cNvGrpSpPr/>
          <p:nvPr/>
        </p:nvGrpSpPr>
        <p:grpSpPr>
          <a:xfrm rot="-189848">
            <a:off x="9976692" y="1076114"/>
            <a:ext cx="7616940" cy="7915630"/>
            <a:chOff x="0" y="0"/>
            <a:chExt cx="10155921" cy="10554174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1135912" y="10029117"/>
              <a:ext cx="949744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Item 1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3012684" y="10029117"/>
              <a:ext cx="1046207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Item 2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4941656" y="10029117"/>
              <a:ext cx="1038269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Item 3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6857729" y="10029117"/>
              <a:ext cx="1056129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Item 4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8786316" y="10029117"/>
              <a:ext cx="1048963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Item 5</a:t>
              </a:r>
            </a:p>
          </p:txBody>
        </p:sp>
        <p:grpSp>
          <p:nvGrpSpPr>
            <p:cNvPr name="Group 18" id="18"/>
            <p:cNvGrpSpPr>
              <a:grpSpLocks noChangeAspect="true"/>
            </p:cNvGrpSpPr>
            <p:nvPr/>
          </p:nvGrpSpPr>
          <p:grpSpPr>
            <a:xfrm rot="0">
              <a:off x="765660" y="238716"/>
              <a:ext cx="9390260" cy="9634826"/>
              <a:chOff x="0" y="0"/>
              <a:chExt cx="9390260" cy="9634826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0" y="-6350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0" id="20"/>
              <p:cNvSpPr/>
              <p:nvPr/>
            </p:nvSpPr>
            <p:spPr>
              <a:xfrm>
                <a:off x="0" y="1920615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1" id="21"/>
              <p:cNvSpPr/>
              <p:nvPr/>
            </p:nvSpPr>
            <p:spPr>
              <a:xfrm>
                <a:off x="0" y="3847580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>
                <a:off x="0" y="5774546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0" y="7701511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0" y="9628476"/>
                <a:ext cx="939026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9390260">
                    <a:moveTo>
                      <a:pt x="0" y="0"/>
                    </a:moveTo>
                    <a:lnTo>
                      <a:pt x="9390260" y="0"/>
                    </a:lnTo>
                    <a:lnTo>
                      <a:pt x="939026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25" id="25"/>
            <p:cNvSpPr txBox="true"/>
            <p:nvPr/>
          </p:nvSpPr>
          <p:spPr>
            <a:xfrm rot="0">
              <a:off x="7166" y="-47625"/>
              <a:ext cx="555294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50 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1879340"/>
              <a:ext cx="562460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40 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17859" y="3806305"/>
              <a:ext cx="544601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30 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9922" y="5733270"/>
              <a:ext cx="552538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20 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106385" y="7660236"/>
              <a:ext cx="456076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10 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215856" y="9587201"/>
              <a:ext cx="346604" cy="52505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hewy"/>
                </a:rPr>
                <a:t>0 </a:t>
              </a:r>
            </a:p>
          </p:txBody>
        </p:sp>
        <p:grpSp>
          <p:nvGrpSpPr>
            <p:cNvPr name="Group 31" id="31"/>
            <p:cNvGrpSpPr>
              <a:grpSpLocks noChangeAspect="true"/>
            </p:cNvGrpSpPr>
            <p:nvPr/>
          </p:nvGrpSpPr>
          <p:grpSpPr>
            <a:xfrm rot="0">
              <a:off x="765511" y="232366"/>
              <a:ext cx="9390410" cy="9641176"/>
              <a:chOff x="-149" y="-6350"/>
              <a:chExt cx="9390410" cy="9641176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-1737" y="7695119"/>
                <a:ext cx="1693721" cy="1939706"/>
              </a:xfrm>
              <a:custGeom>
                <a:avLst/>
                <a:gdLst/>
                <a:ahLst/>
                <a:cxnLst/>
                <a:rect r="r" b="b" t="t" l="l"/>
                <a:pathLst>
                  <a:path h="1939706" w="1693721">
                    <a:moveTo>
                      <a:pt x="1737" y="1939707"/>
                    </a:moveTo>
                    <a:lnTo>
                      <a:pt x="1737" y="141611"/>
                    </a:lnTo>
                    <a:cubicBezTo>
                      <a:pt x="0" y="104661"/>
                      <a:pt x="13476" y="68613"/>
                      <a:pt x="39025" y="41865"/>
                    </a:cubicBezTo>
                    <a:cubicBezTo>
                      <a:pt x="64574" y="15115"/>
                      <a:pt x="99966" y="0"/>
                      <a:pt x="136957" y="42"/>
                    </a:cubicBezTo>
                    <a:lnTo>
                      <a:pt x="1556764" y="42"/>
                    </a:lnTo>
                    <a:cubicBezTo>
                      <a:pt x="1593754" y="0"/>
                      <a:pt x="1629147" y="15115"/>
                      <a:pt x="1654696" y="41865"/>
                    </a:cubicBezTo>
                    <a:cubicBezTo>
                      <a:pt x="1680245" y="68613"/>
                      <a:pt x="1693721" y="104661"/>
                      <a:pt x="1691984" y="141611"/>
                    </a:cubicBezTo>
                    <a:lnTo>
                      <a:pt x="1691984" y="1939707"/>
                    </a:lnTo>
                    <a:close/>
                  </a:path>
                </a:pathLst>
              </a:custGeom>
              <a:solidFill>
                <a:srgbClr val="FF66C4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1925003" y="5774546"/>
                <a:ext cx="1690247" cy="3860280"/>
              </a:xfrm>
              <a:custGeom>
                <a:avLst/>
                <a:gdLst/>
                <a:ahLst/>
                <a:cxnLst/>
                <a:rect r="r" b="b" t="t" l="l"/>
                <a:pathLst>
                  <a:path h="3860280" w="1690247">
                    <a:moveTo>
                      <a:pt x="0" y="3860280"/>
                    </a:moveTo>
                    <a:lnTo>
                      <a:pt x="0" y="135219"/>
                    </a:lnTo>
                    <a:cubicBezTo>
                      <a:pt x="0" y="60540"/>
                      <a:pt x="60540" y="0"/>
                      <a:pt x="135220" y="0"/>
                    </a:cubicBezTo>
                    <a:lnTo>
                      <a:pt x="1555028" y="0"/>
                    </a:lnTo>
                    <a:cubicBezTo>
                      <a:pt x="1629707" y="0"/>
                      <a:pt x="1690247" y="60540"/>
                      <a:pt x="1690247" y="135219"/>
                    </a:cubicBezTo>
                    <a:lnTo>
                      <a:pt x="1690247" y="3860280"/>
                    </a:lnTo>
                    <a:close/>
                  </a:path>
                </a:pathLst>
              </a:custGeom>
              <a:solidFill>
                <a:srgbClr val="FF66C4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3850007" y="3847580"/>
                <a:ext cx="1690247" cy="5787246"/>
              </a:xfrm>
              <a:custGeom>
                <a:avLst/>
                <a:gdLst/>
                <a:ahLst/>
                <a:cxnLst/>
                <a:rect r="r" b="b" t="t" l="l"/>
                <a:pathLst>
                  <a:path h="5787246" w="1690247">
                    <a:moveTo>
                      <a:pt x="0" y="5787246"/>
                    </a:moveTo>
                    <a:lnTo>
                      <a:pt x="0" y="135220"/>
                    </a:lnTo>
                    <a:cubicBezTo>
                      <a:pt x="0" y="60540"/>
                      <a:pt x="60540" y="0"/>
                      <a:pt x="135220" y="0"/>
                    </a:cubicBezTo>
                    <a:lnTo>
                      <a:pt x="1555027" y="0"/>
                    </a:lnTo>
                    <a:cubicBezTo>
                      <a:pt x="1629707" y="0"/>
                      <a:pt x="1690247" y="60540"/>
                      <a:pt x="1690247" y="135220"/>
                    </a:cubicBezTo>
                    <a:lnTo>
                      <a:pt x="1690247" y="5787246"/>
                    </a:lnTo>
                    <a:close/>
                  </a:path>
                </a:pathLst>
              </a:custGeom>
              <a:solidFill>
                <a:srgbClr val="FF66C4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5775010" y="1920615"/>
                <a:ext cx="1690246" cy="7714211"/>
              </a:xfrm>
              <a:custGeom>
                <a:avLst/>
                <a:gdLst/>
                <a:ahLst/>
                <a:cxnLst/>
                <a:rect r="r" b="b" t="t" l="l"/>
                <a:pathLst>
                  <a:path h="7714211" w="1690246">
                    <a:moveTo>
                      <a:pt x="0" y="7714211"/>
                    </a:moveTo>
                    <a:lnTo>
                      <a:pt x="0" y="135220"/>
                    </a:lnTo>
                    <a:cubicBezTo>
                      <a:pt x="0" y="99357"/>
                      <a:pt x="14247" y="64964"/>
                      <a:pt x="39605" y="39605"/>
                    </a:cubicBezTo>
                    <a:cubicBezTo>
                      <a:pt x="64964" y="14247"/>
                      <a:pt x="99357" y="0"/>
                      <a:pt x="135220" y="0"/>
                    </a:cubicBezTo>
                    <a:lnTo>
                      <a:pt x="1555027" y="0"/>
                    </a:lnTo>
                    <a:cubicBezTo>
                      <a:pt x="1590889" y="0"/>
                      <a:pt x="1625283" y="14247"/>
                      <a:pt x="1650642" y="39605"/>
                    </a:cubicBezTo>
                    <a:cubicBezTo>
                      <a:pt x="1676000" y="64964"/>
                      <a:pt x="1690247" y="99357"/>
                      <a:pt x="1690247" y="135220"/>
                    </a:cubicBezTo>
                    <a:lnTo>
                      <a:pt x="1690247" y="7714211"/>
                    </a:lnTo>
                    <a:close/>
                  </a:path>
                </a:pathLst>
              </a:custGeom>
              <a:solidFill>
                <a:srgbClr val="FF66C4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7700014" y="-6350"/>
                <a:ext cx="1690246" cy="9641176"/>
              </a:xfrm>
              <a:custGeom>
                <a:avLst/>
                <a:gdLst/>
                <a:ahLst/>
                <a:cxnLst/>
                <a:rect r="r" b="b" t="t" l="l"/>
                <a:pathLst>
                  <a:path h="9641176" w="1690246">
                    <a:moveTo>
                      <a:pt x="0" y="9641176"/>
                    </a:moveTo>
                    <a:lnTo>
                      <a:pt x="0" y="135220"/>
                    </a:lnTo>
                    <a:cubicBezTo>
                      <a:pt x="0" y="60540"/>
                      <a:pt x="60539" y="0"/>
                      <a:pt x="135219" y="0"/>
                    </a:cubicBezTo>
                    <a:lnTo>
                      <a:pt x="1555027" y="0"/>
                    </a:lnTo>
                    <a:cubicBezTo>
                      <a:pt x="1629706" y="0"/>
                      <a:pt x="1690246" y="60540"/>
                      <a:pt x="1690246" y="135220"/>
                    </a:cubicBezTo>
                    <a:lnTo>
                      <a:pt x="1690246" y="9641176"/>
                    </a:lnTo>
                    <a:close/>
                  </a:path>
                </a:pathLst>
              </a:custGeom>
              <a:solidFill>
                <a:srgbClr val="FF66C4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0" y="8664994"/>
                <a:ext cx="1690247" cy="969832"/>
              </a:xfrm>
              <a:custGeom>
                <a:avLst/>
                <a:gdLst/>
                <a:ahLst/>
                <a:cxnLst/>
                <a:rect r="r" b="b" t="t" l="l"/>
                <a:pathLst>
                  <a:path h="969832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969832"/>
                    </a:lnTo>
                    <a:lnTo>
                      <a:pt x="0" y="969832"/>
                    </a:lnTo>
                    <a:close/>
                  </a:path>
                </a:pathLst>
              </a:custGeom>
              <a:solidFill>
                <a:srgbClr val="8C52FF"/>
              </a:solidFill>
            </p:spPr>
          </p:sp>
          <p:sp>
            <p:nvSpPr>
              <p:cNvPr name="Freeform 38" id="38"/>
              <p:cNvSpPr/>
              <p:nvPr/>
            </p:nvSpPr>
            <p:spPr>
              <a:xfrm>
                <a:off x="1925003" y="6546601"/>
                <a:ext cx="1690247" cy="3088225"/>
              </a:xfrm>
              <a:custGeom>
                <a:avLst/>
                <a:gdLst/>
                <a:ahLst/>
                <a:cxnLst/>
                <a:rect r="r" b="b" t="t" l="l"/>
                <a:pathLst>
                  <a:path h="3088225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3088225"/>
                    </a:lnTo>
                    <a:lnTo>
                      <a:pt x="0" y="3088225"/>
                    </a:lnTo>
                    <a:close/>
                  </a:path>
                </a:pathLst>
              </a:custGeom>
              <a:solidFill>
                <a:srgbClr val="8C52FF"/>
              </a:solidFill>
            </p:spPr>
          </p:sp>
          <p:sp>
            <p:nvSpPr>
              <p:cNvPr name="Freeform 39" id="39"/>
              <p:cNvSpPr/>
              <p:nvPr/>
            </p:nvSpPr>
            <p:spPr>
              <a:xfrm>
                <a:off x="3850007" y="4812121"/>
                <a:ext cx="1690247" cy="4822704"/>
              </a:xfrm>
              <a:custGeom>
                <a:avLst/>
                <a:gdLst/>
                <a:ahLst/>
                <a:cxnLst/>
                <a:rect r="r" b="b" t="t" l="l"/>
                <a:pathLst>
                  <a:path h="4822704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4822705"/>
                    </a:lnTo>
                    <a:lnTo>
                      <a:pt x="0" y="4822705"/>
                    </a:lnTo>
                    <a:close/>
                  </a:path>
                </a:pathLst>
              </a:custGeom>
              <a:solidFill>
                <a:srgbClr val="8C52FF"/>
              </a:solidFill>
            </p:spPr>
          </p:sp>
          <p:sp>
            <p:nvSpPr>
              <p:cNvPr name="Freeform 40" id="40"/>
              <p:cNvSpPr/>
              <p:nvPr/>
            </p:nvSpPr>
            <p:spPr>
              <a:xfrm>
                <a:off x="5775010" y="3463457"/>
                <a:ext cx="1690246" cy="6171369"/>
              </a:xfrm>
              <a:custGeom>
                <a:avLst/>
                <a:gdLst/>
                <a:ahLst/>
                <a:cxnLst/>
                <a:rect r="r" b="b" t="t" l="l"/>
                <a:pathLst>
                  <a:path h="6171369" w="1690246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6171369"/>
                    </a:lnTo>
                    <a:lnTo>
                      <a:pt x="0" y="6171369"/>
                    </a:lnTo>
                    <a:close/>
                  </a:path>
                </a:pathLst>
              </a:custGeom>
              <a:solidFill>
                <a:srgbClr val="8C52FF"/>
              </a:solidFill>
            </p:spPr>
          </p:sp>
          <p:sp>
            <p:nvSpPr>
              <p:cNvPr name="Freeform 41" id="41"/>
              <p:cNvSpPr/>
              <p:nvPr/>
            </p:nvSpPr>
            <p:spPr>
              <a:xfrm>
                <a:off x="7700014" y="1536238"/>
                <a:ext cx="1690246" cy="8098588"/>
              </a:xfrm>
              <a:custGeom>
                <a:avLst/>
                <a:gdLst/>
                <a:ahLst/>
                <a:cxnLst/>
                <a:rect r="r" b="b" t="t" l="l"/>
                <a:pathLst>
                  <a:path h="8098588" w="1690246">
                    <a:moveTo>
                      <a:pt x="0" y="0"/>
                    </a:moveTo>
                    <a:lnTo>
                      <a:pt x="1690246" y="0"/>
                    </a:lnTo>
                    <a:lnTo>
                      <a:pt x="1690246" y="8098588"/>
                    </a:lnTo>
                    <a:lnTo>
                      <a:pt x="0" y="8098588"/>
                    </a:lnTo>
                    <a:close/>
                  </a:path>
                </a:pathLst>
              </a:custGeom>
              <a:solidFill>
                <a:srgbClr val="8C52FF"/>
              </a:solidFill>
            </p:spPr>
          </p:sp>
          <p:sp>
            <p:nvSpPr>
              <p:cNvPr name="Freeform 42" id="42"/>
              <p:cNvSpPr/>
              <p:nvPr/>
            </p:nvSpPr>
            <p:spPr>
              <a:xfrm>
                <a:off x="0" y="9634826"/>
                <a:ext cx="1690247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CE1E6"/>
              </a:solidFill>
            </p:spPr>
          </p:sp>
          <p:sp>
            <p:nvSpPr>
              <p:cNvPr name="Freeform 43" id="43"/>
              <p:cNvSpPr/>
              <p:nvPr/>
            </p:nvSpPr>
            <p:spPr>
              <a:xfrm>
                <a:off x="1925003" y="8090714"/>
                <a:ext cx="1690247" cy="1544112"/>
              </a:xfrm>
              <a:custGeom>
                <a:avLst/>
                <a:gdLst/>
                <a:ahLst/>
                <a:cxnLst/>
                <a:rect r="r" b="b" t="t" l="l"/>
                <a:pathLst>
                  <a:path h="1544112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1544112"/>
                    </a:lnTo>
                    <a:lnTo>
                      <a:pt x="0" y="1544112"/>
                    </a:lnTo>
                    <a:close/>
                  </a:path>
                </a:pathLst>
              </a:custGeom>
              <a:solidFill>
                <a:srgbClr val="5CE1E6"/>
              </a:solidFill>
            </p:spPr>
          </p:sp>
          <p:sp>
            <p:nvSpPr>
              <p:cNvPr name="Freeform 44" id="44"/>
              <p:cNvSpPr/>
              <p:nvPr/>
            </p:nvSpPr>
            <p:spPr>
              <a:xfrm>
                <a:off x="3850007" y="6741203"/>
                <a:ext cx="1690247" cy="2893623"/>
              </a:xfrm>
              <a:custGeom>
                <a:avLst/>
                <a:gdLst/>
                <a:ahLst/>
                <a:cxnLst/>
                <a:rect r="r" b="b" t="t" l="l"/>
                <a:pathLst>
                  <a:path h="2893623" w="1690247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2893623"/>
                    </a:lnTo>
                    <a:lnTo>
                      <a:pt x="0" y="2893623"/>
                    </a:lnTo>
                    <a:close/>
                  </a:path>
                </a:pathLst>
              </a:custGeom>
              <a:solidFill>
                <a:srgbClr val="5CE1E6"/>
              </a:solidFill>
            </p:spPr>
          </p:sp>
          <p:sp>
            <p:nvSpPr>
              <p:cNvPr name="Freeform 45" id="45"/>
              <p:cNvSpPr/>
              <p:nvPr/>
            </p:nvSpPr>
            <p:spPr>
              <a:xfrm>
                <a:off x="5775010" y="6163431"/>
                <a:ext cx="1690246" cy="3471395"/>
              </a:xfrm>
              <a:custGeom>
                <a:avLst/>
                <a:gdLst/>
                <a:ahLst/>
                <a:cxnLst/>
                <a:rect r="r" b="b" t="t" l="l"/>
                <a:pathLst>
                  <a:path h="3471395" w="1690246">
                    <a:moveTo>
                      <a:pt x="0" y="0"/>
                    </a:moveTo>
                    <a:lnTo>
                      <a:pt x="1690247" y="0"/>
                    </a:lnTo>
                    <a:lnTo>
                      <a:pt x="1690247" y="3471395"/>
                    </a:lnTo>
                    <a:lnTo>
                      <a:pt x="0" y="3471395"/>
                    </a:lnTo>
                    <a:close/>
                  </a:path>
                </a:pathLst>
              </a:custGeom>
              <a:solidFill>
                <a:srgbClr val="5CE1E6"/>
              </a:solidFill>
            </p:spPr>
          </p:sp>
          <p:sp>
            <p:nvSpPr>
              <p:cNvPr name="Freeform 46" id="46"/>
              <p:cNvSpPr/>
              <p:nvPr/>
            </p:nvSpPr>
            <p:spPr>
              <a:xfrm>
                <a:off x="7700014" y="5392708"/>
                <a:ext cx="1690246" cy="4242117"/>
              </a:xfrm>
              <a:custGeom>
                <a:avLst/>
                <a:gdLst/>
                <a:ahLst/>
                <a:cxnLst/>
                <a:rect r="r" b="b" t="t" l="l"/>
                <a:pathLst>
                  <a:path h="4242117" w="1690246">
                    <a:moveTo>
                      <a:pt x="0" y="0"/>
                    </a:moveTo>
                    <a:lnTo>
                      <a:pt x="1690246" y="0"/>
                    </a:lnTo>
                    <a:lnTo>
                      <a:pt x="1690246" y="4242118"/>
                    </a:lnTo>
                    <a:lnTo>
                      <a:pt x="0" y="4242118"/>
                    </a:lnTo>
                    <a:close/>
                  </a:path>
                </a:pathLst>
              </a:custGeom>
              <a:solidFill>
                <a:srgbClr val="5CE1E6"/>
              </a:solidFill>
            </p:spPr>
          </p:sp>
        </p:grpSp>
      </p:grpSp>
      <p:pic>
        <p:nvPicPr>
          <p:cNvPr name="Picture 47" id="47"/>
          <p:cNvPicPr>
            <a:picLocks noChangeAspect="true"/>
          </p:cNvPicPr>
          <p:nvPr/>
        </p:nvPicPr>
        <p:blipFill>
          <a:blip r:embed="rId2"/>
          <a:srcRect l="184" t="0" r="184" b="0"/>
          <a:stretch>
            <a:fillRect/>
          </a:stretch>
        </p:blipFill>
        <p:spPr>
          <a:xfrm flipH="false" flipV="false" rot="0">
            <a:off x="6962940" y="7836877"/>
            <a:ext cx="3312053" cy="2842845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463734">
            <a:off x="-1318228" y="-1769221"/>
            <a:ext cx="5955632" cy="4114800"/>
          </a:xfrm>
          <a:prstGeom prst="rect">
            <a:avLst/>
          </a:prstGeom>
        </p:spPr>
      </p:pic>
      <p:pic>
        <p:nvPicPr>
          <p:cNvPr name="Picture 49" id="4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14142" y="8897338"/>
            <a:ext cx="4529858" cy="1606041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3387170" y="-1790151"/>
            <a:ext cx="7708675" cy="683969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8548998" y="632200"/>
            <a:ext cx="10149272" cy="9022600"/>
            <a:chOff x="0" y="0"/>
            <a:chExt cx="13532363" cy="12030133"/>
          </a:xfrm>
        </p:grpSpPr>
        <p:grpSp>
          <p:nvGrpSpPr>
            <p:cNvPr name="Group 4" id="4"/>
            <p:cNvGrpSpPr/>
            <p:nvPr/>
          </p:nvGrpSpPr>
          <p:grpSpPr>
            <a:xfrm rot="-264367">
              <a:off x="660984" y="587129"/>
              <a:ext cx="12468019" cy="10980298"/>
              <a:chOff x="0" y="0"/>
              <a:chExt cx="7202265" cy="634287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31750" y="31750"/>
                <a:ext cx="7138765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138765">
                    <a:moveTo>
                      <a:pt x="7046055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6185390"/>
                    </a:lnTo>
                    <a:cubicBezTo>
                      <a:pt x="7138765" y="6237460"/>
                      <a:pt x="7096855" y="6279369"/>
                      <a:pt x="7046055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6" id="6"/>
              <p:cNvSpPr/>
              <p:nvPr/>
            </p:nvSpPr>
            <p:spPr>
              <a:xfrm>
                <a:off x="0" y="0"/>
                <a:ext cx="7202265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6218410"/>
                    </a:lnTo>
                    <a:cubicBezTo>
                      <a:pt x="7142575" y="6253969"/>
                      <a:pt x="7113365" y="6283180"/>
                      <a:pt x="7077805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077805" y="6342869"/>
                    </a:lnTo>
                    <a:cubicBezTo>
                      <a:pt x="7146385" y="6342869"/>
                      <a:pt x="7202265" y="6286990"/>
                      <a:pt x="7202265" y="6218410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7" id="7"/>
            <p:cNvGrpSpPr/>
            <p:nvPr/>
          </p:nvGrpSpPr>
          <p:grpSpPr>
            <a:xfrm rot="-264367">
              <a:off x="396055" y="457748"/>
              <a:ext cx="12331445" cy="10784881"/>
              <a:chOff x="0" y="0"/>
              <a:chExt cx="7123371" cy="6229985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31750" y="31750"/>
                <a:ext cx="7059871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059871">
                    <a:moveTo>
                      <a:pt x="6967162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6072505"/>
                    </a:lnTo>
                    <a:cubicBezTo>
                      <a:pt x="7059871" y="6124575"/>
                      <a:pt x="7017962" y="6166485"/>
                      <a:pt x="6967162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0" y="0"/>
                <a:ext cx="7123371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6105525"/>
                    </a:lnTo>
                    <a:cubicBezTo>
                      <a:pt x="7063681" y="6141085"/>
                      <a:pt x="7034471" y="6170295"/>
                      <a:pt x="6998912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6998912" y="6229985"/>
                    </a:lnTo>
                    <a:cubicBezTo>
                      <a:pt x="7067492" y="6229985"/>
                      <a:pt x="7123371" y="6174105"/>
                      <a:pt x="7123371" y="6105525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-138064">
            <a:off x="-386199" y="-830848"/>
            <a:ext cx="5585360" cy="10787010"/>
            <a:chOff x="0" y="0"/>
            <a:chExt cx="3290570" cy="6355080"/>
          </a:xfrm>
        </p:grpSpPr>
        <p:sp>
          <p:nvSpPr>
            <p:cNvPr name="Freeform 11" id="11"/>
            <p:cNvSpPr/>
            <p:nvPr/>
          </p:nvSpPr>
          <p:spPr>
            <a:xfrm>
              <a:off x="0" y="1270"/>
              <a:ext cx="3289300" cy="6353810"/>
            </a:xfrm>
            <a:custGeom>
              <a:avLst/>
              <a:gdLst/>
              <a:ahLst/>
              <a:cxnLst/>
              <a:rect r="r" b="b" t="t" l="l"/>
              <a:pathLst>
                <a:path h="6353810" w="3289300">
                  <a:moveTo>
                    <a:pt x="3289300" y="6353810"/>
                  </a:moveTo>
                  <a:lnTo>
                    <a:pt x="0" y="6353810"/>
                  </a:lnTo>
                  <a:lnTo>
                    <a:pt x="0" y="0"/>
                  </a:lnTo>
                  <a:lnTo>
                    <a:pt x="3289300" y="0"/>
                  </a:lnTo>
                  <a:lnTo>
                    <a:pt x="3289300" y="6353810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12" id="12"/>
            <p:cNvSpPr/>
            <p:nvPr/>
          </p:nvSpPr>
          <p:spPr>
            <a:xfrm>
              <a:off x="179070" y="3233420"/>
              <a:ext cx="2928620" cy="2940050"/>
            </a:xfrm>
            <a:custGeom>
              <a:avLst/>
              <a:gdLst/>
              <a:ahLst/>
              <a:cxnLst/>
              <a:rect r="r" b="b" t="t" l="l"/>
              <a:pathLst>
                <a:path h="2940050" w="2928620">
                  <a:moveTo>
                    <a:pt x="2928620" y="2940050"/>
                  </a:moveTo>
                  <a:lnTo>
                    <a:pt x="0" y="2940050"/>
                  </a:lnTo>
                  <a:lnTo>
                    <a:pt x="0" y="0"/>
                  </a:lnTo>
                  <a:lnTo>
                    <a:pt x="2928620" y="0"/>
                  </a:lnTo>
                  <a:lnTo>
                    <a:pt x="2928620" y="2940050"/>
                  </a:lnTo>
                  <a:lnTo>
                    <a:pt x="2928620" y="2940050"/>
                  </a:lnTo>
                  <a:close/>
                </a:path>
              </a:pathLst>
            </a:custGeom>
            <a:blipFill>
              <a:blip r:embed="rId4"/>
              <a:stretch>
                <a:fillRect l="-24037" r="-16614" t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>
              <a:off x="181610" y="180340"/>
              <a:ext cx="2928620" cy="2940050"/>
            </a:xfrm>
            <a:custGeom>
              <a:avLst/>
              <a:gdLst/>
              <a:ahLst/>
              <a:cxnLst/>
              <a:rect r="r" b="b" t="t" l="l"/>
              <a:pathLst>
                <a:path h="2940050" w="2928620">
                  <a:moveTo>
                    <a:pt x="2928620" y="2940050"/>
                  </a:moveTo>
                  <a:lnTo>
                    <a:pt x="0" y="2940050"/>
                  </a:lnTo>
                  <a:lnTo>
                    <a:pt x="0" y="0"/>
                  </a:lnTo>
                  <a:lnTo>
                    <a:pt x="2928620" y="0"/>
                  </a:lnTo>
                  <a:lnTo>
                    <a:pt x="2928620" y="2940050"/>
                  </a:lnTo>
                  <a:lnTo>
                    <a:pt x="2928620" y="2940050"/>
                  </a:lnTo>
                  <a:close/>
                </a:path>
              </a:pathLst>
            </a:custGeom>
            <a:blipFill>
              <a:blip r:embed="rId5"/>
              <a:stretch>
                <a:fillRect l="0" r="0" t="-10617" b="-38798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>
              <a:off x="54610" y="439420"/>
              <a:ext cx="3173730" cy="5429250"/>
            </a:xfrm>
            <a:custGeom>
              <a:avLst/>
              <a:gdLst/>
              <a:ahLst/>
              <a:cxnLst/>
              <a:rect r="r" b="b" t="t" l="l"/>
              <a:pathLst>
                <a:path h="5429250" w="3173730">
                  <a:moveTo>
                    <a:pt x="3117850" y="751840"/>
                  </a:moveTo>
                  <a:lnTo>
                    <a:pt x="3117850" y="716280"/>
                  </a:lnTo>
                  <a:lnTo>
                    <a:pt x="3129280" y="716280"/>
                  </a:lnTo>
                  <a:lnTo>
                    <a:pt x="3129280" y="740410"/>
                  </a:lnTo>
                  <a:lnTo>
                    <a:pt x="3140710" y="740410"/>
                  </a:lnTo>
                  <a:lnTo>
                    <a:pt x="3140710" y="717550"/>
                  </a:lnTo>
                  <a:lnTo>
                    <a:pt x="3152140" y="717550"/>
                  </a:lnTo>
                  <a:lnTo>
                    <a:pt x="3152140" y="740410"/>
                  </a:lnTo>
                  <a:lnTo>
                    <a:pt x="3173730" y="740410"/>
                  </a:lnTo>
                  <a:lnTo>
                    <a:pt x="3173730" y="751840"/>
                  </a:lnTo>
                  <a:lnTo>
                    <a:pt x="3117850" y="751840"/>
                  </a:lnTo>
                  <a:close/>
                  <a:moveTo>
                    <a:pt x="3117850" y="702310"/>
                  </a:moveTo>
                  <a:lnTo>
                    <a:pt x="3117850" y="690880"/>
                  </a:lnTo>
                  <a:lnTo>
                    <a:pt x="3171190" y="690880"/>
                  </a:lnTo>
                  <a:lnTo>
                    <a:pt x="3171190" y="702310"/>
                  </a:lnTo>
                  <a:lnTo>
                    <a:pt x="3117850" y="702310"/>
                  </a:lnTo>
                  <a:close/>
                  <a:moveTo>
                    <a:pt x="3117850" y="674370"/>
                  </a:moveTo>
                  <a:lnTo>
                    <a:pt x="3117850" y="662940"/>
                  </a:lnTo>
                  <a:lnTo>
                    <a:pt x="3161030" y="662940"/>
                  </a:lnTo>
                  <a:lnTo>
                    <a:pt x="3161030" y="640080"/>
                  </a:lnTo>
                  <a:lnTo>
                    <a:pt x="3172460" y="640080"/>
                  </a:lnTo>
                  <a:lnTo>
                    <a:pt x="3172460" y="674370"/>
                  </a:lnTo>
                  <a:lnTo>
                    <a:pt x="3117850" y="674370"/>
                  </a:lnTo>
                  <a:close/>
                  <a:moveTo>
                    <a:pt x="3117850" y="628650"/>
                  </a:moveTo>
                  <a:lnTo>
                    <a:pt x="3117850" y="610870"/>
                  </a:lnTo>
                  <a:lnTo>
                    <a:pt x="3153410" y="598170"/>
                  </a:lnTo>
                  <a:lnTo>
                    <a:pt x="3153410" y="598170"/>
                  </a:lnTo>
                  <a:lnTo>
                    <a:pt x="3117850" y="585470"/>
                  </a:lnTo>
                  <a:lnTo>
                    <a:pt x="3117850" y="567690"/>
                  </a:lnTo>
                  <a:lnTo>
                    <a:pt x="3171190" y="567690"/>
                  </a:lnTo>
                  <a:lnTo>
                    <a:pt x="3171190" y="579120"/>
                  </a:lnTo>
                  <a:lnTo>
                    <a:pt x="3129280" y="579120"/>
                  </a:lnTo>
                  <a:lnTo>
                    <a:pt x="3129280" y="579120"/>
                  </a:lnTo>
                  <a:lnTo>
                    <a:pt x="3171190" y="593090"/>
                  </a:lnTo>
                  <a:lnTo>
                    <a:pt x="3171190" y="601980"/>
                  </a:lnTo>
                  <a:lnTo>
                    <a:pt x="3129280" y="615950"/>
                  </a:lnTo>
                  <a:lnTo>
                    <a:pt x="3129280" y="615950"/>
                  </a:lnTo>
                  <a:lnTo>
                    <a:pt x="3171190" y="615950"/>
                  </a:lnTo>
                  <a:lnTo>
                    <a:pt x="3171190" y="627380"/>
                  </a:lnTo>
                  <a:lnTo>
                    <a:pt x="3117850" y="628650"/>
                  </a:lnTo>
                  <a:lnTo>
                    <a:pt x="3117850" y="628650"/>
                  </a:lnTo>
                  <a:close/>
                  <a:moveTo>
                    <a:pt x="3117850" y="523240"/>
                  </a:moveTo>
                  <a:lnTo>
                    <a:pt x="3117850" y="506730"/>
                  </a:lnTo>
                  <a:lnTo>
                    <a:pt x="3155950" y="483870"/>
                  </a:lnTo>
                  <a:lnTo>
                    <a:pt x="3155950" y="483870"/>
                  </a:lnTo>
                  <a:lnTo>
                    <a:pt x="3117850" y="483870"/>
                  </a:lnTo>
                  <a:lnTo>
                    <a:pt x="3117850" y="472440"/>
                  </a:lnTo>
                  <a:lnTo>
                    <a:pt x="3171190" y="472440"/>
                  </a:lnTo>
                  <a:lnTo>
                    <a:pt x="3171190" y="487680"/>
                  </a:lnTo>
                  <a:lnTo>
                    <a:pt x="3133090" y="511810"/>
                  </a:lnTo>
                  <a:lnTo>
                    <a:pt x="3133090" y="511810"/>
                  </a:lnTo>
                  <a:lnTo>
                    <a:pt x="3171190" y="511810"/>
                  </a:lnTo>
                  <a:lnTo>
                    <a:pt x="3171190" y="523240"/>
                  </a:lnTo>
                  <a:lnTo>
                    <a:pt x="3117850" y="523240"/>
                  </a:lnTo>
                  <a:close/>
                  <a:moveTo>
                    <a:pt x="3117850" y="454660"/>
                  </a:moveTo>
                  <a:lnTo>
                    <a:pt x="3117850" y="417830"/>
                  </a:lnTo>
                  <a:lnTo>
                    <a:pt x="3129280" y="417830"/>
                  </a:lnTo>
                  <a:lnTo>
                    <a:pt x="3129280" y="443230"/>
                  </a:lnTo>
                  <a:lnTo>
                    <a:pt x="3139440" y="443230"/>
                  </a:lnTo>
                  <a:lnTo>
                    <a:pt x="3139440" y="420370"/>
                  </a:lnTo>
                  <a:lnTo>
                    <a:pt x="3150870" y="420370"/>
                  </a:lnTo>
                  <a:lnTo>
                    <a:pt x="3150870" y="443230"/>
                  </a:lnTo>
                  <a:lnTo>
                    <a:pt x="3162300" y="443230"/>
                  </a:lnTo>
                  <a:lnTo>
                    <a:pt x="3162300" y="416560"/>
                  </a:lnTo>
                  <a:lnTo>
                    <a:pt x="3173730" y="416560"/>
                  </a:lnTo>
                  <a:lnTo>
                    <a:pt x="3173730" y="454660"/>
                  </a:lnTo>
                  <a:lnTo>
                    <a:pt x="3117850" y="454660"/>
                  </a:lnTo>
                  <a:close/>
                  <a:moveTo>
                    <a:pt x="3167380" y="353060"/>
                  </a:moveTo>
                  <a:cubicBezTo>
                    <a:pt x="3168650" y="356870"/>
                    <a:pt x="3169920" y="360680"/>
                    <a:pt x="3171190" y="364490"/>
                  </a:cubicBezTo>
                  <a:cubicBezTo>
                    <a:pt x="3172460" y="368300"/>
                    <a:pt x="3172460" y="372110"/>
                    <a:pt x="3172460" y="375920"/>
                  </a:cubicBezTo>
                  <a:cubicBezTo>
                    <a:pt x="3172460" y="379730"/>
                    <a:pt x="3171190" y="383540"/>
                    <a:pt x="3169920" y="387350"/>
                  </a:cubicBezTo>
                  <a:cubicBezTo>
                    <a:pt x="3168650" y="391160"/>
                    <a:pt x="3166110" y="393700"/>
                    <a:pt x="3164840" y="396240"/>
                  </a:cubicBezTo>
                  <a:cubicBezTo>
                    <a:pt x="3163570" y="398780"/>
                    <a:pt x="3159760" y="401320"/>
                    <a:pt x="3155950" y="402590"/>
                  </a:cubicBezTo>
                  <a:cubicBezTo>
                    <a:pt x="3152140" y="403860"/>
                    <a:pt x="3148330" y="405130"/>
                    <a:pt x="3144520" y="405130"/>
                  </a:cubicBezTo>
                  <a:cubicBezTo>
                    <a:pt x="3140710" y="405130"/>
                    <a:pt x="3136900" y="403860"/>
                    <a:pt x="3133090" y="402590"/>
                  </a:cubicBezTo>
                  <a:cubicBezTo>
                    <a:pt x="3129280" y="401320"/>
                    <a:pt x="3126740" y="398780"/>
                    <a:pt x="3124200" y="396240"/>
                  </a:cubicBezTo>
                  <a:cubicBezTo>
                    <a:pt x="3121660" y="393700"/>
                    <a:pt x="3120390" y="391160"/>
                    <a:pt x="3119121" y="387350"/>
                  </a:cubicBezTo>
                  <a:cubicBezTo>
                    <a:pt x="3117850" y="383540"/>
                    <a:pt x="3116581" y="379730"/>
                    <a:pt x="3116581" y="375920"/>
                  </a:cubicBezTo>
                  <a:cubicBezTo>
                    <a:pt x="3116581" y="372110"/>
                    <a:pt x="3116581" y="367030"/>
                    <a:pt x="3117851" y="364490"/>
                  </a:cubicBezTo>
                  <a:cubicBezTo>
                    <a:pt x="3119121" y="360680"/>
                    <a:pt x="3120391" y="358140"/>
                    <a:pt x="3122931" y="354330"/>
                  </a:cubicBezTo>
                  <a:lnTo>
                    <a:pt x="3131821" y="363220"/>
                  </a:lnTo>
                  <a:cubicBezTo>
                    <a:pt x="3130550" y="364490"/>
                    <a:pt x="3129281" y="367030"/>
                    <a:pt x="3128010" y="368300"/>
                  </a:cubicBezTo>
                  <a:cubicBezTo>
                    <a:pt x="3126740" y="370840"/>
                    <a:pt x="3126740" y="373380"/>
                    <a:pt x="3126740" y="375920"/>
                  </a:cubicBezTo>
                  <a:cubicBezTo>
                    <a:pt x="3126740" y="378460"/>
                    <a:pt x="3126740" y="381000"/>
                    <a:pt x="3128010" y="382270"/>
                  </a:cubicBezTo>
                  <a:cubicBezTo>
                    <a:pt x="3129281" y="384810"/>
                    <a:pt x="3130550" y="386080"/>
                    <a:pt x="3131821" y="387350"/>
                  </a:cubicBezTo>
                  <a:cubicBezTo>
                    <a:pt x="3133091" y="388620"/>
                    <a:pt x="3135631" y="389890"/>
                    <a:pt x="3136900" y="391160"/>
                  </a:cubicBezTo>
                  <a:cubicBezTo>
                    <a:pt x="3138170" y="392430"/>
                    <a:pt x="3140710" y="392430"/>
                    <a:pt x="3143250" y="392430"/>
                  </a:cubicBezTo>
                  <a:cubicBezTo>
                    <a:pt x="3145790" y="392430"/>
                    <a:pt x="3148330" y="392430"/>
                    <a:pt x="3149600" y="391160"/>
                  </a:cubicBezTo>
                  <a:cubicBezTo>
                    <a:pt x="3150871" y="389890"/>
                    <a:pt x="3153410" y="388620"/>
                    <a:pt x="3154680" y="387350"/>
                  </a:cubicBezTo>
                  <a:cubicBezTo>
                    <a:pt x="3155950" y="386080"/>
                    <a:pt x="3157220" y="383540"/>
                    <a:pt x="3158490" y="382270"/>
                  </a:cubicBezTo>
                  <a:cubicBezTo>
                    <a:pt x="3159760" y="379730"/>
                    <a:pt x="3159760" y="378460"/>
                    <a:pt x="3159760" y="375920"/>
                  </a:cubicBezTo>
                  <a:cubicBezTo>
                    <a:pt x="3159760" y="373380"/>
                    <a:pt x="3159760" y="370840"/>
                    <a:pt x="3158490" y="369570"/>
                  </a:cubicBezTo>
                  <a:cubicBezTo>
                    <a:pt x="3157220" y="368300"/>
                    <a:pt x="3157220" y="365760"/>
                    <a:pt x="3157220" y="364490"/>
                  </a:cubicBezTo>
                  <a:lnTo>
                    <a:pt x="3148330" y="364490"/>
                  </a:lnTo>
                  <a:lnTo>
                    <a:pt x="3148330" y="374650"/>
                  </a:lnTo>
                  <a:lnTo>
                    <a:pt x="3136900" y="374650"/>
                  </a:lnTo>
                  <a:lnTo>
                    <a:pt x="3136900" y="353060"/>
                  </a:lnTo>
                  <a:cubicBezTo>
                    <a:pt x="3136900" y="353060"/>
                    <a:pt x="3167380" y="353060"/>
                    <a:pt x="3167380" y="353060"/>
                  </a:cubicBezTo>
                  <a:close/>
                  <a:moveTo>
                    <a:pt x="3117850" y="325120"/>
                  </a:moveTo>
                  <a:lnTo>
                    <a:pt x="3117850" y="314960"/>
                  </a:lnTo>
                  <a:lnTo>
                    <a:pt x="3171190" y="292100"/>
                  </a:lnTo>
                  <a:lnTo>
                    <a:pt x="3171190" y="306070"/>
                  </a:lnTo>
                  <a:lnTo>
                    <a:pt x="3159760" y="311150"/>
                  </a:lnTo>
                  <a:lnTo>
                    <a:pt x="3159760" y="331470"/>
                  </a:lnTo>
                  <a:lnTo>
                    <a:pt x="3171190" y="335280"/>
                  </a:lnTo>
                  <a:lnTo>
                    <a:pt x="3171190" y="347980"/>
                  </a:lnTo>
                  <a:lnTo>
                    <a:pt x="3117850" y="325120"/>
                  </a:lnTo>
                  <a:close/>
                  <a:moveTo>
                    <a:pt x="3133090" y="320040"/>
                  </a:moveTo>
                  <a:lnTo>
                    <a:pt x="3149600" y="326390"/>
                  </a:lnTo>
                  <a:lnTo>
                    <a:pt x="3149600" y="313690"/>
                  </a:lnTo>
                  <a:lnTo>
                    <a:pt x="3133090" y="320040"/>
                  </a:lnTo>
                  <a:close/>
                  <a:moveTo>
                    <a:pt x="3128010" y="278130"/>
                  </a:moveTo>
                  <a:lnTo>
                    <a:pt x="3128010" y="293370"/>
                  </a:lnTo>
                  <a:lnTo>
                    <a:pt x="3117850" y="293370"/>
                  </a:lnTo>
                  <a:lnTo>
                    <a:pt x="3117850" y="250190"/>
                  </a:lnTo>
                  <a:lnTo>
                    <a:pt x="3128010" y="250190"/>
                  </a:lnTo>
                  <a:lnTo>
                    <a:pt x="3128010" y="265430"/>
                  </a:lnTo>
                  <a:lnTo>
                    <a:pt x="3171190" y="265430"/>
                  </a:lnTo>
                  <a:lnTo>
                    <a:pt x="3171190" y="276860"/>
                  </a:lnTo>
                  <a:lnTo>
                    <a:pt x="3128010" y="278130"/>
                  </a:lnTo>
                  <a:lnTo>
                    <a:pt x="3128010" y="278130"/>
                  </a:lnTo>
                  <a:close/>
                  <a:moveTo>
                    <a:pt x="3117850" y="240030"/>
                  </a:moveTo>
                  <a:lnTo>
                    <a:pt x="3117850" y="228600"/>
                  </a:lnTo>
                  <a:lnTo>
                    <a:pt x="3171190" y="228600"/>
                  </a:lnTo>
                  <a:lnTo>
                    <a:pt x="3171190" y="240030"/>
                  </a:lnTo>
                  <a:lnTo>
                    <a:pt x="3117850" y="240030"/>
                  </a:lnTo>
                  <a:close/>
                  <a:moveTo>
                    <a:pt x="3117850" y="217170"/>
                  </a:moveTo>
                  <a:lnTo>
                    <a:pt x="3117850" y="203200"/>
                  </a:lnTo>
                  <a:lnTo>
                    <a:pt x="3153410" y="190500"/>
                  </a:lnTo>
                  <a:lnTo>
                    <a:pt x="3153410" y="190500"/>
                  </a:lnTo>
                  <a:lnTo>
                    <a:pt x="3117850" y="176530"/>
                  </a:lnTo>
                  <a:lnTo>
                    <a:pt x="3117850" y="163830"/>
                  </a:lnTo>
                  <a:lnTo>
                    <a:pt x="3171190" y="186690"/>
                  </a:lnTo>
                  <a:lnTo>
                    <a:pt x="3171190" y="195580"/>
                  </a:lnTo>
                  <a:lnTo>
                    <a:pt x="3117850" y="217170"/>
                  </a:lnTo>
                  <a:close/>
                  <a:moveTo>
                    <a:pt x="3117850" y="152400"/>
                  </a:moveTo>
                  <a:lnTo>
                    <a:pt x="3117850" y="115570"/>
                  </a:lnTo>
                  <a:lnTo>
                    <a:pt x="3129280" y="115570"/>
                  </a:lnTo>
                  <a:lnTo>
                    <a:pt x="3129280" y="140970"/>
                  </a:lnTo>
                  <a:lnTo>
                    <a:pt x="3139440" y="140970"/>
                  </a:lnTo>
                  <a:lnTo>
                    <a:pt x="3139440" y="118110"/>
                  </a:lnTo>
                  <a:lnTo>
                    <a:pt x="3150870" y="118110"/>
                  </a:lnTo>
                  <a:lnTo>
                    <a:pt x="3150870" y="140970"/>
                  </a:lnTo>
                  <a:lnTo>
                    <a:pt x="3162300" y="140970"/>
                  </a:lnTo>
                  <a:lnTo>
                    <a:pt x="3162300" y="114300"/>
                  </a:lnTo>
                  <a:lnTo>
                    <a:pt x="3173730" y="114300"/>
                  </a:lnTo>
                  <a:lnTo>
                    <a:pt x="3173730" y="152400"/>
                  </a:lnTo>
                  <a:lnTo>
                    <a:pt x="3117850" y="152400"/>
                  </a:lnTo>
                  <a:close/>
                  <a:moveTo>
                    <a:pt x="3117850" y="3089910"/>
                  </a:moveTo>
                  <a:lnTo>
                    <a:pt x="3117850" y="3053080"/>
                  </a:lnTo>
                  <a:lnTo>
                    <a:pt x="3129280" y="3053080"/>
                  </a:lnTo>
                  <a:lnTo>
                    <a:pt x="3129280" y="3077210"/>
                  </a:lnTo>
                  <a:lnTo>
                    <a:pt x="3140710" y="3077210"/>
                  </a:lnTo>
                  <a:lnTo>
                    <a:pt x="3140710" y="3054350"/>
                  </a:lnTo>
                  <a:lnTo>
                    <a:pt x="3152140" y="3054350"/>
                  </a:lnTo>
                  <a:lnTo>
                    <a:pt x="3152140" y="3077210"/>
                  </a:lnTo>
                  <a:lnTo>
                    <a:pt x="3173730" y="3077210"/>
                  </a:lnTo>
                  <a:lnTo>
                    <a:pt x="3173730" y="3088640"/>
                  </a:lnTo>
                  <a:lnTo>
                    <a:pt x="3117850" y="3088640"/>
                  </a:lnTo>
                  <a:lnTo>
                    <a:pt x="3117850" y="3089910"/>
                  </a:lnTo>
                  <a:close/>
                  <a:moveTo>
                    <a:pt x="3117850" y="3040380"/>
                  </a:moveTo>
                  <a:lnTo>
                    <a:pt x="3117850" y="3028950"/>
                  </a:lnTo>
                  <a:lnTo>
                    <a:pt x="3171190" y="3028950"/>
                  </a:lnTo>
                  <a:lnTo>
                    <a:pt x="3171190" y="3040380"/>
                  </a:lnTo>
                  <a:lnTo>
                    <a:pt x="3117850" y="3040380"/>
                  </a:lnTo>
                  <a:close/>
                  <a:moveTo>
                    <a:pt x="3117850" y="3012440"/>
                  </a:moveTo>
                  <a:lnTo>
                    <a:pt x="3117850" y="3001010"/>
                  </a:lnTo>
                  <a:lnTo>
                    <a:pt x="3161030" y="3001010"/>
                  </a:lnTo>
                  <a:lnTo>
                    <a:pt x="3161030" y="2979420"/>
                  </a:lnTo>
                  <a:lnTo>
                    <a:pt x="3172460" y="2979420"/>
                  </a:lnTo>
                  <a:lnTo>
                    <a:pt x="3172460" y="3013710"/>
                  </a:lnTo>
                  <a:lnTo>
                    <a:pt x="3117850" y="3013710"/>
                  </a:lnTo>
                  <a:lnTo>
                    <a:pt x="3117850" y="3012440"/>
                  </a:lnTo>
                  <a:close/>
                  <a:moveTo>
                    <a:pt x="3117850" y="2966720"/>
                  </a:moveTo>
                  <a:lnTo>
                    <a:pt x="3117850" y="2948940"/>
                  </a:lnTo>
                  <a:lnTo>
                    <a:pt x="3153410" y="2936240"/>
                  </a:lnTo>
                  <a:lnTo>
                    <a:pt x="3153410" y="2936240"/>
                  </a:lnTo>
                  <a:lnTo>
                    <a:pt x="3117850" y="2923540"/>
                  </a:lnTo>
                  <a:lnTo>
                    <a:pt x="3117850" y="2905760"/>
                  </a:lnTo>
                  <a:lnTo>
                    <a:pt x="3171190" y="2905760"/>
                  </a:lnTo>
                  <a:lnTo>
                    <a:pt x="3171190" y="2917190"/>
                  </a:lnTo>
                  <a:lnTo>
                    <a:pt x="3129280" y="2917190"/>
                  </a:lnTo>
                  <a:lnTo>
                    <a:pt x="3129280" y="2917190"/>
                  </a:lnTo>
                  <a:lnTo>
                    <a:pt x="3171190" y="2931160"/>
                  </a:lnTo>
                  <a:lnTo>
                    <a:pt x="3171190" y="2940050"/>
                  </a:lnTo>
                  <a:lnTo>
                    <a:pt x="3129280" y="2954021"/>
                  </a:lnTo>
                  <a:lnTo>
                    <a:pt x="3129280" y="2954021"/>
                  </a:lnTo>
                  <a:lnTo>
                    <a:pt x="3171190" y="2954021"/>
                  </a:lnTo>
                  <a:lnTo>
                    <a:pt x="3171190" y="2965450"/>
                  </a:lnTo>
                  <a:lnTo>
                    <a:pt x="3117850" y="2966720"/>
                  </a:lnTo>
                  <a:lnTo>
                    <a:pt x="3117850" y="2966720"/>
                  </a:lnTo>
                  <a:close/>
                  <a:moveTo>
                    <a:pt x="3117850" y="2861310"/>
                  </a:moveTo>
                  <a:lnTo>
                    <a:pt x="3117850" y="2844800"/>
                  </a:lnTo>
                  <a:lnTo>
                    <a:pt x="3155950" y="2821940"/>
                  </a:lnTo>
                  <a:lnTo>
                    <a:pt x="3155950" y="2821940"/>
                  </a:lnTo>
                  <a:lnTo>
                    <a:pt x="3117850" y="2821940"/>
                  </a:lnTo>
                  <a:lnTo>
                    <a:pt x="3117850" y="2810510"/>
                  </a:lnTo>
                  <a:lnTo>
                    <a:pt x="3171190" y="2810510"/>
                  </a:lnTo>
                  <a:lnTo>
                    <a:pt x="3171190" y="2825750"/>
                  </a:lnTo>
                  <a:lnTo>
                    <a:pt x="3133090" y="2849880"/>
                  </a:lnTo>
                  <a:lnTo>
                    <a:pt x="3133090" y="2849880"/>
                  </a:lnTo>
                  <a:lnTo>
                    <a:pt x="3171190" y="2849880"/>
                  </a:lnTo>
                  <a:lnTo>
                    <a:pt x="3171190" y="2861310"/>
                  </a:lnTo>
                  <a:lnTo>
                    <a:pt x="3117850" y="2861310"/>
                  </a:lnTo>
                  <a:lnTo>
                    <a:pt x="3117850" y="2861310"/>
                  </a:lnTo>
                  <a:close/>
                  <a:moveTo>
                    <a:pt x="3117850" y="2792730"/>
                  </a:moveTo>
                  <a:lnTo>
                    <a:pt x="3117850" y="2755900"/>
                  </a:lnTo>
                  <a:lnTo>
                    <a:pt x="3129280" y="2755900"/>
                  </a:lnTo>
                  <a:lnTo>
                    <a:pt x="3129280" y="2781300"/>
                  </a:lnTo>
                  <a:lnTo>
                    <a:pt x="3139440" y="2781300"/>
                  </a:lnTo>
                  <a:lnTo>
                    <a:pt x="3139440" y="2758440"/>
                  </a:lnTo>
                  <a:lnTo>
                    <a:pt x="3150870" y="2758440"/>
                  </a:lnTo>
                  <a:lnTo>
                    <a:pt x="3150870" y="2781300"/>
                  </a:lnTo>
                  <a:lnTo>
                    <a:pt x="3162300" y="2781300"/>
                  </a:lnTo>
                  <a:lnTo>
                    <a:pt x="3162300" y="2754630"/>
                  </a:lnTo>
                  <a:lnTo>
                    <a:pt x="3173730" y="2754630"/>
                  </a:lnTo>
                  <a:lnTo>
                    <a:pt x="3173730" y="2792730"/>
                  </a:lnTo>
                  <a:lnTo>
                    <a:pt x="3117850" y="2792730"/>
                  </a:lnTo>
                  <a:close/>
                  <a:moveTo>
                    <a:pt x="3167380" y="2691130"/>
                  </a:moveTo>
                  <a:cubicBezTo>
                    <a:pt x="3168650" y="2694940"/>
                    <a:pt x="3169920" y="2698750"/>
                    <a:pt x="3171190" y="2702560"/>
                  </a:cubicBezTo>
                  <a:cubicBezTo>
                    <a:pt x="3172460" y="2706370"/>
                    <a:pt x="3172460" y="2710180"/>
                    <a:pt x="3172460" y="2713990"/>
                  </a:cubicBezTo>
                  <a:cubicBezTo>
                    <a:pt x="3172460" y="2717800"/>
                    <a:pt x="3171190" y="2721610"/>
                    <a:pt x="3169920" y="2725420"/>
                  </a:cubicBezTo>
                  <a:cubicBezTo>
                    <a:pt x="3168650" y="2729230"/>
                    <a:pt x="3166110" y="2731770"/>
                    <a:pt x="3164840" y="2734310"/>
                  </a:cubicBezTo>
                  <a:cubicBezTo>
                    <a:pt x="3163570" y="2736850"/>
                    <a:pt x="3159760" y="2739390"/>
                    <a:pt x="3155950" y="2740660"/>
                  </a:cubicBezTo>
                  <a:cubicBezTo>
                    <a:pt x="3152140" y="2741930"/>
                    <a:pt x="3148330" y="2743200"/>
                    <a:pt x="3144520" y="2743200"/>
                  </a:cubicBezTo>
                  <a:cubicBezTo>
                    <a:pt x="3140710" y="2743200"/>
                    <a:pt x="3136900" y="2741930"/>
                    <a:pt x="3133090" y="2740660"/>
                  </a:cubicBezTo>
                  <a:cubicBezTo>
                    <a:pt x="3129280" y="2739390"/>
                    <a:pt x="3126740" y="2736850"/>
                    <a:pt x="3124200" y="2734310"/>
                  </a:cubicBezTo>
                  <a:cubicBezTo>
                    <a:pt x="3121660" y="2731770"/>
                    <a:pt x="3120390" y="2729230"/>
                    <a:pt x="3119121" y="2725420"/>
                  </a:cubicBezTo>
                  <a:cubicBezTo>
                    <a:pt x="3117850" y="2721610"/>
                    <a:pt x="3116581" y="2717800"/>
                    <a:pt x="3116581" y="2713990"/>
                  </a:cubicBezTo>
                  <a:cubicBezTo>
                    <a:pt x="3116581" y="2710180"/>
                    <a:pt x="3116581" y="2705100"/>
                    <a:pt x="3117851" y="2702560"/>
                  </a:cubicBezTo>
                  <a:cubicBezTo>
                    <a:pt x="3119121" y="2698750"/>
                    <a:pt x="3120391" y="2696210"/>
                    <a:pt x="3122931" y="2692400"/>
                  </a:cubicBezTo>
                  <a:lnTo>
                    <a:pt x="3131821" y="2701290"/>
                  </a:lnTo>
                  <a:cubicBezTo>
                    <a:pt x="3130550" y="2702560"/>
                    <a:pt x="3129281" y="2705100"/>
                    <a:pt x="3128010" y="2706370"/>
                  </a:cubicBezTo>
                  <a:cubicBezTo>
                    <a:pt x="3126740" y="2708910"/>
                    <a:pt x="3126740" y="2711450"/>
                    <a:pt x="3126740" y="2713990"/>
                  </a:cubicBezTo>
                  <a:cubicBezTo>
                    <a:pt x="3126740" y="2716530"/>
                    <a:pt x="3126740" y="2719070"/>
                    <a:pt x="3128010" y="2720340"/>
                  </a:cubicBezTo>
                  <a:cubicBezTo>
                    <a:pt x="3129281" y="2722880"/>
                    <a:pt x="3130550" y="2724150"/>
                    <a:pt x="3131821" y="2725420"/>
                  </a:cubicBezTo>
                  <a:cubicBezTo>
                    <a:pt x="3133091" y="2726690"/>
                    <a:pt x="3135631" y="2727960"/>
                    <a:pt x="3136900" y="2729230"/>
                  </a:cubicBezTo>
                  <a:cubicBezTo>
                    <a:pt x="3138170" y="2730500"/>
                    <a:pt x="3140710" y="2730500"/>
                    <a:pt x="3143250" y="2730500"/>
                  </a:cubicBezTo>
                  <a:cubicBezTo>
                    <a:pt x="3145790" y="2730500"/>
                    <a:pt x="3148330" y="2730500"/>
                    <a:pt x="3149600" y="2729230"/>
                  </a:cubicBezTo>
                  <a:cubicBezTo>
                    <a:pt x="3150871" y="2727960"/>
                    <a:pt x="3153410" y="2726690"/>
                    <a:pt x="3154680" y="2725420"/>
                  </a:cubicBezTo>
                  <a:cubicBezTo>
                    <a:pt x="3155950" y="2724150"/>
                    <a:pt x="3157220" y="2721610"/>
                    <a:pt x="3158490" y="2720340"/>
                  </a:cubicBezTo>
                  <a:cubicBezTo>
                    <a:pt x="3159760" y="2717800"/>
                    <a:pt x="3159760" y="2716530"/>
                    <a:pt x="3159760" y="2713990"/>
                  </a:cubicBezTo>
                  <a:cubicBezTo>
                    <a:pt x="3159760" y="2711450"/>
                    <a:pt x="3159760" y="2708910"/>
                    <a:pt x="3158490" y="2707640"/>
                  </a:cubicBezTo>
                  <a:cubicBezTo>
                    <a:pt x="3157220" y="2706370"/>
                    <a:pt x="3157220" y="2703830"/>
                    <a:pt x="3157220" y="2702560"/>
                  </a:cubicBezTo>
                  <a:lnTo>
                    <a:pt x="3148330" y="2702560"/>
                  </a:lnTo>
                  <a:lnTo>
                    <a:pt x="3148330" y="2712720"/>
                  </a:lnTo>
                  <a:lnTo>
                    <a:pt x="3136900" y="2712720"/>
                  </a:lnTo>
                  <a:lnTo>
                    <a:pt x="3136900" y="2691130"/>
                  </a:lnTo>
                  <a:lnTo>
                    <a:pt x="3167380" y="2691130"/>
                  </a:lnTo>
                  <a:close/>
                  <a:moveTo>
                    <a:pt x="3117850" y="2663190"/>
                  </a:moveTo>
                  <a:lnTo>
                    <a:pt x="3117850" y="2653030"/>
                  </a:lnTo>
                  <a:lnTo>
                    <a:pt x="3171190" y="2630170"/>
                  </a:lnTo>
                  <a:lnTo>
                    <a:pt x="3171190" y="2644140"/>
                  </a:lnTo>
                  <a:lnTo>
                    <a:pt x="3159760" y="2649220"/>
                  </a:lnTo>
                  <a:lnTo>
                    <a:pt x="3159760" y="2669540"/>
                  </a:lnTo>
                  <a:lnTo>
                    <a:pt x="3171190" y="2674620"/>
                  </a:lnTo>
                  <a:lnTo>
                    <a:pt x="3171190" y="2687320"/>
                  </a:lnTo>
                  <a:lnTo>
                    <a:pt x="3117850" y="2663190"/>
                  </a:lnTo>
                  <a:close/>
                  <a:moveTo>
                    <a:pt x="3133090" y="2658110"/>
                  </a:moveTo>
                  <a:lnTo>
                    <a:pt x="3149600" y="2664460"/>
                  </a:lnTo>
                  <a:lnTo>
                    <a:pt x="3149600" y="2651760"/>
                  </a:lnTo>
                  <a:lnTo>
                    <a:pt x="3133090" y="2658110"/>
                  </a:lnTo>
                  <a:close/>
                  <a:moveTo>
                    <a:pt x="3128010" y="2616200"/>
                  </a:moveTo>
                  <a:lnTo>
                    <a:pt x="3128010" y="2631440"/>
                  </a:lnTo>
                  <a:lnTo>
                    <a:pt x="3117850" y="2631440"/>
                  </a:lnTo>
                  <a:lnTo>
                    <a:pt x="3117850" y="2588260"/>
                  </a:lnTo>
                  <a:lnTo>
                    <a:pt x="3128010" y="2588260"/>
                  </a:lnTo>
                  <a:lnTo>
                    <a:pt x="3128010" y="2603500"/>
                  </a:lnTo>
                  <a:lnTo>
                    <a:pt x="3171190" y="2603500"/>
                  </a:lnTo>
                  <a:lnTo>
                    <a:pt x="3171190" y="2614930"/>
                  </a:lnTo>
                  <a:lnTo>
                    <a:pt x="3128010" y="2614930"/>
                  </a:lnTo>
                  <a:lnTo>
                    <a:pt x="3128010" y="2616200"/>
                  </a:lnTo>
                  <a:close/>
                  <a:moveTo>
                    <a:pt x="3117850" y="2578100"/>
                  </a:moveTo>
                  <a:lnTo>
                    <a:pt x="3117850" y="2566670"/>
                  </a:lnTo>
                  <a:lnTo>
                    <a:pt x="3171190" y="2566670"/>
                  </a:lnTo>
                  <a:lnTo>
                    <a:pt x="3171190" y="2578100"/>
                  </a:lnTo>
                  <a:lnTo>
                    <a:pt x="3117850" y="2578100"/>
                  </a:lnTo>
                  <a:close/>
                  <a:moveTo>
                    <a:pt x="3117850" y="2555240"/>
                  </a:moveTo>
                  <a:lnTo>
                    <a:pt x="3117850" y="2541270"/>
                  </a:lnTo>
                  <a:lnTo>
                    <a:pt x="3153410" y="2528570"/>
                  </a:lnTo>
                  <a:lnTo>
                    <a:pt x="3153410" y="2528570"/>
                  </a:lnTo>
                  <a:lnTo>
                    <a:pt x="3117850" y="2514600"/>
                  </a:lnTo>
                  <a:lnTo>
                    <a:pt x="3117850" y="2501900"/>
                  </a:lnTo>
                  <a:lnTo>
                    <a:pt x="3171190" y="2524760"/>
                  </a:lnTo>
                  <a:lnTo>
                    <a:pt x="3171190" y="2534920"/>
                  </a:lnTo>
                  <a:lnTo>
                    <a:pt x="3117850" y="2555240"/>
                  </a:lnTo>
                  <a:close/>
                  <a:moveTo>
                    <a:pt x="3117850" y="2490470"/>
                  </a:moveTo>
                  <a:lnTo>
                    <a:pt x="3117850" y="2453640"/>
                  </a:lnTo>
                  <a:lnTo>
                    <a:pt x="3129280" y="2453640"/>
                  </a:lnTo>
                  <a:lnTo>
                    <a:pt x="3129280" y="2479040"/>
                  </a:lnTo>
                  <a:lnTo>
                    <a:pt x="3139440" y="2479040"/>
                  </a:lnTo>
                  <a:lnTo>
                    <a:pt x="3139440" y="2456180"/>
                  </a:lnTo>
                  <a:lnTo>
                    <a:pt x="3150870" y="2456180"/>
                  </a:lnTo>
                  <a:lnTo>
                    <a:pt x="3150870" y="2479040"/>
                  </a:lnTo>
                  <a:lnTo>
                    <a:pt x="3162300" y="2479040"/>
                  </a:lnTo>
                  <a:lnTo>
                    <a:pt x="3162300" y="2452370"/>
                  </a:lnTo>
                  <a:lnTo>
                    <a:pt x="3173730" y="2452370"/>
                  </a:lnTo>
                  <a:lnTo>
                    <a:pt x="3173730" y="2490470"/>
                  </a:lnTo>
                  <a:lnTo>
                    <a:pt x="3117850" y="2490470"/>
                  </a:lnTo>
                  <a:close/>
                  <a:moveTo>
                    <a:pt x="3117850" y="5429250"/>
                  </a:moveTo>
                  <a:lnTo>
                    <a:pt x="3117850" y="5392420"/>
                  </a:lnTo>
                  <a:lnTo>
                    <a:pt x="3129280" y="5392420"/>
                  </a:lnTo>
                  <a:lnTo>
                    <a:pt x="3129280" y="5416550"/>
                  </a:lnTo>
                  <a:lnTo>
                    <a:pt x="3140710" y="5416550"/>
                  </a:lnTo>
                  <a:lnTo>
                    <a:pt x="3140710" y="5393690"/>
                  </a:lnTo>
                  <a:lnTo>
                    <a:pt x="3152140" y="5393690"/>
                  </a:lnTo>
                  <a:lnTo>
                    <a:pt x="3152140" y="5416550"/>
                  </a:lnTo>
                  <a:lnTo>
                    <a:pt x="3173730" y="5416550"/>
                  </a:lnTo>
                  <a:lnTo>
                    <a:pt x="3173730" y="5427980"/>
                  </a:lnTo>
                  <a:lnTo>
                    <a:pt x="3117850" y="5427980"/>
                  </a:lnTo>
                  <a:lnTo>
                    <a:pt x="3117850" y="5429250"/>
                  </a:lnTo>
                  <a:close/>
                  <a:moveTo>
                    <a:pt x="3117850" y="5379720"/>
                  </a:moveTo>
                  <a:lnTo>
                    <a:pt x="3117850" y="5368290"/>
                  </a:lnTo>
                  <a:lnTo>
                    <a:pt x="3171190" y="5368290"/>
                  </a:lnTo>
                  <a:lnTo>
                    <a:pt x="3171190" y="5379720"/>
                  </a:lnTo>
                  <a:lnTo>
                    <a:pt x="3117850" y="5379720"/>
                  </a:lnTo>
                  <a:close/>
                  <a:moveTo>
                    <a:pt x="3117850" y="5351780"/>
                  </a:moveTo>
                  <a:lnTo>
                    <a:pt x="3117850" y="5339080"/>
                  </a:lnTo>
                  <a:lnTo>
                    <a:pt x="3161030" y="5339080"/>
                  </a:lnTo>
                  <a:lnTo>
                    <a:pt x="3161030" y="5317490"/>
                  </a:lnTo>
                  <a:lnTo>
                    <a:pt x="3172460" y="5317490"/>
                  </a:lnTo>
                  <a:lnTo>
                    <a:pt x="3172460" y="5351780"/>
                  </a:lnTo>
                  <a:lnTo>
                    <a:pt x="3117850" y="5351780"/>
                  </a:lnTo>
                  <a:close/>
                  <a:moveTo>
                    <a:pt x="3117850" y="5306060"/>
                  </a:moveTo>
                  <a:lnTo>
                    <a:pt x="3117850" y="5288280"/>
                  </a:lnTo>
                  <a:lnTo>
                    <a:pt x="3153410" y="5275580"/>
                  </a:lnTo>
                  <a:lnTo>
                    <a:pt x="3153410" y="5275580"/>
                  </a:lnTo>
                  <a:lnTo>
                    <a:pt x="3117850" y="5262880"/>
                  </a:lnTo>
                  <a:lnTo>
                    <a:pt x="3117850" y="5245100"/>
                  </a:lnTo>
                  <a:lnTo>
                    <a:pt x="3171190" y="5245100"/>
                  </a:lnTo>
                  <a:lnTo>
                    <a:pt x="3171190" y="5256530"/>
                  </a:lnTo>
                  <a:lnTo>
                    <a:pt x="3129280" y="5256530"/>
                  </a:lnTo>
                  <a:lnTo>
                    <a:pt x="3129280" y="5256530"/>
                  </a:lnTo>
                  <a:lnTo>
                    <a:pt x="3171190" y="5270500"/>
                  </a:lnTo>
                  <a:lnTo>
                    <a:pt x="3171190" y="5279390"/>
                  </a:lnTo>
                  <a:lnTo>
                    <a:pt x="3129280" y="5293360"/>
                  </a:lnTo>
                  <a:lnTo>
                    <a:pt x="3129280" y="5293360"/>
                  </a:lnTo>
                  <a:lnTo>
                    <a:pt x="3171190" y="5293360"/>
                  </a:lnTo>
                  <a:lnTo>
                    <a:pt x="3171190" y="5304790"/>
                  </a:lnTo>
                  <a:lnTo>
                    <a:pt x="3117850" y="5306060"/>
                  </a:lnTo>
                  <a:lnTo>
                    <a:pt x="3117850" y="5306060"/>
                  </a:lnTo>
                  <a:close/>
                  <a:moveTo>
                    <a:pt x="3117850" y="5200650"/>
                  </a:moveTo>
                  <a:lnTo>
                    <a:pt x="3117850" y="5184140"/>
                  </a:lnTo>
                  <a:lnTo>
                    <a:pt x="3155950" y="5161280"/>
                  </a:lnTo>
                  <a:lnTo>
                    <a:pt x="3155950" y="5161280"/>
                  </a:lnTo>
                  <a:lnTo>
                    <a:pt x="3117850" y="5161280"/>
                  </a:lnTo>
                  <a:lnTo>
                    <a:pt x="3117850" y="5148580"/>
                  </a:lnTo>
                  <a:lnTo>
                    <a:pt x="3171190" y="5148580"/>
                  </a:lnTo>
                  <a:lnTo>
                    <a:pt x="3171190" y="5163821"/>
                  </a:lnTo>
                  <a:lnTo>
                    <a:pt x="3133090" y="5187950"/>
                  </a:lnTo>
                  <a:lnTo>
                    <a:pt x="3133090" y="5187950"/>
                  </a:lnTo>
                  <a:lnTo>
                    <a:pt x="3171190" y="5187950"/>
                  </a:lnTo>
                  <a:lnTo>
                    <a:pt x="3171190" y="5199380"/>
                  </a:lnTo>
                  <a:lnTo>
                    <a:pt x="3117850" y="5199380"/>
                  </a:lnTo>
                  <a:lnTo>
                    <a:pt x="3117850" y="5200650"/>
                  </a:lnTo>
                  <a:close/>
                  <a:moveTo>
                    <a:pt x="3117850" y="5132070"/>
                  </a:moveTo>
                  <a:lnTo>
                    <a:pt x="3117850" y="5095240"/>
                  </a:lnTo>
                  <a:lnTo>
                    <a:pt x="3129280" y="5095240"/>
                  </a:lnTo>
                  <a:lnTo>
                    <a:pt x="3129280" y="5120640"/>
                  </a:lnTo>
                  <a:lnTo>
                    <a:pt x="3139440" y="5120640"/>
                  </a:lnTo>
                  <a:lnTo>
                    <a:pt x="3139440" y="5097780"/>
                  </a:lnTo>
                  <a:lnTo>
                    <a:pt x="3150870" y="5097780"/>
                  </a:lnTo>
                  <a:lnTo>
                    <a:pt x="3150870" y="5120640"/>
                  </a:lnTo>
                  <a:lnTo>
                    <a:pt x="3162300" y="5120640"/>
                  </a:lnTo>
                  <a:lnTo>
                    <a:pt x="3162300" y="5093970"/>
                  </a:lnTo>
                  <a:lnTo>
                    <a:pt x="3173730" y="5093970"/>
                  </a:lnTo>
                  <a:lnTo>
                    <a:pt x="3173730" y="5132070"/>
                  </a:lnTo>
                  <a:lnTo>
                    <a:pt x="3117850" y="5132070"/>
                  </a:lnTo>
                  <a:close/>
                  <a:moveTo>
                    <a:pt x="3167380" y="5030470"/>
                  </a:moveTo>
                  <a:cubicBezTo>
                    <a:pt x="3168650" y="5034280"/>
                    <a:pt x="3169920" y="5038090"/>
                    <a:pt x="3171190" y="5041900"/>
                  </a:cubicBezTo>
                  <a:cubicBezTo>
                    <a:pt x="3172460" y="5045710"/>
                    <a:pt x="3172460" y="5049520"/>
                    <a:pt x="3172460" y="5053330"/>
                  </a:cubicBezTo>
                  <a:cubicBezTo>
                    <a:pt x="3172460" y="5057140"/>
                    <a:pt x="3171190" y="5060950"/>
                    <a:pt x="3169920" y="5064760"/>
                  </a:cubicBezTo>
                  <a:cubicBezTo>
                    <a:pt x="3168650" y="5068570"/>
                    <a:pt x="3166110" y="5071110"/>
                    <a:pt x="3164840" y="5073650"/>
                  </a:cubicBezTo>
                  <a:cubicBezTo>
                    <a:pt x="3162300" y="5076190"/>
                    <a:pt x="3159760" y="5078730"/>
                    <a:pt x="3155950" y="5080000"/>
                  </a:cubicBezTo>
                  <a:cubicBezTo>
                    <a:pt x="3152140" y="5081270"/>
                    <a:pt x="3148330" y="5082540"/>
                    <a:pt x="3144520" y="5082540"/>
                  </a:cubicBezTo>
                  <a:cubicBezTo>
                    <a:pt x="3140710" y="5082540"/>
                    <a:pt x="3136900" y="5081270"/>
                    <a:pt x="3133090" y="5080000"/>
                  </a:cubicBezTo>
                  <a:cubicBezTo>
                    <a:pt x="3129280" y="5078730"/>
                    <a:pt x="3126740" y="5076190"/>
                    <a:pt x="3124200" y="5073650"/>
                  </a:cubicBezTo>
                  <a:cubicBezTo>
                    <a:pt x="3121660" y="5071110"/>
                    <a:pt x="3120390" y="5068570"/>
                    <a:pt x="3119121" y="5064760"/>
                  </a:cubicBezTo>
                  <a:cubicBezTo>
                    <a:pt x="3117850" y="5060950"/>
                    <a:pt x="3116581" y="5057140"/>
                    <a:pt x="3116581" y="5053330"/>
                  </a:cubicBezTo>
                  <a:cubicBezTo>
                    <a:pt x="3116581" y="5049520"/>
                    <a:pt x="3116581" y="5044440"/>
                    <a:pt x="3117851" y="5041900"/>
                  </a:cubicBezTo>
                  <a:cubicBezTo>
                    <a:pt x="3119121" y="5038090"/>
                    <a:pt x="3120391" y="5035550"/>
                    <a:pt x="3122931" y="5031740"/>
                  </a:cubicBezTo>
                  <a:lnTo>
                    <a:pt x="3131821" y="5040630"/>
                  </a:lnTo>
                  <a:cubicBezTo>
                    <a:pt x="3130550" y="5041900"/>
                    <a:pt x="3129281" y="5044440"/>
                    <a:pt x="3128010" y="5045710"/>
                  </a:cubicBezTo>
                  <a:cubicBezTo>
                    <a:pt x="3126740" y="5048250"/>
                    <a:pt x="3126740" y="5050790"/>
                    <a:pt x="3126740" y="5053330"/>
                  </a:cubicBezTo>
                  <a:cubicBezTo>
                    <a:pt x="3126740" y="5055871"/>
                    <a:pt x="3126740" y="5058410"/>
                    <a:pt x="3128010" y="5059680"/>
                  </a:cubicBezTo>
                  <a:cubicBezTo>
                    <a:pt x="3129281" y="5062221"/>
                    <a:pt x="3130550" y="5063490"/>
                    <a:pt x="3131821" y="5064760"/>
                  </a:cubicBezTo>
                  <a:cubicBezTo>
                    <a:pt x="3133091" y="5066030"/>
                    <a:pt x="3135631" y="5067300"/>
                    <a:pt x="3136900" y="5068570"/>
                  </a:cubicBezTo>
                  <a:cubicBezTo>
                    <a:pt x="3139440" y="5069840"/>
                    <a:pt x="3140710" y="5069840"/>
                    <a:pt x="3143250" y="5069840"/>
                  </a:cubicBezTo>
                  <a:cubicBezTo>
                    <a:pt x="3145790" y="5069840"/>
                    <a:pt x="3148330" y="5069840"/>
                    <a:pt x="3149600" y="5068570"/>
                  </a:cubicBezTo>
                  <a:cubicBezTo>
                    <a:pt x="3152140" y="5067300"/>
                    <a:pt x="3153410" y="5066030"/>
                    <a:pt x="3154680" y="5064760"/>
                  </a:cubicBezTo>
                  <a:cubicBezTo>
                    <a:pt x="3155950" y="5063491"/>
                    <a:pt x="3157220" y="5060950"/>
                    <a:pt x="3158490" y="5059680"/>
                  </a:cubicBezTo>
                  <a:cubicBezTo>
                    <a:pt x="3159760" y="5057140"/>
                    <a:pt x="3159760" y="5055871"/>
                    <a:pt x="3159760" y="5053330"/>
                  </a:cubicBezTo>
                  <a:cubicBezTo>
                    <a:pt x="3159760" y="5050790"/>
                    <a:pt x="3159760" y="5048250"/>
                    <a:pt x="3158490" y="5046980"/>
                  </a:cubicBezTo>
                  <a:cubicBezTo>
                    <a:pt x="3158490" y="5045710"/>
                    <a:pt x="3157220" y="5043171"/>
                    <a:pt x="3157220" y="5041900"/>
                  </a:cubicBezTo>
                  <a:lnTo>
                    <a:pt x="3148330" y="5041900"/>
                  </a:lnTo>
                  <a:lnTo>
                    <a:pt x="3148330" y="5052060"/>
                  </a:lnTo>
                  <a:lnTo>
                    <a:pt x="3136900" y="5052060"/>
                  </a:lnTo>
                  <a:lnTo>
                    <a:pt x="3136900" y="5030470"/>
                  </a:lnTo>
                  <a:lnTo>
                    <a:pt x="3167380" y="5030470"/>
                  </a:lnTo>
                  <a:close/>
                  <a:moveTo>
                    <a:pt x="3117850" y="5002530"/>
                  </a:moveTo>
                  <a:lnTo>
                    <a:pt x="3117850" y="4992370"/>
                  </a:lnTo>
                  <a:lnTo>
                    <a:pt x="3171190" y="4969510"/>
                  </a:lnTo>
                  <a:lnTo>
                    <a:pt x="3171190" y="4983480"/>
                  </a:lnTo>
                  <a:lnTo>
                    <a:pt x="3159760" y="4988560"/>
                  </a:lnTo>
                  <a:lnTo>
                    <a:pt x="3159760" y="5010150"/>
                  </a:lnTo>
                  <a:lnTo>
                    <a:pt x="3171190" y="5015230"/>
                  </a:lnTo>
                  <a:lnTo>
                    <a:pt x="3171190" y="5027930"/>
                  </a:lnTo>
                  <a:lnTo>
                    <a:pt x="3117850" y="5002530"/>
                  </a:lnTo>
                  <a:close/>
                  <a:moveTo>
                    <a:pt x="3133090" y="4997450"/>
                  </a:moveTo>
                  <a:lnTo>
                    <a:pt x="3149600" y="5003800"/>
                  </a:lnTo>
                  <a:lnTo>
                    <a:pt x="3149600" y="4991100"/>
                  </a:lnTo>
                  <a:lnTo>
                    <a:pt x="3133090" y="4997450"/>
                  </a:lnTo>
                  <a:close/>
                  <a:moveTo>
                    <a:pt x="3128010" y="4955540"/>
                  </a:moveTo>
                  <a:lnTo>
                    <a:pt x="3128010" y="4970780"/>
                  </a:lnTo>
                  <a:lnTo>
                    <a:pt x="3117850" y="4970780"/>
                  </a:lnTo>
                  <a:lnTo>
                    <a:pt x="3117850" y="4927600"/>
                  </a:lnTo>
                  <a:lnTo>
                    <a:pt x="3128010" y="4927600"/>
                  </a:lnTo>
                  <a:lnTo>
                    <a:pt x="3128010" y="4942840"/>
                  </a:lnTo>
                  <a:lnTo>
                    <a:pt x="3171190" y="4942840"/>
                  </a:lnTo>
                  <a:lnTo>
                    <a:pt x="3171190" y="4954270"/>
                  </a:lnTo>
                  <a:lnTo>
                    <a:pt x="3128010" y="4955540"/>
                  </a:lnTo>
                  <a:lnTo>
                    <a:pt x="3128010" y="4955540"/>
                  </a:lnTo>
                  <a:close/>
                  <a:moveTo>
                    <a:pt x="3117850" y="4917440"/>
                  </a:moveTo>
                  <a:lnTo>
                    <a:pt x="3117850" y="4906010"/>
                  </a:lnTo>
                  <a:lnTo>
                    <a:pt x="3171190" y="4906010"/>
                  </a:lnTo>
                  <a:lnTo>
                    <a:pt x="3171190" y="4917440"/>
                  </a:lnTo>
                  <a:lnTo>
                    <a:pt x="3117850" y="4917440"/>
                  </a:lnTo>
                  <a:close/>
                  <a:moveTo>
                    <a:pt x="3117850" y="4894580"/>
                  </a:moveTo>
                  <a:lnTo>
                    <a:pt x="3117850" y="4881880"/>
                  </a:lnTo>
                  <a:lnTo>
                    <a:pt x="3153410" y="4869180"/>
                  </a:lnTo>
                  <a:lnTo>
                    <a:pt x="3153410" y="4869180"/>
                  </a:lnTo>
                  <a:lnTo>
                    <a:pt x="3117850" y="4855210"/>
                  </a:lnTo>
                  <a:lnTo>
                    <a:pt x="3117850" y="4842510"/>
                  </a:lnTo>
                  <a:lnTo>
                    <a:pt x="3171190" y="4865370"/>
                  </a:lnTo>
                  <a:lnTo>
                    <a:pt x="3171190" y="4875530"/>
                  </a:lnTo>
                  <a:lnTo>
                    <a:pt x="3117850" y="4894580"/>
                  </a:lnTo>
                  <a:close/>
                  <a:moveTo>
                    <a:pt x="3117850" y="4829810"/>
                  </a:moveTo>
                  <a:lnTo>
                    <a:pt x="3117850" y="4792980"/>
                  </a:lnTo>
                  <a:lnTo>
                    <a:pt x="3129280" y="4792980"/>
                  </a:lnTo>
                  <a:lnTo>
                    <a:pt x="3129280" y="4818380"/>
                  </a:lnTo>
                  <a:lnTo>
                    <a:pt x="3139440" y="4818380"/>
                  </a:lnTo>
                  <a:lnTo>
                    <a:pt x="3139440" y="4795520"/>
                  </a:lnTo>
                  <a:lnTo>
                    <a:pt x="3150870" y="4795520"/>
                  </a:lnTo>
                  <a:lnTo>
                    <a:pt x="3150870" y="4818380"/>
                  </a:lnTo>
                  <a:lnTo>
                    <a:pt x="3162300" y="4818380"/>
                  </a:lnTo>
                  <a:lnTo>
                    <a:pt x="3162300" y="4791710"/>
                  </a:lnTo>
                  <a:lnTo>
                    <a:pt x="3173730" y="4791710"/>
                  </a:lnTo>
                  <a:lnTo>
                    <a:pt x="3173730" y="4829810"/>
                  </a:lnTo>
                  <a:lnTo>
                    <a:pt x="3117850" y="4829810"/>
                  </a:lnTo>
                  <a:close/>
                  <a:moveTo>
                    <a:pt x="30480" y="146050"/>
                  </a:moveTo>
                  <a:lnTo>
                    <a:pt x="1270" y="83820"/>
                  </a:lnTo>
                  <a:lnTo>
                    <a:pt x="6350" y="82550"/>
                  </a:lnTo>
                  <a:lnTo>
                    <a:pt x="30480" y="134620"/>
                  </a:lnTo>
                  <a:lnTo>
                    <a:pt x="53340" y="82550"/>
                  </a:lnTo>
                  <a:lnTo>
                    <a:pt x="58420" y="83820"/>
                  </a:lnTo>
                  <a:lnTo>
                    <a:pt x="30480" y="146050"/>
                  </a:lnTo>
                  <a:close/>
                  <a:moveTo>
                    <a:pt x="26670" y="0"/>
                  </a:moveTo>
                  <a:lnTo>
                    <a:pt x="31750" y="0"/>
                  </a:lnTo>
                  <a:lnTo>
                    <a:pt x="31750" y="139700"/>
                  </a:lnTo>
                  <a:lnTo>
                    <a:pt x="26670" y="139700"/>
                  </a:lnTo>
                  <a:lnTo>
                    <a:pt x="26670" y="0"/>
                  </a:lnTo>
                  <a:close/>
                  <a:moveTo>
                    <a:pt x="41910" y="246380"/>
                  </a:moveTo>
                  <a:lnTo>
                    <a:pt x="31750" y="234950"/>
                  </a:lnTo>
                  <a:lnTo>
                    <a:pt x="39370" y="228600"/>
                  </a:lnTo>
                  <a:lnTo>
                    <a:pt x="54610" y="246380"/>
                  </a:lnTo>
                  <a:lnTo>
                    <a:pt x="54610" y="256540"/>
                  </a:lnTo>
                  <a:lnTo>
                    <a:pt x="1270" y="256540"/>
                  </a:lnTo>
                  <a:lnTo>
                    <a:pt x="1270" y="246380"/>
                  </a:lnTo>
                  <a:lnTo>
                    <a:pt x="41910" y="246380"/>
                  </a:lnTo>
                  <a:close/>
                  <a:moveTo>
                    <a:pt x="34290" y="292100"/>
                  </a:moveTo>
                  <a:lnTo>
                    <a:pt x="34290" y="295910"/>
                  </a:lnTo>
                  <a:cubicBezTo>
                    <a:pt x="34290" y="297180"/>
                    <a:pt x="34290" y="298450"/>
                    <a:pt x="34290" y="298450"/>
                  </a:cubicBezTo>
                  <a:cubicBezTo>
                    <a:pt x="34290" y="298450"/>
                    <a:pt x="34290" y="300990"/>
                    <a:pt x="35560" y="300990"/>
                  </a:cubicBezTo>
                  <a:cubicBezTo>
                    <a:pt x="35560" y="302260"/>
                    <a:pt x="36830" y="302260"/>
                    <a:pt x="36830" y="303530"/>
                  </a:cubicBezTo>
                  <a:cubicBezTo>
                    <a:pt x="38100" y="303530"/>
                    <a:pt x="38100" y="304800"/>
                    <a:pt x="39370" y="304800"/>
                  </a:cubicBezTo>
                  <a:cubicBezTo>
                    <a:pt x="40640" y="304800"/>
                    <a:pt x="41910" y="303530"/>
                    <a:pt x="43180" y="302260"/>
                  </a:cubicBezTo>
                  <a:cubicBezTo>
                    <a:pt x="44450" y="300990"/>
                    <a:pt x="44450" y="299720"/>
                    <a:pt x="44450" y="297180"/>
                  </a:cubicBezTo>
                  <a:cubicBezTo>
                    <a:pt x="44450" y="295910"/>
                    <a:pt x="44450" y="293370"/>
                    <a:pt x="43180" y="293370"/>
                  </a:cubicBezTo>
                  <a:cubicBezTo>
                    <a:pt x="41910" y="293370"/>
                    <a:pt x="40640" y="290830"/>
                    <a:pt x="39370" y="290830"/>
                  </a:cubicBezTo>
                  <a:lnTo>
                    <a:pt x="41910" y="278130"/>
                  </a:lnTo>
                  <a:cubicBezTo>
                    <a:pt x="44450" y="278130"/>
                    <a:pt x="45720" y="279400"/>
                    <a:pt x="48260" y="280670"/>
                  </a:cubicBezTo>
                  <a:cubicBezTo>
                    <a:pt x="49530" y="281940"/>
                    <a:pt x="50800" y="283210"/>
                    <a:pt x="52070" y="284480"/>
                  </a:cubicBezTo>
                  <a:cubicBezTo>
                    <a:pt x="53340" y="285750"/>
                    <a:pt x="53340" y="288290"/>
                    <a:pt x="54610" y="289560"/>
                  </a:cubicBezTo>
                  <a:cubicBezTo>
                    <a:pt x="55880" y="290830"/>
                    <a:pt x="55880" y="293370"/>
                    <a:pt x="55880" y="295910"/>
                  </a:cubicBezTo>
                  <a:cubicBezTo>
                    <a:pt x="55880" y="298450"/>
                    <a:pt x="55880" y="300990"/>
                    <a:pt x="54610" y="302260"/>
                  </a:cubicBezTo>
                  <a:cubicBezTo>
                    <a:pt x="54610" y="304800"/>
                    <a:pt x="53340" y="306070"/>
                    <a:pt x="52070" y="308610"/>
                  </a:cubicBezTo>
                  <a:cubicBezTo>
                    <a:pt x="50800" y="309880"/>
                    <a:pt x="49530" y="311150"/>
                    <a:pt x="46990" y="312420"/>
                  </a:cubicBezTo>
                  <a:cubicBezTo>
                    <a:pt x="45720" y="313690"/>
                    <a:pt x="43180" y="313690"/>
                    <a:pt x="40640" y="313690"/>
                  </a:cubicBezTo>
                  <a:cubicBezTo>
                    <a:pt x="38100" y="313690"/>
                    <a:pt x="35560" y="312420"/>
                    <a:pt x="33020" y="311150"/>
                  </a:cubicBezTo>
                  <a:cubicBezTo>
                    <a:pt x="30480" y="309880"/>
                    <a:pt x="30480" y="309880"/>
                    <a:pt x="29210" y="307340"/>
                  </a:cubicBezTo>
                  <a:lnTo>
                    <a:pt x="29210" y="307340"/>
                  </a:lnTo>
                  <a:cubicBezTo>
                    <a:pt x="29210" y="308610"/>
                    <a:pt x="27940" y="309880"/>
                    <a:pt x="27940" y="311150"/>
                  </a:cubicBezTo>
                  <a:cubicBezTo>
                    <a:pt x="26670" y="312420"/>
                    <a:pt x="26670" y="313690"/>
                    <a:pt x="25400" y="313690"/>
                  </a:cubicBezTo>
                  <a:cubicBezTo>
                    <a:pt x="24130" y="314960"/>
                    <a:pt x="22860" y="314960"/>
                    <a:pt x="21590" y="316230"/>
                  </a:cubicBezTo>
                  <a:cubicBezTo>
                    <a:pt x="20320" y="316230"/>
                    <a:pt x="19050" y="317500"/>
                    <a:pt x="16510" y="317500"/>
                  </a:cubicBezTo>
                  <a:cubicBezTo>
                    <a:pt x="13970" y="317500"/>
                    <a:pt x="11430" y="317500"/>
                    <a:pt x="8890" y="316230"/>
                  </a:cubicBezTo>
                  <a:cubicBezTo>
                    <a:pt x="6350" y="314960"/>
                    <a:pt x="5080" y="313690"/>
                    <a:pt x="3810" y="312420"/>
                  </a:cubicBezTo>
                  <a:cubicBezTo>
                    <a:pt x="2540" y="311150"/>
                    <a:pt x="1270" y="308610"/>
                    <a:pt x="1270" y="306070"/>
                  </a:cubicBezTo>
                  <a:cubicBezTo>
                    <a:pt x="1270" y="303530"/>
                    <a:pt x="0" y="300990"/>
                    <a:pt x="0" y="297180"/>
                  </a:cubicBezTo>
                  <a:cubicBezTo>
                    <a:pt x="0" y="292100"/>
                    <a:pt x="1270" y="288290"/>
                    <a:pt x="3810" y="284480"/>
                  </a:cubicBezTo>
                  <a:cubicBezTo>
                    <a:pt x="6350" y="280670"/>
                    <a:pt x="10160" y="278130"/>
                    <a:pt x="13970" y="278130"/>
                  </a:cubicBezTo>
                  <a:lnTo>
                    <a:pt x="16510" y="289560"/>
                  </a:lnTo>
                  <a:cubicBezTo>
                    <a:pt x="13970" y="289560"/>
                    <a:pt x="12700" y="290830"/>
                    <a:pt x="11430" y="292100"/>
                  </a:cubicBezTo>
                  <a:cubicBezTo>
                    <a:pt x="10160" y="293370"/>
                    <a:pt x="10160" y="294640"/>
                    <a:pt x="10160" y="297180"/>
                  </a:cubicBezTo>
                  <a:cubicBezTo>
                    <a:pt x="10160" y="299720"/>
                    <a:pt x="11430" y="300990"/>
                    <a:pt x="12700" y="302260"/>
                  </a:cubicBezTo>
                  <a:cubicBezTo>
                    <a:pt x="13970" y="303530"/>
                    <a:pt x="15240" y="303530"/>
                    <a:pt x="17780" y="303530"/>
                  </a:cubicBezTo>
                  <a:cubicBezTo>
                    <a:pt x="19050" y="303530"/>
                    <a:pt x="20320" y="303530"/>
                    <a:pt x="21590" y="302260"/>
                  </a:cubicBezTo>
                  <a:cubicBezTo>
                    <a:pt x="22860" y="300990"/>
                    <a:pt x="22860" y="300990"/>
                    <a:pt x="22860" y="299720"/>
                  </a:cubicBezTo>
                  <a:cubicBezTo>
                    <a:pt x="22860" y="298450"/>
                    <a:pt x="24130" y="297180"/>
                    <a:pt x="24130" y="295910"/>
                  </a:cubicBezTo>
                  <a:cubicBezTo>
                    <a:pt x="24130" y="294640"/>
                    <a:pt x="24130" y="293370"/>
                    <a:pt x="24130" y="292100"/>
                  </a:cubicBezTo>
                  <a:lnTo>
                    <a:pt x="24130" y="289560"/>
                  </a:lnTo>
                  <a:lnTo>
                    <a:pt x="34290" y="289560"/>
                  </a:lnTo>
                  <a:lnTo>
                    <a:pt x="34290" y="292100"/>
                  </a:lnTo>
                  <a:close/>
                  <a:moveTo>
                    <a:pt x="30480" y="1762760"/>
                  </a:moveTo>
                  <a:lnTo>
                    <a:pt x="1270" y="1700530"/>
                  </a:lnTo>
                  <a:lnTo>
                    <a:pt x="6350" y="1697990"/>
                  </a:lnTo>
                  <a:lnTo>
                    <a:pt x="30480" y="1750060"/>
                  </a:lnTo>
                  <a:lnTo>
                    <a:pt x="53340" y="1697990"/>
                  </a:lnTo>
                  <a:lnTo>
                    <a:pt x="58420" y="1700530"/>
                  </a:lnTo>
                  <a:lnTo>
                    <a:pt x="30480" y="1762760"/>
                  </a:lnTo>
                  <a:close/>
                  <a:moveTo>
                    <a:pt x="26670" y="1616710"/>
                  </a:moveTo>
                  <a:lnTo>
                    <a:pt x="31750" y="1616710"/>
                  </a:lnTo>
                  <a:lnTo>
                    <a:pt x="31750" y="1756410"/>
                  </a:lnTo>
                  <a:lnTo>
                    <a:pt x="26670" y="1756410"/>
                  </a:lnTo>
                  <a:lnTo>
                    <a:pt x="26670" y="1616710"/>
                  </a:lnTo>
                  <a:close/>
                  <a:moveTo>
                    <a:pt x="41910" y="1863090"/>
                  </a:moveTo>
                  <a:lnTo>
                    <a:pt x="31750" y="1851660"/>
                  </a:lnTo>
                  <a:lnTo>
                    <a:pt x="39370" y="1845310"/>
                  </a:lnTo>
                  <a:lnTo>
                    <a:pt x="54610" y="1863090"/>
                  </a:lnTo>
                  <a:lnTo>
                    <a:pt x="54610" y="1873250"/>
                  </a:lnTo>
                  <a:lnTo>
                    <a:pt x="1270" y="1873250"/>
                  </a:lnTo>
                  <a:lnTo>
                    <a:pt x="1270" y="1861820"/>
                  </a:lnTo>
                  <a:lnTo>
                    <a:pt x="41910" y="1863090"/>
                  </a:lnTo>
                  <a:lnTo>
                    <a:pt x="41910" y="1863090"/>
                  </a:lnTo>
                  <a:close/>
                  <a:moveTo>
                    <a:pt x="34290" y="1908810"/>
                  </a:moveTo>
                  <a:lnTo>
                    <a:pt x="34290" y="1912620"/>
                  </a:lnTo>
                  <a:cubicBezTo>
                    <a:pt x="34290" y="1913890"/>
                    <a:pt x="34290" y="1915160"/>
                    <a:pt x="34290" y="1915160"/>
                  </a:cubicBezTo>
                  <a:cubicBezTo>
                    <a:pt x="34290" y="1915160"/>
                    <a:pt x="34290" y="1917700"/>
                    <a:pt x="35560" y="1917700"/>
                  </a:cubicBezTo>
                  <a:cubicBezTo>
                    <a:pt x="35560" y="1918970"/>
                    <a:pt x="36830" y="1918970"/>
                    <a:pt x="36830" y="1920240"/>
                  </a:cubicBezTo>
                  <a:cubicBezTo>
                    <a:pt x="38100" y="1920240"/>
                    <a:pt x="38100" y="1921510"/>
                    <a:pt x="39370" y="1921510"/>
                  </a:cubicBezTo>
                  <a:cubicBezTo>
                    <a:pt x="40640" y="1921510"/>
                    <a:pt x="41910" y="1920240"/>
                    <a:pt x="43180" y="1918970"/>
                  </a:cubicBezTo>
                  <a:cubicBezTo>
                    <a:pt x="44450" y="1917700"/>
                    <a:pt x="44450" y="1916430"/>
                    <a:pt x="44450" y="1913890"/>
                  </a:cubicBezTo>
                  <a:cubicBezTo>
                    <a:pt x="44450" y="1912620"/>
                    <a:pt x="44450" y="1910080"/>
                    <a:pt x="43180" y="1910080"/>
                  </a:cubicBezTo>
                  <a:cubicBezTo>
                    <a:pt x="41910" y="1910080"/>
                    <a:pt x="40640" y="1907540"/>
                    <a:pt x="39370" y="1907540"/>
                  </a:cubicBezTo>
                  <a:lnTo>
                    <a:pt x="41910" y="1894840"/>
                  </a:lnTo>
                  <a:cubicBezTo>
                    <a:pt x="44450" y="1894840"/>
                    <a:pt x="45720" y="1896110"/>
                    <a:pt x="48260" y="1897380"/>
                  </a:cubicBezTo>
                  <a:cubicBezTo>
                    <a:pt x="49530" y="1898650"/>
                    <a:pt x="50800" y="1899920"/>
                    <a:pt x="52070" y="1901190"/>
                  </a:cubicBezTo>
                  <a:cubicBezTo>
                    <a:pt x="53340" y="1902460"/>
                    <a:pt x="53340" y="1905000"/>
                    <a:pt x="54610" y="1906270"/>
                  </a:cubicBezTo>
                  <a:cubicBezTo>
                    <a:pt x="55880" y="1907540"/>
                    <a:pt x="55880" y="1910080"/>
                    <a:pt x="55880" y="1912620"/>
                  </a:cubicBezTo>
                  <a:cubicBezTo>
                    <a:pt x="55880" y="1915160"/>
                    <a:pt x="55880" y="1917700"/>
                    <a:pt x="54610" y="1918970"/>
                  </a:cubicBezTo>
                  <a:cubicBezTo>
                    <a:pt x="54610" y="1921510"/>
                    <a:pt x="53340" y="1922780"/>
                    <a:pt x="52070" y="1925320"/>
                  </a:cubicBezTo>
                  <a:cubicBezTo>
                    <a:pt x="50800" y="1926590"/>
                    <a:pt x="49530" y="1927860"/>
                    <a:pt x="46990" y="1929130"/>
                  </a:cubicBezTo>
                  <a:cubicBezTo>
                    <a:pt x="45720" y="1930400"/>
                    <a:pt x="43180" y="1930400"/>
                    <a:pt x="40640" y="1930400"/>
                  </a:cubicBezTo>
                  <a:cubicBezTo>
                    <a:pt x="38100" y="1930400"/>
                    <a:pt x="35560" y="1929130"/>
                    <a:pt x="33020" y="1927860"/>
                  </a:cubicBezTo>
                  <a:cubicBezTo>
                    <a:pt x="30480" y="1926590"/>
                    <a:pt x="29210" y="1924050"/>
                    <a:pt x="29210" y="1921510"/>
                  </a:cubicBezTo>
                  <a:lnTo>
                    <a:pt x="29210" y="1921510"/>
                  </a:lnTo>
                  <a:cubicBezTo>
                    <a:pt x="29210" y="1922780"/>
                    <a:pt x="27940" y="1924050"/>
                    <a:pt x="27940" y="1925320"/>
                  </a:cubicBezTo>
                  <a:cubicBezTo>
                    <a:pt x="26670" y="1926590"/>
                    <a:pt x="26670" y="1927860"/>
                    <a:pt x="25400" y="1927860"/>
                  </a:cubicBezTo>
                  <a:cubicBezTo>
                    <a:pt x="24130" y="1929130"/>
                    <a:pt x="22860" y="1929130"/>
                    <a:pt x="21590" y="1930400"/>
                  </a:cubicBezTo>
                  <a:cubicBezTo>
                    <a:pt x="20320" y="1930400"/>
                    <a:pt x="19050" y="1931670"/>
                    <a:pt x="16510" y="1931670"/>
                  </a:cubicBezTo>
                  <a:cubicBezTo>
                    <a:pt x="13970" y="1931670"/>
                    <a:pt x="11430" y="1931670"/>
                    <a:pt x="8890" y="1930400"/>
                  </a:cubicBezTo>
                  <a:cubicBezTo>
                    <a:pt x="6350" y="1929130"/>
                    <a:pt x="5080" y="1927860"/>
                    <a:pt x="3810" y="1926590"/>
                  </a:cubicBezTo>
                  <a:cubicBezTo>
                    <a:pt x="2540" y="1925320"/>
                    <a:pt x="1270" y="1922780"/>
                    <a:pt x="1270" y="1920240"/>
                  </a:cubicBezTo>
                  <a:cubicBezTo>
                    <a:pt x="1270" y="1917700"/>
                    <a:pt x="0" y="1915160"/>
                    <a:pt x="0" y="1912620"/>
                  </a:cubicBezTo>
                  <a:cubicBezTo>
                    <a:pt x="0" y="1907540"/>
                    <a:pt x="1270" y="1903730"/>
                    <a:pt x="3810" y="1899920"/>
                  </a:cubicBezTo>
                  <a:cubicBezTo>
                    <a:pt x="6350" y="1896110"/>
                    <a:pt x="10160" y="1893570"/>
                    <a:pt x="13970" y="1893570"/>
                  </a:cubicBezTo>
                  <a:lnTo>
                    <a:pt x="16510" y="1905000"/>
                  </a:lnTo>
                  <a:cubicBezTo>
                    <a:pt x="13970" y="1905000"/>
                    <a:pt x="12700" y="1906270"/>
                    <a:pt x="11430" y="1907540"/>
                  </a:cubicBezTo>
                  <a:cubicBezTo>
                    <a:pt x="10160" y="1908810"/>
                    <a:pt x="10160" y="1910080"/>
                    <a:pt x="10160" y="1912620"/>
                  </a:cubicBezTo>
                  <a:cubicBezTo>
                    <a:pt x="10160" y="1915160"/>
                    <a:pt x="11430" y="1916430"/>
                    <a:pt x="12700" y="1917700"/>
                  </a:cubicBezTo>
                  <a:cubicBezTo>
                    <a:pt x="13970" y="1918970"/>
                    <a:pt x="15240" y="1918970"/>
                    <a:pt x="17780" y="1918970"/>
                  </a:cubicBezTo>
                  <a:cubicBezTo>
                    <a:pt x="19050" y="1918970"/>
                    <a:pt x="20320" y="1918970"/>
                    <a:pt x="21590" y="1917700"/>
                  </a:cubicBezTo>
                  <a:cubicBezTo>
                    <a:pt x="22860" y="1916430"/>
                    <a:pt x="22860" y="1916430"/>
                    <a:pt x="22860" y="1915160"/>
                  </a:cubicBezTo>
                  <a:cubicBezTo>
                    <a:pt x="22860" y="1913890"/>
                    <a:pt x="24130" y="1912620"/>
                    <a:pt x="24130" y="1911350"/>
                  </a:cubicBezTo>
                  <a:cubicBezTo>
                    <a:pt x="24130" y="1910080"/>
                    <a:pt x="24130" y="1908810"/>
                    <a:pt x="24130" y="1907540"/>
                  </a:cubicBezTo>
                  <a:lnTo>
                    <a:pt x="24130" y="1905000"/>
                  </a:lnTo>
                  <a:lnTo>
                    <a:pt x="34290" y="1905000"/>
                  </a:lnTo>
                  <a:lnTo>
                    <a:pt x="34290" y="1908810"/>
                  </a:lnTo>
                  <a:close/>
                  <a:moveTo>
                    <a:pt x="54610" y="1996440"/>
                  </a:moveTo>
                  <a:lnTo>
                    <a:pt x="54610" y="2006600"/>
                  </a:lnTo>
                  <a:lnTo>
                    <a:pt x="1270" y="2029460"/>
                  </a:lnTo>
                  <a:lnTo>
                    <a:pt x="1270" y="2015490"/>
                  </a:lnTo>
                  <a:lnTo>
                    <a:pt x="12700" y="2010410"/>
                  </a:lnTo>
                  <a:lnTo>
                    <a:pt x="12700" y="1990090"/>
                  </a:lnTo>
                  <a:lnTo>
                    <a:pt x="1270" y="1985010"/>
                  </a:lnTo>
                  <a:lnTo>
                    <a:pt x="1270" y="1972310"/>
                  </a:lnTo>
                  <a:lnTo>
                    <a:pt x="54610" y="1996440"/>
                  </a:lnTo>
                  <a:close/>
                  <a:moveTo>
                    <a:pt x="39370" y="2000250"/>
                  </a:moveTo>
                  <a:lnTo>
                    <a:pt x="22860" y="1993900"/>
                  </a:lnTo>
                  <a:lnTo>
                    <a:pt x="22860" y="2006600"/>
                  </a:lnTo>
                  <a:lnTo>
                    <a:pt x="39370" y="2000250"/>
                  </a:lnTo>
                  <a:close/>
                  <a:moveTo>
                    <a:pt x="30480" y="3468370"/>
                  </a:moveTo>
                  <a:lnTo>
                    <a:pt x="1270" y="3406140"/>
                  </a:lnTo>
                  <a:lnTo>
                    <a:pt x="6350" y="3403600"/>
                  </a:lnTo>
                  <a:lnTo>
                    <a:pt x="30480" y="3455670"/>
                  </a:lnTo>
                  <a:lnTo>
                    <a:pt x="53340" y="3403600"/>
                  </a:lnTo>
                  <a:lnTo>
                    <a:pt x="58420" y="3406140"/>
                  </a:lnTo>
                  <a:lnTo>
                    <a:pt x="30480" y="3468370"/>
                  </a:lnTo>
                  <a:close/>
                  <a:moveTo>
                    <a:pt x="26670" y="3322320"/>
                  </a:moveTo>
                  <a:lnTo>
                    <a:pt x="31750" y="3322320"/>
                  </a:lnTo>
                  <a:lnTo>
                    <a:pt x="31750" y="3462020"/>
                  </a:lnTo>
                  <a:lnTo>
                    <a:pt x="26670" y="3462020"/>
                  </a:lnTo>
                  <a:lnTo>
                    <a:pt x="26670" y="3322320"/>
                  </a:lnTo>
                  <a:close/>
                  <a:moveTo>
                    <a:pt x="41910" y="3568700"/>
                  </a:moveTo>
                  <a:lnTo>
                    <a:pt x="31750" y="3557270"/>
                  </a:lnTo>
                  <a:lnTo>
                    <a:pt x="39370" y="3550920"/>
                  </a:lnTo>
                  <a:lnTo>
                    <a:pt x="54610" y="3568700"/>
                  </a:lnTo>
                  <a:lnTo>
                    <a:pt x="54610" y="3578860"/>
                  </a:lnTo>
                  <a:lnTo>
                    <a:pt x="1270" y="3578860"/>
                  </a:lnTo>
                  <a:lnTo>
                    <a:pt x="1270" y="3567430"/>
                  </a:lnTo>
                  <a:lnTo>
                    <a:pt x="41910" y="3567430"/>
                  </a:lnTo>
                  <a:lnTo>
                    <a:pt x="41910" y="3568700"/>
                  </a:lnTo>
                  <a:close/>
                  <a:moveTo>
                    <a:pt x="12700" y="3623310"/>
                  </a:moveTo>
                  <a:lnTo>
                    <a:pt x="12700" y="3599180"/>
                  </a:lnTo>
                  <a:lnTo>
                    <a:pt x="21590" y="3599180"/>
                  </a:lnTo>
                  <a:lnTo>
                    <a:pt x="54610" y="3620770"/>
                  </a:lnTo>
                  <a:lnTo>
                    <a:pt x="54610" y="3633470"/>
                  </a:lnTo>
                  <a:lnTo>
                    <a:pt x="21590" y="3633470"/>
                  </a:lnTo>
                  <a:lnTo>
                    <a:pt x="21590" y="3639820"/>
                  </a:lnTo>
                  <a:lnTo>
                    <a:pt x="12700" y="3639820"/>
                  </a:lnTo>
                  <a:lnTo>
                    <a:pt x="12700" y="3633470"/>
                  </a:lnTo>
                  <a:lnTo>
                    <a:pt x="1270" y="3633470"/>
                  </a:lnTo>
                  <a:lnTo>
                    <a:pt x="1270" y="3622040"/>
                  </a:lnTo>
                  <a:lnTo>
                    <a:pt x="12700" y="3623310"/>
                  </a:lnTo>
                  <a:lnTo>
                    <a:pt x="12700" y="3623310"/>
                  </a:lnTo>
                  <a:close/>
                  <a:moveTo>
                    <a:pt x="40640" y="3623310"/>
                  </a:moveTo>
                  <a:lnTo>
                    <a:pt x="40640" y="3623310"/>
                  </a:lnTo>
                  <a:lnTo>
                    <a:pt x="21590" y="3611880"/>
                  </a:lnTo>
                  <a:lnTo>
                    <a:pt x="21590" y="3624580"/>
                  </a:lnTo>
                  <a:lnTo>
                    <a:pt x="40640" y="3624580"/>
                  </a:lnTo>
                  <a:lnTo>
                    <a:pt x="40640" y="3623310"/>
                  </a:lnTo>
                  <a:close/>
                  <a:moveTo>
                    <a:pt x="30480" y="5085080"/>
                  </a:moveTo>
                  <a:lnTo>
                    <a:pt x="1270" y="5022850"/>
                  </a:lnTo>
                  <a:lnTo>
                    <a:pt x="6350" y="5020310"/>
                  </a:lnTo>
                  <a:lnTo>
                    <a:pt x="30480" y="5072380"/>
                  </a:lnTo>
                  <a:lnTo>
                    <a:pt x="53340" y="5020310"/>
                  </a:lnTo>
                  <a:lnTo>
                    <a:pt x="58420" y="5022850"/>
                  </a:lnTo>
                  <a:lnTo>
                    <a:pt x="30480" y="5085080"/>
                  </a:lnTo>
                  <a:close/>
                  <a:moveTo>
                    <a:pt x="26670" y="4939030"/>
                  </a:moveTo>
                  <a:lnTo>
                    <a:pt x="31750" y="4939030"/>
                  </a:lnTo>
                  <a:lnTo>
                    <a:pt x="31750" y="5078730"/>
                  </a:lnTo>
                  <a:lnTo>
                    <a:pt x="26670" y="5078730"/>
                  </a:lnTo>
                  <a:lnTo>
                    <a:pt x="26670" y="4939030"/>
                  </a:lnTo>
                  <a:close/>
                  <a:moveTo>
                    <a:pt x="41910" y="5185410"/>
                  </a:moveTo>
                  <a:lnTo>
                    <a:pt x="31750" y="5173980"/>
                  </a:lnTo>
                  <a:lnTo>
                    <a:pt x="39370" y="5167630"/>
                  </a:lnTo>
                  <a:lnTo>
                    <a:pt x="54610" y="5185410"/>
                  </a:lnTo>
                  <a:lnTo>
                    <a:pt x="54610" y="5195570"/>
                  </a:lnTo>
                  <a:lnTo>
                    <a:pt x="1270" y="5195570"/>
                  </a:lnTo>
                  <a:lnTo>
                    <a:pt x="1270" y="5184140"/>
                  </a:lnTo>
                  <a:lnTo>
                    <a:pt x="41910" y="5184140"/>
                  </a:lnTo>
                  <a:lnTo>
                    <a:pt x="41910" y="5185410"/>
                  </a:lnTo>
                  <a:close/>
                  <a:moveTo>
                    <a:pt x="12700" y="5240020"/>
                  </a:moveTo>
                  <a:lnTo>
                    <a:pt x="12700" y="5215890"/>
                  </a:lnTo>
                  <a:lnTo>
                    <a:pt x="21590" y="5215890"/>
                  </a:lnTo>
                  <a:lnTo>
                    <a:pt x="54610" y="5237480"/>
                  </a:lnTo>
                  <a:lnTo>
                    <a:pt x="54610" y="5250180"/>
                  </a:lnTo>
                  <a:lnTo>
                    <a:pt x="21590" y="5250180"/>
                  </a:lnTo>
                  <a:lnTo>
                    <a:pt x="21590" y="5256530"/>
                  </a:lnTo>
                  <a:lnTo>
                    <a:pt x="12700" y="5256530"/>
                  </a:lnTo>
                  <a:lnTo>
                    <a:pt x="12700" y="5250180"/>
                  </a:lnTo>
                  <a:lnTo>
                    <a:pt x="1270" y="5250180"/>
                  </a:lnTo>
                  <a:lnTo>
                    <a:pt x="1270" y="5238750"/>
                  </a:lnTo>
                  <a:lnTo>
                    <a:pt x="12700" y="5240020"/>
                  </a:lnTo>
                  <a:lnTo>
                    <a:pt x="12700" y="5240020"/>
                  </a:lnTo>
                  <a:close/>
                  <a:moveTo>
                    <a:pt x="40640" y="5240020"/>
                  </a:moveTo>
                  <a:lnTo>
                    <a:pt x="40640" y="5240020"/>
                  </a:lnTo>
                  <a:lnTo>
                    <a:pt x="21590" y="5227320"/>
                  </a:lnTo>
                  <a:lnTo>
                    <a:pt x="21590" y="5240020"/>
                  </a:lnTo>
                  <a:lnTo>
                    <a:pt x="40640" y="5240020"/>
                  </a:lnTo>
                  <a:close/>
                  <a:moveTo>
                    <a:pt x="54610" y="5317490"/>
                  </a:moveTo>
                  <a:lnTo>
                    <a:pt x="54610" y="5327650"/>
                  </a:lnTo>
                  <a:lnTo>
                    <a:pt x="1270" y="5351780"/>
                  </a:lnTo>
                  <a:lnTo>
                    <a:pt x="1270" y="5337810"/>
                  </a:lnTo>
                  <a:lnTo>
                    <a:pt x="12700" y="5332730"/>
                  </a:lnTo>
                  <a:lnTo>
                    <a:pt x="12700" y="5311140"/>
                  </a:lnTo>
                  <a:lnTo>
                    <a:pt x="1270" y="5306060"/>
                  </a:lnTo>
                  <a:lnTo>
                    <a:pt x="1270" y="5293360"/>
                  </a:lnTo>
                  <a:lnTo>
                    <a:pt x="54610" y="5317490"/>
                  </a:lnTo>
                  <a:close/>
                  <a:moveTo>
                    <a:pt x="39370" y="5322570"/>
                  </a:moveTo>
                  <a:lnTo>
                    <a:pt x="22860" y="5316220"/>
                  </a:lnTo>
                  <a:lnTo>
                    <a:pt x="22860" y="5328920"/>
                  </a:lnTo>
                  <a:lnTo>
                    <a:pt x="39370" y="5322570"/>
                  </a:lnTo>
                  <a:close/>
                </a:path>
              </a:pathLst>
            </a:custGeom>
            <a:solidFill>
              <a:srgbClr val="5CE1E6"/>
            </a:solidFill>
          </p:spPr>
        </p:sp>
      </p:grpSp>
      <p:grpSp>
        <p:nvGrpSpPr>
          <p:cNvPr name="Group 15" id="15"/>
          <p:cNvGrpSpPr/>
          <p:nvPr/>
        </p:nvGrpSpPr>
        <p:grpSpPr>
          <a:xfrm rot="0">
            <a:off x="9504358" y="1690032"/>
            <a:ext cx="8238551" cy="7000002"/>
            <a:chOff x="0" y="0"/>
            <a:chExt cx="10984735" cy="9333335"/>
          </a:xfrm>
        </p:grpSpPr>
        <p:sp>
          <p:nvSpPr>
            <p:cNvPr name="TextBox 16" id="16"/>
            <p:cNvSpPr txBox="true"/>
            <p:nvPr/>
          </p:nvSpPr>
          <p:spPr>
            <a:xfrm rot="-280008">
              <a:off x="706573" y="436015"/>
              <a:ext cx="9575576" cy="633999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It's so lovely to meet all of you!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-280008">
              <a:off x="18278" y="8046873"/>
              <a:ext cx="10950174" cy="842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Thank you for listening.</a:t>
              </a: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3037537" y="8191171"/>
            <a:ext cx="7708675" cy="6839697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8"/>
          <a:srcRect l="0" t="57" r="0" b="57"/>
          <a:stretch>
            <a:fillRect/>
          </a:stretch>
        </p:blipFill>
        <p:spPr>
          <a:xfrm flipH="false" flipV="false" rot="0">
            <a:off x="7110627" y="8690033"/>
            <a:ext cx="3545567" cy="2747814"/>
          </a:xfrm>
          <a:prstGeom prst="rect">
            <a:avLst/>
          </a:prstGeom>
        </p:spPr>
      </p:pic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-111831">
            <a:off x="-18722" y="532128"/>
            <a:ext cx="18325444" cy="10004576"/>
            <a:chOff x="0" y="0"/>
            <a:chExt cx="24433925" cy="13339435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244209" y="191885"/>
              <a:ext cx="24189716" cy="13147550"/>
              <a:chOff x="0" y="0"/>
              <a:chExt cx="14104351" cy="7665971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5" id="5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6" id="6"/>
            <p:cNvGrpSpPr/>
            <p:nvPr/>
          </p:nvGrpSpPr>
          <p:grpSpPr>
            <a:xfrm rot="0">
              <a:off x="0" y="0"/>
              <a:ext cx="24099334" cy="13031963"/>
              <a:chOff x="0" y="0"/>
              <a:chExt cx="14051652" cy="7598576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grpSp>
        <p:nvGrpSpPr>
          <p:cNvPr name="Group 9" id="9"/>
          <p:cNvGrpSpPr/>
          <p:nvPr/>
        </p:nvGrpSpPr>
        <p:grpSpPr>
          <a:xfrm rot="-88881">
            <a:off x="8137603" y="3906772"/>
            <a:ext cx="2486258" cy="910265"/>
            <a:chOff x="0" y="0"/>
            <a:chExt cx="466811" cy="170908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sp>
        <p:nvSpPr>
          <p:cNvPr name="AutoShape 12" id="12"/>
          <p:cNvSpPr/>
          <p:nvPr/>
        </p:nvSpPr>
        <p:spPr>
          <a:xfrm rot="10711118">
            <a:off x="5206730" y="5439197"/>
            <a:ext cx="7404435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-5488881">
            <a:off x="8795537" y="5119817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4" id="14"/>
          <p:cNvSpPr/>
          <p:nvPr/>
        </p:nvSpPr>
        <p:spPr>
          <a:xfrm rot="-5488881">
            <a:off x="4920322" y="5829836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 rot="-5488881">
            <a:off x="12322283" y="5638419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5488881">
            <a:off x="4147731" y="7340391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-5488881">
            <a:off x="2956960" y="8003363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 rot="-5488881">
            <a:off x="5676326" y="7933039"/>
            <a:ext cx="609600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10711118">
            <a:off x="3243655" y="7653981"/>
            <a:ext cx="2739325" cy="0"/>
          </a:xfrm>
          <a:prstGeom prst="line">
            <a:avLst/>
          </a:prstGeom>
          <a:ln cap="flat" w="19050">
            <a:solidFill>
              <a:srgbClr val="8C52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0" id="20"/>
          <p:cNvGrpSpPr/>
          <p:nvPr/>
        </p:nvGrpSpPr>
        <p:grpSpPr>
          <a:xfrm rot="-88881">
            <a:off x="4869684" y="8140221"/>
            <a:ext cx="2486258" cy="910265"/>
            <a:chOff x="0" y="0"/>
            <a:chExt cx="466811" cy="170908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-88881">
            <a:off x="1905955" y="8188280"/>
            <a:ext cx="2486258" cy="910265"/>
            <a:chOff x="0" y="0"/>
            <a:chExt cx="466811" cy="170908"/>
          </a:xfrm>
        </p:grpSpPr>
        <p:sp>
          <p:nvSpPr>
            <p:cNvPr name="Freeform 24" id="24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25" id="2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r" marL="0" indent="0" lvl="1">
                <a:lnSpc>
                  <a:spcPts val="2174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6" id="26"/>
          <p:cNvGrpSpPr>
            <a:grpSpLocks noChangeAspect="true"/>
          </p:cNvGrpSpPr>
          <p:nvPr/>
        </p:nvGrpSpPr>
        <p:grpSpPr>
          <a:xfrm rot="-88881">
            <a:off x="7135102" y="7716171"/>
            <a:ext cx="1566284" cy="1566278"/>
            <a:chOff x="0" y="0"/>
            <a:chExt cx="6350000" cy="6349975"/>
          </a:xfrm>
        </p:grpSpPr>
        <p:sp>
          <p:nvSpPr>
            <p:cNvPr name="Freeform 27" id="2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-28296" r="-9730" t="-58609" b="-48561"/>
              </a:stretch>
            </a:blipFill>
          </p:spPr>
        </p:sp>
      </p:grpSp>
      <p:grpSp>
        <p:nvGrpSpPr>
          <p:cNvPr name="Group 28" id="28"/>
          <p:cNvGrpSpPr>
            <a:grpSpLocks noChangeAspect="true"/>
          </p:cNvGrpSpPr>
          <p:nvPr/>
        </p:nvGrpSpPr>
        <p:grpSpPr>
          <a:xfrm rot="-88881">
            <a:off x="563280" y="7883676"/>
            <a:ext cx="1566284" cy="1566278"/>
            <a:chOff x="0" y="0"/>
            <a:chExt cx="6350000" cy="6349975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41263" r="-8829" t="0" b="0"/>
              </a:stretch>
            </a:blipFill>
          </p:spPr>
        </p:sp>
      </p:grpSp>
      <p:grpSp>
        <p:nvGrpSpPr>
          <p:cNvPr name="Group 30" id="30"/>
          <p:cNvGrpSpPr/>
          <p:nvPr/>
        </p:nvGrpSpPr>
        <p:grpSpPr>
          <a:xfrm rot="-88881">
            <a:off x="12285533" y="6807238"/>
            <a:ext cx="2739325" cy="1241567"/>
            <a:chOff x="0" y="0"/>
            <a:chExt cx="3652433" cy="1655423"/>
          </a:xfrm>
        </p:grpSpPr>
        <p:sp>
          <p:nvSpPr>
            <p:cNvPr name="AutoShape 31" id="31"/>
            <p:cNvSpPr/>
            <p:nvPr/>
          </p:nvSpPr>
          <p:spPr>
            <a:xfrm rot="-5400000">
              <a:off x="1216316" y="393700"/>
              <a:ext cx="812801" cy="0"/>
            </a:xfrm>
            <a:prstGeom prst="line">
              <a:avLst/>
            </a:prstGeom>
            <a:ln cap="flat" w="25400">
              <a:solidFill>
                <a:srgbClr val="8C52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2" id="32"/>
            <p:cNvSpPr/>
            <p:nvPr/>
          </p:nvSpPr>
          <p:spPr>
            <a:xfrm rot="-5400000">
              <a:off x="-393700" y="1236322"/>
              <a:ext cx="812801" cy="0"/>
            </a:xfrm>
            <a:prstGeom prst="line">
              <a:avLst/>
            </a:prstGeom>
            <a:ln cap="flat" w="25400">
              <a:solidFill>
                <a:srgbClr val="8C52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3" id="33"/>
            <p:cNvSpPr/>
            <p:nvPr/>
          </p:nvSpPr>
          <p:spPr>
            <a:xfrm rot="-5400000">
              <a:off x="3233333" y="1236322"/>
              <a:ext cx="812801" cy="0"/>
            </a:xfrm>
            <a:prstGeom prst="line">
              <a:avLst/>
            </a:prstGeom>
            <a:ln cap="flat" w="25400">
              <a:solidFill>
                <a:srgbClr val="8C52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4" id="34"/>
            <p:cNvSpPr/>
            <p:nvPr/>
          </p:nvSpPr>
          <p:spPr>
            <a:xfrm rot="-10800000">
              <a:off x="0" y="817222"/>
              <a:ext cx="3652433" cy="0"/>
            </a:xfrm>
            <a:prstGeom prst="line">
              <a:avLst/>
            </a:prstGeom>
            <a:ln cap="flat" w="25400">
              <a:solidFill>
                <a:srgbClr val="8C52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35" id="35"/>
          <p:cNvGrpSpPr/>
          <p:nvPr/>
        </p:nvGrpSpPr>
        <p:grpSpPr>
          <a:xfrm rot="-88881">
            <a:off x="13841949" y="7908195"/>
            <a:ext cx="2486258" cy="910265"/>
            <a:chOff x="0" y="0"/>
            <a:chExt cx="466811" cy="170908"/>
          </a:xfrm>
        </p:grpSpPr>
        <p:sp>
          <p:nvSpPr>
            <p:cNvPr name="Freeform 36" id="36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37" id="37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just" marL="0" indent="0" lvl="1">
                <a:lnSpc>
                  <a:spcPts val="2174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38" id="38"/>
          <p:cNvGrpSpPr/>
          <p:nvPr/>
        </p:nvGrpSpPr>
        <p:grpSpPr>
          <a:xfrm rot="-88881">
            <a:off x="10878220" y="7956254"/>
            <a:ext cx="2486258" cy="910265"/>
            <a:chOff x="0" y="0"/>
            <a:chExt cx="466811" cy="170908"/>
          </a:xfrm>
        </p:grpSpPr>
        <p:sp>
          <p:nvSpPr>
            <p:cNvPr name="Freeform 39" id="39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40" id="40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grpSp>
        <p:nvGrpSpPr>
          <p:cNvPr name="Group 41" id="41"/>
          <p:cNvGrpSpPr>
            <a:grpSpLocks noChangeAspect="true"/>
          </p:cNvGrpSpPr>
          <p:nvPr/>
        </p:nvGrpSpPr>
        <p:grpSpPr>
          <a:xfrm rot="-88881">
            <a:off x="16105261" y="7484200"/>
            <a:ext cx="1566284" cy="1566278"/>
            <a:chOff x="0" y="0"/>
            <a:chExt cx="6350000" cy="6349975"/>
          </a:xfrm>
        </p:grpSpPr>
        <p:sp>
          <p:nvSpPr>
            <p:cNvPr name="Freeform 42" id="42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0" r="0" t="-2432" b="-47661"/>
              </a:stretch>
            </a:blipFill>
          </p:spPr>
        </p:sp>
      </p:grpSp>
      <p:grpSp>
        <p:nvGrpSpPr>
          <p:cNvPr name="Group 43" id="43"/>
          <p:cNvGrpSpPr>
            <a:grpSpLocks noChangeAspect="true"/>
          </p:cNvGrpSpPr>
          <p:nvPr/>
        </p:nvGrpSpPr>
        <p:grpSpPr>
          <a:xfrm rot="-88881">
            <a:off x="9535545" y="7651651"/>
            <a:ext cx="1566284" cy="1566278"/>
            <a:chOff x="0" y="0"/>
            <a:chExt cx="6350000" cy="6349975"/>
          </a:xfrm>
        </p:grpSpPr>
        <p:sp>
          <p:nvSpPr>
            <p:cNvPr name="Freeform 44" id="4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0" r="0" t="-24906" b="-24906"/>
              </a:stretch>
            </a:blipFill>
          </p:spPr>
        </p:sp>
      </p:grpSp>
      <p:grpSp>
        <p:nvGrpSpPr>
          <p:cNvPr name="Group 45" id="45"/>
          <p:cNvGrpSpPr>
            <a:grpSpLocks noChangeAspect="true"/>
          </p:cNvGrpSpPr>
          <p:nvPr/>
        </p:nvGrpSpPr>
        <p:grpSpPr>
          <a:xfrm rot="-88881">
            <a:off x="6794928" y="3602169"/>
            <a:ext cx="1566284" cy="1566278"/>
            <a:chOff x="0" y="0"/>
            <a:chExt cx="6350000" cy="6349975"/>
          </a:xfrm>
        </p:grpSpPr>
        <p:sp>
          <p:nvSpPr>
            <p:cNvPr name="Freeform 46" id="4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6"/>
              <a:stretch>
                <a:fillRect l="-42974" r="-65256" t="-53426" b="-159116"/>
              </a:stretch>
            </a:blipFill>
          </p:spPr>
        </p:sp>
      </p:grpSp>
      <p:grpSp>
        <p:nvGrpSpPr>
          <p:cNvPr name="Group 47" id="47"/>
          <p:cNvGrpSpPr/>
          <p:nvPr/>
        </p:nvGrpSpPr>
        <p:grpSpPr>
          <a:xfrm rot="-88881">
            <a:off x="3891892" y="6145532"/>
            <a:ext cx="2486258" cy="910265"/>
            <a:chOff x="0" y="0"/>
            <a:chExt cx="466811" cy="170908"/>
          </a:xfrm>
        </p:grpSpPr>
        <p:sp>
          <p:nvSpPr>
            <p:cNvPr name="Freeform 48" id="48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49" id="49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grpSp>
        <p:nvGrpSpPr>
          <p:cNvPr name="Group 50" id="50"/>
          <p:cNvGrpSpPr/>
          <p:nvPr/>
        </p:nvGrpSpPr>
        <p:grpSpPr>
          <a:xfrm rot="-88881">
            <a:off x="11765774" y="5913326"/>
            <a:ext cx="2486258" cy="910265"/>
            <a:chOff x="0" y="0"/>
            <a:chExt cx="466811" cy="170908"/>
          </a:xfrm>
        </p:grpSpPr>
        <p:sp>
          <p:nvSpPr>
            <p:cNvPr name="Freeform 51" id="51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2C2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52" id="5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grpSp>
        <p:nvGrpSpPr>
          <p:cNvPr name="Group 53" id="53"/>
          <p:cNvGrpSpPr>
            <a:grpSpLocks noChangeAspect="true"/>
          </p:cNvGrpSpPr>
          <p:nvPr/>
        </p:nvGrpSpPr>
        <p:grpSpPr>
          <a:xfrm rot="-88881">
            <a:off x="6167507" y="5747359"/>
            <a:ext cx="1566284" cy="1566278"/>
            <a:chOff x="0" y="0"/>
            <a:chExt cx="6350000" cy="6349975"/>
          </a:xfrm>
        </p:grpSpPr>
        <p:sp>
          <p:nvSpPr>
            <p:cNvPr name="Freeform 54" id="5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7"/>
              <a:stretch>
                <a:fillRect l="-64305" r="-21892" t="-37162" b="-142135"/>
              </a:stretch>
            </a:blipFill>
          </p:spPr>
        </p:sp>
      </p:grpSp>
      <p:grpSp>
        <p:nvGrpSpPr>
          <p:cNvPr name="Group 55" id="55"/>
          <p:cNvGrpSpPr>
            <a:grpSpLocks noChangeAspect="true"/>
          </p:cNvGrpSpPr>
          <p:nvPr/>
        </p:nvGrpSpPr>
        <p:grpSpPr>
          <a:xfrm rot="-88881">
            <a:off x="10423100" y="5608723"/>
            <a:ext cx="1566284" cy="1566278"/>
            <a:chOff x="0" y="0"/>
            <a:chExt cx="6350000" cy="6349975"/>
          </a:xfrm>
        </p:grpSpPr>
        <p:sp>
          <p:nvSpPr>
            <p:cNvPr name="Freeform 56" id="5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8"/>
              <a:stretch>
                <a:fillRect l="-45634" r="0" t="-25047" b="-93541"/>
              </a:stretch>
            </a:blipFill>
          </p:spPr>
        </p:sp>
      </p:grpSp>
      <p:grpSp>
        <p:nvGrpSpPr>
          <p:cNvPr name="Group 57" id="57"/>
          <p:cNvGrpSpPr/>
          <p:nvPr/>
        </p:nvGrpSpPr>
        <p:grpSpPr>
          <a:xfrm rot="-88881">
            <a:off x="8391290" y="4036007"/>
            <a:ext cx="2077149" cy="644627"/>
            <a:chOff x="0" y="0"/>
            <a:chExt cx="2769532" cy="859503"/>
          </a:xfrm>
        </p:grpSpPr>
        <p:sp>
          <p:nvSpPr>
            <p:cNvPr name="TextBox 58" id="58"/>
            <p:cNvSpPr txBox="true"/>
            <p:nvPr/>
          </p:nvSpPr>
          <p:spPr>
            <a:xfrm rot="0">
              <a:off x="247796" y="38100"/>
              <a:ext cx="2521736" cy="46575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59" id="59"/>
            <p:cNvSpPr txBox="true"/>
            <p:nvPr/>
          </p:nvSpPr>
          <p:spPr>
            <a:xfrm rot="0">
              <a:off x="0" y="527995"/>
              <a:ext cx="2769532" cy="3315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60" id="60"/>
          <p:cNvGrpSpPr/>
          <p:nvPr/>
        </p:nvGrpSpPr>
        <p:grpSpPr>
          <a:xfrm rot="-88881">
            <a:off x="11989844" y="6063775"/>
            <a:ext cx="2077149" cy="644627"/>
            <a:chOff x="0" y="0"/>
            <a:chExt cx="2769532" cy="859503"/>
          </a:xfrm>
        </p:grpSpPr>
        <p:sp>
          <p:nvSpPr>
            <p:cNvPr name="TextBox 61" id="61"/>
            <p:cNvSpPr txBox="true"/>
            <p:nvPr/>
          </p:nvSpPr>
          <p:spPr>
            <a:xfrm rot="0">
              <a:off x="247796" y="38100"/>
              <a:ext cx="2521736" cy="46575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62" id="62"/>
            <p:cNvSpPr txBox="true"/>
            <p:nvPr/>
          </p:nvSpPr>
          <p:spPr>
            <a:xfrm rot="0">
              <a:off x="0" y="527995"/>
              <a:ext cx="2769532" cy="3315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63" id="63"/>
          <p:cNvGrpSpPr/>
          <p:nvPr/>
        </p:nvGrpSpPr>
        <p:grpSpPr>
          <a:xfrm rot="-88881">
            <a:off x="11130823" y="8104741"/>
            <a:ext cx="2077149" cy="644627"/>
            <a:chOff x="0" y="0"/>
            <a:chExt cx="2769532" cy="859503"/>
          </a:xfrm>
        </p:grpSpPr>
        <p:sp>
          <p:nvSpPr>
            <p:cNvPr name="TextBox 64" id="64"/>
            <p:cNvSpPr txBox="true"/>
            <p:nvPr/>
          </p:nvSpPr>
          <p:spPr>
            <a:xfrm rot="0">
              <a:off x="247796" y="38100"/>
              <a:ext cx="2521736" cy="46575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65" id="65"/>
            <p:cNvSpPr txBox="true"/>
            <p:nvPr/>
          </p:nvSpPr>
          <p:spPr>
            <a:xfrm rot="0">
              <a:off x="0" y="527995"/>
              <a:ext cx="2769532" cy="3315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66" id="66"/>
          <p:cNvGrpSpPr/>
          <p:nvPr/>
        </p:nvGrpSpPr>
        <p:grpSpPr>
          <a:xfrm rot="-88881">
            <a:off x="2155034" y="8336858"/>
            <a:ext cx="2077149" cy="644627"/>
            <a:chOff x="0" y="0"/>
            <a:chExt cx="2769532" cy="859503"/>
          </a:xfrm>
        </p:grpSpPr>
        <p:sp>
          <p:nvSpPr>
            <p:cNvPr name="TextBox 67" id="67"/>
            <p:cNvSpPr txBox="true"/>
            <p:nvPr/>
          </p:nvSpPr>
          <p:spPr>
            <a:xfrm rot="0">
              <a:off x="247796" y="38100"/>
              <a:ext cx="2521736" cy="46575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68" id="68"/>
            <p:cNvSpPr txBox="true"/>
            <p:nvPr/>
          </p:nvSpPr>
          <p:spPr>
            <a:xfrm rot="0">
              <a:off x="0" y="527995"/>
              <a:ext cx="2769532" cy="3315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69" id="69"/>
          <p:cNvGrpSpPr/>
          <p:nvPr/>
        </p:nvGrpSpPr>
        <p:grpSpPr>
          <a:xfrm rot="-88881">
            <a:off x="4091237" y="6265722"/>
            <a:ext cx="2077149" cy="644627"/>
            <a:chOff x="0" y="0"/>
            <a:chExt cx="2769532" cy="859503"/>
          </a:xfrm>
        </p:grpSpPr>
        <p:sp>
          <p:nvSpPr>
            <p:cNvPr name="TextBox 70" id="70"/>
            <p:cNvSpPr txBox="true"/>
            <p:nvPr/>
          </p:nvSpPr>
          <p:spPr>
            <a:xfrm rot="0">
              <a:off x="0" y="38100"/>
              <a:ext cx="2521736" cy="46575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71" id="71"/>
            <p:cNvSpPr txBox="true"/>
            <p:nvPr/>
          </p:nvSpPr>
          <p:spPr>
            <a:xfrm rot="0">
              <a:off x="0" y="527995"/>
              <a:ext cx="2769532" cy="3315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72" id="72"/>
          <p:cNvGrpSpPr/>
          <p:nvPr/>
        </p:nvGrpSpPr>
        <p:grpSpPr>
          <a:xfrm rot="-88881">
            <a:off x="5040492" y="8259927"/>
            <a:ext cx="2077149" cy="649252"/>
            <a:chOff x="0" y="0"/>
            <a:chExt cx="2769532" cy="865669"/>
          </a:xfrm>
        </p:grpSpPr>
        <p:sp>
          <p:nvSpPr>
            <p:cNvPr name="TextBox 73" id="73"/>
            <p:cNvSpPr txBox="true"/>
            <p:nvPr/>
          </p:nvSpPr>
          <p:spPr>
            <a:xfrm rot="0">
              <a:off x="0" y="38100"/>
              <a:ext cx="2521736" cy="465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74" id="74"/>
            <p:cNvSpPr txBox="true"/>
            <p:nvPr/>
          </p:nvSpPr>
          <p:spPr>
            <a:xfrm rot="0">
              <a:off x="0" y="528117"/>
              <a:ext cx="2769532" cy="3375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pic>
        <p:nvPicPr>
          <p:cNvPr name="Picture 75" id="75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6640664" y="3487007"/>
            <a:ext cx="1875893" cy="1838375"/>
          </a:xfrm>
          <a:prstGeom prst="rect">
            <a:avLst/>
          </a:prstGeom>
        </p:spPr>
      </p:pic>
      <p:pic>
        <p:nvPicPr>
          <p:cNvPr name="Picture 76" id="7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10140584" y="5499191"/>
            <a:ext cx="1875893" cy="1838375"/>
          </a:xfrm>
          <a:prstGeom prst="rect">
            <a:avLst/>
          </a:prstGeom>
        </p:spPr>
      </p:pic>
      <p:pic>
        <p:nvPicPr>
          <p:cNvPr name="Picture 77" id="77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6043926" y="5620953"/>
            <a:ext cx="1875893" cy="1838375"/>
          </a:xfrm>
          <a:prstGeom prst="rect">
            <a:avLst/>
          </a:prstGeom>
        </p:spPr>
      </p:pic>
      <p:pic>
        <p:nvPicPr>
          <p:cNvPr name="Picture 78" id="7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335957" y="7772717"/>
            <a:ext cx="1875893" cy="1838375"/>
          </a:xfrm>
          <a:prstGeom prst="rect">
            <a:avLst/>
          </a:prstGeom>
        </p:spPr>
      </p:pic>
      <p:pic>
        <p:nvPicPr>
          <p:cNvPr name="Picture 79" id="79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6901130" y="7570866"/>
            <a:ext cx="1875893" cy="1838375"/>
          </a:xfrm>
          <a:prstGeom prst="rect">
            <a:avLst/>
          </a:prstGeom>
        </p:spPr>
      </p:pic>
      <p:pic>
        <p:nvPicPr>
          <p:cNvPr name="Picture 80" id="80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9311722" y="7569236"/>
            <a:ext cx="1875893" cy="1838375"/>
          </a:xfrm>
          <a:prstGeom prst="rect">
            <a:avLst/>
          </a:prstGeom>
        </p:spPr>
      </p:pic>
      <p:pic>
        <p:nvPicPr>
          <p:cNvPr name="Picture 81" id="81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8881">
            <a:off x="16087443" y="7394013"/>
            <a:ext cx="1875893" cy="1838375"/>
          </a:xfrm>
          <a:prstGeom prst="rect">
            <a:avLst/>
          </a:prstGeom>
        </p:spPr>
      </p:pic>
      <p:sp>
        <p:nvSpPr>
          <p:cNvPr name="TextBox 82" id="82"/>
          <p:cNvSpPr txBox="true"/>
          <p:nvPr/>
        </p:nvSpPr>
        <p:spPr>
          <a:xfrm rot="-100762">
            <a:off x="1029199" y="1285097"/>
            <a:ext cx="16230600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Add a Chart Page</a:t>
            </a:r>
          </a:p>
        </p:txBody>
      </p:sp>
      <p:grpSp>
        <p:nvGrpSpPr>
          <p:cNvPr name="Group 83" id="83"/>
          <p:cNvGrpSpPr/>
          <p:nvPr/>
        </p:nvGrpSpPr>
        <p:grpSpPr>
          <a:xfrm rot="-88881">
            <a:off x="14010651" y="8027955"/>
            <a:ext cx="2077149" cy="649252"/>
            <a:chOff x="0" y="0"/>
            <a:chExt cx="2769532" cy="865669"/>
          </a:xfrm>
        </p:grpSpPr>
        <p:sp>
          <p:nvSpPr>
            <p:cNvPr name="TextBox 84" id="84"/>
            <p:cNvSpPr txBox="true"/>
            <p:nvPr/>
          </p:nvSpPr>
          <p:spPr>
            <a:xfrm rot="0">
              <a:off x="0" y="38100"/>
              <a:ext cx="2521736" cy="465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2504"/>
                </a:lnSpc>
                <a:spcBef>
                  <a:spcPct val="0"/>
                </a:spcBef>
              </a:pPr>
              <a:r>
                <a:rPr lang="en-US" sz="2504" u="none">
                  <a:solidFill>
                    <a:srgbClr val="8C52FF"/>
                  </a:solidFill>
                  <a:latin typeface="Chewy"/>
                </a:rPr>
                <a:t>Name</a:t>
              </a:r>
            </a:p>
          </p:txBody>
        </p:sp>
        <p:sp>
          <p:nvSpPr>
            <p:cNvPr name="TextBox 85" id="85"/>
            <p:cNvSpPr txBox="true"/>
            <p:nvPr/>
          </p:nvSpPr>
          <p:spPr>
            <a:xfrm rot="0">
              <a:off x="0" y="528117"/>
              <a:ext cx="2769532" cy="3375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1">
                <a:lnSpc>
                  <a:spcPts val="2174"/>
                </a:lnSpc>
                <a:spcBef>
                  <a:spcPct val="0"/>
                </a:spcBef>
              </a:pPr>
              <a:r>
                <a:rPr lang="en-US" sz="1553" spc="-54" u="none">
                  <a:solidFill>
                    <a:srgbClr val="000000"/>
                  </a:solidFill>
                  <a:latin typeface="Pangolin Bold"/>
                </a:rPr>
                <a:t>Job title</a:t>
              </a:r>
            </a:p>
          </p:txBody>
        </p:sp>
      </p:grpSp>
      <p:pic>
        <p:nvPicPr>
          <p:cNvPr name="Picture 86" id="86"/>
          <p:cNvPicPr>
            <a:picLocks noChangeAspect="true"/>
          </p:cNvPicPr>
          <p:nvPr/>
        </p:nvPicPr>
        <p:blipFill>
          <a:blip r:embed="rId11"/>
          <a:srcRect l="184" t="0" r="184" b="0"/>
          <a:stretch>
            <a:fillRect/>
          </a:stretch>
        </p:blipFill>
        <p:spPr>
          <a:xfrm flipH="false" flipV="false" rot="-1470417">
            <a:off x="15328995" y="-1823401"/>
            <a:ext cx="5918010" cy="5079625"/>
          </a:xfrm>
          <a:prstGeom prst="rect">
            <a:avLst/>
          </a:prstGeom>
        </p:spPr>
      </p:pic>
      <p:pic>
        <p:nvPicPr>
          <p:cNvPr name="Picture 87" id="87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463734">
            <a:off x="-1631393" y="-1802011"/>
            <a:ext cx="5955632" cy="4114800"/>
          </a:xfrm>
          <a:prstGeom prst="rect">
            <a:avLst/>
          </a:prstGeom>
        </p:spPr>
      </p:pic>
      <p:pic>
        <p:nvPicPr>
          <p:cNvPr name="Picture 88" id="88"/>
          <p:cNvPicPr>
            <a:picLocks noChangeAspect="true"/>
          </p:cNvPicPr>
          <p:nvPr/>
        </p:nvPicPr>
        <p:blipFill>
          <a:blip r:embed="rId14"/>
          <a:srcRect l="0" t="50" r="0" b="50"/>
          <a:stretch>
            <a:fillRect/>
          </a:stretch>
        </p:blipFill>
        <p:spPr>
          <a:xfrm flipH="false" flipV="false" rot="0">
            <a:off x="-1004776" y="1783983"/>
            <a:ext cx="4153860" cy="4450565"/>
          </a:xfrm>
          <a:prstGeom prst="rect">
            <a:avLst/>
          </a:prstGeom>
        </p:spPr>
      </p:pic>
      <p:pic>
        <p:nvPicPr>
          <p:cNvPr name="Picture 89" id="89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16626">
            <a:off x="14366042" y="-360667"/>
            <a:ext cx="6189154" cy="5468962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68632" y="816857"/>
            <a:ext cx="5320535" cy="8653285"/>
            <a:chOff x="0" y="0"/>
            <a:chExt cx="7094047" cy="11537713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57150"/>
              <a:ext cx="7094047" cy="42572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Resource </a:t>
              </a:r>
            </a:p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Page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5006318"/>
              <a:ext cx="6745509" cy="653139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Use these design resources in your Canva Presentation. Happy designing! </a:t>
              </a:r>
            </a:p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</a:p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Don't forget to</a:t>
              </a:r>
            </a:p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delete this page</a:t>
              </a:r>
            </a:p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before presenting. 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-111831">
            <a:off x="7104243" y="-12945"/>
            <a:ext cx="18325444" cy="10004576"/>
            <a:chOff x="0" y="0"/>
            <a:chExt cx="24433925" cy="13339435"/>
          </a:xfrm>
        </p:grpSpPr>
        <p:grpSp>
          <p:nvGrpSpPr>
            <p:cNvPr name="Group 6" id="6"/>
            <p:cNvGrpSpPr/>
            <p:nvPr/>
          </p:nvGrpSpPr>
          <p:grpSpPr>
            <a:xfrm rot="0">
              <a:off x="244209" y="191885"/>
              <a:ext cx="24189716" cy="13147550"/>
              <a:chOff x="0" y="0"/>
              <a:chExt cx="14104351" cy="7665971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31750" y="31750"/>
                <a:ext cx="14040851" cy="7602472"/>
              </a:xfrm>
              <a:custGeom>
                <a:avLst/>
                <a:gdLst/>
                <a:ahLst/>
                <a:cxnLst/>
                <a:rect r="r" b="b" t="t" l="l"/>
                <a:pathLst>
                  <a:path h="7602472" w="14040851">
                    <a:moveTo>
                      <a:pt x="13948141" y="7602471"/>
                    </a:moveTo>
                    <a:lnTo>
                      <a:pt x="92710" y="7602471"/>
                    </a:lnTo>
                    <a:cubicBezTo>
                      <a:pt x="41910" y="7602471"/>
                      <a:pt x="0" y="7560561"/>
                      <a:pt x="0" y="7509761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946871" y="0"/>
                    </a:lnTo>
                    <a:cubicBezTo>
                      <a:pt x="13997671" y="0"/>
                      <a:pt x="14039582" y="41910"/>
                      <a:pt x="14039582" y="92710"/>
                    </a:cubicBezTo>
                    <a:lnTo>
                      <a:pt x="14039582" y="7508491"/>
                    </a:lnTo>
                    <a:cubicBezTo>
                      <a:pt x="14040851" y="7560561"/>
                      <a:pt x="13998941" y="7602472"/>
                      <a:pt x="13948141" y="7602472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8" id="8"/>
              <p:cNvSpPr/>
              <p:nvPr/>
            </p:nvSpPr>
            <p:spPr>
              <a:xfrm>
                <a:off x="0" y="0"/>
                <a:ext cx="14104351" cy="7665972"/>
              </a:xfrm>
              <a:custGeom>
                <a:avLst/>
                <a:gdLst/>
                <a:ahLst/>
                <a:cxnLst/>
                <a:rect r="r" b="b" t="t" l="l"/>
                <a:pathLst>
                  <a:path h="7665972" w="14104351">
                    <a:moveTo>
                      <a:pt x="13979891" y="59690"/>
                    </a:moveTo>
                    <a:cubicBezTo>
                      <a:pt x="14015451" y="59690"/>
                      <a:pt x="14044661" y="88900"/>
                      <a:pt x="14044661" y="124460"/>
                    </a:cubicBezTo>
                    <a:lnTo>
                      <a:pt x="14044661" y="7541511"/>
                    </a:lnTo>
                    <a:cubicBezTo>
                      <a:pt x="14044661" y="7577072"/>
                      <a:pt x="14015451" y="7606281"/>
                      <a:pt x="13979891" y="7606281"/>
                    </a:cubicBezTo>
                    <a:lnTo>
                      <a:pt x="124460" y="7606281"/>
                    </a:lnTo>
                    <a:cubicBezTo>
                      <a:pt x="88900" y="7606281"/>
                      <a:pt x="59690" y="7577072"/>
                      <a:pt x="59690" y="7541511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79891" y="59690"/>
                    </a:lnTo>
                    <a:moveTo>
                      <a:pt x="13979891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541511"/>
                    </a:lnTo>
                    <a:cubicBezTo>
                      <a:pt x="0" y="7610091"/>
                      <a:pt x="55880" y="7665972"/>
                      <a:pt x="124460" y="7665972"/>
                    </a:cubicBezTo>
                    <a:lnTo>
                      <a:pt x="13979891" y="7665972"/>
                    </a:lnTo>
                    <a:cubicBezTo>
                      <a:pt x="14048471" y="7665972"/>
                      <a:pt x="14104351" y="7610091"/>
                      <a:pt x="14104351" y="7541511"/>
                    </a:cubicBezTo>
                    <a:lnTo>
                      <a:pt x="14104351" y="124460"/>
                    </a:lnTo>
                    <a:cubicBezTo>
                      <a:pt x="14104351" y="55880"/>
                      <a:pt x="14048471" y="0"/>
                      <a:pt x="13979891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9" id="9"/>
            <p:cNvGrpSpPr/>
            <p:nvPr/>
          </p:nvGrpSpPr>
          <p:grpSpPr>
            <a:xfrm rot="0">
              <a:off x="0" y="0"/>
              <a:ext cx="24099334" cy="13031963"/>
              <a:chOff x="0" y="0"/>
              <a:chExt cx="14051652" cy="7598576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31750" y="31750"/>
                <a:ext cx="13988152" cy="7535076"/>
              </a:xfrm>
              <a:custGeom>
                <a:avLst/>
                <a:gdLst/>
                <a:ahLst/>
                <a:cxnLst/>
                <a:rect r="r" b="b" t="t" l="l"/>
                <a:pathLst>
                  <a:path h="7535076" w="13988152">
                    <a:moveTo>
                      <a:pt x="13895442" y="7535076"/>
                    </a:moveTo>
                    <a:lnTo>
                      <a:pt x="92710" y="7535076"/>
                    </a:lnTo>
                    <a:cubicBezTo>
                      <a:pt x="41910" y="7535076"/>
                      <a:pt x="0" y="7493165"/>
                      <a:pt x="0" y="744236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13894172" y="0"/>
                    </a:lnTo>
                    <a:cubicBezTo>
                      <a:pt x="13944972" y="0"/>
                      <a:pt x="13986883" y="41910"/>
                      <a:pt x="13986883" y="92710"/>
                    </a:cubicBezTo>
                    <a:lnTo>
                      <a:pt x="13986883" y="7441095"/>
                    </a:lnTo>
                    <a:cubicBezTo>
                      <a:pt x="13988152" y="7493166"/>
                      <a:pt x="13946242" y="7535076"/>
                      <a:pt x="13895442" y="7535076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0"/>
                <a:ext cx="14051652" cy="7598576"/>
              </a:xfrm>
              <a:custGeom>
                <a:avLst/>
                <a:gdLst/>
                <a:ahLst/>
                <a:cxnLst/>
                <a:rect r="r" b="b" t="t" l="l"/>
                <a:pathLst>
                  <a:path h="7598576" w="14051652">
                    <a:moveTo>
                      <a:pt x="13927192" y="59690"/>
                    </a:moveTo>
                    <a:cubicBezTo>
                      <a:pt x="13962752" y="59690"/>
                      <a:pt x="13991961" y="88900"/>
                      <a:pt x="13991961" y="124460"/>
                    </a:cubicBezTo>
                    <a:lnTo>
                      <a:pt x="13991961" y="7474116"/>
                    </a:lnTo>
                    <a:cubicBezTo>
                      <a:pt x="13991961" y="7509676"/>
                      <a:pt x="13962752" y="7538886"/>
                      <a:pt x="13927192" y="7538886"/>
                    </a:cubicBezTo>
                    <a:lnTo>
                      <a:pt x="124460" y="7538886"/>
                    </a:lnTo>
                    <a:cubicBezTo>
                      <a:pt x="88900" y="7538886"/>
                      <a:pt x="59690" y="7509676"/>
                      <a:pt x="59690" y="7474116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13927192" y="59690"/>
                    </a:lnTo>
                    <a:moveTo>
                      <a:pt x="1392719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7474116"/>
                    </a:lnTo>
                    <a:cubicBezTo>
                      <a:pt x="0" y="7542695"/>
                      <a:pt x="55880" y="7598576"/>
                      <a:pt x="124460" y="7598576"/>
                    </a:cubicBezTo>
                    <a:lnTo>
                      <a:pt x="13927192" y="7598576"/>
                    </a:lnTo>
                    <a:cubicBezTo>
                      <a:pt x="13995772" y="7598576"/>
                      <a:pt x="14051652" y="7542695"/>
                      <a:pt x="14051652" y="7474116"/>
                    </a:cubicBezTo>
                    <a:lnTo>
                      <a:pt x="14051652" y="124460"/>
                    </a:lnTo>
                    <a:cubicBezTo>
                      <a:pt x="14051652" y="55880"/>
                      <a:pt x="13995772" y="0"/>
                      <a:pt x="1392719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384889">
            <a:off x="8871127" y="3118800"/>
            <a:ext cx="469336" cy="3741085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7821097" y="857342"/>
            <a:ext cx="2317630" cy="2056370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793594">
            <a:off x="13674573" y="3354464"/>
            <a:ext cx="2385223" cy="210767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589516" y="3413023"/>
            <a:ext cx="1204374" cy="1298835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53563" y="5843440"/>
            <a:ext cx="1408997" cy="2369872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1040196">
            <a:off x="11715800" y="4664098"/>
            <a:ext cx="1960450" cy="159776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3"/>
          <a:srcRect l="0" t="50" r="0" b="50"/>
          <a:stretch>
            <a:fillRect/>
          </a:stretch>
        </p:blipFill>
        <p:spPr>
          <a:xfrm flipH="false" flipV="false" rot="0">
            <a:off x="13209023" y="602863"/>
            <a:ext cx="1856762" cy="198938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4"/>
          <a:srcRect l="0" t="57" r="0" b="57"/>
          <a:stretch>
            <a:fillRect/>
          </a:stretch>
        </p:blipFill>
        <p:spPr>
          <a:xfrm flipH="false" flipV="false" rot="0">
            <a:off x="10793889" y="1028700"/>
            <a:ext cx="1754286" cy="1359572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5"/>
          <a:srcRect l="43" t="0" r="43" b="0"/>
          <a:stretch>
            <a:fillRect/>
          </a:stretch>
        </p:blipFill>
        <p:spPr>
          <a:xfrm flipH="false" flipV="false" rot="0">
            <a:off x="11393688" y="3474425"/>
            <a:ext cx="1815335" cy="741262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6"/>
          <a:srcRect l="184" t="0" r="184" b="0"/>
          <a:stretch>
            <a:fillRect/>
          </a:stretch>
        </p:blipFill>
        <p:spPr>
          <a:xfrm flipH="false" flipV="false" rot="0">
            <a:off x="16266965" y="3502744"/>
            <a:ext cx="1731960" cy="1486599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10556">
            <a:off x="15212369" y="391398"/>
            <a:ext cx="2109192" cy="2160252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59772" y="1708486"/>
            <a:ext cx="2378156" cy="843164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7582355" y="8615895"/>
            <a:ext cx="2367801" cy="75339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2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29678" y="6103242"/>
            <a:ext cx="1319172" cy="3015249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2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141015">
            <a:off x="9510492" y="6419511"/>
            <a:ext cx="1660930" cy="1791199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2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91818">
            <a:off x="10837688" y="7829756"/>
            <a:ext cx="1746476" cy="1619460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2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44552">
            <a:off x="13934190" y="7385474"/>
            <a:ext cx="2049379" cy="195249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3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59125" y="6517664"/>
            <a:ext cx="1249899" cy="1220356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3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997533">
            <a:off x="14033540" y="5444630"/>
            <a:ext cx="1671623" cy="1899572"/>
          </a:xfrm>
          <a:prstGeom prst="rect">
            <a:avLst/>
          </a:prstGeom>
        </p:spPr>
      </p:pic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84" t="0" r="184" b="0"/>
          <a:stretch>
            <a:fillRect/>
          </a:stretch>
        </p:blipFill>
        <p:spPr>
          <a:xfrm flipH="false" flipV="false" rot="-1470417">
            <a:off x="-1008246" y="6142097"/>
            <a:ext cx="5918010" cy="5079625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3763932" y="3666406"/>
            <a:ext cx="7333300" cy="6506637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369198">
            <a:off x="2532328" y="296069"/>
            <a:ext cx="13223343" cy="9224523"/>
            <a:chOff x="0" y="0"/>
            <a:chExt cx="17631125" cy="12299364"/>
          </a:xfrm>
        </p:grpSpPr>
        <p:grpSp>
          <p:nvGrpSpPr>
            <p:cNvPr name="Group 5" id="5"/>
            <p:cNvGrpSpPr/>
            <p:nvPr/>
          </p:nvGrpSpPr>
          <p:grpSpPr>
            <a:xfrm rot="-264367">
              <a:off x="1322922" y="724146"/>
              <a:ext cx="15909929" cy="10980298"/>
              <a:chOff x="0" y="0"/>
              <a:chExt cx="9190516" cy="634287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31750" y="31750"/>
                <a:ext cx="9127016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9127016">
                    <a:moveTo>
                      <a:pt x="9034306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033035" y="0"/>
                    </a:lnTo>
                    <a:cubicBezTo>
                      <a:pt x="9083835" y="0"/>
                      <a:pt x="9125746" y="41910"/>
                      <a:pt x="9125746" y="92710"/>
                    </a:cubicBezTo>
                    <a:lnTo>
                      <a:pt x="9125746" y="6185390"/>
                    </a:lnTo>
                    <a:cubicBezTo>
                      <a:pt x="9127016" y="6237460"/>
                      <a:pt x="9085106" y="6279369"/>
                      <a:pt x="9034306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0" y="0"/>
                <a:ext cx="9190516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9190516">
                    <a:moveTo>
                      <a:pt x="9066056" y="59690"/>
                    </a:moveTo>
                    <a:cubicBezTo>
                      <a:pt x="9101616" y="59690"/>
                      <a:pt x="9130826" y="88900"/>
                      <a:pt x="9130826" y="124460"/>
                    </a:cubicBezTo>
                    <a:lnTo>
                      <a:pt x="9130826" y="6218410"/>
                    </a:lnTo>
                    <a:cubicBezTo>
                      <a:pt x="9130826" y="6253969"/>
                      <a:pt x="9101616" y="6283180"/>
                      <a:pt x="9066056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066056" y="59690"/>
                    </a:lnTo>
                    <a:moveTo>
                      <a:pt x="9066056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9066056" y="6342869"/>
                    </a:lnTo>
                    <a:cubicBezTo>
                      <a:pt x="9134635" y="6342869"/>
                      <a:pt x="9190516" y="6286990"/>
                      <a:pt x="9190516" y="6218410"/>
                    </a:cubicBezTo>
                    <a:lnTo>
                      <a:pt x="9190516" y="124460"/>
                    </a:lnTo>
                    <a:cubicBezTo>
                      <a:pt x="9190516" y="55880"/>
                      <a:pt x="9134635" y="0"/>
                      <a:pt x="9066056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" id="8"/>
            <p:cNvGrpSpPr/>
            <p:nvPr/>
          </p:nvGrpSpPr>
          <p:grpSpPr>
            <a:xfrm rot="-264367">
              <a:off x="389888" y="618062"/>
              <a:ext cx="16504882" cy="10784881"/>
              <a:chOff x="0" y="0"/>
              <a:chExt cx="9534196" cy="6229985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31750" y="31750"/>
                <a:ext cx="9470696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9470696">
                    <a:moveTo>
                      <a:pt x="9377986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9376716" y="0"/>
                    </a:lnTo>
                    <a:cubicBezTo>
                      <a:pt x="9427516" y="0"/>
                      <a:pt x="9469426" y="41910"/>
                      <a:pt x="9469426" y="92710"/>
                    </a:cubicBezTo>
                    <a:lnTo>
                      <a:pt x="9469426" y="6072505"/>
                    </a:lnTo>
                    <a:cubicBezTo>
                      <a:pt x="9470696" y="6124575"/>
                      <a:pt x="9428786" y="6166485"/>
                      <a:pt x="9377986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0"/>
                <a:ext cx="9534196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9534196">
                    <a:moveTo>
                      <a:pt x="9409736" y="59690"/>
                    </a:moveTo>
                    <a:cubicBezTo>
                      <a:pt x="9445296" y="59690"/>
                      <a:pt x="9474505" y="88900"/>
                      <a:pt x="9474505" y="124460"/>
                    </a:cubicBezTo>
                    <a:lnTo>
                      <a:pt x="9474505" y="6105525"/>
                    </a:lnTo>
                    <a:cubicBezTo>
                      <a:pt x="9474505" y="6141085"/>
                      <a:pt x="9445296" y="6170295"/>
                      <a:pt x="9409736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9409736" y="59690"/>
                    </a:lnTo>
                    <a:moveTo>
                      <a:pt x="9409736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9409736" y="6229985"/>
                    </a:lnTo>
                    <a:cubicBezTo>
                      <a:pt x="9478316" y="6229985"/>
                      <a:pt x="9534196" y="6174105"/>
                      <a:pt x="9534196" y="6105525"/>
                    </a:cubicBezTo>
                    <a:lnTo>
                      <a:pt x="9534196" y="124460"/>
                    </a:lnTo>
                    <a:cubicBezTo>
                      <a:pt x="9534196" y="55880"/>
                      <a:pt x="9478316" y="0"/>
                      <a:pt x="9409736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sp>
        <p:nvSpPr>
          <p:cNvPr name="TextBox 11" id="11"/>
          <p:cNvSpPr txBox="true"/>
          <p:nvPr/>
        </p:nvSpPr>
        <p:spPr>
          <a:xfrm rot="169026">
            <a:off x="3885885" y="1985160"/>
            <a:ext cx="10393573" cy="16166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320"/>
              </a:lnSpc>
              <a:spcBef>
                <a:spcPct val="0"/>
              </a:spcBef>
            </a:pPr>
            <a:r>
              <a:rPr lang="en-US" sz="11000" u="none">
                <a:solidFill>
                  <a:srgbClr val="000000"/>
                </a:solidFill>
                <a:latin typeface="Chewy"/>
              </a:rPr>
              <a:t>Credits</a:t>
            </a:r>
          </a:p>
        </p:txBody>
      </p:sp>
      <p:sp>
        <p:nvSpPr>
          <p:cNvPr name="TextBox 12" id="12"/>
          <p:cNvSpPr txBox="true"/>
          <p:nvPr/>
        </p:nvSpPr>
        <p:spPr>
          <a:xfrm rot="169026">
            <a:off x="4396354" y="4144752"/>
            <a:ext cx="9238321" cy="123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This presentation template is free for everyone to use thanks to the following:</a:t>
            </a:r>
          </a:p>
        </p:txBody>
      </p:sp>
      <p:sp>
        <p:nvSpPr>
          <p:cNvPr name="TextBox 13" id="13"/>
          <p:cNvSpPr txBox="true"/>
          <p:nvPr/>
        </p:nvSpPr>
        <p:spPr>
          <a:xfrm rot="169026">
            <a:off x="4086486" y="5928203"/>
            <a:ext cx="9660099" cy="7892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"/>
              </a:rPr>
              <a:t>SlidesCarnival for the presentation template</a:t>
            </a:r>
          </a:p>
          <a:p>
            <a:pPr algn="ctr" marL="0" indent="0" lvl="0">
              <a:lnSpc>
                <a:spcPts val="3219"/>
              </a:lnSpc>
              <a:spcBef>
                <a:spcPct val="0"/>
              </a:spcBef>
            </a:pPr>
            <a:r>
              <a:rPr lang="en-US" sz="2299" u="none">
                <a:solidFill>
                  <a:srgbClr val="000000"/>
                </a:solidFill>
                <a:latin typeface="Pangolin"/>
              </a:rPr>
              <a:t>Pexels for the photos</a:t>
            </a:r>
          </a:p>
        </p:txBody>
      </p:sp>
      <p:sp>
        <p:nvSpPr>
          <p:cNvPr name="TextBox 14" id="14"/>
          <p:cNvSpPr txBox="true"/>
          <p:nvPr/>
        </p:nvSpPr>
        <p:spPr>
          <a:xfrm rot="169026">
            <a:off x="4482921" y="7162607"/>
            <a:ext cx="8651971" cy="62466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818"/>
              </a:lnSpc>
              <a:spcBef>
                <a:spcPct val="0"/>
              </a:spcBef>
            </a:pPr>
            <a:r>
              <a:rPr lang="en-US" sz="4301" u="none">
                <a:solidFill>
                  <a:srgbClr val="000000"/>
                </a:solidFill>
                <a:latin typeface="Chewy"/>
              </a:rPr>
              <a:t>Happy designing! </a:t>
            </a:r>
          </a:p>
        </p:txBody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463734">
            <a:off x="-2204777" y="3086100"/>
            <a:ext cx="5955632" cy="411480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16626">
            <a:off x="12342261" y="5522889"/>
            <a:ext cx="6189154" cy="5468962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58142" y="225680"/>
            <a:ext cx="4529858" cy="1606041"/>
          </a:xfrm>
          <a:prstGeom prst="rect">
            <a:avLst/>
          </a:prstGeom>
        </p:spPr>
      </p:pic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-4457451" y="3921605"/>
            <a:ext cx="7708675" cy="683969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2356416" y="-3324801"/>
            <a:ext cx="7708675" cy="6839697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3070326" y="-229948"/>
            <a:ext cx="12359712" cy="10987659"/>
            <a:chOff x="0" y="0"/>
            <a:chExt cx="16479616" cy="14650212"/>
          </a:xfrm>
        </p:grpSpPr>
        <p:grpSp>
          <p:nvGrpSpPr>
            <p:cNvPr name="Group 5" id="5"/>
            <p:cNvGrpSpPr/>
            <p:nvPr/>
          </p:nvGrpSpPr>
          <p:grpSpPr>
            <a:xfrm rot="-264367">
              <a:off x="804942" y="715002"/>
              <a:ext cx="15183466" cy="13371730"/>
              <a:chOff x="0" y="0"/>
              <a:chExt cx="7202265" cy="634287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31750" y="31750"/>
                <a:ext cx="7138765" cy="6279369"/>
              </a:xfrm>
              <a:custGeom>
                <a:avLst/>
                <a:gdLst/>
                <a:ahLst/>
                <a:cxnLst/>
                <a:rect r="r" b="b" t="t" l="l"/>
                <a:pathLst>
                  <a:path h="6279369" w="7138765">
                    <a:moveTo>
                      <a:pt x="7046055" y="6279369"/>
                    </a:moveTo>
                    <a:lnTo>
                      <a:pt x="92710" y="6279369"/>
                    </a:lnTo>
                    <a:cubicBezTo>
                      <a:pt x="41910" y="6279369"/>
                      <a:pt x="0" y="6237460"/>
                      <a:pt x="0" y="6186660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7044785" y="0"/>
                    </a:lnTo>
                    <a:cubicBezTo>
                      <a:pt x="7095585" y="0"/>
                      <a:pt x="7137495" y="41910"/>
                      <a:pt x="7137495" y="92710"/>
                    </a:cubicBezTo>
                    <a:lnTo>
                      <a:pt x="7137495" y="6185390"/>
                    </a:lnTo>
                    <a:cubicBezTo>
                      <a:pt x="7138765" y="6237460"/>
                      <a:pt x="7096855" y="6279369"/>
                      <a:pt x="7046055" y="6279369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0" y="0"/>
                <a:ext cx="7202265" cy="6342869"/>
              </a:xfrm>
              <a:custGeom>
                <a:avLst/>
                <a:gdLst/>
                <a:ahLst/>
                <a:cxnLst/>
                <a:rect r="r" b="b" t="t" l="l"/>
                <a:pathLst>
                  <a:path h="6342869" w="7202265">
                    <a:moveTo>
                      <a:pt x="7077805" y="59690"/>
                    </a:moveTo>
                    <a:cubicBezTo>
                      <a:pt x="7113365" y="59690"/>
                      <a:pt x="7142575" y="88900"/>
                      <a:pt x="7142575" y="124460"/>
                    </a:cubicBezTo>
                    <a:lnTo>
                      <a:pt x="7142575" y="6218410"/>
                    </a:lnTo>
                    <a:cubicBezTo>
                      <a:pt x="7142575" y="6253969"/>
                      <a:pt x="7113365" y="6283180"/>
                      <a:pt x="7077805" y="6283180"/>
                    </a:cubicBezTo>
                    <a:lnTo>
                      <a:pt x="124460" y="6283180"/>
                    </a:lnTo>
                    <a:cubicBezTo>
                      <a:pt x="88900" y="6283180"/>
                      <a:pt x="59690" y="6253969"/>
                      <a:pt x="59690" y="6218410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7077805" y="59690"/>
                    </a:lnTo>
                    <a:moveTo>
                      <a:pt x="7077805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218410"/>
                    </a:lnTo>
                    <a:cubicBezTo>
                      <a:pt x="0" y="6286990"/>
                      <a:pt x="55880" y="6342869"/>
                      <a:pt x="124460" y="6342869"/>
                    </a:cubicBezTo>
                    <a:lnTo>
                      <a:pt x="7077805" y="6342869"/>
                    </a:lnTo>
                    <a:cubicBezTo>
                      <a:pt x="7146385" y="6342869"/>
                      <a:pt x="7202265" y="6286990"/>
                      <a:pt x="7202265" y="6218410"/>
                    </a:cubicBezTo>
                    <a:lnTo>
                      <a:pt x="7202265" y="124460"/>
                    </a:lnTo>
                    <a:cubicBezTo>
                      <a:pt x="7202265" y="55880"/>
                      <a:pt x="7146385" y="0"/>
                      <a:pt x="7077805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grpSp>
          <p:nvGrpSpPr>
            <p:cNvPr name="Group 8" id="8"/>
            <p:cNvGrpSpPr/>
            <p:nvPr/>
          </p:nvGrpSpPr>
          <p:grpSpPr>
            <a:xfrm rot="-264367">
              <a:off x="482313" y="557443"/>
              <a:ext cx="15017146" cy="13133752"/>
              <a:chOff x="0" y="0"/>
              <a:chExt cx="7123371" cy="6229985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31750" y="31750"/>
                <a:ext cx="7059871" cy="6166485"/>
              </a:xfrm>
              <a:custGeom>
                <a:avLst/>
                <a:gdLst/>
                <a:ahLst/>
                <a:cxnLst/>
                <a:rect r="r" b="b" t="t" l="l"/>
                <a:pathLst>
                  <a:path h="6166485" w="7059871">
                    <a:moveTo>
                      <a:pt x="6967162" y="6166485"/>
                    </a:moveTo>
                    <a:lnTo>
                      <a:pt x="92710" y="6166485"/>
                    </a:lnTo>
                    <a:cubicBezTo>
                      <a:pt x="41910" y="6166485"/>
                      <a:pt x="0" y="6124575"/>
                      <a:pt x="0" y="6073775"/>
                    </a:cubicBezTo>
                    <a:lnTo>
                      <a:pt x="0" y="92710"/>
                    </a:lnTo>
                    <a:cubicBezTo>
                      <a:pt x="0" y="41910"/>
                      <a:pt x="41910" y="0"/>
                      <a:pt x="92710" y="0"/>
                    </a:cubicBezTo>
                    <a:lnTo>
                      <a:pt x="6965891" y="0"/>
                    </a:lnTo>
                    <a:cubicBezTo>
                      <a:pt x="7016691" y="0"/>
                      <a:pt x="7058602" y="41910"/>
                      <a:pt x="7058602" y="92710"/>
                    </a:cubicBezTo>
                    <a:lnTo>
                      <a:pt x="7058602" y="6072505"/>
                    </a:lnTo>
                    <a:cubicBezTo>
                      <a:pt x="7059871" y="6124575"/>
                      <a:pt x="7017962" y="6166485"/>
                      <a:pt x="6967162" y="616648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0"/>
                <a:ext cx="7123371" cy="6229985"/>
              </a:xfrm>
              <a:custGeom>
                <a:avLst/>
                <a:gdLst/>
                <a:ahLst/>
                <a:cxnLst/>
                <a:rect r="r" b="b" t="t" l="l"/>
                <a:pathLst>
                  <a:path h="6229985" w="7123371">
                    <a:moveTo>
                      <a:pt x="6998912" y="59690"/>
                    </a:moveTo>
                    <a:cubicBezTo>
                      <a:pt x="7034471" y="59690"/>
                      <a:pt x="7063681" y="88900"/>
                      <a:pt x="7063681" y="124460"/>
                    </a:cubicBezTo>
                    <a:lnTo>
                      <a:pt x="7063681" y="6105525"/>
                    </a:lnTo>
                    <a:cubicBezTo>
                      <a:pt x="7063681" y="6141085"/>
                      <a:pt x="7034471" y="6170295"/>
                      <a:pt x="6998912" y="6170295"/>
                    </a:cubicBezTo>
                    <a:lnTo>
                      <a:pt x="124460" y="6170295"/>
                    </a:lnTo>
                    <a:cubicBezTo>
                      <a:pt x="88900" y="6170295"/>
                      <a:pt x="59690" y="6141085"/>
                      <a:pt x="59690" y="6105525"/>
                    </a:cubicBezTo>
                    <a:lnTo>
                      <a:pt x="59690" y="124460"/>
                    </a:lnTo>
                    <a:cubicBezTo>
                      <a:pt x="59690" y="88900"/>
                      <a:pt x="88900" y="59690"/>
                      <a:pt x="124460" y="59690"/>
                    </a:cubicBezTo>
                    <a:lnTo>
                      <a:pt x="6998912" y="59690"/>
                    </a:lnTo>
                    <a:moveTo>
                      <a:pt x="6998912" y="0"/>
                    </a:moveTo>
                    <a:lnTo>
                      <a:pt x="124460" y="0"/>
                    </a:lnTo>
                    <a:cubicBezTo>
                      <a:pt x="55880" y="0"/>
                      <a:pt x="0" y="55880"/>
                      <a:pt x="0" y="124460"/>
                    </a:cubicBezTo>
                    <a:lnTo>
                      <a:pt x="0" y="6105525"/>
                    </a:lnTo>
                    <a:cubicBezTo>
                      <a:pt x="0" y="6174105"/>
                      <a:pt x="55880" y="6229985"/>
                      <a:pt x="124460" y="6229985"/>
                    </a:cubicBezTo>
                    <a:lnTo>
                      <a:pt x="6998912" y="6229985"/>
                    </a:lnTo>
                    <a:cubicBezTo>
                      <a:pt x="7067492" y="6229985"/>
                      <a:pt x="7123371" y="6174105"/>
                      <a:pt x="7123371" y="6105525"/>
                    </a:cubicBezTo>
                    <a:lnTo>
                      <a:pt x="7123371" y="124460"/>
                    </a:lnTo>
                    <a:cubicBezTo>
                      <a:pt x="7123371" y="55880"/>
                      <a:pt x="7067492" y="0"/>
                      <a:pt x="6998912" y="0"/>
                    </a:cubicBez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055866" y="3700559"/>
            <a:ext cx="3815542" cy="411480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-2681223" y="-795721"/>
            <a:ext cx="6210843" cy="5061837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80772" y="7200900"/>
            <a:ext cx="5955632" cy="4114800"/>
          </a:xfrm>
          <a:prstGeom prst="rect">
            <a:avLst/>
          </a:prstGeom>
        </p:spPr>
      </p:pic>
      <p:grpSp>
        <p:nvGrpSpPr>
          <p:cNvPr name="Group 14" id="14"/>
          <p:cNvGrpSpPr/>
          <p:nvPr/>
        </p:nvGrpSpPr>
        <p:grpSpPr>
          <a:xfrm rot="0">
            <a:off x="3529619" y="1028700"/>
            <a:ext cx="10655524" cy="7771140"/>
            <a:chOff x="0" y="0"/>
            <a:chExt cx="14207366" cy="10361520"/>
          </a:xfrm>
        </p:grpSpPr>
        <p:sp>
          <p:nvSpPr>
            <p:cNvPr name="TextBox 15" id="15"/>
            <p:cNvSpPr txBox="true"/>
            <p:nvPr/>
          </p:nvSpPr>
          <p:spPr>
            <a:xfrm rot="-329476">
              <a:off x="177124" y="710211"/>
              <a:ext cx="13858097" cy="42572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320"/>
                </a:lnSpc>
                <a:spcBef>
                  <a:spcPct val="0"/>
                </a:spcBef>
              </a:pPr>
              <a:r>
                <a:rPr lang="en-US" sz="11000" u="none">
                  <a:solidFill>
                    <a:srgbClr val="000000"/>
                  </a:solidFill>
                  <a:latin typeface="Chewy"/>
                </a:rPr>
                <a:t>Fonts In this Presentation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-329476">
              <a:off x="3665760" y="5395121"/>
              <a:ext cx="7504014" cy="246783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818"/>
                </a:lnSpc>
                <a:spcBef>
                  <a:spcPct val="0"/>
                </a:spcBef>
              </a:pPr>
              <a:r>
                <a:rPr lang="en-US" sz="4301" u="none">
                  <a:solidFill>
                    <a:srgbClr val="000000"/>
                  </a:solidFill>
                  <a:latin typeface="Chewy"/>
                </a:rPr>
                <a:t>This presentation template uses the following free fonts: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-329476">
              <a:off x="2616330" y="8303589"/>
              <a:ext cx="10276802" cy="1569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19"/>
                </a:lnSpc>
              </a:pPr>
              <a:r>
                <a:rPr lang="en-US" sz="2299">
                  <a:solidFill>
                    <a:srgbClr val="000000"/>
                  </a:solidFill>
                  <a:latin typeface="Pangolin"/>
                </a:rPr>
                <a:t>Tit</a:t>
              </a:r>
              <a:r>
                <a:rPr lang="en-US" sz="2299" u="none">
                  <a:solidFill>
                    <a:srgbClr val="000000"/>
                  </a:solidFill>
                  <a:latin typeface="Pangolin"/>
                </a:rPr>
                <a:t>les: Chewy</a:t>
              </a:r>
            </a:p>
            <a:p>
              <a:pPr algn="ctr">
                <a:lnSpc>
                  <a:spcPts val="3219"/>
                </a:lnSpc>
              </a:pPr>
              <a:r>
                <a:rPr lang="en-US" sz="2299" u="none">
                  <a:solidFill>
                    <a:srgbClr val="000000"/>
                  </a:solidFill>
                  <a:latin typeface="Pangolin"/>
                </a:rPr>
                <a:t>Headers: Chewy</a:t>
              </a:r>
            </a:p>
            <a:p>
              <a:pPr algn="ctr">
                <a:lnSpc>
                  <a:spcPts val="3219"/>
                </a:lnSpc>
              </a:pPr>
              <a:r>
                <a:rPr lang="en-US" sz="2299" u="none">
                  <a:solidFill>
                    <a:srgbClr val="000000"/>
                  </a:solidFill>
                  <a:latin typeface="Pangolin"/>
                </a:rPr>
                <a:t>Body Copy: Pangolin</a:t>
              </a: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91818">
            <a:off x="4004612" y="6918860"/>
            <a:ext cx="1416353" cy="131334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35245" y="4914270"/>
            <a:ext cx="1249899" cy="1220356"/>
          </a:xfrm>
          <a:prstGeom prst="rect">
            <a:avLst/>
          </a:prstGeom>
        </p:spPr>
      </p:pic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CE1E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256288" y="1471512"/>
            <a:ext cx="3775424" cy="896112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2640400" y="3753183"/>
            <a:ext cx="13007200" cy="23004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960"/>
              </a:lnSpc>
              <a:spcBef>
                <a:spcPct val="0"/>
              </a:spcBef>
            </a:pPr>
            <a:r>
              <a:rPr lang="en-US" sz="8000" u="none">
                <a:solidFill>
                  <a:srgbClr val="000000"/>
                </a:solidFill>
                <a:latin typeface="Chewy"/>
              </a:rPr>
              <a:t>Free templates for all your presentation needs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94466" y="7410639"/>
            <a:ext cx="3707510" cy="16197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For PowerPoint, Google Slides,</a:t>
            </a:r>
          </a:p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and Canva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059151" y="7410639"/>
            <a:ext cx="3839042" cy="16197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100% free for personal or commercial use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153212" y="7410639"/>
            <a:ext cx="3839042" cy="16197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Ready to use, professional,</a:t>
            </a:r>
          </a:p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and customizable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467017" y="7410639"/>
            <a:ext cx="3839042" cy="16197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58"/>
              </a:lnSpc>
              <a:spcBef>
                <a:spcPct val="0"/>
              </a:spcBef>
            </a:pPr>
            <a:r>
              <a:rPr lang="en-US" sz="3801" u="none">
                <a:solidFill>
                  <a:srgbClr val="000000"/>
                </a:solidFill>
                <a:latin typeface="Chewy"/>
              </a:rPr>
              <a:t>Blow your audience away with attractive visuals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81295">
            <a:off x="16865837" y="-616844"/>
            <a:ext cx="7708675" cy="6839697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78282">
            <a:off x="-4121875" y="-1785261"/>
            <a:ext cx="7708675" cy="6839697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03444" y="2787405"/>
            <a:ext cx="2098831" cy="353014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71817">
            <a:off x="12791627" y="-1099299"/>
            <a:ext cx="7315200" cy="2327564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81394">
            <a:off x="16315253" y="4127610"/>
            <a:ext cx="1799312" cy="1940434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DAFQ5JDFVW0</dc:identifier>
  <dcterms:modified xsi:type="dcterms:W3CDTF">2011-08-01T06:04:30Z</dcterms:modified>
  <cp:revision>1</cp:revision>
  <dc:title>Copia de Teal and Purple Whiteboard Style Doodle Portfolio Presentation</dc:title>
</cp:coreProperties>
</file>