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Oxygen"/>
      <p:regular r:id="rId27"/>
      <p:bold r:id="rId28"/>
    </p:embeddedFont>
    <p:embeddedFont>
      <p:font typeface="Poppins"/>
      <p:regular r:id="rId29"/>
      <p:bold r:id="rId30"/>
      <p:italic r:id="rId31"/>
      <p:boldItalic r:id="rId32"/>
    </p:embeddedFont>
    <p:embeddedFont>
      <p:font typeface="Barlow Condensed"/>
      <p:regular r:id="rId33"/>
      <p:bold r:id="rId34"/>
      <p:italic r:id="rId35"/>
      <p:boldItalic r:id="rId36"/>
    </p:embeddedFont>
    <p:embeddedFont>
      <p:font typeface="Yanone Kaffeesatz"/>
      <p:regular r:id="rId37"/>
      <p:bold r:id="rId38"/>
    </p:embeddedFont>
    <p:embeddedFont>
      <p:font typeface="Homemade Apple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Oxygen-bold.fntdata"/><Relationship Id="rId27" Type="http://schemas.openxmlformats.org/officeDocument/2006/relationships/font" Target="fonts/Oxygen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italic.fntdata"/><Relationship Id="rId30" Type="http://schemas.openxmlformats.org/officeDocument/2006/relationships/font" Target="fonts/Poppins-bold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regular.fntdata"/><Relationship Id="rId10" Type="http://schemas.openxmlformats.org/officeDocument/2006/relationships/slide" Target="slides/slide5.xml"/><Relationship Id="rId32" Type="http://schemas.openxmlformats.org/officeDocument/2006/relationships/font" Target="fonts/Poppins-boldItalic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italic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bold.fntdata"/><Relationship Id="rId15" Type="http://schemas.openxmlformats.org/officeDocument/2006/relationships/slide" Target="slides/slide10.xml"/><Relationship Id="rId37" Type="http://schemas.openxmlformats.org/officeDocument/2006/relationships/font" Target="fonts/YanoneKaffeesatz-regular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boldItalic.fntdata"/><Relationship Id="rId17" Type="http://schemas.openxmlformats.org/officeDocument/2006/relationships/slide" Target="slides/slide12.xml"/><Relationship Id="rId39" Type="http://schemas.openxmlformats.org/officeDocument/2006/relationships/font" Target="fonts/HomemadeApple-regular.fntdata"/><Relationship Id="rId16" Type="http://schemas.openxmlformats.org/officeDocument/2006/relationships/slide" Target="slides/slide11.xml"/><Relationship Id="rId38" Type="http://schemas.openxmlformats.org/officeDocument/2006/relationships/font" Target="fonts/YanoneKaffeesatz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g51b28ef904_0_3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" name="Google Shape;86;g51b28ef904_0_3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51b28ef904_0_3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" name="Google Shape;92;g51b28ef904_0_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g51b28ef904_0_3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" name="Google Shape;98;g51b28ef904_0_3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g51b28ef904_0_3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g51b28ef904_0_3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51b28ef904_0_3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51b28ef904_0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51b28ef904_0_3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" name="Google Shape;119;g51b28ef904_0_3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g51b28ef904_0_3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" name="Google Shape;124;g51b28ef904_0_3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51b28ef904_0_3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51b28ef904_0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51b28ef904_0_4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51b28ef904_0_4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g51b28ef904_0_4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6" name="Google Shape;146;g51b28ef904_0_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g62e97dd036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" name="Google Shape;151;g62e97dd03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g62e97dd036_0_6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0" name="Google Shape;380;g62e97dd036_0_6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4" name="Shape 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" name="Google Shape;395;g51b28ef904_0_10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6" name="Google Shape;396;g51b28ef904_0_10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g62e97dd036_0_2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3" name="Google Shape;413;g62e97dd036_0_2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8" name="Google Shape;428;g62e97dd036_0_2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9" name="Google Shape;429;g62e97dd036_0_2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g62e97dd036_0_2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0" name="Google Shape;440;g62e97dd036_0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9" name="Shape 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0" name="Google Shape;450;g51b28ef904_2_5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1" name="Google Shape;451;g51b28ef904_2_5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6" name="Google Shape;456;g62e97dd036_0_2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7" name="Google Shape;457;g62e97dd036_0_2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7" name="Google Shape;757;g6eea806c0d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8" name="Google Shape;758;g6eea806c0d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3" name="Google Shape;763;g51b28ef904_2_5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4" name="Google Shape;764;g51b28ef904_2_5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5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3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7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gradFill>
            <a:gsLst>
              <a:gs pos="0">
                <a:srgbClr val="295AAF">
                  <a:alpha val="94901"/>
                </a:srgbClr>
              </a:gs>
              <a:gs pos="52999">
                <a:srgbClr val="4D44B3"/>
              </a:gs>
              <a:gs pos="100000">
                <a:srgbClr val="6F31B1"/>
              </a:gs>
            </a:gsLst>
            <a:lin ang="300012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 txBox="1"/>
          <p:nvPr>
            <p:ph type="ctrTitle"/>
          </p:nvPr>
        </p:nvSpPr>
        <p:spPr>
          <a:xfrm>
            <a:off x="1203775" y="1746850"/>
            <a:ext cx="47367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9pPr>
          </a:lstStyle>
          <a:p/>
        </p:txBody>
      </p:sp>
      <p:pic>
        <p:nvPicPr>
          <p:cNvPr id="12" name="Google Shape;12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913675" y="0"/>
            <a:ext cx="80232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3" name="Google Shape;13;p2"/>
          <p:cNvSpPr txBox="1"/>
          <p:nvPr/>
        </p:nvSpPr>
        <p:spPr>
          <a:xfrm rot="5400000">
            <a:off x="-741150" y="4850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gradFill>
          <a:gsLst>
            <a:gs pos="0">
              <a:srgbClr val="2E95CE"/>
            </a:gs>
            <a:gs pos="52999">
              <a:srgbClr val="3581D3"/>
            </a:gs>
            <a:gs pos="100000">
              <a:srgbClr val="2E43B7"/>
            </a:gs>
          </a:gsLst>
          <a:lin ang="3001153" scaled="0"/>
        </a:grad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Google Shape;15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15874" y="0"/>
            <a:ext cx="2716461" cy="5131443"/>
          </a:xfrm>
          <a:prstGeom prst="rect">
            <a:avLst/>
          </a:prstGeom>
          <a:noFill/>
          <a:ln>
            <a:noFill/>
          </a:ln>
        </p:spPr>
      </p:pic>
      <p:sp>
        <p:nvSpPr>
          <p:cNvPr id="16" name="Google Shape;16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7" name="Google Shape;17;p3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3"/>
          <p:cNvSpPr txBox="1"/>
          <p:nvPr/>
        </p:nvSpPr>
        <p:spPr>
          <a:xfrm rot="5400000">
            <a:off x="-741150" y="4850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ground image">
  <p:cSld name="SECTION_HEADER_1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4"/>
          <p:cNvSpPr txBox="1"/>
          <p:nvPr>
            <p:ph type="title"/>
          </p:nvPr>
        </p:nvSpPr>
        <p:spPr>
          <a:xfrm>
            <a:off x="234650" y="4125425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21" name="Google Shape;21;p4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/>
          <p:nvPr/>
        </p:nvSpPr>
        <p:spPr>
          <a:xfrm>
            <a:off x="0" y="0"/>
            <a:ext cx="9144000" cy="5131500"/>
          </a:xfrm>
          <a:prstGeom prst="rect">
            <a:avLst/>
          </a:prstGeom>
          <a:gradFill>
            <a:gsLst>
              <a:gs pos="0">
                <a:srgbClr val="2A80D0"/>
              </a:gs>
              <a:gs pos="50000">
                <a:srgbClr val="67A99C"/>
              </a:gs>
              <a:gs pos="100000">
                <a:srgbClr val="9CCB5A"/>
              </a:gs>
            </a:gsLst>
            <a:lin ang="300012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24" name="Google Shape;24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-5400000">
            <a:off x="3327250" y="-1894225"/>
            <a:ext cx="2489500" cy="9117700"/>
          </a:xfrm>
          <a:prstGeom prst="rect">
            <a:avLst/>
          </a:prstGeom>
          <a:noFill/>
          <a:ln>
            <a:noFill/>
          </a:ln>
        </p:spPr>
      </p:pic>
      <p:sp>
        <p:nvSpPr>
          <p:cNvPr id="25" name="Google Shape;25;p5"/>
          <p:cNvSpPr txBox="1"/>
          <p:nvPr>
            <p:ph type="title"/>
          </p:nvPr>
        </p:nvSpPr>
        <p:spPr>
          <a:xfrm>
            <a:off x="793275" y="445025"/>
            <a:ext cx="8039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26" name="Google Shape;26;p5"/>
          <p:cNvSpPr txBox="1"/>
          <p:nvPr>
            <p:ph idx="1" type="body"/>
          </p:nvPr>
        </p:nvSpPr>
        <p:spPr>
          <a:xfrm>
            <a:off x="793275" y="1152475"/>
            <a:ext cx="80391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7" name="Google Shape;27;p5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5"/>
          <p:cNvSpPr txBox="1"/>
          <p:nvPr/>
        </p:nvSpPr>
        <p:spPr>
          <a:xfrm rot="5400000">
            <a:off x="-741150" y="4850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6"/>
          <p:cNvSpPr txBox="1"/>
          <p:nvPr>
            <p:ph type="title"/>
          </p:nvPr>
        </p:nvSpPr>
        <p:spPr>
          <a:xfrm>
            <a:off x="755175" y="445025"/>
            <a:ext cx="7790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31" name="Google Shape;31;p6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6"/>
          <p:cNvSpPr/>
          <p:nvPr/>
        </p:nvSpPr>
        <p:spPr>
          <a:xfrm rot="5400000">
            <a:off x="4850400" y="275275"/>
            <a:ext cx="179400" cy="84078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6"/>
          <p:cNvSpPr txBox="1"/>
          <p:nvPr>
            <p:ph idx="1" type="body"/>
          </p:nvPr>
        </p:nvSpPr>
        <p:spPr>
          <a:xfrm>
            <a:off x="755175" y="1152475"/>
            <a:ext cx="3657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4" name="Google Shape;34;p6"/>
          <p:cNvSpPr txBox="1"/>
          <p:nvPr>
            <p:ph idx="2" type="body"/>
          </p:nvPr>
        </p:nvSpPr>
        <p:spPr>
          <a:xfrm>
            <a:off x="4888408" y="1152475"/>
            <a:ext cx="3657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bg>
      <p:bgPr>
        <a:solidFill>
          <a:srgbClr val="7854C4"/>
        </a:solidFill>
      </p:bgPr>
    </p:bg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7"/>
          <p:cNvSpPr txBox="1"/>
          <p:nvPr>
            <p:ph type="title"/>
          </p:nvPr>
        </p:nvSpPr>
        <p:spPr>
          <a:xfrm>
            <a:off x="774100" y="445025"/>
            <a:ext cx="8058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7" name="Google Shape;37;p7"/>
          <p:cNvSpPr txBox="1"/>
          <p:nvPr>
            <p:ph idx="1" type="body"/>
          </p:nvPr>
        </p:nvSpPr>
        <p:spPr>
          <a:xfrm>
            <a:off x="774100" y="1171750"/>
            <a:ext cx="23682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8" name="Google Shape;38;p7"/>
          <p:cNvSpPr txBox="1"/>
          <p:nvPr>
            <p:ph idx="2" type="body"/>
          </p:nvPr>
        </p:nvSpPr>
        <p:spPr>
          <a:xfrm>
            <a:off x="3619097" y="1171750"/>
            <a:ext cx="23682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9" name="Google Shape;39;p7"/>
          <p:cNvSpPr txBox="1"/>
          <p:nvPr>
            <p:ph idx="3" type="body"/>
          </p:nvPr>
        </p:nvSpPr>
        <p:spPr>
          <a:xfrm>
            <a:off x="6464094" y="1171750"/>
            <a:ext cx="23682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40" name="Google Shape;40;p7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7"/>
          <p:cNvSpPr txBox="1"/>
          <p:nvPr/>
        </p:nvSpPr>
        <p:spPr>
          <a:xfrm rot="5400000">
            <a:off x="-741150" y="4850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bg>
      <p:bgPr>
        <a:solidFill>
          <a:srgbClr val="2A80D0"/>
        </a:solidFill>
      </p:bgPr>
    </p:bg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8"/>
          <p:cNvSpPr txBox="1"/>
          <p:nvPr>
            <p:ph type="title"/>
          </p:nvPr>
        </p:nvSpPr>
        <p:spPr>
          <a:xfrm>
            <a:off x="660500" y="445025"/>
            <a:ext cx="81717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44" name="Google Shape;44;p8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8"/>
          <p:cNvSpPr txBox="1"/>
          <p:nvPr/>
        </p:nvSpPr>
        <p:spPr>
          <a:xfrm rot="5400000">
            <a:off x="-741150" y="4850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bg>
      <p:bgPr>
        <a:gradFill>
          <a:gsLst>
            <a:gs pos="0">
              <a:srgbClr val="2A80D0"/>
            </a:gs>
            <a:gs pos="50000">
              <a:srgbClr val="67A99C"/>
            </a:gs>
            <a:gs pos="100000">
              <a:srgbClr val="9CCB5A"/>
            </a:gs>
          </a:gsLst>
          <a:lin ang="3001153" scaled="0"/>
        </a:grad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7" name="Google Shape;47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-5400000">
            <a:off x="3327250" y="-1284625"/>
            <a:ext cx="2489500" cy="9117700"/>
          </a:xfrm>
          <a:prstGeom prst="rect">
            <a:avLst/>
          </a:prstGeom>
          <a:noFill/>
          <a:ln>
            <a:noFill/>
          </a:ln>
        </p:spPr>
      </p:pic>
      <p:sp>
        <p:nvSpPr>
          <p:cNvPr id="48" name="Google Shape;48;p9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9"/>
          <p:cNvSpPr txBox="1"/>
          <p:nvPr>
            <p:ph type="title"/>
          </p:nvPr>
        </p:nvSpPr>
        <p:spPr>
          <a:xfrm>
            <a:off x="692700" y="479400"/>
            <a:ext cx="80502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50" name="Google Shape;50;p9"/>
          <p:cNvSpPr txBox="1"/>
          <p:nvPr>
            <p:ph idx="1" type="body"/>
          </p:nvPr>
        </p:nvSpPr>
        <p:spPr>
          <a:xfrm>
            <a:off x="692700" y="2283075"/>
            <a:ext cx="7638300" cy="185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1" name="Google Shape;51;p9"/>
          <p:cNvSpPr txBox="1"/>
          <p:nvPr/>
        </p:nvSpPr>
        <p:spPr>
          <a:xfrm rot="5400000">
            <a:off x="-741150" y="4850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 with picture">
  <p:cSld name="SECTION_TITLE_AND_DESCRIPTION_1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0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54" name="Google Shape;54;p10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55" name="Google Shape;55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56" name="Google Shape;56;p10"/>
          <p:cNvSpPr/>
          <p:nvPr/>
        </p:nvSpPr>
        <p:spPr>
          <a:xfrm>
            <a:off x="311700" y="0"/>
            <a:ext cx="179400" cy="37953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Idea">
  <p:cSld name="BIG_NUMBER_1">
    <p:bg>
      <p:bgPr>
        <a:solidFill>
          <a:srgbClr val="2E95CE"/>
        </a:solidFill>
      </p:bgPr>
    </p:bg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8" name="Google Shape;58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-5400000">
            <a:off x="3327250" y="-1894225"/>
            <a:ext cx="2489500" cy="9117700"/>
          </a:xfrm>
          <a:prstGeom prst="rect">
            <a:avLst/>
          </a:prstGeom>
          <a:noFill/>
          <a:ln>
            <a:noFill/>
          </a:ln>
        </p:spPr>
      </p:pic>
      <p:sp>
        <p:nvSpPr>
          <p:cNvPr id="59" name="Google Shape;59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60" name="Google Shape;60;p11"/>
          <p:cNvSpPr txBox="1"/>
          <p:nvPr>
            <p:ph type="title"/>
          </p:nvPr>
        </p:nvSpPr>
        <p:spPr>
          <a:xfrm>
            <a:off x="311700" y="6140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9600"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  <p:sp>
        <p:nvSpPr>
          <p:cNvPr id="61" name="Google Shape;61;p11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 type="blank">
  <p:cSld name="BLANK">
    <p:bg>
      <p:bgPr>
        <a:solidFill>
          <a:srgbClr val="FFFFFF"/>
        </a:solidFill>
      </p:bgPr>
    </p:bg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2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64" name="Google Shape;64;p12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12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66" name="Google Shape;66;p12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67" name="Google Shape;67;p12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68" name="Google Shape;68;p12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69" name="Google Shape;69;p12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70" name="Google Shape;70;p12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71" name="Google Shape;71;p12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bg>
      <p:bgPr>
        <a:solidFill>
          <a:srgbClr val="7854C4"/>
        </a:solidFill>
      </p:bgPr>
    </p:bg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13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74" name="Google Shape;74;p13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75" name="Google Shape;75;p13"/>
          <p:cNvSpPr/>
          <p:nvPr/>
        </p:nvSpPr>
        <p:spPr>
          <a:xfrm>
            <a:off x="311700" y="0"/>
            <a:ext cx="179400" cy="3795300"/>
          </a:xfrm>
          <a:prstGeom prst="rect">
            <a:avLst/>
          </a:prstGeom>
          <a:gradFill>
            <a:gsLst>
              <a:gs pos="0">
                <a:srgbClr val="7854C4"/>
              </a:gs>
              <a:gs pos="52999">
                <a:srgbClr val="4D44B3"/>
              </a:gs>
              <a:gs pos="100000">
                <a:srgbClr val="6F31B1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76" name="Google Shape;76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913675" y="0"/>
            <a:ext cx="802325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9CCB5A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Yanone Kaffeesatz"/>
              <a:buNone/>
              <a:defRPr sz="28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Oxygen"/>
              <a:buChar char="●"/>
              <a:defRPr sz="1800"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Oxygen"/>
              <a:buChar char="○"/>
              <a:defRPr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Oxygen"/>
              <a:buChar char="■"/>
              <a:defRPr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Oxygen"/>
              <a:buChar char="●"/>
              <a:defRPr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Oxygen"/>
              <a:buChar char="○"/>
              <a:defRPr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Oxygen"/>
              <a:buChar char="■"/>
              <a:defRPr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Oxygen"/>
              <a:buChar char="●"/>
              <a:defRPr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Oxygen"/>
              <a:buChar char="○"/>
              <a:defRPr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400"/>
              <a:buFont typeface="Oxygen"/>
              <a:buChar char="■"/>
              <a:defRPr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defRPr>
            </a:lvl9pPr>
          </a:lstStyle>
          <a:p/>
        </p:txBody>
      </p:sp>
      <p:sp>
        <p:nvSpPr>
          <p:cNvPr id="8" name="Google Shape;8;p1"/>
          <p:cNvSpPr txBox="1"/>
          <p:nvPr/>
        </p:nvSpPr>
        <p:spPr>
          <a:xfrm rot="5400000">
            <a:off x="-741150" y="4850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8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9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4"/>
          <p:cNvSpPr txBox="1"/>
          <p:nvPr>
            <p:ph type="ctrTitle"/>
          </p:nvPr>
        </p:nvSpPr>
        <p:spPr>
          <a:xfrm>
            <a:off x="1203775" y="2241350"/>
            <a:ext cx="3573600" cy="177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>
                <a:latin typeface="Yanone Kaffeesatz"/>
                <a:ea typeface="Yanone Kaffeesatz"/>
                <a:cs typeface="Yanone Kaffeesatz"/>
                <a:sym typeface="Yanone Kaffeesatz"/>
              </a:rPr>
              <a:t>Here goes your presentation </a:t>
            </a:r>
            <a:r>
              <a:rPr lang="en-GB" sz="4800">
                <a:solidFill>
                  <a:schemeClr val="accent6"/>
                </a:solidFill>
                <a:latin typeface="Yanone Kaffeesatz"/>
                <a:ea typeface="Yanone Kaffeesatz"/>
                <a:cs typeface="Yanone Kaffeesatz"/>
                <a:sym typeface="Yanone Kaffeesatz"/>
              </a:rPr>
              <a:t>title</a:t>
            </a:r>
            <a:endParaRPr sz="4800">
              <a:solidFill>
                <a:schemeClr val="accent6"/>
              </a:solidFill>
              <a:latin typeface="Yanone Kaffeesatz"/>
              <a:ea typeface="Yanone Kaffeesatz"/>
              <a:cs typeface="Yanone Kaffeesatz"/>
              <a:sym typeface="Yanone Kaffeesatz"/>
            </a:endParaRPr>
          </a:p>
        </p:txBody>
      </p:sp>
      <p:sp>
        <p:nvSpPr>
          <p:cNvPr id="82" name="Google Shape;82;p14"/>
          <p:cNvSpPr/>
          <p:nvPr/>
        </p:nvSpPr>
        <p:spPr>
          <a:xfrm rot="10800000">
            <a:off x="3728837" y="2882974"/>
            <a:ext cx="1327500" cy="1342200"/>
          </a:xfrm>
          <a:prstGeom prst="halfFrame">
            <a:avLst>
              <a:gd fmla="val 12863" name="adj1"/>
              <a:gd fmla="val 13198" name="adj2"/>
            </a:avLst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14"/>
          <p:cNvSpPr/>
          <p:nvPr/>
        </p:nvSpPr>
        <p:spPr>
          <a:xfrm>
            <a:off x="709562" y="2060624"/>
            <a:ext cx="1327500" cy="1342200"/>
          </a:xfrm>
          <a:prstGeom prst="halfFrame">
            <a:avLst>
              <a:gd fmla="val 12863" name="adj1"/>
              <a:gd fmla="val 13198" name="adj2"/>
            </a:avLst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5"/>
          <p:cNvSpPr txBox="1"/>
          <p:nvPr>
            <p:ph type="title"/>
          </p:nvPr>
        </p:nvSpPr>
        <p:spPr>
          <a:xfrm>
            <a:off x="705975" y="2150850"/>
            <a:ext cx="21963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 or the </a:t>
            </a:r>
            <a:r>
              <a:rPr lang="en-GB">
                <a:solidFill>
                  <a:schemeClr val="accent6"/>
                </a:solidFill>
              </a:rPr>
              <a:t>company </a:t>
            </a:r>
            <a:r>
              <a:rPr lang="en-GB"/>
              <a:t>that you represent.</a:t>
            </a:r>
            <a:endParaRPr/>
          </a:p>
        </p:txBody>
      </p:sp>
      <p:sp>
        <p:nvSpPr>
          <p:cNvPr id="89" name="Google Shape;89;p15"/>
          <p:cNvSpPr txBox="1"/>
          <p:nvPr>
            <p:ph idx="4294967295" type="body"/>
          </p:nvPr>
        </p:nvSpPr>
        <p:spPr>
          <a:xfrm>
            <a:off x="3636700" y="897850"/>
            <a:ext cx="4740000" cy="3179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800"/>
          </a:p>
          <a:p>
            <a:pPr indent="0" lvl="0" marL="0" rtl="0" algn="l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Aenean massa. Cum sociis natoque penatibus et magnis dis parturient montes, nascetur ridiculus mus</a:t>
            </a:r>
            <a:r>
              <a:rPr lang="en-GB"/>
              <a:t>.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6"/>
          <p:cNvSpPr txBox="1"/>
          <p:nvPr>
            <p:ph type="title"/>
          </p:nvPr>
        </p:nvSpPr>
        <p:spPr>
          <a:xfrm>
            <a:off x="755175" y="445025"/>
            <a:ext cx="7790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Add your talking points here or a </a:t>
            </a:r>
            <a:r>
              <a:rPr lang="en-GB" sz="3600">
                <a:solidFill>
                  <a:srgbClr val="FFCB25"/>
                </a:solidFill>
              </a:rPr>
              <a:t>summary </a:t>
            </a:r>
            <a:r>
              <a:rPr lang="en-GB" sz="3600"/>
              <a:t>of your presentation.</a:t>
            </a:r>
            <a:endParaRPr sz="3600"/>
          </a:p>
        </p:txBody>
      </p:sp>
      <p:sp>
        <p:nvSpPr>
          <p:cNvPr id="95" name="Google Shape;95;p16"/>
          <p:cNvSpPr txBox="1"/>
          <p:nvPr>
            <p:ph idx="1" type="body"/>
          </p:nvPr>
        </p:nvSpPr>
        <p:spPr>
          <a:xfrm>
            <a:off x="755175" y="2094850"/>
            <a:ext cx="6073200" cy="1961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3556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AutoNum type="arabicPeriod"/>
            </a:pPr>
            <a:r>
              <a:rPr lang="en-GB" sz="2000"/>
              <a:t>We will talk about this first.</a:t>
            </a:r>
            <a:endParaRPr sz="2000"/>
          </a:p>
          <a:p>
            <a:pPr indent="-3556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AutoNum type="arabicPeriod"/>
            </a:pPr>
            <a:r>
              <a:rPr lang="en-GB" sz="2000"/>
              <a:t>We will talk about this second.</a:t>
            </a:r>
            <a:endParaRPr sz="2000"/>
          </a:p>
          <a:p>
            <a:pPr indent="-3556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AutoNum type="arabicPeriod"/>
            </a:pPr>
            <a:r>
              <a:rPr lang="en-GB" sz="2000"/>
              <a:t>We will talk about this last.</a:t>
            </a:r>
            <a:endParaRPr sz="20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17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5300"/>
              <a:t>We will talk about this </a:t>
            </a:r>
            <a:r>
              <a:rPr lang="en-GB" sz="5300">
                <a:solidFill>
                  <a:schemeClr val="accent6"/>
                </a:solidFill>
              </a:rPr>
              <a:t>first</a:t>
            </a:r>
            <a:r>
              <a:rPr lang="en-GB" sz="5300"/>
              <a:t>.</a:t>
            </a:r>
            <a:endParaRPr sz="53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8"/>
          <p:cNvSpPr txBox="1"/>
          <p:nvPr>
            <p:ph type="title"/>
          </p:nvPr>
        </p:nvSpPr>
        <p:spPr>
          <a:xfrm>
            <a:off x="885275" y="445025"/>
            <a:ext cx="7571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accent6"/>
                </a:solidFill>
              </a:rPr>
              <a:t>here</a:t>
            </a:r>
            <a:endParaRPr>
              <a:solidFill>
                <a:schemeClr val="accent6"/>
              </a:solidFill>
            </a:endParaRPr>
          </a:p>
        </p:txBody>
      </p:sp>
      <p:sp>
        <p:nvSpPr>
          <p:cNvPr id="106" name="Google Shape;106;p18"/>
          <p:cNvSpPr txBox="1"/>
          <p:nvPr>
            <p:ph idx="1" type="body"/>
          </p:nvPr>
        </p:nvSpPr>
        <p:spPr>
          <a:xfrm>
            <a:off x="885275" y="1580550"/>
            <a:ext cx="7571100" cy="224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One of the keys to an effective presentation is keeping it simple, concentrate on your core message.</a:t>
            </a:r>
            <a:endParaRPr sz="2400"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Make it easy for your audience to understand and respond.</a:t>
            </a:r>
            <a:endParaRPr sz="2400"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9"/>
          <p:cNvSpPr txBox="1"/>
          <p:nvPr>
            <p:ph type="ctrTitle"/>
          </p:nvPr>
        </p:nvSpPr>
        <p:spPr>
          <a:xfrm>
            <a:off x="2270575" y="1746850"/>
            <a:ext cx="47367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/>
              <a:t>Add your main point </a:t>
            </a:r>
            <a:r>
              <a:rPr lang="en-GB" sz="7200">
                <a:solidFill>
                  <a:schemeClr val="accent6"/>
                </a:solidFill>
              </a:rPr>
              <a:t>here</a:t>
            </a:r>
            <a:r>
              <a:rPr lang="en-GB" sz="7200"/>
              <a:t>.</a:t>
            </a:r>
            <a:endParaRPr sz="7200"/>
          </a:p>
        </p:txBody>
      </p:sp>
      <p:grpSp>
        <p:nvGrpSpPr>
          <p:cNvPr id="112" name="Google Shape;112;p19"/>
          <p:cNvGrpSpPr/>
          <p:nvPr/>
        </p:nvGrpSpPr>
        <p:grpSpPr>
          <a:xfrm>
            <a:off x="410063" y="4030501"/>
            <a:ext cx="1113000" cy="1113007"/>
            <a:chOff x="5198375" y="2410750"/>
            <a:chExt cx="222600" cy="226175"/>
          </a:xfrm>
        </p:grpSpPr>
        <p:sp>
          <p:nvSpPr>
            <p:cNvPr id="113" name="Google Shape;113;p19"/>
            <p:cNvSpPr/>
            <p:nvPr/>
          </p:nvSpPr>
          <p:spPr>
            <a:xfrm>
              <a:off x="5198375" y="2410750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1"/>
                  </a:moveTo>
                  <a:cubicBezTo>
                    <a:pt x="714" y="1"/>
                    <a:pt x="0" y="714"/>
                    <a:pt x="0" y="1606"/>
                  </a:cubicBezTo>
                  <a:cubicBezTo>
                    <a:pt x="0" y="2481"/>
                    <a:pt x="714" y="3194"/>
                    <a:pt x="1606" y="3194"/>
                  </a:cubicBezTo>
                  <a:cubicBezTo>
                    <a:pt x="2480" y="3194"/>
                    <a:pt x="3194" y="2481"/>
                    <a:pt x="3194" y="1606"/>
                  </a:cubicBezTo>
                  <a:cubicBezTo>
                    <a:pt x="3194" y="714"/>
                    <a:pt x="2480" y="1"/>
                    <a:pt x="1606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9"/>
            <p:cNvSpPr/>
            <p:nvPr/>
          </p:nvSpPr>
          <p:spPr>
            <a:xfrm>
              <a:off x="5198825" y="2417000"/>
              <a:ext cx="222150" cy="219925"/>
            </a:xfrm>
            <a:custGeom>
              <a:rect b="b" l="l" r="r" t="t"/>
              <a:pathLst>
                <a:path extrusionOk="0" h="8797" w="8886">
                  <a:moveTo>
                    <a:pt x="5442" y="2695"/>
                  </a:moveTo>
                  <a:lnTo>
                    <a:pt x="6762" y="3034"/>
                  </a:lnTo>
                  <a:lnTo>
                    <a:pt x="6530" y="3283"/>
                  </a:lnTo>
                  <a:lnTo>
                    <a:pt x="5888" y="3141"/>
                  </a:lnTo>
                  <a:cubicBezTo>
                    <a:pt x="5781" y="3034"/>
                    <a:pt x="5638" y="2998"/>
                    <a:pt x="5513" y="2980"/>
                  </a:cubicBezTo>
                  <a:lnTo>
                    <a:pt x="5442" y="2695"/>
                  </a:lnTo>
                  <a:close/>
                  <a:moveTo>
                    <a:pt x="8725" y="0"/>
                  </a:moveTo>
                  <a:lnTo>
                    <a:pt x="4247" y="1124"/>
                  </a:lnTo>
                  <a:lnTo>
                    <a:pt x="4247" y="2409"/>
                  </a:lnTo>
                  <a:lnTo>
                    <a:pt x="5121" y="2623"/>
                  </a:lnTo>
                  <a:lnTo>
                    <a:pt x="5228" y="3034"/>
                  </a:lnTo>
                  <a:cubicBezTo>
                    <a:pt x="5121" y="3052"/>
                    <a:pt x="5050" y="3105"/>
                    <a:pt x="4996" y="3176"/>
                  </a:cubicBezTo>
                  <a:lnTo>
                    <a:pt x="3694" y="4461"/>
                  </a:lnTo>
                  <a:lnTo>
                    <a:pt x="3105" y="4461"/>
                  </a:lnTo>
                  <a:cubicBezTo>
                    <a:pt x="2878" y="3809"/>
                    <a:pt x="2245" y="3393"/>
                    <a:pt x="1583" y="3393"/>
                  </a:cubicBezTo>
                  <a:cubicBezTo>
                    <a:pt x="1412" y="3393"/>
                    <a:pt x="1239" y="3421"/>
                    <a:pt x="1071" y="3480"/>
                  </a:cubicBezTo>
                  <a:cubicBezTo>
                    <a:pt x="446" y="3694"/>
                    <a:pt x="18" y="4283"/>
                    <a:pt x="0" y="4943"/>
                  </a:cubicBezTo>
                  <a:lnTo>
                    <a:pt x="0" y="8797"/>
                  </a:lnTo>
                  <a:lnTo>
                    <a:pt x="3176" y="8797"/>
                  </a:lnTo>
                  <a:lnTo>
                    <a:pt x="3176" y="5799"/>
                  </a:lnTo>
                  <a:lnTo>
                    <a:pt x="3979" y="5799"/>
                  </a:lnTo>
                  <a:cubicBezTo>
                    <a:pt x="4157" y="5799"/>
                    <a:pt x="4318" y="5728"/>
                    <a:pt x="4443" y="5603"/>
                  </a:cubicBezTo>
                  <a:lnTo>
                    <a:pt x="5942" y="4122"/>
                  </a:lnTo>
                  <a:cubicBezTo>
                    <a:pt x="6084" y="3944"/>
                    <a:pt x="6156" y="3712"/>
                    <a:pt x="6102" y="3480"/>
                  </a:cubicBezTo>
                  <a:lnTo>
                    <a:pt x="6102" y="3480"/>
                  </a:lnTo>
                  <a:lnTo>
                    <a:pt x="6495" y="3587"/>
                  </a:lnTo>
                  <a:lnTo>
                    <a:pt x="6566" y="3587"/>
                  </a:lnTo>
                  <a:cubicBezTo>
                    <a:pt x="6620" y="3587"/>
                    <a:pt x="6673" y="3551"/>
                    <a:pt x="6709" y="3515"/>
                  </a:cubicBezTo>
                  <a:lnTo>
                    <a:pt x="7066" y="3105"/>
                  </a:lnTo>
                  <a:lnTo>
                    <a:pt x="8725" y="3515"/>
                  </a:lnTo>
                  <a:cubicBezTo>
                    <a:pt x="8797" y="3515"/>
                    <a:pt x="8886" y="3462"/>
                    <a:pt x="8886" y="3391"/>
                  </a:cubicBezTo>
                  <a:lnTo>
                    <a:pt x="8886" y="3373"/>
                  </a:lnTo>
                  <a:lnTo>
                    <a:pt x="8886" y="143"/>
                  </a:lnTo>
                  <a:cubicBezTo>
                    <a:pt x="8886" y="72"/>
                    <a:pt x="8832" y="0"/>
                    <a:pt x="874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19"/>
            <p:cNvSpPr/>
            <p:nvPr/>
          </p:nvSpPr>
          <p:spPr>
            <a:xfrm>
              <a:off x="5288475" y="2445100"/>
              <a:ext cx="9825" cy="29900"/>
            </a:xfrm>
            <a:custGeom>
              <a:rect b="b" l="l" r="r" t="t"/>
              <a:pathLst>
                <a:path extrusionOk="0" h="1196" w="393">
                  <a:moveTo>
                    <a:pt x="197" y="0"/>
                  </a:moveTo>
                  <a:cubicBezTo>
                    <a:pt x="90" y="0"/>
                    <a:pt x="0" y="90"/>
                    <a:pt x="0" y="197"/>
                  </a:cubicBezTo>
                  <a:lnTo>
                    <a:pt x="0" y="1000"/>
                  </a:lnTo>
                  <a:cubicBezTo>
                    <a:pt x="0" y="1107"/>
                    <a:pt x="90" y="1196"/>
                    <a:pt x="197" y="1196"/>
                  </a:cubicBezTo>
                  <a:cubicBezTo>
                    <a:pt x="304" y="1196"/>
                    <a:pt x="393" y="1107"/>
                    <a:pt x="393" y="1000"/>
                  </a:cubicBezTo>
                  <a:lnTo>
                    <a:pt x="393" y="197"/>
                  </a:lnTo>
                  <a:cubicBezTo>
                    <a:pt x="393" y="90"/>
                    <a:pt x="304" y="0"/>
                    <a:pt x="19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6" name="Google Shape;116;p19"/>
          <p:cNvSpPr/>
          <p:nvPr/>
        </p:nvSpPr>
        <p:spPr>
          <a:xfrm>
            <a:off x="311700" y="0"/>
            <a:ext cx="179400" cy="21507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0"/>
          <p:cNvSpPr txBox="1"/>
          <p:nvPr>
            <p:ph type="title"/>
          </p:nvPr>
        </p:nvSpPr>
        <p:spPr>
          <a:xfrm>
            <a:off x="702175" y="1452225"/>
            <a:ext cx="77943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</a:t>
            </a:r>
            <a:r>
              <a:rPr lang="en-GB">
                <a:solidFill>
                  <a:schemeClr val="accent6"/>
                </a:solidFill>
              </a:rPr>
              <a:t>idea!</a:t>
            </a:r>
            <a:endParaRPr>
              <a:solidFill>
                <a:schemeClr val="accent6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21"/>
          <p:cNvSpPr txBox="1"/>
          <p:nvPr>
            <p:ph type="title"/>
          </p:nvPr>
        </p:nvSpPr>
        <p:spPr>
          <a:xfrm>
            <a:off x="695300" y="445025"/>
            <a:ext cx="7862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</a:t>
            </a:r>
            <a:r>
              <a:rPr lang="en-GB">
                <a:solidFill>
                  <a:srgbClr val="FFCB25"/>
                </a:solidFill>
              </a:rPr>
              <a:t>content</a:t>
            </a:r>
            <a:r>
              <a:rPr lang="en-GB"/>
              <a:t>.</a:t>
            </a:r>
            <a:endParaRPr/>
          </a:p>
        </p:txBody>
      </p:sp>
      <p:sp>
        <p:nvSpPr>
          <p:cNvPr id="127" name="Google Shape;127;p21"/>
          <p:cNvSpPr txBox="1"/>
          <p:nvPr>
            <p:ph idx="1" type="body"/>
          </p:nvPr>
        </p:nvSpPr>
        <p:spPr>
          <a:xfrm>
            <a:off x="695300" y="1152475"/>
            <a:ext cx="36909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FFFFFF"/>
                </a:solidFill>
              </a:rPr>
              <a:t>Remember that most of our presentation templates allow you to change the colors by going into the master – this works both in PowerPoint and Google Slides – , so you can adapt them to your needs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28" name="Google Shape;128;p21"/>
          <p:cNvSpPr txBox="1"/>
          <p:nvPr>
            <p:ph idx="2" type="body"/>
          </p:nvPr>
        </p:nvSpPr>
        <p:spPr>
          <a:xfrm>
            <a:off x="4866719" y="1152475"/>
            <a:ext cx="36909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FFFFFF"/>
                </a:solidFill>
              </a:rPr>
              <a:t>Colors are emotional and evoke feelings. The right colors can help persuade and motivate, they can increase your audience's interest and improve learning comprehension and retention.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2"/>
          <p:cNvSpPr txBox="1"/>
          <p:nvPr>
            <p:ph type="title"/>
          </p:nvPr>
        </p:nvSpPr>
        <p:spPr>
          <a:xfrm>
            <a:off x="926500" y="445025"/>
            <a:ext cx="79059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accent6"/>
                </a:solidFill>
              </a:rPr>
              <a:t>here</a:t>
            </a:r>
            <a:r>
              <a:rPr lang="en-GB"/>
              <a:t>.</a:t>
            </a:r>
            <a:endParaRPr/>
          </a:p>
        </p:txBody>
      </p:sp>
      <p:sp>
        <p:nvSpPr>
          <p:cNvPr id="134" name="Google Shape;134;p22"/>
          <p:cNvSpPr txBox="1"/>
          <p:nvPr>
            <p:ph idx="1" type="body"/>
          </p:nvPr>
        </p:nvSpPr>
        <p:spPr>
          <a:xfrm>
            <a:off x="926500" y="1476550"/>
            <a:ext cx="2201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pandas don’t hibernate?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When winter approaches, they head lower down their mountain homes to warmer temperatures, where they continue to chomp away on bamboo!</a:t>
            </a:r>
            <a:endParaRPr/>
          </a:p>
        </p:txBody>
      </p:sp>
      <p:sp>
        <p:nvSpPr>
          <p:cNvPr id="135" name="Google Shape;135;p22"/>
          <p:cNvSpPr txBox="1"/>
          <p:nvPr>
            <p:ph idx="2" type="body"/>
          </p:nvPr>
        </p:nvSpPr>
        <p:spPr>
          <a:xfrm>
            <a:off x="3570681" y="1476550"/>
            <a:ext cx="2201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Also, cats love to sleep. A fifteen-year-old cat has probably spent ten years of its life sleeping.</a:t>
            </a:r>
            <a:endParaRPr/>
          </a:p>
        </p:txBody>
      </p:sp>
      <p:sp>
        <p:nvSpPr>
          <p:cNvPr id="136" name="Google Shape;136;p22"/>
          <p:cNvSpPr txBox="1"/>
          <p:nvPr>
            <p:ph idx="3" type="body"/>
          </p:nvPr>
        </p:nvSpPr>
        <p:spPr>
          <a:xfrm>
            <a:off x="6214861" y="1476550"/>
            <a:ext cx="2201100" cy="275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Did you know that elephants can sense storms?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Elephants may be able to detect a thunderstorm from hundreds of miles away, and will head towards it, looking for water.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3"/>
          <p:cNvSpPr txBox="1"/>
          <p:nvPr>
            <p:ph type="title"/>
          </p:nvPr>
        </p:nvSpPr>
        <p:spPr>
          <a:xfrm>
            <a:off x="265500" y="1532975"/>
            <a:ext cx="4045200" cy="8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</a:t>
            </a:r>
            <a:r>
              <a:rPr lang="en-GB">
                <a:solidFill>
                  <a:srgbClr val="FFCB25"/>
                </a:solidFill>
              </a:rPr>
              <a:t>images</a:t>
            </a:r>
            <a:r>
              <a:rPr lang="en-GB"/>
              <a:t>.</a:t>
            </a:r>
            <a:endParaRPr/>
          </a:p>
        </p:txBody>
      </p:sp>
      <p:sp>
        <p:nvSpPr>
          <p:cNvPr id="142" name="Google Shape;142;p23"/>
          <p:cNvSpPr txBox="1"/>
          <p:nvPr>
            <p:ph idx="1" type="subTitle"/>
          </p:nvPr>
        </p:nvSpPr>
        <p:spPr>
          <a:xfrm>
            <a:off x="265500" y="24982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solidFill>
                  <a:srgbClr val="FFFFFF"/>
                </a:solidFill>
              </a:rPr>
              <a:t>Images are a big part of any slideshow presentation. They help your audience connect with your ideas on a more emotional level.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</a:endParaRPr>
          </a:p>
        </p:txBody>
      </p:sp>
      <p:pic>
        <p:nvPicPr>
          <p:cNvPr id="143" name="Google Shape;143;p23"/>
          <p:cNvPicPr preferRelativeResize="0"/>
          <p:nvPr/>
        </p:nvPicPr>
        <p:blipFill rotWithShape="1">
          <a:blip r:embed="rId3">
            <a:alphaModFix/>
          </a:blip>
          <a:srcRect b="33110" l="0" r="0" t="0"/>
          <a:stretch/>
        </p:blipFill>
        <p:spPr>
          <a:xfrm>
            <a:off x="4510025" y="368426"/>
            <a:ext cx="4255076" cy="440665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24"/>
          <p:cNvSpPr txBox="1"/>
          <p:nvPr>
            <p:ph type="title"/>
          </p:nvPr>
        </p:nvSpPr>
        <p:spPr>
          <a:xfrm>
            <a:off x="234650" y="4125425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just add them as backgrounds.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53" name="Google Shape;153;p25"/>
          <p:cNvCxnSpPr>
            <a:stCxn id="154" idx="2"/>
          </p:cNvCxnSpPr>
          <p:nvPr/>
        </p:nvCxnSpPr>
        <p:spPr>
          <a:xfrm rot="5400000">
            <a:off x="4913475" y="1359200"/>
            <a:ext cx="1688400" cy="4721400"/>
          </a:xfrm>
          <a:prstGeom prst="bentConnector2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55" name="Google Shape;155;p25"/>
          <p:cNvSpPr txBox="1"/>
          <p:nvPr>
            <p:ph type="title"/>
          </p:nvPr>
        </p:nvSpPr>
        <p:spPr>
          <a:xfrm>
            <a:off x="864675" y="189725"/>
            <a:ext cx="77643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</a:t>
            </a:r>
            <a:r>
              <a:rPr lang="en-GB">
                <a:solidFill>
                  <a:schemeClr val="accent6"/>
                </a:solidFill>
              </a:rPr>
              <a:t>title</a:t>
            </a:r>
            <a:r>
              <a:rPr lang="en-GB"/>
              <a:t>.</a:t>
            </a:r>
            <a:endParaRPr/>
          </a:p>
        </p:txBody>
      </p:sp>
      <p:grpSp>
        <p:nvGrpSpPr>
          <p:cNvPr id="156" name="Google Shape;156;p25"/>
          <p:cNvGrpSpPr/>
          <p:nvPr/>
        </p:nvGrpSpPr>
        <p:grpSpPr>
          <a:xfrm>
            <a:off x="1192331" y="1373757"/>
            <a:ext cx="6910572" cy="3422340"/>
            <a:chOff x="275475" y="1342375"/>
            <a:chExt cx="7012250" cy="3021400"/>
          </a:xfrm>
        </p:grpSpPr>
        <p:sp>
          <p:nvSpPr>
            <p:cNvPr id="157" name="Google Shape;157;p25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25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25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25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25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FFCB25"/>
            </a:solidFill>
            <a:ln cap="flat" cmpd="sng" w="9525">
              <a:solidFill>
                <a:srgbClr val="FFCB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25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25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25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25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25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25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25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25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25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25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25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25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25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25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25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25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25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25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25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25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25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25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25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25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25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25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25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25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25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25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25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25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25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25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25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25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25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25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25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25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25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25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25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25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25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25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25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25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25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25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25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25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25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25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25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25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25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25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25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25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25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25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25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25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25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25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25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25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25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25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25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25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25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25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25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25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25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25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25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25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25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25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25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25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25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25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25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25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25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25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25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25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25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25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25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25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5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25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25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25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25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25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25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25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25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5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5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5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5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5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5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5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5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5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5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5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5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5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5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5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5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5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5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5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5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5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5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5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5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5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5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5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5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5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5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5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5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5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5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5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5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5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5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5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5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5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5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5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5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5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5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5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5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5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5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5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5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5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5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5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5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5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5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5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5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5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5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5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5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5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5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5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5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5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5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5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5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5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5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5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5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5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5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5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5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5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5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5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5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5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5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5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5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5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5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5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5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5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5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5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5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5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5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5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5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5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9CCB5A"/>
            </a:solidFill>
            <a:ln cap="flat" cmpd="sng" w="9525">
              <a:solidFill>
                <a:srgbClr val="9CCB5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8" name="Google Shape;368;p25"/>
          <p:cNvSpPr/>
          <p:nvPr/>
        </p:nvSpPr>
        <p:spPr>
          <a:xfrm>
            <a:off x="2113882" y="1956265"/>
            <a:ext cx="810000" cy="813600"/>
          </a:xfrm>
          <a:prstGeom prst="ellipse">
            <a:avLst/>
          </a:prstGeom>
          <a:solidFill>
            <a:srgbClr val="FFCB25">
              <a:alpha val="379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</a:endParaRPr>
          </a:p>
        </p:txBody>
      </p:sp>
      <p:cxnSp>
        <p:nvCxnSpPr>
          <p:cNvPr id="369" name="Google Shape;369;p25"/>
          <p:cNvCxnSpPr>
            <a:endCxn id="370" idx="0"/>
          </p:cNvCxnSpPr>
          <p:nvPr/>
        </p:nvCxnSpPr>
        <p:spPr>
          <a:xfrm flipH="1">
            <a:off x="1601850" y="2361875"/>
            <a:ext cx="954600" cy="726600"/>
          </a:xfrm>
          <a:prstGeom prst="bentConnector2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70" name="Google Shape;370;p25"/>
          <p:cNvSpPr/>
          <p:nvPr/>
        </p:nvSpPr>
        <p:spPr>
          <a:xfrm>
            <a:off x="579300" y="3088475"/>
            <a:ext cx="2045100" cy="1640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u="none" cap="none" strike="noStrike"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rPr>
              <a:t>You can use maps to </a:t>
            </a:r>
            <a:r>
              <a:rPr lang="en-GB"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rPr>
              <a:t>show </a:t>
            </a:r>
            <a:r>
              <a:rPr i="0" lang="en-GB" u="none" cap="none" strike="noStrike"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rPr>
              <a:t>your offices</a:t>
            </a:r>
            <a:r>
              <a:rPr lang="en-GB"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rPr>
              <a:t> or markets. Or as charts, highlighting the countries and adding your data. </a:t>
            </a:r>
            <a:endParaRPr>
              <a:solidFill>
                <a:srgbClr val="FFFFFF"/>
              </a:solidFill>
              <a:latin typeface="Oxygen"/>
              <a:ea typeface="Oxygen"/>
              <a:cs typeface="Oxygen"/>
              <a:sym typeface="Oxygen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xygen"/>
              <a:ea typeface="Oxygen"/>
              <a:cs typeface="Oxygen"/>
              <a:sym typeface="Oxygen"/>
            </a:endParaRPr>
          </a:p>
        </p:txBody>
      </p:sp>
      <p:sp>
        <p:nvSpPr>
          <p:cNvPr id="154" name="Google Shape;154;p25"/>
          <p:cNvSpPr/>
          <p:nvPr/>
        </p:nvSpPr>
        <p:spPr>
          <a:xfrm>
            <a:off x="7428975" y="1550300"/>
            <a:ext cx="1378800" cy="1325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Oxygen"/>
                <a:ea typeface="Oxygen"/>
                <a:cs typeface="Oxygen"/>
                <a:sym typeface="Oxygen"/>
              </a:rPr>
              <a:t>You can double click on the desired country and change fill color.</a:t>
            </a:r>
            <a:endParaRPr i="0" u="none" cap="none" strike="noStrike">
              <a:solidFill>
                <a:srgbClr val="FFFFFF"/>
              </a:solidFill>
              <a:latin typeface="Oxygen"/>
              <a:ea typeface="Oxygen"/>
              <a:cs typeface="Oxygen"/>
              <a:sym typeface="Oxygen"/>
            </a:endParaRPr>
          </a:p>
        </p:txBody>
      </p:sp>
      <p:grpSp>
        <p:nvGrpSpPr>
          <p:cNvPr id="371" name="Google Shape;371;p25"/>
          <p:cNvGrpSpPr/>
          <p:nvPr/>
        </p:nvGrpSpPr>
        <p:grpSpPr>
          <a:xfrm>
            <a:off x="2265675" y="2135535"/>
            <a:ext cx="506396" cy="455079"/>
            <a:chOff x="1978675" y="1449925"/>
            <a:chExt cx="287725" cy="257850"/>
          </a:xfrm>
        </p:grpSpPr>
        <p:sp>
          <p:nvSpPr>
            <p:cNvPr id="372" name="Google Shape;372;p25"/>
            <p:cNvSpPr/>
            <p:nvPr/>
          </p:nvSpPr>
          <p:spPr>
            <a:xfrm>
              <a:off x="2182075" y="1449925"/>
              <a:ext cx="46850" cy="46425"/>
            </a:xfrm>
            <a:custGeom>
              <a:rect b="b" l="l" r="r" t="t"/>
              <a:pathLst>
                <a:path extrusionOk="0" h="1857" w="1874">
                  <a:moveTo>
                    <a:pt x="946" y="1"/>
                  </a:moveTo>
                  <a:cubicBezTo>
                    <a:pt x="428" y="1"/>
                    <a:pt x="0" y="411"/>
                    <a:pt x="0" y="928"/>
                  </a:cubicBezTo>
                  <a:cubicBezTo>
                    <a:pt x="0" y="1446"/>
                    <a:pt x="428" y="1856"/>
                    <a:pt x="946" y="1856"/>
                  </a:cubicBezTo>
                  <a:cubicBezTo>
                    <a:pt x="1463" y="1856"/>
                    <a:pt x="1874" y="1446"/>
                    <a:pt x="1874" y="928"/>
                  </a:cubicBezTo>
                  <a:cubicBezTo>
                    <a:pt x="1874" y="411"/>
                    <a:pt x="1463" y="1"/>
                    <a:pt x="94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25"/>
            <p:cNvSpPr/>
            <p:nvPr/>
          </p:nvSpPr>
          <p:spPr>
            <a:xfrm>
              <a:off x="2015675" y="1449925"/>
              <a:ext cx="46875" cy="46425"/>
            </a:xfrm>
            <a:custGeom>
              <a:rect b="b" l="l" r="r" t="t"/>
              <a:pathLst>
                <a:path extrusionOk="0" h="1857" w="1875">
                  <a:moveTo>
                    <a:pt x="947" y="1"/>
                  </a:moveTo>
                  <a:cubicBezTo>
                    <a:pt x="429" y="1"/>
                    <a:pt x="1" y="411"/>
                    <a:pt x="1" y="928"/>
                  </a:cubicBezTo>
                  <a:cubicBezTo>
                    <a:pt x="1" y="1446"/>
                    <a:pt x="429" y="1856"/>
                    <a:pt x="947" y="1856"/>
                  </a:cubicBezTo>
                  <a:cubicBezTo>
                    <a:pt x="1464" y="1856"/>
                    <a:pt x="1874" y="1446"/>
                    <a:pt x="1874" y="928"/>
                  </a:cubicBezTo>
                  <a:cubicBezTo>
                    <a:pt x="1874" y="411"/>
                    <a:pt x="1464" y="1"/>
                    <a:pt x="94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25"/>
            <p:cNvSpPr/>
            <p:nvPr/>
          </p:nvSpPr>
          <p:spPr>
            <a:xfrm>
              <a:off x="2099100" y="1449925"/>
              <a:ext cx="46425" cy="46425"/>
            </a:xfrm>
            <a:custGeom>
              <a:rect b="b" l="l" r="r" t="t"/>
              <a:pathLst>
                <a:path extrusionOk="0" h="1857" w="1857">
                  <a:moveTo>
                    <a:pt x="928" y="1"/>
                  </a:moveTo>
                  <a:cubicBezTo>
                    <a:pt x="429" y="1"/>
                    <a:pt x="1" y="411"/>
                    <a:pt x="1" y="928"/>
                  </a:cubicBezTo>
                  <a:cubicBezTo>
                    <a:pt x="1" y="1446"/>
                    <a:pt x="429" y="1856"/>
                    <a:pt x="928" y="1856"/>
                  </a:cubicBezTo>
                  <a:cubicBezTo>
                    <a:pt x="1446" y="1856"/>
                    <a:pt x="1856" y="1446"/>
                    <a:pt x="1856" y="928"/>
                  </a:cubicBezTo>
                  <a:cubicBezTo>
                    <a:pt x="1856" y="411"/>
                    <a:pt x="1446" y="1"/>
                    <a:pt x="92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25"/>
            <p:cNvSpPr/>
            <p:nvPr/>
          </p:nvSpPr>
          <p:spPr>
            <a:xfrm>
              <a:off x="1978675" y="1503000"/>
              <a:ext cx="97250" cy="204775"/>
            </a:xfrm>
            <a:custGeom>
              <a:rect b="b" l="l" r="r" t="t"/>
              <a:pathLst>
                <a:path extrusionOk="0" h="8191" w="3890">
                  <a:moveTo>
                    <a:pt x="2409" y="1"/>
                  </a:moveTo>
                  <a:cubicBezTo>
                    <a:pt x="2159" y="1"/>
                    <a:pt x="1927" y="37"/>
                    <a:pt x="1695" y="108"/>
                  </a:cubicBezTo>
                  <a:cubicBezTo>
                    <a:pt x="1338" y="233"/>
                    <a:pt x="1017" y="429"/>
                    <a:pt x="767" y="697"/>
                  </a:cubicBezTo>
                  <a:cubicBezTo>
                    <a:pt x="732" y="768"/>
                    <a:pt x="678" y="822"/>
                    <a:pt x="660" y="911"/>
                  </a:cubicBezTo>
                  <a:lnTo>
                    <a:pt x="54" y="3141"/>
                  </a:lnTo>
                  <a:cubicBezTo>
                    <a:pt x="0" y="3355"/>
                    <a:pt x="107" y="3587"/>
                    <a:pt x="339" y="3641"/>
                  </a:cubicBezTo>
                  <a:cubicBezTo>
                    <a:pt x="375" y="3659"/>
                    <a:pt x="393" y="3659"/>
                    <a:pt x="446" y="3659"/>
                  </a:cubicBezTo>
                  <a:cubicBezTo>
                    <a:pt x="607" y="3659"/>
                    <a:pt x="767" y="3534"/>
                    <a:pt x="821" y="3355"/>
                  </a:cubicBezTo>
                  <a:lnTo>
                    <a:pt x="1356" y="1428"/>
                  </a:lnTo>
                  <a:lnTo>
                    <a:pt x="1356" y="8191"/>
                  </a:lnTo>
                  <a:lnTo>
                    <a:pt x="2159" y="8191"/>
                  </a:lnTo>
                  <a:lnTo>
                    <a:pt x="2159" y="4390"/>
                  </a:lnTo>
                  <a:lnTo>
                    <a:pt x="2694" y="4390"/>
                  </a:lnTo>
                  <a:lnTo>
                    <a:pt x="2694" y="8173"/>
                  </a:lnTo>
                  <a:lnTo>
                    <a:pt x="3479" y="8173"/>
                  </a:lnTo>
                  <a:lnTo>
                    <a:pt x="3479" y="3873"/>
                  </a:lnTo>
                  <a:cubicBezTo>
                    <a:pt x="3212" y="3730"/>
                    <a:pt x="3051" y="3391"/>
                    <a:pt x="3122" y="3070"/>
                  </a:cubicBezTo>
                  <a:lnTo>
                    <a:pt x="3729" y="857"/>
                  </a:lnTo>
                  <a:cubicBezTo>
                    <a:pt x="3747" y="732"/>
                    <a:pt x="3818" y="625"/>
                    <a:pt x="3890" y="536"/>
                  </a:cubicBezTo>
                  <a:cubicBezTo>
                    <a:pt x="3676" y="358"/>
                    <a:pt x="3408" y="197"/>
                    <a:pt x="3122" y="108"/>
                  </a:cubicBezTo>
                  <a:cubicBezTo>
                    <a:pt x="2908" y="37"/>
                    <a:pt x="2659" y="1"/>
                    <a:pt x="240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25"/>
            <p:cNvSpPr/>
            <p:nvPr/>
          </p:nvSpPr>
          <p:spPr>
            <a:xfrm>
              <a:off x="2168675" y="1503000"/>
              <a:ext cx="97725" cy="204775"/>
            </a:xfrm>
            <a:custGeom>
              <a:rect b="b" l="l" r="r" t="t"/>
              <a:pathLst>
                <a:path extrusionOk="0" h="8191" w="3909">
                  <a:moveTo>
                    <a:pt x="1482" y="1"/>
                  </a:moveTo>
                  <a:cubicBezTo>
                    <a:pt x="1232" y="1"/>
                    <a:pt x="982" y="54"/>
                    <a:pt x="768" y="126"/>
                  </a:cubicBezTo>
                  <a:cubicBezTo>
                    <a:pt x="483" y="215"/>
                    <a:pt x="233" y="358"/>
                    <a:pt x="1" y="554"/>
                  </a:cubicBezTo>
                  <a:cubicBezTo>
                    <a:pt x="72" y="643"/>
                    <a:pt x="144" y="750"/>
                    <a:pt x="162" y="857"/>
                  </a:cubicBezTo>
                  <a:lnTo>
                    <a:pt x="768" y="3070"/>
                  </a:lnTo>
                  <a:cubicBezTo>
                    <a:pt x="857" y="3391"/>
                    <a:pt x="679" y="3730"/>
                    <a:pt x="394" y="3873"/>
                  </a:cubicBezTo>
                  <a:lnTo>
                    <a:pt x="394" y="8191"/>
                  </a:lnTo>
                  <a:lnTo>
                    <a:pt x="1196" y="8191"/>
                  </a:lnTo>
                  <a:lnTo>
                    <a:pt x="1196" y="4390"/>
                  </a:lnTo>
                  <a:lnTo>
                    <a:pt x="1732" y="4390"/>
                  </a:lnTo>
                  <a:lnTo>
                    <a:pt x="1732" y="8173"/>
                  </a:lnTo>
                  <a:lnTo>
                    <a:pt x="2535" y="8173"/>
                  </a:lnTo>
                  <a:lnTo>
                    <a:pt x="2535" y="1428"/>
                  </a:lnTo>
                  <a:lnTo>
                    <a:pt x="3070" y="3355"/>
                  </a:lnTo>
                  <a:cubicBezTo>
                    <a:pt x="3123" y="3534"/>
                    <a:pt x="3266" y="3659"/>
                    <a:pt x="3445" y="3659"/>
                  </a:cubicBezTo>
                  <a:cubicBezTo>
                    <a:pt x="3480" y="3659"/>
                    <a:pt x="3516" y="3659"/>
                    <a:pt x="3552" y="3641"/>
                  </a:cubicBezTo>
                  <a:cubicBezTo>
                    <a:pt x="3784" y="3587"/>
                    <a:pt x="3909" y="3355"/>
                    <a:pt x="3855" y="3141"/>
                  </a:cubicBezTo>
                  <a:lnTo>
                    <a:pt x="3231" y="929"/>
                  </a:lnTo>
                  <a:cubicBezTo>
                    <a:pt x="3213" y="839"/>
                    <a:pt x="3177" y="768"/>
                    <a:pt x="3123" y="715"/>
                  </a:cubicBezTo>
                  <a:cubicBezTo>
                    <a:pt x="2874" y="447"/>
                    <a:pt x="2535" y="251"/>
                    <a:pt x="2196" y="126"/>
                  </a:cubicBezTo>
                  <a:cubicBezTo>
                    <a:pt x="1982" y="54"/>
                    <a:pt x="1732" y="1"/>
                    <a:pt x="148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25"/>
            <p:cNvSpPr/>
            <p:nvPr/>
          </p:nvSpPr>
          <p:spPr>
            <a:xfrm>
              <a:off x="2062525" y="1503000"/>
              <a:ext cx="120450" cy="204775"/>
            </a:xfrm>
            <a:custGeom>
              <a:rect b="b" l="l" r="r" t="t"/>
              <a:pathLst>
                <a:path extrusionOk="0" h="8191" w="4818">
                  <a:moveTo>
                    <a:pt x="2409" y="1"/>
                  </a:moveTo>
                  <a:cubicBezTo>
                    <a:pt x="2159" y="1"/>
                    <a:pt x="1927" y="54"/>
                    <a:pt x="1695" y="126"/>
                  </a:cubicBezTo>
                  <a:cubicBezTo>
                    <a:pt x="1321" y="251"/>
                    <a:pt x="1035" y="447"/>
                    <a:pt x="768" y="715"/>
                  </a:cubicBezTo>
                  <a:cubicBezTo>
                    <a:pt x="714" y="786"/>
                    <a:pt x="678" y="839"/>
                    <a:pt x="661" y="929"/>
                  </a:cubicBezTo>
                  <a:lnTo>
                    <a:pt x="54" y="3141"/>
                  </a:lnTo>
                  <a:cubicBezTo>
                    <a:pt x="0" y="3355"/>
                    <a:pt x="107" y="3587"/>
                    <a:pt x="339" y="3641"/>
                  </a:cubicBezTo>
                  <a:cubicBezTo>
                    <a:pt x="375" y="3659"/>
                    <a:pt x="393" y="3659"/>
                    <a:pt x="446" y="3659"/>
                  </a:cubicBezTo>
                  <a:cubicBezTo>
                    <a:pt x="607" y="3659"/>
                    <a:pt x="768" y="3534"/>
                    <a:pt x="821" y="3355"/>
                  </a:cubicBezTo>
                  <a:lnTo>
                    <a:pt x="1356" y="1428"/>
                  </a:lnTo>
                  <a:lnTo>
                    <a:pt x="1356" y="8191"/>
                  </a:lnTo>
                  <a:lnTo>
                    <a:pt x="2159" y="8191"/>
                  </a:lnTo>
                  <a:lnTo>
                    <a:pt x="2159" y="4390"/>
                  </a:lnTo>
                  <a:lnTo>
                    <a:pt x="2695" y="4390"/>
                  </a:lnTo>
                  <a:lnTo>
                    <a:pt x="2695" y="8173"/>
                  </a:lnTo>
                  <a:lnTo>
                    <a:pt x="3498" y="8173"/>
                  </a:lnTo>
                  <a:lnTo>
                    <a:pt x="3498" y="1428"/>
                  </a:lnTo>
                  <a:lnTo>
                    <a:pt x="4033" y="3355"/>
                  </a:lnTo>
                  <a:cubicBezTo>
                    <a:pt x="4069" y="3534"/>
                    <a:pt x="4229" y="3659"/>
                    <a:pt x="4408" y="3659"/>
                  </a:cubicBezTo>
                  <a:cubicBezTo>
                    <a:pt x="4443" y="3659"/>
                    <a:pt x="4479" y="3659"/>
                    <a:pt x="4515" y="3641"/>
                  </a:cubicBezTo>
                  <a:cubicBezTo>
                    <a:pt x="4693" y="3587"/>
                    <a:pt x="4818" y="3355"/>
                    <a:pt x="4764" y="3141"/>
                  </a:cubicBezTo>
                  <a:lnTo>
                    <a:pt x="4158" y="929"/>
                  </a:lnTo>
                  <a:cubicBezTo>
                    <a:pt x="4140" y="839"/>
                    <a:pt x="4104" y="768"/>
                    <a:pt x="4051" y="715"/>
                  </a:cubicBezTo>
                  <a:cubicBezTo>
                    <a:pt x="3783" y="447"/>
                    <a:pt x="3480" y="251"/>
                    <a:pt x="3123" y="126"/>
                  </a:cubicBezTo>
                  <a:cubicBezTo>
                    <a:pt x="2909" y="54"/>
                    <a:pt x="2659" y="1"/>
                    <a:pt x="240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p26"/>
          <p:cNvSpPr txBox="1"/>
          <p:nvPr>
            <p:ph type="title"/>
          </p:nvPr>
        </p:nvSpPr>
        <p:spPr>
          <a:xfrm>
            <a:off x="692700" y="327000"/>
            <a:ext cx="80502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</a:t>
            </a:r>
            <a:r>
              <a:rPr lang="en-GB">
                <a:solidFill>
                  <a:schemeClr val="accent6"/>
                </a:solidFill>
              </a:rPr>
              <a:t>timeline</a:t>
            </a:r>
            <a:r>
              <a:rPr lang="en-GB"/>
              <a:t>.</a:t>
            </a:r>
            <a:endParaRPr/>
          </a:p>
        </p:txBody>
      </p:sp>
      <p:sp>
        <p:nvSpPr>
          <p:cNvPr id="383" name="Google Shape;383;p26"/>
          <p:cNvSpPr txBox="1"/>
          <p:nvPr>
            <p:ph idx="4294967295" type="body"/>
          </p:nvPr>
        </p:nvSpPr>
        <p:spPr>
          <a:xfrm>
            <a:off x="2341267" y="2274639"/>
            <a:ext cx="1453800" cy="217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384" name="Google Shape;384;p26"/>
          <p:cNvSpPr txBox="1"/>
          <p:nvPr>
            <p:ph idx="4294967295" type="body"/>
          </p:nvPr>
        </p:nvSpPr>
        <p:spPr>
          <a:xfrm>
            <a:off x="4066859" y="2252762"/>
            <a:ext cx="1453800" cy="217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385" name="Google Shape;385;p26"/>
          <p:cNvSpPr txBox="1"/>
          <p:nvPr>
            <p:ph idx="4294967295" type="body"/>
          </p:nvPr>
        </p:nvSpPr>
        <p:spPr>
          <a:xfrm>
            <a:off x="5792452" y="2274639"/>
            <a:ext cx="1453800" cy="217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386" name="Google Shape;386;p26"/>
          <p:cNvSpPr txBox="1"/>
          <p:nvPr>
            <p:ph idx="4294967295" type="body"/>
          </p:nvPr>
        </p:nvSpPr>
        <p:spPr>
          <a:xfrm>
            <a:off x="7518044" y="2274639"/>
            <a:ext cx="1453800" cy="217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387" name="Google Shape;387;p26"/>
          <p:cNvSpPr txBox="1"/>
          <p:nvPr>
            <p:ph idx="4294967295" type="subTitle"/>
          </p:nvPr>
        </p:nvSpPr>
        <p:spPr>
          <a:xfrm>
            <a:off x="575075" y="1905000"/>
            <a:ext cx="1534800" cy="42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solidFill>
                  <a:schemeClr val="accent6"/>
                </a:solidFill>
                <a:latin typeface="Yanone Kaffeesatz"/>
                <a:ea typeface="Yanone Kaffeesatz"/>
                <a:cs typeface="Yanone Kaffeesatz"/>
                <a:sym typeface="Yanone Kaffeesatz"/>
              </a:rPr>
              <a:t>2000</a:t>
            </a:r>
            <a:endParaRPr b="1" sz="3600">
              <a:solidFill>
                <a:schemeClr val="accent6"/>
              </a:solidFill>
              <a:latin typeface="Yanone Kaffeesatz"/>
              <a:ea typeface="Yanone Kaffeesatz"/>
              <a:cs typeface="Yanone Kaffeesatz"/>
              <a:sym typeface="Yanone Kaffeesatz"/>
            </a:endParaRPr>
          </a:p>
        </p:txBody>
      </p:sp>
      <p:sp>
        <p:nvSpPr>
          <p:cNvPr id="388" name="Google Shape;388;p26"/>
          <p:cNvSpPr txBox="1"/>
          <p:nvPr>
            <p:ph idx="4294967295" type="subTitle"/>
          </p:nvPr>
        </p:nvSpPr>
        <p:spPr>
          <a:xfrm>
            <a:off x="2300666" y="1926689"/>
            <a:ext cx="1534800" cy="42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solidFill>
                  <a:schemeClr val="accent6"/>
                </a:solidFill>
                <a:latin typeface="Yanone Kaffeesatz"/>
                <a:ea typeface="Yanone Kaffeesatz"/>
                <a:cs typeface="Yanone Kaffeesatz"/>
                <a:sym typeface="Yanone Kaffeesatz"/>
              </a:rPr>
              <a:t>2005</a:t>
            </a:r>
            <a:endParaRPr b="1" sz="3600">
              <a:solidFill>
                <a:schemeClr val="accent6"/>
              </a:solidFill>
              <a:latin typeface="Yanone Kaffeesatz"/>
              <a:ea typeface="Yanone Kaffeesatz"/>
              <a:cs typeface="Yanone Kaffeesatz"/>
              <a:sym typeface="Yanone Kaffeesatz"/>
            </a:endParaRPr>
          </a:p>
        </p:txBody>
      </p:sp>
      <p:sp>
        <p:nvSpPr>
          <p:cNvPr id="389" name="Google Shape;389;p26"/>
          <p:cNvSpPr txBox="1"/>
          <p:nvPr>
            <p:ph idx="4294967295" type="subTitle"/>
          </p:nvPr>
        </p:nvSpPr>
        <p:spPr>
          <a:xfrm>
            <a:off x="4026257" y="1915833"/>
            <a:ext cx="1534800" cy="42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solidFill>
                  <a:schemeClr val="accent6"/>
                </a:solidFill>
                <a:latin typeface="Yanone Kaffeesatz"/>
                <a:ea typeface="Yanone Kaffeesatz"/>
                <a:cs typeface="Yanone Kaffeesatz"/>
                <a:sym typeface="Yanone Kaffeesatz"/>
              </a:rPr>
              <a:t>2010</a:t>
            </a:r>
            <a:endParaRPr b="1" sz="3600">
              <a:solidFill>
                <a:schemeClr val="accent6"/>
              </a:solidFill>
              <a:latin typeface="Yanone Kaffeesatz"/>
              <a:ea typeface="Yanone Kaffeesatz"/>
              <a:cs typeface="Yanone Kaffeesatz"/>
              <a:sym typeface="Yanone Kaffeesatz"/>
            </a:endParaRPr>
          </a:p>
        </p:txBody>
      </p:sp>
      <p:sp>
        <p:nvSpPr>
          <p:cNvPr id="390" name="Google Shape;390;p26"/>
          <p:cNvSpPr txBox="1"/>
          <p:nvPr>
            <p:ph idx="4294967295" type="subTitle"/>
          </p:nvPr>
        </p:nvSpPr>
        <p:spPr>
          <a:xfrm>
            <a:off x="5751848" y="1937523"/>
            <a:ext cx="1534800" cy="42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solidFill>
                  <a:schemeClr val="accent6"/>
                </a:solidFill>
                <a:latin typeface="Yanone Kaffeesatz"/>
                <a:ea typeface="Yanone Kaffeesatz"/>
                <a:cs typeface="Yanone Kaffeesatz"/>
                <a:sym typeface="Yanone Kaffeesatz"/>
              </a:rPr>
              <a:t>2015</a:t>
            </a:r>
            <a:endParaRPr b="1" sz="3600">
              <a:solidFill>
                <a:schemeClr val="accent6"/>
              </a:solidFill>
              <a:latin typeface="Yanone Kaffeesatz"/>
              <a:ea typeface="Yanone Kaffeesatz"/>
              <a:cs typeface="Yanone Kaffeesatz"/>
              <a:sym typeface="Yanone Kaffeesatz"/>
            </a:endParaRPr>
          </a:p>
        </p:txBody>
      </p:sp>
      <p:sp>
        <p:nvSpPr>
          <p:cNvPr id="391" name="Google Shape;391;p26"/>
          <p:cNvSpPr txBox="1"/>
          <p:nvPr>
            <p:ph idx="4294967295" type="subTitle"/>
          </p:nvPr>
        </p:nvSpPr>
        <p:spPr>
          <a:xfrm>
            <a:off x="7477439" y="1915224"/>
            <a:ext cx="1534800" cy="42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solidFill>
                  <a:schemeClr val="accent6"/>
                </a:solidFill>
                <a:latin typeface="Yanone Kaffeesatz"/>
                <a:ea typeface="Yanone Kaffeesatz"/>
                <a:cs typeface="Yanone Kaffeesatz"/>
                <a:sym typeface="Yanone Kaffeesatz"/>
              </a:rPr>
              <a:t>2020</a:t>
            </a:r>
            <a:endParaRPr b="1" sz="3600">
              <a:solidFill>
                <a:schemeClr val="accent6"/>
              </a:solidFill>
              <a:latin typeface="Yanone Kaffeesatz"/>
              <a:ea typeface="Yanone Kaffeesatz"/>
              <a:cs typeface="Yanone Kaffeesatz"/>
              <a:sym typeface="Yanone Kaffeesatz"/>
            </a:endParaRPr>
          </a:p>
        </p:txBody>
      </p:sp>
      <p:sp>
        <p:nvSpPr>
          <p:cNvPr id="392" name="Google Shape;392;p26"/>
          <p:cNvSpPr txBox="1"/>
          <p:nvPr>
            <p:ph idx="4294967295" type="body"/>
          </p:nvPr>
        </p:nvSpPr>
        <p:spPr>
          <a:xfrm>
            <a:off x="615691" y="2274639"/>
            <a:ext cx="1453800" cy="217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393" name="Google Shape;393;p26"/>
          <p:cNvSpPr/>
          <p:nvPr/>
        </p:nvSpPr>
        <p:spPr>
          <a:xfrm rot="-5400000">
            <a:off x="4476750" y="-3159400"/>
            <a:ext cx="179400" cy="9132900"/>
          </a:xfrm>
          <a:prstGeom prst="rect">
            <a:avLst/>
          </a:prstGeom>
          <a:gradFill>
            <a:gsLst>
              <a:gs pos="0">
                <a:srgbClr val="FFD966"/>
              </a:gs>
              <a:gs pos="49000">
                <a:srgbClr val="9CCB5A"/>
              </a:gs>
              <a:gs pos="100000">
                <a:srgbClr val="9CCB5A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p27"/>
          <p:cNvSpPr txBox="1"/>
          <p:nvPr>
            <p:ph type="title"/>
          </p:nvPr>
        </p:nvSpPr>
        <p:spPr>
          <a:xfrm>
            <a:off x="798900" y="2111600"/>
            <a:ext cx="4045200" cy="603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accent6"/>
                </a:solidFill>
              </a:rPr>
              <a:t>here</a:t>
            </a:r>
            <a:endParaRPr>
              <a:solidFill>
                <a:schemeClr val="accent6"/>
              </a:solidFill>
            </a:endParaRPr>
          </a:p>
        </p:txBody>
      </p:sp>
      <p:sp>
        <p:nvSpPr>
          <p:cNvPr id="399" name="Google Shape;399;p27"/>
          <p:cNvSpPr txBox="1"/>
          <p:nvPr>
            <p:ph idx="1" type="subTitle"/>
          </p:nvPr>
        </p:nvSpPr>
        <p:spPr>
          <a:xfrm>
            <a:off x="7989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/>
              <a:t>If you are presenting a website, an internet product or an app, you can use this computer mockup to showcase it.</a:t>
            </a:r>
            <a:endParaRPr sz="1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chemeClr val="lt1"/>
                </a:solidFill>
              </a:rPr>
              <a:t>Just add your screenshot.</a:t>
            </a:r>
            <a:endParaRPr sz="1400"/>
          </a:p>
        </p:txBody>
      </p:sp>
      <p:grpSp>
        <p:nvGrpSpPr>
          <p:cNvPr id="400" name="Google Shape;400;p27"/>
          <p:cNvGrpSpPr/>
          <p:nvPr/>
        </p:nvGrpSpPr>
        <p:grpSpPr>
          <a:xfrm>
            <a:off x="5159387" y="1107269"/>
            <a:ext cx="3502880" cy="2928967"/>
            <a:chOff x="1295330" y="1868507"/>
            <a:chExt cx="4365503" cy="3647530"/>
          </a:xfrm>
        </p:grpSpPr>
        <p:grpSp>
          <p:nvGrpSpPr>
            <p:cNvPr id="401" name="Google Shape;401;p27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402" name="Google Shape;402;p27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403" name="Google Shape;403;p27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4" name="Google Shape;404;p27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5" name="Google Shape;405;p27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06" name="Google Shape;406;p27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407" name="Google Shape;407;p27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8" name="Google Shape;408;p27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09" name="Google Shape;409;p27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0" name="Google Shape;410;p27"/>
          <p:cNvSpPr/>
          <p:nvPr/>
        </p:nvSpPr>
        <p:spPr>
          <a:xfrm>
            <a:off x="2500483" y="1372675"/>
            <a:ext cx="642035" cy="527214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p28"/>
          <p:cNvSpPr txBox="1"/>
          <p:nvPr>
            <p:ph type="title"/>
          </p:nvPr>
        </p:nvSpPr>
        <p:spPr>
          <a:xfrm>
            <a:off x="798900" y="1975713"/>
            <a:ext cx="4045200" cy="73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accent6"/>
                </a:solidFill>
              </a:rPr>
              <a:t>here</a:t>
            </a:r>
            <a:endParaRPr>
              <a:solidFill>
                <a:schemeClr val="accent6"/>
              </a:solidFill>
            </a:endParaRPr>
          </a:p>
        </p:txBody>
      </p:sp>
      <p:sp>
        <p:nvSpPr>
          <p:cNvPr id="416" name="Google Shape;416;p28"/>
          <p:cNvSpPr txBox="1"/>
          <p:nvPr>
            <p:ph idx="1" type="subTitle"/>
          </p:nvPr>
        </p:nvSpPr>
        <p:spPr>
          <a:xfrm>
            <a:off x="7989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/>
              <a:t>If you are presenting a website, an internet product or an app, you can use this computer mockup to showcase it.</a:t>
            </a:r>
            <a:endParaRPr sz="1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chemeClr val="lt1"/>
                </a:solidFill>
              </a:rPr>
              <a:t>Just add your screenshot.</a:t>
            </a:r>
            <a:endParaRPr sz="1400"/>
          </a:p>
        </p:txBody>
      </p:sp>
      <p:grpSp>
        <p:nvGrpSpPr>
          <p:cNvPr id="417" name="Google Shape;417;p28"/>
          <p:cNvGrpSpPr/>
          <p:nvPr/>
        </p:nvGrpSpPr>
        <p:grpSpPr>
          <a:xfrm>
            <a:off x="4573387" y="1363045"/>
            <a:ext cx="4291168" cy="2201037"/>
            <a:chOff x="3289100" y="2648488"/>
            <a:chExt cx="5622600" cy="2876421"/>
          </a:xfrm>
        </p:grpSpPr>
        <p:grpSp>
          <p:nvGrpSpPr>
            <p:cNvPr id="418" name="Google Shape;418;p28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419" name="Google Shape;419;p28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20" name="Google Shape;420;p28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421" name="Google Shape;421;p28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2" name="Google Shape;422;p28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23" name="Google Shape;423;p28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4" name="Google Shape;424;p28"/>
          <p:cNvGrpSpPr/>
          <p:nvPr/>
        </p:nvGrpSpPr>
        <p:grpSpPr>
          <a:xfrm>
            <a:off x="2404326" y="1333443"/>
            <a:ext cx="834348" cy="519586"/>
            <a:chOff x="4797800" y="1994125"/>
            <a:chExt cx="306475" cy="186025"/>
          </a:xfrm>
        </p:grpSpPr>
        <p:sp>
          <p:nvSpPr>
            <p:cNvPr id="425" name="Google Shape;425;p28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28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" name="Google Shape;431;p29"/>
          <p:cNvSpPr txBox="1"/>
          <p:nvPr>
            <p:ph type="title"/>
          </p:nvPr>
        </p:nvSpPr>
        <p:spPr>
          <a:xfrm>
            <a:off x="798900" y="1976888"/>
            <a:ext cx="4045200" cy="738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accent6"/>
                </a:solidFill>
              </a:rPr>
              <a:t>here</a:t>
            </a:r>
            <a:endParaRPr>
              <a:solidFill>
                <a:schemeClr val="accent6"/>
              </a:solidFill>
            </a:endParaRPr>
          </a:p>
        </p:txBody>
      </p:sp>
      <p:sp>
        <p:nvSpPr>
          <p:cNvPr id="432" name="Google Shape;432;p29"/>
          <p:cNvSpPr txBox="1"/>
          <p:nvPr>
            <p:ph idx="1" type="subTitle"/>
          </p:nvPr>
        </p:nvSpPr>
        <p:spPr>
          <a:xfrm>
            <a:off x="7989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/>
              <a:t>If you are presenting a website, an internet product or an app, you can use this computer mockup to showcase it.</a:t>
            </a:r>
            <a:endParaRPr sz="1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/>
              <a:t>Just add your screenshot.</a:t>
            </a:r>
            <a:endParaRPr sz="1400"/>
          </a:p>
        </p:txBody>
      </p:sp>
      <p:grpSp>
        <p:nvGrpSpPr>
          <p:cNvPr id="433" name="Google Shape;433;p29"/>
          <p:cNvGrpSpPr/>
          <p:nvPr/>
        </p:nvGrpSpPr>
        <p:grpSpPr>
          <a:xfrm>
            <a:off x="5861988" y="637516"/>
            <a:ext cx="2098813" cy="3868480"/>
            <a:chOff x="8625436" y="1258061"/>
            <a:chExt cx="2388000" cy="4396500"/>
          </a:xfrm>
        </p:grpSpPr>
        <p:sp>
          <p:nvSpPr>
            <p:cNvPr id="434" name="Google Shape;434;p29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9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9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7" name="Google Shape;437;p29"/>
          <p:cNvSpPr/>
          <p:nvPr/>
        </p:nvSpPr>
        <p:spPr>
          <a:xfrm>
            <a:off x="2633584" y="1233175"/>
            <a:ext cx="375833" cy="633460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p30"/>
          <p:cNvSpPr txBox="1"/>
          <p:nvPr>
            <p:ph type="title"/>
          </p:nvPr>
        </p:nvSpPr>
        <p:spPr>
          <a:xfrm>
            <a:off x="798900" y="2018988"/>
            <a:ext cx="4045200" cy="696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accent6"/>
                </a:solidFill>
              </a:rPr>
              <a:t>here</a:t>
            </a:r>
            <a:endParaRPr>
              <a:solidFill>
                <a:schemeClr val="accent6"/>
              </a:solidFill>
            </a:endParaRPr>
          </a:p>
        </p:txBody>
      </p:sp>
      <p:sp>
        <p:nvSpPr>
          <p:cNvPr id="443" name="Google Shape;443;p30"/>
          <p:cNvSpPr txBox="1"/>
          <p:nvPr>
            <p:ph idx="1" type="subTitle"/>
          </p:nvPr>
        </p:nvSpPr>
        <p:spPr>
          <a:xfrm>
            <a:off x="7989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/>
              <a:t>If you are presenting a website, an internet product or an app, you can use this computer mockup to showcase it.</a:t>
            </a:r>
            <a:endParaRPr sz="1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chemeClr val="lt1"/>
                </a:solidFill>
              </a:rPr>
              <a:t>Just add your screenshot.</a:t>
            </a:r>
            <a:endParaRPr sz="1400"/>
          </a:p>
        </p:txBody>
      </p:sp>
      <p:grpSp>
        <p:nvGrpSpPr>
          <p:cNvPr id="444" name="Google Shape;444;p30"/>
          <p:cNvGrpSpPr/>
          <p:nvPr/>
        </p:nvGrpSpPr>
        <p:grpSpPr>
          <a:xfrm>
            <a:off x="5598883" y="740371"/>
            <a:ext cx="2518370" cy="3688797"/>
            <a:chOff x="6953045" y="1252870"/>
            <a:chExt cx="3186600" cy="4559700"/>
          </a:xfrm>
        </p:grpSpPr>
        <p:sp>
          <p:nvSpPr>
            <p:cNvPr id="445" name="Google Shape;445;p30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30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30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48" name="Google Shape;448;p30"/>
          <p:cNvSpPr/>
          <p:nvPr/>
        </p:nvSpPr>
        <p:spPr>
          <a:xfrm>
            <a:off x="2504627" y="1430165"/>
            <a:ext cx="633747" cy="469546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2" name="Shape 4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3" name="Google Shape;453;p31"/>
          <p:cNvSpPr txBox="1"/>
          <p:nvPr>
            <p:ph idx="1" type="body"/>
          </p:nvPr>
        </p:nvSpPr>
        <p:spPr>
          <a:xfrm>
            <a:off x="2818025" y="4676225"/>
            <a:ext cx="3645000" cy="44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rgbClr val="FFFFFF"/>
                </a:solidFill>
              </a:rPr>
              <a:t>Fonts used: Oxygen and </a:t>
            </a:r>
            <a:r>
              <a:rPr lang="en-GB" sz="1400">
                <a:solidFill>
                  <a:srgbClr val="FFFFFF"/>
                </a:solidFill>
                <a:latin typeface="Yanone Kaffeesatz"/>
                <a:ea typeface="Yanone Kaffeesatz"/>
                <a:cs typeface="Yanone Kaffeesatz"/>
                <a:sym typeface="Yanone Kaffeesatz"/>
              </a:rPr>
              <a:t>Yanone Kaffeesatz</a:t>
            </a:r>
            <a:endParaRPr sz="1400">
              <a:solidFill>
                <a:srgbClr val="FFFFFF"/>
              </a:solidFill>
              <a:latin typeface="Yanone Kaffeesatz"/>
              <a:ea typeface="Yanone Kaffeesatz"/>
              <a:cs typeface="Yanone Kaffeesatz"/>
              <a:sym typeface="Yanone Kaffeesatz"/>
            </a:endParaRPr>
          </a:p>
        </p:txBody>
      </p:sp>
      <p:sp>
        <p:nvSpPr>
          <p:cNvPr id="454" name="Google Shape;454;p31"/>
          <p:cNvSpPr txBox="1"/>
          <p:nvPr>
            <p:ph type="title"/>
          </p:nvPr>
        </p:nvSpPr>
        <p:spPr>
          <a:xfrm>
            <a:off x="311700" y="1426275"/>
            <a:ext cx="8520600" cy="244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</a:t>
            </a:r>
            <a:r>
              <a:rPr lang="en-GB">
                <a:solidFill>
                  <a:schemeClr val="accent6"/>
                </a:solidFill>
              </a:rPr>
              <a:t>you</a:t>
            </a:r>
            <a:r>
              <a:rPr lang="en-GB"/>
              <a:t>!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p32"/>
          <p:cNvSpPr txBox="1"/>
          <p:nvPr>
            <p:ph type="title"/>
          </p:nvPr>
        </p:nvSpPr>
        <p:spPr>
          <a:xfrm>
            <a:off x="571500" y="1233175"/>
            <a:ext cx="27006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</a:t>
            </a:r>
            <a:r>
              <a:rPr lang="en-GB">
                <a:solidFill>
                  <a:schemeClr val="accent6"/>
                </a:solidFill>
              </a:rPr>
              <a:t>Icons</a:t>
            </a:r>
            <a:endParaRPr>
              <a:solidFill>
                <a:schemeClr val="accent6"/>
              </a:solidFill>
            </a:endParaRPr>
          </a:p>
        </p:txBody>
      </p:sp>
      <p:grpSp>
        <p:nvGrpSpPr>
          <p:cNvPr id="460" name="Google Shape;460;p32"/>
          <p:cNvGrpSpPr/>
          <p:nvPr/>
        </p:nvGrpSpPr>
        <p:grpSpPr>
          <a:xfrm>
            <a:off x="4264309" y="800068"/>
            <a:ext cx="303870" cy="195642"/>
            <a:chOff x="4797800" y="1994125"/>
            <a:chExt cx="306475" cy="186025"/>
          </a:xfrm>
        </p:grpSpPr>
        <p:sp>
          <p:nvSpPr>
            <p:cNvPr id="461" name="Google Shape;461;p32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2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3" name="Google Shape;463;p32"/>
          <p:cNvSpPr/>
          <p:nvPr/>
        </p:nvSpPr>
        <p:spPr>
          <a:xfrm>
            <a:off x="3846348" y="812368"/>
            <a:ext cx="263615" cy="23786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" name="Google Shape;464;p32"/>
          <p:cNvSpPr/>
          <p:nvPr/>
        </p:nvSpPr>
        <p:spPr>
          <a:xfrm>
            <a:off x="3535037" y="748020"/>
            <a:ext cx="158367" cy="307307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32"/>
          <p:cNvSpPr/>
          <p:nvPr/>
        </p:nvSpPr>
        <p:spPr>
          <a:xfrm>
            <a:off x="4680295" y="800390"/>
            <a:ext cx="264061" cy="195642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6" name="Google Shape;466;p32"/>
          <p:cNvSpPr/>
          <p:nvPr/>
        </p:nvSpPr>
        <p:spPr>
          <a:xfrm>
            <a:off x="5057918" y="767321"/>
            <a:ext cx="250354" cy="261794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" name="Google Shape;467;p32"/>
          <p:cNvSpPr/>
          <p:nvPr/>
        </p:nvSpPr>
        <p:spPr>
          <a:xfrm>
            <a:off x="5799894" y="793303"/>
            <a:ext cx="224253" cy="216755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8" name="Google Shape;468;p32"/>
          <p:cNvGrpSpPr/>
          <p:nvPr/>
        </p:nvGrpSpPr>
        <p:grpSpPr>
          <a:xfrm>
            <a:off x="6209242" y="803159"/>
            <a:ext cx="264061" cy="196116"/>
            <a:chOff x="4250025" y="2848800"/>
            <a:chExt cx="266325" cy="186475"/>
          </a:xfrm>
        </p:grpSpPr>
        <p:sp>
          <p:nvSpPr>
            <p:cNvPr id="469" name="Google Shape;469;p32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2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1" name="Google Shape;471;p32"/>
          <p:cNvGrpSpPr/>
          <p:nvPr/>
        </p:nvGrpSpPr>
        <p:grpSpPr>
          <a:xfrm>
            <a:off x="6657253" y="775473"/>
            <a:ext cx="257418" cy="251935"/>
            <a:chOff x="4707700" y="2822475"/>
            <a:chExt cx="259625" cy="239550"/>
          </a:xfrm>
        </p:grpSpPr>
        <p:sp>
          <p:nvSpPr>
            <p:cNvPr id="472" name="Google Shape;472;p32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2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2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5" name="Google Shape;475;p32"/>
          <p:cNvSpPr/>
          <p:nvPr/>
        </p:nvSpPr>
        <p:spPr>
          <a:xfrm>
            <a:off x="7012654" y="778287"/>
            <a:ext cx="255658" cy="246913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32"/>
          <p:cNvSpPr/>
          <p:nvPr/>
        </p:nvSpPr>
        <p:spPr>
          <a:xfrm>
            <a:off x="7405268" y="803637"/>
            <a:ext cx="264061" cy="19611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7" name="Google Shape;477;p32"/>
          <p:cNvGrpSpPr/>
          <p:nvPr/>
        </p:nvGrpSpPr>
        <p:grpSpPr>
          <a:xfrm>
            <a:off x="7883634" y="747314"/>
            <a:ext cx="263615" cy="307780"/>
            <a:chOff x="6425500" y="2795700"/>
            <a:chExt cx="265875" cy="292650"/>
          </a:xfrm>
        </p:grpSpPr>
        <p:sp>
          <p:nvSpPr>
            <p:cNvPr id="478" name="Google Shape;478;p32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2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0" name="Google Shape;480;p32"/>
          <p:cNvSpPr/>
          <p:nvPr/>
        </p:nvSpPr>
        <p:spPr>
          <a:xfrm>
            <a:off x="8256809" y="772436"/>
            <a:ext cx="264507" cy="258955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1" name="Google Shape;481;p32"/>
          <p:cNvGrpSpPr/>
          <p:nvPr/>
        </p:nvGrpSpPr>
        <p:grpSpPr>
          <a:xfrm>
            <a:off x="8692143" y="789478"/>
            <a:ext cx="262723" cy="224091"/>
            <a:chOff x="5549875" y="2418425"/>
            <a:chExt cx="264975" cy="213075"/>
          </a:xfrm>
        </p:grpSpPr>
        <p:sp>
          <p:nvSpPr>
            <p:cNvPr id="482" name="Google Shape;482;p32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2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4" name="Google Shape;484;p32"/>
          <p:cNvSpPr/>
          <p:nvPr/>
        </p:nvSpPr>
        <p:spPr>
          <a:xfrm>
            <a:off x="3551614" y="1259241"/>
            <a:ext cx="125202" cy="293687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5" name="Google Shape;485;p32"/>
          <p:cNvGrpSpPr/>
          <p:nvPr/>
        </p:nvGrpSpPr>
        <p:grpSpPr>
          <a:xfrm>
            <a:off x="4264241" y="1286718"/>
            <a:ext cx="224699" cy="237868"/>
            <a:chOff x="3739275" y="2525850"/>
            <a:chExt cx="226625" cy="226175"/>
          </a:xfrm>
        </p:grpSpPr>
        <p:sp>
          <p:nvSpPr>
            <p:cNvPr id="486" name="Google Shape;486;p3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0" name="Google Shape;490;p32"/>
          <p:cNvGrpSpPr/>
          <p:nvPr/>
        </p:nvGrpSpPr>
        <p:grpSpPr>
          <a:xfrm>
            <a:off x="3869145" y="1266065"/>
            <a:ext cx="204348" cy="279174"/>
            <a:chOff x="4518575" y="2506200"/>
            <a:chExt cx="206100" cy="265450"/>
          </a:xfrm>
        </p:grpSpPr>
        <p:sp>
          <p:nvSpPr>
            <p:cNvPr id="491" name="Google Shape;491;p32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2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2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2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2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2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2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2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2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2"/>
          <p:cNvGrpSpPr/>
          <p:nvPr/>
        </p:nvGrpSpPr>
        <p:grpSpPr>
          <a:xfrm>
            <a:off x="4680028" y="1286886"/>
            <a:ext cx="224723" cy="237868"/>
            <a:chOff x="4164375" y="1677425"/>
            <a:chExt cx="226650" cy="226175"/>
          </a:xfrm>
        </p:grpSpPr>
        <p:sp>
          <p:nvSpPr>
            <p:cNvPr id="501" name="Google Shape;501;p32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2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2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2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2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32"/>
          <p:cNvGrpSpPr/>
          <p:nvPr/>
        </p:nvGrpSpPr>
        <p:grpSpPr>
          <a:xfrm>
            <a:off x="5470506" y="1280089"/>
            <a:ext cx="224253" cy="237868"/>
            <a:chOff x="5226025" y="1677425"/>
            <a:chExt cx="226175" cy="226175"/>
          </a:xfrm>
        </p:grpSpPr>
        <p:sp>
          <p:nvSpPr>
            <p:cNvPr id="507" name="Google Shape;507;p32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2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9" name="Google Shape;509;p32"/>
          <p:cNvGrpSpPr/>
          <p:nvPr/>
        </p:nvGrpSpPr>
        <p:grpSpPr>
          <a:xfrm>
            <a:off x="5075544" y="1280169"/>
            <a:ext cx="224253" cy="237868"/>
            <a:chOff x="4835275" y="1198350"/>
            <a:chExt cx="226175" cy="226175"/>
          </a:xfrm>
        </p:grpSpPr>
        <p:sp>
          <p:nvSpPr>
            <p:cNvPr id="510" name="Google Shape;510;p32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2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32"/>
          <p:cNvGrpSpPr/>
          <p:nvPr/>
        </p:nvGrpSpPr>
        <p:grpSpPr>
          <a:xfrm>
            <a:off x="6340599" y="1267747"/>
            <a:ext cx="260517" cy="276360"/>
            <a:chOff x="968775" y="1180050"/>
            <a:chExt cx="262750" cy="262775"/>
          </a:xfrm>
        </p:grpSpPr>
        <p:sp>
          <p:nvSpPr>
            <p:cNvPr id="513" name="Google Shape;513;p32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2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2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" name="Google Shape;516;p32"/>
          <p:cNvGrpSpPr/>
          <p:nvPr/>
        </p:nvGrpSpPr>
        <p:grpSpPr>
          <a:xfrm>
            <a:off x="5864291" y="1319490"/>
            <a:ext cx="289716" cy="172847"/>
            <a:chOff x="1678900" y="1231350"/>
            <a:chExt cx="292200" cy="164350"/>
          </a:xfrm>
        </p:grpSpPr>
        <p:sp>
          <p:nvSpPr>
            <p:cNvPr id="517" name="Google Shape;517;p32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2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2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0" name="Google Shape;520;p32"/>
          <p:cNvSpPr/>
          <p:nvPr/>
        </p:nvSpPr>
        <p:spPr>
          <a:xfrm>
            <a:off x="6853492" y="1259254"/>
            <a:ext cx="184469" cy="28009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1" name="Google Shape;521;p32"/>
          <p:cNvGrpSpPr/>
          <p:nvPr/>
        </p:nvGrpSpPr>
        <p:grpSpPr>
          <a:xfrm>
            <a:off x="7186709" y="1262816"/>
            <a:ext cx="241505" cy="272495"/>
            <a:chOff x="2405550" y="1181850"/>
            <a:chExt cx="243575" cy="259100"/>
          </a:xfrm>
        </p:grpSpPr>
        <p:sp>
          <p:nvSpPr>
            <p:cNvPr id="522" name="Google Shape;522;p32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2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2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2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2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2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8" name="Google Shape;528;p32"/>
          <p:cNvSpPr/>
          <p:nvPr/>
        </p:nvSpPr>
        <p:spPr>
          <a:xfrm>
            <a:off x="7642773" y="1280567"/>
            <a:ext cx="224253" cy="23786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9" name="Google Shape;529;p32"/>
          <p:cNvGrpSpPr/>
          <p:nvPr/>
        </p:nvGrpSpPr>
        <p:grpSpPr>
          <a:xfrm>
            <a:off x="7961598" y="1261120"/>
            <a:ext cx="214957" cy="275887"/>
            <a:chOff x="3086700" y="1180050"/>
            <a:chExt cx="216800" cy="262325"/>
          </a:xfrm>
        </p:grpSpPr>
        <p:sp>
          <p:nvSpPr>
            <p:cNvPr id="530" name="Google Shape;530;p32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2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32"/>
          <p:cNvGrpSpPr/>
          <p:nvPr/>
        </p:nvGrpSpPr>
        <p:grpSpPr>
          <a:xfrm>
            <a:off x="8341547" y="1251970"/>
            <a:ext cx="171182" cy="294187"/>
            <a:chOff x="3741075" y="1171575"/>
            <a:chExt cx="172650" cy="279725"/>
          </a:xfrm>
        </p:grpSpPr>
        <p:sp>
          <p:nvSpPr>
            <p:cNvPr id="533" name="Google Shape;533;p32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2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2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2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7" name="Google Shape;537;p32"/>
          <p:cNvSpPr/>
          <p:nvPr/>
        </p:nvSpPr>
        <p:spPr>
          <a:xfrm>
            <a:off x="8685293" y="1261555"/>
            <a:ext cx="262748" cy="276334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8" name="Google Shape;538;p32"/>
          <p:cNvGrpSpPr/>
          <p:nvPr/>
        </p:nvGrpSpPr>
        <p:grpSpPr>
          <a:xfrm>
            <a:off x="3482701" y="1826052"/>
            <a:ext cx="263640" cy="195669"/>
            <a:chOff x="952700" y="1101100"/>
            <a:chExt cx="265900" cy="186050"/>
          </a:xfrm>
        </p:grpSpPr>
        <p:sp>
          <p:nvSpPr>
            <p:cNvPr id="539" name="Google Shape;539;p32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2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2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2" name="Google Shape;542;p32"/>
          <p:cNvSpPr/>
          <p:nvPr/>
        </p:nvSpPr>
        <p:spPr>
          <a:xfrm>
            <a:off x="3877534" y="1761915"/>
            <a:ext cx="184890" cy="279647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32"/>
          <p:cNvSpPr/>
          <p:nvPr/>
        </p:nvSpPr>
        <p:spPr>
          <a:xfrm>
            <a:off x="4193925" y="1783058"/>
            <a:ext cx="297227" cy="308043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" name="Google Shape;544;p32"/>
          <p:cNvSpPr/>
          <p:nvPr/>
        </p:nvSpPr>
        <p:spPr>
          <a:xfrm>
            <a:off x="4622632" y="1783110"/>
            <a:ext cx="270704" cy="232268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p32"/>
          <p:cNvSpPr/>
          <p:nvPr/>
        </p:nvSpPr>
        <p:spPr>
          <a:xfrm>
            <a:off x="5079650" y="1812536"/>
            <a:ext cx="233548" cy="259928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6" name="Google Shape;546;p32"/>
          <p:cNvGrpSpPr/>
          <p:nvPr/>
        </p:nvGrpSpPr>
        <p:grpSpPr>
          <a:xfrm>
            <a:off x="5501191" y="1809542"/>
            <a:ext cx="238406" cy="265554"/>
            <a:chOff x="5583325" y="1073450"/>
            <a:chExt cx="240450" cy="252500"/>
          </a:xfrm>
        </p:grpSpPr>
        <p:sp>
          <p:nvSpPr>
            <p:cNvPr id="547" name="Google Shape;547;p32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2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2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2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1" name="Google Shape;551;p32"/>
          <p:cNvGrpSpPr/>
          <p:nvPr/>
        </p:nvGrpSpPr>
        <p:grpSpPr>
          <a:xfrm>
            <a:off x="5864028" y="1801591"/>
            <a:ext cx="290138" cy="227562"/>
            <a:chOff x="1502275" y="3638775"/>
            <a:chExt cx="292625" cy="216375"/>
          </a:xfrm>
        </p:grpSpPr>
        <p:sp>
          <p:nvSpPr>
            <p:cNvPr id="552" name="Google Shape;552;p32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2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2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2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2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32"/>
          <p:cNvGrpSpPr/>
          <p:nvPr/>
        </p:nvGrpSpPr>
        <p:grpSpPr>
          <a:xfrm>
            <a:off x="6280323" y="1758755"/>
            <a:ext cx="265821" cy="279621"/>
            <a:chOff x="3171000" y="4021950"/>
            <a:chExt cx="268100" cy="265875"/>
          </a:xfrm>
        </p:grpSpPr>
        <p:sp>
          <p:nvSpPr>
            <p:cNvPr id="558" name="Google Shape;558;p32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2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0" name="Google Shape;560;p32"/>
          <p:cNvSpPr/>
          <p:nvPr/>
        </p:nvSpPr>
        <p:spPr>
          <a:xfrm>
            <a:off x="6670850" y="1785319"/>
            <a:ext cx="295888" cy="314353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32"/>
          <p:cNvSpPr/>
          <p:nvPr/>
        </p:nvSpPr>
        <p:spPr>
          <a:xfrm>
            <a:off x="7086634" y="1773328"/>
            <a:ext cx="264061" cy="280199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2" name="Google Shape;562;p32"/>
          <p:cNvGrpSpPr/>
          <p:nvPr/>
        </p:nvGrpSpPr>
        <p:grpSpPr>
          <a:xfrm>
            <a:off x="7472300" y="1798605"/>
            <a:ext cx="250800" cy="266028"/>
            <a:chOff x="5684575" y="4038000"/>
            <a:chExt cx="252950" cy="252950"/>
          </a:xfrm>
        </p:grpSpPr>
        <p:sp>
          <p:nvSpPr>
            <p:cNvPr id="563" name="Google Shape;563;p32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2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2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2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2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2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2"/>
          <p:cNvGrpSpPr/>
          <p:nvPr/>
        </p:nvGrpSpPr>
        <p:grpSpPr>
          <a:xfrm>
            <a:off x="7917432" y="1766544"/>
            <a:ext cx="185336" cy="308227"/>
            <a:chOff x="1982675" y="3599525"/>
            <a:chExt cx="186925" cy="293075"/>
          </a:xfrm>
        </p:grpSpPr>
        <p:sp>
          <p:nvSpPr>
            <p:cNvPr id="570" name="Google Shape;570;p32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2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2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2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2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32"/>
          <p:cNvGrpSpPr/>
          <p:nvPr/>
        </p:nvGrpSpPr>
        <p:grpSpPr>
          <a:xfrm>
            <a:off x="8296938" y="1766544"/>
            <a:ext cx="133580" cy="307780"/>
            <a:chOff x="2397075" y="3602200"/>
            <a:chExt cx="134725" cy="292650"/>
          </a:xfrm>
        </p:grpSpPr>
        <p:sp>
          <p:nvSpPr>
            <p:cNvPr id="576" name="Google Shape;576;p32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2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2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2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2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32"/>
          <p:cNvGrpSpPr/>
          <p:nvPr/>
        </p:nvGrpSpPr>
        <p:grpSpPr>
          <a:xfrm>
            <a:off x="3522604" y="2294581"/>
            <a:ext cx="184890" cy="296054"/>
            <a:chOff x="2717350" y="3603525"/>
            <a:chExt cx="186475" cy="281500"/>
          </a:xfrm>
        </p:grpSpPr>
        <p:sp>
          <p:nvSpPr>
            <p:cNvPr id="582" name="Google Shape;582;p32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2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6" name="Google Shape;586;p32"/>
          <p:cNvSpPr/>
          <p:nvPr/>
        </p:nvSpPr>
        <p:spPr>
          <a:xfrm>
            <a:off x="8623864" y="1785503"/>
            <a:ext cx="290609" cy="258560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7" name="Google Shape;587;p32"/>
          <p:cNvGrpSpPr/>
          <p:nvPr/>
        </p:nvGrpSpPr>
        <p:grpSpPr>
          <a:xfrm>
            <a:off x="3854807" y="2302561"/>
            <a:ext cx="249040" cy="280094"/>
            <a:chOff x="3927075" y="3612900"/>
            <a:chExt cx="251175" cy="266325"/>
          </a:xfrm>
        </p:grpSpPr>
        <p:sp>
          <p:nvSpPr>
            <p:cNvPr id="588" name="Google Shape;588;p32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2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" name="Google Shape;590;p32"/>
          <p:cNvGrpSpPr/>
          <p:nvPr/>
        </p:nvGrpSpPr>
        <p:grpSpPr>
          <a:xfrm>
            <a:off x="4250886" y="2348540"/>
            <a:ext cx="252114" cy="267894"/>
            <a:chOff x="4324975" y="3617800"/>
            <a:chExt cx="254275" cy="254725"/>
          </a:xfrm>
        </p:grpSpPr>
        <p:sp>
          <p:nvSpPr>
            <p:cNvPr id="591" name="Google Shape;591;p32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2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2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32"/>
          <p:cNvGrpSpPr/>
          <p:nvPr/>
        </p:nvGrpSpPr>
        <p:grpSpPr>
          <a:xfrm>
            <a:off x="4651130" y="2399205"/>
            <a:ext cx="299904" cy="167983"/>
            <a:chOff x="4728650" y="3665975"/>
            <a:chExt cx="302475" cy="159725"/>
          </a:xfrm>
        </p:grpSpPr>
        <p:sp>
          <p:nvSpPr>
            <p:cNvPr id="595" name="Google Shape;595;p32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2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7" name="Google Shape;597;p32"/>
          <p:cNvGrpSpPr/>
          <p:nvPr/>
        </p:nvGrpSpPr>
        <p:grpSpPr>
          <a:xfrm>
            <a:off x="5046130" y="2366154"/>
            <a:ext cx="287039" cy="218175"/>
            <a:chOff x="5164925" y="3642775"/>
            <a:chExt cx="289500" cy="207450"/>
          </a:xfrm>
        </p:grpSpPr>
        <p:sp>
          <p:nvSpPr>
            <p:cNvPr id="598" name="Google Shape;598;p32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2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2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2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2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3" name="Google Shape;603;p32"/>
          <p:cNvSpPr/>
          <p:nvPr/>
        </p:nvSpPr>
        <p:spPr>
          <a:xfrm>
            <a:off x="5496636" y="2299656"/>
            <a:ext cx="270704" cy="28711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32"/>
          <p:cNvSpPr/>
          <p:nvPr/>
        </p:nvSpPr>
        <p:spPr>
          <a:xfrm>
            <a:off x="5874495" y="2324283"/>
            <a:ext cx="250775" cy="23786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" name="Google Shape;605;p32"/>
          <p:cNvSpPr/>
          <p:nvPr/>
        </p:nvSpPr>
        <p:spPr>
          <a:xfrm>
            <a:off x="6232405" y="2315986"/>
            <a:ext cx="238852" cy="254459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32"/>
          <p:cNvSpPr/>
          <p:nvPr/>
        </p:nvSpPr>
        <p:spPr>
          <a:xfrm>
            <a:off x="6668149" y="2259107"/>
            <a:ext cx="263615" cy="279647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p32"/>
          <p:cNvSpPr/>
          <p:nvPr/>
        </p:nvSpPr>
        <p:spPr>
          <a:xfrm>
            <a:off x="7050158" y="2258883"/>
            <a:ext cx="263615" cy="28009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8" name="Google Shape;608;p32"/>
          <p:cNvSpPr/>
          <p:nvPr/>
        </p:nvSpPr>
        <p:spPr>
          <a:xfrm>
            <a:off x="7432167" y="2253058"/>
            <a:ext cx="255212" cy="324187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32"/>
          <p:cNvSpPr/>
          <p:nvPr/>
        </p:nvSpPr>
        <p:spPr>
          <a:xfrm>
            <a:off x="7892655" y="2296619"/>
            <a:ext cx="223831" cy="265659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0" name="Google Shape;610;p32"/>
          <p:cNvGrpSpPr/>
          <p:nvPr/>
        </p:nvGrpSpPr>
        <p:grpSpPr>
          <a:xfrm>
            <a:off x="8286556" y="2300001"/>
            <a:ext cx="245471" cy="258166"/>
            <a:chOff x="5717150" y="2098500"/>
            <a:chExt cx="247575" cy="245475"/>
          </a:xfrm>
        </p:grpSpPr>
        <p:sp>
          <p:nvSpPr>
            <p:cNvPr id="611" name="Google Shape;611;p32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2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2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4" name="Google Shape;614;p32"/>
          <p:cNvSpPr/>
          <p:nvPr/>
        </p:nvSpPr>
        <p:spPr>
          <a:xfrm>
            <a:off x="8698675" y="2248325"/>
            <a:ext cx="212330" cy="301207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p32"/>
          <p:cNvSpPr/>
          <p:nvPr/>
        </p:nvSpPr>
        <p:spPr>
          <a:xfrm>
            <a:off x="3475800" y="2864535"/>
            <a:ext cx="276876" cy="19566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" name="Google Shape;616;p32"/>
          <p:cNvSpPr/>
          <p:nvPr/>
        </p:nvSpPr>
        <p:spPr>
          <a:xfrm>
            <a:off x="3866011" y="2849757"/>
            <a:ext cx="224277" cy="225222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7" name="Google Shape;617;p32"/>
          <p:cNvGrpSpPr/>
          <p:nvPr/>
        </p:nvGrpSpPr>
        <p:grpSpPr>
          <a:xfrm>
            <a:off x="4219736" y="2794468"/>
            <a:ext cx="264061" cy="244915"/>
            <a:chOff x="6435300" y="2742175"/>
            <a:chExt cx="266325" cy="232875"/>
          </a:xfrm>
        </p:grpSpPr>
        <p:sp>
          <p:nvSpPr>
            <p:cNvPr id="618" name="Google Shape;618;p32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2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0" name="Google Shape;620;p32"/>
          <p:cNvGrpSpPr/>
          <p:nvPr/>
        </p:nvGrpSpPr>
        <p:grpSpPr>
          <a:xfrm>
            <a:off x="5004855" y="2855524"/>
            <a:ext cx="250354" cy="265554"/>
            <a:chOff x="674800" y="2146225"/>
            <a:chExt cx="252500" cy="252500"/>
          </a:xfrm>
        </p:grpSpPr>
        <p:sp>
          <p:nvSpPr>
            <p:cNvPr id="621" name="Google Shape;621;p32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2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2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2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5" name="Google Shape;625;p32"/>
          <p:cNvGrpSpPr/>
          <p:nvPr/>
        </p:nvGrpSpPr>
        <p:grpSpPr>
          <a:xfrm>
            <a:off x="5400158" y="2864386"/>
            <a:ext cx="250354" cy="265554"/>
            <a:chOff x="2164225" y="2146225"/>
            <a:chExt cx="252500" cy="252500"/>
          </a:xfrm>
        </p:grpSpPr>
        <p:sp>
          <p:nvSpPr>
            <p:cNvPr id="626" name="Google Shape;626;p32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2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2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2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0" name="Google Shape;630;p32"/>
          <p:cNvGrpSpPr/>
          <p:nvPr/>
        </p:nvGrpSpPr>
        <p:grpSpPr>
          <a:xfrm>
            <a:off x="4609581" y="2864218"/>
            <a:ext cx="250800" cy="266028"/>
            <a:chOff x="689975" y="1737200"/>
            <a:chExt cx="252950" cy="252950"/>
          </a:xfrm>
        </p:grpSpPr>
        <p:sp>
          <p:nvSpPr>
            <p:cNvPr id="631" name="Google Shape;631;p32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2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2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2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2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2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7" name="Google Shape;637;p32"/>
          <p:cNvGrpSpPr/>
          <p:nvPr/>
        </p:nvGrpSpPr>
        <p:grpSpPr>
          <a:xfrm>
            <a:off x="5795241" y="2856407"/>
            <a:ext cx="250800" cy="265554"/>
            <a:chOff x="2961350" y="1740750"/>
            <a:chExt cx="252950" cy="252500"/>
          </a:xfrm>
        </p:grpSpPr>
        <p:sp>
          <p:nvSpPr>
            <p:cNvPr id="638" name="Google Shape;638;p32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2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2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2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2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2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4" name="Google Shape;644;p32"/>
          <p:cNvSpPr/>
          <p:nvPr/>
        </p:nvSpPr>
        <p:spPr>
          <a:xfrm>
            <a:off x="6213448" y="2878907"/>
            <a:ext cx="249769" cy="26507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5" name="Google Shape;645;p32"/>
          <p:cNvGrpSpPr/>
          <p:nvPr/>
        </p:nvGrpSpPr>
        <p:grpSpPr>
          <a:xfrm>
            <a:off x="6608270" y="2816538"/>
            <a:ext cx="203927" cy="290427"/>
            <a:chOff x="4026550" y="3640100"/>
            <a:chExt cx="205675" cy="276150"/>
          </a:xfrm>
        </p:grpSpPr>
        <p:sp>
          <p:nvSpPr>
            <p:cNvPr id="646" name="Google Shape;646;p32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2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2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2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2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2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2" name="Google Shape;652;p32"/>
          <p:cNvSpPr/>
          <p:nvPr/>
        </p:nvSpPr>
        <p:spPr>
          <a:xfrm>
            <a:off x="6978569" y="2867454"/>
            <a:ext cx="239274" cy="28009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3" name="Google Shape;653;p32"/>
          <p:cNvGrpSpPr/>
          <p:nvPr/>
        </p:nvGrpSpPr>
        <p:grpSpPr>
          <a:xfrm>
            <a:off x="7385662" y="2893092"/>
            <a:ext cx="263615" cy="227456"/>
            <a:chOff x="853250" y="4006875"/>
            <a:chExt cx="265875" cy="216275"/>
          </a:xfrm>
        </p:grpSpPr>
        <p:sp>
          <p:nvSpPr>
            <p:cNvPr id="654" name="Google Shape;654;p32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2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6" name="Google Shape;656;p32"/>
          <p:cNvGrpSpPr/>
          <p:nvPr/>
        </p:nvGrpSpPr>
        <p:grpSpPr>
          <a:xfrm>
            <a:off x="8268841" y="2866537"/>
            <a:ext cx="184444" cy="280567"/>
            <a:chOff x="1978675" y="3981800"/>
            <a:chExt cx="186025" cy="266775"/>
          </a:xfrm>
        </p:grpSpPr>
        <p:sp>
          <p:nvSpPr>
            <p:cNvPr id="657" name="Google Shape;657;p32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2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9" name="Google Shape;659;p32"/>
          <p:cNvSpPr/>
          <p:nvPr/>
        </p:nvSpPr>
        <p:spPr>
          <a:xfrm>
            <a:off x="7816580" y="2883140"/>
            <a:ext cx="238406" cy="248701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0" name="Google Shape;660;p32"/>
          <p:cNvGrpSpPr/>
          <p:nvPr/>
        </p:nvGrpSpPr>
        <p:grpSpPr>
          <a:xfrm>
            <a:off x="8666117" y="2873823"/>
            <a:ext cx="250354" cy="266028"/>
            <a:chOff x="480325" y="3970200"/>
            <a:chExt cx="252500" cy="252950"/>
          </a:xfrm>
        </p:grpSpPr>
        <p:sp>
          <p:nvSpPr>
            <p:cNvPr id="661" name="Google Shape;661;p32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2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2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2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2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6" name="Google Shape;666;p32"/>
          <p:cNvSpPr/>
          <p:nvPr/>
        </p:nvSpPr>
        <p:spPr>
          <a:xfrm>
            <a:off x="3541702" y="3345160"/>
            <a:ext cx="145081" cy="23786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7" name="Google Shape;667;p32"/>
          <p:cNvGrpSpPr/>
          <p:nvPr/>
        </p:nvGrpSpPr>
        <p:grpSpPr>
          <a:xfrm>
            <a:off x="3848065" y="3328700"/>
            <a:ext cx="250800" cy="265554"/>
            <a:chOff x="5745250" y="4378350"/>
            <a:chExt cx="252950" cy="252500"/>
          </a:xfrm>
        </p:grpSpPr>
        <p:sp>
          <p:nvSpPr>
            <p:cNvPr id="668" name="Google Shape;668;p32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2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0" name="Google Shape;670;p32"/>
          <p:cNvGrpSpPr/>
          <p:nvPr/>
        </p:nvGrpSpPr>
        <p:grpSpPr>
          <a:xfrm>
            <a:off x="4230189" y="3331987"/>
            <a:ext cx="250800" cy="266028"/>
            <a:chOff x="6130650" y="4381475"/>
            <a:chExt cx="252950" cy="252950"/>
          </a:xfrm>
        </p:grpSpPr>
        <p:sp>
          <p:nvSpPr>
            <p:cNvPr id="671" name="Google Shape;671;p32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2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3" name="Google Shape;673;p32"/>
          <p:cNvSpPr/>
          <p:nvPr/>
        </p:nvSpPr>
        <p:spPr>
          <a:xfrm>
            <a:off x="4610366" y="3343556"/>
            <a:ext cx="242397" cy="244362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4" name="Google Shape;674;p32"/>
          <p:cNvGrpSpPr/>
          <p:nvPr/>
        </p:nvGrpSpPr>
        <p:grpSpPr>
          <a:xfrm>
            <a:off x="4986042" y="3349845"/>
            <a:ext cx="264061" cy="231295"/>
            <a:chOff x="6919750" y="1464650"/>
            <a:chExt cx="266325" cy="219925"/>
          </a:xfrm>
        </p:grpSpPr>
        <p:sp>
          <p:nvSpPr>
            <p:cNvPr id="675" name="Google Shape;675;p32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2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7" name="Google Shape;677;p32"/>
          <p:cNvGrpSpPr/>
          <p:nvPr/>
        </p:nvGrpSpPr>
        <p:grpSpPr>
          <a:xfrm>
            <a:off x="5380651" y="3330906"/>
            <a:ext cx="275141" cy="262268"/>
            <a:chOff x="4759875" y="1027050"/>
            <a:chExt cx="277500" cy="249375"/>
          </a:xfrm>
        </p:grpSpPr>
        <p:sp>
          <p:nvSpPr>
            <p:cNvPr id="678" name="Google Shape;678;p32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2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2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2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2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3" name="Google Shape;683;p32"/>
          <p:cNvGrpSpPr/>
          <p:nvPr/>
        </p:nvGrpSpPr>
        <p:grpSpPr>
          <a:xfrm>
            <a:off x="5786587" y="3318541"/>
            <a:ext cx="279553" cy="264765"/>
            <a:chOff x="3357900" y="1057675"/>
            <a:chExt cx="281950" cy="251750"/>
          </a:xfrm>
        </p:grpSpPr>
        <p:sp>
          <p:nvSpPr>
            <p:cNvPr id="684" name="Google Shape;684;p32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2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2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" name="Google Shape;687;p32"/>
          <p:cNvGrpSpPr/>
          <p:nvPr/>
        </p:nvGrpSpPr>
        <p:grpSpPr>
          <a:xfrm>
            <a:off x="6208966" y="3306973"/>
            <a:ext cx="143321" cy="310120"/>
            <a:chOff x="3783900" y="1046675"/>
            <a:chExt cx="144550" cy="294875"/>
          </a:xfrm>
        </p:grpSpPr>
        <p:sp>
          <p:nvSpPr>
            <p:cNvPr id="688" name="Google Shape;688;p32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2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0" name="Google Shape;690;p32"/>
          <p:cNvSpPr/>
          <p:nvPr/>
        </p:nvSpPr>
        <p:spPr>
          <a:xfrm>
            <a:off x="6602680" y="3325687"/>
            <a:ext cx="192872" cy="28009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1" name="Google Shape;691;p32"/>
          <p:cNvGrpSpPr/>
          <p:nvPr/>
        </p:nvGrpSpPr>
        <p:grpSpPr>
          <a:xfrm>
            <a:off x="6883361" y="3119785"/>
            <a:ext cx="414447" cy="520302"/>
            <a:chOff x="238550" y="1487175"/>
            <a:chExt cx="418000" cy="494725"/>
          </a:xfrm>
        </p:grpSpPr>
        <p:sp>
          <p:nvSpPr>
            <p:cNvPr id="692" name="Google Shape;692;p32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2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2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2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2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2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2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2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2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1" name="Google Shape;701;p32"/>
          <p:cNvSpPr/>
          <p:nvPr/>
        </p:nvSpPr>
        <p:spPr>
          <a:xfrm>
            <a:off x="7385395" y="3428981"/>
            <a:ext cx="280867" cy="16772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2" name="Google Shape;702;p32"/>
          <p:cNvSpPr/>
          <p:nvPr/>
        </p:nvSpPr>
        <p:spPr>
          <a:xfrm>
            <a:off x="7753985" y="3360136"/>
            <a:ext cx="264061" cy="290427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3" name="Google Shape;703;p32"/>
          <p:cNvGrpSpPr/>
          <p:nvPr/>
        </p:nvGrpSpPr>
        <p:grpSpPr>
          <a:xfrm>
            <a:off x="8197713" y="3371838"/>
            <a:ext cx="273530" cy="280672"/>
            <a:chOff x="6010925" y="3998175"/>
            <a:chExt cx="275875" cy="266875"/>
          </a:xfrm>
        </p:grpSpPr>
        <p:sp>
          <p:nvSpPr>
            <p:cNvPr id="704" name="Google Shape;704;p32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2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2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2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2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9" name="Google Shape;709;p32"/>
          <p:cNvGrpSpPr/>
          <p:nvPr/>
        </p:nvGrpSpPr>
        <p:grpSpPr>
          <a:xfrm>
            <a:off x="8649366" y="3386259"/>
            <a:ext cx="264061" cy="237868"/>
            <a:chOff x="6866650" y="1038650"/>
            <a:chExt cx="266325" cy="226175"/>
          </a:xfrm>
        </p:grpSpPr>
        <p:sp>
          <p:nvSpPr>
            <p:cNvPr id="710" name="Google Shape;710;p32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2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2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" name="Google Shape;713;p32"/>
          <p:cNvGrpSpPr/>
          <p:nvPr/>
        </p:nvGrpSpPr>
        <p:grpSpPr>
          <a:xfrm>
            <a:off x="5452491" y="790994"/>
            <a:ext cx="204373" cy="279621"/>
            <a:chOff x="2033075" y="2942475"/>
            <a:chExt cx="206125" cy="265875"/>
          </a:xfrm>
        </p:grpSpPr>
        <p:sp>
          <p:nvSpPr>
            <p:cNvPr id="714" name="Google Shape;714;p32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2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2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2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2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2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0" name="Google Shape;720;p32"/>
          <p:cNvSpPr/>
          <p:nvPr/>
        </p:nvSpPr>
        <p:spPr>
          <a:xfrm>
            <a:off x="3475812" y="3831097"/>
            <a:ext cx="211437" cy="307307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1" name="Google Shape;721;p32"/>
          <p:cNvGrpSpPr/>
          <p:nvPr/>
        </p:nvGrpSpPr>
        <p:grpSpPr>
          <a:xfrm>
            <a:off x="3848818" y="3858846"/>
            <a:ext cx="244182" cy="279621"/>
            <a:chOff x="3081775" y="1061400"/>
            <a:chExt cx="246275" cy="265875"/>
          </a:xfrm>
        </p:grpSpPr>
        <p:sp>
          <p:nvSpPr>
            <p:cNvPr id="722" name="Google Shape;722;p32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2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2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5" name="Google Shape;725;p32"/>
          <p:cNvGrpSpPr/>
          <p:nvPr/>
        </p:nvGrpSpPr>
        <p:grpSpPr>
          <a:xfrm>
            <a:off x="4253591" y="3891329"/>
            <a:ext cx="276901" cy="251461"/>
            <a:chOff x="2847150" y="1805000"/>
            <a:chExt cx="279275" cy="239100"/>
          </a:xfrm>
        </p:grpSpPr>
        <p:sp>
          <p:nvSpPr>
            <p:cNvPr id="726" name="Google Shape;726;p32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2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8" name="Google Shape;728;p32"/>
          <p:cNvSpPr/>
          <p:nvPr/>
        </p:nvSpPr>
        <p:spPr>
          <a:xfrm>
            <a:off x="4690282" y="3929762"/>
            <a:ext cx="290138" cy="14687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9" name="Google Shape;729;p32"/>
          <p:cNvGrpSpPr/>
          <p:nvPr/>
        </p:nvGrpSpPr>
        <p:grpSpPr>
          <a:xfrm>
            <a:off x="5142978" y="3848335"/>
            <a:ext cx="264061" cy="280094"/>
            <a:chOff x="6435300" y="1095300"/>
            <a:chExt cx="266325" cy="266325"/>
          </a:xfrm>
        </p:grpSpPr>
        <p:sp>
          <p:nvSpPr>
            <p:cNvPr id="730" name="Google Shape;730;p32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2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2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3" name="Google Shape;733;p32"/>
          <p:cNvSpPr/>
          <p:nvPr/>
        </p:nvSpPr>
        <p:spPr>
          <a:xfrm>
            <a:off x="5565760" y="3859300"/>
            <a:ext cx="184890" cy="255695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" name="Google Shape;734;p32"/>
          <p:cNvSpPr/>
          <p:nvPr/>
        </p:nvSpPr>
        <p:spPr>
          <a:xfrm>
            <a:off x="5911318" y="3837461"/>
            <a:ext cx="234415" cy="238342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5" name="Google Shape;735;p32"/>
          <p:cNvGrpSpPr/>
          <p:nvPr/>
        </p:nvGrpSpPr>
        <p:grpSpPr>
          <a:xfrm>
            <a:off x="6307732" y="3844527"/>
            <a:ext cx="226012" cy="280094"/>
            <a:chOff x="4506525" y="1060950"/>
            <a:chExt cx="227950" cy="266325"/>
          </a:xfrm>
        </p:grpSpPr>
        <p:sp>
          <p:nvSpPr>
            <p:cNvPr id="736" name="Google Shape;736;p32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2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2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2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2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2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2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3" name="Google Shape;743;p32"/>
          <p:cNvSpPr/>
          <p:nvPr/>
        </p:nvSpPr>
        <p:spPr>
          <a:xfrm>
            <a:off x="6651943" y="3939663"/>
            <a:ext cx="290162" cy="97861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" name="Google Shape;744;p32"/>
          <p:cNvSpPr/>
          <p:nvPr/>
        </p:nvSpPr>
        <p:spPr>
          <a:xfrm>
            <a:off x="7399470" y="3904451"/>
            <a:ext cx="230449" cy="276334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5" name="Google Shape;745;p32"/>
          <p:cNvGrpSpPr/>
          <p:nvPr/>
        </p:nvGrpSpPr>
        <p:grpSpPr>
          <a:xfrm>
            <a:off x="7061891" y="3904549"/>
            <a:ext cx="188435" cy="274914"/>
            <a:chOff x="867500" y="3647700"/>
            <a:chExt cx="190050" cy="261400"/>
          </a:xfrm>
        </p:grpSpPr>
        <p:sp>
          <p:nvSpPr>
            <p:cNvPr id="746" name="Google Shape;746;p32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2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2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2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2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1" name="Google Shape;751;p32"/>
          <p:cNvSpPr/>
          <p:nvPr/>
        </p:nvSpPr>
        <p:spPr>
          <a:xfrm>
            <a:off x="7779298" y="3878878"/>
            <a:ext cx="267581" cy="237895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p32"/>
          <p:cNvSpPr/>
          <p:nvPr/>
        </p:nvSpPr>
        <p:spPr>
          <a:xfrm>
            <a:off x="8230646" y="3877905"/>
            <a:ext cx="230003" cy="279384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3" name="Google Shape;753;p32"/>
          <p:cNvGrpSpPr/>
          <p:nvPr/>
        </p:nvGrpSpPr>
        <p:grpSpPr>
          <a:xfrm>
            <a:off x="8668617" y="3870004"/>
            <a:ext cx="224699" cy="307307"/>
            <a:chOff x="3707175" y="1322350"/>
            <a:chExt cx="226625" cy="292200"/>
          </a:xfrm>
        </p:grpSpPr>
        <p:sp>
          <p:nvSpPr>
            <p:cNvPr id="754" name="Google Shape;754;p32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2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0" name="Google Shape;760;p33"/>
          <p:cNvSpPr txBox="1"/>
          <p:nvPr>
            <p:ph type="title"/>
          </p:nvPr>
        </p:nvSpPr>
        <p:spPr>
          <a:xfrm>
            <a:off x="692700" y="479400"/>
            <a:ext cx="80502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761" name="Google Shape;761;p33"/>
          <p:cNvSpPr txBox="1"/>
          <p:nvPr>
            <p:ph idx="1" type="body"/>
          </p:nvPr>
        </p:nvSpPr>
        <p:spPr>
          <a:xfrm>
            <a:off x="692700" y="2283075"/>
            <a:ext cx="7638300" cy="185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FFFFF"/>
        </a:solidFill>
      </p:bgPr>
    </p:bg>
    <p:spTree>
      <p:nvGrpSpPr>
        <p:cNvPr id="765" name="Shape 76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38_Raven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