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Oswald"/>
      <p:regular r:id="rId39"/>
      <p:bold r:id="rId40"/>
    </p:embeddedFont>
    <p:embeddedFont>
      <p:font typeface="Open Sans"/>
      <p:regular r:id="rId41"/>
      <p:bold r:id="rId42"/>
      <p:italic r:id="rId43"/>
      <p:boldItalic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9747435-99E0-4377-A93A-9C98C3D1C2A7}">
  <a:tblStyle styleId="{39747435-99E0-4377-A93A-9C98C3D1C2A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Oswald-bold.fntdata"/><Relationship Id="rId20" Type="http://schemas.openxmlformats.org/officeDocument/2006/relationships/slide" Target="slides/slide15.xml"/><Relationship Id="rId42" Type="http://schemas.openxmlformats.org/officeDocument/2006/relationships/font" Target="fonts/OpenSans-bold.fntdata"/><Relationship Id="rId41" Type="http://schemas.openxmlformats.org/officeDocument/2006/relationships/font" Target="fonts/OpenSans-regular.fntdata"/><Relationship Id="rId22" Type="http://schemas.openxmlformats.org/officeDocument/2006/relationships/slide" Target="slides/slide17.xml"/><Relationship Id="rId44" Type="http://schemas.openxmlformats.org/officeDocument/2006/relationships/font" Target="fonts/OpenSans-boldItalic.fntdata"/><Relationship Id="rId21" Type="http://schemas.openxmlformats.org/officeDocument/2006/relationships/slide" Target="slides/slide16.xml"/><Relationship Id="rId43" Type="http://schemas.openxmlformats.org/officeDocument/2006/relationships/font" Target="fonts/OpenSans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Oswald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" name="Google Shape;4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" name="Google Shape;5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" name="Google Shape;6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" name="Google Shape;8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" name="Google Shape;11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" name="Google Shape;12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" name="Google Shape;13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6" name="Google Shape;23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" name="Google Shape;24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g3961c411d_04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1" name="Google Shape;281;g3961c411d_0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9" name="Google Shape;28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" name="Google Shape;29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" name="Google Shape;30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g77bf7893f4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3" name="Google Shape;593;g77bf7893f4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2" name="Shape 10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3" name="Google Shape;1043;g11440d3ac3_70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4" name="Google Shape;1044;g11440d3ac3_7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0" name="Shape 10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1" name="Google Shape;1051;g65b25c326b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2" name="Google Shape;1052;g65b25c326b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2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776975" y="347081"/>
            <a:ext cx="6255300" cy="405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5600"/>
              <a:buNone/>
              <a:defRPr sz="5600">
                <a:solidFill>
                  <a:schemeClr val="accent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3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838200" y="2612044"/>
            <a:ext cx="4332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4800"/>
              <a:buNone/>
              <a:defRPr sz="4800"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838200" y="3811613"/>
            <a:ext cx="4332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Font typeface="Oswald"/>
              <a:buNone/>
              <a:defRPr>
                <a:latin typeface="Oswald"/>
                <a:ea typeface="Oswald"/>
                <a:cs typeface="Oswald"/>
                <a:sym typeface="Oswald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Font typeface="Oswald"/>
              <a:buNone/>
              <a:defRPr sz="3000"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accent2"/>
        </a:soli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 txBox="1"/>
          <p:nvPr>
            <p:ph idx="1" type="body"/>
          </p:nvPr>
        </p:nvSpPr>
        <p:spPr>
          <a:xfrm>
            <a:off x="810450" y="2047500"/>
            <a:ext cx="6634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57200" lvl="0" marL="457200" rtl="0">
              <a:spcBef>
                <a:spcPts val="600"/>
              </a:spcBef>
              <a:spcAft>
                <a:spcPts val="0"/>
              </a:spcAft>
              <a:buSzPts val="3600"/>
              <a:buFont typeface="Oswald"/>
              <a:buChar char="◇"/>
              <a:defRPr sz="3600">
                <a:latin typeface="Oswald"/>
                <a:ea typeface="Oswald"/>
                <a:cs typeface="Oswald"/>
                <a:sym typeface="Oswald"/>
              </a:defRPr>
            </a:lvl1pPr>
            <a:lvl2pPr indent="-457200" lvl="1" marL="9144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○"/>
              <a:defRPr sz="3600">
                <a:latin typeface="Oswald"/>
                <a:ea typeface="Oswald"/>
                <a:cs typeface="Oswald"/>
                <a:sym typeface="Oswald"/>
              </a:defRPr>
            </a:lvl2pPr>
            <a:lvl3pPr indent="-457200" lvl="2" marL="13716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■"/>
              <a:defRPr sz="3600">
                <a:latin typeface="Oswald"/>
                <a:ea typeface="Oswald"/>
                <a:cs typeface="Oswald"/>
                <a:sym typeface="Oswald"/>
              </a:defRPr>
            </a:lvl3pPr>
            <a:lvl4pPr indent="-457200" lvl="3" marL="18288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●"/>
              <a:defRPr sz="3600">
                <a:latin typeface="Oswald"/>
                <a:ea typeface="Oswald"/>
                <a:cs typeface="Oswald"/>
                <a:sym typeface="Oswald"/>
              </a:defRPr>
            </a:lvl4pPr>
            <a:lvl5pPr indent="-457200" lvl="4" marL="22860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○"/>
              <a:defRPr sz="3600">
                <a:latin typeface="Oswald"/>
                <a:ea typeface="Oswald"/>
                <a:cs typeface="Oswald"/>
                <a:sym typeface="Oswald"/>
              </a:defRPr>
            </a:lvl5pPr>
            <a:lvl6pPr indent="-457200" lvl="5" marL="27432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■"/>
              <a:defRPr sz="3600">
                <a:latin typeface="Oswald"/>
                <a:ea typeface="Oswald"/>
                <a:cs typeface="Oswald"/>
                <a:sym typeface="Oswald"/>
              </a:defRPr>
            </a:lvl6pPr>
            <a:lvl7pPr indent="-457200" lvl="6" marL="32004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●"/>
              <a:defRPr sz="3600">
                <a:latin typeface="Oswald"/>
                <a:ea typeface="Oswald"/>
                <a:cs typeface="Oswald"/>
                <a:sym typeface="Oswald"/>
              </a:defRPr>
            </a:lvl7pPr>
            <a:lvl8pPr indent="-457200" lvl="7" marL="3657600" rtl="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○"/>
              <a:defRPr sz="3600">
                <a:latin typeface="Oswald"/>
                <a:ea typeface="Oswald"/>
                <a:cs typeface="Oswald"/>
                <a:sym typeface="Oswald"/>
              </a:defRPr>
            </a:lvl8pPr>
            <a:lvl9pPr indent="-457200" lvl="8" marL="4114800">
              <a:spcBef>
                <a:spcPts val="0"/>
              </a:spcBef>
              <a:spcAft>
                <a:spcPts val="0"/>
              </a:spcAft>
              <a:buSzPts val="3600"/>
              <a:buFont typeface="Oswald"/>
              <a:buChar char="■"/>
              <a:defRPr sz="3600"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18" name="Google Shape;18;p4"/>
          <p:cNvSpPr/>
          <p:nvPr/>
        </p:nvSpPr>
        <p:spPr>
          <a:xfrm>
            <a:off x="6232125" y="937450"/>
            <a:ext cx="1953450" cy="2055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Arial"/>
              </a:rPr>
              <a:t>”</a:t>
            </a:r>
          </a:p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Oswald"/>
                <a:ea typeface="Oswald"/>
                <a:cs typeface="Oswald"/>
                <a:sym typeface="Oswald"/>
              </a:defRPr>
            </a:lvl1pPr>
            <a:lvl2pPr lvl="1">
              <a:buNone/>
              <a:defRPr>
                <a:latin typeface="Oswald"/>
                <a:ea typeface="Oswald"/>
                <a:cs typeface="Oswald"/>
                <a:sym typeface="Oswald"/>
              </a:defRPr>
            </a:lvl2pPr>
            <a:lvl3pPr lvl="2">
              <a:buNone/>
              <a:defRPr>
                <a:latin typeface="Oswald"/>
                <a:ea typeface="Oswald"/>
                <a:cs typeface="Oswald"/>
                <a:sym typeface="Oswald"/>
              </a:defRPr>
            </a:lvl3pPr>
            <a:lvl4pPr lvl="3">
              <a:buNone/>
              <a:defRPr>
                <a:latin typeface="Oswald"/>
                <a:ea typeface="Oswald"/>
                <a:cs typeface="Oswald"/>
                <a:sym typeface="Oswald"/>
              </a:defRPr>
            </a:lvl4pPr>
            <a:lvl5pPr lvl="4">
              <a:buNone/>
              <a:defRPr>
                <a:latin typeface="Oswald"/>
                <a:ea typeface="Oswald"/>
                <a:cs typeface="Oswald"/>
                <a:sym typeface="Oswald"/>
              </a:defRPr>
            </a:lvl5pPr>
            <a:lvl6pPr lvl="5">
              <a:buNone/>
              <a:defRPr>
                <a:latin typeface="Oswald"/>
                <a:ea typeface="Oswald"/>
                <a:cs typeface="Oswald"/>
                <a:sym typeface="Oswald"/>
              </a:defRPr>
            </a:lvl6pPr>
            <a:lvl7pPr lvl="6">
              <a:buNone/>
              <a:defRPr>
                <a:latin typeface="Oswald"/>
                <a:ea typeface="Oswald"/>
                <a:cs typeface="Oswald"/>
                <a:sym typeface="Oswald"/>
              </a:defRPr>
            </a:lvl7pPr>
            <a:lvl8pPr lvl="7">
              <a:buNone/>
              <a:defRPr>
                <a:latin typeface="Oswald"/>
                <a:ea typeface="Oswald"/>
                <a:cs typeface="Oswald"/>
                <a:sym typeface="Oswald"/>
              </a:defRPr>
            </a:lvl8pPr>
            <a:lvl9pPr lvl="8">
              <a:buNone/>
              <a:defRPr>
                <a:latin typeface="Oswald"/>
                <a:ea typeface="Oswald"/>
                <a:cs typeface="Oswald"/>
                <a:sym typeface="Oswa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solidFill>
          <a:schemeClr val="accent1"/>
        </a:soli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22" name="Google Shape;22;p5"/>
          <p:cNvSpPr txBox="1"/>
          <p:nvPr>
            <p:ph idx="1" type="body"/>
          </p:nvPr>
        </p:nvSpPr>
        <p:spPr>
          <a:xfrm>
            <a:off x="827250" y="1352550"/>
            <a:ext cx="7489500" cy="324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Open Sans"/>
              <a:buChar char="◇"/>
              <a:defRPr sz="30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○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■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●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○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■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●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○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Open Sans"/>
              <a:buChar char="■"/>
              <a:defRPr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23" name="Google Shape;23;p5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solidFill>
          <a:schemeClr val="accent1"/>
        </a:solidFill>
      </p:bgPr>
    </p:bg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6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6" name="Google Shape;26;p6"/>
          <p:cNvSpPr txBox="1"/>
          <p:nvPr>
            <p:ph idx="1" type="body"/>
          </p:nvPr>
        </p:nvSpPr>
        <p:spPr>
          <a:xfrm>
            <a:off x="827250" y="1428750"/>
            <a:ext cx="3606300" cy="313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◇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27" name="Google Shape;27;p6"/>
          <p:cNvSpPr txBox="1"/>
          <p:nvPr>
            <p:ph idx="2" type="body"/>
          </p:nvPr>
        </p:nvSpPr>
        <p:spPr>
          <a:xfrm>
            <a:off x="4650825" y="1428750"/>
            <a:ext cx="3606300" cy="313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◇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28" name="Google Shape;28;p6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solidFill>
          <a:schemeClr val="accent1"/>
        </a:solidFill>
      </p:bgPr>
    </p:bg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7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1" name="Google Shape;31;p7"/>
          <p:cNvSpPr txBox="1"/>
          <p:nvPr>
            <p:ph idx="1" type="body"/>
          </p:nvPr>
        </p:nvSpPr>
        <p:spPr>
          <a:xfrm>
            <a:off x="827250" y="1494175"/>
            <a:ext cx="2493300" cy="327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◇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2" name="Google Shape;32;p7"/>
          <p:cNvSpPr txBox="1"/>
          <p:nvPr>
            <p:ph idx="2" type="body"/>
          </p:nvPr>
        </p:nvSpPr>
        <p:spPr>
          <a:xfrm>
            <a:off x="3448449" y="1494175"/>
            <a:ext cx="2493300" cy="327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◇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3" name="Google Shape;33;p7"/>
          <p:cNvSpPr txBox="1"/>
          <p:nvPr>
            <p:ph idx="3" type="body"/>
          </p:nvPr>
        </p:nvSpPr>
        <p:spPr>
          <a:xfrm>
            <a:off x="6069648" y="1494175"/>
            <a:ext cx="2493300" cy="327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◇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4" name="Google Shape;34;p7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solidFill>
          <a:schemeClr val="accent3"/>
        </a:solid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8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None/>
              <a:defRPr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37" name="Google Shape;37;p8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solidFill>
          <a:schemeClr val="accent2"/>
        </a:soli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9"/>
          <p:cNvSpPr txBox="1"/>
          <p:nvPr>
            <p:ph idx="1" type="body"/>
          </p:nvPr>
        </p:nvSpPr>
        <p:spPr>
          <a:xfrm>
            <a:off x="457200" y="43301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chemeClr val="accent2"/>
              </a:buClr>
              <a:buSzPts val="1800"/>
              <a:buFont typeface="Oswald"/>
              <a:buNone/>
              <a:defRPr sz="1800">
                <a:solidFill>
                  <a:schemeClr val="accent2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1pPr>
          </a:lstStyle>
          <a:p/>
        </p:txBody>
      </p:sp>
      <p:sp>
        <p:nvSpPr>
          <p:cNvPr id="40" name="Google Shape;40;p9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>
              <a:buNone/>
              <a:defRPr>
                <a:solidFill>
                  <a:schemeClr val="lt1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solidFill>
          <a:schemeClr val="accent4"/>
        </a:solid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9BDED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gradFill>
            <a:gsLst>
              <a:gs pos="0">
                <a:srgbClr val="073763">
                  <a:alpha val="0"/>
                </a:srgbClr>
              </a:gs>
              <a:gs pos="100000">
                <a:srgbClr val="010B15">
                  <a:alpha val="28235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Oswald"/>
              <a:buNone/>
              <a:defRPr sz="2400">
                <a:solidFill>
                  <a:schemeClr val="accent1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827250" y="1352550"/>
            <a:ext cx="7489500" cy="3248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◇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○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■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●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○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■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●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○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Open Sans"/>
              <a:buChar char="■"/>
              <a:defRPr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 algn="r">
              <a:buNone/>
              <a:defRPr sz="12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open-sans" TargetMode="External"/><Relationship Id="rId4" Type="http://schemas.openxmlformats.org/officeDocument/2006/relationships/hyperlink" Target="https://www.fontsquirrel.com/fonts/oswald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1"/>
          <p:cNvSpPr txBox="1"/>
          <p:nvPr>
            <p:ph type="ctrTitle"/>
          </p:nvPr>
        </p:nvSpPr>
        <p:spPr>
          <a:xfrm>
            <a:off x="776975" y="347081"/>
            <a:ext cx="6255300" cy="405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9BDED2"/>
                </a:solidFill>
              </a:rPr>
              <a:t>THIS IS YOUR PRESENTATION TITLE</a:t>
            </a:r>
            <a:endParaRPr>
              <a:solidFill>
                <a:srgbClr val="9BDED2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2"/>
          <p:cNvSpPr txBox="1"/>
          <p:nvPr>
            <p:ph type="title"/>
          </p:nvPr>
        </p:nvSpPr>
        <p:spPr>
          <a:xfrm>
            <a:off x="827250" y="591319"/>
            <a:ext cx="58683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INSTRUCTIONS FOR USE</a:t>
            </a:r>
            <a:endParaRPr sz="3600"/>
          </a:p>
        </p:txBody>
      </p:sp>
      <p:sp>
        <p:nvSpPr>
          <p:cNvPr id="53" name="Google Shape;53;p12"/>
          <p:cNvSpPr txBox="1"/>
          <p:nvPr/>
        </p:nvSpPr>
        <p:spPr>
          <a:xfrm>
            <a:off x="835950" y="1336013"/>
            <a:ext cx="34290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EDIT IN GOOGLE SLIDES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Click on the button under the presentation preview that says "Use as Google Slides Theme".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will get a copy of this document on your Google Drive and will be able to edit, add or delete slides.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have to be signed in to your Google account.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4" name="Google Shape;54;p12"/>
          <p:cNvSpPr txBox="1"/>
          <p:nvPr/>
        </p:nvSpPr>
        <p:spPr>
          <a:xfrm>
            <a:off x="4729052" y="1336013"/>
            <a:ext cx="3578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EDIT IN POWERPOINT®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Click on the button under the presentation preview that says "Download as PowerPoint template". You will get a .pptx file that you can edit in PowerPoint.</a:t>
            </a: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 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action="ppaction://hlinksldjump" r:id="rId3"/>
              </a:rPr>
              <a:t>Presentation design slide</a:t>
            </a: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)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5" name="Google Shape;55;p12"/>
          <p:cNvSpPr txBox="1"/>
          <p:nvPr/>
        </p:nvSpPr>
        <p:spPr>
          <a:xfrm>
            <a:off x="835950" y="3729544"/>
            <a:ext cx="74721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More info on how to use this template at </a:t>
            </a:r>
            <a:r>
              <a:rPr b="1" lang="en" sz="1200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4"/>
              </a:rPr>
              <a:t>www.slidescarnival.com/help-use-presentation-template</a:t>
            </a:r>
            <a:endParaRPr b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This template is free to use under </a:t>
            </a:r>
            <a:r>
              <a:rPr lang="en" sz="1200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5"/>
              </a:rPr>
              <a:t>Creative Commons Attribution license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 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56" name="Google Shape;56;p12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/>
          <p:nvPr/>
        </p:nvSpPr>
        <p:spPr>
          <a:xfrm>
            <a:off x="826075" y="594600"/>
            <a:ext cx="5363975" cy="22021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HELLO</a:t>
            </a:r>
          </a:p>
        </p:txBody>
      </p:sp>
      <p:sp>
        <p:nvSpPr>
          <p:cNvPr id="62" name="Google Shape;62;p13"/>
          <p:cNvSpPr txBox="1"/>
          <p:nvPr>
            <p:ph idx="4294967295" type="subTitle"/>
          </p:nvPr>
        </p:nvSpPr>
        <p:spPr>
          <a:xfrm>
            <a:off x="693906" y="2934919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DB2F6B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rPr>
              <a:t>I AM JAYDEN SMITH</a:t>
            </a:r>
            <a:endParaRPr sz="4800">
              <a:solidFill>
                <a:srgbClr val="DB2F6B"/>
              </a:solidFill>
              <a:highlight>
                <a:srgbClr val="FFFFFF"/>
              </a:highlight>
              <a:latin typeface="Oswald"/>
              <a:ea typeface="Oswald"/>
              <a:cs typeface="Oswald"/>
              <a:sym typeface="Oswald"/>
            </a:endParaRPr>
          </a:p>
        </p:txBody>
      </p:sp>
      <p:sp>
        <p:nvSpPr>
          <p:cNvPr id="63" name="Google Shape;63;p13"/>
          <p:cNvSpPr txBox="1"/>
          <p:nvPr>
            <p:ph idx="4294967295" type="body"/>
          </p:nvPr>
        </p:nvSpPr>
        <p:spPr>
          <a:xfrm>
            <a:off x="685800" y="3701381"/>
            <a:ext cx="76116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I am here because I love to give presentations. 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You can find me at @username</a:t>
            </a:r>
            <a:endParaRPr sz="2400"/>
          </a:p>
        </p:txBody>
      </p:sp>
      <p:sp>
        <p:nvSpPr>
          <p:cNvPr id="64" name="Google Shape;64;p13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774E92"/>
        </a:solidFill>
      </p:bgPr>
    </p:bg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4"/>
          <p:cNvSpPr/>
          <p:nvPr/>
        </p:nvSpPr>
        <p:spPr>
          <a:xfrm>
            <a:off x="7341075" y="638375"/>
            <a:ext cx="964350" cy="38546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1</a:t>
            </a:r>
          </a:p>
        </p:txBody>
      </p:sp>
      <p:sp>
        <p:nvSpPr>
          <p:cNvPr id="70" name="Google Shape;70;p14"/>
          <p:cNvSpPr txBox="1"/>
          <p:nvPr>
            <p:ph type="ctrTitle"/>
          </p:nvPr>
        </p:nvSpPr>
        <p:spPr>
          <a:xfrm>
            <a:off x="838200" y="2612044"/>
            <a:ext cx="4332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1" name="Google Shape;71;p14"/>
          <p:cNvSpPr txBox="1"/>
          <p:nvPr>
            <p:ph idx="1" type="subTitle"/>
          </p:nvPr>
        </p:nvSpPr>
        <p:spPr>
          <a:xfrm>
            <a:off x="838200" y="3811613"/>
            <a:ext cx="4332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72" name="Google Shape;72;p14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5"/>
          <p:cNvSpPr txBox="1"/>
          <p:nvPr>
            <p:ph idx="1" type="body"/>
          </p:nvPr>
        </p:nvSpPr>
        <p:spPr>
          <a:xfrm>
            <a:off x="810450" y="2047500"/>
            <a:ext cx="6634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78" name="Google Shape;78;p15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6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84" name="Google Shape;84;p16"/>
          <p:cNvSpPr txBox="1"/>
          <p:nvPr>
            <p:ph idx="4294967295" type="body"/>
          </p:nvPr>
        </p:nvSpPr>
        <p:spPr>
          <a:xfrm>
            <a:off x="726750" y="1200150"/>
            <a:ext cx="76905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Clr>
                <a:srgbClr val="9BDED2"/>
              </a:buClr>
              <a:buSzPts val="2400"/>
              <a:buChar char="◇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Clr>
                <a:srgbClr val="9BDED2"/>
              </a:buClr>
              <a:buSzPts val="2400"/>
              <a:buChar char="◇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Clr>
                <a:srgbClr val="9BDED2"/>
              </a:buClr>
              <a:buSzPts val="2400"/>
              <a:buChar char="◇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85" name="Google Shape;85;p16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DB2F6B"/>
        </a:solid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7"/>
          <p:cNvSpPr txBox="1"/>
          <p:nvPr>
            <p:ph idx="4294967295" type="ctrTitle"/>
          </p:nvPr>
        </p:nvSpPr>
        <p:spPr>
          <a:xfrm>
            <a:off x="969000" y="1964344"/>
            <a:ext cx="7206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DB2F6B"/>
                </a:solidFill>
              </a:rPr>
              <a:t>BIG CONCEPT</a:t>
            </a:r>
            <a:endParaRPr sz="9600">
              <a:solidFill>
                <a:srgbClr val="DB2F6B"/>
              </a:solidFill>
            </a:endParaRPr>
          </a:p>
        </p:txBody>
      </p:sp>
      <p:sp>
        <p:nvSpPr>
          <p:cNvPr id="91" name="Google Shape;91;p17"/>
          <p:cNvSpPr txBox="1"/>
          <p:nvPr>
            <p:ph idx="4294967295" type="subTitle"/>
          </p:nvPr>
        </p:nvSpPr>
        <p:spPr>
          <a:xfrm>
            <a:off x="969000" y="3449659"/>
            <a:ext cx="7206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grpSp>
        <p:nvGrpSpPr>
          <p:cNvPr id="92" name="Google Shape;92;p17"/>
          <p:cNvGrpSpPr/>
          <p:nvPr/>
        </p:nvGrpSpPr>
        <p:grpSpPr>
          <a:xfrm>
            <a:off x="1057463" y="438919"/>
            <a:ext cx="1579447" cy="1651289"/>
            <a:chOff x="5970800" y="1619250"/>
            <a:chExt cx="428650" cy="456725"/>
          </a:xfrm>
        </p:grpSpPr>
        <p:sp>
          <p:nvSpPr>
            <p:cNvPr id="93" name="Google Shape;93;p1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1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1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1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1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" name="Google Shape;98;p17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idx="1" type="body"/>
          </p:nvPr>
        </p:nvSpPr>
        <p:spPr>
          <a:xfrm>
            <a:off x="827250" y="1631569"/>
            <a:ext cx="3606300" cy="329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WHITE</a:t>
            </a:r>
            <a:endParaRPr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04" name="Google Shape;104;p18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05" name="Google Shape;105;p18"/>
          <p:cNvSpPr txBox="1"/>
          <p:nvPr>
            <p:ph idx="2" type="body"/>
          </p:nvPr>
        </p:nvSpPr>
        <p:spPr>
          <a:xfrm>
            <a:off x="4650825" y="1631569"/>
            <a:ext cx="3606300" cy="329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06" name="Google Shape;106;p18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9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12" name="Google Shape;112;p19"/>
          <p:cNvSpPr txBox="1"/>
          <p:nvPr>
            <p:ph idx="1" type="body"/>
          </p:nvPr>
        </p:nvSpPr>
        <p:spPr>
          <a:xfrm>
            <a:off x="827250" y="1591069"/>
            <a:ext cx="2493300" cy="33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YELLOW</a:t>
            </a:r>
            <a:endParaRPr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13" name="Google Shape;113;p19"/>
          <p:cNvSpPr txBox="1"/>
          <p:nvPr>
            <p:ph idx="2" type="body"/>
          </p:nvPr>
        </p:nvSpPr>
        <p:spPr>
          <a:xfrm>
            <a:off x="3448449" y="1591069"/>
            <a:ext cx="2493300" cy="33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14" name="Google Shape;114;p19"/>
          <p:cNvSpPr txBox="1"/>
          <p:nvPr>
            <p:ph idx="3" type="body"/>
          </p:nvPr>
        </p:nvSpPr>
        <p:spPr>
          <a:xfrm>
            <a:off x="6069648" y="1591069"/>
            <a:ext cx="2493300" cy="33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19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9A6DE"/>
        </a:solidFill>
      </p:bgPr>
    </p:bg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20"/>
          <p:cNvSpPr txBox="1"/>
          <p:nvPr>
            <p:ph type="title"/>
          </p:nvPr>
        </p:nvSpPr>
        <p:spPr>
          <a:xfrm>
            <a:off x="827250" y="743719"/>
            <a:ext cx="33717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9A6DE"/>
                </a:solidFill>
              </a:rPr>
              <a:t>A PICTURE IS WORTH A THOUSAND WORDS</a:t>
            </a:r>
            <a:endParaRPr>
              <a:solidFill>
                <a:srgbClr val="39A6DE"/>
              </a:solidFill>
            </a:endParaRPr>
          </a:p>
        </p:txBody>
      </p:sp>
      <p:sp>
        <p:nvSpPr>
          <p:cNvPr id="121" name="Google Shape;121;p20"/>
          <p:cNvSpPr txBox="1"/>
          <p:nvPr>
            <p:ph idx="4294967295" type="body"/>
          </p:nvPr>
        </p:nvSpPr>
        <p:spPr>
          <a:xfrm>
            <a:off x="827250" y="1562901"/>
            <a:ext cx="3037500" cy="294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22" name="Google Shape;122;p20"/>
          <p:cNvPicPr preferRelativeResize="0"/>
          <p:nvPr/>
        </p:nvPicPr>
        <p:blipFill rotWithShape="1">
          <a:blip r:embed="rId3">
            <a:alphaModFix/>
          </a:blip>
          <a:srcRect b="0" l="24468" r="14604" t="0"/>
          <a:stretch/>
        </p:blipFill>
        <p:spPr>
          <a:xfrm>
            <a:off x="4443425" y="0"/>
            <a:ext cx="470057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23" name="Google Shape;123;p20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21"/>
          <p:cNvSpPr txBox="1"/>
          <p:nvPr>
            <p:ph type="title"/>
          </p:nvPr>
        </p:nvSpPr>
        <p:spPr>
          <a:xfrm>
            <a:off x="827250" y="3086994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DB2F6B"/>
                </a:solidFill>
              </a:rPr>
              <a:t>WANT BIG IMPACT?</a:t>
            </a:r>
            <a:endParaRPr sz="3600">
              <a:solidFill>
                <a:srgbClr val="DB2F6B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DB2F6B"/>
                </a:solidFill>
              </a:rPr>
              <a:t>USE BIG IMAGE</a:t>
            </a:r>
            <a:endParaRPr sz="3600">
              <a:solidFill>
                <a:srgbClr val="DB2F6B"/>
              </a:solidFill>
            </a:endParaRPr>
          </a:p>
        </p:txBody>
      </p:sp>
      <p:sp>
        <p:nvSpPr>
          <p:cNvPr id="129" name="Google Shape;129;p21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2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74E92"/>
                </a:solidFill>
              </a:rPr>
              <a:t>USE CHARTS TO EXPLAIN YOUR IDEAS</a:t>
            </a:r>
            <a:endParaRPr>
              <a:solidFill>
                <a:srgbClr val="774E92"/>
              </a:solidFill>
            </a:endParaRPr>
          </a:p>
        </p:txBody>
      </p:sp>
      <p:sp>
        <p:nvSpPr>
          <p:cNvPr id="135" name="Google Shape;135;p22"/>
          <p:cNvSpPr/>
          <p:nvPr/>
        </p:nvSpPr>
        <p:spPr>
          <a:xfrm>
            <a:off x="3067187" y="1771650"/>
            <a:ext cx="2483100" cy="2457300"/>
          </a:xfrm>
          <a:prstGeom prst="ellipse">
            <a:avLst/>
          </a:prstGeom>
          <a:noFill/>
          <a:ln cap="flat" cmpd="sng" w="228600">
            <a:solidFill>
              <a:srgbClr val="9BDED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9BDED2"/>
                </a:solidFill>
                <a:latin typeface="Open Sans"/>
                <a:ea typeface="Open Sans"/>
                <a:cs typeface="Open Sans"/>
                <a:sym typeface="Open Sans"/>
              </a:rPr>
              <a:t>Gray</a:t>
            </a:r>
            <a:endParaRPr sz="1800">
              <a:solidFill>
                <a:srgbClr val="9BDED2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36" name="Google Shape;136;p22"/>
          <p:cNvSpPr/>
          <p:nvPr/>
        </p:nvSpPr>
        <p:spPr>
          <a:xfrm>
            <a:off x="827250" y="1771650"/>
            <a:ext cx="2483100" cy="2457300"/>
          </a:xfrm>
          <a:prstGeom prst="ellipse">
            <a:avLst/>
          </a:prstGeom>
          <a:noFill/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White</a:t>
            </a:r>
            <a:endParaRPr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37" name="Google Shape;137;p22"/>
          <p:cNvSpPr/>
          <p:nvPr/>
        </p:nvSpPr>
        <p:spPr>
          <a:xfrm>
            <a:off x="5341852" y="1771650"/>
            <a:ext cx="2483100" cy="2457300"/>
          </a:xfrm>
          <a:prstGeom prst="ellipse">
            <a:avLst/>
          </a:prstGeom>
          <a:noFill/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Black</a:t>
            </a:r>
            <a:endParaRPr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38" name="Google Shape;138;p22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9A6DE"/>
        </a:solidFill>
      </p:bgPr>
    </p:bg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3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9A6DE"/>
                </a:solidFill>
              </a:rPr>
              <a:t>AND TABLES TO COMPARE DATA</a:t>
            </a:r>
            <a:endParaRPr>
              <a:solidFill>
                <a:srgbClr val="39A6DE"/>
              </a:solidFill>
            </a:endParaRPr>
          </a:p>
        </p:txBody>
      </p:sp>
      <p:graphicFrame>
        <p:nvGraphicFramePr>
          <p:cNvPr id="144" name="Google Shape;144;p23"/>
          <p:cNvGraphicFramePr/>
          <p:nvPr/>
        </p:nvGraphicFramePr>
        <p:xfrm>
          <a:off x="952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{39747435-99E0-4377-A93A-9C98C3D1C2A7}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60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swald"/>
                          <a:ea typeface="Oswald"/>
                          <a:cs typeface="Oswald"/>
                          <a:sym typeface="Oswald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Oswald"/>
                        <a:ea typeface="Oswald"/>
                        <a:cs typeface="Oswald"/>
                        <a:sym typeface="Oswa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swald"/>
                          <a:ea typeface="Oswald"/>
                          <a:cs typeface="Oswald"/>
                          <a:sym typeface="Oswald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Oswald"/>
                        <a:ea typeface="Oswald"/>
                        <a:cs typeface="Oswald"/>
                        <a:sym typeface="Oswa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swald"/>
                          <a:ea typeface="Oswald"/>
                          <a:cs typeface="Oswald"/>
                          <a:sym typeface="Oswald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Oswald"/>
                        <a:ea typeface="Oswald"/>
                        <a:cs typeface="Oswald"/>
                        <a:sym typeface="Oswal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3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10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20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7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3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30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15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10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3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5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24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16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143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45" name="Google Shape;145;p23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BDED2"/>
        </a:solid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4"/>
          <p:cNvSpPr/>
          <p:nvPr/>
        </p:nvSpPr>
        <p:spPr>
          <a:xfrm>
            <a:off x="6671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26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24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52" name="Google Shape;152;p24"/>
          <p:cNvSpPr/>
          <p:nvPr/>
        </p:nvSpPr>
        <p:spPr>
          <a:xfrm>
            <a:off x="2325900" y="1689488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774E9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our office</a:t>
            </a:r>
            <a:endParaRPr sz="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153" name="Google Shape;153;p24"/>
          <p:cNvGrpSpPr/>
          <p:nvPr/>
        </p:nvGrpSpPr>
        <p:grpSpPr>
          <a:xfrm>
            <a:off x="1340789" y="2176767"/>
            <a:ext cx="161751" cy="156150"/>
            <a:chOff x="2422275" y="3401100"/>
            <a:chExt cx="208200" cy="208200"/>
          </a:xfrm>
        </p:grpSpPr>
        <p:sp>
          <p:nvSpPr>
            <p:cNvPr id="154" name="Google Shape;154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" name="Google Shape;156;p24"/>
          <p:cNvGrpSpPr/>
          <p:nvPr/>
        </p:nvGrpSpPr>
        <p:grpSpPr>
          <a:xfrm>
            <a:off x="2953475" y="3799190"/>
            <a:ext cx="161751" cy="156150"/>
            <a:chOff x="2422275" y="3401100"/>
            <a:chExt cx="208200" cy="208200"/>
          </a:xfrm>
        </p:grpSpPr>
        <p:sp>
          <p:nvSpPr>
            <p:cNvPr id="157" name="Google Shape;157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" name="Google Shape;159;p24"/>
          <p:cNvGrpSpPr/>
          <p:nvPr/>
        </p:nvGrpSpPr>
        <p:grpSpPr>
          <a:xfrm>
            <a:off x="4023937" y="1969250"/>
            <a:ext cx="161751" cy="156150"/>
            <a:chOff x="2422275" y="3401100"/>
            <a:chExt cx="208200" cy="208200"/>
          </a:xfrm>
        </p:grpSpPr>
        <p:sp>
          <p:nvSpPr>
            <p:cNvPr id="160" name="Google Shape;160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" name="Google Shape;162;p24"/>
          <p:cNvGrpSpPr/>
          <p:nvPr/>
        </p:nvGrpSpPr>
        <p:grpSpPr>
          <a:xfrm>
            <a:off x="4782770" y="4088765"/>
            <a:ext cx="161751" cy="156150"/>
            <a:chOff x="2422275" y="3401100"/>
            <a:chExt cx="208200" cy="208200"/>
          </a:xfrm>
        </p:grpSpPr>
        <p:sp>
          <p:nvSpPr>
            <p:cNvPr id="163" name="Google Shape;163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" name="Google Shape;165;p24"/>
          <p:cNvGrpSpPr/>
          <p:nvPr/>
        </p:nvGrpSpPr>
        <p:grpSpPr>
          <a:xfrm>
            <a:off x="6899642" y="2451715"/>
            <a:ext cx="161751" cy="156150"/>
            <a:chOff x="2422275" y="3401100"/>
            <a:chExt cx="208200" cy="208200"/>
          </a:xfrm>
        </p:grpSpPr>
        <p:sp>
          <p:nvSpPr>
            <p:cNvPr id="166" name="Google Shape;166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8" name="Google Shape;168;p24"/>
          <p:cNvGrpSpPr/>
          <p:nvPr/>
        </p:nvGrpSpPr>
        <p:grpSpPr>
          <a:xfrm>
            <a:off x="7575348" y="4159777"/>
            <a:ext cx="161751" cy="156150"/>
            <a:chOff x="2422275" y="3401100"/>
            <a:chExt cx="208200" cy="208200"/>
          </a:xfrm>
        </p:grpSpPr>
        <p:sp>
          <p:nvSpPr>
            <p:cNvPr id="169" name="Google Shape;169;p24"/>
            <p:cNvSpPr/>
            <p:nvPr/>
          </p:nvSpPr>
          <p:spPr>
            <a:xfrm>
              <a:off x="2422275" y="3401100"/>
              <a:ext cx="208200" cy="208200"/>
            </a:xfrm>
            <a:prstGeom prst="ellipse">
              <a:avLst/>
            </a:prstGeom>
            <a:noFill/>
            <a:ln cap="flat" cmpd="sng" w="38100">
              <a:solidFill>
                <a:srgbClr val="774E9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24"/>
            <p:cNvSpPr/>
            <p:nvPr/>
          </p:nvSpPr>
          <p:spPr>
            <a:xfrm>
              <a:off x="2491725" y="3470550"/>
              <a:ext cx="69300" cy="69300"/>
            </a:xfrm>
            <a:prstGeom prst="ellipse">
              <a:avLst/>
            </a:prstGeom>
            <a:solidFill>
              <a:srgbClr val="774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1" name="Google Shape;171;p24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5"/>
          <p:cNvSpPr txBox="1"/>
          <p:nvPr>
            <p:ph idx="4294967295" type="ctrTitle"/>
          </p:nvPr>
        </p:nvSpPr>
        <p:spPr>
          <a:xfrm>
            <a:off x="685800" y="2438650"/>
            <a:ext cx="67146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DB2F6B"/>
                </a:solidFill>
              </a:rPr>
              <a:t>89,526,124</a:t>
            </a:r>
            <a:endParaRPr sz="9600">
              <a:solidFill>
                <a:srgbClr val="DB2F6B"/>
              </a:solidFill>
            </a:endParaRPr>
          </a:p>
        </p:txBody>
      </p:sp>
      <p:sp>
        <p:nvSpPr>
          <p:cNvPr id="177" name="Google Shape;177;p25"/>
          <p:cNvSpPr txBox="1"/>
          <p:nvPr>
            <p:ph idx="4294967295" type="subTitle"/>
          </p:nvPr>
        </p:nvSpPr>
        <p:spPr>
          <a:xfrm>
            <a:off x="685800" y="3923955"/>
            <a:ext cx="671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78" name="Google Shape;178;p25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6"/>
          <p:cNvSpPr txBox="1"/>
          <p:nvPr>
            <p:ph idx="4294967295" type="ctrTitle"/>
          </p:nvPr>
        </p:nvSpPr>
        <p:spPr>
          <a:xfrm>
            <a:off x="838200" y="6480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400">
                <a:solidFill>
                  <a:srgbClr val="DB2F6B"/>
                </a:solidFill>
              </a:rPr>
              <a:t>89,526,124$</a:t>
            </a:r>
            <a:endParaRPr sz="5400">
              <a:solidFill>
                <a:srgbClr val="DB2F6B"/>
              </a:solidFill>
            </a:endParaRPr>
          </a:p>
        </p:txBody>
      </p:sp>
      <p:sp>
        <p:nvSpPr>
          <p:cNvPr id="184" name="Google Shape;184;p26"/>
          <p:cNvSpPr txBox="1"/>
          <p:nvPr>
            <p:ph idx="4294967295" type="subTitle"/>
          </p:nvPr>
        </p:nvSpPr>
        <p:spPr>
          <a:xfrm>
            <a:off x="838200" y="14113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185" name="Google Shape;185;p26"/>
          <p:cNvSpPr txBox="1"/>
          <p:nvPr>
            <p:ph idx="4294967295" type="ctrTitle"/>
          </p:nvPr>
        </p:nvSpPr>
        <p:spPr>
          <a:xfrm>
            <a:off x="838200" y="32769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400">
                <a:solidFill>
                  <a:srgbClr val="DB2F6B"/>
                </a:solidFill>
              </a:rPr>
              <a:t>100%</a:t>
            </a:r>
            <a:endParaRPr sz="5400">
              <a:solidFill>
                <a:srgbClr val="DB2F6B"/>
              </a:solidFill>
            </a:endParaRPr>
          </a:p>
        </p:txBody>
      </p:sp>
      <p:sp>
        <p:nvSpPr>
          <p:cNvPr id="186" name="Google Shape;186;p26"/>
          <p:cNvSpPr txBox="1"/>
          <p:nvPr>
            <p:ph idx="4294967295" type="subTitle"/>
          </p:nvPr>
        </p:nvSpPr>
        <p:spPr>
          <a:xfrm>
            <a:off x="838200" y="40402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187" name="Google Shape;187;p26"/>
          <p:cNvSpPr txBox="1"/>
          <p:nvPr>
            <p:ph idx="4294967295" type="ctrTitle"/>
          </p:nvPr>
        </p:nvSpPr>
        <p:spPr>
          <a:xfrm>
            <a:off x="838200" y="19624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400">
                <a:solidFill>
                  <a:srgbClr val="DB2F6B"/>
                </a:solidFill>
              </a:rPr>
              <a:t>185,244 users</a:t>
            </a:r>
            <a:endParaRPr sz="5400">
              <a:solidFill>
                <a:srgbClr val="DB2F6B"/>
              </a:solidFill>
            </a:endParaRPr>
          </a:p>
        </p:txBody>
      </p:sp>
      <p:sp>
        <p:nvSpPr>
          <p:cNvPr id="188" name="Google Shape;188;p26"/>
          <p:cNvSpPr txBox="1"/>
          <p:nvPr>
            <p:ph idx="4294967295" type="subTitle"/>
          </p:nvPr>
        </p:nvSpPr>
        <p:spPr>
          <a:xfrm>
            <a:off x="838200" y="27257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189" name="Google Shape;189;p26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7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74E92"/>
                </a:solidFill>
              </a:rPr>
              <a:t>OUR PROCESS IS EASY</a:t>
            </a:r>
            <a:endParaRPr>
              <a:solidFill>
                <a:srgbClr val="774E92"/>
              </a:solidFill>
            </a:endParaRPr>
          </a:p>
        </p:txBody>
      </p:sp>
      <p:sp>
        <p:nvSpPr>
          <p:cNvPr id="195" name="Google Shape;195;p27"/>
          <p:cNvSpPr/>
          <p:nvPr/>
        </p:nvSpPr>
        <p:spPr>
          <a:xfrm>
            <a:off x="903450" y="2023538"/>
            <a:ext cx="2522700" cy="1325100"/>
          </a:xfrm>
          <a:prstGeom prst="homePlate">
            <a:avLst>
              <a:gd fmla="val 30129" name="adj"/>
            </a:avLst>
          </a:prstGeom>
          <a:solidFill>
            <a:srgbClr val="FFFFFF">
              <a:alpha val="26920"/>
            </a:srgbClr>
          </a:solidFill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first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6" name="Google Shape;196;p27"/>
          <p:cNvSpPr/>
          <p:nvPr/>
        </p:nvSpPr>
        <p:spPr>
          <a:xfrm>
            <a:off x="3243494" y="2023538"/>
            <a:ext cx="2571300" cy="1325100"/>
          </a:xfrm>
          <a:prstGeom prst="chevron">
            <a:avLst>
              <a:gd fmla="val 29853" name="adj"/>
            </a:avLst>
          </a:prstGeom>
          <a:solidFill>
            <a:srgbClr val="FFFFFF">
              <a:alpha val="26920"/>
            </a:srgbClr>
          </a:solidFill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second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7" name="Google Shape;197;p27"/>
          <p:cNvSpPr/>
          <p:nvPr/>
        </p:nvSpPr>
        <p:spPr>
          <a:xfrm>
            <a:off x="5632049" y="2023538"/>
            <a:ext cx="2571300" cy="1325100"/>
          </a:xfrm>
          <a:prstGeom prst="chevron">
            <a:avLst>
              <a:gd fmla="val 29853" name="adj"/>
            </a:avLst>
          </a:prstGeom>
          <a:solidFill>
            <a:srgbClr val="FFFFFF">
              <a:alpha val="26920"/>
            </a:srgbClr>
          </a:solidFill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last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8" name="Google Shape;198;p27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8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4" name="Google Shape;204;p28"/>
          <p:cNvSpPr txBox="1"/>
          <p:nvPr>
            <p:ph idx="1" type="body"/>
          </p:nvPr>
        </p:nvSpPr>
        <p:spPr>
          <a:xfrm>
            <a:off x="827250" y="1657350"/>
            <a:ext cx="2418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YELLOW</a:t>
            </a:r>
            <a:endParaRPr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05" name="Google Shape;205;p28"/>
          <p:cNvSpPr txBox="1"/>
          <p:nvPr>
            <p:ph idx="2" type="body"/>
          </p:nvPr>
        </p:nvSpPr>
        <p:spPr>
          <a:xfrm>
            <a:off x="3369996" y="1657350"/>
            <a:ext cx="2418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06" name="Google Shape;206;p28"/>
          <p:cNvSpPr txBox="1"/>
          <p:nvPr>
            <p:ph idx="3" type="body"/>
          </p:nvPr>
        </p:nvSpPr>
        <p:spPr>
          <a:xfrm>
            <a:off x="5912750" y="1657350"/>
            <a:ext cx="2525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07" name="Google Shape;207;p28"/>
          <p:cNvSpPr txBox="1"/>
          <p:nvPr>
            <p:ph idx="1" type="body"/>
          </p:nvPr>
        </p:nvSpPr>
        <p:spPr>
          <a:xfrm>
            <a:off x="827250" y="3371850"/>
            <a:ext cx="2418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08" name="Google Shape;208;p28"/>
          <p:cNvSpPr txBox="1"/>
          <p:nvPr>
            <p:ph idx="2" type="body"/>
          </p:nvPr>
        </p:nvSpPr>
        <p:spPr>
          <a:xfrm>
            <a:off x="3369996" y="3371850"/>
            <a:ext cx="24186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09" name="Google Shape;209;p28"/>
          <p:cNvSpPr txBox="1"/>
          <p:nvPr>
            <p:ph idx="3" type="body"/>
          </p:nvPr>
        </p:nvSpPr>
        <p:spPr>
          <a:xfrm>
            <a:off x="5912750" y="3371850"/>
            <a:ext cx="25251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Oswald"/>
                <a:ea typeface="Oswald"/>
                <a:cs typeface="Oswald"/>
                <a:sym typeface="Oswald"/>
              </a:rPr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10" name="Google Shape;210;p28"/>
          <p:cNvGrpSpPr/>
          <p:nvPr/>
        </p:nvGrpSpPr>
        <p:grpSpPr>
          <a:xfrm>
            <a:off x="6015277" y="1441821"/>
            <a:ext cx="272141" cy="262243"/>
            <a:chOff x="5302225" y="968375"/>
            <a:chExt cx="417650" cy="418250"/>
          </a:xfrm>
        </p:grpSpPr>
        <p:sp>
          <p:nvSpPr>
            <p:cNvPr id="211" name="Google Shape;211;p2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2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3" name="Google Shape;213;p28"/>
          <p:cNvGrpSpPr/>
          <p:nvPr/>
        </p:nvGrpSpPr>
        <p:grpSpPr>
          <a:xfrm>
            <a:off x="928395" y="3177526"/>
            <a:ext cx="284880" cy="274124"/>
            <a:chOff x="1922075" y="1629000"/>
            <a:chExt cx="437200" cy="437200"/>
          </a:xfrm>
        </p:grpSpPr>
        <p:sp>
          <p:nvSpPr>
            <p:cNvPr id="214" name="Google Shape;214;p2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2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6" name="Google Shape;216;p28"/>
          <p:cNvGrpSpPr/>
          <p:nvPr/>
        </p:nvGrpSpPr>
        <p:grpSpPr>
          <a:xfrm>
            <a:off x="3482718" y="1414050"/>
            <a:ext cx="233142" cy="317764"/>
            <a:chOff x="3984000" y="1594200"/>
            <a:chExt cx="357800" cy="506800"/>
          </a:xfrm>
        </p:grpSpPr>
        <p:sp>
          <p:nvSpPr>
            <p:cNvPr id="217" name="Google Shape;217;p2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2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9" name="Google Shape;219;p28"/>
          <p:cNvGrpSpPr/>
          <p:nvPr/>
        </p:nvGrpSpPr>
        <p:grpSpPr>
          <a:xfrm>
            <a:off x="6011684" y="3171404"/>
            <a:ext cx="279308" cy="286367"/>
            <a:chOff x="5970800" y="1619250"/>
            <a:chExt cx="428650" cy="456725"/>
          </a:xfrm>
        </p:grpSpPr>
        <p:sp>
          <p:nvSpPr>
            <p:cNvPr id="220" name="Google Shape;220;p2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2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2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2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2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5" name="Google Shape;225;p28"/>
          <p:cNvGrpSpPr/>
          <p:nvPr/>
        </p:nvGrpSpPr>
        <p:grpSpPr>
          <a:xfrm>
            <a:off x="918858" y="1429756"/>
            <a:ext cx="303971" cy="286367"/>
            <a:chOff x="1233350" y="1619250"/>
            <a:chExt cx="466500" cy="456725"/>
          </a:xfrm>
        </p:grpSpPr>
        <p:sp>
          <p:nvSpPr>
            <p:cNvPr id="226" name="Google Shape;226;p2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2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2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2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" name="Google Shape;230;p28"/>
          <p:cNvGrpSpPr/>
          <p:nvPr/>
        </p:nvGrpSpPr>
        <p:grpSpPr>
          <a:xfrm>
            <a:off x="3467777" y="3154925"/>
            <a:ext cx="132894" cy="319300"/>
            <a:chOff x="3386850" y="2264625"/>
            <a:chExt cx="203950" cy="509250"/>
          </a:xfrm>
        </p:grpSpPr>
        <p:sp>
          <p:nvSpPr>
            <p:cNvPr id="231" name="Google Shape;231;p2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" name="Google Shape;233;p28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p29"/>
          <p:cNvSpPr txBox="1"/>
          <p:nvPr>
            <p:ph idx="1" type="body"/>
          </p:nvPr>
        </p:nvSpPr>
        <p:spPr>
          <a:xfrm>
            <a:off x="457200" y="43301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39" name="Google Shape;239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6675" y="1143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40" name="Google Shape;240;p29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p30"/>
          <p:cNvSpPr/>
          <p:nvPr/>
        </p:nvSpPr>
        <p:spPr>
          <a:xfrm>
            <a:off x="692300" y="727900"/>
            <a:ext cx="3866703" cy="12675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iPHONE</a:t>
            </a:r>
          </a:p>
        </p:txBody>
      </p:sp>
      <p:sp>
        <p:nvSpPr>
          <p:cNvPr id="246" name="Google Shape;246;p30"/>
          <p:cNvSpPr/>
          <p:nvPr/>
        </p:nvSpPr>
        <p:spPr>
          <a:xfrm>
            <a:off x="697837" y="2147169"/>
            <a:ext cx="2955748" cy="83895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PROJECT</a:t>
            </a:r>
          </a:p>
        </p:txBody>
      </p:sp>
      <p:sp>
        <p:nvSpPr>
          <p:cNvPr id="247" name="Google Shape;247;p30"/>
          <p:cNvSpPr txBox="1"/>
          <p:nvPr>
            <p:ph idx="4294967295" type="body"/>
          </p:nvPr>
        </p:nvSpPr>
        <p:spPr>
          <a:xfrm>
            <a:off x="616100" y="3065531"/>
            <a:ext cx="3866700" cy="1377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48" name="Google Shape;248;p30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9" name="Google Shape;249;p30"/>
          <p:cNvSpPr/>
          <p:nvPr/>
        </p:nvSpPr>
        <p:spPr>
          <a:xfrm>
            <a:off x="57171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rPr>
              <a:t>Place your screenshot here</a:t>
            </a:r>
            <a:endParaRPr sz="1000">
              <a:solidFill>
                <a:schemeClr val="lt1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250" name="Google Shape;250;p30"/>
          <p:cNvGrpSpPr/>
          <p:nvPr/>
        </p:nvGrpSpPr>
        <p:grpSpPr>
          <a:xfrm>
            <a:off x="5658000" y="373572"/>
            <a:ext cx="2119546" cy="4396359"/>
            <a:chOff x="2547150" y="238125"/>
            <a:chExt cx="2525675" cy="5238750"/>
          </a:xfrm>
        </p:grpSpPr>
        <p:sp>
          <p:nvSpPr>
            <p:cNvPr id="251" name="Google Shape;251;p30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0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0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0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31"/>
          <p:cNvSpPr/>
          <p:nvPr/>
        </p:nvSpPr>
        <p:spPr>
          <a:xfrm>
            <a:off x="692300" y="795725"/>
            <a:ext cx="2883198" cy="110238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TABLET</a:t>
            </a:r>
          </a:p>
        </p:txBody>
      </p:sp>
      <p:sp>
        <p:nvSpPr>
          <p:cNvPr id="260" name="Google Shape;260;p31"/>
          <p:cNvSpPr/>
          <p:nvPr/>
        </p:nvSpPr>
        <p:spPr>
          <a:xfrm>
            <a:off x="697057" y="2070979"/>
            <a:ext cx="2539480" cy="83894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PROJECT</a:t>
            </a:r>
          </a:p>
        </p:txBody>
      </p:sp>
      <p:sp>
        <p:nvSpPr>
          <p:cNvPr id="261" name="Google Shape;261;p31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2" name="Google Shape;262;p31"/>
          <p:cNvSpPr txBox="1"/>
          <p:nvPr>
            <p:ph idx="4294967295" type="body"/>
          </p:nvPr>
        </p:nvSpPr>
        <p:spPr>
          <a:xfrm>
            <a:off x="616100" y="3065531"/>
            <a:ext cx="3866700" cy="1377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63" name="Google Shape;263;p31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rPr>
              <a:t>Place your screenshot here</a:t>
            </a:r>
            <a:endParaRPr sz="1000">
              <a:solidFill>
                <a:schemeClr val="lt1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264" name="Google Shape;264;p31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265" name="Google Shape;265;p31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31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1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31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FFFFFF">
                <a:alpha val="26920"/>
              </a:srgbClr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32"/>
          <p:cNvSpPr/>
          <p:nvPr/>
        </p:nvSpPr>
        <p:spPr>
          <a:xfrm>
            <a:off x="4678313" y="1217389"/>
            <a:ext cx="3866622" cy="2967497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>
              <a:alpha val="26920"/>
            </a:srgbClr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32"/>
          <p:cNvSpPr/>
          <p:nvPr/>
        </p:nvSpPr>
        <p:spPr>
          <a:xfrm>
            <a:off x="692300" y="870825"/>
            <a:ext cx="3825421" cy="104840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DESKTOP</a:t>
            </a:r>
          </a:p>
        </p:txBody>
      </p:sp>
      <p:sp>
        <p:nvSpPr>
          <p:cNvPr id="275" name="Google Shape;275;p32"/>
          <p:cNvSpPr/>
          <p:nvPr/>
        </p:nvSpPr>
        <p:spPr>
          <a:xfrm>
            <a:off x="697650" y="2070974"/>
            <a:ext cx="2856085" cy="8389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PROJECT</a:t>
            </a:r>
          </a:p>
        </p:txBody>
      </p:sp>
      <p:sp>
        <p:nvSpPr>
          <p:cNvPr id="276" name="Google Shape;276;p32"/>
          <p:cNvSpPr/>
          <p:nvPr/>
        </p:nvSpPr>
        <p:spPr>
          <a:xfrm>
            <a:off x="4837126" y="1373532"/>
            <a:ext cx="3549000" cy="223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rPr>
              <a:t>Place your screenshot here</a:t>
            </a:r>
            <a:endParaRPr sz="1000">
              <a:solidFill>
                <a:schemeClr val="lt1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77" name="Google Shape;277;p32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8" name="Google Shape;278;p32"/>
          <p:cNvSpPr txBox="1"/>
          <p:nvPr>
            <p:ph idx="4294967295" type="body"/>
          </p:nvPr>
        </p:nvSpPr>
        <p:spPr>
          <a:xfrm>
            <a:off x="616100" y="3065531"/>
            <a:ext cx="3866700" cy="1377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9A6DE"/>
        </a:solidFill>
      </p:bgPr>
    </p:bg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p33"/>
          <p:cNvSpPr/>
          <p:nvPr/>
        </p:nvSpPr>
        <p:spPr>
          <a:xfrm>
            <a:off x="784450" y="567050"/>
            <a:ext cx="5185575" cy="16009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>
                    <a:alpha val="26920"/>
                  </a:srgbClr>
                </a:solidFill>
                <a:latin typeface="Oswald"/>
              </a:rPr>
              <a:t>THANKS</a:t>
            </a:r>
          </a:p>
        </p:txBody>
      </p:sp>
      <p:sp>
        <p:nvSpPr>
          <p:cNvPr id="284" name="Google Shape;284;p33"/>
          <p:cNvSpPr txBox="1"/>
          <p:nvPr>
            <p:ph idx="4294967295" type="subTitle"/>
          </p:nvPr>
        </p:nvSpPr>
        <p:spPr>
          <a:xfrm>
            <a:off x="693906" y="2306269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39A6DE"/>
                </a:solidFill>
                <a:highlight>
                  <a:srgbClr val="FFFFFF"/>
                </a:highlight>
                <a:latin typeface="Oswald"/>
                <a:ea typeface="Oswald"/>
                <a:cs typeface="Oswald"/>
                <a:sym typeface="Oswald"/>
              </a:rPr>
              <a:t>ANY QUESTIONS?</a:t>
            </a:r>
            <a:endParaRPr sz="4800">
              <a:solidFill>
                <a:srgbClr val="39A6DE"/>
              </a:solidFill>
              <a:highlight>
                <a:srgbClr val="FFFFFF"/>
              </a:highlight>
              <a:latin typeface="Oswald"/>
              <a:ea typeface="Oswald"/>
              <a:cs typeface="Oswald"/>
              <a:sym typeface="Oswald"/>
            </a:endParaRPr>
          </a:p>
        </p:txBody>
      </p:sp>
      <p:sp>
        <p:nvSpPr>
          <p:cNvPr id="285" name="Google Shape;285;p33"/>
          <p:cNvSpPr txBox="1"/>
          <p:nvPr>
            <p:ph idx="4294967295" type="body"/>
          </p:nvPr>
        </p:nvSpPr>
        <p:spPr>
          <a:xfrm>
            <a:off x="685800" y="3701381"/>
            <a:ext cx="7611600" cy="105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You can find me at</a:t>
            </a:r>
            <a:endParaRPr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@username</a:t>
            </a:r>
            <a:endParaRPr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user@mail.me</a:t>
            </a:r>
            <a:endParaRPr sz="2400"/>
          </a:p>
        </p:txBody>
      </p:sp>
      <p:sp>
        <p:nvSpPr>
          <p:cNvPr id="286" name="Google Shape;286;p33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774E92"/>
        </a:solidFill>
      </p:bgPr>
    </p:bg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34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74E92"/>
                </a:solidFill>
              </a:rPr>
              <a:t>CREDITS</a:t>
            </a:r>
            <a:endParaRPr>
              <a:solidFill>
                <a:srgbClr val="774E92"/>
              </a:solidFill>
            </a:endParaRPr>
          </a:p>
        </p:txBody>
      </p:sp>
      <p:sp>
        <p:nvSpPr>
          <p:cNvPr id="292" name="Google Shape;292;p34"/>
          <p:cNvSpPr txBox="1"/>
          <p:nvPr>
            <p:ph idx="4294967295" type="body"/>
          </p:nvPr>
        </p:nvSpPr>
        <p:spPr>
          <a:xfrm>
            <a:off x="827250" y="1200150"/>
            <a:ext cx="7590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◇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◇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293" name="Google Shape;293;p34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p35"/>
          <p:cNvSpPr txBox="1"/>
          <p:nvPr>
            <p:ph type="title"/>
          </p:nvPr>
        </p:nvSpPr>
        <p:spPr>
          <a:xfrm>
            <a:off x="827250" y="743719"/>
            <a:ext cx="4109400" cy="70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99" name="Google Shape;299;p35"/>
          <p:cNvSpPr txBox="1"/>
          <p:nvPr>
            <p:ph idx="4294967295" type="body"/>
          </p:nvPr>
        </p:nvSpPr>
        <p:spPr>
          <a:xfrm>
            <a:off x="827250" y="1200150"/>
            <a:ext cx="78597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Titles: </a:t>
            </a:r>
            <a:r>
              <a:rPr b="1" lang="en" sz="1400"/>
              <a:t>Oswald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Body copy: </a:t>
            </a:r>
            <a:r>
              <a:rPr b="1" lang="en" sz="1400"/>
              <a:t>Open Sans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3"/>
              </a:rPr>
              <a:t>https://www.fontsquirrel.com/fonts/open-sans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4"/>
              </a:rPr>
              <a:t>https://www.fontsquirrel.com/fonts/oswald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Blue </a:t>
            </a:r>
            <a:r>
              <a:rPr b="1" lang="en" sz="1400">
                <a:solidFill>
                  <a:srgbClr val="39A6DE"/>
                </a:solidFill>
                <a:highlight>
                  <a:srgbClr val="FFFFFF"/>
                </a:highlight>
              </a:rPr>
              <a:t>#39a6de</a:t>
            </a:r>
            <a:endParaRPr b="1" sz="1400">
              <a:solidFill>
                <a:srgbClr val="39A6DE"/>
              </a:solidFill>
              <a:highlight>
                <a:srgbClr val="FFFFFF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Purple </a:t>
            </a:r>
            <a:r>
              <a:rPr b="1" lang="en" sz="1400">
                <a:solidFill>
                  <a:srgbClr val="774E92"/>
                </a:solidFill>
                <a:highlight>
                  <a:srgbClr val="FFFFFF"/>
                </a:highlight>
              </a:rPr>
              <a:t>#774e92</a:t>
            </a:r>
            <a:endParaRPr b="1" sz="1400">
              <a:solidFill>
                <a:srgbClr val="774E92"/>
              </a:solidFill>
              <a:highlight>
                <a:srgbClr val="FFFFFF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Magenta </a:t>
            </a:r>
            <a:r>
              <a:rPr b="1" lang="en" sz="1400">
                <a:solidFill>
                  <a:srgbClr val="DB2F6B"/>
                </a:solidFill>
                <a:highlight>
                  <a:srgbClr val="FFFFFF"/>
                </a:highlight>
              </a:rPr>
              <a:t>#db2f6b</a:t>
            </a:r>
            <a:endParaRPr b="1" sz="1400">
              <a:solidFill>
                <a:srgbClr val="DB2F6B"/>
              </a:solidFill>
              <a:highlight>
                <a:srgbClr val="FFFFFF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 sz="1400"/>
              <a:t>Aquamarina </a:t>
            </a:r>
            <a:r>
              <a:rPr b="1" lang="en" sz="1400">
                <a:solidFill>
                  <a:srgbClr val="9BDED2"/>
                </a:solidFill>
                <a:highlight>
                  <a:srgbClr val="FFFFFF"/>
                </a:highlight>
              </a:rPr>
              <a:t>#9bded2</a:t>
            </a:r>
            <a:endParaRPr b="1" sz="1400">
              <a:solidFill>
                <a:srgbClr val="9BDED2"/>
              </a:solidFill>
              <a:highlight>
                <a:srgbClr val="FFFFFF"/>
              </a:highlight>
            </a:endParaRPr>
          </a:p>
        </p:txBody>
      </p:sp>
      <p:sp>
        <p:nvSpPr>
          <p:cNvPr id="300" name="Google Shape;300;p35"/>
          <p:cNvSpPr txBox="1"/>
          <p:nvPr/>
        </p:nvSpPr>
        <p:spPr>
          <a:xfrm>
            <a:off x="827250" y="4552650"/>
            <a:ext cx="75513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01" name="Google Shape;301;p35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BDED2"/>
        </a:solidFill>
      </p:bgPr>
    </p:bg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p36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07" name="Google Shape;307;p36"/>
          <p:cNvGrpSpPr/>
          <p:nvPr/>
        </p:nvGrpSpPr>
        <p:grpSpPr>
          <a:xfrm>
            <a:off x="358968" y="416138"/>
            <a:ext cx="347107" cy="438984"/>
            <a:chOff x="584925" y="238125"/>
            <a:chExt cx="415200" cy="525100"/>
          </a:xfrm>
        </p:grpSpPr>
        <p:sp>
          <p:nvSpPr>
            <p:cNvPr id="308" name="Google Shape;308;p36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6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6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6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6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36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4" name="Google Shape;314;p36"/>
          <p:cNvGrpSpPr/>
          <p:nvPr/>
        </p:nvGrpSpPr>
        <p:grpSpPr>
          <a:xfrm>
            <a:off x="910227" y="479925"/>
            <a:ext cx="371623" cy="309362"/>
            <a:chOff x="1244325" y="314425"/>
            <a:chExt cx="444525" cy="370050"/>
          </a:xfrm>
        </p:grpSpPr>
        <p:sp>
          <p:nvSpPr>
            <p:cNvPr id="315" name="Google Shape;315;p36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36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7" name="Google Shape;317;p36"/>
          <p:cNvGrpSpPr/>
          <p:nvPr/>
        </p:nvGrpSpPr>
        <p:grpSpPr>
          <a:xfrm>
            <a:off x="1481925" y="478399"/>
            <a:ext cx="355300" cy="312413"/>
            <a:chOff x="1928175" y="312600"/>
            <a:chExt cx="425000" cy="373700"/>
          </a:xfrm>
        </p:grpSpPr>
        <p:sp>
          <p:nvSpPr>
            <p:cNvPr id="318" name="Google Shape;318;p36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6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0" name="Google Shape;320;p36"/>
          <p:cNvSpPr/>
          <p:nvPr/>
        </p:nvSpPr>
        <p:spPr>
          <a:xfrm>
            <a:off x="2077702" y="4671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6"/>
          <p:cNvSpPr/>
          <p:nvPr/>
        </p:nvSpPr>
        <p:spPr>
          <a:xfrm>
            <a:off x="2661148" y="4682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2" name="Google Shape;322;p36"/>
          <p:cNvGrpSpPr/>
          <p:nvPr/>
        </p:nvGrpSpPr>
        <p:grpSpPr>
          <a:xfrm>
            <a:off x="3145963" y="462076"/>
            <a:ext cx="408386" cy="345080"/>
            <a:chOff x="3918650" y="293075"/>
            <a:chExt cx="488500" cy="412775"/>
          </a:xfrm>
        </p:grpSpPr>
        <p:sp>
          <p:nvSpPr>
            <p:cNvPr id="323" name="Google Shape;323;p36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6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6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6" name="Google Shape;326;p36"/>
          <p:cNvGrpSpPr/>
          <p:nvPr/>
        </p:nvGrpSpPr>
        <p:grpSpPr>
          <a:xfrm>
            <a:off x="3745730" y="436035"/>
            <a:ext cx="335905" cy="397142"/>
            <a:chOff x="4636075" y="261925"/>
            <a:chExt cx="401800" cy="475050"/>
          </a:xfrm>
        </p:grpSpPr>
        <p:sp>
          <p:nvSpPr>
            <p:cNvPr id="327" name="Google Shape;327;p36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6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6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6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1" name="Google Shape;331;p36"/>
          <p:cNvSpPr/>
          <p:nvPr/>
        </p:nvSpPr>
        <p:spPr>
          <a:xfrm>
            <a:off x="4284931" y="4666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2" name="Google Shape;332;p36"/>
          <p:cNvGrpSpPr/>
          <p:nvPr/>
        </p:nvGrpSpPr>
        <p:grpSpPr>
          <a:xfrm>
            <a:off x="4872282" y="469224"/>
            <a:ext cx="336908" cy="330262"/>
            <a:chOff x="5983625" y="301625"/>
            <a:chExt cx="403000" cy="395050"/>
          </a:xfrm>
        </p:grpSpPr>
        <p:sp>
          <p:nvSpPr>
            <p:cNvPr id="333" name="Google Shape;333;p36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6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6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6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6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6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6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6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6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6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6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6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6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6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6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6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6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6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6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6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3" name="Google Shape;353;p36"/>
          <p:cNvGrpSpPr/>
          <p:nvPr/>
        </p:nvGrpSpPr>
        <p:grpSpPr>
          <a:xfrm>
            <a:off x="5438358" y="466653"/>
            <a:ext cx="331808" cy="331307"/>
            <a:chOff x="6660750" y="298550"/>
            <a:chExt cx="396900" cy="396300"/>
          </a:xfrm>
        </p:grpSpPr>
        <p:sp>
          <p:nvSpPr>
            <p:cNvPr id="354" name="Google Shape;354;p36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6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6" name="Google Shape;356;p36"/>
          <p:cNvGrpSpPr/>
          <p:nvPr/>
        </p:nvGrpSpPr>
        <p:grpSpPr>
          <a:xfrm>
            <a:off x="358968" y="988338"/>
            <a:ext cx="347107" cy="420111"/>
            <a:chOff x="584925" y="922575"/>
            <a:chExt cx="415200" cy="502525"/>
          </a:xfrm>
        </p:grpSpPr>
        <p:sp>
          <p:nvSpPr>
            <p:cNvPr id="357" name="Google Shape;357;p36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6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6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0" name="Google Shape;360;p36"/>
          <p:cNvGrpSpPr/>
          <p:nvPr/>
        </p:nvGrpSpPr>
        <p:grpSpPr>
          <a:xfrm>
            <a:off x="912275" y="978641"/>
            <a:ext cx="367547" cy="437980"/>
            <a:chOff x="1246775" y="910975"/>
            <a:chExt cx="439650" cy="523900"/>
          </a:xfrm>
        </p:grpSpPr>
        <p:sp>
          <p:nvSpPr>
            <p:cNvPr id="361" name="Google Shape;361;p36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6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6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4" name="Google Shape;364;p36"/>
          <p:cNvGrpSpPr/>
          <p:nvPr/>
        </p:nvGrpSpPr>
        <p:grpSpPr>
          <a:xfrm>
            <a:off x="1480400" y="1049074"/>
            <a:ext cx="358351" cy="298118"/>
            <a:chOff x="1926350" y="995225"/>
            <a:chExt cx="428650" cy="356600"/>
          </a:xfrm>
        </p:grpSpPr>
        <p:sp>
          <p:nvSpPr>
            <p:cNvPr id="365" name="Google Shape;365;p36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6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6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6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9" name="Google Shape;369;p36"/>
          <p:cNvSpPr/>
          <p:nvPr/>
        </p:nvSpPr>
        <p:spPr>
          <a:xfrm>
            <a:off x="2048085" y="10240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6"/>
          <p:cNvSpPr/>
          <p:nvPr/>
        </p:nvSpPr>
        <p:spPr>
          <a:xfrm>
            <a:off x="2612156" y="10414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6"/>
          <p:cNvSpPr/>
          <p:nvPr/>
        </p:nvSpPr>
        <p:spPr>
          <a:xfrm>
            <a:off x="3180804" y="10440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6"/>
          <p:cNvSpPr/>
          <p:nvPr/>
        </p:nvSpPr>
        <p:spPr>
          <a:xfrm>
            <a:off x="3755576" y="10470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3" name="Google Shape;373;p36"/>
          <p:cNvGrpSpPr/>
          <p:nvPr/>
        </p:nvGrpSpPr>
        <p:grpSpPr>
          <a:xfrm>
            <a:off x="4302631" y="1026627"/>
            <a:ext cx="349155" cy="349657"/>
            <a:chOff x="5302225" y="968375"/>
            <a:chExt cx="417650" cy="418250"/>
          </a:xfrm>
        </p:grpSpPr>
        <p:sp>
          <p:nvSpPr>
            <p:cNvPr id="374" name="Google Shape;374;p36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6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6" name="Google Shape;376;p36"/>
          <p:cNvGrpSpPr/>
          <p:nvPr/>
        </p:nvGrpSpPr>
        <p:grpSpPr>
          <a:xfrm>
            <a:off x="4824295" y="987314"/>
            <a:ext cx="432881" cy="421637"/>
            <a:chOff x="5926225" y="921350"/>
            <a:chExt cx="517800" cy="504350"/>
          </a:xfrm>
        </p:grpSpPr>
        <p:sp>
          <p:nvSpPr>
            <p:cNvPr id="377" name="Google Shape;377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9" name="Google Shape;379;p36"/>
          <p:cNvGrpSpPr/>
          <p:nvPr/>
        </p:nvGrpSpPr>
        <p:grpSpPr>
          <a:xfrm>
            <a:off x="5402118" y="995486"/>
            <a:ext cx="404290" cy="405314"/>
            <a:chOff x="6617400" y="931125"/>
            <a:chExt cx="483600" cy="484825"/>
          </a:xfrm>
        </p:grpSpPr>
        <p:sp>
          <p:nvSpPr>
            <p:cNvPr id="380" name="Google Shape;380;p36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6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6"/>
          <p:cNvGrpSpPr/>
          <p:nvPr/>
        </p:nvGrpSpPr>
        <p:grpSpPr>
          <a:xfrm>
            <a:off x="337525" y="1624848"/>
            <a:ext cx="389994" cy="273623"/>
            <a:chOff x="559275" y="1683950"/>
            <a:chExt cx="466500" cy="327300"/>
          </a:xfrm>
        </p:grpSpPr>
        <p:sp>
          <p:nvSpPr>
            <p:cNvPr id="383" name="Google Shape;383;p36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6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6"/>
          <p:cNvGrpSpPr/>
          <p:nvPr/>
        </p:nvGrpSpPr>
        <p:grpSpPr>
          <a:xfrm>
            <a:off x="901052" y="1570758"/>
            <a:ext cx="389994" cy="381822"/>
            <a:chOff x="1233350" y="1619250"/>
            <a:chExt cx="466500" cy="456725"/>
          </a:xfrm>
        </p:grpSpPr>
        <p:sp>
          <p:nvSpPr>
            <p:cNvPr id="386" name="Google Shape;386;p36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6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6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6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6"/>
          <p:cNvGrpSpPr/>
          <p:nvPr/>
        </p:nvGrpSpPr>
        <p:grpSpPr>
          <a:xfrm>
            <a:off x="1476826" y="1578909"/>
            <a:ext cx="365499" cy="365499"/>
            <a:chOff x="1922075" y="1629000"/>
            <a:chExt cx="437200" cy="437200"/>
          </a:xfrm>
        </p:grpSpPr>
        <p:sp>
          <p:nvSpPr>
            <p:cNvPr id="391" name="Google Shape;391;p36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6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6"/>
          <p:cNvGrpSpPr/>
          <p:nvPr/>
        </p:nvGrpSpPr>
        <p:grpSpPr>
          <a:xfrm>
            <a:off x="2038827" y="1577384"/>
            <a:ext cx="368551" cy="368551"/>
            <a:chOff x="2594325" y="1627175"/>
            <a:chExt cx="440850" cy="440850"/>
          </a:xfrm>
        </p:grpSpPr>
        <p:sp>
          <p:nvSpPr>
            <p:cNvPr id="394" name="Google Shape;394;p36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6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6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7" name="Google Shape;397;p36"/>
          <p:cNvSpPr/>
          <p:nvPr/>
        </p:nvSpPr>
        <p:spPr>
          <a:xfrm>
            <a:off x="2618782" y="15937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8" name="Google Shape;398;p36"/>
          <p:cNvGrpSpPr/>
          <p:nvPr/>
        </p:nvGrpSpPr>
        <p:grpSpPr>
          <a:xfrm>
            <a:off x="3200595" y="1549817"/>
            <a:ext cx="299121" cy="423685"/>
            <a:chOff x="3984000" y="1594200"/>
            <a:chExt cx="357800" cy="506800"/>
          </a:xfrm>
        </p:grpSpPr>
        <p:sp>
          <p:nvSpPr>
            <p:cNvPr id="399" name="Google Shape;399;p36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6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" name="Google Shape;401;p36"/>
          <p:cNvGrpSpPr/>
          <p:nvPr/>
        </p:nvGrpSpPr>
        <p:grpSpPr>
          <a:xfrm>
            <a:off x="3716637" y="1640669"/>
            <a:ext cx="394090" cy="241980"/>
            <a:chOff x="4601275" y="1702875"/>
            <a:chExt cx="471400" cy="289450"/>
          </a:xfrm>
        </p:grpSpPr>
        <p:sp>
          <p:nvSpPr>
            <p:cNvPr id="402" name="Google Shape;402;p36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6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6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6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6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6"/>
          <p:cNvGrpSpPr/>
          <p:nvPr/>
        </p:nvGrpSpPr>
        <p:grpSpPr>
          <a:xfrm>
            <a:off x="4299057" y="1581459"/>
            <a:ext cx="356303" cy="360400"/>
            <a:chOff x="5297950" y="1632050"/>
            <a:chExt cx="426200" cy="431100"/>
          </a:xfrm>
        </p:grpSpPr>
        <p:sp>
          <p:nvSpPr>
            <p:cNvPr id="408" name="Google Shape;408;p36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6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6"/>
          <p:cNvGrpSpPr/>
          <p:nvPr/>
        </p:nvGrpSpPr>
        <p:grpSpPr>
          <a:xfrm>
            <a:off x="4861560" y="1570758"/>
            <a:ext cx="358351" cy="381822"/>
            <a:chOff x="5970800" y="1619250"/>
            <a:chExt cx="428650" cy="456725"/>
          </a:xfrm>
        </p:grpSpPr>
        <p:sp>
          <p:nvSpPr>
            <p:cNvPr id="411" name="Google Shape;411;p36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6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6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6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6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6" name="Google Shape;416;p36"/>
          <p:cNvGrpSpPr/>
          <p:nvPr/>
        </p:nvGrpSpPr>
        <p:grpSpPr>
          <a:xfrm>
            <a:off x="5408764" y="1566160"/>
            <a:ext cx="401719" cy="366502"/>
            <a:chOff x="6625350" y="1613750"/>
            <a:chExt cx="480525" cy="438400"/>
          </a:xfrm>
        </p:grpSpPr>
        <p:sp>
          <p:nvSpPr>
            <p:cNvPr id="417" name="Google Shape;417;p36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6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6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6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6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6"/>
          <p:cNvGrpSpPr/>
          <p:nvPr/>
        </p:nvGrpSpPr>
        <p:grpSpPr>
          <a:xfrm>
            <a:off x="380913" y="2162354"/>
            <a:ext cx="303217" cy="325685"/>
            <a:chOff x="611175" y="2326900"/>
            <a:chExt cx="362700" cy="389575"/>
          </a:xfrm>
        </p:grpSpPr>
        <p:sp>
          <p:nvSpPr>
            <p:cNvPr id="423" name="Google Shape;423;p36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6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6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6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7" name="Google Shape;427;p36"/>
          <p:cNvSpPr/>
          <p:nvPr/>
        </p:nvSpPr>
        <p:spPr>
          <a:xfrm>
            <a:off x="936309" y="21654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36"/>
          <p:cNvSpPr/>
          <p:nvPr/>
        </p:nvSpPr>
        <p:spPr>
          <a:xfrm>
            <a:off x="1499857" y="21654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36"/>
          <p:cNvSpPr/>
          <p:nvPr/>
        </p:nvSpPr>
        <p:spPr>
          <a:xfrm>
            <a:off x="2063406" y="21654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0" name="Google Shape;430;p36"/>
          <p:cNvGrpSpPr/>
          <p:nvPr/>
        </p:nvGrpSpPr>
        <p:grpSpPr>
          <a:xfrm>
            <a:off x="2701378" y="2110292"/>
            <a:ext cx="170502" cy="425733"/>
            <a:chOff x="3386850" y="2264625"/>
            <a:chExt cx="203950" cy="509250"/>
          </a:xfrm>
        </p:grpSpPr>
        <p:sp>
          <p:nvSpPr>
            <p:cNvPr id="431" name="Google Shape;431;p36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6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6"/>
          <p:cNvGrpSpPr/>
          <p:nvPr/>
        </p:nvGrpSpPr>
        <p:grpSpPr>
          <a:xfrm>
            <a:off x="3843751" y="2164402"/>
            <a:ext cx="139863" cy="317513"/>
            <a:chOff x="4753325" y="2329350"/>
            <a:chExt cx="167300" cy="379800"/>
          </a:xfrm>
        </p:grpSpPr>
        <p:sp>
          <p:nvSpPr>
            <p:cNvPr id="434" name="Google Shape;434;p36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6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6"/>
          <p:cNvGrpSpPr/>
          <p:nvPr/>
        </p:nvGrpSpPr>
        <p:grpSpPr>
          <a:xfrm>
            <a:off x="3277653" y="2112319"/>
            <a:ext cx="145004" cy="421657"/>
            <a:chOff x="4076175" y="2267050"/>
            <a:chExt cx="173450" cy="504375"/>
          </a:xfrm>
        </p:grpSpPr>
        <p:sp>
          <p:nvSpPr>
            <p:cNvPr id="437" name="Google Shape;437;p36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6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9" name="Google Shape;439;p36"/>
          <p:cNvSpPr/>
          <p:nvPr/>
        </p:nvSpPr>
        <p:spPr>
          <a:xfrm>
            <a:off x="4317599" y="21568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0" name="Google Shape;440;p36"/>
          <p:cNvGrpSpPr/>
          <p:nvPr/>
        </p:nvGrpSpPr>
        <p:grpSpPr>
          <a:xfrm>
            <a:off x="4865134" y="2162855"/>
            <a:ext cx="351204" cy="324661"/>
            <a:chOff x="5975075" y="2327500"/>
            <a:chExt cx="420100" cy="388350"/>
          </a:xfrm>
        </p:grpSpPr>
        <p:sp>
          <p:nvSpPr>
            <p:cNvPr id="441" name="Google Shape;441;p36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6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3" name="Google Shape;443;p36"/>
          <p:cNvGrpSpPr/>
          <p:nvPr/>
        </p:nvGrpSpPr>
        <p:grpSpPr>
          <a:xfrm>
            <a:off x="5496544" y="2153158"/>
            <a:ext cx="215437" cy="351204"/>
            <a:chOff x="6730350" y="2315900"/>
            <a:chExt cx="257700" cy="420100"/>
          </a:xfrm>
        </p:grpSpPr>
        <p:sp>
          <p:nvSpPr>
            <p:cNvPr id="444" name="Google Shape;444;p36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6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6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6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6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9" name="Google Shape;449;p36"/>
          <p:cNvGrpSpPr/>
          <p:nvPr/>
        </p:nvGrpSpPr>
        <p:grpSpPr>
          <a:xfrm>
            <a:off x="477889" y="2689640"/>
            <a:ext cx="109265" cy="398166"/>
            <a:chOff x="727175" y="2957625"/>
            <a:chExt cx="130700" cy="476275"/>
          </a:xfrm>
        </p:grpSpPr>
        <p:sp>
          <p:nvSpPr>
            <p:cNvPr id="450" name="Google Shape;450;p36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6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2" name="Google Shape;452;p36"/>
          <p:cNvSpPr/>
          <p:nvPr/>
        </p:nvSpPr>
        <p:spPr>
          <a:xfrm>
            <a:off x="1492208" y="2673914"/>
            <a:ext cx="334860" cy="429808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36"/>
          <p:cNvSpPr/>
          <p:nvPr/>
        </p:nvSpPr>
        <p:spPr>
          <a:xfrm>
            <a:off x="972049" y="2673914"/>
            <a:ext cx="248083" cy="429808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4" name="Google Shape;454;p36"/>
          <p:cNvGrpSpPr/>
          <p:nvPr/>
        </p:nvGrpSpPr>
        <p:grpSpPr>
          <a:xfrm>
            <a:off x="2029631" y="2702389"/>
            <a:ext cx="386943" cy="372647"/>
            <a:chOff x="2583325" y="2972875"/>
            <a:chExt cx="462850" cy="445750"/>
          </a:xfrm>
        </p:grpSpPr>
        <p:sp>
          <p:nvSpPr>
            <p:cNvPr id="455" name="Google Shape;455;p36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6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36"/>
          <p:cNvGrpSpPr/>
          <p:nvPr/>
        </p:nvGrpSpPr>
        <p:grpSpPr>
          <a:xfrm>
            <a:off x="2579886" y="2758046"/>
            <a:ext cx="413486" cy="261354"/>
            <a:chOff x="3241525" y="3039450"/>
            <a:chExt cx="494600" cy="312625"/>
          </a:xfrm>
        </p:grpSpPr>
        <p:sp>
          <p:nvSpPr>
            <p:cNvPr id="458" name="Google Shape;458;p36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6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0" name="Google Shape;460;p36"/>
          <p:cNvSpPr/>
          <p:nvPr/>
        </p:nvSpPr>
        <p:spPr>
          <a:xfrm>
            <a:off x="3736180" y="27111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1" name="Google Shape;461;p36"/>
          <p:cNvGrpSpPr/>
          <p:nvPr/>
        </p:nvGrpSpPr>
        <p:grpSpPr>
          <a:xfrm>
            <a:off x="4263318" y="2730479"/>
            <a:ext cx="427781" cy="316489"/>
            <a:chOff x="5255200" y="3006475"/>
            <a:chExt cx="511700" cy="378575"/>
          </a:xfrm>
        </p:grpSpPr>
        <p:sp>
          <p:nvSpPr>
            <p:cNvPr id="462" name="Google Shape;462;p36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6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36"/>
          <p:cNvGrpSpPr/>
          <p:nvPr/>
        </p:nvGrpSpPr>
        <p:grpSpPr>
          <a:xfrm>
            <a:off x="3177104" y="2712107"/>
            <a:ext cx="346104" cy="353231"/>
            <a:chOff x="3955900" y="2984500"/>
            <a:chExt cx="414000" cy="422525"/>
          </a:xfrm>
        </p:grpSpPr>
        <p:sp>
          <p:nvSpPr>
            <p:cNvPr id="465" name="Google Shape;465;p36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6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6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8" name="Google Shape;468;p36"/>
          <p:cNvSpPr/>
          <p:nvPr/>
        </p:nvSpPr>
        <p:spPr>
          <a:xfrm>
            <a:off x="341117" y="3300248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36"/>
          <p:cNvSpPr/>
          <p:nvPr/>
        </p:nvSpPr>
        <p:spPr>
          <a:xfrm>
            <a:off x="4906165" y="26948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0" name="Google Shape;470;p36"/>
          <p:cNvGrpSpPr/>
          <p:nvPr/>
        </p:nvGrpSpPr>
        <p:grpSpPr>
          <a:xfrm>
            <a:off x="5472049" y="2706987"/>
            <a:ext cx="264427" cy="375719"/>
            <a:chOff x="6701050" y="2978375"/>
            <a:chExt cx="316300" cy="449425"/>
          </a:xfrm>
        </p:grpSpPr>
        <p:sp>
          <p:nvSpPr>
            <p:cNvPr id="471" name="Google Shape;471;p36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6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6"/>
          <p:cNvGrpSpPr/>
          <p:nvPr/>
        </p:nvGrpSpPr>
        <p:grpSpPr>
          <a:xfrm>
            <a:off x="907677" y="3325648"/>
            <a:ext cx="376743" cy="253203"/>
            <a:chOff x="1241275" y="3718400"/>
            <a:chExt cx="450650" cy="302875"/>
          </a:xfrm>
        </p:grpSpPr>
        <p:sp>
          <p:nvSpPr>
            <p:cNvPr id="474" name="Google Shape;474;p36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6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6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6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6"/>
          <p:cNvGrpSpPr/>
          <p:nvPr/>
        </p:nvGrpSpPr>
        <p:grpSpPr>
          <a:xfrm>
            <a:off x="1476324" y="3306253"/>
            <a:ext cx="366502" cy="292496"/>
            <a:chOff x="1921475" y="3695200"/>
            <a:chExt cx="438400" cy="349875"/>
          </a:xfrm>
        </p:grpSpPr>
        <p:sp>
          <p:nvSpPr>
            <p:cNvPr id="479" name="Google Shape;479;p36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6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6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2" name="Google Shape;482;p36"/>
          <p:cNvGrpSpPr/>
          <p:nvPr/>
        </p:nvGrpSpPr>
        <p:grpSpPr>
          <a:xfrm>
            <a:off x="2043425" y="3301655"/>
            <a:ext cx="359355" cy="301190"/>
            <a:chOff x="2599825" y="3689700"/>
            <a:chExt cx="429850" cy="360275"/>
          </a:xfrm>
        </p:grpSpPr>
        <p:sp>
          <p:nvSpPr>
            <p:cNvPr id="483" name="Google Shape;483;p36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6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36"/>
          <p:cNvGrpSpPr/>
          <p:nvPr/>
        </p:nvGrpSpPr>
        <p:grpSpPr>
          <a:xfrm>
            <a:off x="2624299" y="3270514"/>
            <a:ext cx="324661" cy="338956"/>
            <a:chOff x="3294650" y="3652450"/>
            <a:chExt cx="388350" cy="405450"/>
          </a:xfrm>
        </p:grpSpPr>
        <p:sp>
          <p:nvSpPr>
            <p:cNvPr id="486" name="Google Shape;486;p36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6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6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36"/>
          <p:cNvGrpSpPr/>
          <p:nvPr/>
        </p:nvGrpSpPr>
        <p:grpSpPr>
          <a:xfrm>
            <a:off x="3160781" y="3313400"/>
            <a:ext cx="378750" cy="277698"/>
            <a:chOff x="3936375" y="3703750"/>
            <a:chExt cx="453050" cy="332175"/>
          </a:xfrm>
        </p:grpSpPr>
        <p:sp>
          <p:nvSpPr>
            <p:cNvPr id="490" name="Google Shape;490;p36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6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6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6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6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36"/>
          <p:cNvGrpSpPr/>
          <p:nvPr/>
        </p:nvGrpSpPr>
        <p:grpSpPr>
          <a:xfrm>
            <a:off x="3724307" y="3313400"/>
            <a:ext cx="378750" cy="277698"/>
            <a:chOff x="4610450" y="3703750"/>
            <a:chExt cx="453050" cy="332175"/>
          </a:xfrm>
        </p:grpSpPr>
        <p:sp>
          <p:nvSpPr>
            <p:cNvPr id="496" name="Google Shape;496;p36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6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6"/>
          <p:cNvGrpSpPr/>
          <p:nvPr/>
        </p:nvGrpSpPr>
        <p:grpSpPr>
          <a:xfrm>
            <a:off x="4301106" y="3285332"/>
            <a:ext cx="352207" cy="333836"/>
            <a:chOff x="5300400" y="3670175"/>
            <a:chExt cx="421300" cy="399325"/>
          </a:xfrm>
        </p:grpSpPr>
        <p:sp>
          <p:nvSpPr>
            <p:cNvPr id="499" name="Google Shape;499;p36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6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6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6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6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4" name="Google Shape;504;p36"/>
          <p:cNvSpPr/>
          <p:nvPr/>
        </p:nvSpPr>
        <p:spPr>
          <a:xfrm>
            <a:off x="4844905" y="32563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5" name="Google Shape;505;p36"/>
          <p:cNvGrpSpPr/>
          <p:nvPr/>
        </p:nvGrpSpPr>
        <p:grpSpPr>
          <a:xfrm>
            <a:off x="5433259" y="3281235"/>
            <a:ext cx="342008" cy="342028"/>
            <a:chOff x="6654650" y="3665275"/>
            <a:chExt cx="409100" cy="409125"/>
          </a:xfrm>
        </p:grpSpPr>
        <p:sp>
          <p:nvSpPr>
            <p:cNvPr id="506" name="Google Shape;506;p36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6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6"/>
          <p:cNvGrpSpPr/>
          <p:nvPr/>
        </p:nvGrpSpPr>
        <p:grpSpPr>
          <a:xfrm>
            <a:off x="347223" y="3830466"/>
            <a:ext cx="370599" cy="370620"/>
            <a:chOff x="570875" y="4322250"/>
            <a:chExt cx="443300" cy="443325"/>
          </a:xfrm>
        </p:grpSpPr>
        <p:sp>
          <p:nvSpPr>
            <p:cNvPr id="509" name="Google Shape;509;p36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6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6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6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3" name="Google Shape;513;p36"/>
          <p:cNvSpPr/>
          <p:nvPr/>
        </p:nvSpPr>
        <p:spPr>
          <a:xfrm>
            <a:off x="895469" y="39025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4" name="Google Shape;514;p36"/>
          <p:cNvGrpSpPr/>
          <p:nvPr/>
        </p:nvGrpSpPr>
        <p:grpSpPr>
          <a:xfrm>
            <a:off x="1524812" y="3802920"/>
            <a:ext cx="269526" cy="425712"/>
            <a:chOff x="1979475" y="4289300"/>
            <a:chExt cx="322400" cy="509225"/>
          </a:xfrm>
        </p:grpSpPr>
        <p:sp>
          <p:nvSpPr>
            <p:cNvPr id="515" name="Google Shape;515;p36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6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6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6"/>
          <p:cNvGrpSpPr/>
          <p:nvPr/>
        </p:nvGrpSpPr>
        <p:grpSpPr>
          <a:xfrm>
            <a:off x="2064346" y="3808521"/>
            <a:ext cx="318014" cy="414510"/>
            <a:chOff x="2624850" y="4296000"/>
            <a:chExt cx="380400" cy="495825"/>
          </a:xfrm>
        </p:grpSpPr>
        <p:sp>
          <p:nvSpPr>
            <p:cNvPr id="519" name="Google Shape;519;p36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6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6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2" name="Google Shape;522;p36"/>
          <p:cNvSpPr/>
          <p:nvPr/>
        </p:nvSpPr>
        <p:spPr>
          <a:xfrm>
            <a:off x="3180303" y="38459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p36"/>
          <p:cNvSpPr/>
          <p:nvPr/>
        </p:nvSpPr>
        <p:spPr>
          <a:xfrm>
            <a:off x="2616754" y="3867371"/>
            <a:ext cx="339959" cy="29709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" name="Google Shape;524;p36"/>
          <p:cNvSpPr/>
          <p:nvPr/>
        </p:nvSpPr>
        <p:spPr>
          <a:xfrm>
            <a:off x="3742304" y="38444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5" name="Google Shape;525;p36"/>
          <p:cNvGrpSpPr/>
          <p:nvPr/>
        </p:nvGrpSpPr>
        <p:grpSpPr>
          <a:xfrm>
            <a:off x="4280686" y="3849360"/>
            <a:ext cx="393045" cy="332833"/>
            <a:chOff x="5275975" y="4344850"/>
            <a:chExt cx="470150" cy="398125"/>
          </a:xfrm>
        </p:grpSpPr>
        <p:sp>
          <p:nvSpPr>
            <p:cNvPr id="526" name="Google Shape;526;p36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6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6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9" name="Google Shape;529;p36"/>
          <p:cNvSpPr/>
          <p:nvPr/>
        </p:nvSpPr>
        <p:spPr>
          <a:xfrm>
            <a:off x="4864301" y="38393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0" name="Google Shape;530;p36"/>
          <p:cNvGrpSpPr/>
          <p:nvPr/>
        </p:nvGrpSpPr>
        <p:grpSpPr>
          <a:xfrm>
            <a:off x="5423038" y="3822315"/>
            <a:ext cx="362448" cy="386922"/>
            <a:chOff x="6642425" y="4312500"/>
            <a:chExt cx="433550" cy="462825"/>
          </a:xfrm>
        </p:grpSpPr>
        <p:sp>
          <p:nvSpPr>
            <p:cNvPr id="531" name="Google Shape;531;p36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6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6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4" name="Google Shape;534;p36"/>
          <p:cNvSpPr/>
          <p:nvPr/>
        </p:nvSpPr>
        <p:spPr>
          <a:xfrm>
            <a:off x="299775" y="44421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5" name="Google Shape;535;p36"/>
          <p:cNvGrpSpPr/>
          <p:nvPr/>
        </p:nvGrpSpPr>
        <p:grpSpPr>
          <a:xfrm>
            <a:off x="910227" y="4396564"/>
            <a:ext cx="371623" cy="365499"/>
            <a:chOff x="1244325" y="4999400"/>
            <a:chExt cx="444525" cy="437200"/>
          </a:xfrm>
        </p:grpSpPr>
        <p:sp>
          <p:nvSpPr>
            <p:cNvPr id="536" name="Google Shape;536;p36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6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6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6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6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36"/>
          <p:cNvGrpSpPr/>
          <p:nvPr/>
        </p:nvGrpSpPr>
        <p:grpSpPr>
          <a:xfrm>
            <a:off x="1506943" y="4384818"/>
            <a:ext cx="305265" cy="388970"/>
            <a:chOff x="1958100" y="4985350"/>
            <a:chExt cx="365150" cy="465275"/>
          </a:xfrm>
        </p:grpSpPr>
        <p:sp>
          <p:nvSpPr>
            <p:cNvPr id="542" name="Google Shape;542;p36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6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6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36"/>
          <p:cNvGrpSpPr/>
          <p:nvPr/>
        </p:nvGrpSpPr>
        <p:grpSpPr>
          <a:xfrm>
            <a:off x="2048002" y="4399615"/>
            <a:ext cx="350200" cy="359877"/>
            <a:chOff x="2605300" y="5003050"/>
            <a:chExt cx="418900" cy="430475"/>
          </a:xfrm>
        </p:grpSpPr>
        <p:sp>
          <p:nvSpPr>
            <p:cNvPr id="546" name="Google Shape;546;p36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6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6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9" name="Google Shape;549;p36"/>
          <p:cNvGrpSpPr/>
          <p:nvPr/>
        </p:nvGrpSpPr>
        <p:grpSpPr>
          <a:xfrm>
            <a:off x="2577336" y="4407286"/>
            <a:ext cx="418585" cy="344056"/>
            <a:chOff x="3238475" y="5012225"/>
            <a:chExt cx="500700" cy="411550"/>
          </a:xfrm>
        </p:grpSpPr>
        <p:sp>
          <p:nvSpPr>
            <p:cNvPr id="550" name="Google Shape;550;p36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6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6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6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6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36"/>
          <p:cNvGrpSpPr/>
          <p:nvPr/>
        </p:nvGrpSpPr>
        <p:grpSpPr>
          <a:xfrm>
            <a:off x="3683970" y="4370522"/>
            <a:ext cx="459424" cy="417561"/>
            <a:chOff x="4562200" y="4968250"/>
            <a:chExt cx="549550" cy="499475"/>
          </a:xfrm>
        </p:grpSpPr>
        <p:sp>
          <p:nvSpPr>
            <p:cNvPr id="556" name="Google Shape;556;p36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6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6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6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6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1" name="Google Shape;561;p36"/>
          <p:cNvGrpSpPr/>
          <p:nvPr/>
        </p:nvGrpSpPr>
        <p:grpSpPr>
          <a:xfrm>
            <a:off x="3190898" y="4394014"/>
            <a:ext cx="318516" cy="370076"/>
            <a:chOff x="3972400" y="4996350"/>
            <a:chExt cx="381000" cy="442675"/>
          </a:xfrm>
        </p:grpSpPr>
        <p:sp>
          <p:nvSpPr>
            <p:cNvPr id="562" name="Google Shape;562;p36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6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6"/>
          <p:cNvGrpSpPr/>
          <p:nvPr/>
        </p:nvGrpSpPr>
        <p:grpSpPr>
          <a:xfrm>
            <a:off x="4251593" y="4362873"/>
            <a:ext cx="451252" cy="432860"/>
            <a:chOff x="5241175" y="4959100"/>
            <a:chExt cx="539775" cy="517775"/>
          </a:xfrm>
        </p:grpSpPr>
        <p:sp>
          <p:nvSpPr>
            <p:cNvPr id="565" name="Google Shape;565;p36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6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6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6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6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6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36"/>
          <p:cNvSpPr/>
          <p:nvPr/>
        </p:nvSpPr>
        <p:spPr>
          <a:xfrm>
            <a:off x="4842355" y="44697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2" name="Google Shape;572;p36"/>
          <p:cNvGrpSpPr/>
          <p:nvPr/>
        </p:nvGrpSpPr>
        <p:grpSpPr>
          <a:xfrm>
            <a:off x="5458777" y="4427182"/>
            <a:ext cx="289444" cy="332832"/>
            <a:chOff x="6685175" y="5036025"/>
            <a:chExt cx="346225" cy="398125"/>
          </a:xfrm>
        </p:grpSpPr>
        <p:sp>
          <p:nvSpPr>
            <p:cNvPr id="573" name="Google Shape;573;p36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6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6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6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6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6"/>
          <p:cNvGrpSpPr/>
          <p:nvPr/>
        </p:nvGrpSpPr>
        <p:grpSpPr>
          <a:xfrm>
            <a:off x="6359618" y="1951399"/>
            <a:ext cx="432570" cy="421334"/>
            <a:chOff x="5926225" y="921350"/>
            <a:chExt cx="517800" cy="504350"/>
          </a:xfrm>
        </p:grpSpPr>
        <p:sp>
          <p:nvSpPr>
            <p:cNvPr id="579" name="Google Shape;579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581" name="Google Shape;581;p36"/>
          <p:cNvSpPr/>
          <p:nvPr/>
        </p:nvSpPr>
        <p:spPr>
          <a:xfrm>
            <a:off x="6553538" y="21874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2" name="Google Shape;582;p36"/>
          <p:cNvGrpSpPr/>
          <p:nvPr/>
        </p:nvGrpSpPr>
        <p:grpSpPr>
          <a:xfrm>
            <a:off x="7244605" y="1930779"/>
            <a:ext cx="432570" cy="421334"/>
            <a:chOff x="5926225" y="921350"/>
            <a:chExt cx="517800" cy="504350"/>
          </a:xfrm>
        </p:grpSpPr>
        <p:sp>
          <p:nvSpPr>
            <p:cNvPr id="583" name="Google Shape;583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36"/>
          <p:cNvSpPr/>
          <p:nvPr/>
        </p:nvSpPr>
        <p:spPr>
          <a:xfrm>
            <a:off x="7438526" y="21668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6" name="Google Shape;586;p36"/>
          <p:cNvGrpSpPr/>
          <p:nvPr/>
        </p:nvGrpSpPr>
        <p:grpSpPr>
          <a:xfrm>
            <a:off x="6359885" y="2679821"/>
            <a:ext cx="1075937" cy="1047989"/>
            <a:chOff x="5926225" y="921350"/>
            <a:chExt cx="517800" cy="504350"/>
          </a:xfrm>
        </p:grpSpPr>
        <p:sp>
          <p:nvSpPr>
            <p:cNvPr id="587" name="Google Shape;587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9" name="Google Shape;589;p36"/>
          <p:cNvSpPr/>
          <p:nvPr/>
        </p:nvSpPr>
        <p:spPr>
          <a:xfrm>
            <a:off x="6842198" y="32669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36"/>
          <p:cNvSpPr txBox="1"/>
          <p:nvPr/>
        </p:nvSpPr>
        <p:spPr>
          <a:xfrm>
            <a:off x="6248575" y="3858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 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This means that you can: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Open Sans"/>
              <a:buChar char="●"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Resize them without losing quality.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Open Sans"/>
              <a:buChar char="●"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Change fill color and opacity.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Open Sans"/>
              <a:buChar char="●"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Change line color, width and style.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Isn’t that nice? :)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Examples: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5" name="Google Shape;595;p37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596" name="Google Shape;596;p37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7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7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7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7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7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2" name="Google Shape;602;p37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03" name="Google Shape;603;p37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7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7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7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7" name="Google Shape;607;p37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08" name="Google Shape;608;p37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7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7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1" name="Google Shape;611;p37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12" name="Google Shape;612;p37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7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7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7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7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7" name="Google Shape;617;p37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18" name="Google Shape;618;p37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7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7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1" name="Google Shape;621;p37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22" name="Google Shape;622;p37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7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7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7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6" name="Google Shape;626;p37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27" name="Google Shape;627;p37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7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7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7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7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37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33" name="Google Shape;633;p37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7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7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7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7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7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9" name="Google Shape;639;p37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40" name="Google Shape;640;p37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7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37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43" name="Google Shape;643;p37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7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7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6" name="Google Shape;646;p37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47" name="Google Shape;647;p37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7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7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7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7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7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37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54" name="Google Shape;654;p37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7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7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7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7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9" name="Google Shape;659;p37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60" name="Google Shape;660;p37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7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7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3" name="Google Shape;663;p37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64" name="Google Shape;664;p37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65" name="Google Shape;665;p37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37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37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37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9" name="Google Shape;669;p37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0" name="Google Shape;670;p37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1" name="Google Shape;671;p37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2" name="Google Shape;672;p37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3" name="Google Shape;673;p37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74" name="Google Shape;674;p37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75" name="Google Shape;675;p37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7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7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7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7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7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1" name="Google Shape;681;p37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682" name="Google Shape;682;p37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7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7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7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6" name="Google Shape;686;p37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687" name="Google Shape;687;p37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7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7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7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7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37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693" name="Google Shape;693;p37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7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7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7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7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7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37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00" name="Google Shape;700;p37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7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7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7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37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05" name="Google Shape;705;p37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7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7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7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37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10" name="Google Shape;710;p37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7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7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7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7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15" name="Google Shape;715;p37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16" name="Google Shape;716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26" name="Google Shape;726;p37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27" name="Google Shape;727;p37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7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7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0" name="Google Shape;730;p37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31" name="Google Shape;731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41" name="Google Shape;741;p37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42" name="Google Shape;742;p37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7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7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7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6" name="Google Shape;746;p37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47" name="Google Shape;747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7" name="Google Shape;757;p37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58" name="Google Shape;758;p37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7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7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7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7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7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7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5" name="Google Shape;765;p37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66" name="Google Shape;766;p37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7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7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7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37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71" name="Google Shape;771;p37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7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7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7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37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76" name="Google Shape;776;p37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7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7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7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7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37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782" name="Google Shape;782;p37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7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7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7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7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37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789" name="Google Shape;789;p37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7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7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2" name="Google Shape;792;p37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793" name="Google Shape;793;p37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7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7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7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7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37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799" name="Google Shape;799;p37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7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7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7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7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37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06" name="Google Shape;806;p37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7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7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37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10" name="Google Shape;810;p37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7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7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7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37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15" name="Google Shape;815;p37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7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7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7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7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7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37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22" name="Google Shape;822;p37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7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7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7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7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7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7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37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30" name="Google Shape;830;p37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7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7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7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4" name="Google Shape;834;p37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35" name="Google Shape;835;p37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7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7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8" name="Google Shape;838;p37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39" name="Google Shape;839;p37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7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7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37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43" name="Google Shape;843;p37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7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7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7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37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48" name="Google Shape;848;p37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7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7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7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2" name="Google Shape;852;p37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53" name="Google Shape;853;p37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7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7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7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7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37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59" name="Google Shape;859;p37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7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7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7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7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7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37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66" name="Google Shape;866;p37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7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7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7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7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7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7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37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74" name="Google Shape;874;p37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7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7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7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7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7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7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7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7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7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7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7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37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887" name="Google Shape;887;p37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7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7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7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37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892" name="Google Shape;892;p37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7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7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37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896" name="Google Shape;896;p37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7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7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7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7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7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37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03" name="Google Shape;903;p37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7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7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7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7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7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7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7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1" name="Google Shape;911;p37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12" name="Google Shape;912;p37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7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7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7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7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7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7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7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7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7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7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7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37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25" name="Google Shape;925;p37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7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7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7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7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7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7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7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7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7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7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7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7" name="Google Shape;937;p37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38" name="Google Shape;938;p37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7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7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7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7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7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7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7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7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7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7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7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37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51" name="Google Shape;951;p37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7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7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7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7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7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37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58" name="Google Shape;958;p37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7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7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7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7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7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7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7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7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7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7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7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7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7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7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37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74" name="Google Shape;974;p37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7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7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37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980" name="Google Shape;980;p37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981" name="Google Shape;981;p37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37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37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4" name="Google Shape;984;p37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985" name="Google Shape;985;p37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6" name="Google Shape;986;p37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7" name="Google Shape;987;p37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8" name="Google Shape;988;p37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989" name="Google Shape;989;p37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37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37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92" name="Google Shape;992;p37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993" name="Google Shape;993;p37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37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37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6" name="Google Shape;996;p37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997" name="Google Shape;997;p37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7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7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7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7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7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7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7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5" name="Google Shape;1005;p37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06" name="Google Shape;1006;p37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7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7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7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7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7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7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7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7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7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7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7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7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7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7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7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7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7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7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7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7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7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7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7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37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31" name="Google Shape;1031;p37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32" name="Google Shape;1032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4" name="Google Shape;1034;p37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35" name="Google Shape;1035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7" name="Google Shape;1037;p37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38" name="Google Shape;1038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40" name="Google Shape;1040;p37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41" name="Google Shape;1041;p37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BDED2"/>
        </a:solidFill>
      </p:bgPr>
    </p:bg>
    <p:spTree>
      <p:nvGrpSpPr>
        <p:cNvPr id="1045" name="Shape 10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6" name="Google Shape;1046;p38"/>
          <p:cNvSpPr txBox="1"/>
          <p:nvPr/>
        </p:nvSpPr>
        <p:spPr>
          <a:xfrm>
            <a:off x="2240050" y="838106"/>
            <a:ext cx="5971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Now you can use any emoji as an icon!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47" name="Google Shape;1047;p38"/>
          <p:cNvSpPr txBox="1"/>
          <p:nvPr/>
        </p:nvSpPr>
        <p:spPr>
          <a:xfrm>
            <a:off x="884300" y="229503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DB2F6B"/>
                </a:highlight>
                <a:latin typeface="Open Sans"/>
                <a:ea typeface="Open Sans"/>
                <a:cs typeface="Open Sans"/>
                <a:sym typeface="Open Sans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DB2F6B"/>
              </a:highlight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48" name="Google Shape;1048;p38"/>
          <p:cNvSpPr txBox="1"/>
          <p:nvPr/>
        </p:nvSpPr>
        <p:spPr>
          <a:xfrm>
            <a:off x="725175" y="115666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774E92"/>
                </a:solidFill>
                <a:latin typeface="Open Sans"/>
                <a:ea typeface="Open Sans"/>
                <a:cs typeface="Open Sans"/>
                <a:sym typeface="Open Sans"/>
              </a:rPr>
              <a:t>😉</a:t>
            </a:r>
            <a:endParaRPr sz="9600">
              <a:solidFill>
                <a:srgbClr val="774E92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49" name="Google Shape;1049;p38"/>
          <p:cNvSpPr txBox="1"/>
          <p:nvPr>
            <p:ph idx="12" type="sldNum"/>
          </p:nvPr>
        </p:nvSpPr>
        <p:spPr>
          <a:xfrm>
            <a:off x="8480575" y="4721101"/>
            <a:ext cx="548700" cy="34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53" name="Shape 10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54" name="Google Shape;1054;p39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55" name="Google Shape;1055;p39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56" name="Google Shape;1056;p39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57" name="Google Shape;1057;p39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58" name="Google Shape;1058;p39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59" name="Google Shape;1059;p39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60" name="Google Shape;1060;p39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61" name="Google Shape;1061;p39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62" name="Google Shape;1062;p39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63" name="Google Shape;1063;p39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64" name="Google Shape;1064;p39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65" name="Google Shape;1065;p39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66" name="Google Shape;1066;p39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67" name="Google Shape;1067;p39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68" name="Google Shape;1068;p39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Oberon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F3F3F3"/>
      </a:lt2>
      <a:accent1>
        <a:srgbClr val="9BDED2"/>
      </a:accent1>
      <a:accent2>
        <a:srgbClr val="39A6DE"/>
      </a:accent2>
      <a:accent3>
        <a:srgbClr val="774E92"/>
      </a:accent3>
      <a:accent4>
        <a:srgbClr val="DB2F6B"/>
      </a:accent4>
      <a:accent5>
        <a:srgbClr val="F37535"/>
      </a:accent5>
      <a:accent6>
        <a:srgbClr val="F1AA3E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