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uli"/>
      <p:regular r:id="rId36"/>
      <p:bold r:id="rId37"/>
      <p:italic r:id="rId38"/>
      <p:boldItalic r:id="rId39"/>
    </p:embeddedFont>
    <p:embeddedFont>
      <p:font typeface="Muli Regular"/>
      <p:regular r:id="rId40"/>
      <p:bold r:id="rId41"/>
      <p:italic r:id="rId42"/>
      <p:boldItalic r:id="rId43"/>
    </p:embeddedFont>
    <p:embeddedFont>
      <p:font typeface="Montserrat"/>
      <p:regular r:id="rId44"/>
      <p:bold r:id="rId45"/>
      <p:italic r:id="rId46"/>
      <p:boldItalic r:id="rId47"/>
    </p:embeddedFont>
    <p:embeddedFont>
      <p:font typeface="Lexend Deca"/>
      <p:regular r:id="rId4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BC50258-34F8-43BE-84A4-754A55882FE6}">
  <a:tblStyle styleId="{ABC50258-34F8-43BE-84A4-754A55882FE6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uliRegular-regular.fntdata"/><Relationship Id="rId20" Type="http://schemas.openxmlformats.org/officeDocument/2006/relationships/slide" Target="slides/slide15.xml"/><Relationship Id="rId42" Type="http://schemas.openxmlformats.org/officeDocument/2006/relationships/font" Target="fonts/MuliRegular-italic.fntdata"/><Relationship Id="rId41" Type="http://schemas.openxmlformats.org/officeDocument/2006/relationships/font" Target="fonts/MuliRegular-bold.fntdata"/><Relationship Id="rId22" Type="http://schemas.openxmlformats.org/officeDocument/2006/relationships/slide" Target="slides/slide17.xml"/><Relationship Id="rId44" Type="http://schemas.openxmlformats.org/officeDocument/2006/relationships/font" Target="fonts/Montserrat-regular.fntdata"/><Relationship Id="rId21" Type="http://schemas.openxmlformats.org/officeDocument/2006/relationships/slide" Target="slides/slide16.xml"/><Relationship Id="rId43" Type="http://schemas.openxmlformats.org/officeDocument/2006/relationships/font" Target="fonts/MuliRegular-boldItalic.fntdata"/><Relationship Id="rId24" Type="http://schemas.openxmlformats.org/officeDocument/2006/relationships/slide" Target="slides/slide19.xml"/><Relationship Id="rId46" Type="http://schemas.openxmlformats.org/officeDocument/2006/relationships/font" Target="fonts/Montserrat-italic.fntdata"/><Relationship Id="rId23" Type="http://schemas.openxmlformats.org/officeDocument/2006/relationships/slide" Target="slides/slide18.xml"/><Relationship Id="rId45" Type="http://schemas.openxmlformats.org/officeDocument/2006/relationships/font" Target="fonts/Montserrat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48" Type="http://schemas.openxmlformats.org/officeDocument/2006/relationships/font" Target="fonts/LexendDeca-regular.fntdata"/><Relationship Id="rId25" Type="http://schemas.openxmlformats.org/officeDocument/2006/relationships/slide" Target="slides/slide20.xml"/><Relationship Id="rId47" Type="http://schemas.openxmlformats.org/officeDocument/2006/relationships/font" Target="fonts/Montserrat-boldItalic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uli-bold.fntdata"/><Relationship Id="rId14" Type="http://schemas.openxmlformats.org/officeDocument/2006/relationships/slide" Target="slides/slide9.xml"/><Relationship Id="rId36" Type="http://schemas.openxmlformats.org/officeDocument/2006/relationships/font" Target="fonts/Muli-regular.fntdata"/><Relationship Id="rId17" Type="http://schemas.openxmlformats.org/officeDocument/2006/relationships/slide" Target="slides/slide12.xml"/><Relationship Id="rId39" Type="http://schemas.openxmlformats.org/officeDocument/2006/relationships/font" Target="fonts/Muli-boldItalic.fntdata"/><Relationship Id="rId16" Type="http://schemas.openxmlformats.org/officeDocument/2006/relationships/slide" Target="slides/slide11.xml"/><Relationship Id="rId38" Type="http://schemas.openxmlformats.org/officeDocument/2006/relationships/font" Target="fonts/Muli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" name="Google Shape;5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" name="Google Shape;6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" name="Google Shape;7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7" name="Google Shape;23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0" name="Google Shape;27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6" name="Google Shape;33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8" name="Google Shape;34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g638f85e620_0_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" name="Google Shape;373;g638f85e620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5" name="Google Shape;395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4" name="Google Shape;684;g77a513c981_14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5" name="Google Shape;685;g77a513c981_1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4" name="Google Shape;113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5" name="Google Shape;113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1" name="Shape 1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2" name="Google Shape;1142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3" name="Google Shape;1143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-25"/>
            <a:ext cx="9143957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685800" y="1991825"/>
            <a:ext cx="4539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685800" y="1659550"/>
            <a:ext cx="4263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685800" y="2916254"/>
            <a:ext cx="4263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1800"/>
              <a:buNone/>
              <a:defRPr sz="1800">
                <a:solidFill>
                  <a:schemeClr val="accent4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" name="Google Shape;18;p4"/>
          <p:cNvSpPr/>
          <p:nvPr/>
        </p:nvSpPr>
        <p:spPr>
          <a:xfrm>
            <a:off x="42525" y="42525"/>
            <a:ext cx="2000100" cy="2000100"/>
          </a:xfrm>
          <a:prstGeom prst="ellipse">
            <a:avLst/>
          </a:prstGeom>
          <a:gradFill>
            <a:gsLst>
              <a:gs pos="0">
                <a:srgbClr val="00FFFF">
                  <a:alpha val="54117"/>
                </a:srgbClr>
              </a:gs>
              <a:gs pos="73000">
                <a:srgbClr val="00FFFF">
                  <a:alpha val="0"/>
                </a:srgbClr>
              </a:gs>
              <a:gs pos="100000">
                <a:srgbClr val="00FFFF">
                  <a:alpha val="0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4"/>
          <p:cNvSpPr txBox="1"/>
          <p:nvPr>
            <p:ph idx="1" type="body"/>
          </p:nvPr>
        </p:nvSpPr>
        <p:spPr>
          <a:xfrm>
            <a:off x="1343850" y="866400"/>
            <a:ext cx="4185600" cy="36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Font typeface="Lexend Deca"/>
              <a:buChar char="⬡"/>
              <a:defRPr sz="3000">
                <a:latin typeface="Lexend Deca"/>
                <a:ea typeface="Lexend Deca"/>
                <a:cs typeface="Lexend Deca"/>
                <a:sym typeface="Lexend Deca"/>
              </a:defRPr>
            </a:lvl1pPr>
            <a:lvl2pPr indent="-419100" lvl="1" marL="9144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∙"/>
              <a:defRPr sz="3000">
                <a:latin typeface="Lexend Deca"/>
                <a:ea typeface="Lexend Deca"/>
                <a:cs typeface="Lexend Deca"/>
                <a:sym typeface="Lexend Deca"/>
              </a:defRPr>
            </a:lvl2pPr>
            <a:lvl3pPr indent="-419100" lvl="2" marL="13716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∙"/>
              <a:defRPr sz="3000">
                <a:latin typeface="Lexend Deca"/>
                <a:ea typeface="Lexend Deca"/>
                <a:cs typeface="Lexend Deca"/>
                <a:sym typeface="Lexend Deca"/>
              </a:defRPr>
            </a:lvl3pPr>
            <a:lvl4pPr indent="-419100" lvl="3" marL="18288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●"/>
              <a:defRPr sz="3000">
                <a:latin typeface="Lexend Deca"/>
                <a:ea typeface="Lexend Deca"/>
                <a:cs typeface="Lexend Deca"/>
                <a:sym typeface="Lexend Deca"/>
              </a:defRPr>
            </a:lvl4pPr>
            <a:lvl5pPr indent="-419100" lvl="4" marL="22860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○"/>
              <a:defRPr sz="3000">
                <a:latin typeface="Lexend Deca"/>
                <a:ea typeface="Lexend Deca"/>
                <a:cs typeface="Lexend Deca"/>
                <a:sym typeface="Lexend Deca"/>
              </a:defRPr>
            </a:lvl5pPr>
            <a:lvl6pPr indent="-419100" lvl="5" marL="27432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■"/>
              <a:defRPr sz="3000">
                <a:latin typeface="Lexend Deca"/>
                <a:ea typeface="Lexend Deca"/>
                <a:cs typeface="Lexend Deca"/>
                <a:sym typeface="Lexend Deca"/>
              </a:defRPr>
            </a:lvl6pPr>
            <a:lvl7pPr indent="-419100" lvl="6" marL="32004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●"/>
              <a:defRPr sz="3000">
                <a:latin typeface="Lexend Deca"/>
                <a:ea typeface="Lexend Deca"/>
                <a:cs typeface="Lexend Deca"/>
                <a:sym typeface="Lexend Deca"/>
              </a:defRPr>
            </a:lvl7pPr>
            <a:lvl8pPr indent="-419100" lvl="7" marL="3657600" rtl="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○"/>
              <a:defRPr sz="3000">
                <a:latin typeface="Lexend Deca"/>
                <a:ea typeface="Lexend Deca"/>
                <a:cs typeface="Lexend Deca"/>
                <a:sym typeface="Lexend Deca"/>
              </a:defRPr>
            </a:lvl8pPr>
            <a:lvl9pPr indent="-419100" lvl="8" marL="4114800">
              <a:spcBef>
                <a:spcPts val="0"/>
              </a:spcBef>
              <a:spcAft>
                <a:spcPts val="0"/>
              </a:spcAft>
              <a:buSzPts val="3000"/>
              <a:buFont typeface="Lexend Deca"/>
              <a:buChar char="■"/>
              <a:defRPr sz="3000">
                <a:latin typeface="Lexend Deca"/>
                <a:ea typeface="Lexend Deca"/>
                <a:cs typeface="Lexend Deca"/>
                <a:sym typeface="Lexend Deca"/>
              </a:defRPr>
            </a:lvl9pPr>
          </a:lstStyle>
          <a:p/>
        </p:txBody>
      </p:sp>
      <p:sp>
        <p:nvSpPr>
          <p:cNvPr id="20" name="Google Shape;20;p4"/>
          <p:cNvSpPr txBox="1"/>
          <p:nvPr/>
        </p:nvSpPr>
        <p:spPr>
          <a:xfrm>
            <a:off x="826414" y="656117"/>
            <a:ext cx="6138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“</a:t>
            </a:r>
            <a:endParaRPr sz="72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" name="Google Shape;23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4" name="Google Shape;24;p5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580550" y="1352550"/>
            <a:ext cx="6014400" cy="31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⬡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∙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∙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" name="Google Shape;28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6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0" name="Google Shape;30;p6"/>
          <p:cNvSpPr txBox="1"/>
          <p:nvPr>
            <p:ph idx="1" type="body"/>
          </p:nvPr>
        </p:nvSpPr>
        <p:spPr>
          <a:xfrm>
            <a:off x="580550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⬡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∙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∙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1" name="Google Shape;31;p6"/>
          <p:cNvSpPr txBox="1"/>
          <p:nvPr>
            <p:ph idx="2" type="body"/>
          </p:nvPr>
        </p:nvSpPr>
        <p:spPr>
          <a:xfrm>
            <a:off x="3753943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⬡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∙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∙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2" name="Google Shape;32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oogle Shape;34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5" name="Google Shape;35;p7"/>
          <p:cNvSpPr txBox="1"/>
          <p:nvPr>
            <p:ph type="title"/>
          </p:nvPr>
        </p:nvSpPr>
        <p:spPr>
          <a:xfrm>
            <a:off x="580550" y="205975"/>
            <a:ext cx="64056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1" type="body"/>
          </p:nvPr>
        </p:nvSpPr>
        <p:spPr>
          <a:xfrm>
            <a:off x="580550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⬡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7" name="Google Shape;37;p7"/>
          <p:cNvSpPr txBox="1"/>
          <p:nvPr>
            <p:ph idx="2" type="body"/>
          </p:nvPr>
        </p:nvSpPr>
        <p:spPr>
          <a:xfrm>
            <a:off x="2780447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⬡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3" type="body"/>
          </p:nvPr>
        </p:nvSpPr>
        <p:spPr>
          <a:xfrm>
            <a:off x="4980344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⬡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∙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9" name="Google Shape;39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1" name="Google Shape;41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2" name="Google Shape;42;p8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3" name="Google Shape;43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" name="Google Shape;45;p9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6" name="Google Shape;46;p9"/>
          <p:cNvSpPr txBox="1"/>
          <p:nvPr>
            <p:ph idx="1" type="body"/>
          </p:nvPr>
        </p:nvSpPr>
        <p:spPr>
          <a:xfrm>
            <a:off x="580550" y="4406300"/>
            <a:ext cx="6135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47" name="Google Shape;47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· Small circuit" type="blank">
  <p:cSld name="BLANK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" name="Google Shape;49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0" name="Google Shape;50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· Big circuit">
  <p:cSld name="BLANK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" name="Google Shape;52;p11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3" name="Google Shape;53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1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A458FF"/>
            </a:gs>
            <a:gs pos="39000">
              <a:srgbClr val="3544FF"/>
            </a:gs>
            <a:gs pos="100000">
              <a:srgbClr val="0A2F9E"/>
            </a:gs>
          </a:gsLst>
          <a:lin ang="8100019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Font typeface="Lexend Deca"/>
              <a:buNone/>
              <a:defRPr b="1" sz="32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580550" y="1352550"/>
            <a:ext cx="6014400" cy="31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5"/>
              </a:buClr>
              <a:buSzPts val="1800"/>
              <a:buFont typeface="Muli Regular"/>
              <a:buChar char="⬡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1pPr>
            <a:lvl2pPr indent="-3810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Muli Regular"/>
              <a:buChar char="∙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2pPr>
            <a:lvl3pPr indent="-3810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Muli Regular"/>
              <a:buChar char="∙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3pPr>
            <a:lvl4pPr indent="-3810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●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4pPr>
            <a:lvl5pPr indent="-3810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○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5pPr>
            <a:lvl6pPr indent="-3810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■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6pPr>
            <a:lvl7pPr indent="-3810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●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7pPr>
            <a:lvl8pPr indent="-3810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○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8pPr>
            <a:lvl9pPr indent="-3810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 Regular"/>
              <a:buChar char="■"/>
              <a:defRPr sz="24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1pPr>
            <a:lvl2pPr lvl="1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2pPr>
            <a:lvl3pPr lvl="2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3pPr>
            <a:lvl4pPr lvl="3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4pPr>
            <a:lvl5pPr lvl="4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5pPr>
            <a:lvl6pPr lvl="5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6pPr>
            <a:lvl7pPr lvl="6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7pPr>
            <a:lvl8pPr lvl="7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8pPr>
            <a:lvl9pPr lvl="8" algn="r">
              <a:buNone/>
              <a:defRPr sz="1300">
                <a:solidFill>
                  <a:schemeClr val="lt1"/>
                </a:solidFill>
                <a:latin typeface="Lexend Deca"/>
                <a:ea typeface="Lexend Deca"/>
                <a:cs typeface="Lexend Deca"/>
                <a:sym typeface="Lexend Deca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6.png"/><Relationship Id="rId4" Type="http://schemas.openxmlformats.org/officeDocument/2006/relationships/image" Target="../media/image8.png"/><Relationship Id="rId5" Type="http://schemas.openxmlformats.org/officeDocument/2006/relationships/image" Target="../media/image7.png"/><Relationship Id="rId6" Type="http://schemas.openxmlformats.org/officeDocument/2006/relationships/image" Target="../media/image5.png"/><Relationship Id="rId7" Type="http://schemas.openxmlformats.org/officeDocument/2006/relationships/image" Target="../media/image9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7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3.png"/><Relationship Id="rId4" Type="http://schemas.openxmlformats.org/officeDocument/2006/relationships/image" Target="../media/image10.png"/><Relationship Id="rId5" Type="http://schemas.openxmlformats.org/officeDocument/2006/relationships/image" Target="../media/image1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4.png"/><Relationship Id="rId4" Type="http://schemas.openxmlformats.org/officeDocument/2006/relationships/image" Target="../media/image16.png"/><Relationship Id="rId11" Type="http://schemas.openxmlformats.org/officeDocument/2006/relationships/image" Target="../media/image9.png"/><Relationship Id="rId10" Type="http://schemas.openxmlformats.org/officeDocument/2006/relationships/image" Target="../media/image18.png"/><Relationship Id="rId12" Type="http://schemas.openxmlformats.org/officeDocument/2006/relationships/image" Target="../media/image20.png"/><Relationship Id="rId9" Type="http://schemas.openxmlformats.org/officeDocument/2006/relationships/image" Target="../media/image10.png"/><Relationship Id="rId5" Type="http://schemas.openxmlformats.org/officeDocument/2006/relationships/image" Target="../media/image23.png"/><Relationship Id="rId6" Type="http://schemas.openxmlformats.org/officeDocument/2006/relationships/image" Target="../media/image15.png"/><Relationship Id="rId7" Type="http://schemas.openxmlformats.org/officeDocument/2006/relationships/image" Target="../media/image12.png"/><Relationship Id="rId8" Type="http://schemas.openxmlformats.org/officeDocument/2006/relationships/image" Target="../media/image17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9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Relationship Id="rId3" Type="http://schemas.openxmlformats.org/officeDocument/2006/relationships/hyperlink" Target="https://www.slidescarnival.com/extra-free-resources-icons-and-maps/?utm_source=template" TargetMode="External"/><Relationship Id="rId4" Type="http://schemas.openxmlformats.org/officeDocument/2006/relationships/image" Target="../media/image7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1.png"/><Relationship Id="rId4" Type="http://schemas.openxmlformats.org/officeDocument/2006/relationships/image" Target="../media/image10.png"/><Relationship Id="rId5" Type="http://schemas.openxmlformats.org/officeDocument/2006/relationships/image" Target="../media/image5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lexend.com/" TargetMode="External"/><Relationship Id="rId4" Type="http://schemas.openxmlformats.org/officeDocument/2006/relationships/hyperlink" Target="https://www.fontsquirrel.com/fonts/muli" TargetMode="External"/></Relationships>
</file>

<file path=ppt/slides/_rels/slide26.xml.rels><?xml version="1.0" encoding="UTF-8" standalone="yes"?><Relationships xmlns="http://schemas.openxmlformats.org/package/2006/relationships"><Relationship Id="rId11" Type="http://schemas.openxmlformats.org/officeDocument/2006/relationships/image" Target="../media/image16.png"/><Relationship Id="rId10" Type="http://schemas.openxmlformats.org/officeDocument/2006/relationships/image" Target="../media/image17.png"/><Relationship Id="rId13" Type="http://schemas.openxmlformats.org/officeDocument/2006/relationships/image" Target="../media/image8.png"/><Relationship Id="rId12" Type="http://schemas.openxmlformats.org/officeDocument/2006/relationships/image" Target="../media/image18.png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1.png"/><Relationship Id="rId4" Type="http://schemas.openxmlformats.org/officeDocument/2006/relationships/image" Target="../media/image6.png"/><Relationship Id="rId9" Type="http://schemas.openxmlformats.org/officeDocument/2006/relationships/image" Target="../media/image9.png"/><Relationship Id="rId15" Type="http://schemas.openxmlformats.org/officeDocument/2006/relationships/image" Target="../media/image5.png"/><Relationship Id="rId14" Type="http://schemas.openxmlformats.org/officeDocument/2006/relationships/image" Target="../media/image7.png"/><Relationship Id="rId17" Type="http://schemas.openxmlformats.org/officeDocument/2006/relationships/image" Target="../media/image12.png"/><Relationship Id="rId16" Type="http://schemas.openxmlformats.org/officeDocument/2006/relationships/image" Target="../media/image11.png"/><Relationship Id="rId5" Type="http://schemas.openxmlformats.org/officeDocument/2006/relationships/image" Target="../media/image22.png"/><Relationship Id="rId6" Type="http://schemas.openxmlformats.org/officeDocument/2006/relationships/image" Target="../media/image10.png"/><Relationship Id="rId18" Type="http://schemas.openxmlformats.org/officeDocument/2006/relationships/image" Target="../media/image15.png"/><Relationship Id="rId7" Type="http://schemas.openxmlformats.org/officeDocument/2006/relationships/image" Target="../media/image13.png"/><Relationship Id="rId8" Type="http://schemas.openxmlformats.org/officeDocument/2006/relationships/image" Target="../media/image14.pn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3"/>
          <p:cNvSpPr txBox="1"/>
          <p:nvPr>
            <p:ph type="ctrTitle"/>
          </p:nvPr>
        </p:nvSpPr>
        <p:spPr>
          <a:xfrm>
            <a:off x="685800" y="1991825"/>
            <a:ext cx="45390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pic>
        <p:nvPicPr>
          <p:cNvPr id="61" name="Google Shape;61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94475" y="1050906"/>
            <a:ext cx="1782850" cy="2031750"/>
          </a:xfrm>
          <a:prstGeom prst="rect">
            <a:avLst/>
          </a:prstGeom>
          <a:noFill/>
          <a:ln>
            <a:noFill/>
          </a:ln>
        </p:spPr>
      </p:pic>
      <p:pic>
        <p:nvPicPr>
          <p:cNvPr id="62" name="Google Shape;62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320814" y="378324"/>
            <a:ext cx="662500" cy="726550"/>
          </a:xfrm>
          <a:prstGeom prst="rect">
            <a:avLst/>
          </a:prstGeom>
          <a:noFill/>
          <a:ln>
            <a:noFill/>
          </a:ln>
        </p:spPr>
      </p:pic>
      <p:pic>
        <p:nvPicPr>
          <p:cNvPr id="63" name="Google Shape;63;p1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593770" y="884611"/>
            <a:ext cx="482075" cy="5252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4" name="Google Shape;64;p1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621692" y="4034576"/>
            <a:ext cx="586165" cy="6863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5" name="Google Shape;65;p13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8404399" y="3624439"/>
            <a:ext cx="321850" cy="448425"/>
          </a:xfrm>
          <a:prstGeom prst="rect">
            <a:avLst/>
          </a:prstGeom>
          <a:noFill/>
          <a:ln>
            <a:noFill/>
          </a:ln>
        </p:spPr>
      </p:pic>
      <p:pic>
        <p:nvPicPr>
          <p:cNvPr id="66" name="Google Shape;66;p13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8664593" y="3757882"/>
            <a:ext cx="321850" cy="4484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4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2" name="Google Shape;72;p14"/>
          <p:cNvSpPr txBox="1"/>
          <p:nvPr>
            <p:ph idx="2" type="body"/>
          </p:nvPr>
        </p:nvSpPr>
        <p:spPr>
          <a:xfrm>
            <a:off x="3753943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3" name="Google Shape;73;p14"/>
          <p:cNvSpPr txBox="1"/>
          <p:nvPr>
            <p:ph idx="1" type="body"/>
          </p:nvPr>
        </p:nvSpPr>
        <p:spPr>
          <a:xfrm>
            <a:off x="580550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4" name="Google Shape;74;p14"/>
          <p:cNvSpPr txBox="1"/>
          <p:nvPr>
            <p:ph idx="2" type="body"/>
          </p:nvPr>
        </p:nvSpPr>
        <p:spPr>
          <a:xfrm>
            <a:off x="580550" y="4025075"/>
            <a:ext cx="6014400" cy="59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chemeClr val="accent4"/>
                </a:solidFill>
              </a:rPr>
              <a:t>More info on how to use this template at </a:t>
            </a:r>
            <a:r>
              <a:rPr b="1" lang="en" sz="1000" u="sng">
                <a:solidFill>
                  <a:schemeClr val="accent4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chemeClr val="accent4"/>
                </a:solidFill>
              </a:rPr>
              <a:t>This template is free to use under </a:t>
            </a:r>
            <a:r>
              <a:rPr lang="en" sz="1000" u="sng">
                <a:solidFill>
                  <a:schemeClr val="accent4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chemeClr val="accent4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accent4"/>
              </a:solidFill>
            </a:endParaRPr>
          </a:p>
        </p:txBody>
      </p:sp>
      <p:sp>
        <p:nvSpPr>
          <p:cNvPr id="75" name="Google Shape;75;p1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5"/>
          <p:cNvSpPr txBox="1"/>
          <p:nvPr>
            <p:ph idx="4294967295" type="ctrTitle"/>
          </p:nvPr>
        </p:nvSpPr>
        <p:spPr>
          <a:xfrm>
            <a:off x="685800" y="1341750"/>
            <a:ext cx="3617400" cy="928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Hello!</a:t>
            </a:r>
            <a:endParaRPr sz="7200"/>
          </a:p>
        </p:txBody>
      </p:sp>
      <p:sp>
        <p:nvSpPr>
          <p:cNvPr id="81" name="Google Shape;81;p15"/>
          <p:cNvSpPr txBox="1"/>
          <p:nvPr>
            <p:ph idx="4294967295" type="subTitle"/>
          </p:nvPr>
        </p:nvSpPr>
        <p:spPr>
          <a:xfrm>
            <a:off x="685800" y="2302047"/>
            <a:ext cx="3617400" cy="14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Muli"/>
                <a:ea typeface="Muli"/>
                <a:cs typeface="Muli"/>
                <a:sym typeface="Muli"/>
              </a:rPr>
              <a:t>I am Jayden Smith</a:t>
            </a:r>
            <a:endParaRPr b="1" sz="18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82" name="Google Shape;82;p15"/>
          <p:cNvPicPr preferRelativeResize="0"/>
          <p:nvPr/>
        </p:nvPicPr>
        <p:blipFill rotWithShape="1">
          <a:blip r:embed="rId3">
            <a:alphaModFix/>
          </a:blip>
          <a:srcRect b="15581" l="0" r="0" t="1140"/>
          <a:stretch/>
        </p:blipFill>
        <p:spPr>
          <a:xfrm>
            <a:off x="4803775" y="1040850"/>
            <a:ext cx="3676800" cy="3061800"/>
          </a:xfrm>
          <a:prstGeom prst="hexagon">
            <a:avLst>
              <a:gd fmla="val 25000" name="adj"/>
              <a:gd fmla="val 115470" name="vf"/>
            </a:avLst>
          </a:prstGeom>
          <a:noFill/>
          <a:ln>
            <a:noFill/>
          </a:ln>
          <a:effectLst>
            <a:outerShdw blurRad="257175" rotWithShape="0" algn="bl" dir="5400000" dist="57150">
              <a:schemeClr val="dk1">
                <a:alpha val="50000"/>
              </a:schemeClr>
            </a:outerShdw>
          </a:effectLst>
        </p:spPr>
      </p:pic>
      <p:sp>
        <p:nvSpPr>
          <p:cNvPr id="83" name="Google Shape;83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6"/>
          <p:cNvSpPr txBox="1"/>
          <p:nvPr>
            <p:ph idx="1" type="body"/>
          </p:nvPr>
        </p:nvSpPr>
        <p:spPr>
          <a:xfrm>
            <a:off x="1343850" y="866400"/>
            <a:ext cx="4185600" cy="36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89" name="Google Shape;89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7"/>
          <p:cNvSpPr txBox="1"/>
          <p:nvPr>
            <p:ph type="ctrTitle"/>
          </p:nvPr>
        </p:nvSpPr>
        <p:spPr>
          <a:xfrm>
            <a:off x="685800" y="1659550"/>
            <a:ext cx="4263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5" name="Google Shape;95;p17"/>
          <p:cNvSpPr txBox="1"/>
          <p:nvPr>
            <p:ph idx="1" type="subTitle"/>
          </p:nvPr>
        </p:nvSpPr>
        <p:spPr>
          <a:xfrm>
            <a:off x="685800" y="2916254"/>
            <a:ext cx="4263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pic>
        <p:nvPicPr>
          <p:cNvPr id="96" name="Google Shape;96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722705" y="2045304"/>
            <a:ext cx="2219340" cy="1159800"/>
          </a:xfrm>
          <a:prstGeom prst="rect">
            <a:avLst/>
          </a:prstGeom>
          <a:noFill/>
          <a:ln>
            <a:noFill/>
          </a:ln>
        </p:spPr>
      </p:pic>
      <p:pic>
        <p:nvPicPr>
          <p:cNvPr id="97" name="Google Shape;97;p1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790680" y="2449022"/>
            <a:ext cx="145275" cy="423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98" name="Google Shape;98;p17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336726" y="1237502"/>
            <a:ext cx="1032700" cy="1209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8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4" name="Google Shape;104;p18"/>
          <p:cNvSpPr txBox="1"/>
          <p:nvPr>
            <p:ph idx="1" type="body"/>
          </p:nvPr>
        </p:nvSpPr>
        <p:spPr>
          <a:xfrm>
            <a:off x="580550" y="1352550"/>
            <a:ext cx="6014400" cy="31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⬡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⬡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⬡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5" name="Google Shape;105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" name="Google Shape;110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10416" y="2211062"/>
            <a:ext cx="2017495" cy="1209250"/>
          </a:xfrm>
          <a:prstGeom prst="rect">
            <a:avLst/>
          </a:prstGeom>
          <a:noFill/>
          <a:ln>
            <a:noFill/>
          </a:ln>
        </p:spPr>
      </p:pic>
      <p:sp>
        <p:nvSpPr>
          <p:cNvPr id="111" name="Google Shape;111;p19"/>
          <p:cNvSpPr txBox="1"/>
          <p:nvPr>
            <p:ph idx="4294967295" type="ctrTitle"/>
          </p:nvPr>
        </p:nvSpPr>
        <p:spPr>
          <a:xfrm>
            <a:off x="685800" y="1032750"/>
            <a:ext cx="3332700" cy="198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12" name="Google Shape;112;p19"/>
          <p:cNvSpPr txBox="1"/>
          <p:nvPr>
            <p:ph idx="4294967295" type="subTitle"/>
          </p:nvPr>
        </p:nvSpPr>
        <p:spPr>
          <a:xfrm>
            <a:off x="685800" y="3013350"/>
            <a:ext cx="3332700" cy="109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113" name="Google Shape;113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14" name="Google Shape;114;p1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386955" y="1434470"/>
            <a:ext cx="481900" cy="5552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15" name="Google Shape;115;p1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4569684" y="1556163"/>
            <a:ext cx="481900" cy="555275"/>
          </a:xfrm>
          <a:prstGeom prst="rect">
            <a:avLst/>
          </a:prstGeom>
          <a:noFill/>
          <a:ln>
            <a:noFill/>
          </a:ln>
        </p:spPr>
      </p:pic>
      <p:pic>
        <p:nvPicPr>
          <p:cNvPr id="116" name="Google Shape;116;p1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654025" y="2170138"/>
            <a:ext cx="1111472" cy="96191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7" name="Google Shape;117;p1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654025" y="1777572"/>
            <a:ext cx="1111472" cy="96191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8" name="Google Shape;118;p1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5587011" y="756240"/>
            <a:ext cx="1245500" cy="799942"/>
          </a:xfrm>
          <a:prstGeom prst="rect">
            <a:avLst/>
          </a:prstGeom>
          <a:noFill/>
          <a:ln>
            <a:noFill/>
          </a:ln>
        </p:spPr>
      </p:pic>
      <p:pic>
        <p:nvPicPr>
          <p:cNvPr id="119" name="Google Shape;119;p1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80302" y="1666762"/>
            <a:ext cx="848475" cy="555275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20" name="Google Shape;120;p19"/>
          <p:cNvCxnSpPr/>
          <p:nvPr/>
        </p:nvCxnSpPr>
        <p:spPr>
          <a:xfrm>
            <a:off x="6958825" y="3257288"/>
            <a:ext cx="664200" cy="383400"/>
          </a:xfrm>
          <a:prstGeom prst="straightConnector1">
            <a:avLst/>
          </a:prstGeom>
          <a:noFill/>
          <a:ln cap="rnd" cmpd="sng" w="19050">
            <a:solidFill>
              <a:schemeClr val="accent3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121" name="Google Shape;121;p19"/>
          <p:cNvCxnSpPr/>
          <p:nvPr/>
        </p:nvCxnSpPr>
        <p:spPr>
          <a:xfrm>
            <a:off x="4910575" y="2035238"/>
            <a:ext cx="559800" cy="323100"/>
          </a:xfrm>
          <a:prstGeom prst="straightConnector1">
            <a:avLst/>
          </a:prstGeom>
          <a:noFill/>
          <a:ln cap="rnd" cmpd="sng" w="19050">
            <a:solidFill>
              <a:schemeClr val="accent6"/>
            </a:solidFill>
            <a:prstDash val="dash"/>
            <a:round/>
            <a:headEnd len="med" w="med" type="none"/>
            <a:tailEnd len="med" w="med" type="none"/>
          </a:ln>
        </p:spPr>
      </p:cxnSp>
      <p:pic>
        <p:nvPicPr>
          <p:cNvPr id="122" name="Google Shape;122;p1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7703038" y="1370716"/>
            <a:ext cx="190716" cy="555275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23" name="Google Shape;123;p19"/>
          <p:cNvCxnSpPr/>
          <p:nvPr/>
        </p:nvCxnSpPr>
        <p:spPr>
          <a:xfrm flipH="1">
            <a:off x="4637575" y="3181088"/>
            <a:ext cx="936600" cy="540900"/>
          </a:xfrm>
          <a:prstGeom prst="straightConnector1">
            <a:avLst/>
          </a:prstGeom>
          <a:noFill/>
          <a:ln cap="rnd" cmpd="sng" w="19050">
            <a:solidFill>
              <a:schemeClr val="accent3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124" name="Google Shape;124;p19"/>
          <p:cNvCxnSpPr/>
          <p:nvPr/>
        </p:nvCxnSpPr>
        <p:spPr>
          <a:xfrm flipH="1">
            <a:off x="6910225" y="2111438"/>
            <a:ext cx="559800" cy="323100"/>
          </a:xfrm>
          <a:prstGeom prst="straightConnector1">
            <a:avLst/>
          </a:prstGeom>
          <a:noFill/>
          <a:ln cap="rnd" cmpd="sng" w="19050">
            <a:solidFill>
              <a:schemeClr val="accent1"/>
            </a:solidFill>
            <a:prstDash val="dash"/>
            <a:round/>
            <a:headEnd len="med" w="med" type="none"/>
            <a:tailEnd len="med" w="med" type="none"/>
          </a:ln>
        </p:spPr>
      </p:cxnSp>
      <p:pic>
        <p:nvPicPr>
          <p:cNvPr id="125" name="Google Shape;125;p1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4422863" y="2732996"/>
            <a:ext cx="1019495" cy="1122001"/>
          </a:xfrm>
          <a:prstGeom prst="rect">
            <a:avLst/>
          </a:prstGeom>
          <a:noFill/>
          <a:ln>
            <a:noFill/>
          </a:ln>
        </p:spPr>
      </p:pic>
      <p:pic>
        <p:nvPicPr>
          <p:cNvPr id="126" name="Google Shape;126;p19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7660716" y="3287994"/>
            <a:ext cx="430025" cy="5991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27" name="Google Shape;127;p19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034133" y="3448355"/>
            <a:ext cx="430025" cy="599150"/>
          </a:xfrm>
          <a:prstGeom prst="rect">
            <a:avLst/>
          </a:prstGeom>
          <a:noFill/>
          <a:ln>
            <a:noFill/>
          </a:ln>
        </p:spPr>
      </p:pic>
      <p:sp>
        <p:nvSpPr>
          <p:cNvPr id="128" name="Google Shape;128;p19"/>
          <p:cNvSpPr/>
          <p:nvPr/>
        </p:nvSpPr>
        <p:spPr>
          <a:xfrm>
            <a:off x="6114350" y="1645250"/>
            <a:ext cx="190800" cy="476700"/>
          </a:xfrm>
          <a:prstGeom prst="upDownArrow">
            <a:avLst>
              <a:gd fmla="val 50000" name="adj1"/>
              <a:gd fmla="val 50000" name="adj2"/>
            </a:avLst>
          </a:prstGeom>
          <a:gradFill>
            <a:gsLst>
              <a:gs pos="0">
                <a:schemeClr val="accent4"/>
              </a:gs>
              <a:gs pos="100000">
                <a:srgbClr val="00FFFF">
                  <a:alpha val="0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20"/>
          <p:cNvSpPr txBox="1"/>
          <p:nvPr>
            <p:ph idx="1" type="body"/>
          </p:nvPr>
        </p:nvSpPr>
        <p:spPr>
          <a:xfrm>
            <a:off x="580550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4" name="Google Shape;134;p20"/>
          <p:cNvSpPr txBox="1"/>
          <p:nvPr>
            <p:ph type="title"/>
          </p:nvPr>
        </p:nvSpPr>
        <p:spPr>
          <a:xfrm>
            <a:off x="580550" y="205975"/>
            <a:ext cx="6098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5" name="Google Shape;135;p20"/>
          <p:cNvSpPr txBox="1"/>
          <p:nvPr>
            <p:ph idx="2" type="body"/>
          </p:nvPr>
        </p:nvSpPr>
        <p:spPr>
          <a:xfrm>
            <a:off x="3753943" y="1352550"/>
            <a:ext cx="2841000" cy="315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6" name="Google Shape;136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1"/>
          <p:cNvSpPr txBox="1"/>
          <p:nvPr>
            <p:ph type="title"/>
          </p:nvPr>
        </p:nvSpPr>
        <p:spPr>
          <a:xfrm>
            <a:off x="580550" y="205975"/>
            <a:ext cx="64056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2" name="Google Shape;142;p21"/>
          <p:cNvSpPr txBox="1"/>
          <p:nvPr>
            <p:ph idx="1" type="body"/>
          </p:nvPr>
        </p:nvSpPr>
        <p:spPr>
          <a:xfrm>
            <a:off x="580550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3" name="Google Shape;143;p21"/>
          <p:cNvSpPr txBox="1"/>
          <p:nvPr>
            <p:ph idx="2" type="body"/>
          </p:nvPr>
        </p:nvSpPr>
        <p:spPr>
          <a:xfrm>
            <a:off x="2780447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4" name="Google Shape;144;p21"/>
          <p:cNvSpPr txBox="1"/>
          <p:nvPr>
            <p:ph idx="3" type="body"/>
          </p:nvPr>
        </p:nvSpPr>
        <p:spPr>
          <a:xfrm>
            <a:off x="4980344" y="1352550"/>
            <a:ext cx="2005800" cy="32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2"/>
          <p:cNvSpPr txBox="1"/>
          <p:nvPr>
            <p:ph type="title"/>
          </p:nvPr>
        </p:nvSpPr>
        <p:spPr>
          <a:xfrm>
            <a:off x="580550" y="975713"/>
            <a:ext cx="4021800" cy="949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1" name="Google Shape;151;p22"/>
          <p:cNvSpPr txBox="1"/>
          <p:nvPr>
            <p:ph idx="1" type="body"/>
          </p:nvPr>
        </p:nvSpPr>
        <p:spPr>
          <a:xfrm>
            <a:off x="580550" y="2018286"/>
            <a:ext cx="4021800" cy="2149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52" name="Google Shape;152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53" name="Google Shape;153;p22"/>
          <p:cNvPicPr preferRelativeResize="0"/>
          <p:nvPr/>
        </p:nvPicPr>
        <p:blipFill rotWithShape="1">
          <a:blip r:embed="rId3">
            <a:alphaModFix/>
          </a:blip>
          <a:srcRect b="0" l="0" r="9958" t="0"/>
          <a:stretch/>
        </p:blipFill>
        <p:spPr>
          <a:xfrm>
            <a:off x="4803775" y="1040850"/>
            <a:ext cx="3676800" cy="3061800"/>
          </a:xfrm>
          <a:prstGeom prst="hexagon">
            <a:avLst>
              <a:gd fmla="val 25000" name="adj"/>
              <a:gd fmla="val 115470" name="vf"/>
            </a:avLst>
          </a:prstGeom>
          <a:noFill/>
          <a:ln>
            <a:noFill/>
          </a:ln>
          <a:effectLst>
            <a:outerShdw blurRad="257175" rotWithShape="0" algn="bl" dir="5400000" dist="57150">
              <a:schemeClr val="dk1">
                <a:alpha val="50000"/>
              </a:schemeClr>
            </a:outerShdw>
          </a:effectLst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3"/>
          <p:cNvSpPr txBox="1"/>
          <p:nvPr>
            <p:ph type="title"/>
          </p:nvPr>
        </p:nvSpPr>
        <p:spPr>
          <a:xfrm>
            <a:off x="533400" y="533400"/>
            <a:ext cx="30201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/>
              <a:t>Want big impact?</a:t>
            </a:r>
            <a:endParaRPr b="0"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Use big image.</a:t>
            </a:r>
            <a:endParaRPr sz="2400"/>
          </a:p>
        </p:txBody>
      </p:sp>
      <p:sp>
        <p:nvSpPr>
          <p:cNvPr id="159" name="Google Shape;159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24"/>
          <p:cNvSpPr txBox="1"/>
          <p:nvPr>
            <p:ph idx="1" type="body"/>
          </p:nvPr>
        </p:nvSpPr>
        <p:spPr>
          <a:xfrm>
            <a:off x="580550" y="4406300"/>
            <a:ext cx="6135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165" name="Google Shape;165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66" name="Google Shape;166;p24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80550" y="591400"/>
            <a:ext cx="5823652" cy="33137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5"/>
          <p:cNvSpPr txBox="1"/>
          <p:nvPr>
            <p:ph type="title"/>
          </p:nvPr>
        </p:nvSpPr>
        <p:spPr>
          <a:xfrm>
            <a:off x="580550" y="205975"/>
            <a:ext cx="7989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72" name="Google Shape;172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3" name="Google Shape;173;p25"/>
          <p:cNvSpPr/>
          <p:nvPr/>
        </p:nvSpPr>
        <p:spPr>
          <a:xfrm>
            <a:off x="5070938" y="389232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4" name="Google Shape;174;p25"/>
          <p:cNvSpPr/>
          <p:nvPr/>
        </p:nvSpPr>
        <p:spPr>
          <a:xfrm>
            <a:off x="6819981" y="389232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5" name="Google Shape;175;p25"/>
          <p:cNvSpPr/>
          <p:nvPr/>
        </p:nvSpPr>
        <p:spPr>
          <a:xfrm>
            <a:off x="1570768" y="204258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6" name="Google Shape;176;p25"/>
          <p:cNvSpPr/>
          <p:nvPr/>
        </p:nvSpPr>
        <p:spPr>
          <a:xfrm>
            <a:off x="1569579" y="2504943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7" name="Google Shape;177;p25"/>
          <p:cNvSpPr/>
          <p:nvPr/>
        </p:nvSpPr>
        <p:spPr>
          <a:xfrm>
            <a:off x="1569579" y="2967467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   </a:t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8" name="Google Shape;178;p25"/>
          <p:cNvSpPr/>
          <p:nvPr/>
        </p:nvSpPr>
        <p:spPr>
          <a:xfrm>
            <a:off x="1569579" y="3429821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79" name="Google Shape;179;p25"/>
          <p:cNvSpPr/>
          <p:nvPr/>
        </p:nvSpPr>
        <p:spPr>
          <a:xfrm>
            <a:off x="1569579" y="389232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0" name="Google Shape;180;p25"/>
          <p:cNvSpPr/>
          <p:nvPr/>
        </p:nvSpPr>
        <p:spPr>
          <a:xfrm>
            <a:off x="3320625" y="204258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1" name="Google Shape;181;p25"/>
          <p:cNvSpPr/>
          <p:nvPr/>
        </p:nvSpPr>
        <p:spPr>
          <a:xfrm>
            <a:off x="3319436" y="2504943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2" name="Google Shape;182;p25"/>
          <p:cNvSpPr/>
          <p:nvPr/>
        </p:nvSpPr>
        <p:spPr>
          <a:xfrm>
            <a:off x="3319436" y="2967467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3" name="Google Shape;183;p25"/>
          <p:cNvSpPr/>
          <p:nvPr/>
        </p:nvSpPr>
        <p:spPr>
          <a:xfrm>
            <a:off x="3319436" y="3429821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4" name="Google Shape;184;p25"/>
          <p:cNvSpPr/>
          <p:nvPr/>
        </p:nvSpPr>
        <p:spPr>
          <a:xfrm>
            <a:off x="3320753" y="389232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5" name="Google Shape;185;p25"/>
          <p:cNvSpPr/>
          <p:nvPr/>
        </p:nvSpPr>
        <p:spPr>
          <a:xfrm>
            <a:off x="1571766" y="1427625"/>
            <a:ext cx="1748700" cy="307500"/>
          </a:xfrm>
          <a:prstGeom prst="rect">
            <a:avLst/>
          </a:prstGeom>
          <a:solidFill>
            <a:srgbClr val="1C4587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Q1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6" name="Google Shape;186;p25"/>
          <p:cNvSpPr/>
          <p:nvPr/>
        </p:nvSpPr>
        <p:spPr>
          <a:xfrm>
            <a:off x="1571766" y="1735103"/>
            <a:ext cx="582300" cy="307500"/>
          </a:xfrm>
          <a:prstGeom prst="rect">
            <a:avLst/>
          </a:prstGeom>
          <a:solidFill>
            <a:srgbClr val="1C4587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7" name="Google Shape;187;p25"/>
          <p:cNvSpPr/>
          <p:nvPr/>
        </p:nvSpPr>
        <p:spPr>
          <a:xfrm>
            <a:off x="2154670" y="1735103"/>
            <a:ext cx="582300" cy="307500"/>
          </a:xfrm>
          <a:prstGeom prst="rect">
            <a:avLst/>
          </a:prstGeom>
          <a:solidFill>
            <a:srgbClr val="1C4587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IPS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8" name="Google Shape;188;p25"/>
          <p:cNvSpPr/>
          <p:nvPr/>
        </p:nvSpPr>
        <p:spPr>
          <a:xfrm>
            <a:off x="2737574" y="1735103"/>
            <a:ext cx="582300" cy="307500"/>
          </a:xfrm>
          <a:prstGeom prst="rect">
            <a:avLst/>
          </a:prstGeom>
          <a:solidFill>
            <a:srgbClr val="1C4587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DOL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89" name="Google Shape;189;p25"/>
          <p:cNvSpPr/>
          <p:nvPr/>
        </p:nvSpPr>
        <p:spPr>
          <a:xfrm>
            <a:off x="3321627" y="1427625"/>
            <a:ext cx="1748700" cy="307500"/>
          </a:xfrm>
          <a:prstGeom prst="rect">
            <a:avLst/>
          </a:prstGeom>
          <a:solidFill>
            <a:srgbClr val="1155C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Q2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0" name="Google Shape;190;p25"/>
          <p:cNvSpPr/>
          <p:nvPr/>
        </p:nvSpPr>
        <p:spPr>
          <a:xfrm>
            <a:off x="3321627" y="1735103"/>
            <a:ext cx="582300" cy="307500"/>
          </a:xfrm>
          <a:prstGeom prst="rect">
            <a:avLst/>
          </a:prstGeom>
          <a:solidFill>
            <a:srgbClr val="1155C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1" name="Google Shape;191;p25"/>
          <p:cNvSpPr/>
          <p:nvPr/>
        </p:nvSpPr>
        <p:spPr>
          <a:xfrm>
            <a:off x="3904531" y="1735103"/>
            <a:ext cx="582300" cy="307500"/>
          </a:xfrm>
          <a:prstGeom prst="rect">
            <a:avLst/>
          </a:prstGeom>
          <a:solidFill>
            <a:srgbClr val="1155C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IPS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2" name="Google Shape;192;p25"/>
          <p:cNvSpPr/>
          <p:nvPr/>
        </p:nvSpPr>
        <p:spPr>
          <a:xfrm>
            <a:off x="4487435" y="1735103"/>
            <a:ext cx="582300" cy="307500"/>
          </a:xfrm>
          <a:prstGeom prst="rect">
            <a:avLst/>
          </a:prstGeom>
          <a:solidFill>
            <a:srgbClr val="1155CC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DOL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3" name="Google Shape;193;p25"/>
          <p:cNvSpPr/>
          <p:nvPr/>
        </p:nvSpPr>
        <p:spPr>
          <a:xfrm>
            <a:off x="5070810" y="204258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4" name="Google Shape;194;p25"/>
          <p:cNvSpPr/>
          <p:nvPr/>
        </p:nvSpPr>
        <p:spPr>
          <a:xfrm>
            <a:off x="5070938" y="2504943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5" name="Google Shape;195;p25"/>
          <p:cNvSpPr/>
          <p:nvPr/>
        </p:nvSpPr>
        <p:spPr>
          <a:xfrm>
            <a:off x="5070938" y="2967467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6" name="Google Shape;196;p25"/>
          <p:cNvSpPr/>
          <p:nvPr/>
        </p:nvSpPr>
        <p:spPr>
          <a:xfrm>
            <a:off x="5070938" y="3429821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7" name="Google Shape;197;p25"/>
          <p:cNvSpPr/>
          <p:nvPr/>
        </p:nvSpPr>
        <p:spPr>
          <a:xfrm>
            <a:off x="5071812" y="1427625"/>
            <a:ext cx="1748700" cy="307500"/>
          </a:xfrm>
          <a:prstGeom prst="rect">
            <a:avLst/>
          </a:prstGeom>
          <a:solidFill>
            <a:srgbClr val="3C78D8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Q3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8" name="Google Shape;198;p25"/>
          <p:cNvSpPr/>
          <p:nvPr/>
        </p:nvSpPr>
        <p:spPr>
          <a:xfrm>
            <a:off x="5071812" y="1735103"/>
            <a:ext cx="582300" cy="307500"/>
          </a:xfrm>
          <a:prstGeom prst="rect">
            <a:avLst/>
          </a:prstGeom>
          <a:solidFill>
            <a:srgbClr val="3C78D8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99" name="Google Shape;199;p25"/>
          <p:cNvSpPr/>
          <p:nvPr/>
        </p:nvSpPr>
        <p:spPr>
          <a:xfrm>
            <a:off x="5654716" y="1735103"/>
            <a:ext cx="582300" cy="307500"/>
          </a:xfrm>
          <a:prstGeom prst="rect">
            <a:avLst/>
          </a:prstGeom>
          <a:solidFill>
            <a:srgbClr val="3C78D8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IPS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0" name="Google Shape;200;p25"/>
          <p:cNvSpPr/>
          <p:nvPr/>
        </p:nvSpPr>
        <p:spPr>
          <a:xfrm>
            <a:off x="6237620" y="1735103"/>
            <a:ext cx="582300" cy="307500"/>
          </a:xfrm>
          <a:prstGeom prst="rect">
            <a:avLst/>
          </a:prstGeom>
          <a:solidFill>
            <a:srgbClr val="3C78D8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DOL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1" name="Google Shape;201;p25"/>
          <p:cNvSpPr/>
          <p:nvPr/>
        </p:nvSpPr>
        <p:spPr>
          <a:xfrm>
            <a:off x="6819981" y="2042588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2" name="Google Shape;202;p25"/>
          <p:cNvSpPr/>
          <p:nvPr/>
        </p:nvSpPr>
        <p:spPr>
          <a:xfrm>
            <a:off x="6820110" y="2504943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3" name="Google Shape;203;p25"/>
          <p:cNvSpPr/>
          <p:nvPr/>
        </p:nvSpPr>
        <p:spPr>
          <a:xfrm>
            <a:off x="6819981" y="2967467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4" name="Google Shape;204;p25"/>
          <p:cNvSpPr/>
          <p:nvPr/>
        </p:nvSpPr>
        <p:spPr>
          <a:xfrm>
            <a:off x="6819981" y="3429821"/>
            <a:ext cx="1748700" cy="462900"/>
          </a:xfrm>
          <a:prstGeom prst="rect">
            <a:avLst/>
          </a:prstGeom>
          <a:solidFill>
            <a:srgbClr val="FFFFFF">
              <a:alpha val="3799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5" name="Google Shape;205;p25"/>
          <p:cNvSpPr/>
          <p:nvPr/>
        </p:nvSpPr>
        <p:spPr>
          <a:xfrm>
            <a:off x="6820983" y="1427625"/>
            <a:ext cx="1748700" cy="307500"/>
          </a:xfrm>
          <a:prstGeom prst="rect">
            <a:avLst/>
          </a:prstGeom>
          <a:solidFill>
            <a:srgbClr val="6D9EEB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Q4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6" name="Google Shape;206;p25"/>
          <p:cNvSpPr/>
          <p:nvPr/>
        </p:nvSpPr>
        <p:spPr>
          <a:xfrm>
            <a:off x="6820983" y="1735103"/>
            <a:ext cx="582300" cy="307500"/>
          </a:xfrm>
          <a:prstGeom prst="rect">
            <a:avLst/>
          </a:prstGeom>
          <a:solidFill>
            <a:srgbClr val="6D9EEB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7" name="Google Shape;207;p25"/>
          <p:cNvSpPr/>
          <p:nvPr/>
        </p:nvSpPr>
        <p:spPr>
          <a:xfrm>
            <a:off x="7403887" y="1735103"/>
            <a:ext cx="582300" cy="307500"/>
          </a:xfrm>
          <a:prstGeom prst="rect">
            <a:avLst/>
          </a:prstGeom>
          <a:solidFill>
            <a:srgbClr val="6D9EEB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IPS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8" name="Google Shape;208;p25"/>
          <p:cNvSpPr/>
          <p:nvPr/>
        </p:nvSpPr>
        <p:spPr>
          <a:xfrm>
            <a:off x="7986791" y="1735103"/>
            <a:ext cx="582300" cy="307500"/>
          </a:xfrm>
          <a:prstGeom prst="rect">
            <a:avLst/>
          </a:prstGeom>
          <a:solidFill>
            <a:srgbClr val="6D9EEB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DOL</a:t>
            </a:r>
            <a:endParaRPr sz="6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09" name="Google Shape;209;p25"/>
          <p:cNvSpPr/>
          <p:nvPr/>
        </p:nvSpPr>
        <p:spPr>
          <a:xfrm flipH="1" rot="5400000">
            <a:off x="4119824" y="2334727"/>
            <a:ext cx="145800" cy="17322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0" name="Google Shape;210;p25"/>
          <p:cNvSpPr/>
          <p:nvPr/>
        </p:nvSpPr>
        <p:spPr>
          <a:xfrm flipH="1" rot="5400000">
            <a:off x="3326930" y="3131136"/>
            <a:ext cx="141300" cy="1377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1" name="Google Shape;211;p25"/>
          <p:cNvSpPr/>
          <p:nvPr/>
        </p:nvSpPr>
        <p:spPr>
          <a:xfrm flipH="1" rot="5400000">
            <a:off x="3552038" y="1299302"/>
            <a:ext cx="140700" cy="28737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2" name="Google Shape;212;p25"/>
          <p:cNvSpPr/>
          <p:nvPr/>
        </p:nvSpPr>
        <p:spPr>
          <a:xfrm flipH="1" rot="5400000">
            <a:off x="2440478" y="2410392"/>
            <a:ext cx="141900" cy="6522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3" name="Google Shape;213;p25"/>
          <p:cNvSpPr/>
          <p:nvPr/>
        </p:nvSpPr>
        <p:spPr>
          <a:xfrm>
            <a:off x="580550" y="2504950"/>
            <a:ext cx="989700" cy="462900"/>
          </a:xfrm>
          <a:prstGeom prst="rect">
            <a:avLst/>
          </a:pr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 ipsum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4" name="Google Shape;214;p25"/>
          <p:cNvSpPr/>
          <p:nvPr/>
        </p:nvSpPr>
        <p:spPr>
          <a:xfrm>
            <a:off x="580550" y="2967472"/>
            <a:ext cx="989700" cy="462900"/>
          </a:xfrm>
          <a:prstGeom prst="rect">
            <a:avLst/>
          </a:pr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 ipsum   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5" name="Google Shape;215;p25"/>
          <p:cNvSpPr/>
          <p:nvPr/>
        </p:nvSpPr>
        <p:spPr>
          <a:xfrm>
            <a:off x="580550" y="3429824"/>
            <a:ext cx="989700" cy="462900"/>
          </a:xfrm>
          <a:prstGeom prst="rect">
            <a:avLst/>
          </a:pr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 ipsum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6" name="Google Shape;216;p25"/>
          <p:cNvSpPr/>
          <p:nvPr/>
        </p:nvSpPr>
        <p:spPr>
          <a:xfrm>
            <a:off x="580550" y="3892328"/>
            <a:ext cx="989700" cy="462900"/>
          </a:xfrm>
          <a:prstGeom prst="rect">
            <a:avLst/>
          </a:pr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 ipsum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7" name="Google Shape;217;p25"/>
          <p:cNvSpPr/>
          <p:nvPr/>
        </p:nvSpPr>
        <p:spPr>
          <a:xfrm>
            <a:off x="580550" y="1427625"/>
            <a:ext cx="989700" cy="1077900"/>
          </a:xfrm>
          <a:prstGeom prst="rect">
            <a:avLst/>
          </a:prstGeom>
          <a:solidFill>
            <a:schemeClr val="dk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 ipsum</a:t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8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8" name="Google Shape;218;p25"/>
          <p:cNvSpPr/>
          <p:nvPr/>
        </p:nvSpPr>
        <p:spPr>
          <a:xfrm flipH="1" rot="5400000">
            <a:off x="2945818" y="1116676"/>
            <a:ext cx="141600" cy="23142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19" name="Google Shape;219;p25"/>
          <p:cNvSpPr/>
          <p:nvPr/>
        </p:nvSpPr>
        <p:spPr>
          <a:xfrm flipH="1" rot="5400000">
            <a:off x="1975138" y="1947376"/>
            <a:ext cx="141900" cy="6528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0" name="Google Shape;220;p25"/>
          <p:cNvSpPr/>
          <p:nvPr/>
        </p:nvSpPr>
        <p:spPr>
          <a:xfrm>
            <a:off x="2141006" y="2251126"/>
            <a:ext cx="43500" cy="45300"/>
          </a:xfrm>
          <a:prstGeom prst="triangle">
            <a:avLst>
              <a:gd fmla="val 5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1" name="Google Shape;221;p25"/>
          <p:cNvSpPr/>
          <p:nvPr/>
        </p:nvSpPr>
        <p:spPr>
          <a:xfrm>
            <a:off x="2994826" y="2251125"/>
            <a:ext cx="43500" cy="45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2" name="Google Shape;222;p25"/>
          <p:cNvSpPr/>
          <p:nvPr/>
        </p:nvSpPr>
        <p:spPr>
          <a:xfrm flipH="1" rot="5400000">
            <a:off x="6459216" y="2792753"/>
            <a:ext cx="137400" cy="17385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3" name="Google Shape;223;p25"/>
          <p:cNvSpPr/>
          <p:nvPr/>
        </p:nvSpPr>
        <p:spPr>
          <a:xfrm flipH="1" rot="5400000">
            <a:off x="5656954" y="3592503"/>
            <a:ext cx="141300" cy="1377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4" name="Google Shape;224;p25"/>
          <p:cNvSpPr txBox="1"/>
          <p:nvPr/>
        </p:nvSpPr>
        <p:spPr>
          <a:xfrm>
            <a:off x="8049019" y="4387225"/>
            <a:ext cx="513900" cy="9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LOREM</a:t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5" name="Google Shape;225;p25"/>
          <p:cNvSpPr/>
          <p:nvPr/>
        </p:nvSpPr>
        <p:spPr>
          <a:xfrm>
            <a:off x="8046546" y="4403327"/>
            <a:ext cx="64500" cy="57600"/>
          </a:xfrm>
          <a:prstGeom prst="triangle">
            <a:avLst>
              <a:gd fmla="val 50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6" name="Google Shape;226;p25"/>
          <p:cNvSpPr/>
          <p:nvPr/>
        </p:nvSpPr>
        <p:spPr>
          <a:xfrm flipH="1" rot="5400000">
            <a:off x="7332110" y="2964653"/>
            <a:ext cx="141600" cy="2319000"/>
          </a:xfrm>
          <a:prstGeom prst="round2SameRect">
            <a:avLst>
              <a:gd fmla="val 0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27" name="Google Shape;227;p25"/>
          <p:cNvSpPr/>
          <p:nvPr/>
        </p:nvSpPr>
        <p:spPr>
          <a:xfrm flipH="1" rot="5400000">
            <a:off x="6241601" y="4055278"/>
            <a:ext cx="141300" cy="137700"/>
          </a:xfrm>
          <a:prstGeom prst="round2SameRect">
            <a:avLst>
              <a:gd fmla="val 50000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6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33" name="Google Shape;233;p26"/>
          <p:cNvGraphicFramePr/>
          <p:nvPr/>
        </p:nvGraphicFramePr>
        <p:xfrm>
          <a:off x="580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{ABC50258-34F8-43BE-84A4-754A55882FE6}</a:tableStyleId>
              </a:tblPr>
              <a:tblGrid>
                <a:gridCol w="1503600"/>
                <a:gridCol w="1503600"/>
                <a:gridCol w="1503600"/>
                <a:gridCol w="1503600"/>
              </a:tblGrid>
              <a:tr h="7446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A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B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C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Yellow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20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7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Blue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30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15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3"/>
                          </a:solidFill>
                          <a:latin typeface="Muli Regular"/>
                          <a:ea typeface="Muli Regular"/>
                          <a:cs typeface="Muli Regular"/>
                          <a:sym typeface="Muli Regular"/>
                        </a:rPr>
                        <a:t>Orange</a:t>
                      </a:r>
                      <a:endParaRPr sz="1100">
                        <a:solidFill>
                          <a:schemeClr val="accent3"/>
                        </a:solidFill>
                        <a:latin typeface="Muli Regular"/>
                        <a:ea typeface="Muli Regular"/>
                        <a:cs typeface="Muli Regular"/>
                        <a:sym typeface="Muli Regular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5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24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16</a:t>
                      </a:r>
                      <a:endParaRPr b="1" sz="1800">
                        <a:solidFill>
                          <a:schemeClr val="lt1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34" name="Google Shape;234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p27"/>
          <p:cNvSpPr/>
          <p:nvPr/>
        </p:nvSpPr>
        <p:spPr>
          <a:xfrm>
            <a:off x="590925" y="1018776"/>
            <a:ext cx="7361634" cy="350692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accent5"/>
              </a:gs>
              <a:gs pos="100000">
                <a:schemeClr val="accent2"/>
              </a:gs>
            </a:gsLst>
            <a:lin ang="10800025" scaled="0"/>
          </a:gradFill>
          <a:ln>
            <a:noFill/>
          </a:ln>
          <a:effectLst>
            <a:outerShdw blurRad="200025" rotWithShape="0" algn="bl" dir="5400000" dist="19050">
              <a:schemeClr val="dk1">
                <a:alpha val="2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27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41" name="Google Shape;241;p27"/>
          <p:cNvSpPr/>
          <p:nvPr/>
        </p:nvSpPr>
        <p:spPr>
          <a:xfrm>
            <a:off x="1890325" y="1850200"/>
            <a:ext cx="630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Muli Regular"/>
                <a:ea typeface="Muli Regular"/>
                <a:cs typeface="Muli Regular"/>
                <a:sym typeface="Muli Regular"/>
              </a:rPr>
              <a:t>our office</a:t>
            </a:r>
            <a:endParaRPr sz="800">
              <a:solidFill>
                <a:schemeClr val="dk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242" name="Google Shape;242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3" name="Google Shape;243;p27"/>
          <p:cNvSpPr txBox="1"/>
          <p:nvPr>
            <p:ph idx="4294967295" type="body"/>
          </p:nvPr>
        </p:nvSpPr>
        <p:spPr>
          <a:xfrm>
            <a:off x="580550" y="4604575"/>
            <a:ext cx="80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maps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  <p:pic>
        <p:nvPicPr>
          <p:cNvPr id="244" name="Google Shape;244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148591" y="2123546"/>
            <a:ext cx="185882" cy="202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45" name="Google Shape;245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634266" y="3546021"/>
            <a:ext cx="185882" cy="202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46" name="Google Shape;246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582816" y="1921046"/>
            <a:ext cx="185882" cy="202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47" name="Google Shape;247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291291" y="3831871"/>
            <a:ext cx="185882" cy="202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48" name="Google Shape;248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187641" y="2326046"/>
            <a:ext cx="185882" cy="202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249" name="Google Shape;249;p27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744441" y="3896571"/>
            <a:ext cx="185882" cy="202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8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55" name="Google Shape;255;p28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56" name="Google Shape;256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29"/>
          <p:cNvSpPr txBox="1"/>
          <p:nvPr>
            <p:ph idx="4294967295" type="ctrTitle"/>
          </p:nvPr>
        </p:nvSpPr>
        <p:spPr>
          <a:xfrm>
            <a:off x="685800" y="41940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262" name="Google Shape;262;p29"/>
          <p:cNvSpPr txBox="1"/>
          <p:nvPr>
            <p:ph idx="4294967295" type="subTitle"/>
          </p:nvPr>
        </p:nvSpPr>
        <p:spPr>
          <a:xfrm>
            <a:off x="685800" y="12589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63" name="Google Shape;263;p29"/>
          <p:cNvSpPr txBox="1"/>
          <p:nvPr>
            <p:ph idx="4294967295" type="ctrTitle"/>
          </p:nvPr>
        </p:nvSpPr>
        <p:spPr>
          <a:xfrm>
            <a:off x="685800" y="335310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264" name="Google Shape;264;p29"/>
          <p:cNvSpPr txBox="1"/>
          <p:nvPr>
            <p:ph idx="4294967295" type="subTitle"/>
          </p:nvPr>
        </p:nvSpPr>
        <p:spPr>
          <a:xfrm>
            <a:off x="685800" y="419260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65" name="Google Shape;265;p29"/>
          <p:cNvSpPr txBox="1"/>
          <p:nvPr>
            <p:ph idx="4294967295" type="ctrTitle"/>
          </p:nvPr>
        </p:nvSpPr>
        <p:spPr>
          <a:xfrm>
            <a:off x="685800" y="1886250"/>
            <a:ext cx="7772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266" name="Google Shape;266;p29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67" name="Google Shape;267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30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73" name="Google Shape;273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4" name="Google Shape;274;p30"/>
          <p:cNvGrpSpPr/>
          <p:nvPr/>
        </p:nvGrpSpPr>
        <p:grpSpPr>
          <a:xfrm>
            <a:off x="5733225" y="2944610"/>
            <a:ext cx="2469661" cy="1384500"/>
            <a:chOff x="6038025" y="2598925"/>
            <a:chExt cx="2469661" cy="1384500"/>
          </a:xfrm>
        </p:grpSpPr>
        <p:cxnSp>
          <p:nvCxnSpPr>
            <p:cNvPr id="275" name="Google Shape;275;p30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76" name="Google Shape;276;p30"/>
            <p:cNvSpPr txBox="1"/>
            <p:nvPr/>
          </p:nvSpPr>
          <p:spPr>
            <a:xfrm>
              <a:off x="6640486" y="2598925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sp>
          <p:nvSpPr>
            <p:cNvPr id="277" name="Google Shape;277;p30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30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3</a:t>
              </a:r>
              <a:endParaRPr sz="8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endParaRPr>
            </a:p>
          </p:txBody>
        </p:sp>
      </p:grpSp>
      <p:grpSp>
        <p:nvGrpSpPr>
          <p:cNvPr id="279" name="Google Shape;279;p30"/>
          <p:cNvGrpSpPr/>
          <p:nvPr/>
        </p:nvGrpSpPr>
        <p:grpSpPr>
          <a:xfrm>
            <a:off x="331521" y="2172128"/>
            <a:ext cx="2994729" cy="1384500"/>
            <a:chOff x="636321" y="1844098"/>
            <a:chExt cx="2994729" cy="1384500"/>
          </a:xfrm>
        </p:grpSpPr>
        <p:sp>
          <p:nvSpPr>
            <p:cNvPr id="280" name="Google Shape;280;p30"/>
            <p:cNvSpPr txBox="1"/>
            <p:nvPr/>
          </p:nvSpPr>
          <p:spPr>
            <a:xfrm>
              <a:off x="636321" y="1844098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cxnSp>
          <p:nvCxnSpPr>
            <p:cNvPr id="281" name="Google Shape;281;p30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82" name="Google Shape;282;p30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30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2</a:t>
              </a:r>
              <a:endParaRPr sz="8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endParaRPr>
            </a:p>
          </p:txBody>
        </p:sp>
      </p:grpSp>
      <p:grpSp>
        <p:nvGrpSpPr>
          <p:cNvPr id="284" name="Google Shape;284;p30"/>
          <p:cNvGrpSpPr/>
          <p:nvPr/>
        </p:nvGrpSpPr>
        <p:grpSpPr>
          <a:xfrm>
            <a:off x="4603300" y="1270945"/>
            <a:ext cx="3599586" cy="1384500"/>
            <a:chOff x="4908100" y="889950"/>
            <a:chExt cx="3599586" cy="1384500"/>
          </a:xfrm>
        </p:grpSpPr>
        <p:cxnSp>
          <p:nvCxnSpPr>
            <p:cNvPr id="285" name="Google Shape;285;p30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86" name="Google Shape;286;p30"/>
            <p:cNvSpPr txBox="1"/>
            <p:nvPr/>
          </p:nvSpPr>
          <p:spPr>
            <a:xfrm>
              <a:off x="6640486" y="889950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Vestibulum congue tempus</a:t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lt1"/>
                  </a:solidFill>
                  <a:latin typeface="Muli Regular"/>
                  <a:ea typeface="Muli Regular"/>
                  <a:cs typeface="Muli Regular"/>
                  <a:sym typeface="Muli Regular"/>
                </a:rPr>
                <a:t>Lorem ipsum dolor sit amet, consectetur adipiscing elit, sed do eiusmod tempor. Donec facilisis lacus eget mauris.</a:t>
              </a:r>
              <a:endParaRPr sz="8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endParaRPr>
            </a:p>
          </p:txBody>
        </p:sp>
        <p:sp>
          <p:nvSpPr>
            <p:cNvPr id="287" name="Google Shape;287;p30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0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1</a:t>
              </a:r>
              <a:endParaRPr sz="8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endParaRPr>
            </a:p>
          </p:txBody>
        </p:sp>
      </p:grpSp>
      <p:grpSp>
        <p:nvGrpSpPr>
          <p:cNvPr id="289" name="Google Shape;289;p30"/>
          <p:cNvGrpSpPr/>
          <p:nvPr/>
        </p:nvGrpSpPr>
        <p:grpSpPr>
          <a:xfrm>
            <a:off x="2509794" y="1479150"/>
            <a:ext cx="3514811" cy="3252003"/>
            <a:chOff x="2991269" y="1153325"/>
            <a:chExt cx="3514811" cy="3252003"/>
          </a:xfrm>
        </p:grpSpPr>
        <p:sp>
          <p:nvSpPr>
            <p:cNvPr id="290" name="Google Shape;290;p30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</p:sp>
        <p:sp>
          <p:nvSpPr>
            <p:cNvPr id="291" name="Google Shape;291;p30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</p:sp>
        <p:sp>
          <p:nvSpPr>
            <p:cNvPr id="292" name="Google Shape;292;p30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  <p:sp>
          <p:nvSpPr>
            <p:cNvPr id="293" name="Google Shape;293;p30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</p:sp>
        <p:sp>
          <p:nvSpPr>
            <p:cNvPr id="294" name="Google Shape;294;p30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</p:sp>
        <p:sp>
          <p:nvSpPr>
            <p:cNvPr id="295" name="Google Shape;295;p30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  <p:sp>
          <p:nvSpPr>
            <p:cNvPr id="296" name="Google Shape;296;p30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</p:sp>
        <p:sp>
          <p:nvSpPr>
            <p:cNvPr id="297" name="Google Shape;297;p30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1"/>
          <p:cNvSpPr txBox="1"/>
          <p:nvPr>
            <p:ph type="title"/>
          </p:nvPr>
        </p:nvSpPr>
        <p:spPr>
          <a:xfrm>
            <a:off x="580550" y="205975"/>
            <a:ext cx="64056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03" name="Google Shape;303;p31"/>
          <p:cNvSpPr txBox="1"/>
          <p:nvPr>
            <p:ph idx="1" type="body"/>
          </p:nvPr>
        </p:nvSpPr>
        <p:spPr>
          <a:xfrm>
            <a:off x="580550" y="13525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Yellow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04" name="Google Shape;304;p31"/>
          <p:cNvSpPr txBox="1"/>
          <p:nvPr>
            <p:ph idx="2" type="body"/>
          </p:nvPr>
        </p:nvSpPr>
        <p:spPr>
          <a:xfrm>
            <a:off x="2780449" y="13525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Blue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05" name="Google Shape;305;p31"/>
          <p:cNvSpPr txBox="1"/>
          <p:nvPr>
            <p:ph idx="3" type="body"/>
          </p:nvPr>
        </p:nvSpPr>
        <p:spPr>
          <a:xfrm>
            <a:off x="4980348" y="13525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Red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06" name="Google Shape;306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7" name="Google Shape;307;p31"/>
          <p:cNvSpPr txBox="1"/>
          <p:nvPr>
            <p:ph idx="1" type="body"/>
          </p:nvPr>
        </p:nvSpPr>
        <p:spPr>
          <a:xfrm>
            <a:off x="580550" y="30289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Yellow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08" name="Google Shape;308;p31"/>
          <p:cNvSpPr txBox="1"/>
          <p:nvPr>
            <p:ph idx="2" type="body"/>
          </p:nvPr>
        </p:nvSpPr>
        <p:spPr>
          <a:xfrm>
            <a:off x="2780449" y="30289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Blue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09" name="Google Shape;309;p31"/>
          <p:cNvSpPr txBox="1"/>
          <p:nvPr>
            <p:ph idx="3" type="body"/>
          </p:nvPr>
        </p:nvSpPr>
        <p:spPr>
          <a:xfrm>
            <a:off x="4980348" y="3028950"/>
            <a:ext cx="2005800" cy="1559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uli"/>
                <a:ea typeface="Muli"/>
                <a:cs typeface="Muli"/>
                <a:sym typeface="Muli"/>
              </a:rPr>
              <a:t>Red</a:t>
            </a:r>
            <a:endParaRPr b="1" sz="12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2"/>
          <p:cNvSpPr txBox="1"/>
          <p:nvPr>
            <p:ph idx="4294967295" type="body"/>
          </p:nvPr>
        </p:nvSpPr>
        <p:spPr>
          <a:xfrm>
            <a:off x="580550" y="782300"/>
            <a:ext cx="2537700" cy="3579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Mobile</a:t>
            </a: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 project</a:t>
            </a:r>
            <a:endParaRPr sz="3000"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15" name="Google Shape;315;p32"/>
          <p:cNvSpPr/>
          <p:nvPr/>
        </p:nvSpPr>
        <p:spPr>
          <a:xfrm>
            <a:off x="53110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316" name="Google Shape;316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7" name="Google Shape;317;p32"/>
          <p:cNvGrpSpPr/>
          <p:nvPr/>
        </p:nvGrpSpPr>
        <p:grpSpPr>
          <a:xfrm>
            <a:off x="5251925" y="373572"/>
            <a:ext cx="2119546" cy="4396359"/>
            <a:chOff x="2547150" y="238125"/>
            <a:chExt cx="2525675" cy="5238750"/>
          </a:xfrm>
        </p:grpSpPr>
        <p:sp>
          <p:nvSpPr>
            <p:cNvPr id="318" name="Google Shape;318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dk1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3"/>
          <p:cNvSpPr/>
          <p:nvPr/>
        </p:nvSpPr>
        <p:spPr>
          <a:xfrm>
            <a:off x="50082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327" name="Google Shape;327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28" name="Google Shape;328;p33"/>
          <p:cNvGrpSpPr/>
          <p:nvPr/>
        </p:nvGrpSpPr>
        <p:grpSpPr>
          <a:xfrm>
            <a:off x="4943502" y="465959"/>
            <a:ext cx="2736410" cy="4222433"/>
            <a:chOff x="2112475" y="238125"/>
            <a:chExt cx="3395050" cy="5238750"/>
          </a:xfrm>
        </p:grpSpPr>
        <p:sp>
          <p:nvSpPr>
            <p:cNvPr id="329" name="Google Shape;329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dk1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3" name="Google Shape;333;p33"/>
          <p:cNvSpPr txBox="1"/>
          <p:nvPr>
            <p:ph idx="4294967295" type="body"/>
          </p:nvPr>
        </p:nvSpPr>
        <p:spPr>
          <a:xfrm>
            <a:off x="580550" y="782300"/>
            <a:ext cx="2537700" cy="3579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Tablet</a:t>
            </a:r>
            <a:br>
              <a:rPr lang="en" sz="3000">
                <a:latin typeface="Lexend Deca"/>
                <a:ea typeface="Lexend Deca"/>
                <a:cs typeface="Lexend Deca"/>
                <a:sym typeface="Lexend Deca"/>
              </a:rPr>
            </a:b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project</a:t>
            </a:r>
            <a:endParaRPr sz="3000"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9" name="Google Shape;339;p34"/>
          <p:cNvSpPr/>
          <p:nvPr/>
        </p:nvSpPr>
        <p:spPr>
          <a:xfrm>
            <a:off x="4310097" y="1222335"/>
            <a:ext cx="4003200" cy="2549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uli Regular"/>
                <a:ea typeface="Muli Regular"/>
                <a:cs typeface="Muli Regular"/>
                <a:sym typeface="Muli Regular"/>
              </a:rPr>
              <a:t>Place your screenshot here</a:t>
            </a:r>
            <a:endParaRPr sz="1000">
              <a:solidFill>
                <a:schemeClr val="lt1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grpSp>
        <p:nvGrpSpPr>
          <p:cNvPr id="340" name="Google Shape;340;p34"/>
          <p:cNvGrpSpPr/>
          <p:nvPr/>
        </p:nvGrpSpPr>
        <p:grpSpPr>
          <a:xfrm>
            <a:off x="3737922" y="1063916"/>
            <a:ext cx="5147174" cy="3015668"/>
            <a:chOff x="1177450" y="241631"/>
            <a:chExt cx="6173152" cy="3616776"/>
          </a:xfrm>
        </p:grpSpPr>
        <p:sp>
          <p:nvSpPr>
            <p:cNvPr id="341" name="Google Shape;341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dk1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43F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5" name="Google Shape;345;p34"/>
          <p:cNvSpPr txBox="1"/>
          <p:nvPr>
            <p:ph idx="4294967295" type="body"/>
          </p:nvPr>
        </p:nvSpPr>
        <p:spPr>
          <a:xfrm>
            <a:off x="580550" y="782300"/>
            <a:ext cx="2537700" cy="3579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Desktop</a:t>
            </a:r>
            <a:r>
              <a:rPr lang="en" sz="3000">
                <a:latin typeface="Lexend Deca"/>
                <a:ea typeface="Lexend Deca"/>
                <a:cs typeface="Lexend Deca"/>
                <a:sym typeface="Lexend Deca"/>
              </a:rPr>
              <a:t> project</a:t>
            </a:r>
            <a:endParaRPr sz="3000"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1" name="Google Shape;351;p35"/>
          <p:cNvSpPr txBox="1"/>
          <p:nvPr>
            <p:ph idx="4294967295" type="ctrTitle"/>
          </p:nvPr>
        </p:nvSpPr>
        <p:spPr>
          <a:xfrm>
            <a:off x="685800" y="1341750"/>
            <a:ext cx="3617400" cy="928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Thanks!</a:t>
            </a:r>
            <a:endParaRPr sz="7200"/>
          </a:p>
        </p:txBody>
      </p:sp>
      <p:sp>
        <p:nvSpPr>
          <p:cNvPr id="352" name="Google Shape;352;p35"/>
          <p:cNvSpPr txBox="1"/>
          <p:nvPr>
            <p:ph idx="4294967295" type="subTitle"/>
          </p:nvPr>
        </p:nvSpPr>
        <p:spPr>
          <a:xfrm>
            <a:off x="685800" y="2302047"/>
            <a:ext cx="3617400" cy="14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Muli"/>
                <a:ea typeface="Muli"/>
                <a:cs typeface="Muli"/>
                <a:sym typeface="Muli"/>
              </a:rPr>
              <a:t>Any questions?</a:t>
            </a:r>
            <a:endParaRPr b="1" sz="18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user@mail.me</a:t>
            </a:r>
            <a:endParaRPr sz="1800"/>
          </a:p>
        </p:txBody>
      </p:sp>
      <p:pic>
        <p:nvPicPr>
          <p:cNvPr id="353" name="Google Shape;353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24900" y="2681025"/>
            <a:ext cx="3171324" cy="1889775"/>
          </a:xfrm>
          <a:prstGeom prst="rect">
            <a:avLst/>
          </a:prstGeom>
          <a:noFill/>
          <a:ln>
            <a:noFill/>
          </a:ln>
        </p:spPr>
      </p:pic>
      <p:pic>
        <p:nvPicPr>
          <p:cNvPr id="354" name="Google Shape;354;p3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160014" y="1914980"/>
            <a:ext cx="548700" cy="1597701"/>
          </a:xfrm>
          <a:prstGeom prst="rect">
            <a:avLst/>
          </a:prstGeom>
          <a:noFill/>
          <a:ln>
            <a:noFill/>
          </a:ln>
        </p:spPr>
      </p:pic>
      <p:pic>
        <p:nvPicPr>
          <p:cNvPr id="355" name="Google Shape;355;p35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4946909" y="581600"/>
            <a:ext cx="1279700" cy="14982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36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61" name="Google Shape;361;p36"/>
          <p:cNvSpPr txBox="1"/>
          <p:nvPr>
            <p:ph idx="1" type="body"/>
          </p:nvPr>
        </p:nvSpPr>
        <p:spPr>
          <a:xfrm>
            <a:off x="580550" y="1352550"/>
            <a:ext cx="6014400" cy="316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⬡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⬡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62" name="Google Shape;362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37"/>
          <p:cNvSpPr txBox="1"/>
          <p:nvPr>
            <p:ph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68" name="Google Shape;368;p37"/>
          <p:cNvSpPr txBox="1"/>
          <p:nvPr>
            <p:ph idx="1" type="body"/>
          </p:nvPr>
        </p:nvSpPr>
        <p:spPr>
          <a:xfrm>
            <a:off x="580550" y="1200150"/>
            <a:ext cx="6014400" cy="2664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⬡"/>
            </a:pPr>
            <a:r>
              <a:rPr lang="en" sz="1800"/>
              <a:t>Titles: Lexend Deca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⬡"/>
            </a:pPr>
            <a:r>
              <a:rPr lang="en" sz="1800"/>
              <a:t>Body copy: Muli light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https://www.lexend.com/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https://www.fontsquirrel.com/fonts/muli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69" name="Google Shape;369;p37"/>
          <p:cNvSpPr txBox="1"/>
          <p:nvPr/>
        </p:nvSpPr>
        <p:spPr>
          <a:xfrm>
            <a:off x="580550" y="4171650"/>
            <a:ext cx="60144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4"/>
                </a:solidFill>
                <a:latin typeface="Muli Regular"/>
                <a:ea typeface="Muli Regular"/>
                <a:cs typeface="Muli Regular"/>
                <a:sym typeface="Muli Regula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4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4"/>
              </a:solidFill>
              <a:latin typeface="Muli Regular"/>
              <a:ea typeface="Muli Regular"/>
              <a:cs typeface="Muli Regular"/>
              <a:sym typeface="Muli Regula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4"/>
              </a:solidFill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370" name="Google Shape;370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38"/>
          <p:cNvSpPr txBox="1"/>
          <p:nvPr>
            <p:ph idx="4294967295" type="title"/>
          </p:nvPr>
        </p:nvSpPr>
        <p:spPr>
          <a:xfrm>
            <a:off x="580550" y="205975"/>
            <a:ext cx="60144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resources</a:t>
            </a:r>
            <a:endParaRPr/>
          </a:p>
        </p:txBody>
      </p:sp>
      <p:sp>
        <p:nvSpPr>
          <p:cNvPr id="376" name="Google Shape;376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77" name="Google Shape;377;p3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0550" y="1275361"/>
            <a:ext cx="1842723" cy="1098064"/>
          </a:xfrm>
          <a:prstGeom prst="rect">
            <a:avLst/>
          </a:prstGeom>
          <a:noFill/>
          <a:ln>
            <a:noFill/>
          </a:ln>
        </p:spPr>
      </p:pic>
      <p:pic>
        <p:nvPicPr>
          <p:cNvPr id="378" name="Google Shape;378;p3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040173" y="873088"/>
            <a:ext cx="1217100" cy="1387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379" name="Google Shape;379;p3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519307" y="1157509"/>
            <a:ext cx="1099836" cy="1102608"/>
          </a:xfrm>
          <a:prstGeom prst="rect">
            <a:avLst/>
          </a:prstGeom>
          <a:noFill/>
          <a:ln>
            <a:noFill/>
          </a:ln>
        </p:spPr>
      </p:pic>
      <p:pic>
        <p:nvPicPr>
          <p:cNvPr id="380" name="Google Shape;380;p38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214461" y="3853744"/>
            <a:ext cx="282577" cy="822801"/>
          </a:xfrm>
          <a:prstGeom prst="rect">
            <a:avLst/>
          </a:prstGeom>
          <a:noFill/>
          <a:ln>
            <a:noFill/>
          </a:ln>
        </p:spPr>
      </p:pic>
      <p:pic>
        <p:nvPicPr>
          <p:cNvPr id="381" name="Google Shape;381;p3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1917139" y="2651387"/>
            <a:ext cx="1717628" cy="897601"/>
          </a:xfrm>
          <a:prstGeom prst="rect">
            <a:avLst/>
          </a:prstGeom>
          <a:noFill/>
          <a:ln>
            <a:noFill/>
          </a:ln>
        </p:spPr>
      </p:pic>
      <p:pic>
        <p:nvPicPr>
          <p:cNvPr id="382" name="Google Shape;382;p3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2685307" y="1301161"/>
            <a:ext cx="1520655" cy="911450"/>
          </a:xfrm>
          <a:prstGeom prst="rect">
            <a:avLst/>
          </a:prstGeom>
          <a:noFill/>
          <a:ln>
            <a:noFill/>
          </a:ln>
        </p:spPr>
      </p:pic>
      <p:pic>
        <p:nvPicPr>
          <p:cNvPr id="383" name="Google Shape;383;p38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5082183" y="2756662"/>
            <a:ext cx="493125" cy="687052"/>
          </a:xfrm>
          <a:prstGeom prst="rect">
            <a:avLst/>
          </a:prstGeom>
          <a:noFill/>
          <a:ln>
            <a:noFill/>
          </a:ln>
        </p:spPr>
      </p:pic>
      <p:pic>
        <p:nvPicPr>
          <p:cNvPr id="384" name="Google Shape;384;p3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4467996" y="1328175"/>
            <a:ext cx="1310142" cy="857400"/>
          </a:xfrm>
          <a:prstGeom prst="rect">
            <a:avLst/>
          </a:prstGeom>
          <a:noFill/>
          <a:ln>
            <a:noFill/>
          </a:ln>
        </p:spPr>
      </p:pic>
      <p:pic>
        <p:nvPicPr>
          <p:cNvPr id="385" name="Google Shape;385;p3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4021875" y="2712336"/>
            <a:ext cx="673199" cy="775704"/>
          </a:xfrm>
          <a:prstGeom prst="rect">
            <a:avLst/>
          </a:prstGeom>
          <a:noFill/>
          <a:ln>
            <a:noFill/>
          </a:ln>
        </p:spPr>
      </p:pic>
      <p:pic>
        <p:nvPicPr>
          <p:cNvPr id="386" name="Google Shape;386;p38"/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5962416" y="2539187"/>
            <a:ext cx="1019495" cy="1122001"/>
          </a:xfrm>
          <a:prstGeom prst="rect">
            <a:avLst/>
          </a:prstGeom>
          <a:noFill/>
          <a:ln>
            <a:noFill/>
          </a:ln>
        </p:spPr>
      </p:pic>
      <p:pic>
        <p:nvPicPr>
          <p:cNvPr id="387" name="Google Shape;387;p38"/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661520" y="3809418"/>
            <a:ext cx="831110" cy="9114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8" name="Google Shape;388;p38"/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1824689" y="3809418"/>
            <a:ext cx="836651" cy="9114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89" name="Google Shape;389;p38"/>
          <p:cNvPicPr preferRelativeResize="0"/>
          <p:nvPr/>
        </p:nvPicPr>
        <p:blipFill>
          <a:blip r:embed="rId15">
            <a:alphaModFix/>
          </a:blip>
          <a:stretch>
            <a:fillRect/>
          </a:stretch>
        </p:blipFill>
        <p:spPr>
          <a:xfrm>
            <a:off x="4103930" y="3809418"/>
            <a:ext cx="778473" cy="9114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0" name="Google Shape;390;p38"/>
          <p:cNvPicPr preferRelativeResize="0"/>
          <p:nvPr/>
        </p:nvPicPr>
        <p:blipFill>
          <a:blip r:embed="rId16">
            <a:alphaModFix/>
          </a:blip>
          <a:stretch>
            <a:fillRect/>
          </a:stretch>
        </p:blipFill>
        <p:spPr>
          <a:xfrm>
            <a:off x="2993398" y="3809418"/>
            <a:ext cx="778473" cy="91145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1" name="Google Shape;391;p38"/>
          <p:cNvPicPr preferRelativeResize="0"/>
          <p:nvPr/>
        </p:nvPicPr>
        <p:blipFill>
          <a:blip r:embed="rId17">
            <a:alphaModFix/>
          </a:blip>
          <a:stretch>
            <a:fillRect/>
          </a:stretch>
        </p:blipFill>
        <p:spPr>
          <a:xfrm>
            <a:off x="6131407" y="4046291"/>
            <a:ext cx="681510" cy="437719"/>
          </a:xfrm>
          <a:prstGeom prst="rect">
            <a:avLst/>
          </a:prstGeom>
          <a:noFill/>
          <a:ln>
            <a:noFill/>
          </a:ln>
        </p:spPr>
      </p:pic>
      <p:pic>
        <p:nvPicPr>
          <p:cNvPr id="392" name="Google Shape;392;p38"/>
          <p:cNvPicPr preferRelativeResize="0"/>
          <p:nvPr/>
        </p:nvPicPr>
        <p:blipFill>
          <a:blip r:embed="rId18">
            <a:alphaModFix/>
          </a:blip>
          <a:stretch>
            <a:fillRect/>
          </a:stretch>
        </p:blipFill>
        <p:spPr>
          <a:xfrm>
            <a:off x="624120" y="2708180"/>
            <a:ext cx="905910" cy="78401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p39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⬡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⬡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⬡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398" name="Google Shape;398;p3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99" name="Google Shape;399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406" name="Google Shape;406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3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409" name="Google Shape;409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1" name="Google Shape;411;p3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3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3" name="Google Shape;413;p3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14" name="Google Shape;414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7" name="Google Shape;417;p3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18" name="Google Shape;418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2" name="Google Shape;422;p3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3" name="Google Shape;423;p3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24" name="Google Shape;424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45" name="Google Shape;445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48" name="Google Shape;448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52" name="Google Shape;452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3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56" name="Google Shape;456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0" name="Google Shape;460;p3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3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3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3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4" name="Google Shape;464;p3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65" name="Google Shape;465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68" name="Google Shape;46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71" name="Google Shape;471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74" name="Google Shape;474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77" name="Google Shape;477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3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82" name="Google Shape;482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3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85" name="Google Shape;485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8" name="Google Shape;488;p3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9" name="Google Shape;489;p3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90" name="Google Shape;490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93" name="Google Shape;493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99" name="Google Shape;499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502" name="Google Shape;502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508" name="Google Shape;508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14" name="Google Shape;514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8" name="Google Shape;518;p3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9" name="Google Shape;519;p3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3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1" name="Google Shape;521;p3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22" name="Google Shape;522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25" name="Google Shape;525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528" name="Google Shape;528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0" name="Google Shape;530;p3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1" name="Google Shape;531;p3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532" name="Google Shape;532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" name="Google Shape;534;p3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535" name="Google Shape;535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0" name="Google Shape;540;p3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541" name="Google Shape;541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3" name="Google Shape;543;p3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3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5" name="Google Shape;545;p3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46" name="Google Shape;546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8" name="Google Shape;548;p3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49" name="Google Shape;549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2" name="Google Shape;552;p3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53" name="Google Shape;553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3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56" name="Google Shape;556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9" name="Google Shape;559;p3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3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1" name="Google Shape;561;p3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62" name="Google Shape;562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65" name="Google Shape;565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70" name="Google Shape;570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74" name="Google Shape;574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3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77" name="Google Shape;577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" name="Google Shape;580;p3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81" name="Google Shape;581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87" name="Google Shape;587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90" name="Google Shape;590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5" name="Google Shape;595;p3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6" name="Google Shape;596;p3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97" name="Google Shape;597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9" name="Google Shape;599;p3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600" name="Google Shape;600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4" name="Google Shape;604;p3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5" name="Google Shape;605;p3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606" name="Google Shape;606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3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610" name="Google Shape;610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3" name="Google Shape;613;p3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3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3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6" name="Google Shape;616;p3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17" name="Google Shape;617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0" name="Google Shape;620;p3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1" name="Google Shape;621;p3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22" name="Google Shape;622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5" name="Google Shape;625;p3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6" name="Google Shape;626;p3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27" name="Google Shape;627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3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633" name="Google Shape;633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" name="Google Shape;636;p3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637" name="Google Shape;637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0" name="Google Shape;640;p3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641" name="Google Shape;641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" name="Google Shape;646;p3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47" name="Google Shape;647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3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53" name="Google Shape;653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3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56" name="Google Shape;656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2" name="Google Shape;662;p3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3" name="Google Shape;663;p3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64" name="Google Shape;664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9" name="Google Shape;669;p39"/>
          <p:cNvGrpSpPr/>
          <p:nvPr/>
        </p:nvGrpSpPr>
        <p:grpSpPr>
          <a:xfrm>
            <a:off x="6268253" y="2106199"/>
            <a:ext cx="432570" cy="421334"/>
            <a:chOff x="5926225" y="921350"/>
            <a:chExt cx="517800" cy="504350"/>
          </a:xfrm>
        </p:grpSpPr>
        <p:sp>
          <p:nvSpPr>
            <p:cNvPr id="670" name="Google Shape;670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72" name="Google Shape;672;p39"/>
          <p:cNvSpPr/>
          <p:nvPr/>
        </p:nvSpPr>
        <p:spPr>
          <a:xfrm>
            <a:off x="6462174" y="2342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3" name="Google Shape;673;p39"/>
          <p:cNvGrpSpPr/>
          <p:nvPr/>
        </p:nvGrpSpPr>
        <p:grpSpPr>
          <a:xfrm>
            <a:off x="7153241" y="2085579"/>
            <a:ext cx="432570" cy="421334"/>
            <a:chOff x="5926225" y="921350"/>
            <a:chExt cx="517800" cy="504350"/>
          </a:xfrm>
        </p:grpSpPr>
        <p:sp>
          <p:nvSpPr>
            <p:cNvPr id="674" name="Google Shape;67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6" name="Google Shape;676;p39"/>
          <p:cNvSpPr/>
          <p:nvPr/>
        </p:nvSpPr>
        <p:spPr>
          <a:xfrm>
            <a:off x="7347162" y="2321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7" name="Google Shape;677;p39"/>
          <p:cNvGrpSpPr/>
          <p:nvPr/>
        </p:nvGrpSpPr>
        <p:grpSpPr>
          <a:xfrm>
            <a:off x="6268521" y="2834621"/>
            <a:ext cx="1075937" cy="1047989"/>
            <a:chOff x="5926225" y="921350"/>
            <a:chExt cx="517800" cy="504350"/>
          </a:xfrm>
        </p:grpSpPr>
        <p:sp>
          <p:nvSpPr>
            <p:cNvPr id="678" name="Google Shape;67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accent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accent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0" name="Google Shape;680;p39"/>
          <p:cNvSpPr/>
          <p:nvPr/>
        </p:nvSpPr>
        <p:spPr>
          <a:xfrm>
            <a:off x="6750834" y="3421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4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82" name="Google Shape;682;p39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</a:t>
            </a:r>
            <a:r>
              <a:rPr b="1" lang="en" sz="900"/>
              <a:t>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86" name="Shape 6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7" name="Google Shape;687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88" name="Google Shape;688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4" name="Google Shape;694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95" name="Google Shape;695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00" name="Google Shape;700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04" name="Google Shape;704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10" name="Google Shape;710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14" name="Google Shape;714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8" name="Google Shape;718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19" name="Google Shape;719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4" name="Google Shape;724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25" name="Google Shape;725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32" name="Google Shape;732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35" name="Google Shape;735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39" name="Google Shape;739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46" name="Google Shape;746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1" name="Google Shape;751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52" name="Google Shape;752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56" name="Google Shape;756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57" name="Google Shape;757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67" name="Google Shape;767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3" name="Google Shape;773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74" name="Google Shape;774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8" name="Google Shape;778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79" name="Google Shape;779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85" name="Google Shape;785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92" name="Google Shape;792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6" name="Google Shape;796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97" name="Google Shape;797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02" name="Google Shape;802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07" name="Google Shape;807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08" name="Google Shape;80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8" name="Google Shape;818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19" name="Google Shape;819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2" name="Google Shape;822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23" name="Google Shape;82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6" name="Google Shape;82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3" name="Google Shape;833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34" name="Google Shape;834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8" name="Google Shape;838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39" name="Google Shape;83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9" name="Google Shape;849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50" name="Google Shape;850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58" name="Google Shape;858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63" name="Google Shape;863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68" name="Google Shape;868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74" name="Google Shape;874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81" name="Google Shape;881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4" name="Google Shape;884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85" name="Google Shape;885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91" name="Google Shape;891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98" name="Google Shape;898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02" name="Google Shape;902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6" name="Google Shape;906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07" name="Google Shape;907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14" name="Google Shape;914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22" name="Google Shape;922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27" name="Google Shape;927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31" name="Google Shape;931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35" name="Google Shape;935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9" name="Google Shape;939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40" name="Google Shape;940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4" name="Google Shape;944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45" name="Google Shape;945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51" name="Google Shape;951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58" name="Google Shape;958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66" name="Google Shape;966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79" name="Google Shape;979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84" name="Google Shape;984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88" name="Google Shape;988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95" name="Google Shape;995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04" name="Google Shape;1004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17" name="Google Shape;1017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30" name="Google Shape;1030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43" name="Google Shape;1043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9" name="Google Shape;1049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50" name="Google Shape;1050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5" name="Google Shape;1065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66" name="Google Shape;1066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67" name="Google Shape;1067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0" name="Google Shape;1070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71" name="Google Shape;1071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4" name="Google Shape;1074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75" name="Google Shape;1075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8" name="Google Shape;1078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79" name="Google Shape;1079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82" name="Google Shape;1082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83" name="Google Shape;1083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1" name="Google Shape;1091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92" name="Google Shape;1092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6" name="Google Shape;1116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17" name="Google Shape;1117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18" name="Google Shape;111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0" name="Google Shape;1120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21" name="Google Shape;112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3" name="Google Shape;1123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24" name="Google Shape;112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5" name="Google Shape;112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26" name="Google Shape;1126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127" name="Google Shape;1127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28" name="Google Shape;1128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29" name="Google Shape;1129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6" name="Shape 1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7" name="Google Shape;1137;p41"/>
          <p:cNvSpPr txBox="1"/>
          <p:nvPr/>
        </p:nvSpPr>
        <p:spPr>
          <a:xfrm>
            <a:off x="960500" y="2374250"/>
            <a:ext cx="7327500" cy="20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latin typeface="Muli Regular"/>
                <a:ea typeface="Muli Regular"/>
                <a:cs typeface="Muli Regular"/>
                <a:sym typeface="Muli Regula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dk1"/>
                </a:highlight>
                <a:latin typeface="Muli Regular"/>
                <a:ea typeface="Muli Regular"/>
                <a:cs typeface="Muli Regular"/>
                <a:sym typeface="Muli Regular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dk1"/>
              </a:highlight>
              <a:latin typeface="Muli Regular"/>
              <a:ea typeface="Muli Regular"/>
              <a:cs typeface="Muli Regular"/>
              <a:sym typeface="Muli Regular"/>
            </a:endParaRPr>
          </a:p>
        </p:txBody>
      </p:sp>
      <p:sp>
        <p:nvSpPr>
          <p:cNvPr id="1138" name="Google Shape;1138;p41"/>
          <p:cNvSpPr txBox="1"/>
          <p:nvPr/>
        </p:nvSpPr>
        <p:spPr>
          <a:xfrm>
            <a:off x="8013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1139" name="Google Shape;1139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40" name="Google Shape;1140;p41"/>
          <p:cNvSpPr txBox="1"/>
          <p:nvPr>
            <p:ph idx="4294967295" type="body"/>
          </p:nvPr>
        </p:nvSpPr>
        <p:spPr>
          <a:xfrm>
            <a:off x="2429125" y="780225"/>
            <a:ext cx="6051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44" name="Shape 1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45" name="Google Shape;1145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46" name="Google Shape;1146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47" name="Google Shape;1147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48" name="Google Shape;1148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49" name="Google Shape;1149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0" name="Google Shape;1150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1" name="Google Shape;1151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52" name="Google Shape;1152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3" name="Google Shape;1153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4" name="Google Shape;1154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55" name="Google Shape;1155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6" name="Google Shape;1156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7" name="Google Shape;1157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58" name="Google Shape;1158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9" name="Google Shape;1159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60" name="Google Shape;1160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Aliena template">
  <a:themeElements>
    <a:clrScheme name="Custom 347">
      <a:dk1>
        <a:srgbClr val="050060"/>
      </a:dk1>
      <a:lt1>
        <a:srgbClr val="FFFFFF"/>
      </a:lt1>
      <a:dk2>
        <a:srgbClr val="585963"/>
      </a:dk2>
      <a:lt2>
        <a:srgbClr val="F3F3F3"/>
      </a:lt2>
      <a:accent1>
        <a:srgbClr val="0A2F9E"/>
      </a:accent1>
      <a:accent2>
        <a:srgbClr val="3544FF"/>
      </a:accent2>
      <a:accent3>
        <a:srgbClr val="24D6FF"/>
      </a:accent3>
      <a:accent4>
        <a:srgbClr val="00FFFF"/>
      </a:accent4>
      <a:accent5>
        <a:srgbClr val="A458FF"/>
      </a:accent5>
      <a:accent6>
        <a:srgbClr val="D392FF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