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</p:sldIdLst>
  <p:sldSz cy="5143500" cx="9144000"/>
  <p:notesSz cx="6858000" cy="9144000"/>
  <p:embeddedFontLst>
    <p:embeddedFont>
      <p:font typeface="Montserrat"/>
      <p:regular r:id="rId37"/>
      <p:bold r:id="rId38"/>
      <p:italic r:id="rId39"/>
      <p:boldItalic r:id="rId40"/>
    </p:embeddedFont>
    <p:embeddedFont>
      <p:font typeface="Oswald"/>
      <p:regular r:id="rId41"/>
      <p:bold r:id="rId42"/>
    </p:embeddedFont>
    <p:embeddedFont>
      <p:font typeface="Source Sans Pro"/>
      <p:regular r:id="rId43"/>
      <p:bold r:id="rId44"/>
      <p:italic r:id="rId45"/>
      <p:boldItalic r:id="rId4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016414A5-1600-49D2-91E6-576AB4FBBBA3}">
  <a:tblStyle styleId="{016414A5-1600-49D2-91E6-576AB4FBBBA3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Italic.fntdata"/><Relationship Id="rId20" Type="http://schemas.openxmlformats.org/officeDocument/2006/relationships/slide" Target="slides/slide15.xml"/><Relationship Id="rId42" Type="http://schemas.openxmlformats.org/officeDocument/2006/relationships/font" Target="fonts/Oswald-bold.fntdata"/><Relationship Id="rId41" Type="http://schemas.openxmlformats.org/officeDocument/2006/relationships/font" Target="fonts/Oswald-regular.fntdata"/><Relationship Id="rId22" Type="http://schemas.openxmlformats.org/officeDocument/2006/relationships/slide" Target="slides/slide17.xml"/><Relationship Id="rId44" Type="http://schemas.openxmlformats.org/officeDocument/2006/relationships/font" Target="fonts/SourceSansPro-bold.fntdata"/><Relationship Id="rId21" Type="http://schemas.openxmlformats.org/officeDocument/2006/relationships/slide" Target="slides/slide16.xml"/><Relationship Id="rId43" Type="http://schemas.openxmlformats.org/officeDocument/2006/relationships/font" Target="fonts/SourceSansPro-regular.fntdata"/><Relationship Id="rId24" Type="http://schemas.openxmlformats.org/officeDocument/2006/relationships/slide" Target="slides/slide19.xml"/><Relationship Id="rId46" Type="http://schemas.openxmlformats.org/officeDocument/2006/relationships/font" Target="fonts/SourceSansPro-boldItalic.fntdata"/><Relationship Id="rId23" Type="http://schemas.openxmlformats.org/officeDocument/2006/relationships/slide" Target="slides/slide18.xml"/><Relationship Id="rId45" Type="http://schemas.openxmlformats.org/officeDocument/2006/relationships/font" Target="fonts/SourceSansPro-italic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regular.fntdata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font" Target="fonts/Montserrat-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0" name="Shape 4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1" name="Google Shape;461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2" name="Google Shape;462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5" name="Shape 4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6" name="Google Shape;466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7" name="Google Shape;467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" name="Google Shape;475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6" name="Google Shape;476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1" name="Shape 4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2" name="Google Shape;482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3" name="Google Shape;483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9" name="Shape 4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0" name="Google Shape;490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1" name="Google Shape;491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95" name="Shape 4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6" name="Google Shape;496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7" name="Google Shape;497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2" name="Shape 5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3" name="Google Shape;503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4" name="Google Shape;504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9" name="Shape 5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0" name="Google Shape;520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1" name="Google Shape;521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7" name="Shape 5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8" name="Google Shape;528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9" name="Google Shape;529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6" name="Shape 5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7" name="Google Shape;537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8" name="Google Shape;538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45" name="Shape 5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6" name="Google Shape;546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7" name="Google Shape;547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1" name="Shape 5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2" name="Google Shape;552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3" name="Google Shape;553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4" name="Shape 5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5" name="Google Shape;575;gd2061351b_175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6" name="Google Shape;576;gd2061351b_175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2" name="Shape 6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3" name="Google Shape;643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4" name="Google Shape;644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9" name="Shape 6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0" name="Google Shape;650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1" name="Google Shape;651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3" name="Shape 6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4" name="Google Shape;664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5" name="Google Shape;665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0" name="Shape 6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1" name="Google Shape;671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2" name="Google Shape;672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1" name="Shape 6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2" name="Google Shape;682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3" name="Google Shape;683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90" name="Shape 6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1" name="Google Shape;691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2" name="Google Shape;692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3" name="Shape 7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4" name="Google Shape;724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5" name="Google Shape;725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0" name="Shape 7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1" name="Google Shape;731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2" name="Google Shape;732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8" name="Shape 7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9" name="Google Shape;739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0" name="Google Shape;740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46" name="Shape 7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7" name="Google Shape;747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8" name="Google Shape;748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4" name="Shape 7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5" name="Google Shape;755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6" name="Google Shape;756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2" name="Shape 7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3" name="Google Shape;763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4" name="Google Shape;764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9" name="Shape 7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0" name="Google Shape;770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1" name="Google Shape;771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6" name="Shape 7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7" name="Google Shape;777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8" name="Google Shape;778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4" name="Shape 7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5" name="Google Shape;785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6" name="Google Shape;786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3" name="Shape 10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4" name="Google Shape;1074;g851dafd40c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5" name="Google Shape;1075;g851dafd40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24" name="Shape 15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5" name="Google Shape;1525;g14616f3966_184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26" name="Google Shape;1526;g14616f3966_184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32" name="Shape 15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3" name="Google Shape;1533;g73d5cce05c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34" name="Google Shape;1534;g73d5cce05c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Google Shape;34;p2"/>
          <p:cNvSpPr/>
          <p:nvPr/>
        </p:nvSpPr>
        <p:spPr>
          <a:xfrm>
            <a:off x="-26775" y="2008375"/>
            <a:ext cx="9210650" cy="3172625"/>
          </a:xfrm>
          <a:custGeom>
            <a:rect b="b" l="l" r="r" t="t"/>
            <a:pathLst>
              <a:path extrusionOk="0" h="126905" w="368426">
                <a:moveTo>
                  <a:pt x="309" y="263"/>
                </a:moveTo>
                <a:lnTo>
                  <a:pt x="16502" y="11294"/>
                </a:lnTo>
                <a:lnTo>
                  <a:pt x="31551" y="5122"/>
                </a:lnTo>
                <a:lnTo>
                  <a:pt x="62412" y="4991"/>
                </a:lnTo>
                <a:lnTo>
                  <a:pt x="77652" y="0"/>
                </a:lnTo>
                <a:lnTo>
                  <a:pt x="92892" y="13527"/>
                </a:lnTo>
                <a:lnTo>
                  <a:pt x="107942" y="21276"/>
                </a:lnTo>
                <a:lnTo>
                  <a:pt x="122991" y="21145"/>
                </a:lnTo>
                <a:lnTo>
                  <a:pt x="138993" y="10375"/>
                </a:lnTo>
                <a:lnTo>
                  <a:pt x="154043" y="7880"/>
                </a:lnTo>
                <a:lnTo>
                  <a:pt x="168711" y="2349"/>
                </a:lnTo>
                <a:lnTo>
                  <a:pt x="184332" y="14841"/>
                </a:lnTo>
                <a:lnTo>
                  <a:pt x="199572" y="15274"/>
                </a:lnTo>
                <a:lnTo>
                  <a:pt x="214622" y="25085"/>
                </a:lnTo>
                <a:lnTo>
                  <a:pt x="230052" y="25085"/>
                </a:lnTo>
                <a:lnTo>
                  <a:pt x="246054" y="20094"/>
                </a:lnTo>
                <a:lnTo>
                  <a:pt x="261104" y="20094"/>
                </a:lnTo>
                <a:lnTo>
                  <a:pt x="275391" y="11426"/>
                </a:lnTo>
                <a:lnTo>
                  <a:pt x="291584" y="16810"/>
                </a:lnTo>
                <a:lnTo>
                  <a:pt x="305871" y="8143"/>
                </a:lnTo>
                <a:lnTo>
                  <a:pt x="336732" y="8012"/>
                </a:lnTo>
                <a:lnTo>
                  <a:pt x="351782" y="11294"/>
                </a:lnTo>
                <a:lnTo>
                  <a:pt x="367593" y="2758"/>
                </a:lnTo>
                <a:lnTo>
                  <a:pt x="368426" y="126905"/>
                </a:lnTo>
                <a:lnTo>
                  <a:pt x="0" y="126369"/>
                </a:lnTo>
                <a:close/>
              </a:path>
            </a:pathLst>
          </a:custGeom>
          <a:solidFill>
            <a:srgbClr val="AFF000">
              <a:alpha val="81920"/>
            </a:srgbClr>
          </a:solidFill>
          <a:ln>
            <a:noFill/>
          </a:ln>
        </p:spPr>
      </p:sp>
      <p:sp>
        <p:nvSpPr>
          <p:cNvPr id="35" name="Google Shape;35;p2"/>
          <p:cNvSpPr/>
          <p:nvPr/>
        </p:nvSpPr>
        <p:spPr>
          <a:xfrm>
            <a:off x="-26775" y="2139700"/>
            <a:ext cx="9210650" cy="3041300"/>
          </a:xfrm>
          <a:custGeom>
            <a:rect b="b" l="l" r="r" t="t"/>
            <a:pathLst>
              <a:path extrusionOk="0" h="121652" w="368426">
                <a:moveTo>
                  <a:pt x="309" y="5516"/>
                </a:moveTo>
                <a:lnTo>
                  <a:pt x="16692" y="11214"/>
                </a:lnTo>
                <a:lnTo>
                  <a:pt x="47172" y="11214"/>
                </a:lnTo>
                <a:lnTo>
                  <a:pt x="62412" y="6843"/>
                </a:lnTo>
                <a:lnTo>
                  <a:pt x="77652" y="16156"/>
                </a:lnTo>
                <a:lnTo>
                  <a:pt x="92892" y="16156"/>
                </a:lnTo>
                <a:lnTo>
                  <a:pt x="107370" y="11214"/>
                </a:lnTo>
                <a:lnTo>
                  <a:pt x="122610" y="8173"/>
                </a:lnTo>
                <a:lnTo>
                  <a:pt x="138612" y="8173"/>
                </a:lnTo>
                <a:lnTo>
                  <a:pt x="153852" y="10834"/>
                </a:lnTo>
                <a:lnTo>
                  <a:pt x="168711" y="7603"/>
                </a:lnTo>
                <a:lnTo>
                  <a:pt x="183951" y="12734"/>
                </a:lnTo>
                <a:lnTo>
                  <a:pt x="199572" y="20527"/>
                </a:lnTo>
                <a:lnTo>
                  <a:pt x="214050" y="15205"/>
                </a:lnTo>
                <a:lnTo>
                  <a:pt x="229671" y="15205"/>
                </a:lnTo>
                <a:lnTo>
                  <a:pt x="245292" y="5892"/>
                </a:lnTo>
                <a:lnTo>
                  <a:pt x="260532" y="11214"/>
                </a:lnTo>
                <a:lnTo>
                  <a:pt x="275772" y="11214"/>
                </a:lnTo>
                <a:lnTo>
                  <a:pt x="291012" y="6843"/>
                </a:lnTo>
                <a:lnTo>
                  <a:pt x="321492" y="6843"/>
                </a:lnTo>
                <a:lnTo>
                  <a:pt x="336732" y="15966"/>
                </a:lnTo>
                <a:lnTo>
                  <a:pt x="351210" y="12734"/>
                </a:lnTo>
                <a:lnTo>
                  <a:pt x="367593" y="0"/>
                </a:lnTo>
                <a:lnTo>
                  <a:pt x="368426" y="121652"/>
                </a:lnTo>
                <a:lnTo>
                  <a:pt x="0" y="121652"/>
                </a:lnTo>
                <a:close/>
              </a:path>
            </a:pathLst>
          </a:custGeom>
          <a:solidFill>
            <a:srgbClr val="00CEF6">
              <a:alpha val="73460"/>
            </a:srgbClr>
          </a:solidFill>
          <a:ln>
            <a:noFill/>
          </a:ln>
        </p:spPr>
      </p:sp>
      <p:sp>
        <p:nvSpPr>
          <p:cNvPr id="36" name="Google Shape;36;p2"/>
          <p:cNvSpPr/>
          <p:nvPr/>
        </p:nvSpPr>
        <p:spPr>
          <a:xfrm rot="8100000">
            <a:off x="1847981" y="18145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AFF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" name="Google Shape;37;p2"/>
          <p:cNvSpPr/>
          <p:nvPr/>
        </p:nvSpPr>
        <p:spPr>
          <a:xfrm rot="8100000">
            <a:off x="6038981" y="209841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00CEF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" name="Google Shape;38;p2"/>
          <p:cNvSpPr/>
          <p:nvPr/>
        </p:nvSpPr>
        <p:spPr>
          <a:xfrm rot="8100000">
            <a:off x="7181981" y="21317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00CEF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9" name="Google Shape;39;p2"/>
          <p:cNvGrpSpPr/>
          <p:nvPr/>
        </p:nvGrpSpPr>
        <p:grpSpPr>
          <a:xfrm>
            <a:off x="-9525" y="2024075"/>
            <a:ext cx="9167825" cy="595300"/>
            <a:chOff x="-9525" y="4462475"/>
            <a:chExt cx="9167825" cy="595300"/>
          </a:xfrm>
        </p:grpSpPr>
        <p:sp>
          <p:nvSpPr>
            <p:cNvPr id="40" name="Google Shape;40;p2"/>
            <p:cNvSpPr/>
            <p:nvPr/>
          </p:nvSpPr>
          <p:spPr>
            <a:xfrm>
              <a:off x="-9525" y="4581525"/>
              <a:ext cx="4205300" cy="476250"/>
            </a:xfrm>
            <a:custGeom>
              <a:rect b="b" l="l" r="r" t="t"/>
              <a:pathLst>
                <a:path extrusionOk="0" h="19050" w="168212">
                  <a:moveTo>
                    <a:pt x="0" y="1715"/>
                  </a:moveTo>
                  <a:lnTo>
                    <a:pt x="15812" y="16574"/>
                  </a:lnTo>
                  <a:lnTo>
                    <a:pt x="31052" y="16574"/>
                  </a:lnTo>
                  <a:lnTo>
                    <a:pt x="46292" y="14097"/>
                  </a:lnTo>
                  <a:lnTo>
                    <a:pt x="61532" y="19050"/>
                  </a:lnTo>
                  <a:lnTo>
                    <a:pt x="76581" y="11240"/>
                  </a:lnTo>
                  <a:lnTo>
                    <a:pt x="92012" y="11240"/>
                  </a:lnTo>
                  <a:lnTo>
                    <a:pt x="106871" y="0"/>
                  </a:lnTo>
                  <a:lnTo>
                    <a:pt x="122111" y="2667"/>
                  </a:lnTo>
                  <a:lnTo>
                    <a:pt x="137541" y="2667"/>
                  </a:lnTo>
                  <a:lnTo>
                    <a:pt x="152972" y="16002"/>
                  </a:lnTo>
                  <a:lnTo>
                    <a:pt x="168212" y="16002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41" name="Google Shape;41;p2"/>
            <p:cNvSpPr/>
            <p:nvPr/>
          </p:nvSpPr>
          <p:spPr>
            <a:xfrm>
              <a:off x="4195775" y="4462475"/>
              <a:ext cx="3424225" cy="590550"/>
            </a:xfrm>
            <a:custGeom>
              <a:rect b="b" l="l" r="r" t="t"/>
              <a:pathLst>
                <a:path extrusionOk="0" h="23622" w="136969">
                  <a:moveTo>
                    <a:pt x="0" y="20955"/>
                  </a:moveTo>
                  <a:lnTo>
                    <a:pt x="15049" y="9144"/>
                  </a:lnTo>
                  <a:lnTo>
                    <a:pt x="30480" y="4381"/>
                  </a:lnTo>
                  <a:lnTo>
                    <a:pt x="45720" y="13716"/>
                  </a:lnTo>
                  <a:lnTo>
                    <a:pt x="60769" y="13716"/>
                  </a:lnTo>
                  <a:lnTo>
                    <a:pt x="76009" y="16573"/>
                  </a:lnTo>
                  <a:lnTo>
                    <a:pt x="91249" y="11811"/>
                  </a:lnTo>
                  <a:lnTo>
                    <a:pt x="106680" y="23622"/>
                  </a:lnTo>
                  <a:lnTo>
                    <a:pt x="122110" y="23622"/>
                  </a:lnTo>
                  <a:lnTo>
                    <a:pt x="136969" y="0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42" name="Google Shape;42;p2"/>
            <p:cNvSpPr/>
            <p:nvPr/>
          </p:nvSpPr>
          <p:spPr>
            <a:xfrm>
              <a:off x="7624775" y="4472000"/>
              <a:ext cx="1533525" cy="414325"/>
            </a:xfrm>
            <a:custGeom>
              <a:rect b="b" l="l" r="r" t="t"/>
              <a:pathLst>
                <a:path extrusionOk="0" h="16573" w="61341">
                  <a:moveTo>
                    <a:pt x="0" y="0"/>
                  </a:moveTo>
                  <a:lnTo>
                    <a:pt x="15049" y="4762"/>
                  </a:lnTo>
                  <a:lnTo>
                    <a:pt x="30670" y="4762"/>
                  </a:lnTo>
                  <a:lnTo>
                    <a:pt x="45910" y="4762"/>
                  </a:lnTo>
                  <a:lnTo>
                    <a:pt x="61341" y="16573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</p:grpSp>
      <p:grpSp>
        <p:nvGrpSpPr>
          <p:cNvPr id="43" name="Google Shape;43;p2"/>
          <p:cNvGrpSpPr/>
          <p:nvPr/>
        </p:nvGrpSpPr>
        <p:grpSpPr>
          <a:xfrm>
            <a:off x="-42837" y="2005088"/>
            <a:ext cx="9229575" cy="642787"/>
            <a:chOff x="-42837" y="4443488"/>
            <a:chExt cx="9229575" cy="642787"/>
          </a:xfrm>
        </p:grpSpPr>
        <p:sp>
          <p:nvSpPr>
            <p:cNvPr id="44" name="Google Shape;44;p2"/>
            <p:cNvSpPr/>
            <p:nvPr/>
          </p:nvSpPr>
          <p:spPr>
            <a:xfrm>
              <a:off x="1114450" y="49006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" name="Google Shape;45;p2"/>
            <p:cNvSpPr/>
            <p:nvPr/>
          </p:nvSpPr>
          <p:spPr>
            <a:xfrm>
              <a:off x="1495450" y="502927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" name="Google Shape;46;p2"/>
            <p:cNvSpPr/>
            <p:nvPr/>
          </p:nvSpPr>
          <p:spPr>
            <a:xfrm>
              <a:off x="733450" y="49721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" name="Google Shape;47;p2"/>
            <p:cNvSpPr/>
            <p:nvPr/>
          </p:nvSpPr>
          <p:spPr>
            <a:xfrm>
              <a:off x="352450" y="49626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" name="Google Shape;48;p2"/>
            <p:cNvSpPr/>
            <p:nvPr/>
          </p:nvSpPr>
          <p:spPr>
            <a:xfrm>
              <a:off x="-42837" y="46054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" name="Google Shape;49;p2"/>
            <p:cNvSpPr/>
            <p:nvPr/>
          </p:nvSpPr>
          <p:spPr>
            <a:xfrm>
              <a:off x="1876450" y="48340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" name="Google Shape;50;p2"/>
            <p:cNvSpPr/>
            <p:nvPr/>
          </p:nvSpPr>
          <p:spPr>
            <a:xfrm>
              <a:off x="2257450" y="48292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" name="Google Shape;51;p2"/>
            <p:cNvSpPr/>
            <p:nvPr/>
          </p:nvSpPr>
          <p:spPr>
            <a:xfrm>
              <a:off x="2638450" y="454826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" name="Google Shape;52;p2"/>
            <p:cNvSpPr/>
            <p:nvPr/>
          </p:nvSpPr>
          <p:spPr>
            <a:xfrm>
              <a:off x="3019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" name="Google Shape;53;p2"/>
            <p:cNvSpPr/>
            <p:nvPr/>
          </p:nvSpPr>
          <p:spPr>
            <a:xfrm>
              <a:off x="3400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" name="Google Shape;54;p2"/>
            <p:cNvSpPr/>
            <p:nvPr/>
          </p:nvSpPr>
          <p:spPr>
            <a:xfrm>
              <a:off x="3781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" name="Google Shape;55;p2"/>
            <p:cNvSpPr/>
            <p:nvPr/>
          </p:nvSpPr>
          <p:spPr>
            <a:xfrm>
              <a:off x="4162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" name="Google Shape;56;p2"/>
            <p:cNvSpPr/>
            <p:nvPr/>
          </p:nvSpPr>
          <p:spPr>
            <a:xfrm>
              <a:off x="4543450" y="46673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" name="Google Shape;57;p2"/>
            <p:cNvSpPr/>
            <p:nvPr/>
          </p:nvSpPr>
          <p:spPr>
            <a:xfrm>
              <a:off x="4924450" y="45435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" name="Google Shape;58;p2"/>
            <p:cNvSpPr/>
            <p:nvPr/>
          </p:nvSpPr>
          <p:spPr>
            <a:xfrm>
              <a:off x="5305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" name="Google Shape;59;p2"/>
            <p:cNvSpPr/>
            <p:nvPr/>
          </p:nvSpPr>
          <p:spPr>
            <a:xfrm>
              <a:off x="5686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" name="Google Shape;60;p2"/>
            <p:cNvSpPr/>
            <p:nvPr/>
          </p:nvSpPr>
          <p:spPr>
            <a:xfrm>
              <a:off x="6067450" y="48483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" name="Google Shape;61;p2"/>
            <p:cNvSpPr/>
            <p:nvPr/>
          </p:nvSpPr>
          <p:spPr>
            <a:xfrm>
              <a:off x="6448450" y="47292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" name="Google Shape;62;p2"/>
            <p:cNvSpPr/>
            <p:nvPr/>
          </p:nvSpPr>
          <p:spPr>
            <a:xfrm>
              <a:off x="6829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" name="Google Shape;63;p2"/>
            <p:cNvSpPr/>
            <p:nvPr/>
          </p:nvSpPr>
          <p:spPr>
            <a:xfrm>
              <a:off x="7210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" name="Google Shape;64;p2"/>
            <p:cNvSpPr/>
            <p:nvPr/>
          </p:nvSpPr>
          <p:spPr>
            <a:xfrm>
              <a:off x="7591450" y="44434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" name="Google Shape;65;p2"/>
            <p:cNvSpPr/>
            <p:nvPr/>
          </p:nvSpPr>
          <p:spPr>
            <a:xfrm>
              <a:off x="7972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" name="Google Shape;66;p2"/>
            <p:cNvSpPr/>
            <p:nvPr/>
          </p:nvSpPr>
          <p:spPr>
            <a:xfrm>
              <a:off x="8353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" name="Google Shape;67;p2"/>
            <p:cNvSpPr/>
            <p:nvPr/>
          </p:nvSpPr>
          <p:spPr>
            <a:xfrm>
              <a:off x="8734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" name="Google Shape;68;p2"/>
            <p:cNvSpPr/>
            <p:nvPr/>
          </p:nvSpPr>
          <p:spPr>
            <a:xfrm>
              <a:off x="9129738" y="48673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" name="Google Shape;69;p2"/>
          <p:cNvSpPr/>
          <p:nvPr/>
        </p:nvSpPr>
        <p:spPr>
          <a:xfrm>
            <a:off x="2990700" y="214780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" name="Google Shape;70;p2"/>
          <p:cNvSpPr/>
          <p:nvPr/>
        </p:nvSpPr>
        <p:spPr>
          <a:xfrm>
            <a:off x="1085700" y="243355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" name="Google Shape;71;p2"/>
          <p:cNvSpPr/>
          <p:nvPr/>
        </p:nvSpPr>
        <p:spPr>
          <a:xfrm>
            <a:off x="4895700" y="2077632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" name="Google Shape;72;p2"/>
          <p:cNvSpPr/>
          <p:nvPr/>
        </p:nvSpPr>
        <p:spPr>
          <a:xfrm rot="8100000">
            <a:off x="8699949" y="189076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AFF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" name="Google Shape;73;p2"/>
          <p:cNvSpPr txBox="1"/>
          <p:nvPr>
            <p:ph type="ctrTitle"/>
          </p:nvPr>
        </p:nvSpPr>
        <p:spPr>
          <a:xfrm>
            <a:off x="2847975" y="3363425"/>
            <a:ext cx="56103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1pPr>
            <a:lvl2pPr lvl="1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3"/>
          <p:cNvSpPr/>
          <p:nvPr/>
        </p:nvSpPr>
        <p:spPr>
          <a:xfrm>
            <a:off x="-26775" y="2008375"/>
            <a:ext cx="9210650" cy="3172625"/>
          </a:xfrm>
          <a:custGeom>
            <a:rect b="b" l="l" r="r" t="t"/>
            <a:pathLst>
              <a:path extrusionOk="0" h="126905" w="368426">
                <a:moveTo>
                  <a:pt x="309" y="263"/>
                </a:moveTo>
                <a:lnTo>
                  <a:pt x="16502" y="11294"/>
                </a:lnTo>
                <a:lnTo>
                  <a:pt x="31551" y="5122"/>
                </a:lnTo>
                <a:lnTo>
                  <a:pt x="62412" y="4991"/>
                </a:lnTo>
                <a:lnTo>
                  <a:pt x="77652" y="0"/>
                </a:lnTo>
                <a:lnTo>
                  <a:pt x="92892" y="13527"/>
                </a:lnTo>
                <a:lnTo>
                  <a:pt x="107942" y="21276"/>
                </a:lnTo>
                <a:lnTo>
                  <a:pt x="122991" y="21145"/>
                </a:lnTo>
                <a:lnTo>
                  <a:pt x="138993" y="10375"/>
                </a:lnTo>
                <a:lnTo>
                  <a:pt x="154043" y="7880"/>
                </a:lnTo>
                <a:lnTo>
                  <a:pt x="168711" y="2349"/>
                </a:lnTo>
                <a:lnTo>
                  <a:pt x="184332" y="14841"/>
                </a:lnTo>
                <a:lnTo>
                  <a:pt x="199572" y="15274"/>
                </a:lnTo>
                <a:lnTo>
                  <a:pt x="214622" y="25085"/>
                </a:lnTo>
                <a:lnTo>
                  <a:pt x="230052" y="25085"/>
                </a:lnTo>
                <a:lnTo>
                  <a:pt x="246054" y="20094"/>
                </a:lnTo>
                <a:lnTo>
                  <a:pt x="261104" y="20094"/>
                </a:lnTo>
                <a:lnTo>
                  <a:pt x="275391" y="11426"/>
                </a:lnTo>
                <a:lnTo>
                  <a:pt x="291584" y="16810"/>
                </a:lnTo>
                <a:lnTo>
                  <a:pt x="305871" y="8143"/>
                </a:lnTo>
                <a:lnTo>
                  <a:pt x="336732" y="8012"/>
                </a:lnTo>
                <a:lnTo>
                  <a:pt x="351782" y="11294"/>
                </a:lnTo>
                <a:lnTo>
                  <a:pt x="367593" y="2758"/>
                </a:lnTo>
                <a:lnTo>
                  <a:pt x="368426" y="126905"/>
                </a:lnTo>
                <a:lnTo>
                  <a:pt x="0" y="126369"/>
                </a:lnTo>
                <a:close/>
              </a:path>
            </a:pathLst>
          </a:custGeom>
          <a:solidFill>
            <a:srgbClr val="AFF000">
              <a:alpha val="81920"/>
            </a:srgbClr>
          </a:solidFill>
          <a:ln>
            <a:noFill/>
          </a:ln>
        </p:spPr>
      </p:sp>
      <p:sp>
        <p:nvSpPr>
          <p:cNvPr id="76" name="Google Shape;76;p3"/>
          <p:cNvSpPr/>
          <p:nvPr/>
        </p:nvSpPr>
        <p:spPr>
          <a:xfrm>
            <a:off x="-26775" y="2139700"/>
            <a:ext cx="9210650" cy="3041300"/>
          </a:xfrm>
          <a:custGeom>
            <a:rect b="b" l="l" r="r" t="t"/>
            <a:pathLst>
              <a:path extrusionOk="0" h="121652" w="368426">
                <a:moveTo>
                  <a:pt x="309" y="5516"/>
                </a:moveTo>
                <a:lnTo>
                  <a:pt x="16692" y="11214"/>
                </a:lnTo>
                <a:lnTo>
                  <a:pt x="47172" y="11214"/>
                </a:lnTo>
                <a:lnTo>
                  <a:pt x="62412" y="6843"/>
                </a:lnTo>
                <a:lnTo>
                  <a:pt x="77652" y="16156"/>
                </a:lnTo>
                <a:lnTo>
                  <a:pt x="92892" y="16156"/>
                </a:lnTo>
                <a:lnTo>
                  <a:pt x="107370" y="11214"/>
                </a:lnTo>
                <a:lnTo>
                  <a:pt x="122610" y="8173"/>
                </a:lnTo>
                <a:lnTo>
                  <a:pt x="138612" y="8173"/>
                </a:lnTo>
                <a:lnTo>
                  <a:pt x="153852" y="10834"/>
                </a:lnTo>
                <a:lnTo>
                  <a:pt x="168711" y="7603"/>
                </a:lnTo>
                <a:lnTo>
                  <a:pt x="183951" y="12734"/>
                </a:lnTo>
                <a:lnTo>
                  <a:pt x="199572" y="20527"/>
                </a:lnTo>
                <a:lnTo>
                  <a:pt x="214050" y="15205"/>
                </a:lnTo>
                <a:lnTo>
                  <a:pt x="229671" y="15205"/>
                </a:lnTo>
                <a:lnTo>
                  <a:pt x="245292" y="5892"/>
                </a:lnTo>
                <a:lnTo>
                  <a:pt x="260532" y="11214"/>
                </a:lnTo>
                <a:lnTo>
                  <a:pt x="275772" y="11214"/>
                </a:lnTo>
                <a:lnTo>
                  <a:pt x="291012" y="6843"/>
                </a:lnTo>
                <a:lnTo>
                  <a:pt x="321492" y="6843"/>
                </a:lnTo>
                <a:lnTo>
                  <a:pt x="336732" y="15966"/>
                </a:lnTo>
                <a:lnTo>
                  <a:pt x="351210" y="12734"/>
                </a:lnTo>
                <a:lnTo>
                  <a:pt x="367593" y="0"/>
                </a:lnTo>
                <a:lnTo>
                  <a:pt x="368426" y="121652"/>
                </a:lnTo>
                <a:lnTo>
                  <a:pt x="0" y="121652"/>
                </a:lnTo>
                <a:close/>
              </a:path>
            </a:pathLst>
          </a:custGeom>
          <a:solidFill>
            <a:srgbClr val="00CEF6">
              <a:alpha val="73460"/>
            </a:srgbClr>
          </a:solidFill>
          <a:ln>
            <a:noFill/>
          </a:ln>
        </p:spPr>
      </p:sp>
      <p:sp>
        <p:nvSpPr>
          <p:cNvPr id="77" name="Google Shape;77;p3"/>
          <p:cNvSpPr/>
          <p:nvPr/>
        </p:nvSpPr>
        <p:spPr>
          <a:xfrm rot="8100000">
            <a:off x="1847981" y="18145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AFF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" name="Google Shape;78;p3"/>
          <p:cNvSpPr/>
          <p:nvPr/>
        </p:nvSpPr>
        <p:spPr>
          <a:xfrm rot="8100000">
            <a:off x="6038981" y="209841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00CEF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" name="Google Shape;79;p3"/>
          <p:cNvSpPr/>
          <p:nvPr/>
        </p:nvSpPr>
        <p:spPr>
          <a:xfrm rot="8100000">
            <a:off x="7181981" y="21317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00CEF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" name="Google Shape;80;p3"/>
          <p:cNvGrpSpPr/>
          <p:nvPr/>
        </p:nvGrpSpPr>
        <p:grpSpPr>
          <a:xfrm>
            <a:off x="-9525" y="2024075"/>
            <a:ext cx="9167825" cy="595300"/>
            <a:chOff x="-9525" y="4462475"/>
            <a:chExt cx="9167825" cy="595300"/>
          </a:xfrm>
        </p:grpSpPr>
        <p:sp>
          <p:nvSpPr>
            <p:cNvPr id="81" name="Google Shape;81;p3"/>
            <p:cNvSpPr/>
            <p:nvPr/>
          </p:nvSpPr>
          <p:spPr>
            <a:xfrm>
              <a:off x="-9525" y="4581525"/>
              <a:ext cx="4205300" cy="476250"/>
            </a:xfrm>
            <a:custGeom>
              <a:rect b="b" l="l" r="r" t="t"/>
              <a:pathLst>
                <a:path extrusionOk="0" h="19050" w="168212">
                  <a:moveTo>
                    <a:pt x="0" y="1715"/>
                  </a:moveTo>
                  <a:lnTo>
                    <a:pt x="15812" y="16574"/>
                  </a:lnTo>
                  <a:lnTo>
                    <a:pt x="31052" y="16574"/>
                  </a:lnTo>
                  <a:lnTo>
                    <a:pt x="46292" y="14097"/>
                  </a:lnTo>
                  <a:lnTo>
                    <a:pt x="61532" y="19050"/>
                  </a:lnTo>
                  <a:lnTo>
                    <a:pt x="76581" y="11240"/>
                  </a:lnTo>
                  <a:lnTo>
                    <a:pt x="92012" y="11240"/>
                  </a:lnTo>
                  <a:lnTo>
                    <a:pt x="106871" y="0"/>
                  </a:lnTo>
                  <a:lnTo>
                    <a:pt x="122111" y="2667"/>
                  </a:lnTo>
                  <a:lnTo>
                    <a:pt x="137541" y="2667"/>
                  </a:lnTo>
                  <a:lnTo>
                    <a:pt x="152972" y="16002"/>
                  </a:lnTo>
                  <a:lnTo>
                    <a:pt x="168212" y="16002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82" name="Google Shape;82;p3"/>
            <p:cNvSpPr/>
            <p:nvPr/>
          </p:nvSpPr>
          <p:spPr>
            <a:xfrm>
              <a:off x="4195775" y="4462475"/>
              <a:ext cx="3424225" cy="590550"/>
            </a:xfrm>
            <a:custGeom>
              <a:rect b="b" l="l" r="r" t="t"/>
              <a:pathLst>
                <a:path extrusionOk="0" h="23622" w="136969">
                  <a:moveTo>
                    <a:pt x="0" y="20955"/>
                  </a:moveTo>
                  <a:lnTo>
                    <a:pt x="15049" y="9144"/>
                  </a:lnTo>
                  <a:lnTo>
                    <a:pt x="30480" y="4381"/>
                  </a:lnTo>
                  <a:lnTo>
                    <a:pt x="45720" y="13716"/>
                  </a:lnTo>
                  <a:lnTo>
                    <a:pt x="60769" y="13716"/>
                  </a:lnTo>
                  <a:lnTo>
                    <a:pt x="76009" y="16573"/>
                  </a:lnTo>
                  <a:lnTo>
                    <a:pt x="91249" y="11811"/>
                  </a:lnTo>
                  <a:lnTo>
                    <a:pt x="106680" y="23622"/>
                  </a:lnTo>
                  <a:lnTo>
                    <a:pt x="122110" y="23622"/>
                  </a:lnTo>
                  <a:lnTo>
                    <a:pt x="136969" y="0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83" name="Google Shape;83;p3"/>
            <p:cNvSpPr/>
            <p:nvPr/>
          </p:nvSpPr>
          <p:spPr>
            <a:xfrm>
              <a:off x="7624775" y="4472000"/>
              <a:ext cx="1533525" cy="414325"/>
            </a:xfrm>
            <a:custGeom>
              <a:rect b="b" l="l" r="r" t="t"/>
              <a:pathLst>
                <a:path extrusionOk="0" h="16573" w="61341">
                  <a:moveTo>
                    <a:pt x="0" y="0"/>
                  </a:moveTo>
                  <a:lnTo>
                    <a:pt x="15049" y="4762"/>
                  </a:lnTo>
                  <a:lnTo>
                    <a:pt x="30670" y="4762"/>
                  </a:lnTo>
                  <a:lnTo>
                    <a:pt x="45910" y="4762"/>
                  </a:lnTo>
                  <a:lnTo>
                    <a:pt x="61341" y="16573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</p:grpSp>
      <p:grpSp>
        <p:nvGrpSpPr>
          <p:cNvPr id="84" name="Google Shape;84;p3"/>
          <p:cNvGrpSpPr/>
          <p:nvPr/>
        </p:nvGrpSpPr>
        <p:grpSpPr>
          <a:xfrm>
            <a:off x="-42837" y="2005088"/>
            <a:ext cx="9229575" cy="642787"/>
            <a:chOff x="-42837" y="4443488"/>
            <a:chExt cx="9229575" cy="642787"/>
          </a:xfrm>
        </p:grpSpPr>
        <p:sp>
          <p:nvSpPr>
            <p:cNvPr id="85" name="Google Shape;85;p3"/>
            <p:cNvSpPr/>
            <p:nvPr/>
          </p:nvSpPr>
          <p:spPr>
            <a:xfrm>
              <a:off x="1114450" y="49006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" name="Google Shape;86;p3"/>
            <p:cNvSpPr/>
            <p:nvPr/>
          </p:nvSpPr>
          <p:spPr>
            <a:xfrm>
              <a:off x="1495450" y="502927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" name="Google Shape;87;p3"/>
            <p:cNvSpPr/>
            <p:nvPr/>
          </p:nvSpPr>
          <p:spPr>
            <a:xfrm>
              <a:off x="733450" y="49721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" name="Google Shape;88;p3"/>
            <p:cNvSpPr/>
            <p:nvPr/>
          </p:nvSpPr>
          <p:spPr>
            <a:xfrm>
              <a:off x="352450" y="49626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" name="Google Shape;89;p3"/>
            <p:cNvSpPr/>
            <p:nvPr/>
          </p:nvSpPr>
          <p:spPr>
            <a:xfrm>
              <a:off x="-42837" y="46054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" name="Google Shape;90;p3"/>
            <p:cNvSpPr/>
            <p:nvPr/>
          </p:nvSpPr>
          <p:spPr>
            <a:xfrm>
              <a:off x="1876450" y="48340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" name="Google Shape;91;p3"/>
            <p:cNvSpPr/>
            <p:nvPr/>
          </p:nvSpPr>
          <p:spPr>
            <a:xfrm>
              <a:off x="2257450" y="48292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" name="Google Shape;92;p3"/>
            <p:cNvSpPr/>
            <p:nvPr/>
          </p:nvSpPr>
          <p:spPr>
            <a:xfrm>
              <a:off x="2638450" y="454826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" name="Google Shape;93;p3"/>
            <p:cNvSpPr/>
            <p:nvPr/>
          </p:nvSpPr>
          <p:spPr>
            <a:xfrm>
              <a:off x="3019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" name="Google Shape;94;p3"/>
            <p:cNvSpPr/>
            <p:nvPr/>
          </p:nvSpPr>
          <p:spPr>
            <a:xfrm>
              <a:off x="3400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" name="Google Shape;95;p3"/>
            <p:cNvSpPr/>
            <p:nvPr/>
          </p:nvSpPr>
          <p:spPr>
            <a:xfrm>
              <a:off x="3781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" name="Google Shape;96;p3"/>
            <p:cNvSpPr/>
            <p:nvPr/>
          </p:nvSpPr>
          <p:spPr>
            <a:xfrm>
              <a:off x="4162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" name="Google Shape;97;p3"/>
            <p:cNvSpPr/>
            <p:nvPr/>
          </p:nvSpPr>
          <p:spPr>
            <a:xfrm>
              <a:off x="4543450" y="46673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" name="Google Shape;98;p3"/>
            <p:cNvSpPr/>
            <p:nvPr/>
          </p:nvSpPr>
          <p:spPr>
            <a:xfrm>
              <a:off x="4924450" y="45435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" name="Google Shape;99;p3"/>
            <p:cNvSpPr/>
            <p:nvPr/>
          </p:nvSpPr>
          <p:spPr>
            <a:xfrm>
              <a:off x="5305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" name="Google Shape;100;p3"/>
            <p:cNvSpPr/>
            <p:nvPr/>
          </p:nvSpPr>
          <p:spPr>
            <a:xfrm>
              <a:off x="5686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" name="Google Shape;101;p3"/>
            <p:cNvSpPr/>
            <p:nvPr/>
          </p:nvSpPr>
          <p:spPr>
            <a:xfrm>
              <a:off x="6067450" y="48483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" name="Google Shape;102;p3"/>
            <p:cNvSpPr/>
            <p:nvPr/>
          </p:nvSpPr>
          <p:spPr>
            <a:xfrm>
              <a:off x="6448450" y="47292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" name="Google Shape;103;p3"/>
            <p:cNvSpPr/>
            <p:nvPr/>
          </p:nvSpPr>
          <p:spPr>
            <a:xfrm>
              <a:off x="6829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" name="Google Shape;104;p3"/>
            <p:cNvSpPr/>
            <p:nvPr/>
          </p:nvSpPr>
          <p:spPr>
            <a:xfrm>
              <a:off x="7210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" name="Google Shape;105;p3"/>
            <p:cNvSpPr/>
            <p:nvPr/>
          </p:nvSpPr>
          <p:spPr>
            <a:xfrm>
              <a:off x="7591450" y="44434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" name="Google Shape;106;p3"/>
            <p:cNvSpPr/>
            <p:nvPr/>
          </p:nvSpPr>
          <p:spPr>
            <a:xfrm>
              <a:off x="7972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" name="Google Shape;107;p3"/>
            <p:cNvSpPr/>
            <p:nvPr/>
          </p:nvSpPr>
          <p:spPr>
            <a:xfrm>
              <a:off x="8353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" name="Google Shape;108;p3"/>
            <p:cNvSpPr/>
            <p:nvPr/>
          </p:nvSpPr>
          <p:spPr>
            <a:xfrm>
              <a:off x="8734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" name="Google Shape;109;p3"/>
            <p:cNvSpPr/>
            <p:nvPr/>
          </p:nvSpPr>
          <p:spPr>
            <a:xfrm>
              <a:off x="9129738" y="48673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0" name="Google Shape;110;p3"/>
          <p:cNvSpPr/>
          <p:nvPr/>
        </p:nvSpPr>
        <p:spPr>
          <a:xfrm>
            <a:off x="2990700" y="214780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" name="Google Shape;111;p3"/>
          <p:cNvSpPr/>
          <p:nvPr/>
        </p:nvSpPr>
        <p:spPr>
          <a:xfrm>
            <a:off x="1085700" y="243355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" name="Google Shape;112;p3"/>
          <p:cNvSpPr/>
          <p:nvPr/>
        </p:nvSpPr>
        <p:spPr>
          <a:xfrm>
            <a:off x="4895700" y="2077632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" name="Google Shape;113;p3"/>
          <p:cNvSpPr/>
          <p:nvPr/>
        </p:nvSpPr>
        <p:spPr>
          <a:xfrm rot="8100000">
            <a:off x="8699949" y="189076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AFF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" name="Google Shape;114;p3"/>
          <p:cNvSpPr txBox="1"/>
          <p:nvPr>
            <p:ph type="ctrTitle"/>
          </p:nvPr>
        </p:nvSpPr>
        <p:spPr>
          <a:xfrm>
            <a:off x="2309350" y="3031150"/>
            <a:ext cx="52146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15" name="Google Shape;115;p3"/>
          <p:cNvSpPr txBox="1"/>
          <p:nvPr>
            <p:ph idx="1" type="subTitle"/>
          </p:nvPr>
        </p:nvSpPr>
        <p:spPr>
          <a:xfrm>
            <a:off x="2309441" y="4059250"/>
            <a:ext cx="5214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000"/>
              <a:buNone/>
              <a:defRPr>
                <a:solidFill>
                  <a:srgbClr val="FFFFFF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16" name="Google Shape;116;p3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p4"/>
          <p:cNvSpPr txBox="1"/>
          <p:nvPr>
            <p:ph idx="1" type="body"/>
          </p:nvPr>
        </p:nvSpPr>
        <p:spPr>
          <a:xfrm>
            <a:off x="1519975" y="2161800"/>
            <a:ext cx="61041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419100" lvl="0" marL="457200" rtl="0" algn="ctr">
              <a:spcBef>
                <a:spcPts val="600"/>
              </a:spcBef>
              <a:spcAft>
                <a:spcPts val="0"/>
              </a:spcAft>
              <a:buSzPts val="3000"/>
              <a:buChar char="◉"/>
              <a:defRPr i="1" sz="3000"/>
            </a:lvl1pPr>
            <a:lvl2pPr indent="-419100" lvl="1" marL="914400" rtl="0" algn="ctr">
              <a:spcBef>
                <a:spcPts val="0"/>
              </a:spcBef>
              <a:spcAft>
                <a:spcPts val="0"/>
              </a:spcAft>
              <a:buSzPts val="3000"/>
              <a:buChar char="◉"/>
              <a:defRPr i="1" sz="3000"/>
            </a:lvl2pPr>
            <a:lvl3pPr indent="-419100" lvl="2" marL="1371600" rtl="0" algn="ctr">
              <a:spcBef>
                <a:spcPts val="0"/>
              </a:spcBef>
              <a:spcAft>
                <a:spcPts val="0"/>
              </a:spcAft>
              <a:buSzPts val="3000"/>
              <a:buChar char="■"/>
              <a:defRPr i="1" sz="3000"/>
            </a:lvl3pPr>
            <a:lvl4pPr indent="-419100" lvl="3" marL="1828800" rtl="0" algn="ctr">
              <a:spcBef>
                <a:spcPts val="0"/>
              </a:spcBef>
              <a:spcAft>
                <a:spcPts val="0"/>
              </a:spcAft>
              <a:buSzPts val="3000"/>
              <a:buChar char="●"/>
              <a:defRPr i="1" sz="3000"/>
            </a:lvl4pPr>
            <a:lvl5pPr indent="-419100" lvl="4" marL="2286000" rtl="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i="1" sz="3000"/>
            </a:lvl5pPr>
            <a:lvl6pPr indent="-419100" lvl="5" marL="2743200" rtl="0" algn="ctr">
              <a:spcBef>
                <a:spcPts val="0"/>
              </a:spcBef>
              <a:spcAft>
                <a:spcPts val="0"/>
              </a:spcAft>
              <a:buSzPts val="3000"/>
              <a:buChar char="■"/>
              <a:defRPr i="1" sz="3000"/>
            </a:lvl6pPr>
            <a:lvl7pPr indent="-419100" lvl="6" marL="3200400" rtl="0" algn="ctr">
              <a:spcBef>
                <a:spcPts val="0"/>
              </a:spcBef>
              <a:spcAft>
                <a:spcPts val="0"/>
              </a:spcAft>
              <a:buSzPts val="3000"/>
              <a:buChar char="●"/>
              <a:defRPr i="1" sz="3000"/>
            </a:lvl7pPr>
            <a:lvl8pPr indent="-419100" lvl="7" marL="3657600" rtl="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i="1" sz="3000"/>
            </a:lvl8pPr>
            <a:lvl9pPr indent="-419100" lvl="8" marL="4114800" algn="ctr">
              <a:spcBef>
                <a:spcPts val="0"/>
              </a:spcBef>
              <a:spcAft>
                <a:spcPts val="0"/>
              </a:spcAft>
              <a:buSzPts val="3000"/>
              <a:buChar char="■"/>
              <a:defRPr i="1" sz="3000"/>
            </a:lvl9pPr>
          </a:lstStyle>
          <a:p/>
        </p:txBody>
      </p:sp>
      <p:sp>
        <p:nvSpPr>
          <p:cNvPr id="119" name="Google Shape;119;p4"/>
          <p:cNvSpPr txBox="1"/>
          <p:nvPr/>
        </p:nvSpPr>
        <p:spPr>
          <a:xfrm>
            <a:off x="3593400" y="552769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00CEF6"/>
                </a:solidFill>
              </a:rPr>
              <a:t>“</a:t>
            </a:r>
            <a:endParaRPr sz="9600">
              <a:solidFill>
                <a:srgbClr val="00CEF6"/>
              </a:solidFill>
            </a:endParaRPr>
          </a:p>
        </p:txBody>
      </p:sp>
      <p:sp>
        <p:nvSpPr>
          <p:cNvPr id="120" name="Google Shape;120;p4"/>
          <p:cNvSpPr/>
          <p:nvPr/>
        </p:nvSpPr>
        <p:spPr>
          <a:xfrm>
            <a:off x="-28575" y="4446775"/>
            <a:ext cx="9191625" cy="712478"/>
          </a:xfrm>
          <a:custGeom>
            <a:rect b="b" l="l" r="r" t="t"/>
            <a:pathLst>
              <a:path extrusionOk="0" h="41339" w="367665">
                <a:moveTo>
                  <a:pt x="381" y="381"/>
                </a:moveTo>
                <a:lnTo>
                  <a:pt x="16574" y="16383"/>
                </a:lnTo>
                <a:lnTo>
                  <a:pt x="31623" y="7430"/>
                </a:lnTo>
                <a:lnTo>
                  <a:pt x="62484" y="7239"/>
                </a:lnTo>
                <a:lnTo>
                  <a:pt x="77724" y="0"/>
                </a:lnTo>
                <a:lnTo>
                  <a:pt x="92964" y="19622"/>
                </a:lnTo>
                <a:lnTo>
                  <a:pt x="108014" y="30861"/>
                </a:lnTo>
                <a:lnTo>
                  <a:pt x="123063" y="30671"/>
                </a:lnTo>
                <a:lnTo>
                  <a:pt x="139065" y="15050"/>
                </a:lnTo>
                <a:lnTo>
                  <a:pt x="154115" y="11430"/>
                </a:lnTo>
                <a:lnTo>
                  <a:pt x="168783" y="3408"/>
                </a:lnTo>
                <a:lnTo>
                  <a:pt x="184404" y="21527"/>
                </a:lnTo>
                <a:lnTo>
                  <a:pt x="199644" y="22155"/>
                </a:lnTo>
                <a:lnTo>
                  <a:pt x="214694" y="36386"/>
                </a:lnTo>
                <a:lnTo>
                  <a:pt x="230124" y="36386"/>
                </a:lnTo>
                <a:lnTo>
                  <a:pt x="246126" y="29147"/>
                </a:lnTo>
                <a:lnTo>
                  <a:pt x="261176" y="29147"/>
                </a:lnTo>
                <a:lnTo>
                  <a:pt x="275463" y="16574"/>
                </a:lnTo>
                <a:lnTo>
                  <a:pt x="291656" y="24384"/>
                </a:lnTo>
                <a:lnTo>
                  <a:pt x="305943" y="11811"/>
                </a:lnTo>
                <a:lnTo>
                  <a:pt x="336804" y="11621"/>
                </a:lnTo>
                <a:lnTo>
                  <a:pt x="351854" y="16383"/>
                </a:lnTo>
                <a:lnTo>
                  <a:pt x="367665" y="4001"/>
                </a:lnTo>
                <a:lnTo>
                  <a:pt x="367284" y="41339"/>
                </a:lnTo>
                <a:lnTo>
                  <a:pt x="0" y="41339"/>
                </a:lnTo>
                <a:close/>
              </a:path>
            </a:pathLst>
          </a:custGeom>
          <a:solidFill>
            <a:srgbClr val="AFF000">
              <a:alpha val="81920"/>
            </a:srgbClr>
          </a:solidFill>
          <a:ln>
            <a:noFill/>
          </a:ln>
        </p:spPr>
      </p:sp>
      <p:sp>
        <p:nvSpPr>
          <p:cNvPr id="121" name="Google Shape;121;p4"/>
          <p:cNvSpPr/>
          <p:nvPr/>
        </p:nvSpPr>
        <p:spPr>
          <a:xfrm>
            <a:off x="-28575" y="4578111"/>
            <a:ext cx="9191625" cy="584439"/>
          </a:xfrm>
          <a:custGeom>
            <a:rect b="b" l="l" r="r" t="t"/>
            <a:pathLst>
              <a:path extrusionOk="0" h="33910" w="367665">
                <a:moveTo>
                  <a:pt x="381" y="8001"/>
                </a:moveTo>
                <a:lnTo>
                  <a:pt x="16764" y="16266"/>
                </a:lnTo>
                <a:lnTo>
                  <a:pt x="47244" y="16266"/>
                </a:lnTo>
                <a:lnTo>
                  <a:pt x="62484" y="9925"/>
                </a:lnTo>
                <a:lnTo>
                  <a:pt x="77724" y="23434"/>
                </a:lnTo>
                <a:lnTo>
                  <a:pt x="92964" y="23434"/>
                </a:lnTo>
                <a:lnTo>
                  <a:pt x="107442" y="16266"/>
                </a:lnTo>
                <a:lnTo>
                  <a:pt x="122682" y="11855"/>
                </a:lnTo>
                <a:lnTo>
                  <a:pt x="138684" y="11855"/>
                </a:lnTo>
                <a:lnTo>
                  <a:pt x="153924" y="15714"/>
                </a:lnTo>
                <a:lnTo>
                  <a:pt x="168783" y="11028"/>
                </a:lnTo>
                <a:lnTo>
                  <a:pt x="184023" y="18471"/>
                </a:lnTo>
                <a:lnTo>
                  <a:pt x="199644" y="29775"/>
                </a:lnTo>
                <a:lnTo>
                  <a:pt x="214122" y="22055"/>
                </a:lnTo>
                <a:lnTo>
                  <a:pt x="229743" y="22055"/>
                </a:lnTo>
                <a:lnTo>
                  <a:pt x="245364" y="8546"/>
                </a:lnTo>
                <a:lnTo>
                  <a:pt x="260604" y="16266"/>
                </a:lnTo>
                <a:lnTo>
                  <a:pt x="275844" y="16266"/>
                </a:lnTo>
                <a:lnTo>
                  <a:pt x="291084" y="9925"/>
                </a:lnTo>
                <a:lnTo>
                  <a:pt x="321564" y="9925"/>
                </a:lnTo>
                <a:lnTo>
                  <a:pt x="336804" y="23158"/>
                </a:lnTo>
                <a:lnTo>
                  <a:pt x="351282" y="18471"/>
                </a:lnTo>
                <a:lnTo>
                  <a:pt x="367665" y="0"/>
                </a:lnTo>
                <a:lnTo>
                  <a:pt x="367665" y="33910"/>
                </a:lnTo>
                <a:lnTo>
                  <a:pt x="0" y="33910"/>
                </a:lnTo>
                <a:close/>
              </a:path>
            </a:pathLst>
          </a:custGeom>
          <a:solidFill>
            <a:srgbClr val="00CEF6">
              <a:alpha val="73460"/>
            </a:srgbClr>
          </a:solidFill>
          <a:ln>
            <a:noFill/>
          </a:ln>
        </p:spPr>
      </p:sp>
      <p:sp>
        <p:nvSpPr>
          <p:cNvPr id="122" name="Google Shape;122;p4"/>
          <p:cNvSpPr/>
          <p:nvPr/>
        </p:nvSpPr>
        <p:spPr>
          <a:xfrm rot="8100000">
            <a:off x="1847981" y="42529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AFF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" name="Google Shape;123;p4"/>
          <p:cNvSpPr/>
          <p:nvPr/>
        </p:nvSpPr>
        <p:spPr>
          <a:xfrm rot="8100000">
            <a:off x="6038981" y="453681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00CEF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" name="Google Shape;124;p4"/>
          <p:cNvSpPr/>
          <p:nvPr/>
        </p:nvSpPr>
        <p:spPr>
          <a:xfrm rot="8100000">
            <a:off x="7181981" y="45701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00CEF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5" name="Google Shape;125;p4"/>
          <p:cNvGrpSpPr/>
          <p:nvPr/>
        </p:nvGrpSpPr>
        <p:grpSpPr>
          <a:xfrm>
            <a:off x="-9525" y="4462475"/>
            <a:ext cx="9167825" cy="595300"/>
            <a:chOff x="-9525" y="4462475"/>
            <a:chExt cx="9167825" cy="595300"/>
          </a:xfrm>
        </p:grpSpPr>
        <p:sp>
          <p:nvSpPr>
            <p:cNvPr id="126" name="Google Shape;126;p4"/>
            <p:cNvSpPr/>
            <p:nvPr/>
          </p:nvSpPr>
          <p:spPr>
            <a:xfrm>
              <a:off x="-9525" y="4581525"/>
              <a:ext cx="4205300" cy="476250"/>
            </a:xfrm>
            <a:custGeom>
              <a:rect b="b" l="l" r="r" t="t"/>
              <a:pathLst>
                <a:path extrusionOk="0" h="19050" w="168212">
                  <a:moveTo>
                    <a:pt x="0" y="1715"/>
                  </a:moveTo>
                  <a:lnTo>
                    <a:pt x="15812" y="16574"/>
                  </a:lnTo>
                  <a:lnTo>
                    <a:pt x="31052" y="16574"/>
                  </a:lnTo>
                  <a:lnTo>
                    <a:pt x="46292" y="14097"/>
                  </a:lnTo>
                  <a:lnTo>
                    <a:pt x="61532" y="19050"/>
                  </a:lnTo>
                  <a:lnTo>
                    <a:pt x="76581" y="11240"/>
                  </a:lnTo>
                  <a:lnTo>
                    <a:pt x="92012" y="11240"/>
                  </a:lnTo>
                  <a:lnTo>
                    <a:pt x="106871" y="0"/>
                  </a:lnTo>
                  <a:lnTo>
                    <a:pt x="122111" y="2667"/>
                  </a:lnTo>
                  <a:lnTo>
                    <a:pt x="137541" y="2667"/>
                  </a:lnTo>
                  <a:lnTo>
                    <a:pt x="152972" y="16002"/>
                  </a:lnTo>
                  <a:lnTo>
                    <a:pt x="168212" y="16002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127" name="Google Shape;127;p4"/>
            <p:cNvSpPr/>
            <p:nvPr/>
          </p:nvSpPr>
          <p:spPr>
            <a:xfrm>
              <a:off x="4195775" y="4462475"/>
              <a:ext cx="3424225" cy="590550"/>
            </a:xfrm>
            <a:custGeom>
              <a:rect b="b" l="l" r="r" t="t"/>
              <a:pathLst>
                <a:path extrusionOk="0" h="23622" w="136969">
                  <a:moveTo>
                    <a:pt x="0" y="20955"/>
                  </a:moveTo>
                  <a:lnTo>
                    <a:pt x="15049" y="9144"/>
                  </a:lnTo>
                  <a:lnTo>
                    <a:pt x="30480" y="4381"/>
                  </a:lnTo>
                  <a:lnTo>
                    <a:pt x="45720" y="13716"/>
                  </a:lnTo>
                  <a:lnTo>
                    <a:pt x="60769" y="13716"/>
                  </a:lnTo>
                  <a:lnTo>
                    <a:pt x="76009" y="16573"/>
                  </a:lnTo>
                  <a:lnTo>
                    <a:pt x="91249" y="11811"/>
                  </a:lnTo>
                  <a:lnTo>
                    <a:pt x="106680" y="23622"/>
                  </a:lnTo>
                  <a:lnTo>
                    <a:pt x="122110" y="23622"/>
                  </a:lnTo>
                  <a:lnTo>
                    <a:pt x="136969" y="0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128" name="Google Shape;128;p4"/>
            <p:cNvSpPr/>
            <p:nvPr/>
          </p:nvSpPr>
          <p:spPr>
            <a:xfrm>
              <a:off x="7624775" y="4472000"/>
              <a:ext cx="1533525" cy="414325"/>
            </a:xfrm>
            <a:custGeom>
              <a:rect b="b" l="l" r="r" t="t"/>
              <a:pathLst>
                <a:path extrusionOk="0" h="16573" w="61341">
                  <a:moveTo>
                    <a:pt x="0" y="0"/>
                  </a:moveTo>
                  <a:lnTo>
                    <a:pt x="15049" y="4762"/>
                  </a:lnTo>
                  <a:lnTo>
                    <a:pt x="30670" y="4762"/>
                  </a:lnTo>
                  <a:lnTo>
                    <a:pt x="45910" y="4762"/>
                  </a:lnTo>
                  <a:lnTo>
                    <a:pt x="61341" y="16573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</p:grpSp>
      <p:grpSp>
        <p:nvGrpSpPr>
          <p:cNvPr id="129" name="Google Shape;129;p4"/>
          <p:cNvGrpSpPr/>
          <p:nvPr/>
        </p:nvGrpSpPr>
        <p:grpSpPr>
          <a:xfrm>
            <a:off x="-42837" y="4443488"/>
            <a:ext cx="9229575" cy="642787"/>
            <a:chOff x="-42837" y="4443488"/>
            <a:chExt cx="9229575" cy="642787"/>
          </a:xfrm>
        </p:grpSpPr>
        <p:sp>
          <p:nvSpPr>
            <p:cNvPr id="130" name="Google Shape;130;p4"/>
            <p:cNvSpPr/>
            <p:nvPr/>
          </p:nvSpPr>
          <p:spPr>
            <a:xfrm>
              <a:off x="1114450" y="49006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" name="Google Shape;131;p4"/>
            <p:cNvSpPr/>
            <p:nvPr/>
          </p:nvSpPr>
          <p:spPr>
            <a:xfrm>
              <a:off x="1495450" y="502927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" name="Google Shape;132;p4"/>
            <p:cNvSpPr/>
            <p:nvPr/>
          </p:nvSpPr>
          <p:spPr>
            <a:xfrm>
              <a:off x="733450" y="49721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" name="Google Shape;133;p4"/>
            <p:cNvSpPr/>
            <p:nvPr/>
          </p:nvSpPr>
          <p:spPr>
            <a:xfrm>
              <a:off x="352450" y="49626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" name="Google Shape;134;p4"/>
            <p:cNvSpPr/>
            <p:nvPr/>
          </p:nvSpPr>
          <p:spPr>
            <a:xfrm>
              <a:off x="-42837" y="46054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" name="Google Shape;135;p4"/>
            <p:cNvSpPr/>
            <p:nvPr/>
          </p:nvSpPr>
          <p:spPr>
            <a:xfrm>
              <a:off x="1876450" y="48340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" name="Google Shape;136;p4"/>
            <p:cNvSpPr/>
            <p:nvPr/>
          </p:nvSpPr>
          <p:spPr>
            <a:xfrm>
              <a:off x="2257450" y="48292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" name="Google Shape;137;p4"/>
            <p:cNvSpPr/>
            <p:nvPr/>
          </p:nvSpPr>
          <p:spPr>
            <a:xfrm>
              <a:off x="2638450" y="454826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" name="Google Shape;138;p4"/>
            <p:cNvSpPr/>
            <p:nvPr/>
          </p:nvSpPr>
          <p:spPr>
            <a:xfrm>
              <a:off x="3019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" name="Google Shape;139;p4"/>
            <p:cNvSpPr/>
            <p:nvPr/>
          </p:nvSpPr>
          <p:spPr>
            <a:xfrm>
              <a:off x="3400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" name="Google Shape;140;p4"/>
            <p:cNvSpPr/>
            <p:nvPr/>
          </p:nvSpPr>
          <p:spPr>
            <a:xfrm>
              <a:off x="3781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" name="Google Shape;141;p4"/>
            <p:cNvSpPr/>
            <p:nvPr/>
          </p:nvSpPr>
          <p:spPr>
            <a:xfrm>
              <a:off x="4162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" name="Google Shape;142;p4"/>
            <p:cNvSpPr/>
            <p:nvPr/>
          </p:nvSpPr>
          <p:spPr>
            <a:xfrm>
              <a:off x="4543450" y="46673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" name="Google Shape;143;p4"/>
            <p:cNvSpPr/>
            <p:nvPr/>
          </p:nvSpPr>
          <p:spPr>
            <a:xfrm>
              <a:off x="4924450" y="45435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" name="Google Shape;144;p4"/>
            <p:cNvSpPr/>
            <p:nvPr/>
          </p:nvSpPr>
          <p:spPr>
            <a:xfrm>
              <a:off x="5305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" name="Google Shape;145;p4"/>
            <p:cNvSpPr/>
            <p:nvPr/>
          </p:nvSpPr>
          <p:spPr>
            <a:xfrm>
              <a:off x="5686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" name="Google Shape;146;p4"/>
            <p:cNvSpPr/>
            <p:nvPr/>
          </p:nvSpPr>
          <p:spPr>
            <a:xfrm>
              <a:off x="6067450" y="48483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" name="Google Shape;147;p4"/>
            <p:cNvSpPr/>
            <p:nvPr/>
          </p:nvSpPr>
          <p:spPr>
            <a:xfrm>
              <a:off x="6448450" y="47292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" name="Google Shape;148;p4"/>
            <p:cNvSpPr/>
            <p:nvPr/>
          </p:nvSpPr>
          <p:spPr>
            <a:xfrm>
              <a:off x="6829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" name="Google Shape;149;p4"/>
            <p:cNvSpPr/>
            <p:nvPr/>
          </p:nvSpPr>
          <p:spPr>
            <a:xfrm>
              <a:off x="7210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" name="Google Shape;150;p4"/>
            <p:cNvSpPr/>
            <p:nvPr/>
          </p:nvSpPr>
          <p:spPr>
            <a:xfrm>
              <a:off x="7591450" y="44434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" name="Google Shape;151;p4"/>
            <p:cNvSpPr/>
            <p:nvPr/>
          </p:nvSpPr>
          <p:spPr>
            <a:xfrm>
              <a:off x="7972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" name="Google Shape;152;p4"/>
            <p:cNvSpPr/>
            <p:nvPr/>
          </p:nvSpPr>
          <p:spPr>
            <a:xfrm>
              <a:off x="8353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" name="Google Shape;153;p4"/>
            <p:cNvSpPr/>
            <p:nvPr/>
          </p:nvSpPr>
          <p:spPr>
            <a:xfrm>
              <a:off x="8734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" name="Google Shape;154;p4"/>
            <p:cNvSpPr/>
            <p:nvPr/>
          </p:nvSpPr>
          <p:spPr>
            <a:xfrm>
              <a:off x="9129738" y="48673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5" name="Google Shape;155;p4"/>
          <p:cNvSpPr/>
          <p:nvPr/>
        </p:nvSpPr>
        <p:spPr>
          <a:xfrm>
            <a:off x="2990700" y="458620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" name="Google Shape;156;p4"/>
          <p:cNvSpPr/>
          <p:nvPr/>
        </p:nvSpPr>
        <p:spPr>
          <a:xfrm>
            <a:off x="1085700" y="487195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" name="Google Shape;157;p4"/>
          <p:cNvSpPr/>
          <p:nvPr/>
        </p:nvSpPr>
        <p:spPr>
          <a:xfrm>
            <a:off x="4895700" y="4516032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" name="Google Shape;158;p4"/>
          <p:cNvSpPr/>
          <p:nvPr/>
        </p:nvSpPr>
        <p:spPr>
          <a:xfrm rot="8100000">
            <a:off x="8699949" y="432916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AFF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" name="Google Shape;159;p4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p5"/>
          <p:cNvSpPr txBox="1"/>
          <p:nvPr>
            <p:ph type="title"/>
          </p:nvPr>
        </p:nvSpPr>
        <p:spPr>
          <a:xfrm>
            <a:off x="1047750" y="634125"/>
            <a:ext cx="6996600" cy="71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162" name="Google Shape;162;p5"/>
          <p:cNvSpPr txBox="1"/>
          <p:nvPr>
            <p:ph idx="1" type="body"/>
          </p:nvPr>
        </p:nvSpPr>
        <p:spPr>
          <a:xfrm>
            <a:off x="1075850" y="1540175"/>
            <a:ext cx="6996600" cy="1922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◉"/>
              <a:defRPr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◉"/>
              <a:defRPr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63" name="Google Shape;163;p5"/>
          <p:cNvSpPr/>
          <p:nvPr/>
        </p:nvSpPr>
        <p:spPr>
          <a:xfrm>
            <a:off x="-28575" y="4446775"/>
            <a:ext cx="9191625" cy="712478"/>
          </a:xfrm>
          <a:custGeom>
            <a:rect b="b" l="l" r="r" t="t"/>
            <a:pathLst>
              <a:path extrusionOk="0" h="41339" w="367665">
                <a:moveTo>
                  <a:pt x="381" y="381"/>
                </a:moveTo>
                <a:lnTo>
                  <a:pt x="16574" y="16383"/>
                </a:lnTo>
                <a:lnTo>
                  <a:pt x="31623" y="7430"/>
                </a:lnTo>
                <a:lnTo>
                  <a:pt x="62484" y="7239"/>
                </a:lnTo>
                <a:lnTo>
                  <a:pt x="77724" y="0"/>
                </a:lnTo>
                <a:lnTo>
                  <a:pt x="92964" y="19622"/>
                </a:lnTo>
                <a:lnTo>
                  <a:pt x="108014" y="30861"/>
                </a:lnTo>
                <a:lnTo>
                  <a:pt x="123063" y="30671"/>
                </a:lnTo>
                <a:lnTo>
                  <a:pt x="139065" y="15050"/>
                </a:lnTo>
                <a:lnTo>
                  <a:pt x="154115" y="11430"/>
                </a:lnTo>
                <a:lnTo>
                  <a:pt x="168783" y="3408"/>
                </a:lnTo>
                <a:lnTo>
                  <a:pt x="184404" y="21527"/>
                </a:lnTo>
                <a:lnTo>
                  <a:pt x="199644" y="22155"/>
                </a:lnTo>
                <a:lnTo>
                  <a:pt x="214694" y="36386"/>
                </a:lnTo>
                <a:lnTo>
                  <a:pt x="230124" y="36386"/>
                </a:lnTo>
                <a:lnTo>
                  <a:pt x="246126" y="29147"/>
                </a:lnTo>
                <a:lnTo>
                  <a:pt x="261176" y="29147"/>
                </a:lnTo>
                <a:lnTo>
                  <a:pt x="275463" y="16574"/>
                </a:lnTo>
                <a:lnTo>
                  <a:pt x="291656" y="24384"/>
                </a:lnTo>
                <a:lnTo>
                  <a:pt x="305943" y="11811"/>
                </a:lnTo>
                <a:lnTo>
                  <a:pt x="336804" y="11621"/>
                </a:lnTo>
                <a:lnTo>
                  <a:pt x="351854" y="16383"/>
                </a:lnTo>
                <a:lnTo>
                  <a:pt x="367665" y="4001"/>
                </a:lnTo>
                <a:lnTo>
                  <a:pt x="367284" y="41339"/>
                </a:lnTo>
                <a:lnTo>
                  <a:pt x="0" y="41339"/>
                </a:lnTo>
                <a:close/>
              </a:path>
            </a:pathLst>
          </a:custGeom>
          <a:solidFill>
            <a:srgbClr val="AFF000">
              <a:alpha val="81920"/>
            </a:srgbClr>
          </a:solidFill>
          <a:ln>
            <a:noFill/>
          </a:ln>
        </p:spPr>
      </p:sp>
      <p:sp>
        <p:nvSpPr>
          <p:cNvPr id="164" name="Google Shape;164;p5"/>
          <p:cNvSpPr/>
          <p:nvPr/>
        </p:nvSpPr>
        <p:spPr>
          <a:xfrm>
            <a:off x="-28575" y="4578111"/>
            <a:ext cx="9191625" cy="584439"/>
          </a:xfrm>
          <a:custGeom>
            <a:rect b="b" l="l" r="r" t="t"/>
            <a:pathLst>
              <a:path extrusionOk="0" h="33910" w="367665">
                <a:moveTo>
                  <a:pt x="381" y="8001"/>
                </a:moveTo>
                <a:lnTo>
                  <a:pt x="16764" y="16266"/>
                </a:lnTo>
                <a:lnTo>
                  <a:pt x="47244" y="16266"/>
                </a:lnTo>
                <a:lnTo>
                  <a:pt x="62484" y="9925"/>
                </a:lnTo>
                <a:lnTo>
                  <a:pt x="77724" y="23434"/>
                </a:lnTo>
                <a:lnTo>
                  <a:pt x="92964" y="23434"/>
                </a:lnTo>
                <a:lnTo>
                  <a:pt x="107442" y="16266"/>
                </a:lnTo>
                <a:lnTo>
                  <a:pt x="122682" y="11855"/>
                </a:lnTo>
                <a:lnTo>
                  <a:pt x="138684" y="11855"/>
                </a:lnTo>
                <a:lnTo>
                  <a:pt x="153924" y="15714"/>
                </a:lnTo>
                <a:lnTo>
                  <a:pt x="168783" y="11028"/>
                </a:lnTo>
                <a:lnTo>
                  <a:pt x="184023" y="18471"/>
                </a:lnTo>
                <a:lnTo>
                  <a:pt x="199644" y="29775"/>
                </a:lnTo>
                <a:lnTo>
                  <a:pt x="214122" y="22055"/>
                </a:lnTo>
                <a:lnTo>
                  <a:pt x="229743" y="22055"/>
                </a:lnTo>
                <a:lnTo>
                  <a:pt x="245364" y="8546"/>
                </a:lnTo>
                <a:lnTo>
                  <a:pt x="260604" y="16266"/>
                </a:lnTo>
                <a:lnTo>
                  <a:pt x="275844" y="16266"/>
                </a:lnTo>
                <a:lnTo>
                  <a:pt x="291084" y="9925"/>
                </a:lnTo>
                <a:lnTo>
                  <a:pt x="321564" y="9925"/>
                </a:lnTo>
                <a:lnTo>
                  <a:pt x="336804" y="23158"/>
                </a:lnTo>
                <a:lnTo>
                  <a:pt x="351282" y="18471"/>
                </a:lnTo>
                <a:lnTo>
                  <a:pt x="367665" y="0"/>
                </a:lnTo>
                <a:lnTo>
                  <a:pt x="367665" y="33910"/>
                </a:lnTo>
                <a:lnTo>
                  <a:pt x="0" y="33910"/>
                </a:lnTo>
                <a:close/>
              </a:path>
            </a:pathLst>
          </a:custGeom>
          <a:solidFill>
            <a:srgbClr val="00CEF6">
              <a:alpha val="73460"/>
            </a:srgbClr>
          </a:solidFill>
          <a:ln>
            <a:noFill/>
          </a:ln>
        </p:spPr>
      </p:sp>
      <p:sp>
        <p:nvSpPr>
          <p:cNvPr id="165" name="Google Shape;165;p5"/>
          <p:cNvSpPr/>
          <p:nvPr/>
        </p:nvSpPr>
        <p:spPr>
          <a:xfrm rot="8100000">
            <a:off x="1847981" y="42529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AFF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" name="Google Shape;166;p5"/>
          <p:cNvSpPr/>
          <p:nvPr/>
        </p:nvSpPr>
        <p:spPr>
          <a:xfrm rot="8100000">
            <a:off x="6038981" y="453681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00CEF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p5"/>
          <p:cNvSpPr/>
          <p:nvPr/>
        </p:nvSpPr>
        <p:spPr>
          <a:xfrm rot="8100000">
            <a:off x="7181981" y="45701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00CEF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8" name="Google Shape;168;p5"/>
          <p:cNvGrpSpPr/>
          <p:nvPr/>
        </p:nvGrpSpPr>
        <p:grpSpPr>
          <a:xfrm>
            <a:off x="-9525" y="4462475"/>
            <a:ext cx="9167825" cy="595300"/>
            <a:chOff x="-9525" y="4462475"/>
            <a:chExt cx="9167825" cy="595300"/>
          </a:xfrm>
        </p:grpSpPr>
        <p:sp>
          <p:nvSpPr>
            <p:cNvPr id="169" name="Google Shape;169;p5"/>
            <p:cNvSpPr/>
            <p:nvPr/>
          </p:nvSpPr>
          <p:spPr>
            <a:xfrm>
              <a:off x="-9525" y="4581525"/>
              <a:ext cx="4205300" cy="476250"/>
            </a:xfrm>
            <a:custGeom>
              <a:rect b="b" l="l" r="r" t="t"/>
              <a:pathLst>
                <a:path extrusionOk="0" h="19050" w="168212">
                  <a:moveTo>
                    <a:pt x="0" y="1715"/>
                  </a:moveTo>
                  <a:lnTo>
                    <a:pt x="15812" y="16574"/>
                  </a:lnTo>
                  <a:lnTo>
                    <a:pt x="31052" y="16574"/>
                  </a:lnTo>
                  <a:lnTo>
                    <a:pt x="46292" y="14097"/>
                  </a:lnTo>
                  <a:lnTo>
                    <a:pt x="61532" y="19050"/>
                  </a:lnTo>
                  <a:lnTo>
                    <a:pt x="76581" y="11240"/>
                  </a:lnTo>
                  <a:lnTo>
                    <a:pt x="92012" y="11240"/>
                  </a:lnTo>
                  <a:lnTo>
                    <a:pt x="106871" y="0"/>
                  </a:lnTo>
                  <a:lnTo>
                    <a:pt x="122111" y="2667"/>
                  </a:lnTo>
                  <a:lnTo>
                    <a:pt x="137541" y="2667"/>
                  </a:lnTo>
                  <a:lnTo>
                    <a:pt x="152972" y="16002"/>
                  </a:lnTo>
                  <a:lnTo>
                    <a:pt x="168212" y="16002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170" name="Google Shape;170;p5"/>
            <p:cNvSpPr/>
            <p:nvPr/>
          </p:nvSpPr>
          <p:spPr>
            <a:xfrm>
              <a:off x="4195775" y="4462475"/>
              <a:ext cx="3424225" cy="590550"/>
            </a:xfrm>
            <a:custGeom>
              <a:rect b="b" l="l" r="r" t="t"/>
              <a:pathLst>
                <a:path extrusionOk="0" h="23622" w="136969">
                  <a:moveTo>
                    <a:pt x="0" y="20955"/>
                  </a:moveTo>
                  <a:lnTo>
                    <a:pt x="15049" y="9144"/>
                  </a:lnTo>
                  <a:lnTo>
                    <a:pt x="30480" y="4381"/>
                  </a:lnTo>
                  <a:lnTo>
                    <a:pt x="45720" y="13716"/>
                  </a:lnTo>
                  <a:lnTo>
                    <a:pt x="60769" y="13716"/>
                  </a:lnTo>
                  <a:lnTo>
                    <a:pt x="76009" y="16573"/>
                  </a:lnTo>
                  <a:lnTo>
                    <a:pt x="91249" y="11811"/>
                  </a:lnTo>
                  <a:lnTo>
                    <a:pt x="106680" y="23622"/>
                  </a:lnTo>
                  <a:lnTo>
                    <a:pt x="122110" y="23622"/>
                  </a:lnTo>
                  <a:lnTo>
                    <a:pt x="136969" y="0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171" name="Google Shape;171;p5"/>
            <p:cNvSpPr/>
            <p:nvPr/>
          </p:nvSpPr>
          <p:spPr>
            <a:xfrm>
              <a:off x="7624775" y="4472000"/>
              <a:ext cx="1533525" cy="414325"/>
            </a:xfrm>
            <a:custGeom>
              <a:rect b="b" l="l" r="r" t="t"/>
              <a:pathLst>
                <a:path extrusionOk="0" h="16573" w="61341">
                  <a:moveTo>
                    <a:pt x="0" y="0"/>
                  </a:moveTo>
                  <a:lnTo>
                    <a:pt x="15049" y="4762"/>
                  </a:lnTo>
                  <a:lnTo>
                    <a:pt x="30670" y="4762"/>
                  </a:lnTo>
                  <a:lnTo>
                    <a:pt x="45910" y="4762"/>
                  </a:lnTo>
                  <a:lnTo>
                    <a:pt x="61341" y="16573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</p:grpSp>
      <p:grpSp>
        <p:nvGrpSpPr>
          <p:cNvPr id="172" name="Google Shape;172;p5"/>
          <p:cNvGrpSpPr/>
          <p:nvPr/>
        </p:nvGrpSpPr>
        <p:grpSpPr>
          <a:xfrm>
            <a:off x="-42837" y="4443488"/>
            <a:ext cx="9229575" cy="642787"/>
            <a:chOff x="-42837" y="4443488"/>
            <a:chExt cx="9229575" cy="642787"/>
          </a:xfrm>
        </p:grpSpPr>
        <p:sp>
          <p:nvSpPr>
            <p:cNvPr id="173" name="Google Shape;173;p5"/>
            <p:cNvSpPr/>
            <p:nvPr/>
          </p:nvSpPr>
          <p:spPr>
            <a:xfrm>
              <a:off x="1114450" y="49006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" name="Google Shape;174;p5"/>
            <p:cNvSpPr/>
            <p:nvPr/>
          </p:nvSpPr>
          <p:spPr>
            <a:xfrm>
              <a:off x="1495450" y="502927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" name="Google Shape;175;p5"/>
            <p:cNvSpPr/>
            <p:nvPr/>
          </p:nvSpPr>
          <p:spPr>
            <a:xfrm>
              <a:off x="733450" y="49721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" name="Google Shape;176;p5"/>
            <p:cNvSpPr/>
            <p:nvPr/>
          </p:nvSpPr>
          <p:spPr>
            <a:xfrm>
              <a:off x="352450" y="49626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" name="Google Shape;177;p5"/>
            <p:cNvSpPr/>
            <p:nvPr/>
          </p:nvSpPr>
          <p:spPr>
            <a:xfrm>
              <a:off x="-42837" y="46054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" name="Google Shape;178;p5"/>
            <p:cNvSpPr/>
            <p:nvPr/>
          </p:nvSpPr>
          <p:spPr>
            <a:xfrm>
              <a:off x="1876450" y="48340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" name="Google Shape;179;p5"/>
            <p:cNvSpPr/>
            <p:nvPr/>
          </p:nvSpPr>
          <p:spPr>
            <a:xfrm>
              <a:off x="2257450" y="48292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" name="Google Shape;180;p5"/>
            <p:cNvSpPr/>
            <p:nvPr/>
          </p:nvSpPr>
          <p:spPr>
            <a:xfrm>
              <a:off x="2638450" y="454826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" name="Google Shape;181;p5"/>
            <p:cNvSpPr/>
            <p:nvPr/>
          </p:nvSpPr>
          <p:spPr>
            <a:xfrm>
              <a:off x="3019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" name="Google Shape;182;p5"/>
            <p:cNvSpPr/>
            <p:nvPr/>
          </p:nvSpPr>
          <p:spPr>
            <a:xfrm>
              <a:off x="3400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" name="Google Shape;183;p5"/>
            <p:cNvSpPr/>
            <p:nvPr/>
          </p:nvSpPr>
          <p:spPr>
            <a:xfrm>
              <a:off x="3781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" name="Google Shape;184;p5"/>
            <p:cNvSpPr/>
            <p:nvPr/>
          </p:nvSpPr>
          <p:spPr>
            <a:xfrm>
              <a:off x="4162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" name="Google Shape;185;p5"/>
            <p:cNvSpPr/>
            <p:nvPr/>
          </p:nvSpPr>
          <p:spPr>
            <a:xfrm>
              <a:off x="4543450" y="46673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" name="Google Shape;186;p5"/>
            <p:cNvSpPr/>
            <p:nvPr/>
          </p:nvSpPr>
          <p:spPr>
            <a:xfrm>
              <a:off x="4924450" y="45435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" name="Google Shape;187;p5"/>
            <p:cNvSpPr/>
            <p:nvPr/>
          </p:nvSpPr>
          <p:spPr>
            <a:xfrm>
              <a:off x="5305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" name="Google Shape;188;p5"/>
            <p:cNvSpPr/>
            <p:nvPr/>
          </p:nvSpPr>
          <p:spPr>
            <a:xfrm>
              <a:off x="5686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" name="Google Shape;189;p5"/>
            <p:cNvSpPr/>
            <p:nvPr/>
          </p:nvSpPr>
          <p:spPr>
            <a:xfrm>
              <a:off x="6067450" y="48483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" name="Google Shape;190;p5"/>
            <p:cNvSpPr/>
            <p:nvPr/>
          </p:nvSpPr>
          <p:spPr>
            <a:xfrm>
              <a:off x="6448450" y="47292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" name="Google Shape;191;p5"/>
            <p:cNvSpPr/>
            <p:nvPr/>
          </p:nvSpPr>
          <p:spPr>
            <a:xfrm>
              <a:off x="6829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" name="Google Shape;192;p5"/>
            <p:cNvSpPr/>
            <p:nvPr/>
          </p:nvSpPr>
          <p:spPr>
            <a:xfrm>
              <a:off x="7210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" name="Google Shape;193;p5"/>
            <p:cNvSpPr/>
            <p:nvPr/>
          </p:nvSpPr>
          <p:spPr>
            <a:xfrm>
              <a:off x="7591450" y="44434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" name="Google Shape;194;p5"/>
            <p:cNvSpPr/>
            <p:nvPr/>
          </p:nvSpPr>
          <p:spPr>
            <a:xfrm>
              <a:off x="7972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" name="Google Shape;195;p5"/>
            <p:cNvSpPr/>
            <p:nvPr/>
          </p:nvSpPr>
          <p:spPr>
            <a:xfrm>
              <a:off x="8353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" name="Google Shape;196;p5"/>
            <p:cNvSpPr/>
            <p:nvPr/>
          </p:nvSpPr>
          <p:spPr>
            <a:xfrm>
              <a:off x="8734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" name="Google Shape;197;p5"/>
            <p:cNvSpPr/>
            <p:nvPr/>
          </p:nvSpPr>
          <p:spPr>
            <a:xfrm>
              <a:off x="9129738" y="48673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8" name="Google Shape;198;p5"/>
          <p:cNvSpPr/>
          <p:nvPr/>
        </p:nvSpPr>
        <p:spPr>
          <a:xfrm>
            <a:off x="2990700" y="458620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" name="Google Shape;199;p5"/>
          <p:cNvSpPr/>
          <p:nvPr/>
        </p:nvSpPr>
        <p:spPr>
          <a:xfrm>
            <a:off x="1085700" y="487195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" name="Google Shape;200;p5"/>
          <p:cNvSpPr/>
          <p:nvPr/>
        </p:nvSpPr>
        <p:spPr>
          <a:xfrm>
            <a:off x="4895700" y="4516032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" name="Google Shape;201;p5"/>
          <p:cNvSpPr/>
          <p:nvPr/>
        </p:nvSpPr>
        <p:spPr>
          <a:xfrm rot="8100000">
            <a:off x="8699949" y="432916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AFF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" name="Google Shape;202;p5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p6"/>
          <p:cNvSpPr txBox="1"/>
          <p:nvPr>
            <p:ph type="title"/>
          </p:nvPr>
        </p:nvSpPr>
        <p:spPr>
          <a:xfrm>
            <a:off x="1047750" y="634125"/>
            <a:ext cx="6996600" cy="71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205" name="Google Shape;205;p6"/>
          <p:cNvSpPr txBox="1"/>
          <p:nvPr>
            <p:ph idx="1" type="body"/>
          </p:nvPr>
        </p:nvSpPr>
        <p:spPr>
          <a:xfrm>
            <a:off x="1131500" y="1552950"/>
            <a:ext cx="3339900" cy="266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◉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◉"/>
              <a:defRPr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206" name="Google Shape;206;p6"/>
          <p:cNvSpPr txBox="1"/>
          <p:nvPr>
            <p:ph idx="2" type="body"/>
          </p:nvPr>
        </p:nvSpPr>
        <p:spPr>
          <a:xfrm>
            <a:off x="4672563" y="1552950"/>
            <a:ext cx="3339900" cy="266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◉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◉"/>
              <a:defRPr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207" name="Google Shape;207;p6"/>
          <p:cNvSpPr/>
          <p:nvPr/>
        </p:nvSpPr>
        <p:spPr>
          <a:xfrm>
            <a:off x="-28575" y="4446775"/>
            <a:ext cx="9191625" cy="712478"/>
          </a:xfrm>
          <a:custGeom>
            <a:rect b="b" l="l" r="r" t="t"/>
            <a:pathLst>
              <a:path extrusionOk="0" h="41339" w="367665">
                <a:moveTo>
                  <a:pt x="381" y="381"/>
                </a:moveTo>
                <a:lnTo>
                  <a:pt x="16574" y="16383"/>
                </a:lnTo>
                <a:lnTo>
                  <a:pt x="31623" y="7430"/>
                </a:lnTo>
                <a:lnTo>
                  <a:pt x="62484" y="7239"/>
                </a:lnTo>
                <a:lnTo>
                  <a:pt x="77724" y="0"/>
                </a:lnTo>
                <a:lnTo>
                  <a:pt x="92964" y="19622"/>
                </a:lnTo>
                <a:lnTo>
                  <a:pt x="108014" y="30861"/>
                </a:lnTo>
                <a:lnTo>
                  <a:pt x="123063" y="30671"/>
                </a:lnTo>
                <a:lnTo>
                  <a:pt x="139065" y="15050"/>
                </a:lnTo>
                <a:lnTo>
                  <a:pt x="154115" y="11430"/>
                </a:lnTo>
                <a:lnTo>
                  <a:pt x="168783" y="3408"/>
                </a:lnTo>
                <a:lnTo>
                  <a:pt x="184404" y="21527"/>
                </a:lnTo>
                <a:lnTo>
                  <a:pt x="199644" y="22155"/>
                </a:lnTo>
                <a:lnTo>
                  <a:pt x="214694" y="36386"/>
                </a:lnTo>
                <a:lnTo>
                  <a:pt x="230124" y="36386"/>
                </a:lnTo>
                <a:lnTo>
                  <a:pt x="246126" y="29147"/>
                </a:lnTo>
                <a:lnTo>
                  <a:pt x="261176" y="29147"/>
                </a:lnTo>
                <a:lnTo>
                  <a:pt x="275463" y="16574"/>
                </a:lnTo>
                <a:lnTo>
                  <a:pt x="291656" y="24384"/>
                </a:lnTo>
                <a:lnTo>
                  <a:pt x="305943" y="11811"/>
                </a:lnTo>
                <a:lnTo>
                  <a:pt x="336804" y="11621"/>
                </a:lnTo>
                <a:lnTo>
                  <a:pt x="351854" y="16383"/>
                </a:lnTo>
                <a:lnTo>
                  <a:pt x="367665" y="4001"/>
                </a:lnTo>
                <a:lnTo>
                  <a:pt x="367284" y="41339"/>
                </a:lnTo>
                <a:lnTo>
                  <a:pt x="0" y="41339"/>
                </a:lnTo>
                <a:close/>
              </a:path>
            </a:pathLst>
          </a:custGeom>
          <a:solidFill>
            <a:srgbClr val="AFF000">
              <a:alpha val="81920"/>
            </a:srgbClr>
          </a:solidFill>
          <a:ln>
            <a:noFill/>
          </a:ln>
        </p:spPr>
      </p:sp>
      <p:sp>
        <p:nvSpPr>
          <p:cNvPr id="208" name="Google Shape;208;p6"/>
          <p:cNvSpPr/>
          <p:nvPr/>
        </p:nvSpPr>
        <p:spPr>
          <a:xfrm>
            <a:off x="-28575" y="4578111"/>
            <a:ext cx="9191625" cy="584439"/>
          </a:xfrm>
          <a:custGeom>
            <a:rect b="b" l="l" r="r" t="t"/>
            <a:pathLst>
              <a:path extrusionOk="0" h="33910" w="367665">
                <a:moveTo>
                  <a:pt x="381" y="8001"/>
                </a:moveTo>
                <a:lnTo>
                  <a:pt x="16764" y="16266"/>
                </a:lnTo>
                <a:lnTo>
                  <a:pt x="47244" y="16266"/>
                </a:lnTo>
                <a:lnTo>
                  <a:pt x="62484" y="9925"/>
                </a:lnTo>
                <a:lnTo>
                  <a:pt x="77724" y="23434"/>
                </a:lnTo>
                <a:lnTo>
                  <a:pt x="92964" y="23434"/>
                </a:lnTo>
                <a:lnTo>
                  <a:pt x="107442" y="16266"/>
                </a:lnTo>
                <a:lnTo>
                  <a:pt x="122682" y="11855"/>
                </a:lnTo>
                <a:lnTo>
                  <a:pt x="138684" y="11855"/>
                </a:lnTo>
                <a:lnTo>
                  <a:pt x="153924" y="15714"/>
                </a:lnTo>
                <a:lnTo>
                  <a:pt x="168783" y="11028"/>
                </a:lnTo>
                <a:lnTo>
                  <a:pt x="184023" y="18471"/>
                </a:lnTo>
                <a:lnTo>
                  <a:pt x="199644" y="29775"/>
                </a:lnTo>
                <a:lnTo>
                  <a:pt x="214122" y="22055"/>
                </a:lnTo>
                <a:lnTo>
                  <a:pt x="229743" y="22055"/>
                </a:lnTo>
                <a:lnTo>
                  <a:pt x="245364" y="8546"/>
                </a:lnTo>
                <a:lnTo>
                  <a:pt x="260604" y="16266"/>
                </a:lnTo>
                <a:lnTo>
                  <a:pt x="275844" y="16266"/>
                </a:lnTo>
                <a:lnTo>
                  <a:pt x="291084" y="9925"/>
                </a:lnTo>
                <a:lnTo>
                  <a:pt x="321564" y="9925"/>
                </a:lnTo>
                <a:lnTo>
                  <a:pt x="336804" y="23158"/>
                </a:lnTo>
                <a:lnTo>
                  <a:pt x="351282" y="18471"/>
                </a:lnTo>
                <a:lnTo>
                  <a:pt x="367665" y="0"/>
                </a:lnTo>
                <a:lnTo>
                  <a:pt x="367665" y="33910"/>
                </a:lnTo>
                <a:lnTo>
                  <a:pt x="0" y="33910"/>
                </a:lnTo>
                <a:close/>
              </a:path>
            </a:pathLst>
          </a:custGeom>
          <a:solidFill>
            <a:srgbClr val="00CEF6">
              <a:alpha val="73460"/>
            </a:srgbClr>
          </a:solidFill>
          <a:ln>
            <a:noFill/>
          </a:ln>
        </p:spPr>
      </p:sp>
      <p:sp>
        <p:nvSpPr>
          <p:cNvPr id="209" name="Google Shape;209;p6"/>
          <p:cNvSpPr/>
          <p:nvPr/>
        </p:nvSpPr>
        <p:spPr>
          <a:xfrm rot="8100000">
            <a:off x="1847981" y="42529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AFF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" name="Google Shape;210;p6"/>
          <p:cNvSpPr/>
          <p:nvPr/>
        </p:nvSpPr>
        <p:spPr>
          <a:xfrm rot="8100000">
            <a:off x="6038981" y="453681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00CEF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" name="Google Shape;211;p6"/>
          <p:cNvSpPr/>
          <p:nvPr/>
        </p:nvSpPr>
        <p:spPr>
          <a:xfrm rot="8100000">
            <a:off x="7181981" y="45701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00CEF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12" name="Google Shape;212;p6"/>
          <p:cNvGrpSpPr/>
          <p:nvPr/>
        </p:nvGrpSpPr>
        <p:grpSpPr>
          <a:xfrm>
            <a:off x="-9525" y="4462475"/>
            <a:ext cx="9167825" cy="595300"/>
            <a:chOff x="-9525" y="4462475"/>
            <a:chExt cx="9167825" cy="595300"/>
          </a:xfrm>
        </p:grpSpPr>
        <p:sp>
          <p:nvSpPr>
            <p:cNvPr id="213" name="Google Shape;213;p6"/>
            <p:cNvSpPr/>
            <p:nvPr/>
          </p:nvSpPr>
          <p:spPr>
            <a:xfrm>
              <a:off x="-9525" y="4581525"/>
              <a:ext cx="4205300" cy="476250"/>
            </a:xfrm>
            <a:custGeom>
              <a:rect b="b" l="l" r="r" t="t"/>
              <a:pathLst>
                <a:path extrusionOk="0" h="19050" w="168212">
                  <a:moveTo>
                    <a:pt x="0" y="1715"/>
                  </a:moveTo>
                  <a:lnTo>
                    <a:pt x="15812" y="16574"/>
                  </a:lnTo>
                  <a:lnTo>
                    <a:pt x="31052" y="16574"/>
                  </a:lnTo>
                  <a:lnTo>
                    <a:pt x="46292" y="14097"/>
                  </a:lnTo>
                  <a:lnTo>
                    <a:pt x="61532" y="19050"/>
                  </a:lnTo>
                  <a:lnTo>
                    <a:pt x="76581" y="11240"/>
                  </a:lnTo>
                  <a:lnTo>
                    <a:pt x="92012" y="11240"/>
                  </a:lnTo>
                  <a:lnTo>
                    <a:pt x="106871" y="0"/>
                  </a:lnTo>
                  <a:lnTo>
                    <a:pt x="122111" y="2667"/>
                  </a:lnTo>
                  <a:lnTo>
                    <a:pt x="137541" y="2667"/>
                  </a:lnTo>
                  <a:lnTo>
                    <a:pt x="152972" y="16002"/>
                  </a:lnTo>
                  <a:lnTo>
                    <a:pt x="168212" y="16002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14" name="Google Shape;214;p6"/>
            <p:cNvSpPr/>
            <p:nvPr/>
          </p:nvSpPr>
          <p:spPr>
            <a:xfrm>
              <a:off x="4195775" y="4462475"/>
              <a:ext cx="3424225" cy="590550"/>
            </a:xfrm>
            <a:custGeom>
              <a:rect b="b" l="l" r="r" t="t"/>
              <a:pathLst>
                <a:path extrusionOk="0" h="23622" w="136969">
                  <a:moveTo>
                    <a:pt x="0" y="20955"/>
                  </a:moveTo>
                  <a:lnTo>
                    <a:pt x="15049" y="9144"/>
                  </a:lnTo>
                  <a:lnTo>
                    <a:pt x="30480" y="4381"/>
                  </a:lnTo>
                  <a:lnTo>
                    <a:pt x="45720" y="13716"/>
                  </a:lnTo>
                  <a:lnTo>
                    <a:pt x="60769" y="13716"/>
                  </a:lnTo>
                  <a:lnTo>
                    <a:pt x="76009" y="16573"/>
                  </a:lnTo>
                  <a:lnTo>
                    <a:pt x="91249" y="11811"/>
                  </a:lnTo>
                  <a:lnTo>
                    <a:pt x="106680" y="23622"/>
                  </a:lnTo>
                  <a:lnTo>
                    <a:pt x="122110" y="23622"/>
                  </a:lnTo>
                  <a:lnTo>
                    <a:pt x="136969" y="0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15" name="Google Shape;215;p6"/>
            <p:cNvSpPr/>
            <p:nvPr/>
          </p:nvSpPr>
          <p:spPr>
            <a:xfrm>
              <a:off x="7624775" y="4472000"/>
              <a:ext cx="1533525" cy="414325"/>
            </a:xfrm>
            <a:custGeom>
              <a:rect b="b" l="l" r="r" t="t"/>
              <a:pathLst>
                <a:path extrusionOk="0" h="16573" w="61341">
                  <a:moveTo>
                    <a:pt x="0" y="0"/>
                  </a:moveTo>
                  <a:lnTo>
                    <a:pt x="15049" y="4762"/>
                  </a:lnTo>
                  <a:lnTo>
                    <a:pt x="30670" y="4762"/>
                  </a:lnTo>
                  <a:lnTo>
                    <a:pt x="45910" y="4762"/>
                  </a:lnTo>
                  <a:lnTo>
                    <a:pt x="61341" y="16573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</p:grpSp>
      <p:grpSp>
        <p:nvGrpSpPr>
          <p:cNvPr id="216" name="Google Shape;216;p6"/>
          <p:cNvGrpSpPr/>
          <p:nvPr/>
        </p:nvGrpSpPr>
        <p:grpSpPr>
          <a:xfrm>
            <a:off x="-42837" y="4443488"/>
            <a:ext cx="9229575" cy="642787"/>
            <a:chOff x="-42837" y="4443488"/>
            <a:chExt cx="9229575" cy="642787"/>
          </a:xfrm>
        </p:grpSpPr>
        <p:sp>
          <p:nvSpPr>
            <p:cNvPr id="217" name="Google Shape;217;p6"/>
            <p:cNvSpPr/>
            <p:nvPr/>
          </p:nvSpPr>
          <p:spPr>
            <a:xfrm>
              <a:off x="1114450" y="49006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" name="Google Shape;218;p6"/>
            <p:cNvSpPr/>
            <p:nvPr/>
          </p:nvSpPr>
          <p:spPr>
            <a:xfrm>
              <a:off x="1495450" y="502927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" name="Google Shape;219;p6"/>
            <p:cNvSpPr/>
            <p:nvPr/>
          </p:nvSpPr>
          <p:spPr>
            <a:xfrm>
              <a:off x="733450" y="49721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" name="Google Shape;220;p6"/>
            <p:cNvSpPr/>
            <p:nvPr/>
          </p:nvSpPr>
          <p:spPr>
            <a:xfrm>
              <a:off x="352450" y="49626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" name="Google Shape;221;p6"/>
            <p:cNvSpPr/>
            <p:nvPr/>
          </p:nvSpPr>
          <p:spPr>
            <a:xfrm>
              <a:off x="-42837" y="46054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" name="Google Shape;222;p6"/>
            <p:cNvSpPr/>
            <p:nvPr/>
          </p:nvSpPr>
          <p:spPr>
            <a:xfrm>
              <a:off x="1876450" y="48340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" name="Google Shape;223;p6"/>
            <p:cNvSpPr/>
            <p:nvPr/>
          </p:nvSpPr>
          <p:spPr>
            <a:xfrm>
              <a:off x="2257450" y="48292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" name="Google Shape;224;p6"/>
            <p:cNvSpPr/>
            <p:nvPr/>
          </p:nvSpPr>
          <p:spPr>
            <a:xfrm>
              <a:off x="2638450" y="454826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" name="Google Shape;225;p6"/>
            <p:cNvSpPr/>
            <p:nvPr/>
          </p:nvSpPr>
          <p:spPr>
            <a:xfrm>
              <a:off x="3019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" name="Google Shape;226;p6"/>
            <p:cNvSpPr/>
            <p:nvPr/>
          </p:nvSpPr>
          <p:spPr>
            <a:xfrm>
              <a:off x="3400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" name="Google Shape;227;p6"/>
            <p:cNvSpPr/>
            <p:nvPr/>
          </p:nvSpPr>
          <p:spPr>
            <a:xfrm>
              <a:off x="3781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" name="Google Shape;228;p6"/>
            <p:cNvSpPr/>
            <p:nvPr/>
          </p:nvSpPr>
          <p:spPr>
            <a:xfrm>
              <a:off x="4162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" name="Google Shape;229;p6"/>
            <p:cNvSpPr/>
            <p:nvPr/>
          </p:nvSpPr>
          <p:spPr>
            <a:xfrm>
              <a:off x="4543450" y="46673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" name="Google Shape;230;p6"/>
            <p:cNvSpPr/>
            <p:nvPr/>
          </p:nvSpPr>
          <p:spPr>
            <a:xfrm>
              <a:off x="4924450" y="45435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" name="Google Shape;231;p6"/>
            <p:cNvSpPr/>
            <p:nvPr/>
          </p:nvSpPr>
          <p:spPr>
            <a:xfrm>
              <a:off x="5305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6"/>
            <p:cNvSpPr/>
            <p:nvPr/>
          </p:nvSpPr>
          <p:spPr>
            <a:xfrm>
              <a:off x="5686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" name="Google Shape;233;p6"/>
            <p:cNvSpPr/>
            <p:nvPr/>
          </p:nvSpPr>
          <p:spPr>
            <a:xfrm>
              <a:off x="6067450" y="48483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" name="Google Shape;234;p6"/>
            <p:cNvSpPr/>
            <p:nvPr/>
          </p:nvSpPr>
          <p:spPr>
            <a:xfrm>
              <a:off x="6448450" y="47292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6"/>
            <p:cNvSpPr/>
            <p:nvPr/>
          </p:nvSpPr>
          <p:spPr>
            <a:xfrm>
              <a:off x="6829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" name="Google Shape;236;p6"/>
            <p:cNvSpPr/>
            <p:nvPr/>
          </p:nvSpPr>
          <p:spPr>
            <a:xfrm>
              <a:off x="7210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" name="Google Shape;237;p6"/>
            <p:cNvSpPr/>
            <p:nvPr/>
          </p:nvSpPr>
          <p:spPr>
            <a:xfrm>
              <a:off x="7591450" y="44434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" name="Google Shape;238;p6"/>
            <p:cNvSpPr/>
            <p:nvPr/>
          </p:nvSpPr>
          <p:spPr>
            <a:xfrm>
              <a:off x="7972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" name="Google Shape;239;p6"/>
            <p:cNvSpPr/>
            <p:nvPr/>
          </p:nvSpPr>
          <p:spPr>
            <a:xfrm>
              <a:off x="8353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" name="Google Shape;240;p6"/>
            <p:cNvSpPr/>
            <p:nvPr/>
          </p:nvSpPr>
          <p:spPr>
            <a:xfrm>
              <a:off x="8734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" name="Google Shape;241;p6"/>
            <p:cNvSpPr/>
            <p:nvPr/>
          </p:nvSpPr>
          <p:spPr>
            <a:xfrm>
              <a:off x="9129738" y="48673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2" name="Google Shape;242;p6"/>
          <p:cNvSpPr/>
          <p:nvPr/>
        </p:nvSpPr>
        <p:spPr>
          <a:xfrm>
            <a:off x="2990700" y="458620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3" name="Google Shape;243;p6"/>
          <p:cNvSpPr/>
          <p:nvPr/>
        </p:nvSpPr>
        <p:spPr>
          <a:xfrm>
            <a:off x="1085700" y="487195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4" name="Google Shape;244;p6"/>
          <p:cNvSpPr/>
          <p:nvPr/>
        </p:nvSpPr>
        <p:spPr>
          <a:xfrm>
            <a:off x="4895700" y="4516032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5" name="Google Shape;245;p6"/>
          <p:cNvSpPr/>
          <p:nvPr/>
        </p:nvSpPr>
        <p:spPr>
          <a:xfrm rot="8100000">
            <a:off x="8699949" y="432916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AFF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" name="Google Shape;246;p6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p7"/>
          <p:cNvSpPr txBox="1"/>
          <p:nvPr>
            <p:ph type="title"/>
          </p:nvPr>
        </p:nvSpPr>
        <p:spPr>
          <a:xfrm>
            <a:off x="1047750" y="634125"/>
            <a:ext cx="6996600" cy="71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249" name="Google Shape;249;p7"/>
          <p:cNvSpPr txBox="1"/>
          <p:nvPr>
            <p:ph idx="1" type="body"/>
          </p:nvPr>
        </p:nvSpPr>
        <p:spPr>
          <a:xfrm>
            <a:off x="705900" y="1626600"/>
            <a:ext cx="2471700" cy="329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◉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◉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250" name="Google Shape;250;p7"/>
          <p:cNvSpPr txBox="1"/>
          <p:nvPr>
            <p:ph idx="2" type="body"/>
          </p:nvPr>
        </p:nvSpPr>
        <p:spPr>
          <a:xfrm>
            <a:off x="3304125" y="1626600"/>
            <a:ext cx="2471700" cy="329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◉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◉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251" name="Google Shape;251;p7"/>
          <p:cNvSpPr txBox="1"/>
          <p:nvPr>
            <p:ph idx="3" type="body"/>
          </p:nvPr>
        </p:nvSpPr>
        <p:spPr>
          <a:xfrm>
            <a:off x="5902350" y="1626600"/>
            <a:ext cx="2471700" cy="329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◉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◉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252" name="Google Shape;252;p7"/>
          <p:cNvSpPr/>
          <p:nvPr/>
        </p:nvSpPr>
        <p:spPr>
          <a:xfrm>
            <a:off x="-28575" y="4446775"/>
            <a:ext cx="9191625" cy="712478"/>
          </a:xfrm>
          <a:custGeom>
            <a:rect b="b" l="l" r="r" t="t"/>
            <a:pathLst>
              <a:path extrusionOk="0" h="41339" w="367665">
                <a:moveTo>
                  <a:pt x="381" y="381"/>
                </a:moveTo>
                <a:lnTo>
                  <a:pt x="16574" y="16383"/>
                </a:lnTo>
                <a:lnTo>
                  <a:pt x="31623" y="7430"/>
                </a:lnTo>
                <a:lnTo>
                  <a:pt x="62484" y="7239"/>
                </a:lnTo>
                <a:lnTo>
                  <a:pt x="77724" y="0"/>
                </a:lnTo>
                <a:lnTo>
                  <a:pt x="92964" y="19622"/>
                </a:lnTo>
                <a:lnTo>
                  <a:pt x="108014" y="30861"/>
                </a:lnTo>
                <a:lnTo>
                  <a:pt x="123063" y="30671"/>
                </a:lnTo>
                <a:lnTo>
                  <a:pt x="139065" y="15050"/>
                </a:lnTo>
                <a:lnTo>
                  <a:pt x="154115" y="11430"/>
                </a:lnTo>
                <a:lnTo>
                  <a:pt x="168783" y="3408"/>
                </a:lnTo>
                <a:lnTo>
                  <a:pt x="184404" y="21527"/>
                </a:lnTo>
                <a:lnTo>
                  <a:pt x="199644" y="22155"/>
                </a:lnTo>
                <a:lnTo>
                  <a:pt x="214694" y="36386"/>
                </a:lnTo>
                <a:lnTo>
                  <a:pt x="230124" y="36386"/>
                </a:lnTo>
                <a:lnTo>
                  <a:pt x="246126" y="29147"/>
                </a:lnTo>
                <a:lnTo>
                  <a:pt x="261176" y="29147"/>
                </a:lnTo>
                <a:lnTo>
                  <a:pt x="275463" y="16574"/>
                </a:lnTo>
                <a:lnTo>
                  <a:pt x="291656" y="24384"/>
                </a:lnTo>
                <a:lnTo>
                  <a:pt x="305943" y="11811"/>
                </a:lnTo>
                <a:lnTo>
                  <a:pt x="336804" y="11621"/>
                </a:lnTo>
                <a:lnTo>
                  <a:pt x="351854" y="16383"/>
                </a:lnTo>
                <a:lnTo>
                  <a:pt x="367665" y="4001"/>
                </a:lnTo>
                <a:lnTo>
                  <a:pt x="367284" y="41339"/>
                </a:lnTo>
                <a:lnTo>
                  <a:pt x="0" y="41339"/>
                </a:lnTo>
                <a:close/>
              </a:path>
            </a:pathLst>
          </a:custGeom>
          <a:solidFill>
            <a:srgbClr val="AFF000">
              <a:alpha val="81920"/>
            </a:srgbClr>
          </a:solidFill>
          <a:ln>
            <a:noFill/>
          </a:ln>
        </p:spPr>
      </p:sp>
      <p:sp>
        <p:nvSpPr>
          <p:cNvPr id="253" name="Google Shape;253;p7"/>
          <p:cNvSpPr/>
          <p:nvPr/>
        </p:nvSpPr>
        <p:spPr>
          <a:xfrm>
            <a:off x="-28575" y="4578111"/>
            <a:ext cx="9191625" cy="584439"/>
          </a:xfrm>
          <a:custGeom>
            <a:rect b="b" l="l" r="r" t="t"/>
            <a:pathLst>
              <a:path extrusionOk="0" h="33910" w="367665">
                <a:moveTo>
                  <a:pt x="381" y="8001"/>
                </a:moveTo>
                <a:lnTo>
                  <a:pt x="16764" y="16266"/>
                </a:lnTo>
                <a:lnTo>
                  <a:pt x="47244" y="16266"/>
                </a:lnTo>
                <a:lnTo>
                  <a:pt x="62484" y="9925"/>
                </a:lnTo>
                <a:lnTo>
                  <a:pt x="77724" y="23434"/>
                </a:lnTo>
                <a:lnTo>
                  <a:pt x="92964" y="23434"/>
                </a:lnTo>
                <a:lnTo>
                  <a:pt x="107442" y="16266"/>
                </a:lnTo>
                <a:lnTo>
                  <a:pt x="122682" y="11855"/>
                </a:lnTo>
                <a:lnTo>
                  <a:pt x="138684" y="11855"/>
                </a:lnTo>
                <a:lnTo>
                  <a:pt x="153924" y="15714"/>
                </a:lnTo>
                <a:lnTo>
                  <a:pt x="168783" y="11028"/>
                </a:lnTo>
                <a:lnTo>
                  <a:pt x="184023" y="18471"/>
                </a:lnTo>
                <a:lnTo>
                  <a:pt x="199644" y="29775"/>
                </a:lnTo>
                <a:lnTo>
                  <a:pt x="214122" y="22055"/>
                </a:lnTo>
                <a:lnTo>
                  <a:pt x="229743" y="22055"/>
                </a:lnTo>
                <a:lnTo>
                  <a:pt x="245364" y="8546"/>
                </a:lnTo>
                <a:lnTo>
                  <a:pt x="260604" y="16266"/>
                </a:lnTo>
                <a:lnTo>
                  <a:pt x="275844" y="16266"/>
                </a:lnTo>
                <a:lnTo>
                  <a:pt x="291084" y="9925"/>
                </a:lnTo>
                <a:lnTo>
                  <a:pt x="321564" y="9925"/>
                </a:lnTo>
                <a:lnTo>
                  <a:pt x="336804" y="23158"/>
                </a:lnTo>
                <a:lnTo>
                  <a:pt x="351282" y="18471"/>
                </a:lnTo>
                <a:lnTo>
                  <a:pt x="367665" y="0"/>
                </a:lnTo>
                <a:lnTo>
                  <a:pt x="367665" y="33910"/>
                </a:lnTo>
                <a:lnTo>
                  <a:pt x="0" y="33910"/>
                </a:lnTo>
                <a:close/>
              </a:path>
            </a:pathLst>
          </a:custGeom>
          <a:solidFill>
            <a:srgbClr val="00CEF6">
              <a:alpha val="73460"/>
            </a:srgbClr>
          </a:solidFill>
          <a:ln>
            <a:noFill/>
          </a:ln>
        </p:spPr>
      </p:sp>
      <p:sp>
        <p:nvSpPr>
          <p:cNvPr id="254" name="Google Shape;254;p7"/>
          <p:cNvSpPr/>
          <p:nvPr/>
        </p:nvSpPr>
        <p:spPr>
          <a:xfrm rot="8100000">
            <a:off x="1847981" y="42529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AFF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" name="Google Shape;255;p7"/>
          <p:cNvSpPr/>
          <p:nvPr/>
        </p:nvSpPr>
        <p:spPr>
          <a:xfrm rot="8100000">
            <a:off x="6038981" y="453681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00CEF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" name="Google Shape;256;p7"/>
          <p:cNvSpPr/>
          <p:nvPr/>
        </p:nvSpPr>
        <p:spPr>
          <a:xfrm rot="8100000">
            <a:off x="7181981" y="45701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00CEF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7" name="Google Shape;257;p7"/>
          <p:cNvGrpSpPr/>
          <p:nvPr/>
        </p:nvGrpSpPr>
        <p:grpSpPr>
          <a:xfrm>
            <a:off x="-9525" y="4462475"/>
            <a:ext cx="9167825" cy="595300"/>
            <a:chOff x="-9525" y="4462475"/>
            <a:chExt cx="9167825" cy="595300"/>
          </a:xfrm>
        </p:grpSpPr>
        <p:sp>
          <p:nvSpPr>
            <p:cNvPr id="258" name="Google Shape;258;p7"/>
            <p:cNvSpPr/>
            <p:nvPr/>
          </p:nvSpPr>
          <p:spPr>
            <a:xfrm>
              <a:off x="-9525" y="4581525"/>
              <a:ext cx="4205300" cy="476250"/>
            </a:xfrm>
            <a:custGeom>
              <a:rect b="b" l="l" r="r" t="t"/>
              <a:pathLst>
                <a:path extrusionOk="0" h="19050" w="168212">
                  <a:moveTo>
                    <a:pt x="0" y="1715"/>
                  </a:moveTo>
                  <a:lnTo>
                    <a:pt x="15812" y="16574"/>
                  </a:lnTo>
                  <a:lnTo>
                    <a:pt x="31052" y="16574"/>
                  </a:lnTo>
                  <a:lnTo>
                    <a:pt x="46292" y="14097"/>
                  </a:lnTo>
                  <a:lnTo>
                    <a:pt x="61532" y="19050"/>
                  </a:lnTo>
                  <a:lnTo>
                    <a:pt x="76581" y="11240"/>
                  </a:lnTo>
                  <a:lnTo>
                    <a:pt x="92012" y="11240"/>
                  </a:lnTo>
                  <a:lnTo>
                    <a:pt x="106871" y="0"/>
                  </a:lnTo>
                  <a:lnTo>
                    <a:pt x="122111" y="2667"/>
                  </a:lnTo>
                  <a:lnTo>
                    <a:pt x="137541" y="2667"/>
                  </a:lnTo>
                  <a:lnTo>
                    <a:pt x="152972" y="16002"/>
                  </a:lnTo>
                  <a:lnTo>
                    <a:pt x="168212" y="16002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59" name="Google Shape;259;p7"/>
            <p:cNvSpPr/>
            <p:nvPr/>
          </p:nvSpPr>
          <p:spPr>
            <a:xfrm>
              <a:off x="4195775" y="4462475"/>
              <a:ext cx="3424225" cy="590550"/>
            </a:xfrm>
            <a:custGeom>
              <a:rect b="b" l="l" r="r" t="t"/>
              <a:pathLst>
                <a:path extrusionOk="0" h="23622" w="136969">
                  <a:moveTo>
                    <a:pt x="0" y="20955"/>
                  </a:moveTo>
                  <a:lnTo>
                    <a:pt x="15049" y="9144"/>
                  </a:lnTo>
                  <a:lnTo>
                    <a:pt x="30480" y="4381"/>
                  </a:lnTo>
                  <a:lnTo>
                    <a:pt x="45720" y="13716"/>
                  </a:lnTo>
                  <a:lnTo>
                    <a:pt x="60769" y="13716"/>
                  </a:lnTo>
                  <a:lnTo>
                    <a:pt x="76009" y="16573"/>
                  </a:lnTo>
                  <a:lnTo>
                    <a:pt x="91249" y="11811"/>
                  </a:lnTo>
                  <a:lnTo>
                    <a:pt x="106680" y="23622"/>
                  </a:lnTo>
                  <a:lnTo>
                    <a:pt x="122110" y="23622"/>
                  </a:lnTo>
                  <a:lnTo>
                    <a:pt x="136969" y="0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60" name="Google Shape;260;p7"/>
            <p:cNvSpPr/>
            <p:nvPr/>
          </p:nvSpPr>
          <p:spPr>
            <a:xfrm>
              <a:off x="7624775" y="4472000"/>
              <a:ext cx="1533525" cy="414325"/>
            </a:xfrm>
            <a:custGeom>
              <a:rect b="b" l="l" r="r" t="t"/>
              <a:pathLst>
                <a:path extrusionOk="0" h="16573" w="61341">
                  <a:moveTo>
                    <a:pt x="0" y="0"/>
                  </a:moveTo>
                  <a:lnTo>
                    <a:pt x="15049" y="4762"/>
                  </a:lnTo>
                  <a:lnTo>
                    <a:pt x="30670" y="4762"/>
                  </a:lnTo>
                  <a:lnTo>
                    <a:pt x="45910" y="4762"/>
                  </a:lnTo>
                  <a:lnTo>
                    <a:pt x="61341" y="16573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</p:grpSp>
      <p:grpSp>
        <p:nvGrpSpPr>
          <p:cNvPr id="261" name="Google Shape;261;p7"/>
          <p:cNvGrpSpPr/>
          <p:nvPr/>
        </p:nvGrpSpPr>
        <p:grpSpPr>
          <a:xfrm>
            <a:off x="-42837" y="4443488"/>
            <a:ext cx="9229575" cy="642787"/>
            <a:chOff x="-42837" y="4443488"/>
            <a:chExt cx="9229575" cy="642787"/>
          </a:xfrm>
        </p:grpSpPr>
        <p:sp>
          <p:nvSpPr>
            <p:cNvPr id="262" name="Google Shape;262;p7"/>
            <p:cNvSpPr/>
            <p:nvPr/>
          </p:nvSpPr>
          <p:spPr>
            <a:xfrm>
              <a:off x="1114450" y="49006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" name="Google Shape;263;p7"/>
            <p:cNvSpPr/>
            <p:nvPr/>
          </p:nvSpPr>
          <p:spPr>
            <a:xfrm>
              <a:off x="1495450" y="502927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" name="Google Shape;264;p7"/>
            <p:cNvSpPr/>
            <p:nvPr/>
          </p:nvSpPr>
          <p:spPr>
            <a:xfrm>
              <a:off x="733450" y="49721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" name="Google Shape;265;p7"/>
            <p:cNvSpPr/>
            <p:nvPr/>
          </p:nvSpPr>
          <p:spPr>
            <a:xfrm>
              <a:off x="352450" y="49626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" name="Google Shape;266;p7"/>
            <p:cNvSpPr/>
            <p:nvPr/>
          </p:nvSpPr>
          <p:spPr>
            <a:xfrm>
              <a:off x="-42837" y="46054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" name="Google Shape;267;p7"/>
            <p:cNvSpPr/>
            <p:nvPr/>
          </p:nvSpPr>
          <p:spPr>
            <a:xfrm>
              <a:off x="1876450" y="48340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" name="Google Shape;268;p7"/>
            <p:cNvSpPr/>
            <p:nvPr/>
          </p:nvSpPr>
          <p:spPr>
            <a:xfrm>
              <a:off x="2257450" y="48292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" name="Google Shape;269;p7"/>
            <p:cNvSpPr/>
            <p:nvPr/>
          </p:nvSpPr>
          <p:spPr>
            <a:xfrm>
              <a:off x="2638450" y="454826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" name="Google Shape;270;p7"/>
            <p:cNvSpPr/>
            <p:nvPr/>
          </p:nvSpPr>
          <p:spPr>
            <a:xfrm>
              <a:off x="3019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" name="Google Shape;271;p7"/>
            <p:cNvSpPr/>
            <p:nvPr/>
          </p:nvSpPr>
          <p:spPr>
            <a:xfrm>
              <a:off x="3400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" name="Google Shape;272;p7"/>
            <p:cNvSpPr/>
            <p:nvPr/>
          </p:nvSpPr>
          <p:spPr>
            <a:xfrm>
              <a:off x="3781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" name="Google Shape;273;p7"/>
            <p:cNvSpPr/>
            <p:nvPr/>
          </p:nvSpPr>
          <p:spPr>
            <a:xfrm>
              <a:off x="4162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" name="Google Shape;274;p7"/>
            <p:cNvSpPr/>
            <p:nvPr/>
          </p:nvSpPr>
          <p:spPr>
            <a:xfrm>
              <a:off x="4543450" y="46673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" name="Google Shape;275;p7"/>
            <p:cNvSpPr/>
            <p:nvPr/>
          </p:nvSpPr>
          <p:spPr>
            <a:xfrm>
              <a:off x="4924450" y="45435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" name="Google Shape;276;p7"/>
            <p:cNvSpPr/>
            <p:nvPr/>
          </p:nvSpPr>
          <p:spPr>
            <a:xfrm>
              <a:off x="5305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" name="Google Shape;277;p7"/>
            <p:cNvSpPr/>
            <p:nvPr/>
          </p:nvSpPr>
          <p:spPr>
            <a:xfrm>
              <a:off x="5686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" name="Google Shape;278;p7"/>
            <p:cNvSpPr/>
            <p:nvPr/>
          </p:nvSpPr>
          <p:spPr>
            <a:xfrm>
              <a:off x="6067450" y="48483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" name="Google Shape;279;p7"/>
            <p:cNvSpPr/>
            <p:nvPr/>
          </p:nvSpPr>
          <p:spPr>
            <a:xfrm>
              <a:off x="6448450" y="47292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" name="Google Shape;280;p7"/>
            <p:cNvSpPr/>
            <p:nvPr/>
          </p:nvSpPr>
          <p:spPr>
            <a:xfrm>
              <a:off x="6829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" name="Google Shape;281;p7"/>
            <p:cNvSpPr/>
            <p:nvPr/>
          </p:nvSpPr>
          <p:spPr>
            <a:xfrm>
              <a:off x="7210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" name="Google Shape;282;p7"/>
            <p:cNvSpPr/>
            <p:nvPr/>
          </p:nvSpPr>
          <p:spPr>
            <a:xfrm>
              <a:off x="7591450" y="44434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" name="Google Shape;283;p7"/>
            <p:cNvSpPr/>
            <p:nvPr/>
          </p:nvSpPr>
          <p:spPr>
            <a:xfrm>
              <a:off x="7972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" name="Google Shape;284;p7"/>
            <p:cNvSpPr/>
            <p:nvPr/>
          </p:nvSpPr>
          <p:spPr>
            <a:xfrm>
              <a:off x="8353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" name="Google Shape;285;p7"/>
            <p:cNvSpPr/>
            <p:nvPr/>
          </p:nvSpPr>
          <p:spPr>
            <a:xfrm>
              <a:off x="8734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" name="Google Shape;286;p7"/>
            <p:cNvSpPr/>
            <p:nvPr/>
          </p:nvSpPr>
          <p:spPr>
            <a:xfrm>
              <a:off x="9129738" y="48673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87" name="Google Shape;287;p7"/>
          <p:cNvSpPr/>
          <p:nvPr/>
        </p:nvSpPr>
        <p:spPr>
          <a:xfrm>
            <a:off x="2990700" y="458620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" name="Google Shape;288;p7"/>
          <p:cNvSpPr/>
          <p:nvPr/>
        </p:nvSpPr>
        <p:spPr>
          <a:xfrm>
            <a:off x="1085700" y="487195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" name="Google Shape;289;p7"/>
          <p:cNvSpPr/>
          <p:nvPr/>
        </p:nvSpPr>
        <p:spPr>
          <a:xfrm>
            <a:off x="4895700" y="4516032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" name="Google Shape;290;p7"/>
          <p:cNvSpPr/>
          <p:nvPr/>
        </p:nvSpPr>
        <p:spPr>
          <a:xfrm rot="8100000">
            <a:off x="8699949" y="432916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AFF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" name="Google Shape;291;p7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" name="Google Shape;293;p8"/>
          <p:cNvSpPr txBox="1"/>
          <p:nvPr>
            <p:ph type="title"/>
          </p:nvPr>
        </p:nvSpPr>
        <p:spPr>
          <a:xfrm>
            <a:off x="1047750" y="634125"/>
            <a:ext cx="6996600" cy="71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294" name="Google Shape;294;p8"/>
          <p:cNvSpPr/>
          <p:nvPr/>
        </p:nvSpPr>
        <p:spPr>
          <a:xfrm>
            <a:off x="-28575" y="4446775"/>
            <a:ext cx="9191625" cy="712478"/>
          </a:xfrm>
          <a:custGeom>
            <a:rect b="b" l="l" r="r" t="t"/>
            <a:pathLst>
              <a:path extrusionOk="0" h="41339" w="367665">
                <a:moveTo>
                  <a:pt x="381" y="381"/>
                </a:moveTo>
                <a:lnTo>
                  <a:pt x="16574" y="16383"/>
                </a:lnTo>
                <a:lnTo>
                  <a:pt x="31623" y="7430"/>
                </a:lnTo>
                <a:lnTo>
                  <a:pt x="62484" y="7239"/>
                </a:lnTo>
                <a:lnTo>
                  <a:pt x="77724" y="0"/>
                </a:lnTo>
                <a:lnTo>
                  <a:pt x="92964" y="19622"/>
                </a:lnTo>
                <a:lnTo>
                  <a:pt x="108014" y="30861"/>
                </a:lnTo>
                <a:lnTo>
                  <a:pt x="123063" y="30671"/>
                </a:lnTo>
                <a:lnTo>
                  <a:pt x="139065" y="15050"/>
                </a:lnTo>
                <a:lnTo>
                  <a:pt x="154115" y="11430"/>
                </a:lnTo>
                <a:lnTo>
                  <a:pt x="168783" y="3408"/>
                </a:lnTo>
                <a:lnTo>
                  <a:pt x="184404" y="21527"/>
                </a:lnTo>
                <a:lnTo>
                  <a:pt x="199644" y="22155"/>
                </a:lnTo>
                <a:lnTo>
                  <a:pt x="214694" y="36386"/>
                </a:lnTo>
                <a:lnTo>
                  <a:pt x="230124" y="36386"/>
                </a:lnTo>
                <a:lnTo>
                  <a:pt x="246126" y="29147"/>
                </a:lnTo>
                <a:lnTo>
                  <a:pt x="261176" y="29147"/>
                </a:lnTo>
                <a:lnTo>
                  <a:pt x="275463" y="16574"/>
                </a:lnTo>
                <a:lnTo>
                  <a:pt x="291656" y="24384"/>
                </a:lnTo>
                <a:lnTo>
                  <a:pt x="305943" y="11811"/>
                </a:lnTo>
                <a:lnTo>
                  <a:pt x="336804" y="11621"/>
                </a:lnTo>
                <a:lnTo>
                  <a:pt x="351854" y="16383"/>
                </a:lnTo>
                <a:lnTo>
                  <a:pt x="367665" y="4001"/>
                </a:lnTo>
                <a:lnTo>
                  <a:pt x="367284" y="41339"/>
                </a:lnTo>
                <a:lnTo>
                  <a:pt x="0" y="41339"/>
                </a:lnTo>
                <a:close/>
              </a:path>
            </a:pathLst>
          </a:custGeom>
          <a:solidFill>
            <a:srgbClr val="AFF000">
              <a:alpha val="81920"/>
            </a:srgbClr>
          </a:solidFill>
          <a:ln>
            <a:noFill/>
          </a:ln>
        </p:spPr>
      </p:sp>
      <p:sp>
        <p:nvSpPr>
          <p:cNvPr id="295" name="Google Shape;295;p8"/>
          <p:cNvSpPr/>
          <p:nvPr/>
        </p:nvSpPr>
        <p:spPr>
          <a:xfrm>
            <a:off x="-28575" y="4578111"/>
            <a:ext cx="9191625" cy="584439"/>
          </a:xfrm>
          <a:custGeom>
            <a:rect b="b" l="l" r="r" t="t"/>
            <a:pathLst>
              <a:path extrusionOk="0" h="33910" w="367665">
                <a:moveTo>
                  <a:pt x="381" y="8001"/>
                </a:moveTo>
                <a:lnTo>
                  <a:pt x="16764" y="16266"/>
                </a:lnTo>
                <a:lnTo>
                  <a:pt x="47244" y="16266"/>
                </a:lnTo>
                <a:lnTo>
                  <a:pt x="62484" y="9925"/>
                </a:lnTo>
                <a:lnTo>
                  <a:pt x="77724" y="23434"/>
                </a:lnTo>
                <a:lnTo>
                  <a:pt x="92964" y="23434"/>
                </a:lnTo>
                <a:lnTo>
                  <a:pt x="107442" y="16266"/>
                </a:lnTo>
                <a:lnTo>
                  <a:pt x="122682" y="11855"/>
                </a:lnTo>
                <a:lnTo>
                  <a:pt x="138684" y="11855"/>
                </a:lnTo>
                <a:lnTo>
                  <a:pt x="153924" y="15714"/>
                </a:lnTo>
                <a:lnTo>
                  <a:pt x="168783" y="11028"/>
                </a:lnTo>
                <a:lnTo>
                  <a:pt x="184023" y="18471"/>
                </a:lnTo>
                <a:lnTo>
                  <a:pt x="199644" y="29775"/>
                </a:lnTo>
                <a:lnTo>
                  <a:pt x="214122" y="22055"/>
                </a:lnTo>
                <a:lnTo>
                  <a:pt x="229743" y="22055"/>
                </a:lnTo>
                <a:lnTo>
                  <a:pt x="245364" y="8546"/>
                </a:lnTo>
                <a:lnTo>
                  <a:pt x="260604" y="16266"/>
                </a:lnTo>
                <a:lnTo>
                  <a:pt x="275844" y="16266"/>
                </a:lnTo>
                <a:lnTo>
                  <a:pt x="291084" y="9925"/>
                </a:lnTo>
                <a:lnTo>
                  <a:pt x="321564" y="9925"/>
                </a:lnTo>
                <a:lnTo>
                  <a:pt x="336804" y="23158"/>
                </a:lnTo>
                <a:lnTo>
                  <a:pt x="351282" y="18471"/>
                </a:lnTo>
                <a:lnTo>
                  <a:pt x="367665" y="0"/>
                </a:lnTo>
                <a:lnTo>
                  <a:pt x="367665" y="33910"/>
                </a:lnTo>
                <a:lnTo>
                  <a:pt x="0" y="33910"/>
                </a:lnTo>
                <a:close/>
              </a:path>
            </a:pathLst>
          </a:custGeom>
          <a:solidFill>
            <a:srgbClr val="00CEF6">
              <a:alpha val="73460"/>
            </a:srgbClr>
          </a:solidFill>
          <a:ln>
            <a:noFill/>
          </a:ln>
        </p:spPr>
      </p:sp>
      <p:sp>
        <p:nvSpPr>
          <p:cNvPr id="296" name="Google Shape;296;p8"/>
          <p:cNvSpPr/>
          <p:nvPr/>
        </p:nvSpPr>
        <p:spPr>
          <a:xfrm rot="8100000">
            <a:off x="1847981" y="42529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AFF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7" name="Google Shape;297;p8"/>
          <p:cNvSpPr/>
          <p:nvPr/>
        </p:nvSpPr>
        <p:spPr>
          <a:xfrm rot="8100000">
            <a:off x="6038981" y="453681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00CEF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8" name="Google Shape;298;p8"/>
          <p:cNvSpPr/>
          <p:nvPr/>
        </p:nvSpPr>
        <p:spPr>
          <a:xfrm rot="8100000">
            <a:off x="7181981" y="45701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00CEF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99" name="Google Shape;299;p8"/>
          <p:cNvGrpSpPr/>
          <p:nvPr/>
        </p:nvGrpSpPr>
        <p:grpSpPr>
          <a:xfrm>
            <a:off x="-9525" y="4462475"/>
            <a:ext cx="9167825" cy="595300"/>
            <a:chOff x="-9525" y="4462475"/>
            <a:chExt cx="9167825" cy="595300"/>
          </a:xfrm>
        </p:grpSpPr>
        <p:sp>
          <p:nvSpPr>
            <p:cNvPr id="300" name="Google Shape;300;p8"/>
            <p:cNvSpPr/>
            <p:nvPr/>
          </p:nvSpPr>
          <p:spPr>
            <a:xfrm>
              <a:off x="-9525" y="4581525"/>
              <a:ext cx="4205300" cy="476250"/>
            </a:xfrm>
            <a:custGeom>
              <a:rect b="b" l="l" r="r" t="t"/>
              <a:pathLst>
                <a:path extrusionOk="0" h="19050" w="168212">
                  <a:moveTo>
                    <a:pt x="0" y="1715"/>
                  </a:moveTo>
                  <a:lnTo>
                    <a:pt x="15812" y="16574"/>
                  </a:lnTo>
                  <a:lnTo>
                    <a:pt x="31052" y="16574"/>
                  </a:lnTo>
                  <a:lnTo>
                    <a:pt x="46292" y="14097"/>
                  </a:lnTo>
                  <a:lnTo>
                    <a:pt x="61532" y="19050"/>
                  </a:lnTo>
                  <a:lnTo>
                    <a:pt x="76581" y="11240"/>
                  </a:lnTo>
                  <a:lnTo>
                    <a:pt x="92012" y="11240"/>
                  </a:lnTo>
                  <a:lnTo>
                    <a:pt x="106871" y="0"/>
                  </a:lnTo>
                  <a:lnTo>
                    <a:pt x="122111" y="2667"/>
                  </a:lnTo>
                  <a:lnTo>
                    <a:pt x="137541" y="2667"/>
                  </a:lnTo>
                  <a:lnTo>
                    <a:pt x="152972" y="16002"/>
                  </a:lnTo>
                  <a:lnTo>
                    <a:pt x="168212" y="16002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01" name="Google Shape;301;p8"/>
            <p:cNvSpPr/>
            <p:nvPr/>
          </p:nvSpPr>
          <p:spPr>
            <a:xfrm>
              <a:off x="4195775" y="4462475"/>
              <a:ext cx="3424225" cy="590550"/>
            </a:xfrm>
            <a:custGeom>
              <a:rect b="b" l="l" r="r" t="t"/>
              <a:pathLst>
                <a:path extrusionOk="0" h="23622" w="136969">
                  <a:moveTo>
                    <a:pt x="0" y="20955"/>
                  </a:moveTo>
                  <a:lnTo>
                    <a:pt x="15049" y="9144"/>
                  </a:lnTo>
                  <a:lnTo>
                    <a:pt x="30480" y="4381"/>
                  </a:lnTo>
                  <a:lnTo>
                    <a:pt x="45720" y="13716"/>
                  </a:lnTo>
                  <a:lnTo>
                    <a:pt x="60769" y="13716"/>
                  </a:lnTo>
                  <a:lnTo>
                    <a:pt x="76009" y="16573"/>
                  </a:lnTo>
                  <a:lnTo>
                    <a:pt x="91249" y="11811"/>
                  </a:lnTo>
                  <a:lnTo>
                    <a:pt x="106680" y="23622"/>
                  </a:lnTo>
                  <a:lnTo>
                    <a:pt x="122110" y="23622"/>
                  </a:lnTo>
                  <a:lnTo>
                    <a:pt x="136969" y="0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02" name="Google Shape;302;p8"/>
            <p:cNvSpPr/>
            <p:nvPr/>
          </p:nvSpPr>
          <p:spPr>
            <a:xfrm>
              <a:off x="7624775" y="4472000"/>
              <a:ext cx="1533525" cy="414325"/>
            </a:xfrm>
            <a:custGeom>
              <a:rect b="b" l="l" r="r" t="t"/>
              <a:pathLst>
                <a:path extrusionOk="0" h="16573" w="61341">
                  <a:moveTo>
                    <a:pt x="0" y="0"/>
                  </a:moveTo>
                  <a:lnTo>
                    <a:pt x="15049" y="4762"/>
                  </a:lnTo>
                  <a:lnTo>
                    <a:pt x="30670" y="4762"/>
                  </a:lnTo>
                  <a:lnTo>
                    <a:pt x="45910" y="4762"/>
                  </a:lnTo>
                  <a:lnTo>
                    <a:pt x="61341" y="16573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</p:grpSp>
      <p:grpSp>
        <p:nvGrpSpPr>
          <p:cNvPr id="303" name="Google Shape;303;p8"/>
          <p:cNvGrpSpPr/>
          <p:nvPr/>
        </p:nvGrpSpPr>
        <p:grpSpPr>
          <a:xfrm>
            <a:off x="-42837" y="4443488"/>
            <a:ext cx="9229575" cy="642787"/>
            <a:chOff x="-42837" y="4443488"/>
            <a:chExt cx="9229575" cy="642787"/>
          </a:xfrm>
        </p:grpSpPr>
        <p:sp>
          <p:nvSpPr>
            <p:cNvPr id="304" name="Google Shape;304;p8"/>
            <p:cNvSpPr/>
            <p:nvPr/>
          </p:nvSpPr>
          <p:spPr>
            <a:xfrm>
              <a:off x="1114450" y="49006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" name="Google Shape;305;p8"/>
            <p:cNvSpPr/>
            <p:nvPr/>
          </p:nvSpPr>
          <p:spPr>
            <a:xfrm>
              <a:off x="1495450" y="502927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" name="Google Shape;306;p8"/>
            <p:cNvSpPr/>
            <p:nvPr/>
          </p:nvSpPr>
          <p:spPr>
            <a:xfrm>
              <a:off x="733450" y="49721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" name="Google Shape;307;p8"/>
            <p:cNvSpPr/>
            <p:nvPr/>
          </p:nvSpPr>
          <p:spPr>
            <a:xfrm>
              <a:off x="352450" y="49626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" name="Google Shape;308;p8"/>
            <p:cNvSpPr/>
            <p:nvPr/>
          </p:nvSpPr>
          <p:spPr>
            <a:xfrm>
              <a:off x="-42837" y="46054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" name="Google Shape;309;p8"/>
            <p:cNvSpPr/>
            <p:nvPr/>
          </p:nvSpPr>
          <p:spPr>
            <a:xfrm>
              <a:off x="1876450" y="48340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" name="Google Shape;310;p8"/>
            <p:cNvSpPr/>
            <p:nvPr/>
          </p:nvSpPr>
          <p:spPr>
            <a:xfrm>
              <a:off x="2257450" y="48292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" name="Google Shape;311;p8"/>
            <p:cNvSpPr/>
            <p:nvPr/>
          </p:nvSpPr>
          <p:spPr>
            <a:xfrm>
              <a:off x="2638450" y="454826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" name="Google Shape;312;p8"/>
            <p:cNvSpPr/>
            <p:nvPr/>
          </p:nvSpPr>
          <p:spPr>
            <a:xfrm>
              <a:off x="3019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" name="Google Shape;313;p8"/>
            <p:cNvSpPr/>
            <p:nvPr/>
          </p:nvSpPr>
          <p:spPr>
            <a:xfrm>
              <a:off x="3400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" name="Google Shape;314;p8"/>
            <p:cNvSpPr/>
            <p:nvPr/>
          </p:nvSpPr>
          <p:spPr>
            <a:xfrm>
              <a:off x="3781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" name="Google Shape;315;p8"/>
            <p:cNvSpPr/>
            <p:nvPr/>
          </p:nvSpPr>
          <p:spPr>
            <a:xfrm>
              <a:off x="4162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" name="Google Shape;316;p8"/>
            <p:cNvSpPr/>
            <p:nvPr/>
          </p:nvSpPr>
          <p:spPr>
            <a:xfrm>
              <a:off x="4543450" y="46673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" name="Google Shape;317;p8"/>
            <p:cNvSpPr/>
            <p:nvPr/>
          </p:nvSpPr>
          <p:spPr>
            <a:xfrm>
              <a:off x="4924450" y="45435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" name="Google Shape;318;p8"/>
            <p:cNvSpPr/>
            <p:nvPr/>
          </p:nvSpPr>
          <p:spPr>
            <a:xfrm>
              <a:off x="5305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" name="Google Shape;319;p8"/>
            <p:cNvSpPr/>
            <p:nvPr/>
          </p:nvSpPr>
          <p:spPr>
            <a:xfrm>
              <a:off x="5686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" name="Google Shape;320;p8"/>
            <p:cNvSpPr/>
            <p:nvPr/>
          </p:nvSpPr>
          <p:spPr>
            <a:xfrm>
              <a:off x="6067450" y="48483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" name="Google Shape;321;p8"/>
            <p:cNvSpPr/>
            <p:nvPr/>
          </p:nvSpPr>
          <p:spPr>
            <a:xfrm>
              <a:off x="6448450" y="47292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" name="Google Shape;322;p8"/>
            <p:cNvSpPr/>
            <p:nvPr/>
          </p:nvSpPr>
          <p:spPr>
            <a:xfrm>
              <a:off x="6829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8"/>
            <p:cNvSpPr/>
            <p:nvPr/>
          </p:nvSpPr>
          <p:spPr>
            <a:xfrm>
              <a:off x="7210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8"/>
            <p:cNvSpPr/>
            <p:nvPr/>
          </p:nvSpPr>
          <p:spPr>
            <a:xfrm>
              <a:off x="7591450" y="44434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8"/>
            <p:cNvSpPr/>
            <p:nvPr/>
          </p:nvSpPr>
          <p:spPr>
            <a:xfrm>
              <a:off x="7972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" name="Google Shape;326;p8"/>
            <p:cNvSpPr/>
            <p:nvPr/>
          </p:nvSpPr>
          <p:spPr>
            <a:xfrm>
              <a:off x="8353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8"/>
            <p:cNvSpPr/>
            <p:nvPr/>
          </p:nvSpPr>
          <p:spPr>
            <a:xfrm>
              <a:off x="8734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" name="Google Shape;328;p8"/>
            <p:cNvSpPr/>
            <p:nvPr/>
          </p:nvSpPr>
          <p:spPr>
            <a:xfrm>
              <a:off x="9129738" y="48673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9" name="Google Shape;329;p8"/>
          <p:cNvSpPr/>
          <p:nvPr/>
        </p:nvSpPr>
        <p:spPr>
          <a:xfrm>
            <a:off x="2990700" y="458620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" name="Google Shape;330;p8"/>
          <p:cNvSpPr/>
          <p:nvPr/>
        </p:nvSpPr>
        <p:spPr>
          <a:xfrm>
            <a:off x="1085700" y="487195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" name="Google Shape;331;p8"/>
          <p:cNvSpPr/>
          <p:nvPr/>
        </p:nvSpPr>
        <p:spPr>
          <a:xfrm>
            <a:off x="4895700" y="4516032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" name="Google Shape;332;p8"/>
          <p:cNvSpPr/>
          <p:nvPr/>
        </p:nvSpPr>
        <p:spPr>
          <a:xfrm rot="8100000">
            <a:off x="8699949" y="432916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AFF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" name="Google Shape;333;p8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334" name="Shape 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5" name="Google Shape;335;p9"/>
          <p:cNvSpPr txBox="1"/>
          <p:nvPr>
            <p:ph idx="1" type="body"/>
          </p:nvPr>
        </p:nvSpPr>
        <p:spPr>
          <a:xfrm>
            <a:off x="457200" y="3852828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Clr>
                <a:srgbClr val="00CEF6"/>
              </a:buClr>
              <a:buSzPts val="1400"/>
              <a:buNone/>
              <a:defRPr sz="1400">
                <a:solidFill>
                  <a:srgbClr val="00CEF6"/>
                </a:solidFill>
              </a:defRPr>
            </a:lvl1pPr>
          </a:lstStyle>
          <a:p/>
        </p:txBody>
      </p:sp>
      <p:sp>
        <p:nvSpPr>
          <p:cNvPr id="336" name="Google Shape;336;p9"/>
          <p:cNvSpPr/>
          <p:nvPr/>
        </p:nvSpPr>
        <p:spPr>
          <a:xfrm>
            <a:off x="-28575" y="4446775"/>
            <a:ext cx="9191625" cy="712478"/>
          </a:xfrm>
          <a:custGeom>
            <a:rect b="b" l="l" r="r" t="t"/>
            <a:pathLst>
              <a:path extrusionOk="0" h="41339" w="367665">
                <a:moveTo>
                  <a:pt x="381" y="381"/>
                </a:moveTo>
                <a:lnTo>
                  <a:pt x="16574" y="16383"/>
                </a:lnTo>
                <a:lnTo>
                  <a:pt x="31623" y="7430"/>
                </a:lnTo>
                <a:lnTo>
                  <a:pt x="62484" y="7239"/>
                </a:lnTo>
                <a:lnTo>
                  <a:pt x="77724" y="0"/>
                </a:lnTo>
                <a:lnTo>
                  <a:pt x="92964" y="19622"/>
                </a:lnTo>
                <a:lnTo>
                  <a:pt x="108014" y="30861"/>
                </a:lnTo>
                <a:lnTo>
                  <a:pt x="123063" y="30671"/>
                </a:lnTo>
                <a:lnTo>
                  <a:pt x="139065" y="15050"/>
                </a:lnTo>
                <a:lnTo>
                  <a:pt x="154115" y="11430"/>
                </a:lnTo>
                <a:lnTo>
                  <a:pt x="168783" y="3408"/>
                </a:lnTo>
                <a:lnTo>
                  <a:pt x="184404" y="21527"/>
                </a:lnTo>
                <a:lnTo>
                  <a:pt x="199644" y="22155"/>
                </a:lnTo>
                <a:lnTo>
                  <a:pt x="214694" y="36386"/>
                </a:lnTo>
                <a:lnTo>
                  <a:pt x="230124" y="36386"/>
                </a:lnTo>
                <a:lnTo>
                  <a:pt x="246126" y="29147"/>
                </a:lnTo>
                <a:lnTo>
                  <a:pt x="261176" y="29147"/>
                </a:lnTo>
                <a:lnTo>
                  <a:pt x="275463" y="16574"/>
                </a:lnTo>
                <a:lnTo>
                  <a:pt x="291656" y="24384"/>
                </a:lnTo>
                <a:lnTo>
                  <a:pt x="305943" y="11811"/>
                </a:lnTo>
                <a:lnTo>
                  <a:pt x="336804" y="11621"/>
                </a:lnTo>
                <a:lnTo>
                  <a:pt x="351854" y="16383"/>
                </a:lnTo>
                <a:lnTo>
                  <a:pt x="367665" y="4001"/>
                </a:lnTo>
                <a:lnTo>
                  <a:pt x="367284" y="41339"/>
                </a:lnTo>
                <a:lnTo>
                  <a:pt x="0" y="41339"/>
                </a:lnTo>
                <a:close/>
              </a:path>
            </a:pathLst>
          </a:custGeom>
          <a:solidFill>
            <a:srgbClr val="AFF000">
              <a:alpha val="81920"/>
            </a:srgbClr>
          </a:solidFill>
          <a:ln>
            <a:noFill/>
          </a:ln>
        </p:spPr>
      </p:sp>
      <p:sp>
        <p:nvSpPr>
          <p:cNvPr id="337" name="Google Shape;337;p9"/>
          <p:cNvSpPr/>
          <p:nvPr/>
        </p:nvSpPr>
        <p:spPr>
          <a:xfrm>
            <a:off x="-28575" y="4578111"/>
            <a:ext cx="9191625" cy="584439"/>
          </a:xfrm>
          <a:custGeom>
            <a:rect b="b" l="l" r="r" t="t"/>
            <a:pathLst>
              <a:path extrusionOk="0" h="33910" w="367665">
                <a:moveTo>
                  <a:pt x="381" y="8001"/>
                </a:moveTo>
                <a:lnTo>
                  <a:pt x="16764" y="16266"/>
                </a:lnTo>
                <a:lnTo>
                  <a:pt x="47244" y="16266"/>
                </a:lnTo>
                <a:lnTo>
                  <a:pt x="62484" y="9925"/>
                </a:lnTo>
                <a:lnTo>
                  <a:pt x="77724" y="23434"/>
                </a:lnTo>
                <a:lnTo>
                  <a:pt x="92964" y="23434"/>
                </a:lnTo>
                <a:lnTo>
                  <a:pt x="107442" y="16266"/>
                </a:lnTo>
                <a:lnTo>
                  <a:pt x="122682" y="11855"/>
                </a:lnTo>
                <a:lnTo>
                  <a:pt x="138684" y="11855"/>
                </a:lnTo>
                <a:lnTo>
                  <a:pt x="153924" y="15714"/>
                </a:lnTo>
                <a:lnTo>
                  <a:pt x="168783" y="11028"/>
                </a:lnTo>
                <a:lnTo>
                  <a:pt x="184023" y="18471"/>
                </a:lnTo>
                <a:lnTo>
                  <a:pt x="199644" y="29775"/>
                </a:lnTo>
                <a:lnTo>
                  <a:pt x="214122" y="22055"/>
                </a:lnTo>
                <a:lnTo>
                  <a:pt x="229743" y="22055"/>
                </a:lnTo>
                <a:lnTo>
                  <a:pt x="245364" y="8546"/>
                </a:lnTo>
                <a:lnTo>
                  <a:pt x="260604" y="16266"/>
                </a:lnTo>
                <a:lnTo>
                  <a:pt x="275844" y="16266"/>
                </a:lnTo>
                <a:lnTo>
                  <a:pt x="291084" y="9925"/>
                </a:lnTo>
                <a:lnTo>
                  <a:pt x="321564" y="9925"/>
                </a:lnTo>
                <a:lnTo>
                  <a:pt x="336804" y="23158"/>
                </a:lnTo>
                <a:lnTo>
                  <a:pt x="351282" y="18471"/>
                </a:lnTo>
                <a:lnTo>
                  <a:pt x="367665" y="0"/>
                </a:lnTo>
                <a:lnTo>
                  <a:pt x="367665" y="33910"/>
                </a:lnTo>
                <a:lnTo>
                  <a:pt x="0" y="33910"/>
                </a:lnTo>
                <a:close/>
              </a:path>
            </a:pathLst>
          </a:custGeom>
          <a:solidFill>
            <a:srgbClr val="00CEF6">
              <a:alpha val="73460"/>
            </a:srgbClr>
          </a:solidFill>
          <a:ln>
            <a:noFill/>
          </a:ln>
        </p:spPr>
      </p:sp>
      <p:sp>
        <p:nvSpPr>
          <p:cNvPr id="338" name="Google Shape;338;p9"/>
          <p:cNvSpPr/>
          <p:nvPr/>
        </p:nvSpPr>
        <p:spPr>
          <a:xfrm rot="8100000">
            <a:off x="1847981" y="42529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AFF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p9"/>
          <p:cNvSpPr/>
          <p:nvPr/>
        </p:nvSpPr>
        <p:spPr>
          <a:xfrm rot="8100000">
            <a:off x="6038981" y="453681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00CEF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" name="Google Shape;340;p9"/>
          <p:cNvSpPr/>
          <p:nvPr/>
        </p:nvSpPr>
        <p:spPr>
          <a:xfrm rot="8100000">
            <a:off x="7181981" y="45701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00CEF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41" name="Google Shape;341;p9"/>
          <p:cNvGrpSpPr/>
          <p:nvPr/>
        </p:nvGrpSpPr>
        <p:grpSpPr>
          <a:xfrm>
            <a:off x="-9525" y="4462475"/>
            <a:ext cx="9167825" cy="595300"/>
            <a:chOff x="-9525" y="4462475"/>
            <a:chExt cx="9167825" cy="595300"/>
          </a:xfrm>
        </p:grpSpPr>
        <p:sp>
          <p:nvSpPr>
            <p:cNvPr id="342" name="Google Shape;342;p9"/>
            <p:cNvSpPr/>
            <p:nvPr/>
          </p:nvSpPr>
          <p:spPr>
            <a:xfrm>
              <a:off x="-9525" y="4581525"/>
              <a:ext cx="4205300" cy="476250"/>
            </a:xfrm>
            <a:custGeom>
              <a:rect b="b" l="l" r="r" t="t"/>
              <a:pathLst>
                <a:path extrusionOk="0" h="19050" w="168212">
                  <a:moveTo>
                    <a:pt x="0" y="1715"/>
                  </a:moveTo>
                  <a:lnTo>
                    <a:pt x="15812" y="16574"/>
                  </a:lnTo>
                  <a:lnTo>
                    <a:pt x="31052" y="16574"/>
                  </a:lnTo>
                  <a:lnTo>
                    <a:pt x="46292" y="14097"/>
                  </a:lnTo>
                  <a:lnTo>
                    <a:pt x="61532" y="19050"/>
                  </a:lnTo>
                  <a:lnTo>
                    <a:pt x="76581" y="11240"/>
                  </a:lnTo>
                  <a:lnTo>
                    <a:pt x="92012" y="11240"/>
                  </a:lnTo>
                  <a:lnTo>
                    <a:pt x="106871" y="0"/>
                  </a:lnTo>
                  <a:lnTo>
                    <a:pt x="122111" y="2667"/>
                  </a:lnTo>
                  <a:lnTo>
                    <a:pt x="137541" y="2667"/>
                  </a:lnTo>
                  <a:lnTo>
                    <a:pt x="152972" y="16002"/>
                  </a:lnTo>
                  <a:lnTo>
                    <a:pt x="168212" y="16002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43" name="Google Shape;343;p9"/>
            <p:cNvSpPr/>
            <p:nvPr/>
          </p:nvSpPr>
          <p:spPr>
            <a:xfrm>
              <a:off x="4195775" y="4462475"/>
              <a:ext cx="3424225" cy="590550"/>
            </a:xfrm>
            <a:custGeom>
              <a:rect b="b" l="l" r="r" t="t"/>
              <a:pathLst>
                <a:path extrusionOk="0" h="23622" w="136969">
                  <a:moveTo>
                    <a:pt x="0" y="20955"/>
                  </a:moveTo>
                  <a:lnTo>
                    <a:pt x="15049" y="9144"/>
                  </a:lnTo>
                  <a:lnTo>
                    <a:pt x="30480" y="4381"/>
                  </a:lnTo>
                  <a:lnTo>
                    <a:pt x="45720" y="13716"/>
                  </a:lnTo>
                  <a:lnTo>
                    <a:pt x="60769" y="13716"/>
                  </a:lnTo>
                  <a:lnTo>
                    <a:pt x="76009" y="16573"/>
                  </a:lnTo>
                  <a:lnTo>
                    <a:pt x="91249" y="11811"/>
                  </a:lnTo>
                  <a:lnTo>
                    <a:pt x="106680" y="23622"/>
                  </a:lnTo>
                  <a:lnTo>
                    <a:pt x="122110" y="23622"/>
                  </a:lnTo>
                  <a:lnTo>
                    <a:pt x="136969" y="0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44" name="Google Shape;344;p9"/>
            <p:cNvSpPr/>
            <p:nvPr/>
          </p:nvSpPr>
          <p:spPr>
            <a:xfrm>
              <a:off x="7624775" y="4472000"/>
              <a:ext cx="1533525" cy="414325"/>
            </a:xfrm>
            <a:custGeom>
              <a:rect b="b" l="l" r="r" t="t"/>
              <a:pathLst>
                <a:path extrusionOk="0" h="16573" w="61341">
                  <a:moveTo>
                    <a:pt x="0" y="0"/>
                  </a:moveTo>
                  <a:lnTo>
                    <a:pt x="15049" y="4762"/>
                  </a:lnTo>
                  <a:lnTo>
                    <a:pt x="30670" y="4762"/>
                  </a:lnTo>
                  <a:lnTo>
                    <a:pt x="45910" y="4762"/>
                  </a:lnTo>
                  <a:lnTo>
                    <a:pt x="61341" y="16573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</p:grpSp>
      <p:grpSp>
        <p:nvGrpSpPr>
          <p:cNvPr id="345" name="Google Shape;345;p9"/>
          <p:cNvGrpSpPr/>
          <p:nvPr/>
        </p:nvGrpSpPr>
        <p:grpSpPr>
          <a:xfrm>
            <a:off x="-42837" y="4443488"/>
            <a:ext cx="9229575" cy="642787"/>
            <a:chOff x="-42837" y="4443488"/>
            <a:chExt cx="9229575" cy="642787"/>
          </a:xfrm>
        </p:grpSpPr>
        <p:sp>
          <p:nvSpPr>
            <p:cNvPr id="346" name="Google Shape;346;p9"/>
            <p:cNvSpPr/>
            <p:nvPr/>
          </p:nvSpPr>
          <p:spPr>
            <a:xfrm>
              <a:off x="1114450" y="49006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9"/>
            <p:cNvSpPr/>
            <p:nvPr/>
          </p:nvSpPr>
          <p:spPr>
            <a:xfrm>
              <a:off x="1495450" y="502927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9"/>
            <p:cNvSpPr/>
            <p:nvPr/>
          </p:nvSpPr>
          <p:spPr>
            <a:xfrm>
              <a:off x="733450" y="49721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9"/>
            <p:cNvSpPr/>
            <p:nvPr/>
          </p:nvSpPr>
          <p:spPr>
            <a:xfrm>
              <a:off x="352450" y="49626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9"/>
            <p:cNvSpPr/>
            <p:nvPr/>
          </p:nvSpPr>
          <p:spPr>
            <a:xfrm>
              <a:off x="-42837" y="46054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9"/>
            <p:cNvSpPr/>
            <p:nvPr/>
          </p:nvSpPr>
          <p:spPr>
            <a:xfrm>
              <a:off x="1876450" y="48340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9"/>
            <p:cNvSpPr/>
            <p:nvPr/>
          </p:nvSpPr>
          <p:spPr>
            <a:xfrm>
              <a:off x="2257450" y="48292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9"/>
            <p:cNvSpPr/>
            <p:nvPr/>
          </p:nvSpPr>
          <p:spPr>
            <a:xfrm>
              <a:off x="2638450" y="454826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9"/>
            <p:cNvSpPr/>
            <p:nvPr/>
          </p:nvSpPr>
          <p:spPr>
            <a:xfrm>
              <a:off x="3019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9"/>
            <p:cNvSpPr/>
            <p:nvPr/>
          </p:nvSpPr>
          <p:spPr>
            <a:xfrm>
              <a:off x="3400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6" name="Google Shape;356;p9"/>
            <p:cNvSpPr/>
            <p:nvPr/>
          </p:nvSpPr>
          <p:spPr>
            <a:xfrm>
              <a:off x="3781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" name="Google Shape;357;p9"/>
            <p:cNvSpPr/>
            <p:nvPr/>
          </p:nvSpPr>
          <p:spPr>
            <a:xfrm>
              <a:off x="4162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9"/>
            <p:cNvSpPr/>
            <p:nvPr/>
          </p:nvSpPr>
          <p:spPr>
            <a:xfrm>
              <a:off x="4543450" y="46673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9"/>
            <p:cNvSpPr/>
            <p:nvPr/>
          </p:nvSpPr>
          <p:spPr>
            <a:xfrm>
              <a:off x="4924450" y="45435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9"/>
            <p:cNvSpPr/>
            <p:nvPr/>
          </p:nvSpPr>
          <p:spPr>
            <a:xfrm>
              <a:off x="5305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9"/>
            <p:cNvSpPr/>
            <p:nvPr/>
          </p:nvSpPr>
          <p:spPr>
            <a:xfrm>
              <a:off x="5686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9"/>
            <p:cNvSpPr/>
            <p:nvPr/>
          </p:nvSpPr>
          <p:spPr>
            <a:xfrm>
              <a:off x="6067450" y="48483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9"/>
            <p:cNvSpPr/>
            <p:nvPr/>
          </p:nvSpPr>
          <p:spPr>
            <a:xfrm>
              <a:off x="6448450" y="47292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9"/>
            <p:cNvSpPr/>
            <p:nvPr/>
          </p:nvSpPr>
          <p:spPr>
            <a:xfrm>
              <a:off x="6829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9"/>
            <p:cNvSpPr/>
            <p:nvPr/>
          </p:nvSpPr>
          <p:spPr>
            <a:xfrm>
              <a:off x="7210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9"/>
            <p:cNvSpPr/>
            <p:nvPr/>
          </p:nvSpPr>
          <p:spPr>
            <a:xfrm>
              <a:off x="7591450" y="44434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9"/>
            <p:cNvSpPr/>
            <p:nvPr/>
          </p:nvSpPr>
          <p:spPr>
            <a:xfrm>
              <a:off x="7972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9"/>
            <p:cNvSpPr/>
            <p:nvPr/>
          </p:nvSpPr>
          <p:spPr>
            <a:xfrm>
              <a:off x="8353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9"/>
            <p:cNvSpPr/>
            <p:nvPr/>
          </p:nvSpPr>
          <p:spPr>
            <a:xfrm>
              <a:off x="8734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9"/>
            <p:cNvSpPr/>
            <p:nvPr/>
          </p:nvSpPr>
          <p:spPr>
            <a:xfrm>
              <a:off x="9129738" y="48673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1" name="Google Shape;371;p9"/>
          <p:cNvSpPr/>
          <p:nvPr/>
        </p:nvSpPr>
        <p:spPr>
          <a:xfrm>
            <a:off x="2990700" y="458620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" name="Google Shape;372;p9"/>
          <p:cNvSpPr/>
          <p:nvPr/>
        </p:nvSpPr>
        <p:spPr>
          <a:xfrm>
            <a:off x="1085700" y="487195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" name="Google Shape;373;p9"/>
          <p:cNvSpPr/>
          <p:nvPr/>
        </p:nvSpPr>
        <p:spPr>
          <a:xfrm>
            <a:off x="4895700" y="4516032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4" name="Google Shape;374;p9"/>
          <p:cNvSpPr/>
          <p:nvPr/>
        </p:nvSpPr>
        <p:spPr>
          <a:xfrm rot="8100000">
            <a:off x="8699949" y="432916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AFF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5" name="Google Shape;375;p9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376" name="Shape 3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7" name="Google Shape;377;p10"/>
          <p:cNvSpPr/>
          <p:nvPr/>
        </p:nvSpPr>
        <p:spPr>
          <a:xfrm>
            <a:off x="-28575" y="4446775"/>
            <a:ext cx="9191625" cy="712478"/>
          </a:xfrm>
          <a:custGeom>
            <a:rect b="b" l="l" r="r" t="t"/>
            <a:pathLst>
              <a:path extrusionOk="0" h="41339" w="367665">
                <a:moveTo>
                  <a:pt x="381" y="381"/>
                </a:moveTo>
                <a:lnTo>
                  <a:pt x="16574" y="16383"/>
                </a:lnTo>
                <a:lnTo>
                  <a:pt x="31623" y="7430"/>
                </a:lnTo>
                <a:lnTo>
                  <a:pt x="62484" y="7239"/>
                </a:lnTo>
                <a:lnTo>
                  <a:pt x="77724" y="0"/>
                </a:lnTo>
                <a:lnTo>
                  <a:pt x="92964" y="19622"/>
                </a:lnTo>
                <a:lnTo>
                  <a:pt x="108014" y="30861"/>
                </a:lnTo>
                <a:lnTo>
                  <a:pt x="123063" y="30671"/>
                </a:lnTo>
                <a:lnTo>
                  <a:pt x="139065" y="15050"/>
                </a:lnTo>
                <a:lnTo>
                  <a:pt x="154115" y="11430"/>
                </a:lnTo>
                <a:lnTo>
                  <a:pt x="168783" y="3408"/>
                </a:lnTo>
                <a:lnTo>
                  <a:pt x="184404" y="21527"/>
                </a:lnTo>
                <a:lnTo>
                  <a:pt x="199644" y="22155"/>
                </a:lnTo>
                <a:lnTo>
                  <a:pt x="214694" y="36386"/>
                </a:lnTo>
                <a:lnTo>
                  <a:pt x="230124" y="36386"/>
                </a:lnTo>
                <a:lnTo>
                  <a:pt x="246126" y="29147"/>
                </a:lnTo>
                <a:lnTo>
                  <a:pt x="261176" y="29147"/>
                </a:lnTo>
                <a:lnTo>
                  <a:pt x="275463" y="16574"/>
                </a:lnTo>
                <a:lnTo>
                  <a:pt x="291656" y="24384"/>
                </a:lnTo>
                <a:lnTo>
                  <a:pt x="305943" y="11811"/>
                </a:lnTo>
                <a:lnTo>
                  <a:pt x="336804" y="11621"/>
                </a:lnTo>
                <a:lnTo>
                  <a:pt x="351854" y="16383"/>
                </a:lnTo>
                <a:lnTo>
                  <a:pt x="367665" y="4001"/>
                </a:lnTo>
                <a:lnTo>
                  <a:pt x="367284" y="41339"/>
                </a:lnTo>
                <a:lnTo>
                  <a:pt x="0" y="41339"/>
                </a:lnTo>
                <a:close/>
              </a:path>
            </a:pathLst>
          </a:custGeom>
          <a:solidFill>
            <a:srgbClr val="AFF000">
              <a:alpha val="81920"/>
            </a:srgbClr>
          </a:solidFill>
          <a:ln>
            <a:noFill/>
          </a:ln>
        </p:spPr>
      </p:sp>
      <p:sp>
        <p:nvSpPr>
          <p:cNvPr id="378" name="Google Shape;378;p10"/>
          <p:cNvSpPr/>
          <p:nvPr/>
        </p:nvSpPr>
        <p:spPr>
          <a:xfrm>
            <a:off x="-28575" y="4578111"/>
            <a:ext cx="9191625" cy="584439"/>
          </a:xfrm>
          <a:custGeom>
            <a:rect b="b" l="l" r="r" t="t"/>
            <a:pathLst>
              <a:path extrusionOk="0" h="33910" w="367665">
                <a:moveTo>
                  <a:pt x="381" y="8001"/>
                </a:moveTo>
                <a:lnTo>
                  <a:pt x="16764" y="16266"/>
                </a:lnTo>
                <a:lnTo>
                  <a:pt x="47244" y="16266"/>
                </a:lnTo>
                <a:lnTo>
                  <a:pt x="62484" y="9925"/>
                </a:lnTo>
                <a:lnTo>
                  <a:pt x="77724" y="23434"/>
                </a:lnTo>
                <a:lnTo>
                  <a:pt x="92964" y="23434"/>
                </a:lnTo>
                <a:lnTo>
                  <a:pt x="107442" y="16266"/>
                </a:lnTo>
                <a:lnTo>
                  <a:pt x="122682" y="11855"/>
                </a:lnTo>
                <a:lnTo>
                  <a:pt x="138684" y="11855"/>
                </a:lnTo>
                <a:lnTo>
                  <a:pt x="153924" y="15714"/>
                </a:lnTo>
                <a:lnTo>
                  <a:pt x="168783" y="11028"/>
                </a:lnTo>
                <a:lnTo>
                  <a:pt x="184023" y="18471"/>
                </a:lnTo>
                <a:lnTo>
                  <a:pt x="199644" y="29775"/>
                </a:lnTo>
                <a:lnTo>
                  <a:pt x="214122" y="22055"/>
                </a:lnTo>
                <a:lnTo>
                  <a:pt x="229743" y="22055"/>
                </a:lnTo>
                <a:lnTo>
                  <a:pt x="245364" y="8546"/>
                </a:lnTo>
                <a:lnTo>
                  <a:pt x="260604" y="16266"/>
                </a:lnTo>
                <a:lnTo>
                  <a:pt x="275844" y="16266"/>
                </a:lnTo>
                <a:lnTo>
                  <a:pt x="291084" y="9925"/>
                </a:lnTo>
                <a:lnTo>
                  <a:pt x="321564" y="9925"/>
                </a:lnTo>
                <a:lnTo>
                  <a:pt x="336804" y="23158"/>
                </a:lnTo>
                <a:lnTo>
                  <a:pt x="351282" y="18471"/>
                </a:lnTo>
                <a:lnTo>
                  <a:pt x="367665" y="0"/>
                </a:lnTo>
                <a:lnTo>
                  <a:pt x="367665" y="33910"/>
                </a:lnTo>
                <a:lnTo>
                  <a:pt x="0" y="33910"/>
                </a:lnTo>
                <a:close/>
              </a:path>
            </a:pathLst>
          </a:custGeom>
          <a:solidFill>
            <a:srgbClr val="00CEF6">
              <a:alpha val="73460"/>
            </a:srgbClr>
          </a:solidFill>
          <a:ln>
            <a:noFill/>
          </a:ln>
        </p:spPr>
      </p:sp>
      <p:sp>
        <p:nvSpPr>
          <p:cNvPr id="379" name="Google Shape;379;p10"/>
          <p:cNvSpPr/>
          <p:nvPr/>
        </p:nvSpPr>
        <p:spPr>
          <a:xfrm rot="8100000">
            <a:off x="1847981" y="42529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AFF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0" name="Google Shape;380;p10"/>
          <p:cNvSpPr/>
          <p:nvPr/>
        </p:nvSpPr>
        <p:spPr>
          <a:xfrm rot="8100000">
            <a:off x="6038981" y="453681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00CEF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" name="Google Shape;381;p10"/>
          <p:cNvSpPr/>
          <p:nvPr/>
        </p:nvSpPr>
        <p:spPr>
          <a:xfrm rot="8100000">
            <a:off x="7181981" y="45701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00CEF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82" name="Google Shape;382;p10"/>
          <p:cNvGrpSpPr/>
          <p:nvPr/>
        </p:nvGrpSpPr>
        <p:grpSpPr>
          <a:xfrm>
            <a:off x="-9525" y="4462475"/>
            <a:ext cx="9167825" cy="595300"/>
            <a:chOff x="-9525" y="4462475"/>
            <a:chExt cx="9167825" cy="595300"/>
          </a:xfrm>
        </p:grpSpPr>
        <p:sp>
          <p:nvSpPr>
            <p:cNvPr id="383" name="Google Shape;383;p10"/>
            <p:cNvSpPr/>
            <p:nvPr/>
          </p:nvSpPr>
          <p:spPr>
            <a:xfrm>
              <a:off x="-9525" y="4581525"/>
              <a:ext cx="4205300" cy="476250"/>
            </a:xfrm>
            <a:custGeom>
              <a:rect b="b" l="l" r="r" t="t"/>
              <a:pathLst>
                <a:path extrusionOk="0" h="19050" w="168212">
                  <a:moveTo>
                    <a:pt x="0" y="1715"/>
                  </a:moveTo>
                  <a:lnTo>
                    <a:pt x="15812" y="16574"/>
                  </a:lnTo>
                  <a:lnTo>
                    <a:pt x="31052" y="16574"/>
                  </a:lnTo>
                  <a:lnTo>
                    <a:pt x="46292" y="14097"/>
                  </a:lnTo>
                  <a:lnTo>
                    <a:pt x="61532" y="19050"/>
                  </a:lnTo>
                  <a:lnTo>
                    <a:pt x="76581" y="11240"/>
                  </a:lnTo>
                  <a:lnTo>
                    <a:pt x="92012" y="11240"/>
                  </a:lnTo>
                  <a:lnTo>
                    <a:pt x="106871" y="0"/>
                  </a:lnTo>
                  <a:lnTo>
                    <a:pt x="122111" y="2667"/>
                  </a:lnTo>
                  <a:lnTo>
                    <a:pt x="137541" y="2667"/>
                  </a:lnTo>
                  <a:lnTo>
                    <a:pt x="152972" y="16002"/>
                  </a:lnTo>
                  <a:lnTo>
                    <a:pt x="168212" y="16002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84" name="Google Shape;384;p10"/>
            <p:cNvSpPr/>
            <p:nvPr/>
          </p:nvSpPr>
          <p:spPr>
            <a:xfrm>
              <a:off x="4195775" y="4462475"/>
              <a:ext cx="3424225" cy="590550"/>
            </a:xfrm>
            <a:custGeom>
              <a:rect b="b" l="l" r="r" t="t"/>
              <a:pathLst>
                <a:path extrusionOk="0" h="23622" w="136969">
                  <a:moveTo>
                    <a:pt x="0" y="20955"/>
                  </a:moveTo>
                  <a:lnTo>
                    <a:pt x="15049" y="9144"/>
                  </a:lnTo>
                  <a:lnTo>
                    <a:pt x="30480" y="4381"/>
                  </a:lnTo>
                  <a:lnTo>
                    <a:pt x="45720" y="13716"/>
                  </a:lnTo>
                  <a:lnTo>
                    <a:pt x="60769" y="13716"/>
                  </a:lnTo>
                  <a:lnTo>
                    <a:pt x="76009" y="16573"/>
                  </a:lnTo>
                  <a:lnTo>
                    <a:pt x="91249" y="11811"/>
                  </a:lnTo>
                  <a:lnTo>
                    <a:pt x="106680" y="23622"/>
                  </a:lnTo>
                  <a:lnTo>
                    <a:pt x="122110" y="23622"/>
                  </a:lnTo>
                  <a:lnTo>
                    <a:pt x="136969" y="0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385" name="Google Shape;385;p10"/>
            <p:cNvSpPr/>
            <p:nvPr/>
          </p:nvSpPr>
          <p:spPr>
            <a:xfrm>
              <a:off x="7624775" y="4472000"/>
              <a:ext cx="1533525" cy="414325"/>
            </a:xfrm>
            <a:custGeom>
              <a:rect b="b" l="l" r="r" t="t"/>
              <a:pathLst>
                <a:path extrusionOk="0" h="16573" w="61341">
                  <a:moveTo>
                    <a:pt x="0" y="0"/>
                  </a:moveTo>
                  <a:lnTo>
                    <a:pt x="15049" y="4762"/>
                  </a:lnTo>
                  <a:lnTo>
                    <a:pt x="30670" y="4762"/>
                  </a:lnTo>
                  <a:lnTo>
                    <a:pt x="45910" y="4762"/>
                  </a:lnTo>
                  <a:lnTo>
                    <a:pt x="61341" y="16573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</p:grpSp>
      <p:grpSp>
        <p:nvGrpSpPr>
          <p:cNvPr id="386" name="Google Shape;386;p10"/>
          <p:cNvGrpSpPr/>
          <p:nvPr/>
        </p:nvGrpSpPr>
        <p:grpSpPr>
          <a:xfrm>
            <a:off x="-42837" y="4443488"/>
            <a:ext cx="9229575" cy="642787"/>
            <a:chOff x="-42837" y="4443488"/>
            <a:chExt cx="9229575" cy="642787"/>
          </a:xfrm>
        </p:grpSpPr>
        <p:sp>
          <p:nvSpPr>
            <p:cNvPr id="387" name="Google Shape;387;p10"/>
            <p:cNvSpPr/>
            <p:nvPr/>
          </p:nvSpPr>
          <p:spPr>
            <a:xfrm>
              <a:off x="1114450" y="49006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10"/>
            <p:cNvSpPr/>
            <p:nvPr/>
          </p:nvSpPr>
          <p:spPr>
            <a:xfrm>
              <a:off x="1495450" y="502927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10"/>
            <p:cNvSpPr/>
            <p:nvPr/>
          </p:nvSpPr>
          <p:spPr>
            <a:xfrm>
              <a:off x="733450" y="49721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10"/>
            <p:cNvSpPr/>
            <p:nvPr/>
          </p:nvSpPr>
          <p:spPr>
            <a:xfrm>
              <a:off x="352450" y="49626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10"/>
            <p:cNvSpPr/>
            <p:nvPr/>
          </p:nvSpPr>
          <p:spPr>
            <a:xfrm>
              <a:off x="-42837" y="46054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10"/>
            <p:cNvSpPr/>
            <p:nvPr/>
          </p:nvSpPr>
          <p:spPr>
            <a:xfrm>
              <a:off x="1876450" y="48340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10"/>
            <p:cNvSpPr/>
            <p:nvPr/>
          </p:nvSpPr>
          <p:spPr>
            <a:xfrm>
              <a:off x="2257450" y="48292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10"/>
            <p:cNvSpPr/>
            <p:nvPr/>
          </p:nvSpPr>
          <p:spPr>
            <a:xfrm>
              <a:off x="2638450" y="454826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10"/>
            <p:cNvSpPr/>
            <p:nvPr/>
          </p:nvSpPr>
          <p:spPr>
            <a:xfrm>
              <a:off x="3019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10"/>
            <p:cNvSpPr/>
            <p:nvPr/>
          </p:nvSpPr>
          <p:spPr>
            <a:xfrm>
              <a:off x="3400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10"/>
            <p:cNvSpPr/>
            <p:nvPr/>
          </p:nvSpPr>
          <p:spPr>
            <a:xfrm>
              <a:off x="3781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10"/>
            <p:cNvSpPr/>
            <p:nvPr/>
          </p:nvSpPr>
          <p:spPr>
            <a:xfrm>
              <a:off x="4162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10"/>
            <p:cNvSpPr/>
            <p:nvPr/>
          </p:nvSpPr>
          <p:spPr>
            <a:xfrm>
              <a:off x="4543450" y="46673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10"/>
            <p:cNvSpPr/>
            <p:nvPr/>
          </p:nvSpPr>
          <p:spPr>
            <a:xfrm>
              <a:off x="4924450" y="45435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10"/>
            <p:cNvSpPr/>
            <p:nvPr/>
          </p:nvSpPr>
          <p:spPr>
            <a:xfrm>
              <a:off x="5305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10"/>
            <p:cNvSpPr/>
            <p:nvPr/>
          </p:nvSpPr>
          <p:spPr>
            <a:xfrm>
              <a:off x="5686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10"/>
            <p:cNvSpPr/>
            <p:nvPr/>
          </p:nvSpPr>
          <p:spPr>
            <a:xfrm>
              <a:off x="6067450" y="48483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10"/>
            <p:cNvSpPr/>
            <p:nvPr/>
          </p:nvSpPr>
          <p:spPr>
            <a:xfrm>
              <a:off x="6448450" y="47292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10"/>
            <p:cNvSpPr/>
            <p:nvPr/>
          </p:nvSpPr>
          <p:spPr>
            <a:xfrm>
              <a:off x="6829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10"/>
            <p:cNvSpPr/>
            <p:nvPr/>
          </p:nvSpPr>
          <p:spPr>
            <a:xfrm>
              <a:off x="7210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10"/>
            <p:cNvSpPr/>
            <p:nvPr/>
          </p:nvSpPr>
          <p:spPr>
            <a:xfrm>
              <a:off x="7591450" y="44434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10"/>
            <p:cNvSpPr/>
            <p:nvPr/>
          </p:nvSpPr>
          <p:spPr>
            <a:xfrm>
              <a:off x="7972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10"/>
            <p:cNvSpPr/>
            <p:nvPr/>
          </p:nvSpPr>
          <p:spPr>
            <a:xfrm>
              <a:off x="8353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10"/>
            <p:cNvSpPr/>
            <p:nvPr/>
          </p:nvSpPr>
          <p:spPr>
            <a:xfrm>
              <a:off x="8734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10"/>
            <p:cNvSpPr/>
            <p:nvPr/>
          </p:nvSpPr>
          <p:spPr>
            <a:xfrm>
              <a:off x="9129738" y="48673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2" name="Google Shape;412;p10"/>
          <p:cNvSpPr/>
          <p:nvPr/>
        </p:nvSpPr>
        <p:spPr>
          <a:xfrm>
            <a:off x="2990700" y="458620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" name="Google Shape;413;p10"/>
          <p:cNvSpPr/>
          <p:nvPr/>
        </p:nvSpPr>
        <p:spPr>
          <a:xfrm>
            <a:off x="1085700" y="487195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4" name="Google Shape;414;p10"/>
          <p:cNvSpPr/>
          <p:nvPr/>
        </p:nvSpPr>
        <p:spPr>
          <a:xfrm>
            <a:off x="4895700" y="4516032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5" name="Google Shape;415;p10"/>
          <p:cNvSpPr/>
          <p:nvPr/>
        </p:nvSpPr>
        <p:spPr>
          <a:xfrm rot="8100000">
            <a:off x="8699949" y="432916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AFF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6" name="Google Shape;416;p10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All graph">
  <p:cSld name="BLANK_2">
    <p:spTree>
      <p:nvGrpSpPr>
        <p:cNvPr id="417" name="Shape 4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8" name="Google Shape;418;p11"/>
          <p:cNvSpPr/>
          <p:nvPr/>
        </p:nvSpPr>
        <p:spPr>
          <a:xfrm>
            <a:off x="-20075" y="636775"/>
            <a:ext cx="9203950" cy="4550900"/>
          </a:xfrm>
          <a:custGeom>
            <a:rect b="b" l="l" r="r" t="t"/>
            <a:pathLst>
              <a:path extrusionOk="0" h="182036" w="368158">
                <a:moveTo>
                  <a:pt x="41" y="263"/>
                </a:moveTo>
                <a:lnTo>
                  <a:pt x="16234" y="11294"/>
                </a:lnTo>
                <a:lnTo>
                  <a:pt x="31283" y="5122"/>
                </a:lnTo>
                <a:lnTo>
                  <a:pt x="62144" y="4991"/>
                </a:lnTo>
                <a:lnTo>
                  <a:pt x="77384" y="0"/>
                </a:lnTo>
                <a:lnTo>
                  <a:pt x="92624" y="13527"/>
                </a:lnTo>
                <a:lnTo>
                  <a:pt x="107674" y="21276"/>
                </a:lnTo>
                <a:lnTo>
                  <a:pt x="122723" y="21145"/>
                </a:lnTo>
                <a:lnTo>
                  <a:pt x="138725" y="10375"/>
                </a:lnTo>
                <a:lnTo>
                  <a:pt x="153775" y="7880"/>
                </a:lnTo>
                <a:lnTo>
                  <a:pt x="168443" y="2349"/>
                </a:lnTo>
                <a:lnTo>
                  <a:pt x="184064" y="14841"/>
                </a:lnTo>
                <a:lnTo>
                  <a:pt x="199304" y="15274"/>
                </a:lnTo>
                <a:lnTo>
                  <a:pt x="214354" y="25085"/>
                </a:lnTo>
                <a:lnTo>
                  <a:pt x="229784" y="25085"/>
                </a:lnTo>
                <a:lnTo>
                  <a:pt x="245786" y="20094"/>
                </a:lnTo>
                <a:lnTo>
                  <a:pt x="260836" y="20094"/>
                </a:lnTo>
                <a:lnTo>
                  <a:pt x="275123" y="11426"/>
                </a:lnTo>
                <a:lnTo>
                  <a:pt x="291316" y="16810"/>
                </a:lnTo>
                <a:lnTo>
                  <a:pt x="305603" y="8143"/>
                </a:lnTo>
                <a:lnTo>
                  <a:pt x="336464" y="8012"/>
                </a:lnTo>
                <a:lnTo>
                  <a:pt x="351514" y="11294"/>
                </a:lnTo>
                <a:lnTo>
                  <a:pt x="367325" y="2758"/>
                </a:lnTo>
                <a:lnTo>
                  <a:pt x="368158" y="181769"/>
                </a:lnTo>
                <a:lnTo>
                  <a:pt x="0" y="182036"/>
                </a:lnTo>
                <a:close/>
              </a:path>
            </a:pathLst>
          </a:custGeom>
          <a:solidFill>
            <a:srgbClr val="AFF000">
              <a:alpha val="81920"/>
            </a:srgbClr>
          </a:solidFill>
          <a:ln>
            <a:noFill/>
          </a:ln>
        </p:spPr>
      </p:sp>
      <p:sp>
        <p:nvSpPr>
          <p:cNvPr id="419" name="Google Shape;419;p11"/>
          <p:cNvSpPr/>
          <p:nvPr/>
        </p:nvSpPr>
        <p:spPr>
          <a:xfrm>
            <a:off x="-33475" y="768100"/>
            <a:ext cx="9210650" cy="4406200"/>
          </a:xfrm>
          <a:custGeom>
            <a:rect b="b" l="l" r="r" t="t"/>
            <a:pathLst>
              <a:path extrusionOk="0" h="176248" w="368426">
                <a:moveTo>
                  <a:pt x="577" y="5516"/>
                </a:moveTo>
                <a:lnTo>
                  <a:pt x="16960" y="11214"/>
                </a:lnTo>
                <a:lnTo>
                  <a:pt x="47440" y="11214"/>
                </a:lnTo>
                <a:lnTo>
                  <a:pt x="62680" y="6843"/>
                </a:lnTo>
                <a:lnTo>
                  <a:pt x="77920" y="16156"/>
                </a:lnTo>
                <a:lnTo>
                  <a:pt x="93160" y="16156"/>
                </a:lnTo>
                <a:lnTo>
                  <a:pt x="107638" y="11214"/>
                </a:lnTo>
                <a:lnTo>
                  <a:pt x="122878" y="8173"/>
                </a:lnTo>
                <a:lnTo>
                  <a:pt x="138880" y="8173"/>
                </a:lnTo>
                <a:lnTo>
                  <a:pt x="154120" y="10834"/>
                </a:lnTo>
                <a:lnTo>
                  <a:pt x="168979" y="7603"/>
                </a:lnTo>
                <a:lnTo>
                  <a:pt x="184219" y="12734"/>
                </a:lnTo>
                <a:lnTo>
                  <a:pt x="199840" y="20527"/>
                </a:lnTo>
                <a:lnTo>
                  <a:pt x="214318" y="15205"/>
                </a:lnTo>
                <a:lnTo>
                  <a:pt x="229939" y="15205"/>
                </a:lnTo>
                <a:lnTo>
                  <a:pt x="245560" y="5892"/>
                </a:lnTo>
                <a:lnTo>
                  <a:pt x="260800" y="11214"/>
                </a:lnTo>
                <a:lnTo>
                  <a:pt x="276040" y="11214"/>
                </a:lnTo>
                <a:lnTo>
                  <a:pt x="291280" y="6843"/>
                </a:lnTo>
                <a:lnTo>
                  <a:pt x="321760" y="6843"/>
                </a:lnTo>
                <a:lnTo>
                  <a:pt x="337000" y="15966"/>
                </a:lnTo>
                <a:lnTo>
                  <a:pt x="351478" y="12734"/>
                </a:lnTo>
                <a:lnTo>
                  <a:pt x="367861" y="0"/>
                </a:lnTo>
                <a:lnTo>
                  <a:pt x="368426" y="176248"/>
                </a:lnTo>
                <a:lnTo>
                  <a:pt x="0" y="176248"/>
                </a:lnTo>
                <a:close/>
              </a:path>
            </a:pathLst>
          </a:custGeom>
          <a:solidFill>
            <a:srgbClr val="00CEF6">
              <a:alpha val="73460"/>
            </a:srgbClr>
          </a:solidFill>
          <a:ln>
            <a:noFill/>
          </a:ln>
        </p:spPr>
      </p:sp>
      <p:sp>
        <p:nvSpPr>
          <p:cNvPr id="420" name="Google Shape;420;p11"/>
          <p:cNvSpPr/>
          <p:nvPr/>
        </p:nvSpPr>
        <p:spPr>
          <a:xfrm rot="8100000">
            <a:off x="1847981" y="4429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AFF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1" name="Google Shape;421;p11"/>
          <p:cNvSpPr/>
          <p:nvPr/>
        </p:nvSpPr>
        <p:spPr>
          <a:xfrm rot="8100000">
            <a:off x="6038981" y="72681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00CEF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" name="Google Shape;422;p11"/>
          <p:cNvSpPr/>
          <p:nvPr/>
        </p:nvSpPr>
        <p:spPr>
          <a:xfrm rot="8100000">
            <a:off x="7181981" y="760169"/>
            <a:ext cx="122612" cy="122612"/>
          </a:xfrm>
          <a:prstGeom prst="teardrop">
            <a:avLst>
              <a:gd fmla="val 100000" name="adj"/>
            </a:avLst>
          </a:prstGeom>
          <a:solidFill>
            <a:srgbClr val="00CEF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3" name="Google Shape;423;p11"/>
          <p:cNvGrpSpPr/>
          <p:nvPr/>
        </p:nvGrpSpPr>
        <p:grpSpPr>
          <a:xfrm>
            <a:off x="-9525" y="652475"/>
            <a:ext cx="9167825" cy="595300"/>
            <a:chOff x="-9525" y="4462475"/>
            <a:chExt cx="9167825" cy="595300"/>
          </a:xfrm>
        </p:grpSpPr>
        <p:sp>
          <p:nvSpPr>
            <p:cNvPr id="424" name="Google Shape;424;p11"/>
            <p:cNvSpPr/>
            <p:nvPr/>
          </p:nvSpPr>
          <p:spPr>
            <a:xfrm>
              <a:off x="-9525" y="4581525"/>
              <a:ext cx="4205300" cy="476250"/>
            </a:xfrm>
            <a:custGeom>
              <a:rect b="b" l="l" r="r" t="t"/>
              <a:pathLst>
                <a:path extrusionOk="0" h="19050" w="168212">
                  <a:moveTo>
                    <a:pt x="0" y="1715"/>
                  </a:moveTo>
                  <a:lnTo>
                    <a:pt x="15812" y="16574"/>
                  </a:lnTo>
                  <a:lnTo>
                    <a:pt x="31052" y="16574"/>
                  </a:lnTo>
                  <a:lnTo>
                    <a:pt x="46292" y="14097"/>
                  </a:lnTo>
                  <a:lnTo>
                    <a:pt x="61532" y="19050"/>
                  </a:lnTo>
                  <a:lnTo>
                    <a:pt x="76581" y="11240"/>
                  </a:lnTo>
                  <a:lnTo>
                    <a:pt x="92012" y="11240"/>
                  </a:lnTo>
                  <a:lnTo>
                    <a:pt x="106871" y="0"/>
                  </a:lnTo>
                  <a:lnTo>
                    <a:pt x="122111" y="2667"/>
                  </a:lnTo>
                  <a:lnTo>
                    <a:pt x="137541" y="2667"/>
                  </a:lnTo>
                  <a:lnTo>
                    <a:pt x="152972" y="16002"/>
                  </a:lnTo>
                  <a:lnTo>
                    <a:pt x="168212" y="16002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425" name="Google Shape;425;p11"/>
            <p:cNvSpPr/>
            <p:nvPr/>
          </p:nvSpPr>
          <p:spPr>
            <a:xfrm>
              <a:off x="4195775" y="4462475"/>
              <a:ext cx="3424225" cy="590550"/>
            </a:xfrm>
            <a:custGeom>
              <a:rect b="b" l="l" r="r" t="t"/>
              <a:pathLst>
                <a:path extrusionOk="0" h="23622" w="136969">
                  <a:moveTo>
                    <a:pt x="0" y="20955"/>
                  </a:moveTo>
                  <a:lnTo>
                    <a:pt x="15049" y="9144"/>
                  </a:lnTo>
                  <a:lnTo>
                    <a:pt x="30480" y="4381"/>
                  </a:lnTo>
                  <a:lnTo>
                    <a:pt x="45720" y="13716"/>
                  </a:lnTo>
                  <a:lnTo>
                    <a:pt x="60769" y="13716"/>
                  </a:lnTo>
                  <a:lnTo>
                    <a:pt x="76009" y="16573"/>
                  </a:lnTo>
                  <a:lnTo>
                    <a:pt x="91249" y="11811"/>
                  </a:lnTo>
                  <a:lnTo>
                    <a:pt x="106680" y="23622"/>
                  </a:lnTo>
                  <a:lnTo>
                    <a:pt x="122110" y="23622"/>
                  </a:lnTo>
                  <a:lnTo>
                    <a:pt x="136969" y="0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426" name="Google Shape;426;p11"/>
            <p:cNvSpPr/>
            <p:nvPr/>
          </p:nvSpPr>
          <p:spPr>
            <a:xfrm>
              <a:off x="7624775" y="4472000"/>
              <a:ext cx="1533525" cy="414325"/>
            </a:xfrm>
            <a:custGeom>
              <a:rect b="b" l="l" r="r" t="t"/>
              <a:pathLst>
                <a:path extrusionOk="0" h="16573" w="61341">
                  <a:moveTo>
                    <a:pt x="0" y="0"/>
                  </a:moveTo>
                  <a:lnTo>
                    <a:pt x="15049" y="4762"/>
                  </a:lnTo>
                  <a:lnTo>
                    <a:pt x="30670" y="4762"/>
                  </a:lnTo>
                  <a:lnTo>
                    <a:pt x="45910" y="4762"/>
                  </a:lnTo>
                  <a:lnTo>
                    <a:pt x="61341" y="16573"/>
                  </a:lnTo>
                </a:path>
              </a:pathLst>
            </a:custGeom>
            <a:noFill/>
            <a:ln cap="flat" cmpd="sng" w="9525">
              <a:solidFill>
                <a:srgbClr val="3C78D8"/>
              </a:solidFill>
              <a:prstDash val="solid"/>
              <a:round/>
              <a:headEnd len="med" w="med" type="none"/>
              <a:tailEnd len="med" w="med" type="none"/>
            </a:ln>
          </p:spPr>
        </p:sp>
      </p:grpSp>
      <p:grpSp>
        <p:nvGrpSpPr>
          <p:cNvPr id="427" name="Google Shape;427;p11"/>
          <p:cNvGrpSpPr/>
          <p:nvPr/>
        </p:nvGrpSpPr>
        <p:grpSpPr>
          <a:xfrm>
            <a:off x="-42837" y="633488"/>
            <a:ext cx="9229575" cy="642787"/>
            <a:chOff x="-42837" y="4443488"/>
            <a:chExt cx="9229575" cy="642787"/>
          </a:xfrm>
        </p:grpSpPr>
        <p:sp>
          <p:nvSpPr>
            <p:cNvPr id="428" name="Google Shape;428;p11"/>
            <p:cNvSpPr/>
            <p:nvPr/>
          </p:nvSpPr>
          <p:spPr>
            <a:xfrm>
              <a:off x="1114450" y="49006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11"/>
            <p:cNvSpPr/>
            <p:nvPr/>
          </p:nvSpPr>
          <p:spPr>
            <a:xfrm>
              <a:off x="1495450" y="502927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11"/>
            <p:cNvSpPr/>
            <p:nvPr/>
          </p:nvSpPr>
          <p:spPr>
            <a:xfrm>
              <a:off x="733450" y="49721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11"/>
            <p:cNvSpPr/>
            <p:nvPr/>
          </p:nvSpPr>
          <p:spPr>
            <a:xfrm>
              <a:off x="352450" y="49626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11"/>
            <p:cNvSpPr/>
            <p:nvPr/>
          </p:nvSpPr>
          <p:spPr>
            <a:xfrm>
              <a:off x="-42837" y="46054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11"/>
            <p:cNvSpPr/>
            <p:nvPr/>
          </p:nvSpPr>
          <p:spPr>
            <a:xfrm>
              <a:off x="1876450" y="48340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11"/>
            <p:cNvSpPr/>
            <p:nvPr/>
          </p:nvSpPr>
          <p:spPr>
            <a:xfrm>
              <a:off x="2257450" y="48292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11"/>
            <p:cNvSpPr/>
            <p:nvPr/>
          </p:nvSpPr>
          <p:spPr>
            <a:xfrm>
              <a:off x="2638450" y="454826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11"/>
            <p:cNvSpPr/>
            <p:nvPr/>
          </p:nvSpPr>
          <p:spPr>
            <a:xfrm>
              <a:off x="3019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11"/>
            <p:cNvSpPr/>
            <p:nvPr/>
          </p:nvSpPr>
          <p:spPr>
            <a:xfrm>
              <a:off x="3400450" y="46149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11"/>
            <p:cNvSpPr/>
            <p:nvPr/>
          </p:nvSpPr>
          <p:spPr>
            <a:xfrm>
              <a:off x="3781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11"/>
            <p:cNvSpPr/>
            <p:nvPr/>
          </p:nvSpPr>
          <p:spPr>
            <a:xfrm>
              <a:off x="4162450" y="49483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11"/>
            <p:cNvSpPr/>
            <p:nvPr/>
          </p:nvSpPr>
          <p:spPr>
            <a:xfrm>
              <a:off x="4543450" y="4667325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11"/>
            <p:cNvSpPr/>
            <p:nvPr/>
          </p:nvSpPr>
          <p:spPr>
            <a:xfrm>
              <a:off x="4924450" y="45435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11"/>
            <p:cNvSpPr/>
            <p:nvPr/>
          </p:nvSpPr>
          <p:spPr>
            <a:xfrm>
              <a:off x="5305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11"/>
            <p:cNvSpPr/>
            <p:nvPr/>
          </p:nvSpPr>
          <p:spPr>
            <a:xfrm>
              <a:off x="5686450" y="47721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11"/>
            <p:cNvSpPr/>
            <p:nvPr/>
          </p:nvSpPr>
          <p:spPr>
            <a:xfrm>
              <a:off x="6067450" y="484830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11"/>
            <p:cNvSpPr/>
            <p:nvPr/>
          </p:nvSpPr>
          <p:spPr>
            <a:xfrm>
              <a:off x="6448450" y="472923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11"/>
            <p:cNvSpPr/>
            <p:nvPr/>
          </p:nvSpPr>
          <p:spPr>
            <a:xfrm>
              <a:off x="6829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11"/>
            <p:cNvSpPr/>
            <p:nvPr/>
          </p:nvSpPr>
          <p:spPr>
            <a:xfrm>
              <a:off x="7210450" y="5024513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11"/>
            <p:cNvSpPr/>
            <p:nvPr/>
          </p:nvSpPr>
          <p:spPr>
            <a:xfrm>
              <a:off x="7591450" y="44434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11"/>
            <p:cNvSpPr/>
            <p:nvPr/>
          </p:nvSpPr>
          <p:spPr>
            <a:xfrm>
              <a:off x="7972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11"/>
            <p:cNvSpPr/>
            <p:nvPr/>
          </p:nvSpPr>
          <p:spPr>
            <a:xfrm>
              <a:off x="8353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11"/>
            <p:cNvSpPr/>
            <p:nvPr/>
          </p:nvSpPr>
          <p:spPr>
            <a:xfrm>
              <a:off x="8734450" y="4557788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11"/>
            <p:cNvSpPr/>
            <p:nvPr/>
          </p:nvSpPr>
          <p:spPr>
            <a:xfrm>
              <a:off x="9129738" y="4867350"/>
              <a:ext cx="57000" cy="570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3" name="Google Shape;453;p11"/>
          <p:cNvSpPr/>
          <p:nvPr/>
        </p:nvSpPr>
        <p:spPr>
          <a:xfrm>
            <a:off x="2990700" y="77620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" name="Google Shape;454;p11"/>
          <p:cNvSpPr/>
          <p:nvPr/>
        </p:nvSpPr>
        <p:spPr>
          <a:xfrm>
            <a:off x="1085700" y="1061950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5" name="Google Shape;455;p11"/>
          <p:cNvSpPr/>
          <p:nvPr/>
        </p:nvSpPr>
        <p:spPr>
          <a:xfrm>
            <a:off x="4895700" y="706032"/>
            <a:ext cx="114600" cy="114600"/>
          </a:xfrm>
          <a:prstGeom prst="ellipse">
            <a:avLst/>
          </a:prstGeom>
          <a:noFill/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6" name="Google Shape;456;p11"/>
          <p:cNvSpPr/>
          <p:nvPr/>
        </p:nvSpPr>
        <p:spPr>
          <a:xfrm rot="8100000">
            <a:off x="8699949" y="519169"/>
            <a:ext cx="122612" cy="122612"/>
          </a:xfrm>
          <a:prstGeom prst="teardrop">
            <a:avLst>
              <a:gd fmla="val 100000" name="adj"/>
            </a:avLst>
          </a:prstGeom>
          <a:noFill/>
          <a:ln cap="flat" cmpd="sng" w="28575">
            <a:solidFill>
              <a:srgbClr val="AFF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7" name="Google Shape;457;p11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mpletely blank">
  <p:cSld name="BLANK_1">
    <p:spTree>
      <p:nvGrpSpPr>
        <p:cNvPr id="458" name="Shape 4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9" name="Google Shape;459;p12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Google Shape;6;p1"/>
          <p:cNvGrpSpPr/>
          <p:nvPr/>
        </p:nvGrpSpPr>
        <p:grpSpPr>
          <a:xfrm>
            <a:off x="381000" y="7"/>
            <a:ext cx="8382000" cy="5162348"/>
            <a:chOff x="381000" y="-18750"/>
            <a:chExt cx="8382000" cy="5181000"/>
          </a:xfrm>
        </p:grpSpPr>
        <p:cxnSp>
          <p:nvCxnSpPr>
            <p:cNvPr id="7" name="Google Shape;7;p1"/>
            <p:cNvCxnSpPr/>
            <p:nvPr/>
          </p:nvCxnSpPr>
          <p:spPr>
            <a:xfrm>
              <a:off x="762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8" name="Google Shape;8;p1"/>
            <p:cNvCxnSpPr/>
            <p:nvPr/>
          </p:nvCxnSpPr>
          <p:spPr>
            <a:xfrm>
              <a:off x="1524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9" name="Google Shape;9;p1"/>
            <p:cNvCxnSpPr/>
            <p:nvPr/>
          </p:nvCxnSpPr>
          <p:spPr>
            <a:xfrm>
              <a:off x="2286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0" name="Google Shape;10;p1"/>
            <p:cNvCxnSpPr/>
            <p:nvPr/>
          </p:nvCxnSpPr>
          <p:spPr>
            <a:xfrm>
              <a:off x="3048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1" name="Google Shape;11;p1"/>
            <p:cNvCxnSpPr/>
            <p:nvPr/>
          </p:nvCxnSpPr>
          <p:spPr>
            <a:xfrm>
              <a:off x="3810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2" name="Google Shape;12;p1"/>
            <p:cNvCxnSpPr/>
            <p:nvPr/>
          </p:nvCxnSpPr>
          <p:spPr>
            <a:xfrm>
              <a:off x="4572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3" name="Google Shape;13;p1"/>
            <p:cNvCxnSpPr/>
            <p:nvPr/>
          </p:nvCxnSpPr>
          <p:spPr>
            <a:xfrm>
              <a:off x="5334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4" name="Google Shape;14;p1"/>
            <p:cNvCxnSpPr/>
            <p:nvPr/>
          </p:nvCxnSpPr>
          <p:spPr>
            <a:xfrm>
              <a:off x="6096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5" name="Google Shape;15;p1"/>
            <p:cNvCxnSpPr/>
            <p:nvPr/>
          </p:nvCxnSpPr>
          <p:spPr>
            <a:xfrm>
              <a:off x="6858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6" name="Google Shape;16;p1"/>
            <p:cNvCxnSpPr/>
            <p:nvPr/>
          </p:nvCxnSpPr>
          <p:spPr>
            <a:xfrm>
              <a:off x="7620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7" name="Google Shape;17;p1"/>
            <p:cNvCxnSpPr/>
            <p:nvPr/>
          </p:nvCxnSpPr>
          <p:spPr>
            <a:xfrm>
              <a:off x="8382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cxnSp>
          <p:nvCxnSpPr>
            <p:cNvPr id="18" name="Google Shape;18;p1"/>
            <p:cNvCxnSpPr/>
            <p:nvPr/>
          </p:nvCxnSpPr>
          <p:spPr>
            <a:xfrm>
              <a:off x="381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dash"/>
              <a:round/>
              <a:headEnd len="med" w="med" type="none"/>
              <a:tailEnd len="med" w="med" type="none"/>
            </a:ln>
          </p:spPr>
        </p:cxnSp>
        <p:cxnSp>
          <p:nvCxnSpPr>
            <p:cNvPr id="19" name="Google Shape;19;p1"/>
            <p:cNvCxnSpPr/>
            <p:nvPr/>
          </p:nvCxnSpPr>
          <p:spPr>
            <a:xfrm>
              <a:off x="1143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dash"/>
              <a:round/>
              <a:headEnd len="med" w="med" type="none"/>
              <a:tailEnd len="med" w="med" type="none"/>
            </a:ln>
          </p:spPr>
        </p:cxnSp>
        <p:cxnSp>
          <p:nvCxnSpPr>
            <p:cNvPr id="20" name="Google Shape;20;p1"/>
            <p:cNvCxnSpPr/>
            <p:nvPr/>
          </p:nvCxnSpPr>
          <p:spPr>
            <a:xfrm>
              <a:off x="1905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dash"/>
              <a:round/>
              <a:headEnd len="med" w="med" type="none"/>
              <a:tailEnd len="med" w="med" type="none"/>
            </a:ln>
          </p:spPr>
        </p:cxnSp>
        <p:cxnSp>
          <p:nvCxnSpPr>
            <p:cNvPr id="21" name="Google Shape;21;p1"/>
            <p:cNvCxnSpPr/>
            <p:nvPr/>
          </p:nvCxnSpPr>
          <p:spPr>
            <a:xfrm>
              <a:off x="2667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dash"/>
              <a:round/>
              <a:headEnd len="med" w="med" type="none"/>
              <a:tailEnd len="med" w="med" type="none"/>
            </a:ln>
          </p:spPr>
        </p:cxnSp>
        <p:cxnSp>
          <p:nvCxnSpPr>
            <p:cNvPr id="22" name="Google Shape;22;p1"/>
            <p:cNvCxnSpPr/>
            <p:nvPr/>
          </p:nvCxnSpPr>
          <p:spPr>
            <a:xfrm>
              <a:off x="3429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dash"/>
              <a:round/>
              <a:headEnd len="med" w="med" type="none"/>
              <a:tailEnd len="med" w="med" type="none"/>
            </a:ln>
          </p:spPr>
        </p:cxnSp>
        <p:cxnSp>
          <p:nvCxnSpPr>
            <p:cNvPr id="23" name="Google Shape;23;p1"/>
            <p:cNvCxnSpPr/>
            <p:nvPr/>
          </p:nvCxnSpPr>
          <p:spPr>
            <a:xfrm>
              <a:off x="4191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dash"/>
              <a:round/>
              <a:headEnd len="med" w="med" type="none"/>
              <a:tailEnd len="med" w="med" type="none"/>
            </a:ln>
          </p:spPr>
        </p:cxnSp>
        <p:cxnSp>
          <p:nvCxnSpPr>
            <p:cNvPr id="24" name="Google Shape;24;p1"/>
            <p:cNvCxnSpPr/>
            <p:nvPr/>
          </p:nvCxnSpPr>
          <p:spPr>
            <a:xfrm>
              <a:off x="4953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dash"/>
              <a:round/>
              <a:headEnd len="med" w="med" type="none"/>
              <a:tailEnd len="med" w="med" type="none"/>
            </a:ln>
          </p:spPr>
        </p:cxnSp>
        <p:cxnSp>
          <p:nvCxnSpPr>
            <p:cNvPr id="25" name="Google Shape;25;p1"/>
            <p:cNvCxnSpPr/>
            <p:nvPr/>
          </p:nvCxnSpPr>
          <p:spPr>
            <a:xfrm>
              <a:off x="5715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dash"/>
              <a:round/>
              <a:headEnd len="med" w="med" type="none"/>
              <a:tailEnd len="med" w="med" type="none"/>
            </a:ln>
          </p:spPr>
        </p:cxnSp>
        <p:cxnSp>
          <p:nvCxnSpPr>
            <p:cNvPr id="26" name="Google Shape;26;p1"/>
            <p:cNvCxnSpPr/>
            <p:nvPr/>
          </p:nvCxnSpPr>
          <p:spPr>
            <a:xfrm>
              <a:off x="6477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dash"/>
              <a:round/>
              <a:headEnd len="med" w="med" type="none"/>
              <a:tailEnd len="med" w="med" type="none"/>
            </a:ln>
          </p:spPr>
        </p:cxnSp>
        <p:cxnSp>
          <p:nvCxnSpPr>
            <p:cNvPr id="27" name="Google Shape;27;p1"/>
            <p:cNvCxnSpPr/>
            <p:nvPr/>
          </p:nvCxnSpPr>
          <p:spPr>
            <a:xfrm>
              <a:off x="7239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dash"/>
              <a:round/>
              <a:headEnd len="med" w="med" type="none"/>
              <a:tailEnd len="med" w="med" type="none"/>
            </a:ln>
          </p:spPr>
        </p:cxnSp>
        <p:cxnSp>
          <p:nvCxnSpPr>
            <p:cNvPr id="28" name="Google Shape;28;p1"/>
            <p:cNvCxnSpPr/>
            <p:nvPr/>
          </p:nvCxnSpPr>
          <p:spPr>
            <a:xfrm>
              <a:off x="8001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dash"/>
              <a:round/>
              <a:headEnd len="med" w="med" type="none"/>
              <a:tailEnd len="med" w="med" type="none"/>
            </a:ln>
          </p:spPr>
        </p:cxnSp>
        <p:cxnSp>
          <p:nvCxnSpPr>
            <p:cNvPr id="29" name="Google Shape;29;p1"/>
            <p:cNvCxnSpPr/>
            <p:nvPr/>
          </p:nvCxnSpPr>
          <p:spPr>
            <a:xfrm>
              <a:off x="8763000" y="-18750"/>
              <a:ext cx="0" cy="5181000"/>
            </a:xfrm>
            <a:prstGeom prst="straightConnector1">
              <a:avLst/>
            </a:prstGeom>
            <a:noFill/>
            <a:ln cap="flat" cmpd="sng" w="9525">
              <a:solidFill>
                <a:srgbClr val="F3F3F3"/>
              </a:solidFill>
              <a:prstDash val="dash"/>
              <a:round/>
              <a:headEnd len="med" w="med" type="none"/>
              <a:tailEnd len="med" w="med" type="none"/>
            </a:ln>
          </p:spPr>
        </p:cxnSp>
      </p:grpSp>
      <p:sp>
        <p:nvSpPr>
          <p:cNvPr id="30" name="Google Shape;30;p1"/>
          <p:cNvSpPr txBox="1"/>
          <p:nvPr>
            <p:ph type="title"/>
          </p:nvPr>
        </p:nvSpPr>
        <p:spPr>
          <a:xfrm>
            <a:off x="1047750" y="634125"/>
            <a:ext cx="6996600" cy="7158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Oswald"/>
              <a:buNone/>
              <a:defRPr b="1" sz="2000">
                <a:solidFill>
                  <a:schemeClr val="accent1"/>
                </a:solidFill>
                <a:latin typeface="Oswald"/>
                <a:ea typeface="Oswald"/>
                <a:cs typeface="Oswald"/>
                <a:sym typeface="Oswald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Oswald"/>
              <a:buNone/>
              <a:defRPr b="1" sz="2000">
                <a:solidFill>
                  <a:schemeClr val="accent1"/>
                </a:solidFill>
                <a:latin typeface="Oswald"/>
                <a:ea typeface="Oswald"/>
                <a:cs typeface="Oswald"/>
                <a:sym typeface="Oswald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Oswald"/>
              <a:buNone/>
              <a:defRPr b="1" sz="2000">
                <a:solidFill>
                  <a:schemeClr val="accent1"/>
                </a:solidFill>
                <a:latin typeface="Oswald"/>
                <a:ea typeface="Oswald"/>
                <a:cs typeface="Oswald"/>
                <a:sym typeface="Oswald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Oswald"/>
              <a:buNone/>
              <a:defRPr b="1" sz="2000">
                <a:solidFill>
                  <a:schemeClr val="accent1"/>
                </a:solidFill>
                <a:latin typeface="Oswald"/>
                <a:ea typeface="Oswald"/>
                <a:cs typeface="Oswald"/>
                <a:sym typeface="Oswald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Oswald"/>
              <a:buNone/>
              <a:defRPr b="1" sz="2000">
                <a:solidFill>
                  <a:schemeClr val="accent1"/>
                </a:solidFill>
                <a:latin typeface="Oswald"/>
                <a:ea typeface="Oswald"/>
                <a:cs typeface="Oswald"/>
                <a:sym typeface="Oswald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Oswald"/>
              <a:buNone/>
              <a:defRPr b="1" sz="2000">
                <a:solidFill>
                  <a:schemeClr val="accent1"/>
                </a:solidFill>
                <a:latin typeface="Oswald"/>
                <a:ea typeface="Oswald"/>
                <a:cs typeface="Oswald"/>
                <a:sym typeface="Oswald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Oswald"/>
              <a:buNone/>
              <a:defRPr b="1" sz="2000">
                <a:solidFill>
                  <a:schemeClr val="accent1"/>
                </a:solidFill>
                <a:latin typeface="Oswald"/>
                <a:ea typeface="Oswald"/>
                <a:cs typeface="Oswald"/>
                <a:sym typeface="Oswald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Oswald"/>
              <a:buNone/>
              <a:defRPr b="1" sz="2000">
                <a:solidFill>
                  <a:schemeClr val="accent1"/>
                </a:solidFill>
                <a:latin typeface="Oswald"/>
                <a:ea typeface="Oswald"/>
                <a:cs typeface="Oswald"/>
                <a:sym typeface="Oswald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Oswald"/>
              <a:buNone/>
              <a:defRPr b="1" sz="2000">
                <a:solidFill>
                  <a:schemeClr val="accent1"/>
                </a:solidFill>
                <a:latin typeface="Oswald"/>
                <a:ea typeface="Oswald"/>
                <a:cs typeface="Oswald"/>
                <a:sym typeface="Oswald"/>
              </a:defRPr>
            </a:lvl9pPr>
          </a:lstStyle>
          <a:p/>
        </p:txBody>
      </p:sp>
      <p:sp>
        <p:nvSpPr>
          <p:cNvPr id="31" name="Google Shape;31;p1"/>
          <p:cNvSpPr txBox="1"/>
          <p:nvPr>
            <p:ph idx="1" type="body"/>
          </p:nvPr>
        </p:nvSpPr>
        <p:spPr>
          <a:xfrm>
            <a:off x="1075850" y="1540175"/>
            <a:ext cx="6996600" cy="1922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Source Sans Pro"/>
              <a:buChar char="◉"/>
              <a:defRPr sz="20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◉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■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●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○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■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●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○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■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9pPr>
          </a:lstStyle>
          <a:p/>
        </p:txBody>
      </p:sp>
      <p:sp>
        <p:nvSpPr>
          <p:cNvPr id="32" name="Google Shape;32;p1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1pPr>
            <a:lvl2pPr lvl="1" algn="r">
              <a:buNone/>
              <a:defRPr sz="10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2pPr>
            <a:lvl3pPr lvl="2" algn="r">
              <a:buNone/>
              <a:defRPr sz="10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3pPr>
            <a:lvl4pPr lvl="3" algn="r">
              <a:buNone/>
              <a:defRPr sz="10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4pPr>
            <a:lvl5pPr lvl="4" algn="r">
              <a:buNone/>
              <a:defRPr sz="10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5pPr>
            <a:lvl6pPr lvl="5" algn="r">
              <a:buNone/>
              <a:defRPr sz="10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6pPr>
            <a:lvl7pPr lvl="6" algn="r">
              <a:buNone/>
              <a:defRPr sz="10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7pPr>
            <a:lvl8pPr lvl="7" algn="r">
              <a:buNone/>
              <a:defRPr sz="10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8pPr>
            <a:lvl9pPr lvl="8" algn="r">
              <a:buNone/>
              <a:defRPr sz="10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7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Relationship Id="rId3" Type="http://schemas.openxmlformats.org/officeDocument/2006/relationships/hyperlink" Target="http://slidemodel.com" TargetMode="Externa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0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7.xml"/><Relationship Id="rId3" Type="http://schemas.openxmlformats.org/officeDocument/2006/relationships/hyperlink" Target="https://www.fontsquirrel.com/fonts/oswald" TargetMode="External"/><Relationship Id="rId4" Type="http://schemas.openxmlformats.org/officeDocument/2006/relationships/hyperlink" Target="https://www.fontsquirrel.com/fonts/source-sans-pro" TargetMode="Externa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twitter.com/googledocs/status/730087240156643328" TargetMode="Externa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1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63" name="Shape 4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4" name="Google Shape;464;p13"/>
          <p:cNvSpPr txBox="1"/>
          <p:nvPr>
            <p:ph type="ctrTitle"/>
          </p:nvPr>
        </p:nvSpPr>
        <p:spPr>
          <a:xfrm>
            <a:off x="2847975" y="3363425"/>
            <a:ext cx="56103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68" name="Shape 4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9" name="Google Shape;469;p14"/>
          <p:cNvSpPr txBox="1"/>
          <p:nvPr>
            <p:ph type="title"/>
          </p:nvPr>
        </p:nvSpPr>
        <p:spPr>
          <a:xfrm>
            <a:off x="1047750" y="100725"/>
            <a:ext cx="6996600" cy="71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470" name="Google Shape;470;p14"/>
          <p:cNvSpPr txBox="1"/>
          <p:nvPr/>
        </p:nvSpPr>
        <p:spPr>
          <a:xfrm>
            <a:off x="1047750" y="968550"/>
            <a:ext cx="3234600" cy="220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00CEF6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EDIT IN GOOGLE SLIDES</a:t>
            </a:r>
            <a:endParaRPr sz="1200">
              <a:solidFill>
                <a:srgbClr val="00CEF6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Click on the button under the presentation preview that says "Use as Google Slides Theme".</a:t>
            </a:r>
            <a:endParaRPr sz="12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You will get a copy of this document on your Google Drive and will be able to edit, add or delete slides.</a:t>
            </a:r>
            <a:endParaRPr sz="12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You have to be signed in to your Google account.</a:t>
            </a:r>
            <a:endParaRPr sz="12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471" name="Google Shape;471;p14"/>
          <p:cNvSpPr txBox="1"/>
          <p:nvPr/>
        </p:nvSpPr>
        <p:spPr>
          <a:xfrm>
            <a:off x="4720152" y="968550"/>
            <a:ext cx="3376200" cy="220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00CEF6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EDIT IN POWERPOINT®</a:t>
            </a:r>
            <a:endParaRPr sz="1200">
              <a:solidFill>
                <a:srgbClr val="00CEF6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Click on the button under the presentation preview that says "Download as PowerPoint template". You will get a .pptx file that you can edit in PowerPoint.</a:t>
            </a:r>
            <a:endParaRPr sz="12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)</a:t>
            </a:r>
            <a:endParaRPr sz="12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472" name="Google Shape;472;p14"/>
          <p:cNvSpPr txBox="1"/>
          <p:nvPr/>
        </p:nvSpPr>
        <p:spPr>
          <a:xfrm>
            <a:off x="1047750" y="3143925"/>
            <a:ext cx="7048500" cy="826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More info on how to use this template at </a:t>
            </a:r>
            <a:r>
              <a:rPr b="1" lang="en" sz="1200" u="sng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  <a:hlinkClick r:id="rId4"/>
              </a:rPr>
              <a:t>www.slidescarnival.com/help-use-presentation-template</a:t>
            </a:r>
            <a:endParaRPr b="1" sz="12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This template is free to use under </a:t>
            </a:r>
            <a:r>
              <a:rPr lang="en" sz="1200" u="sng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  <a:hlinkClick r:id="rId5"/>
              </a:rPr>
              <a:t>Creative Commons Attribution license</a:t>
            </a:r>
            <a:r>
              <a:rPr lang="en" sz="12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. </a:t>
            </a:r>
            <a:r>
              <a:rPr lang="en" sz="12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You can keep the Credits slide or mention SlidesCarnival and other resources used in a slide footer</a:t>
            </a:r>
            <a:r>
              <a:rPr lang="en" sz="12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.</a:t>
            </a:r>
            <a:endParaRPr sz="12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473" name="Google Shape;473;p14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77" name="Shape 4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8" name="Google Shape;478;p15"/>
          <p:cNvSpPr txBox="1"/>
          <p:nvPr>
            <p:ph idx="4294967295" type="ctrTitle"/>
          </p:nvPr>
        </p:nvSpPr>
        <p:spPr>
          <a:xfrm>
            <a:off x="1275150" y="1278550"/>
            <a:ext cx="6593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0"/>
              <a:t>HELLO!</a:t>
            </a:r>
            <a:endParaRPr sz="10000"/>
          </a:p>
        </p:txBody>
      </p:sp>
      <p:sp>
        <p:nvSpPr>
          <p:cNvPr id="479" name="Google Shape;479;p15"/>
          <p:cNvSpPr txBox="1"/>
          <p:nvPr>
            <p:ph idx="4294967295" type="subTitle"/>
          </p:nvPr>
        </p:nvSpPr>
        <p:spPr>
          <a:xfrm>
            <a:off x="1275150" y="2325749"/>
            <a:ext cx="6593700" cy="168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I am Jayden Smith</a:t>
            </a:r>
            <a:endParaRPr b="1" sz="36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3600"/>
          </a:p>
        </p:txBody>
      </p:sp>
      <p:sp>
        <p:nvSpPr>
          <p:cNvPr id="480" name="Google Shape;480;p15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84" name="Shape 4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5" name="Google Shape;485;p16"/>
          <p:cNvSpPr txBox="1"/>
          <p:nvPr>
            <p:ph type="ctrTitle"/>
          </p:nvPr>
        </p:nvSpPr>
        <p:spPr>
          <a:xfrm>
            <a:off x="2309350" y="3031150"/>
            <a:ext cx="52146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486" name="Google Shape;486;p16"/>
          <p:cNvSpPr txBox="1"/>
          <p:nvPr>
            <p:ph idx="1" type="subTitle"/>
          </p:nvPr>
        </p:nvSpPr>
        <p:spPr>
          <a:xfrm>
            <a:off x="2309441" y="4059250"/>
            <a:ext cx="5214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487" name="Google Shape;487;p16"/>
          <p:cNvSpPr txBox="1"/>
          <p:nvPr/>
        </p:nvSpPr>
        <p:spPr>
          <a:xfrm>
            <a:off x="7416725" y="3661925"/>
            <a:ext cx="1760400" cy="12048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0">
                <a:solidFill>
                  <a:srgbClr val="3C78D8"/>
                </a:solidFill>
                <a:latin typeface="Oswald"/>
                <a:ea typeface="Oswald"/>
                <a:cs typeface="Oswald"/>
                <a:sym typeface="Oswald"/>
              </a:rPr>
              <a:t>1</a:t>
            </a:r>
            <a:endParaRPr sz="12000">
              <a:solidFill>
                <a:srgbClr val="3C78D8"/>
              </a:solidFill>
            </a:endParaRPr>
          </a:p>
        </p:txBody>
      </p:sp>
      <p:sp>
        <p:nvSpPr>
          <p:cNvPr id="488" name="Google Shape;488;p16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2" name="Shape 4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3" name="Google Shape;493;p17"/>
          <p:cNvSpPr txBox="1"/>
          <p:nvPr>
            <p:ph idx="1" type="body"/>
          </p:nvPr>
        </p:nvSpPr>
        <p:spPr>
          <a:xfrm>
            <a:off x="1519975" y="2161800"/>
            <a:ext cx="61041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494" name="Google Shape;494;p17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8" name="Shape 4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9" name="Google Shape;499;p18"/>
          <p:cNvSpPr txBox="1"/>
          <p:nvPr>
            <p:ph type="title"/>
          </p:nvPr>
        </p:nvSpPr>
        <p:spPr>
          <a:xfrm>
            <a:off x="1047750" y="634125"/>
            <a:ext cx="6996600" cy="71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</a:t>
            </a:r>
            <a:r>
              <a:rPr lang="en">
                <a:solidFill>
                  <a:srgbClr val="3C78D8"/>
                </a:solidFill>
              </a:rPr>
              <a:t>TITLE</a:t>
            </a:r>
            <a:endParaRPr>
              <a:solidFill>
                <a:srgbClr val="3C78D8"/>
              </a:solidFill>
            </a:endParaRPr>
          </a:p>
        </p:txBody>
      </p:sp>
      <p:sp>
        <p:nvSpPr>
          <p:cNvPr id="500" name="Google Shape;500;p18"/>
          <p:cNvSpPr txBox="1"/>
          <p:nvPr>
            <p:ph idx="1" type="body"/>
          </p:nvPr>
        </p:nvSpPr>
        <p:spPr>
          <a:xfrm>
            <a:off x="1075850" y="1540175"/>
            <a:ext cx="6996600" cy="1922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55600" lvl="0" marL="457200" rtl="0" algn="l">
              <a:spcBef>
                <a:spcPts val="600"/>
              </a:spcBef>
              <a:spcAft>
                <a:spcPts val="0"/>
              </a:spcAft>
              <a:buSzPts val="2000"/>
              <a:buChar char="◉"/>
            </a:pPr>
            <a:r>
              <a:rPr lang="en"/>
              <a:t>Here you have a list of items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◉"/>
            </a:pPr>
            <a:r>
              <a:rPr lang="en"/>
              <a:t>And some text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◉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501" name="Google Shape;501;p18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05" name="Shape 5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6" name="Google Shape;506;p19"/>
          <p:cNvSpPr txBox="1"/>
          <p:nvPr>
            <p:ph idx="4294967295" type="ctrTitle"/>
          </p:nvPr>
        </p:nvSpPr>
        <p:spPr>
          <a:xfrm>
            <a:off x="685800" y="23453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0"/>
              <a:t>BIG CONCEPT</a:t>
            </a:r>
            <a:endParaRPr sz="9000"/>
          </a:p>
        </p:txBody>
      </p:sp>
      <p:sp>
        <p:nvSpPr>
          <p:cNvPr id="507" name="Google Shape;507;p19"/>
          <p:cNvSpPr txBox="1"/>
          <p:nvPr>
            <p:ph idx="4294967295" type="subTitle"/>
          </p:nvPr>
        </p:nvSpPr>
        <p:spPr>
          <a:xfrm>
            <a:off x="2169650" y="3182950"/>
            <a:ext cx="4804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Bring the attention of your audience over a key concept using icons or illustrations</a:t>
            </a:r>
            <a:endParaRPr sz="1800"/>
          </a:p>
        </p:txBody>
      </p:sp>
      <p:grpSp>
        <p:nvGrpSpPr>
          <p:cNvPr id="508" name="Google Shape;508;p19"/>
          <p:cNvGrpSpPr/>
          <p:nvPr/>
        </p:nvGrpSpPr>
        <p:grpSpPr>
          <a:xfrm>
            <a:off x="4146170" y="640688"/>
            <a:ext cx="1166508" cy="1166538"/>
            <a:chOff x="6654650" y="3665275"/>
            <a:chExt cx="409100" cy="409125"/>
          </a:xfrm>
        </p:grpSpPr>
        <p:sp>
          <p:nvSpPr>
            <p:cNvPr id="509" name="Google Shape;509;p1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00CEF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1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00CEF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1" name="Google Shape;511;p19"/>
          <p:cNvGrpSpPr/>
          <p:nvPr/>
        </p:nvGrpSpPr>
        <p:grpSpPr>
          <a:xfrm rot="1940693">
            <a:off x="3340903" y="1116018"/>
            <a:ext cx="587626" cy="587659"/>
            <a:chOff x="570875" y="4322250"/>
            <a:chExt cx="443300" cy="443325"/>
          </a:xfrm>
        </p:grpSpPr>
        <p:sp>
          <p:nvSpPr>
            <p:cNvPr id="512" name="Google Shape;512;p1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1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1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1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6" name="Google Shape;516;p19"/>
          <p:cNvSpPr/>
          <p:nvPr/>
        </p:nvSpPr>
        <p:spPr>
          <a:xfrm>
            <a:off x="3829676" y="64070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AFF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7" name="Google Shape;517;p19"/>
          <p:cNvSpPr/>
          <p:nvPr/>
        </p:nvSpPr>
        <p:spPr>
          <a:xfrm rot="1793658">
            <a:off x="5318500" y="1302383"/>
            <a:ext cx="225078" cy="214930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AFF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8" name="Google Shape;518;p19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22" name="Shape 5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3" name="Google Shape;523;p20"/>
          <p:cNvSpPr txBox="1"/>
          <p:nvPr>
            <p:ph idx="1" type="body"/>
          </p:nvPr>
        </p:nvSpPr>
        <p:spPr>
          <a:xfrm>
            <a:off x="1131500" y="1552950"/>
            <a:ext cx="3339900" cy="266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524" name="Google Shape;524;p20"/>
          <p:cNvSpPr txBox="1"/>
          <p:nvPr>
            <p:ph type="title"/>
          </p:nvPr>
        </p:nvSpPr>
        <p:spPr>
          <a:xfrm>
            <a:off x="1047750" y="634125"/>
            <a:ext cx="6996600" cy="71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</a:t>
            </a:r>
            <a:r>
              <a:rPr lang="en">
                <a:solidFill>
                  <a:srgbClr val="3C78D8"/>
                </a:solidFill>
              </a:rPr>
              <a:t>SPLIT</a:t>
            </a:r>
            <a:r>
              <a:rPr lang="en"/>
              <a:t> YOUR CONTENT</a:t>
            </a:r>
            <a:endParaRPr/>
          </a:p>
        </p:txBody>
      </p:sp>
      <p:sp>
        <p:nvSpPr>
          <p:cNvPr id="525" name="Google Shape;525;p20"/>
          <p:cNvSpPr txBox="1"/>
          <p:nvPr>
            <p:ph idx="2" type="body"/>
          </p:nvPr>
        </p:nvSpPr>
        <p:spPr>
          <a:xfrm>
            <a:off x="4672563" y="1552950"/>
            <a:ext cx="3339900" cy="266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526" name="Google Shape;526;p20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0" name="Shape 5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1" name="Google Shape;531;p21"/>
          <p:cNvSpPr txBox="1"/>
          <p:nvPr>
            <p:ph type="title"/>
          </p:nvPr>
        </p:nvSpPr>
        <p:spPr>
          <a:xfrm>
            <a:off x="1047750" y="634125"/>
            <a:ext cx="6996600" cy="71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</a:t>
            </a:r>
            <a:r>
              <a:rPr lang="en">
                <a:solidFill>
                  <a:srgbClr val="3C78D8"/>
                </a:solidFill>
              </a:rPr>
              <a:t>TWO OR THREE</a:t>
            </a:r>
            <a:r>
              <a:rPr lang="en"/>
              <a:t> COLUMNS</a:t>
            </a:r>
            <a:endParaRPr/>
          </a:p>
        </p:txBody>
      </p:sp>
      <p:sp>
        <p:nvSpPr>
          <p:cNvPr id="532" name="Google Shape;532;p21"/>
          <p:cNvSpPr txBox="1"/>
          <p:nvPr>
            <p:ph idx="1" type="body"/>
          </p:nvPr>
        </p:nvSpPr>
        <p:spPr>
          <a:xfrm>
            <a:off x="705900" y="1626600"/>
            <a:ext cx="2471700" cy="329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533" name="Google Shape;533;p21"/>
          <p:cNvSpPr txBox="1"/>
          <p:nvPr>
            <p:ph idx="2" type="body"/>
          </p:nvPr>
        </p:nvSpPr>
        <p:spPr>
          <a:xfrm>
            <a:off x="3304125" y="1626600"/>
            <a:ext cx="2471700" cy="329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534" name="Google Shape;534;p21"/>
          <p:cNvSpPr txBox="1"/>
          <p:nvPr>
            <p:ph idx="3" type="body"/>
          </p:nvPr>
        </p:nvSpPr>
        <p:spPr>
          <a:xfrm>
            <a:off x="5902350" y="1626600"/>
            <a:ext cx="2471700" cy="329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" name="Google Shape;535;p21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9" name="Shape 5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0" name="Google Shape;540;p22"/>
          <p:cNvSpPr txBox="1"/>
          <p:nvPr>
            <p:ph type="title"/>
          </p:nvPr>
        </p:nvSpPr>
        <p:spPr>
          <a:xfrm>
            <a:off x="1047750" y="634125"/>
            <a:ext cx="6996600" cy="71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</a:t>
            </a:r>
            <a:r>
              <a:rPr lang="en">
                <a:solidFill>
                  <a:srgbClr val="3C78D8"/>
                </a:solidFill>
              </a:rPr>
              <a:t>PICTURE</a:t>
            </a:r>
            <a:r>
              <a:rPr lang="en"/>
              <a:t> IS WORTH A THOUSAND WORDS</a:t>
            </a:r>
            <a:endParaRPr/>
          </a:p>
        </p:txBody>
      </p:sp>
      <p:sp>
        <p:nvSpPr>
          <p:cNvPr id="541" name="Google Shape;541;p22"/>
          <p:cNvSpPr txBox="1"/>
          <p:nvPr>
            <p:ph idx="1" type="body"/>
          </p:nvPr>
        </p:nvSpPr>
        <p:spPr>
          <a:xfrm>
            <a:off x="442975" y="1641300"/>
            <a:ext cx="2580300" cy="2470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 complex idea can be conveyed with just a single still image.</a:t>
            </a:r>
            <a:endParaRPr sz="1800"/>
          </a:p>
        </p:txBody>
      </p:sp>
      <p:pic>
        <p:nvPicPr>
          <p:cNvPr id="542" name="Google Shape;542;p2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189150" y="1493700"/>
            <a:ext cx="2765700" cy="27657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543" name="Google Shape;543;p22"/>
          <p:cNvSpPr txBox="1"/>
          <p:nvPr>
            <p:ph idx="1" type="body"/>
          </p:nvPr>
        </p:nvSpPr>
        <p:spPr>
          <a:xfrm>
            <a:off x="6120725" y="1641300"/>
            <a:ext cx="2580300" cy="2470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Namely making it possible to absorb large amounts of data quickly.</a:t>
            </a:r>
            <a:endParaRPr sz="1800"/>
          </a:p>
        </p:txBody>
      </p:sp>
      <p:sp>
        <p:nvSpPr>
          <p:cNvPr id="544" name="Google Shape;544;p22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548" name="Shape 5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9" name="Google Shape;549;p23"/>
          <p:cNvSpPr txBox="1"/>
          <p:nvPr>
            <p:ph idx="4294967295" type="title"/>
          </p:nvPr>
        </p:nvSpPr>
        <p:spPr>
          <a:xfrm>
            <a:off x="0" y="1881750"/>
            <a:ext cx="9144000" cy="138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28324A"/>
                </a:solidFill>
              </a:rPr>
              <a:t>WANT BIG IMPACT?</a:t>
            </a:r>
            <a:endParaRPr sz="3600">
              <a:solidFill>
                <a:srgbClr val="28324A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3600">
                <a:solidFill>
                  <a:srgbClr val="28324A"/>
                </a:solidFill>
              </a:rPr>
              <a:t>USE BIG IMAGE.</a:t>
            </a:r>
            <a:endParaRPr sz="3600">
              <a:solidFill>
                <a:srgbClr val="28324A"/>
              </a:solidFill>
            </a:endParaRPr>
          </a:p>
        </p:txBody>
      </p:sp>
      <p:sp>
        <p:nvSpPr>
          <p:cNvPr id="550" name="Google Shape;550;p23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4" name="Shape 5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5" name="Google Shape;555;p24"/>
          <p:cNvSpPr txBox="1"/>
          <p:nvPr>
            <p:ph type="title"/>
          </p:nvPr>
        </p:nvSpPr>
        <p:spPr>
          <a:xfrm>
            <a:off x="1047750" y="0"/>
            <a:ext cx="6996600" cy="943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</a:t>
            </a:r>
            <a:r>
              <a:rPr lang="en">
                <a:solidFill>
                  <a:srgbClr val="3C78D8"/>
                </a:solidFill>
              </a:rPr>
              <a:t>CHARTS</a:t>
            </a:r>
            <a:r>
              <a:rPr lang="en"/>
              <a:t> TO EXPLAIN YOUR IDEAS</a:t>
            </a:r>
            <a:endParaRPr/>
          </a:p>
        </p:txBody>
      </p:sp>
      <p:grpSp>
        <p:nvGrpSpPr>
          <p:cNvPr id="556" name="Google Shape;556;p24"/>
          <p:cNvGrpSpPr/>
          <p:nvPr/>
        </p:nvGrpSpPr>
        <p:grpSpPr>
          <a:xfrm>
            <a:off x="3099624" y="949849"/>
            <a:ext cx="2944752" cy="3170450"/>
            <a:chOff x="2768474" y="949849"/>
            <a:chExt cx="2944752" cy="3170450"/>
          </a:xfrm>
        </p:grpSpPr>
        <p:sp>
          <p:nvSpPr>
            <p:cNvPr id="557" name="Google Shape;557;p24"/>
            <p:cNvSpPr/>
            <p:nvPr/>
          </p:nvSpPr>
          <p:spPr>
            <a:xfrm rot="5400000">
              <a:off x="2768474" y="949849"/>
              <a:ext cx="1706700" cy="1706700"/>
            </a:xfrm>
            <a:prstGeom prst="teardrop">
              <a:avLst>
                <a:gd fmla="val 100000" name="adj"/>
              </a:avLst>
            </a:prstGeom>
            <a:solidFill>
              <a:srgbClr val="00CEF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24"/>
            <p:cNvSpPr/>
            <p:nvPr/>
          </p:nvSpPr>
          <p:spPr>
            <a:xfrm flipH="1" rot="5400000">
              <a:off x="3109874" y="2754999"/>
              <a:ext cx="1365300" cy="1365300"/>
            </a:xfrm>
            <a:prstGeom prst="teardrop">
              <a:avLst>
                <a:gd fmla="val 100000" name="adj"/>
              </a:avLst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24"/>
            <p:cNvSpPr/>
            <p:nvPr/>
          </p:nvSpPr>
          <p:spPr>
            <a:xfrm rot="10800000">
              <a:off x="4573417" y="1713349"/>
              <a:ext cx="943200" cy="943200"/>
            </a:xfrm>
            <a:prstGeom prst="teardrop">
              <a:avLst>
                <a:gd fmla="val 100000" name="adj"/>
              </a:avLst>
            </a:prstGeom>
            <a:solidFill>
              <a:srgbClr val="AFF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24"/>
            <p:cNvSpPr/>
            <p:nvPr/>
          </p:nvSpPr>
          <p:spPr>
            <a:xfrm flipH="1">
              <a:off x="4573526" y="2754999"/>
              <a:ext cx="1139700" cy="1139700"/>
            </a:xfrm>
            <a:prstGeom prst="teardrop">
              <a:avLst>
                <a:gd fmla="val 100000" name="adj"/>
              </a:avLst>
            </a:pr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1" name="Google Shape;561;p24"/>
          <p:cNvSpPr/>
          <p:nvPr/>
        </p:nvSpPr>
        <p:spPr>
          <a:xfrm>
            <a:off x="3485050" y="1567267"/>
            <a:ext cx="929494" cy="548374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2" name="Google Shape;562;p24"/>
          <p:cNvGrpSpPr/>
          <p:nvPr/>
        </p:nvGrpSpPr>
        <p:grpSpPr>
          <a:xfrm>
            <a:off x="3844549" y="3126202"/>
            <a:ext cx="599842" cy="589958"/>
            <a:chOff x="1244325" y="4999400"/>
            <a:chExt cx="444525" cy="437200"/>
          </a:xfrm>
        </p:grpSpPr>
        <p:sp>
          <p:nvSpPr>
            <p:cNvPr id="563" name="Google Shape;563;p24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24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24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24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24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8" name="Google Shape;568;p24"/>
          <p:cNvGrpSpPr/>
          <p:nvPr/>
        </p:nvGrpSpPr>
        <p:grpSpPr>
          <a:xfrm>
            <a:off x="5266889" y="3113863"/>
            <a:ext cx="409140" cy="420402"/>
            <a:chOff x="2605300" y="5003050"/>
            <a:chExt cx="418900" cy="430475"/>
          </a:xfrm>
        </p:grpSpPr>
        <p:sp>
          <p:nvSpPr>
            <p:cNvPr id="569" name="Google Shape;569;p24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24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24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2" name="Google Shape;572;p24"/>
          <p:cNvSpPr/>
          <p:nvPr/>
        </p:nvSpPr>
        <p:spPr>
          <a:xfrm>
            <a:off x="5213649" y="2080225"/>
            <a:ext cx="300114" cy="273023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3" name="Google Shape;573;p24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7" name="Shape 5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8" name="Google Shape;578;p25"/>
          <p:cNvSpPr/>
          <p:nvPr/>
        </p:nvSpPr>
        <p:spPr>
          <a:xfrm>
            <a:off x="3021959" y="1214200"/>
            <a:ext cx="2903100" cy="2903100"/>
          </a:xfrm>
          <a:prstGeom prst="ellipse">
            <a:avLst/>
          </a:prstGeom>
          <a:noFill/>
          <a:ln cap="flat" cmpd="sng" w="9525">
            <a:solidFill>
              <a:srgbClr val="7F7F7F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9" name="Google Shape;579;p25"/>
          <p:cNvSpPr txBox="1"/>
          <p:nvPr>
            <p:ph type="title"/>
          </p:nvPr>
        </p:nvSpPr>
        <p:spPr>
          <a:xfrm>
            <a:off x="1073700" y="0"/>
            <a:ext cx="6996600" cy="943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OR USE </a:t>
            </a:r>
            <a:r>
              <a:rPr lang="en">
                <a:solidFill>
                  <a:srgbClr val="3C78D8"/>
                </a:solidFill>
              </a:rPr>
              <a:t>DIAGRAMS</a:t>
            </a:r>
            <a:r>
              <a:rPr lang="en"/>
              <a:t> TO EXPLAIN COMPLEX IDEAS</a:t>
            </a:r>
            <a:endParaRPr/>
          </a:p>
        </p:txBody>
      </p:sp>
      <p:sp>
        <p:nvSpPr>
          <p:cNvPr id="580" name="Google Shape;580;p25"/>
          <p:cNvSpPr/>
          <p:nvPr/>
        </p:nvSpPr>
        <p:spPr>
          <a:xfrm rot="2700000">
            <a:off x="2658025" y="1637234"/>
            <a:ext cx="2481945" cy="907501"/>
          </a:xfrm>
          <a:prstGeom prst="roundRect">
            <a:avLst>
              <a:gd fmla="val 50000" name="adj"/>
            </a:avLst>
          </a:prstGeom>
          <a:solidFill>
            <a:srgbClr val="AFF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581" name="Google Shape;581;p25"/>
          <p:cNvSpPr/>
          <p:nvPr/>
        </p:nvSpPr>
        <p:spPr>
          <a:xfrm rot="2700000">
            <a:off x="3807808" y="2787016"/>
            <a:ext cx="2481945" cy="907501"/>
          </a:xfrm>
          <a:prstGeom prst="roundRect">
            <a:avLst>
              <a:gd fmla="val 50000" name="adj"/>
            </a:avLst>
          </a:prstGeom>
          <a:solidFill>
            <a:srgbClr val="2832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582" name="Google Shape;582;p25"/>
          <p:cNvSpPr/>
          <p:nvPr/>
        </p:nvSpPr>
        <p:spPr>
          <a:xfrm rot="-2700000">
            <a:off x="2657772" y="2786947"/>
            <a:ext cx="2481945" cy="907501"/>
          </a:xfrm>
          <a:prstGeom prst="roundRect">
            <a:avLst>
              <a:gd fmla="val 50000" name="adj"/>
            </a:avLst>
          </a:prstGeom>
          <a:solidFill>
            <a:srgbClr val="3C7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583" name="Google Shape;583;p25"/>
          <p:cNvSpPr/>
          <p:nvPr/>
        </p:nvSpPr>
        <p:spPr>
          <a:xfrm rot="-2700000">
            <a:off x="3807555" y="1637165"/>
            <a:ext cx="2481945" cy="907501"/>
          </a:xfrm>
          <a:prstGeom prst="roundRect">
            <a:avLst>
              <a:gd fmla="val 50000" name="adj"/>
            </a:avLst>
          </a:prstGeom>
          <a:solidFill>
            <a:srgbClr val="00CEF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584" name="Google Shape;584;p25"/>
          <p:cNvSpPr/>
          <p:nvPr/>
        </p:nvSpPr>
        <p:spPr>
          <a:xfrm>
            <a:off x="3633789" y="1814998"/>
            <a:ext cx="1694400" cy="1694400"/>
          </a:xfrm>
          <a:prstGeom prst="ellipse">
            <a:avLst/>
          </a:prstGeom>
          <a:noFill/>
          <a:ln cap="flat" cmpd="sng" w="76200">
            <a:solidFill>
              <a:srgbClr val="7F7F7F">
                <a:alpha val="20000"/>
              </a:srgbClr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5" name="Google Shape;585;p25"/>
          <p:cNvSpPr/>
          <p:nvPr/>
        </p:nvSpPr>
        <p:spPr>
          <a:xfrm>
            <a:off x="3632411" y="1824888"/>
            <a:ext cx="840300" cy="841500"/>
          </a:xfrm>
          <a:custGeom>
            <a:rect b="b" l="l" r="r" t="t"/>
            <a:pathLst>
              <a:path extrusionOk="0" h="120000" w="120000">
                <a:moveTo>
                  <a:pt x="120000" y="0"/>
                </a:moveTo>
                <a:cubicBezTo>
                  <a:pt x="53743" y="0"/>
                  <a:pt x="0" y="53743"/>
                  <a:pt x="0" y="120000"/>
                </a:cubicBezTo>
                <a:cubicBezTo>
                  <a:pt x="120000" y="120000"/>
                  <a:pt x="120000" y="120000"/>
                  <a:pt x="120000" y="120000"/>
                </a:cubicBezTo>
                <a:lnTo>
                  <a:pt x="120000" y="0"/>
                </a:lnTo>
                <a:close/>
              </a:path>
            </a:pathLst>
          </a:custGeom>
          <a:solidFill>
            <a:srgbClr val="8EC4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6" name="Google Shape;586;p25"/>
          <p:cNvSpPr/>
          <p:nvPr/>
        </p:nvSpPr>
        <p:spPr>
          <a:xfrm>
            <a:off x="3632411" y="2666172"/>
            <a:ext cx="840300" cy="8403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cubicBezTo>
                  <a:pt x="0" y="66256"/>
                  <a:pt x="53743" y="120000"/>
                  <a:pt x="120000" y="120000"/>
                </a:cubicBezTo>
                <a:cubicBezTo>
                  <a:pt x="120000" y="0"/>
                  <a:pt x="120000" y="0"/>
                  <a:pt x="120000" y="0"/>
                </a:cubicBezTo>
                <a:lnTo>
                  <a:pt x="0" y="0"/>
                </a:lnTo>
                <a:close/>
              </a:path>
            </a:pathLst>
          </a:custGeom>
          <a:solidFill>
            <a:srgbClr val="3468BC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7" name="Google Shape;587;p25"/>
          <p:cNvSpPr/>
          <p:nvPr/>
        </p:nvSpPr>
        <p:spPr>
          <a:xfrm>
            <a:off x="4472916" y="1824888"/>
            <a:ext cx="841500" cy="8415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cubicBezTo>
                  <a:pt x="0" y="120000"/>
                  <a:pt x="0" y="120000"/>
                  <a:pt x="0" y="120000"/>
                </a:cubicBezTo>
                <a:cubicBezTo>
                  <a:pt x="120000" y="120000"/>
                  <a:pt x="120000" y="120000"/>
                  <a:pt x="120000" y="120000"/>
                </a:cubicBezTo>
                <a:cubicBezTo>
                  <a:pt x="120000" y="53743"/>
                  <a:pt x="66256" y="0"/>
                  <a:pt x="0" y="0"/>
                </a:cubicBezTo>
                <a:close/>
              </a:path>
            </a:pathLst>
          </a:custGeom>
          <a:solidFill>
            <a:srgbClr val="00A7C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8" name="Google Shape;588;p25"/>
          <p:cNvSpPr/>
          <p:nvPr/>
        </p:nvSpPr>
        <p:spPr>
          <a:xfrm>
            <a:off x="4472916" y="2666172"/>
            <a:ext cx="841500" cy="840300"/>
          </a:xfrm>
          <a:custGeom>
            <a:rect b="b" l="l" r="r" t="t"/>
            <a:pathLst>
              <a:path extrusionOk="0" h="120000" w="120000">
                <a:moveTo>
                  <a:pt x="0" y="120000"/>
                </a:moveTo>
                <a:cubicBezTo>
                  <a:pt x="66256" y="120000"/>
                  <a:pt x="120000" y="66256"/>
                  <a:pt x="120000" y="0"/>
                </a:cubicBezTo>
                <a:cubicBezTo>
                  <a:pt x="0" y="0"/>
                  <a:pt x="0" y="0"/>
                  <a:pt x="0" y="0"/>
                </a:cubicBezTo>
                <a:lnTo>
                  <a:pt x="0" y="120000"/>
                </a:lnTo>
                <a:close/>
              </a:path>
            </a:pathLst>
          </a:custGeom>
          <a:solidFill>
            <a:srgbClr val="1F273B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9" name="Google Shape;589;p25"/>
          <p:cNvSpPr/>
          <p:nvPr/>
        </p:nvSpPr>
        <p:spPr>
          <a:xfrm>
            <a:off x="3852560" y="2045785"/>
            <a:ext cx="1240800" cy="1240800"/>
          </a:xfrm>
          <a:prstGeom prst="ellipse">
            <a:avLst/>
          </a:prstGeom>
          <a:gradFill>
            <a:gsLst>
              <a:gs pos="0">
                <a:srgbClr val="FFFFFF"/>
              </a:gs>
              <a:gs pos="81000">
                <a:srgbClr val="EEEEEE"/>
              </a:gs>
              <a:gs pos="100000">
                <a:srgbClr val="D8D8D8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1" anchor="ctr" bIns="45700" lIns="91425" spcFirstLastPara="1" rIns="91425" wrap="square" tIns="100582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000" u="none" cap="none" strike="noStrike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Sample text</a:t>
            </a:r>
            <a:endParaRPr b="0" i="0" sz="1000" u="none" cap="none" strike="noStrike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590" name="Google Shape;590;p25"/>
          <p:cNvSpPr txBox="1"/>
          <p:nvPr/>
        </p:nvSpPr>
        <p:spPr>
          <a:xfrm rot="-2700000">
            <a:off x="2867939" y="3520645"/>
            <a:ext cx="1142967" cy="32413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none" cap="none" strike="noStrike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Insert your desired</a:t>
            </a:r>
            <a:endParaRPr sz="800"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none" cap="none" strike="noStrike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text here.</a:t>
            </a:r>
            <a:endParaRPr b="0" i="0" sz="800" u="none" cap="none" strike="noStrike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591" name="Google Shape;591;p25"/>
          <p:cNvSpPr/>
          <p:nvPr/>
        </p:nvSpPr>
        <p:spPr>
          <a:xfrm>
            <a:off x="3751657" y="1311701"/>
            <a:ext cx="123900" cy="123900"/>
          </a:xfrm>
          <a:prstGeom prst="ellipse">
            <a:avLst/>
          </a:prstGeom>
          <a:solidFill>
            <a:srgbClr val="AFF000"/>
          </a:solidFill>
          <a:ln cap="flat" cmpd="sng" w="254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2" name="Google Shape;592;p25"/>
          <p:cNvSpPr/>
          <p:nvPr/>
        </p:nvSpPr>
        <p:spPr>
          <a:xfrm>
            <a:off x="5066754" y="1311701"/>
            <a:ext cx="123900" cy="123900"/>
          </a:xfrm>
          <a:prstGeom prst="ellipse">
            <a:avLst/>
          </a:prstGeom>
          <a:solidFill>
            <a:srgbClr val="00CEF6"/>
          </a:solidFill>
          <a:ln cap="flat" cmpd="sng" w="254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3" name="Google Shape;593;p25"/>
          <p:cNvSpPr/>
          <p:nvPr/>
        </p:nvSpPr>
        <p:spPr>
          <a:xfrm>
            <a:off x="5708039" y="1943931"/>
            <a:ext cx="123900" cy="123900"/>
          </a:xfrm>
          <a:prstGeom prst="ellipse">
            <a:avLst/>
          </a:prstGeom>
          <a:solidFill>
            <a:srgbClr val="00CEF6"/>
          </a:solidFill>
          <a:ln cap="flat" cmpd="sng" w="254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4" name="Google Shape;594;p25"/>
          <p:cNvSpPr/>
          <p:nvPr/>
        </p:nvSpPr>
        <p:spPr>
          <a:xfrm>
            <a:off x="5708039" y="3251593"/>
            <a:ext cx="123900" cy="123900"/>
          </a:xfrm>
          <a:prstGeom prst="ellipse">
            <a:avLst/>
          </a:prstGeom>
          <a:solidFill>
            <a:srgbClr val="28324A"/>
          </a:solidFill>
          <a:ln cap="flat" cmpd="sng" w="254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5" name="Google Shape;595;p25"/>
          <p:cNvSpPr/>
          <p:nvPr/>
        </p:nvSpPr>
        <p:spPr>
          <a:xfrm>
            <a:off x="3751657" y="3890258"/>
            <a:ext cx="123900" cy="123900"/>
          </a:xfrm>
          <a:prstGeom prst="ellipse">
            <a:avLst/>
          </a:prstGeom>
          <a:solidFill>
            <a:srgbClr val="3C78D8"/>
          </a:solidFill>
          <a:ln cap="flat" cmpd="sng" w="254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6" name="Google Shape;596;p25"/>
          <p:cNvSpPr/>
          <p:nvPr/>
        </p:nvSpPr>
        <p:spPr>
          <a:xfrm>
            <a:off x="5066754" y="3890258"/>
            <a:ext cx="123900" cy="123900"/>
          </a:xfrm>
          <a:prstGeom prst="ellipse">
            <a:avLst/>
          </a:prstGeom>
          <a:solidFill>
            <a:srgbClr val="28324A"/>
          </a:solidFill>
          <a:ln cap="flat" cmpd="sng" w="254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7" name="Google Shape;597;p25"/>
          <p:cNvSpPr/>
          <p:nvPr/>
        </p:nvSpPr>
        <p:spPr>
          <a:xfrm>
            <a:off x="3108648" y="1943931"/>
            <a:ext cx="123900" cy="123900"/>
          </a:xfrm>
          <a:prstGeom prst="ellipse">
            <a:avLst/>
          </a:prstGeom>
          <a:solidFill>
            <a:srgbClr val="AFF000"/>
          </a:solidFill>
          <a:ln cap="flat" cmpd="sng" w="254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8" name="Google Shape;598;p25"/>
          <p:cNvSpPr/>
          <p:nvPr/>
        </p:nvSpPr>
        <p:spPr>
          <a:xfrm>
            <a:off x="3108648" y="3251593"/>
            <a:ext cx="123900" cy="123900"/>
          </a:xfrm>
          <a:prstGeom prst="ellipse">
            <a:avLst/>
          </a:prstGeom>
          <a:solidFill>
            <a:srgbClr val="3C78D8"/>
          </a:solidFill>
          <a:ln cap="flat" cmpd="sng" w="254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9" name="Google Shape;599;p25"/>
          <p:cNvSpPr/>
          <p:nvPr/>
        </p:nvSpPr>
        <p:spPr>
          <a:xfrm rot="5400000">
            <a:off x="5645948" y="2403249"/>
            <a:ext cx="525300" cy="525300"/>
          </a:xfrm>
          <a:prstGeom prst="ellipse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0" name="Google Shape;600;p25"/>
          <p:cNvSpPr/>
          <p:nvPr/>
        </p:nvSpPr>
        <p:spPr>
          <a:xfrm rot="5400000">
            <a:off x="2776349" y="2403249"/>
            <a:ext cx="525300" cy="525300"/>
          </a:xfrm>
          <a:prstGeom prst="ellipse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1" name="Google Shape;601;p25"/>
          <p:cNvSpPr/>
          <p:nvPr/>
        </p:nvSpPr>
        <p:spPr>
          <a:xfrm>
            <a:off x="4211009" y="968449"/>
            <a:ext cx="525300" cy="525300"/>
          </a:xfrm>
          <a:prstGeom prst="ellipse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2" name="Google Shape;602;p25"/>
          <p:cNvSpPr/>
          <p:nvPr/>
        </p:nvSpPr>
        <p:spPr>
          <a:xfrm>
            <a:off x="4211009" y="3838047"/>
            <a:ext cx="525300" cy="525300"/>
          </a:xfrm>
          <a:prstGeom prst="ellipse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3" name="Google Shape;603;p25"/>
          <p:cNvSpPr txBox="1"/>
          <p:nvPr/>
        </p:nvSpPr>
        <p:spPr>
          <a:xfrm rot="-2700000">
            <a:off x="4935249" y="1481512"/>
            <a:ext cx="1151028" cy="32413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rPr b="0" i="0" lang="en" sz="800" u="none" cap="none" strike="noStrike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Insert your desired</a:t>
            </a:r>
            <a:endParaRPr sz="800"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rPr b="0" i="0" lang="en" sz="800" u="none" cap="none" strike="noStrike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text here.</a:t>
            </a:r>
            <a:endParaRPr b="0" i="0" sz="800" u="none" cap="none" strike="noStrike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604" name="Google Shape;604;p25"/>
          <p:cNvSpPr txBox="1"/>
          <p:nvPr/>
        </p:nvSpPr>
        <p:spPr>
          <a:xfrm rot="2700000">
            <a:off x="2857863" y="1504386"/>
            <a:ext cx="1170969" cy="32413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none" cap="none" strike="noStrike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Insert your desired</a:t>
            </a:r>
            <a:endParaRPr sz="800"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none" cap="none" strike="noStrike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text here.</a:t>
            </a:r>
            <a:endParaRPr b="0" i="0" sz="800" u="none" cap="none" strike="noStrike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605" name="Google Shape;605;p25"/>
          <p:cNvSpPr txBox="1"/>
          <p:nvPr/>
        </p:nvSpPr>
        <p:spPr>
          <a:xfrm rot="2700000">
            <a:off x="4890331" y="3529022"/>
            <a:ext cx="1166726" cy="32413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none" cap="none" strike="noStrike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Insert your desired</a:t>
            </a:r>
            <a:endParaRPr sz="800"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none" cap="none" strike="noStrike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text here.</a:t>
            </a:r>
            <a:endParaRPr b="0" i="0" sz="800" u="none" cap="none" strike="noStrike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606" name="Google Shape;606;p25"/>
          <p:cNvSpPr txBox="1"/>
          <p:nvPr/>
        </p:nvSpPr>
        <p:spPr>
          <a:xfrm>
            <a:off x="3161100" y="477043"/>
            <a:ext cx="2821800" cy="459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Diagram featured by </a:t>
            </a:r>
            <a:r>
              <a:rPr b="1" lang="en" sz="900" u="sng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  <a:hlinkClick r:id="rId3"/>
              </a:rPr>
              <a:t>http://slidemodel.com</a:t>
            </a:r>
            <a:endParaRPr sz="9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grpSp>
        <p:nvGrpSpPr>
          <p:cNvPr id="607" name="Google Shape;607;p25"/>
          <p:cNvGrpSpPr/>
          <p:nvPr/>
        </p:nvGrpSpPr>
        <p:grpSpPr>
          <a:xfrm>
            <a:off x="6242653" y="1106489"/>
            <a:ext cx="1932506" cy="647163"/>
            <a:chOff x="8578272" y="1488369"/>
            <a:chExt cx="2810100" cy="941054"/>
          </a:xfrm>
        </p:grpSpPr>
        <p:sp>
          <p:nvSpPr>
            <p:cNvPr id="608" name="Google Shape;608;p25"/>
            <p:cNvSpPr txBox="1"/>
            <p:nvPr/>
          </p:nvSpPr>
          <p:spPr>
            <a:xfrm>
              <a:off x="8578272" y="1844723"/>
              <a:ext cx="2800800" cy="584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100" u="none" cap="none" strike="noStrike">
                  <a:solidFill>
                    <a:srgbClr val="3F3F3F"/>
                  </a:solidFill>
                  <a:latin typeface="Source Sans Pro"/>
                  <a:ea typeface="Source Sans Pro"/>
                  <a:cs typeface="Source Sans Pro"/>
                  <a:sym typeface="Source Sans Pro"/>
                </a:rPr>
                <a:t>This is a sample text.</a:t>
              </a:r>
              <a:endParaRPr sz="1100">
                <a:latin typeface="Source Sans Pro"/>
                <a:ea typeface="Source Sans Pro"/>
                <a:cs typeface="Source Sans Pro"/>
                <a:sym typeface="Source Sans Pro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100" u="none" cap="none" strike="noStrike">
                  <a:solidFill>
                    <a:srgbClr val="3F3F3F"/>
                  </a:solidFill>
                  <a:latin typeface="Source Sans Pro"/>
                  <a:ea typeface="Source Sans Pro"/>
                  <a:cs typeface="Source Sans Pro"/>
                  <a:sym typeface="Source Sans Pro"/>
                </a:rPr>
                <a:t>Insert your desired text here.</a:t>
              </a:r>
              <a:endParaRPr b="0" i="0" sz="1100" u="none" cap="none" strike="noStrike">
                <a:solidFill>
                  <a:srgbClr val="3F3F3F"/>
                </a:solidFill>
                <a:latin typeface="Source Sans Pro"/>
                <a:ea typeface="Source Sans Pro"/>
                <a:cs typeface="Source Sans Pro"/>
                <a:sym typeface="Source Sans Pro"/>
              </a:endParaRPr>
            </a:p>
          </p:txBody>
        </p:sp>
        <p:sp>
          <p:nvSpPr>
            <p:cNvPr id="609" name="Google Shape;609;p25"/>
            <p:cNvSpPr txBox="1"/>
            <p:nvPr/>
          </p:nvSpPr>
          <p:spPr>
            <a:xfrm>
              <a:off x="8578272" y="1488369"/>
              <a:ext cx="2810100" cy="400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800" u="none" cap="none" strike="noStrike">
                  <a:solidFill>
                    <a:srgbClr val="00CEF6"/>
                  </a:solidFill>
                  <a:latin typeface="Source Sans Pro"/>
                  <a:ea typeface="Source Sans Pro"/>
                  <a:cs typeface="Source Sans Pro"/>
                  <a:sym typeface="Source Sans Pro"/>
                </a:rPr>
                <a:t>Sample text</a:t>
              </a:r>
              <a:endParaRPr b="0" i="0" sz="1800" u="none" cap="none" strike="noStrike">
                <a:solidFill>
                  <a:srgbClr val="00CEF6"/>
                </a:solidFill>
                <a:latin typeface="Source Sans Pro"/>
                <a:ea typeface="Source Sans Pro"/>
                <a:cs typeface="Source Sans Pro"/>
                <a:sym typeface="Source Sans Pro"/>
              </a:endParaRPr>
            </a:p>
          </p:txBody>
        </p:sp>
      </p:grpSp>
      <p:grpSp>
        <p:nvGrpSpPr>
          <p:cNvPr id="610" name="Google Shape;610;p25"/>
          <p:cNvGrpSpPr/>
          <p:nvPr/>
        </p:nvGrpSpPr>
        <p:grpSpPr>
          <a:xfrm>
            <a:off x="6243032" y="3261424"/>
            <a:ext cx="1932498" cy="647073"/>
            <a:chOff x="6426462" y="3475458"/>
            <a:chExt cx="2133000" cy="714209"/>
          </a:xfrm>
        </p:grpSpPr>
        <p:sp>
          <p:nvSpPr>
            <p:cNvPr id="611" name="Google Shape;611;p25"/>
            <p:cNvSpPr txBox="1"/>
            <p:nvPr/>
          </p:nvSpPr>
          <p:spPr>
            <a:xfrm>
              <a:off x="6426462" y="3745967"/>
              <a:ext cx="2126100" cy="443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100" u="none" cap="none" strike="noStrike">
                  <a:solidFill>
                    <a:srgbClr val="3F3F3F"/>
                  </a:solidFill>
                  <a:latin typeface="Source Sans Pro"/>
                  <a:ea typeface="Source Sans Pro"/>
                  <a:cs typeface="Source Sans Pro"/>
                  <a:sym typeface="Source Sans Pro"/>
                </a:rPr>
                <a:t>This is a sample text.</a:t>
              </a:r>
              <a:endParaRPr sz="1100">
                <a:latin typeface="Source Sans Pro"/>
                <a:ea typeface="Source Sans Pro"/>
                <a:cs typeface="Source Sans Pro"/>
                <a:sym typeface="Source Sans Pro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100" u="none" cap="none" strike="noStrike">
                  <a:solidFill>
                    <a:srgbClr val="3F3F3F"/>
                  </a:solidFill>
                  <a:latin typeface="Source Sans Pro"/>
                  <a:ea typeface="Source Sans Pro"/>
                  <a:cs typeface="Source Sans Pro"/>
                  <a:sym typeface="Source Sans Pro"/>
                </a:rPr>
                <a:t>Insert your desired text here.</a:t>
              </a:r>
              <a:endParaRPr b="0" i="0" sz="1100" u="none" cap="none" strike="noStrike">
                <a:solidFill>
                  <a:srgbClr val="3F3F3F"/>
                </a:solidFill>
                <a:latin typeface="Source Sans Pro"/>
                <a:ea typeface="Source Sans Pro"/>
                <a:cs typeface="Source Sans Pro"/>
                <a:sym typeface="Source Sans Pro"/>
              </a:endParaRPr>
            </a:p>
          </p:txBody>
        </p:sp>
        <p:sp>
          <p:nvSpPr>
            <p:cNvPr id="612" name="Google Shape;612;p25"/>
            <p:cNvSpPr txBox="1"/>
            <p:nvPr/>
          </p:nvSpPr>
          <p:spPr>
            <a:xfrm>
              <a:off x="6426462" y="3475458"/>
              <a:ext cx="2133000" cy="303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800" u="none" cap="none" strike="noStrike">
                  <a:solidFill>
                    <a:srgbClr val="28324A"/>
                  </a:solidFill>
                  <a:latin typeface="Source Sans Pro"/>
                  <a:ea typeface="Source Sans Pro"/>
                  <a:cs typeface="Source Sans Pro"/>
                  <a:sym typeface="Source Sans Pro"/>
                </a:rPr>
                <a:t>Sample text</a:t>
              </a:r>
              <a:endParaRPr b="0" i="0" sz="1800" u="none" cap="none" strike="noStrike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endParaRPr>
            </a:p>
          </p:txBody>
        </p:sp>
      </p:grpSp>
      <p:grpSp>
        <p:nvGrpSpPr>
          <p:cNvPr id="613" name="Google Shape;613;p25"/>
          <p:cNvGrpSpPr/>
          <p:nvPr/>
        </p:nvGrpSpPr>
        <p:grpSpPr>
          <a:xfrm>
            <a:off x="770511" y="1106489"/>
            <a:ext cx="1932506" cy="647163"/>
            <a:chOff x="8578272" y="1488369"/>
            <a:chExt cx="2810100" cy="941054"/>
          </a:xfrm>
        </p:grpSpPr>
        <p:sp>
          <p:nvSpPr>
            <p:cNvPr id="614" name="Google Shape;614;p25"/>
            <p:cNvSpPr txBox="1"/>
            <p:nvPr/>
          </p:nvSpPr>
          <p:spPr>
            <a:xfrm>
              <a:off x="8578272" y="1844723"/>
              <a:ext cx="2800800" cy="584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100" u="none" cap="none" strike="noStrike">
                  <a:solidFill>
                    <a:srgbClr val="3F3F3F"/>
                  </a:solidFill>
                  <a:latin typeface="Source Sans Pro"/>
                  <a:ea typeface="Source Sans Pro"/>
                  <a:cs typeface="Source Sans Pro"/>
                  <a:sym typeface="Source Sans Pro"/>
                </a:rPr>
                <a:t>This is a sample text.</a:t>
              </a:r>
              <a:endParaRPr sz="1100">
                <a:latin typeface="Source Sans Pro"/>
                <a:ea typeface="Source Sans Pro"/>
                <a:cs typeface="Source Sans Pro"/>
                <a:sym typeface="Source Sans Pro"/>
              </a:endParaRPr>
            </a:p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100" u="none" cap="none" strike="noStrike">
                  <a:solidFill>
                    <a:srgbClr val="3F3F3F"/>
                  </a:solidFill>
                  <a:latin typeface="Source Sans Pro"/>
                  <a:ea typeface="Source Sans Pro"/>
                  <a:cs typeface="Source Sans Pro"/>
                  <a:sym typeface="Source Sans Pro"/>
                </a:rPr>
                <a:t>Insert your desired text here.</a:t>
              </a:r>
              <a:endParaRPr b="0" i="0" sz="1100" u="none" cap="none" strike="noStrike">
                <a:solidFill>
                  <a:srgbClr val="3F3F3F"/>
                </a:solidFill>
                <a:latin typeface="Source Sans Pro"/>
                <a:ea typeface="Source Sans Pro"/>
                <a:cs typeface="Source Sans Pro"/>
                <a:sym typeface="Source Sans Pro"/>
              </a:endParaRPr>
            </a:p>
          </p:txBody>
        </p:sp>
        <p:sp>
          <p:nvSpPr>
            <p:cNvPr id="615" name="Google Shape;615;p25"/>
            <p:cNvSpPr txBox="1"/>
            <p:nvPr/>
          </p:nvSpPr>
          <p:spPr>
            <a:xfrm>
              <a:off x="8578272" y="1488369"/>
              <a:ext cx="2810100" cy="400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800" u="none" cap="none" strike="noStrike">
                  <a:solidFill>
                    <a:srgbClr val="8EC400"/>
                  </a:solidFill>
                  <a:latin typeface="Source Sans Pro"/>
                  <a:ea typeface="Source Sans Pro"/>
                  <a:cs typeface="Source Sans Pro"/>
                  <a:sym typeface="Source Sans Pro"/>
                </a:rPr>
                <a:t>Sample text</a:t>
              </a:r>
              <a:endParaRPr b="0" i="0" sz="1800" u="none" cap="none" strike="noStrike">
                <a:solidFill>
                  <a:srgbClr val="8EC400"/>
                </a:solidFill>
                <a:latin typeface="Source Sans Pro"/>
                <a:ea typeface="Source Sans Pro"/>
                <a:cs typeface="Source Sans Pro"/>
                <a:sym typeface="Source Sans Pro"/>
              </a:endParaRPr>
            </a:p>
          </p:txBody>
        </p:sp>
      </p:grpSp>
      <p:grpSp>
        <p:nvGrpSpPr>
          <p:cNvPr id="616" name="Google Shape;616;p25"/>
          <p:cNvGrpSpPr/>
          <p:nvPr/>
        </p:nvGrpSpPr>
        <p:grpSpPr>
          <a:xfrm>
            <a:off x="770598" y="3261424"/>
            <a:ext cx="1932498" cy="647073"/>
            <a:chOff x="386249" y="3475458"/>
            <a:chExt cx="2133000" cy="714209"/>
          </a:xfrm>
        </p:grpSpPr>
        <p:sp>
          <p:nvSpPr>
            <p:cNvPr id="617" name="Google Shape;617;p25"/>
            <p:cNvSpPr txBox="1"/>
            <p:nvPr/>
          </p:nvSpPr>
          <p:spPr>
            <a:xfrm>
              <a:off x="386249" y="3745967"/>
              <a:ext cx="2126100" cy="443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100" u="none" cap="none" strike="noStrike">
                  <a:solidFill>
                    <a:srgbClr val="3F3F3F"/>
                  </a:solidFill>
                  <a:latin typeface="Source Sans Pro"/>
                  <a:ea typeface="Source Sans Pro"/>
                  <a:cs typeface="Source Sans Pro"/>
                  <a:sym typeface="Source Sans Pro"/>
                </a:rPr>
                <a:t>This is a sample text.</a:t>
              </a:r>
              <a:endParaRPr sz="1100">
                <a:latin typeface="Source Sans Pro"/>
                <a:ea typeface="Source Sans Pro"/>
                <a:cs typeface="Source Sans Pro"/>
                <a:sym typeface="Source Sans Pro"/>
              </a:endParaRPr>
            </a:p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100" u="none" cap="none" strike="noStrike">
                  <a:solidFill>
                    <a:srgbClr val="3F3F3F"/>
                  </a:solidFill>
                  <a:latin typeface="Source Sans Pro"/>
                  <a:ea typeface="Source Sans Pro"/>
                  <a:cs typeface="Source Sans Pro"/>
                  <a:sym typeface="Source Sans Pro"/>
                </a:rPr>
                <a:t>Insert your desired text here.</a:t>
              </a:r>
              <a:endParaRPr b="0" i="0" sz="1100" u="none" cap="none" strike="noStrike">
                <a:solidFill>
                  <a:srgbClr val="3F3F3F"/>
                </a:solidFill>
                <a:latin typeface="Source Sans Pro"/>
                <a:ea typeface="Source Sans Pro"/>
                <a:cs typeface="Source Sans Pro"/>
                <a:sym typeface="Source Sans Pro"/>
              </a:endParaRPr>
            </a:p>
          </p:txBody>
        </p:sp>
        <p:sp>
          <p:nvSpPr>
            <p:cNvPr id="618" name="Google Shape;618;p25"/>
            <p:cNvSpPr txBox="1"/>
            <p:nvPr/>
          </p:nvSpPr>
          <p:spPr>
            <a:xfrm>
              <a:off x="386249" y="3475458"/>
              <a:ext cx="2133000" cy="303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1800" u="none" cap="none" strike="noStrike">
                  <a:solidFill>
                    <a:srgbClr val="3468BC"/>
                  </a:solidFill>
                  <a:latin typeface="Source Sans Pro"/>
                  <a:ea typeface="Source Sans Pro"/>
                  <a:cs typeface="Source Sans Pro"/>
                  <a:sym typeface="Source Sans Pro"/>
                </a:rPr>
                <a:t>Sample text</a:t>
              </a:r>
              <a:endParaRPr b="0" i="0" sz="1800" u="none" cap="none" strike="noStrike">
                <a:solidFill>
                  <a:srgbClr val="3468BC"/>
                </a:solidFill>
                <a:latin typeface="Source Sans Pro"/>
                <a:ea typeface="Source Sans Pro"/>
                <a:cs typeface="Source Sans Pro"/>
                <a:sym typeface="Source Sans Pro"/>
              </a:endParaRPr>
            </a:p>
          </p:txBody>
        </p:sp>
      </p:grpSp>
      <p:grpSp>
        <p:nvGrpSpPr>
          <p:cNvPr id="619" name="Google Shape;619;p25"/>
          <p:cNvGrpSpPr/>
          <p:nvPr/>
        </p:nvGrpSpPr>
        <p:grpSpPr>
          <a:xfrm>
            <a:off x="2909642" y="2503144"/>
            <a:ext cx="258711" cy="313123"/>
            <a:chOff x="584925" y="922575"/>
            <a:chExt cx="415200" cy="502525"/>
          </a:xfrm>
        </p:grpSpPr>
        <p:sp>
          <p:nvSpPr>
            <p:cNvPr id="620" name="Google Shape;620;p25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25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25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3" name="Google Shape;623;p25"/>
          <p:cNvGrpSpPr/>
          <p:nvPr/>
        </p:nvGrpSpPr>
        <p:grpSpPr>
          <a:xfrm>
            <a:off x="5777555" y="2570201"/>
            <a:ext cx="280800" cy="188721"/>
            <a:chOff x="1241275" y="3718400"/>
            <a:chExt cx="450650" cy="302875"/>
          </a:xfrm>
        </p:grpSpPr>
        <p:sp>
          <p:nvSpPr>
            <p:cNvPr id="624" name="Google Shape;624;p25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25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25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25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8" name="Google Shape;628;p25"/>
          <p:cNvGrpSpPr/>
          <p:nvPr/>
        </p:nvGrpSpPr>
        <p:grpSpPr>
          <a:xfrm>
            <a:off x="4334567" y="3993553"/>
            <a:ext cx="273167" cy="218007"/>
            <a:chOff x="1921475" y="3695200"/>
            <a:chExt cx="438400" cy="349875"/>
          </a:xfrm>
        </p:grpSpPr>
        <p:sp>
          <p:nvSpPr>
            <p:cNvPr id="629" name="Google Shape;629;p25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25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25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2" name="Google Shape;632;p25"/>
          <p:cNvGrpSpPr/>
          <p:nvPr/>
        </p:nvGrpSpPr>
        <p:grpSpPr>
          <a:xfrm>
            <a:off x="4333653" y="1123861"/>
            <a:ext cx="282295" cy="206978"/>
            <a:chOff x="4610450" y="3703750"/>
            <a:chExt cx="453050" cy="332175"/>
          </a:xfrm>
        </p:grpSpPr>
        <p:sp>
          <p:nvSpPr>
            <p:cNvPr id="633" name="Google Shape;633;p25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25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5" name="Google Shape;635;p25"/>
          <p:cNvGrpSpPr/>
          <p:nvPr/>
        </p:nvGrpSpPr>
        <p:grpSpPr>
          <a:xfrm>
            <a:off x="4290253" y="2353334"/>
            <a:ext cx="367377" cy="598937"/>
            <a:chOff x="6730350" y="2315900"/>
            <a:chExt cx="257700" cy="420100"/>
          </a:xfrm>
        </p:grpSpPr>
        <p:sp>
          <p:nvSpPr>
            <p:cNvPr id="636" name="Google Shape;636;p25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25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25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25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25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1" name="Google Shape;641;p25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45" name="Shape 6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6" name="Google Shape;646;p26"/>
          <p:cNvSpPr txBox="1"/>
          <p:nvPr>
            <p:ph type="title"/>
          </p:nvPr>
        </p:nvSpPr>
        <p:spPr>
          <a:xfrm>
            <a:off x="1047750" y="634125"/>
            <a:ext cx="6996600" cy="71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</a:t>
            </a:r>
            <a:r>
              <a:rPr lang="en">
                <a:solidFill>
                  <a:srgbClr val="3C78D8"/>
                </a:solidFill>
              </a:rPr>
              <a:t>TABLES</a:t>
            </a:r>
            <a:r>
              <a:rPr lang="en"/>
              <a:t> TO COMPARE DATA</a:t>
            </a:r>
            <a:endParaRPr/>
          </a:p>
        </p:txBody>
      </p:sp>
      <p:graphicFrame>
        <p:nvGraphicFramePr>
          <p:cNvPr id="647" name="Google Shape;647;p26"/>
          <p:cNvGraphicFramePr/>
          <p:nvPr/>
        </p:nvGraphicFramePr>
        <p:xfrm>
          <a:off x="152240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{016414A5-1600-49D2-91E6-576AB4FBBBA3}</a:tableStyleId>
              </a:tblPr>
              <a:tblGrid>
                <a:gridCol w="1524800"/>
                <a:gridCol w="1524800"/>
                <a:gridCol w="1524800"/>
                <a:gridCol w="1524800"/>
              </a:tblGrid>
              <a:tr h="5827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solidFill>
                          <a:srgbClr val="FFFFFF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CE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FFFFFF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A</a:t>
                      </a:r>
                      <a:endParaRPr b="1" sz="1100">
                        <a:solidFill>
                          <a:srgbClr val="FFFFFF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CE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FFFFFF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B</a:t>
                      </a:r>
                      <a:endParaRPr b="1" sz="1100">
                        <a:solidFill>
                          <a:srgbClr val="FFFFFF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CEF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FFFFFF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C</a:t>
                      </a:r>
                      <a:endParaRPr b="1" sz="1100">
                        <a:solidFill>
                          <a:srgbClr val="FFFFFF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CEF6"/>
                    </a:solidFill>
                  </a:tcPr>
                </a:tc>
              </a:tr>
              <a:tr h="5827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3C78D8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Yellow</a:t>
                      </a:r>
                      <a:endParaRPr sz="1100">
                        <a:solidFill>
                          <a:srgbClr val="3C78D8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3C78D8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28324A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10</a:t>
                      </a:r>
                      <a:endParaRPr>
                        <a:solidFill>
                          <a:srgbClr val="28324A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3C78D8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28324A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20</a:t>
                      </a:r>
                      <a:endParaRPr>
                        <a:solidFill>
                          <a:srgbClr val="28324A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3C78D8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28324A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7</a:t>
                      </a:r>
                      <a:endParaRPr>
                        <a:solidFill>
                          <a:srgbClr val="28324A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3C78D8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827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3C78D8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Blue</a:t>
                      </a:r>
                      <a:endParaRPr sz="1100">
                        <a:solidFill>
                          <a:srgbClr val="3C78D8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3C78D8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3C78D8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28324A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30</a:t>
                      </a:r>
                      <a:endParaRPr>
                        <a:solidFill>
                          <a:srgbClr val="28324A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3C78D8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3C78D8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28324A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15</a:t>
                      </a:r>
                      <a:endParaRPr>
                        <a:solidFill>
                          <a:srgbClr val="28324A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3C78D8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3C78D8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28324A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10</a:t>
                      </a:r>
                      <a:endParaRPr>
                        <a:solidFill>
                          <a:srgbClr val="28324A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3C78D8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3C78D8"/>
                      </a:solidFill>
                      <a:prstDash val="dash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827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3C78D8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Orange</a:t>
                      </a:r>
                      <a:endParaRPr sz="1100">
                        <a:solidFill>
                          <a:srgbClr val="3C78D8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3C78D8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28324A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5</a:t>
                      </a:r>
                      <a:endParaRPr>
                        <a:solidFill>
                          <a:srgbClr val="28324A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3C78D8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28324A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24</a:t>
                      </a:r>
                      <a:endParaRPr>
                        <a:solidFill>
                          <a:srgbClr val="28324A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3C78D8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28324A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16</a:t>
                      </a:r>
                      <a:endParaRPr>
                        <a:solidFill>
                          <a:srgbClr val="28324A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3C78D8"/>
                      </a:solidFill>
                      <a:prstDash val="dash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3C78D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648" name="Google Shape;648;p26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52" name="Shape 6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3" name="Google Shape;653;p27"/>
          <p:cNvSpPr/>
          <p:nvPr/>
        </p:nvSpPr>
        <p:spPr>
          <a:xfrm>
            <a:off x="807244" y="790176"/>
            <a:ext cx="7529513" cy="3586894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00CEF6"/>
          </a:solidFill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4" name="Google Shape;654;p27"/>
          <p:cNvSpPr txBox="1"/>
          <p:nvPr>
            <p:ph type="title"/>
          </p:nvPr>
        </p:nvSpPr>
        <p:spPr>
          <a:xfrm>
            <a:off x="1047750" y="24525"/>
            <a:ext cx="6996600" cy="71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655" name="Google Shape;655;p27"/>
          <p:cNvSpPr/>
          <p:nvPr/>
        </p:nvSpPr>
        <p:spPr>
          <a:xfrm>
            <a:off x="2073621" y="1625043"/>
            <a:ext cx="6198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AFF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latin typeface="Source Sans Pro"/>
                <a:ea typeface="Source Sans Pro"/>
                <a:cs typeface="Source Sans Pro"/>
                <a:sym typeface="Source Sans Pro"/>
              </a:rPr>
              <a:t>our office</a:t>
            </a:r>
            <a:endParaRPr sz="800"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656" name="Google Shape;656;p27"/>
          <p:cNvSpPr/>
          <p:nvPr/>
        </p:nvSpPr>
        <p:spPr>
          <a:xfrm rot="8100000">
            <a:off x="1417704" y="1853735"/>
            <a:ext cx="126431" cy="126431"/>
          </a:xfrm>
          <a:prstGeom prst="teardrop">
            <a:avLst>
              <a:gd fmla="val 100000" name="adj"/>
            </a:avLst>
          </a:prstGeom>
          <a:solidFill>
            <a:srgbClr val="AFF000"/>
          </a:solidFill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7" name="Google Shape;657;p27"/>
          <p:cNvSpPr/>
          <p:nvPr/>
        </p:nvSpPr>
        <p:spPr>
          <a:xfrm rot="8100000">
            <a:off x="2860329" y="3383135"/>
            <a:ext cx="126431" cy="126431"/>
          </a:xfrm>
          <a:prstGeom prst="teardrop">
            <a:avLst>
              <a:gd fmla="val 100000" name="adj"/>
            </a:avLst>
          </a:prstGeom>
          <a:solidFill>
            <a:srgbClr val="AFF000"/>
          </a:solidFill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8" name="Google Shape;658;p27"/>
          <p:cNvSpPr/>
          <p:nvPr/>
        </p:nvSpPr>
        <p:spPr>
          <a:xfrm rot="8100000">
            <a:off x="3915304" y="1663085"/>
            <a:ext cx="126431" cy="126431"/>
          </a:xfrm>
          <a:prstGeom prst="teardrop">
            <a:avLst>
              <a:gd fmla="val 100000" name="adj"/>
            </a:avLst>
          </a:prstGeom>
          <a:solidFill>
            <a:srgbClr val="AFF000"/>
          </a:solidFill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9" name="Google Shape;659;p27"/>
          <p:cNvSpPr/>
          <p:nvPr/>
        </p:nvSpPr>
        <p:spPr>
          <a:xfrm rot="8100000">
            <a:off x="4553704" y="3561935"/>
            <a:ext cx="126431" cy="126431"/>
          </a:xfrm>
          <a:prstGeom prst="teardrop">
            <a:avLst>
              <a:gd fmla="val 100000" name="adj"/>
            </a:avLst>
          </a:prstGeom>
          <a:solidFill>
            <a:srgbClr val="AFF000"/>
          </a:solidFill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0" name="Google Shape;660;p27"/>
          <p:cNvSpPr/>
          <p:nvPr/>
        </p:nvSpPr>
        <p:spPr>
          <a:xfrm rot="8100000">
            <a:off x="6493879" y="2127760"/>
            <a:ext cx="126431" cy="126431"/>
          </a:xfrm>
          <a:prstGeom prst="teardrop">
            <a:avLst>
              <a:gd fmla="val 100000" name="adj"/>
            </a:avLst>
          </a:prstGeom>
          <a:solidFill>
            <a:srgbClr val="AFF000"/>
          </a:solidFill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1" name="Google Shape;661;p27"/>
          <p:cNvSpPr/>
          <p:nvPr/>
        </p:nvSpPr>
        <p:spPr>
          <a:xfrm rot="8100000">
            <a:off x="7282704" y="3740735"/>
            <a:ext cx="126431" cy="126431"/>
          </a:xfrm>
          <a:prstGeom prst="teardrop">
            <a:avLst>
              <a:gd fmla="val 100000" name="adj"/>
            </a:avLst>
          </a:prstGeom>
          <a:solidFill>
            <a:srgbClr val="AFF000"/>
          </a:solidFill>
          <a:ln cap="flat" cmpd="sng" w="9525">
            <a:solidFill>
              <a:srgbClr val="3C78D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2" name="Google Shape;662;p27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66" name="Shape 6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7" name="Google Shape;667;p28"/>
          <p:cNvSpPr txBox="1"/>
          <p:nvPr>
            <p:ph idx="4294967295" type="ctrTitle"/>
          </p:nvPr>
        </p:nvSpPr>
        <p:spPr>
          <a:xfrm>
            <a:off x="685800" y="27263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0">
                <a:solidFill>
                  <a:srgbClr val="FFFFFF"/>
                </a:solidFill>
              </a:rPr>
              <a:t>89,526,124</a:t>
            </a:r>
            <a:endParaRPr sz="10000">
              <a:solidFill>
                <a:srgbClr val="FFFFFF"/>
              </a:solidFill>
            </a:endParaRPr>
          </a:p>
        </p:txBody>
      </p:sp>
      <p:sp>
        <p:nvSpPr>
          <p:cNvPr id="668" name="Google Shape;668;p28"/>
          <p:cNvSpPr txBox="1"/>
          <p:nvPr>
            <p:ph idx="4294967295" type="subTitle"/>
          </p:nvPr>
        </p:nvSpPr>
        <p:spPr>
          <a:xfrm>
            <a:off x="685800" y="3655111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3C78D8"/>
                </a:solidFill>
              </a:rPr>
              <a:t>Whoa! That’s a big number, aren’t you proud?</a:t>
            </a:r>
            <a:endParaRPr b="1">
              <a:solidFill>
                <a:srgbClr val="3C78D8"/>
              </a:solidFill>
            </a:endParaRPr>
          </a:p>
        </p:txBody>
      </p:sp>
      <p:sp>
        <p:nvSpPr>
          <p:cNvPr id="669" name="Google Shape;669;p28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3" name="Shape 6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4" name="Google Shape;674;p29"/>
          <p:cNvSpPr txBox="1"/>
          <p:nvPr>
            <p:ph idx="4294967295" type="ctrTitle"/>
          </p:nvPr>
        </p:nvSpPr>
        <p:spPr>
          <a:xfrm>
            <a:off x="685800" y="325842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89,526,124</a:t>
            </a:r>
            <a:r>
              <a:rPr lang="en" sz="4800">
                <a:solidFill>
                  <a:srgbClr val="3C78D8"/>
                </a:solidFill>
              </a:rPr>
              <a:t>$</a:t>
            </a:r>
            <a:endParaRPr sz="4800">
              <a:solidFill>
                <a:srgbClr val="3C78D8"/>
              </a:solidFill>
            </a:endParaRPr>
          </a:p>
        </p:txBody>
      </p:sp>
      <p:sp>
        <p:nvSpPr>
          <p:cNvPr id="675" name="Google Shape;675;p29"/>
          <p:cNvSpPr txBox="1"/>
          <p:nvPr>
            <p:ph idx="4294967295" type="subTitle"/>
          </p:nvPr>
        </p:nvSpPr>
        <p:spPr>
          <a:xfrm>
            <a:off x="685800" y="936752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600"/>
              <a:t>That’s a lot of money</a:t>
            </a:r>
            <a:endParaRPr sz="2600"/>
          </a:p>
        </p:txBody>
      </p:sp>
      <p:sp>
        <p:nvSpPr>
          <p:cNvPr id="676" name="Google Shape;676;p29"/>
          <p:cNvSpPr txBox="1"/>
          <p:nvPr>
            <p:ph idx="4294967295" type="ctrTitle"/>
          </p:nvPr>
        </p:nvSpPr>
        <p:spPr>
          <a:xfrm>
            <a:off x="685800" y="2954742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100</a:t>
            </a:r>
            <a:r>
              <a:rPr lang="en" sz="4800">
                <a:solidFill>
                  <a:srgbClr val="3C78D8"/>
                </a:solidFill>
              </a:rPr>
              <a:t>%</a:t>
            </a:r>
            <a:endParaRPr sz="4800">
              <a:solidFill>
                <a:srgbClr val="3C78D8"/>
              </a:solidFill>
            </a:endParaRPr>
          </a:p>
        </p:txBody>
      </p:sp>
      <p:sp>
        <p:nvSpPr>
          <p:cNvPr id="677" name="Google Shape;677;p29"/>
          <p:cNvSpPr txBox="1"/>
          <p:nvPr>
            <p:ph idx="4294967295" type="subTitle"/>
          </p:nvPr>
        </p:nvSpPr>
        <p:spPr>
          <a:xfrm>
            <a:off x="685800" y="3565652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600"/>
              <a:t>Total success!</a:t>
            </a:r>
            <a:endParaRPr sz="2600"/>
          </a:p>
        </p:txBody>
      </p:sp>
      <p:sp>
        <p:nvSpPr>
          <p:cNvPr id="678" name="Google Shape;678;p29"/>
          <p:cNvSpPr txBox="1"/>
          <p:nvPr>
            <p:ph idx="4294967295" type="ctrTitle"/>
          </p:nvPr>
        </p:nvSpPr>
        <p:spPr>
          <a:xfrm>
            <a:off x="685800" y="1640293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185,244 </a:t>
            </a:r>
            <a:r>
              <a:rPr lang="en" sz="4800">
                <a:solidFill>
                  <a:srgbClr val="3C78D8"/>
                </a:solidFill>
              </a:rPr>
              <a:t>users</a:t>
            </a:r>
            <a:endParaRPr sz="4800">
              <a:solidFill>
                <a:srgbClr val="3C78D8"/>
              </a:solidFill>
            </a:endParaRPr>
          </a:p>
        </p:txBody>
      </p:sp>
      <p:sp>
        <p:nvSpPr>
          <p:cNvPr id="679" name="Google Shape;679;p29"/>
          <p:cNvSpPr txBox="1"/>
          <p:nvPr>
            <p:ph idx="4294967295" type="subTitle"/>
          </p:nvPr>
        </p:nvSpPr>
        <p:spPr>
          <a:xfrm>
            <a:off x="685800" y="2251202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600"/>
              <a:t>And a lot of users</a:t>
            </a:r>
            <a:endParaRPr sz="2600"/>
          </a:p>
        </p:txBody>
      </p:sp>
      <p:sp>
        <p:nvSpPr>
          <p:cNvPr id="680" name="Google Shape;680;p29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84" name="Shape 6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5" name="Google Shape;685;p30"/>
          <p:cNvSpPr txBox="1"/>
          <p:nvPr>
            <p:ph type="title"/>
          </p:nvPr>
        </p:nvSpPr>
        <p:spPr>
          <a:xfrm>
            <a:off x="1047750" y="634125"/>
            <a:ext cx="6996600" cy="71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</a:t>
            </a:r>
            <a:r>
              <a:rPr lang="en">
                <a:solidFill>
                  <a:srgbClr val="3C78D8"/>
                </a:solidFill>
              </a:rPr>
              <a:t>PROCESS</a:t>
            </a:r>
            <a:r>
              <a:rPr lang="en"/>
              <a:t> IS EASY</a:t>
            </a:r>
            <a:endParaRPr/>
          </a:p>
        </p:txBody>
      </p:sp>
      <p:sp>
        <p:nvSpPr>
          <p:cNvPr id="686" name="Google Shape;686;p30"/>
          <p:cNvSpPr/>
          <p:nvPr/>
        </p:nvSpPr>
        <p:spPr>
          <a:xfrm>
            <a:off x="578575" y="2061638"/>
            <a:ext cx="2808000" cy="1325100"/>
          </a:xfrm>
          <a:prstGeom prst="homePlate">
            <a:avLst>
              <a:gd fmla="val 30129" name="adj"/>
            </a:avLst>
          </a:prstGeom>
          <a:solidFill>
            <a:srgbClr val="AFF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first</a:t>
            </a:r>
            <a:endParaRPr b="1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687" name="Google Shape;687;p30"/>
          <p:cNvSpPr/>
          <p:nvPr/>
        </p:nvSpPr>
        <p:spPr>
          <a:xfrm>
            <a:off x="3242325" y="2061638"/>
            <a:ext cx="2862000" cy="1325100"/>
          </a:xfrm>
          <a:prstGeom prst="chevron">
            <a:avLst>
              <a:gd fmla="val 29853" name="adj"/>
            </a:avLst>
          </a:prstGeom>
          <a:solidFill>
            <a:srgbClr val="00CEF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second</a:t>
            </a:r>
            <a:endParaRPr b="1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688" name="Google Shape;688;p30"/>
          <p:cNvSpPr/>
          <p:nvPr/>
        </p:nvSpPr>
        <p:spPr>
          <a:xfrm>
            <a:off x="5960075" y="2061638"/>
            <a:ext cx="2862000" cy="1325100"/>
          </a:xfrm>
          <a:prstGeom prst="chevron">
            <a:avLst>
              <a:gd fmla="val 29853" name="adj"/>
            </a:avLst>
          </a:prstGeom>
          <a:solidFill>
            <a:srgbClr val="3C7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last</a:t>
            </a:r>
            <a:endParaRPr b="1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689" name="Google Shape;689;p30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3" name="Shape 6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4" name="Google Shape;694;p31"/>
          <p:cNvSpPr txBox="1"/>
          <p:nvPr>
            <p:ph type="title"/>
          </p:nvPr>
        </p:nvSpPr>
        <p:spPr>
          <a:xfrm>
            <a:off x="1047750" y="100725"/>
            <a:ext cx="6996600" cy="71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</a:t>
            </a:r>
            <a:r>
              <a:rPr lang="en">
                <a:solidFill>
                  <a:srgbClr val="3C78D8"/>
                </a:solidFill>
              </a:rPr>
              <a:t>REVIEW</a:t>
            </a:r>
            <a:r>
              <a:rPr lang="en"/>
              <a:t> SOME CONCEPTS</a:t>
            </a:r>
            <a:endParaRPr/>
          </a:p>
        </p:txBody>
      </p:sp>
      <p:sp>
        <p:nvSpPr>
          <p:cNvPr id="695" name="Google Shape;695;p31"/>
          <p:cNvSpPr txBox="1"/>
          <p:nvPr>
            <p:ph idx="1" type="body"/>
          </p:nvPr>
        </p:nvSpPr>
        <p:spPr>
          <a:xfrm>
            <a:off x="1083975" y="1009650"/>
            <a:ext cx="2227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Yellow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gold, butter and ripe lemons. In the spectrum of visible light, yellow is found between green and orange.</a:t>
            </a:r>
            <a:endParaRPr sz="1100"/>
          </a:p>
        </p:txBody>
      </p:sp>
      <p:sp>
        <p:nvSpPr>
          <p:cNvPr id="696" name="Google Shape;696;p31"/>
          <p:cNvSpPr txBox="1"/>
          <p:nvPr>
            <p:ph idx="2" type="body"/>
          </p:nvPr>
        </p:nvSpPr>
        <p:spPr>
          <a:xfrm>
            <a:off x="3845087" y="1009650"/>
            <a:ext cx="2227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Blue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colour of the clear sky and the deep sea. It is located between violet and green on the optical spectrum.</a:t>
            </a:r>
            <a:endParaRPr sz="1100"/>
          </a:p>
        </p:txBody>
      </p:sp>
      <p:sp>
        <p:nvSpPr>
          <p:cNvPr id="697" name="Google Shape;697;p31"/>
          <p:cNvSpPr txBox="1"/>
          <p:nvPr>
            <p:ph idx="3" type="body"/>
          </p:nvPr>
        </p:nvSpPr>
        <p:spPr>
          <a:xfrm>
            <a:off x="6606198" y="1009650"/>
            <a:ext cx="2227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Red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blood, and because of this it has historically been associated with sacrifice, danger and courage. 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100"/>
          </a:p>
        </p:txBody>
      </p:sp>
      <p:sp>
        <p:nvSpPr>
          <p:cNvPr id="698" name="Google Shape;698;p31"/>
          <p:cNvSpPr txBox="1"/>
          <p:nvPr>
            <p:ph idx="1" type="body"/>
          </p:nvPr>
        </p:nvSpPr>
        <p:spPr>
          <a:xfrm>
            <a:off x="1083975" y="2895600"/>
            <a:ext cx="2227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Yellow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gold, butter and ripe lemons. In the spectrum of visible light, yellow is found between green and orange.</a:t>
            </a:r>
            <a:endParaRPr sz="1100"/>
          </a:p>
        </p:txBody>
      </p:sp>
      <p:sp>
        <p:nvSpPr>
          <p:cNvPr id="699" name="Google Shape;699;p31"/>
          <p:cNvSpPr txBox="1"/>
          <p:nvPr>
            <p:ph idx="2" type="body"/>
          </p:nvPr>
        </p:nvSpPr>
        <p:spPr>
          <a:xfrm>
            <a:off x="3845087" y="2895600"/>
            <a:ext cx="2227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Blue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colour of the clear sky and the deep sea. It is located between violet and green on the optical spectrum.</a:t>
            </a:r>
            <a:endParaRPr sz="1100"/>
          </a:p>
        </p:txBody>
      </p:sp>
      <p:sp>
        <p:nvSpPr>
          <p:cNvPr id="700" name="Google Shape;700;p31"/>
          <p:cNvSpPr txBox="1"/>
          <p:nvPr>
            <p:ph idx="3" type="body"/>
          </p:nvPr>
        </p:nvSpPr>
        <p:spPr>
          <a:xfrm>
            <a:off x="6606198" y="2895600"/>
            <a:ext cx="2227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Red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blood, and because of this it has historically been associated with sacrifice, danger and courage. 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100"/>
          </a:p>
        </p:txBody>
      </p:sp>
      <p:grpSp>
        <p:nvGrpSpPr>
          <p:cNvPr id="701" name="Google Shape;701;p31"/>
          <p:cNvGrpSpPr/>
          <p:nvPr/>
        </p:nvGrpSpPr>
        <p:grpSpPr>
          <a:xfrm>
            <a:off x="623677" y="1195790"/>
            <a:ext cx="464314" cy="494725"/>
            <a:chOff x="5970800" y="1619250"/>
            <a:chExt cx="428650" cy="456725"/>
          </a:xfrm>
        </p:grpSpPr>
        <p:sp>
          <p:nvSpPr>
            <p:cNvPr id="702" name="Google Shape;702;p31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AFF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1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AFF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31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AFF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31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AFF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1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AFF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7" name="Google Shape;707;p31"/>
          <p:cNvSpPr/>
          <p:nvPr/>
        </p:nvSpPr>
        <p:spPr>
          <a:xfrm>
            <a:off x="637248" y="3095965"/>
            <a:ext cx="414053" cy="436530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AFF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8" name="Google Shape;708;p31"/>
          <p:cNvGrpSpPr/>
          <p:nvPr/>
        </p:nvGrpSpPr>
        <p:grpSpPr>
          <a:xfrm>
            <a:off x="3430563" y="1195790"/>
            <a:ext cx="413294" cy="382059"/>
            <a:chOff x="5975075" y="2327500"/>
            <a:chExt cx="420100" cy="388350"/>
          </a:xfrm>
        </p:grpSpPr>
        <p:sp>
          <p:nvSpPr>
            <p:cNvPr id="709" name="Google Shape;709;p31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00CEF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31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00CEF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1" name="Google Shape;711;p31"/>
          <p:cNvSpPr/>
          <p:nvPr/>
        </p:nvSpPr>
        <p:spPr>
          <a:xfrm>
            <a:off x="6170551" y="3095965"/>
            <a:ext cx="464307" cy="464283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3C7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12" name="Google Shape;712;p31"/>
          <p:cNvGrpSpPr/>
          <p:nvPr/>
        </p:nvGrpSpPr>
        <p:grpSpPr>
          <a:xfrm>
            <a:off x="3344447" y="3095965"/>
            <a:ext cx="502966" cy="425914"/>
            <a:chOff x="5275975" y="4344850"/>
            <a:chExt cx="470150" cy="398125"/>
          </a:xfrm>
        </p:grpSpPr>
        <p:sp>
          <p:nvSpPr>
            <p:cNvPr id="713" name="Google Shape;713;p31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00CEF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31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00CEF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31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00CEF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6" name="Google Shape;716;p31"/>
          <p:cNvGrpSpPr/>
          <p:nvPr/>
        </p:nvGrpSpPr>
        <p:grpSpPr>
          <a:xfrm>
            <a:off x="6327054" y="1195790"/>
            <a:ext cx="279141" cy="455052"/>
            <a:chOff x="6730350" y="2315900"/>
            <a:chExt cx="257700" cy="420100"/>
          </a:xfrm>
        </p:grpSpPr>
        <p:sp>
          <p:nvSpPr>
            <p:cNvPr id="717" name="Google Shape;717;p31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1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31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31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31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2" name="Google Shape;722;p31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26" name="Shape 7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7" name="Google Shape;727;p32"/>
          <p:cNvSpPr txBox="1"/>
          <p:nvPr>
            <p:ph idx="1" type="body"/>
          </p:nvPr>
        </p:nvSpPr>
        <p:spPr>
          <a:xfrm>
            <a:off x="457200" y="3852828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00CEF6"/>
                </a:solidFill>
              </a:rPr>
              <a:t>You can copy&amp;paste graphs from </a:t>
            </a:r>
            <a:r>
              <a:rPr b="1" lang="en" u="sng">
                <a:solidFill>
                  <a:srgbClr val="00CEF6"/>
                </a:solidFill>
                <a:hlinkClick r:id="rId3"/>
              </a:rPr>
              <a:t>Google Sheets</a:t>
            </a:r>
            <a:endParaRPr b="1">
              <a:solidFill>
                <a:srgbClr val="00CEF6"/>
              </a:solidFill>
            </a:endParaRPr>
          </a:p>
        </p:txBody>
      </p:sp>
      <p:pic>
        <p:nvPicPr>
          <p:cNvPr id="728" name="Google Shape;728;p32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270275" y="221275"/>
            <a:ext cx="4603450" cy="3818125"/>
          </a:xfrm>
          <a:prstGeom prst="rect">
            <a:avLst/>
          </a:prstGeom>
          <a:noFill/>
          <a:ln>
            <a:noFill/>
          </a:ln>
        </p:spPr>
      </p:pic>
      <p:sp>
        <p:nvSpPr>
          <p:cNvPr id="729" name="Google Shape;729;p32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3" name="Shape 7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4" name="Google Shape;734;p33"/>
          <p:cNvSpPr/>
          <p:nvPr/>
        </p:nvSpPr>
        <p:spPr>
          <a:xfrm>
            <a:off x="5375410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28324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5" name="Google Shape;735;p33"/>
          <p:cNvSpPr txBox="1"/>
          <p:nvPr>
            <p:ph idx="4294967295" type="body"/>
          </p:nvPr>
        </p:nvSpPr>
        <p:spPr>
          <a:xfrm>
            <a:off x="457200" y="2152275"/>
            <a:ext cx="3575400" cy="250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rPr>
              <a:t>ANDROID PROJECT</a:t>
            </a:r>
            <a:endParaRPr b="1">
              <a:solidFill>
                <a:srgbClr val="FFFFFF"/>
              </a:solidFill>
              <a:latin typeface="Oswald"/>
              <a:ea typeface="Oswald"/>
              <a:cs typeface="Oswald"/>
              <a:sym typeface="Oswa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736" name="Google Shape;736;p33"/>
          <p:cNvSpPr/>
          <p:nvPr/>
        </p:nvSpPr>
        <p:spPr>
          <a:xfrm>
            <a:off x="5468725" y="839000"/>
            <a:ext cx="1888500" cy="33561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28324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Place your screenshot here</a:t>
            </a:r>
            <a:endParaRPr sz="1000">
              <a:solidFill>
                <a:srgbClr val="999999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737" name="Google Shape;737;p33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41" name="Shape 7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2" name="Google Shape;742;p34"/>
          <p:cNvSpPr/>
          <p:nvPr/>
        </p:nvSpPr>
        <p:spPr>
          <a:xfrm>
            <a:off x="5534021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28324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3" name="Google Shape;743;p34"/>
          <p:cNvSpPr/>
          <p:nvPr/>
        </p:nvSpPr>
        <p:spPr>
          <a:xfrm>
            <a:off x="5665750" y="1188850"/>
            <a:ext cx="1589700" cy="28119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28324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Place your screenshot here</a:t>
            </a:r>
            <a:endParaRPr sz="1000">
              <a:solidFill>
                <a:srgbClr val="999999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744" name="Google Shape;744;p34"/>
          <p:cNvSpPr txBox="1"/>
          <p:nvPr>
            <p:ph idx="4294967295" type="body"/>
          </p:nvPr>
        </p:nvSpPr>
        <p:spPr>
          <a:xfrm>
            <a:off x="457200" y="2152275"/>
            <a:ext cx="3575400" cy="250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rPr>
              <a:t>iPHONE PROJECT</a:t>
            </a:r>
            <a:endParaRPr b="1">
              <a:solidFill>
                <a:srgbClr val="FFFFFF"/>
              </a:solidFill>
              <a:latin typeface="Oswald"/>
              <a:ea typeface="Oswald"/>
              <a:cs typeface="Oswald"/>
              <a:sym typeface="Oswa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745" name="Google Shape;745;p34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49" name="Shape 7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0" name="Google Shape;750;p35"/>
          <p:cNvSpPr/>
          <p:nvPr/>
        </p:nvSpPr>
        <p:spPr>
          <a:xfrm>
            <a:off x="4787702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28324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751" name="Google Shape;751;p35"/>
          <p:cNvSpPr/>
          <p:nvPr/>
        </p:nvSpPr>
        <p:spPr>
          <a:xfrm>
            <a:off x="4986400" y="910325"/>
            <a:ext cx="2493300" cy="33336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28324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Place your screenshot here</a:t>
            </a:r>
            <a:endParaRPr sz="1000">
              <a:solidFill>
                <a:srgbClr val="999999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752" name="Google Shape;752;p35"/>
          <p:cNvSpPr txBox="1"/>
          <p:nvPr>
            <p:ph idx="4294967295" type="body"/>
          </p:nvPr>
        </p:nvSpPr>
        <p:spPr>
          <a:xfrm>
            <a:off x="457200" y="2152275"/>
            <a:ext cx="3575400" cy="250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rPr>
              <a:t>TABLET PROJECT</a:t>
            </a:r>
            <a:endParaRPr b="1">
              <a:solidFill>
                <a:srgbClr val="FFFFFF"/>
              </a:solidFill>
              <a:latin typeface="Oswald"/>
              <a:ea typeface="Oswald"/>
              <a:cs typeface="Oswald"/>
              <a:sym typeface="Oswa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753" name="Google Shape;753;p35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7" name="Shape 7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8" name="Google Shape;758;p36"/>
          <p:cNvSpPr/>
          <p:nvPr/>
        </p:nvSpPr>
        <p:spPr>
          <a:xfrm>
            <a:off x="4073423" y="1047226"/>
            <a:ext cx="4632560" cy="3606500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28324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759" name="Google Shape;759;p36"/>
          <p:cNvSpPr/>
          <p:nvPr/>
        </p:nvSpPr>
        <p:spPr>
          <a:xfrm>
            <a:off x="4267277" y="1238744"/>
            <a:ext cx="4244700" cy="27105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28324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Place your screenshot here</a:t>
            </a:r>
            <a:endParaRPr sz="1000">
              <a:solidFill>
                <a:srgbClr val="999999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760" name="Google Shape;760;p36"/>
          <p:cNvSpPr txBox="1"/>
          <p:nvPr>
            <p:ph idx="4294967295" type="body"/>
          </p:nvPr>
        </p:nvSpPr>
        <p:spPr>
          <a:xfrm>
            <a:off x="457200" y="2152275"/>
            <a:ext cx="3575400" cy="250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rPr>
              <a:t>DESKTOP PROJECT</a:t>
            </a:r>
            <a:endParaRPr b="1">
              <a:solidFill>
                <a:srgbClr val="FFFFFF"/>
              </a:solidFill>
              <a:latin typeface="Oswald"/>
              <a:ea typeface="Oswald"/>
              <a:cs typeface="Oswald"/>
              <a:sym typeface="Oswa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761" name="Google Shape;761;p36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65" name="Shape 7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6" name="Google Shape;766;p37"/>
          <p:cNvSpPr txBox="1"/>
          <p:nvPr>
            <p:ph idx="4294967295" type="ctrTitle"/>
          </p:nvPr>
        </p:nvSpPr>
        <p:spPr>
          <a:xfrm>
            <a:off x="1275150" y="1278550"/>
            <a:ext cx="6593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0"/>
              <a:t>THANKS!</a:t>
            </a:r>
            <a:endParaRPr sz="10000"/>
          </a:p>
        </p:txBody>
      </p:sp>
      <p:sp>
        <p:nvSpPr>
          <p:cNvPr id="767" name="Google Shape;767;p37"/>
          <p:cNvSpPr txBox="1"/>
          <p:nvPr>
            <p:ph idx="4294967295" type="subTitle"/>
          </p:nvPr>
        </p:nvSpPr>
        <p:spPr>
          <a:xfrm>
            <a:off x="1275150" y="2325749"/>
            <a:ext cx="6593700" cy="168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Any questions?</a:t>
            </a:r>
            <a:endParaRPr b="1" sz="36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 can find me at</a:t>
            </a:r>
            <a:endParaRPr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@username / user@mail.me</a:t>
            </a:r>
            <a:endParaRPr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3600"/>
          </a:p>
        </p:txBody>
      </p:sp>
      <p:sp>
        <p:nvSpPr>
          <p:cNvPr id="768" name="Google Shape;768;p37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2" name="Shape 7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3" name="Google Shape;773;p38"/>
          <p:cNvSpPr txBox="1"/>
          <p:nvPr>
            <p:ph type="title"/>
          </p:nvPr>
        </p:nvSpPr>
        <p:spPr>
          <a:xfrm>
            <a:off x="1047750" y="634125"/>
            <a:ext cx="6996600" cy="71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774" name="Google Shape;774;p38"/>
          <p:cNvSpPr txBox="1"/>
          <p:nvPr>
            <p:ph idx="1" type="body"/>
          </p:nvPr>
        </p:nvSpPr>
        <p:spPr>
          <a:xfrm>
            <a:off x="1075850" y="1540175"/>
            <a:ext cx="6996600" cy="1922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28324A"/>
                </a:solidFill>
              </a:rPr>
              <a:t>Special thanks to all the people who made and released these awesome resources for free:</a:t>
            </a:r>
            <a:endParaRPr sz="2400">
              <a:solidFill>
                <a:srgbClr val="28324A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28324A"/>
              </a:buClr>
              <a:buSzPts val="2400"/>
              <a:buChar char="◉"/>
            </a:pPr>
            <a:r>
              <a:rPr lang="en" sz="2400">
                <a:solidFill>
                  <a:srgbClr val="28324A"/>
                </a:solidFill>
              </a:rPr>
              <a:t>Presentation template by </a:t>
            </a:r>
            <a:r>
              <a:rPr lang="en" sz="2400" u="sng">
                <a:solidFill>
                  <a:srgbClr val="28324A"/>
                </a:solidFill>
                <a:hlinkClick r:id="rId3"/>
              </a:rPr>
              <a:t>SlidesCarnival</a:t>
            </a:r>
            <a:endParaRPr sz="2400">
              <a:solidFill>
                <a:srgbClr val="28324A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28324A"/>
              </a:buClr>
              <a:buSzPts val="2400"/>
              <a:buChar char="◉"/>
            </a:pPr>
            <a:r>
              <a:rPr lang="en" sz="2400">
                <a:solidFill>
                  <a:srgbClr val="28324A"/>
                </a:solidFill>
              </a:rPr>
              <a:t>Photographs by </a:t>
            </a:r>
            <a:r>
              <a:rPr lang="en" sz="2400" u="sng">
                <a:solidFill>
                  <a:srgbClr val="28324A"/>
                </a:solidFill>
                <a:hlinkClick r:id="rId4"/>
              </a:rPr>
              <a:t>Unsplash</a:t>
            </a:r>
            <a:endParaRPr sz="2400">
              <a:solidFill>
                <a:srgbClr val="28324A"/>
              </a:solidFill>
            </a:endParaRPr>
          </a:p>
        </p:txBody>
      </p:sp>
      <p:sp>
        <p:nvSpPr>
          <p:cNvPr id="775" name="Google Shape;775;p38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9" name="Shape 7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0" name="Google Shape;780;p39"/>
          <p:cNvSpPr txBox="1"/>
          <p:nvPr>
            <p:ph type="title"/>
          </p:nvPr>
        </p:nvSpPr>
        <p:spPr>
          <a:xfrm>
            <a:off x="1047750" y="634125"/>
            <a:ext cx="6996600" cy="71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781" name="Google Shape;781;p39"/>
          <p:cNvSpPr txBox="1"/>
          <p:nvPr>
            <p:ph idx="1" type="body"/>
          </p:nvPr>
        </p:nvSpPr>
        <p:spPr>
          <a:xfrm>
            <a:off x="1110850" y="1200150"/>
            <a:ext cx="69222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This presentation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◉"/>
            </a:pPr>
            <a:r>
              <a:rPr lang="en" sz="1400"/>
              <a:t>Titles: </a:t>
            </a:r>
            <a:r>
              <a:rPr b="1" lang="en" sz="1400"/>
              <a:t>Oswald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◉"/>
            </a:pPr>
            <a:r>
              <a:rPr lang="en" sz="1400"/>
              <a:t>Body copy: </a:t>
            </a:r>
            <a:r>
              <a:rPr b="1" lang="en" sz="1400"/>
              <a:t>Source Sans Pro</a:t>
            </a:r>
            <a:endParaRPr b="1"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You can download the fonts on this page: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3468BC"/>
                </a:solidFill>
                <a:hlinkClick r:id="rId3"/>
              </a:rPr>
              <a:t>https://www.fontsquirrel.com/fonts/oswald</a:t>
            </a:r>
            <a:endParaRPr sz="1400">
              <a:solidFill>
                <a:srgbClr val="3468BC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3468BC"/>
                </a:solidFill>
                <a:hlinkClick r:id="rId4"/>
              </a:rPr>
              <a:t>https://www.fontsquirrel.com/fonts/source-sans-pro</a:t>
            </a:r>
            <a:endParaRPr sz="1400">
              <a:solidFill>
                <a:srgbClr val="3468BC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Sky blue </a:t>
            </a:r>
            <a:r>
              <a:rPr b="1" lang="en" sz="1400">
                <a:solidFill>
                  <a:srgbClr val="00CEF6"/>
                </a:solidFill>
              </a:rPr>
              <a:t>#00cef6</a:t>
            </a:r>
            <a:r>
              <a:rPr b="1" lang="en" sz="1400">
                <a:solidFill>
                  <a:srgbClr val="3D85C6"/>
                </a:solidFill>
              </a:rPr>
              <a:t> </a:t>
            </a:r>
            <a:r>
              <a:rPr lang="en" sz="1400"/>
              <a:t>/ Bright green </a:t>
            </a:r>
            <a:r>
              <a:rPr b="1" lang="en" sz="1400">
                <a:solidFill>
                  <a:srgbClr val="AFF000"/>
                </a:solidFill>
              </a:rPr>
              <a:t>#aff000</a:t>
            </a:r>
            <a:r>
              <a:rPr b="1" lang="en" sz="1400">
                <a:solidFill>
                  <a:srgbClr val="3D85C6"/>
                </a:solidFill>
              </a:rPr>
              <a:t> </a:t>
            </a:r>
            <a:r>
              <a:rPr lang="en" sz="1400"/>
              <a:t>/ Blue  </a:t>
            </a:r>
            <a:r>
              <a:rPr b="1" lang="en" sz="1400">
                <a:solidFill>
                  <a:srgbClr val="3C78D8"/>
                </a:solidFill>
              </a:rPr>
              <a:t>#3c78d8</a:t>
            </a:r>
            <a:r>
              <a:rPr b="1" lang="en" sz="1400">
                <a:solidFill>
                  <a:srgbClr val="3D85C6"/>
                </a:solidFill>
              </a:rPr>
              <a:t> </a:t>
            </a:r>
            <a:r>
              <a:rPr lang="en" sz="1400"/>
              <a:t>/ Dark blue  </a:t>
            </a:r>
            <a:r>
              <a:rPr b="1" lang="en" sz="1400">
                <a:solidFill>
                  <a:srgbClr val="28324A"/>
                </a:solidFill>
              </a:rPr>
              <a:t>#28324a</a:t>
            </a:r>
            <a:endParaRPr b="1" sz="1400">
              <a:solidFill>
                <a:srgbClr val="28324A"/>
              </a:solidFill>
            </a:endParaRPr>
          </a:p>
        </p:txBody>
      </p:sp>
      <p:sp>
        <p:nvSpPr>
          <p:cNvPr id="782" name="Google Shape;782;p39"/>
          <p:cNvSpPr txBox="1"/>
          <p:nvPr/>
        </p:nvSpPr>
        <p:spPr>
          <a:xfrm>
            <a:off x="1047750" y="3790650"/>
            <a:ext cx="69222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00CEF6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00CEF6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00CEF6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00CEF6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783" name="Google Shape;783;p39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787" name="Shape 7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88" name="Google Shape;788;p40"/>
          <p:cNvGrpSpPr/>
          <p:nvPr/>
        </p:nvGrpSpPr>
        <p:grpSpPr>
          <a:xfrm>
            <a:off x="358968" y="342338"/>
            <a:ext cx="347107" cy="438984"/>
            <a:chOff x="584925" y="238125"/>
            <a:chExt cx="415200" cy="525100"/>
          </a:xfrm>
        </p:grpSpPr>
        <p:sp>
          <p:nvSpPr>
            <p:cNvPr id="789" name="Google Shape;789;p40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40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40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" name="Google Shape;792;p40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40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5" name="Google Shape;795;p40"/>
          <p:cNvGrpSpPr/>
          <p:nvPr/>
        </p:nvGrpSpPr>
        <p:grpSpPr>
          <a:xfrm>
            <a:off x="910227" y="406125"/>
            <a:ext cx="371623" cy="309362"/>
            <a:chOff x="1244325" y="314425"/>
            <a:chExt cx="444525" cy="370050"/>
          </a:xfrm>
        </p:grpSpPr>
        <p:sp>
          <p:nvSpPr>
            <p:cNvPr id="796" name="Google Shape;796;p40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" name="Google Shape;797;p40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8" name="Google Shape;798;p40"/>
          <p:cNvGrpSpPr/>
          <p:nvPr/>
        </p:nvGrpSpPr>
        <p:grpSpPr>
          <a:xfrm>
            <a:off x="1481925" y="404599"/>
            <a:ext cx="355300" cy="312413"/>
            <a:chOff x="1928175" y="312600"/>
            <a:chExt cx="425000" cy="373700"/>
          </a:xfrm>
        </p:grpSpPr>
        <p:sp>
          <p:nvSpPr>
            <p:cNvPr id="799" name="Google Shape;799;p40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40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1" name="Google Shape;801;p40"/>
          <p:cNvSpPr/>
          <p:nvPr/>
        </p:nvSpPr>
        <p:spPr>
          <a:xfrm>
            <a:off x="2077702" y="3933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2" name="Google Shape;802;p40"/>
          <p:cNvSpPr/>
          <p:nvPr/>
        </p:nvSpPr>
        <p:spPr>
          <a:xfrm>
            <a:off x="2661148" y="3944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3" name="Google Shape;803;p40"/>
          <p:cNvGrpSpPr/>
          <p:nvPr/>
        </p:nvGrpSpPr>
        <p:grpSpPr>
          <a:xfrm>
            <a:off x="3145963" y="388276"/>
            <a:ext cx="408386" cy="345080"/>
            <a:chOff x="3918650" y="293075"/>
            <a:chExt cx="488500" cy="412775"/>
          </a:xfrm>
        </p:grpSpPr>
        <p:sp>
          <p:nvSpPr>
            <p:cNvPr id="804" name="Google Shape;804;p40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40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40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7" name="Google Shape;807;p40"/>
          <p:cNvGrpSpPr/>
          <p:nvPr/>
        </p:nvGrpSpPr>
        <p:grpSpPr>
          <a:xfrm>
            <a:off x="3745730" y="362235"/>
            <a:ext cx="335905" cy="397142"/>
            <a:chOff x="4636075" y="261925"/>
            <a:chExt cx="401800" cy="475050"/>
          </a:xfrm>
        </p:grpSpPr>
        <p:sp>
          <p:nvSpPr>
            <p:cNvPr id="808" name="Google Shape;808;p40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40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40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40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2" name="Google Shape;812;p40"/>
          <p:cNvSpPr/>
          <p:nvPr/>
        </p:nvSpPr>
        <p:spPr>
          <a:xfrm>
            <a:off x="4284931" y="3928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13" name="Google Shape;813;p40"/>
          <p:cNvGrpSpPr/>
          <p:nvPr/>
        </p:nvGrpSpPr>
        <p:grpSpPr>
          <a:xfrm>
            <a:off x="4872282" y="395424"/>
            <a:ext cx="336908" cy="330262"/>
            <a:chOff x="5983625" y="301625"/>
            <a:chExt cx="403000" cy="395050"/>
          </a:xfrm>
        </p:grpSpPr>
        <p:sp>
          <p:nvSpPr>
            <p:cNvPr id="814" name="Google Shape;814;p40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" name="Google Shape;815;p40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40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40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" name="Google Shape;818;p40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" name="Google Shape;819;p40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40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40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40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40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40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40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40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" name="Google Shape;827;p40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" name="Google Shape;828;p40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" name="Google Shape;829;p40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" name="Google Shape;830;p40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40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40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" name="Google Shape;833;p40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4" name="Google Shape;834;p40"/>
          <p:cNvGrpSpPr/>
          <p:nvPr/>
        </p:nvGrpSpPr>
        <p:grpSpPr>
          <a:xfrm>
            <a:off x="5438358" y="392853"/>
            <a:ext cx="331808" cy="331307"/>
            <a:chOff x="6660750" y="298550"/>
            <a:chExt cx="396900" cy="396300"/>
          </a:xfrm>
        </p:grpSpPr>
        <p:sp>
          <p:nvSpPr>
            <p:cNvPr id="835" name="Google Shape;835;p40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40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7" name="Google Shape;837;p40"/>
          <p:cNvGrpSpPr/>
          <p:nvPr/>
        </p:nvGrpSpPr>
        <p:grpSpPr>
          <a:xfrm>
            <a:off x="358968" y="914538"/>
            <a:ext cx="347107" cy="420111"/>
            <a:chOff x="584925" y="922575"/>
            <a:chExt cx="415200" cy="502525"/>
          </a:xfrm>
        </p:grpSpPr>
        <p:sp>
          <p:nvSpPr>
            <p:cNvPr id="838" name="Google Shape;838;p40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40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" name="Google Shape;840;p40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1" name="Google Shape;841;p40"/>
          <p:cNvGrpSpPr/>
          <p:nvPr/>
        </p:nvGrpSpPr>
        <p:grpSpPr>
          <a:xfrm>
            <a:off x="912275" y="904841"/>
            <a:ext cx="367547" cy="437980"/>
            <a:chOff x="1246775" y="910975"/>
            <a:chExt cx="439650" cy="523900"/>
          </a:xfrm>
        </p:grpSpPr>
        <p:sp>
          <p:nvSpPr>
            <p:cNvPr id="842" name="Google Shape;842;p40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" name="Google Shape;843;p40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40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5" name="Google Shape;845;p40"/>
          <p:cNvGrpSpPr/>
          <p:nvPr/>
        </p:nvGrpSpPr>
        <p:grpSpPr>
          <a:xfrm>
            <a:off x="1480400" y="975274"/>
            <a:ext cx="358351" cy="298118"/>
            <a:chOff x="1926350" y="995225"/>
            <a:chExt cx="428650" cy="356600"/>
          </a:xfrm>
        </p:grpSpPr>
        <p:sp>
          <p:nvSpPr>
            <p:cNvPr id="846" name="Google Shape;846;p40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40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40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" name="Google Shape;849;p40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0" name="Google Shape;850;p40"/>
          <p:cNvSpPr/>
          <p:nvPr/>
        </p:nvSpPr>
        <p:spPr>
          <a:xfrm>
            <a:off x="2048085" y="9502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1" name="Google Shape;851;p40"/>
          <p:cNvSpPr/>
          <p:nvPr/>
        </p:nvSpPr>
        <p:spPr>
          <a:xfrm>
            <a:off x="2612156" y="9676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2" name="Google Shape;852;p40"/>
          <p:cNvSpPr/>
          <p:nvPr/>
        </p:nvSpPr>
        <p:spPr>
          <a:xfrm>
            <a:off x="3180804" y="9702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3" name="Google Shape;853;p40"/>
          <p:cNvSpPr/>
          <p:nvPr/>
        </p:nvSpPr>
        <p:spPr>
          <a:xfrm>
            <a:off x="3755576" y="9732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4" name="Google Shape;854;p40"/>
          <p:cNvGrpSpPr/>
          <p:nvPr/>
        </p:nvGrpSpPr>
        <p:grpSpPr>
          <a:xfrm>
            <a:off x="4302631" y="952827"/>
            <a:ext cx="349155" cy="349657"/>
            <a:chOff x="5302225" y="968375"/>
            <a:chExt cx="417650" cy="418250"/>
          </a:xfrm>
        </p:grpSpPr>
        <p:sp>
          <p:nvSpPr>
            <p:cNvPr id="855" name="Google Shape;855;p40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40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7" name="Google Shape;857;p40"/>
          <p:cNvGrpSpPr/>
          <p:nvPr/>
        </p:nvGrpSpPr>
        <p:grpSpPr>
          <a:xfrm>
            <a:off x="4824295" y="913514"/>
            <a:ext cx="432881" cy="421637"/>
            <a:chOff x="5926225" y="921350"/>
            <a:chExt cx="517800" cy="504350"/>
          </a:xfrm>
        </p:grpSpPr>
        <p:sp>
          <p:nvSpPr>
            <p:cNvPr id="858" name="Google Shape;858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" name="Google Shape;859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0" name="Google Shape;860;p40"/>
          <p:cNvGrpSpPr/>
          <p:nvPr/>
        </p:nvGrpSpPr>
        <p:grpSpPr>
          <a:xfrm>
            <a:off x="5402118" y="921686"/>
            <a:ext cx="404290" cy="405314"/>
            <a:chOff x="6617400" y="931125"/>
            <a:chExt cx="483600" cy="484825"/>
          </a:xfrm>
        </p:grpSpPr>
        <p:sp>
          <p:nvSpPr>
            <p:cNvPr id="861" name="Google Shape;861;p40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" name="Google Shape;862;p40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3" name="Google Shape;863;p40"/>
          <p:cNvGrpSpPr/>
          <p:nvPr/>
        </p:nvGrpSpPr>
        <p:grpSpPr>
          <a:xfrm>
            <a:off x="337525" y="1551048"/>
            <a:ext cx="389994" cy="273623"/>
            <a:chOff x="559275" y="1683950"/>
            <a:chExt cx="466500" cy="327300"/>
          </a:xfrm>
        </p:grpSpPr>
        <p:sp>
          <p:nvSpPr>
            <p:cNvPr id="864" name="Google Shape;864;p40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40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6" name="Google Shape;866;p40"/>
          <p:cNvGrpSpPr/>
          <p:nvPr/>
        </p:nvGrpSpPr>
        <p:grpSpPr>
          <a:xfrm>
            <a:off x="901052" y="1496958"/>
            <a:ext cx="389994" cy="381822"/>
            <a:chOff x="1233350" y="1619250"/>
            <a:chExt cx="466500" cy="456725"/>
          </a:xfrm>
        </p:grpSpPr>
        <p:sp>
          <p:nvSpPr>
            <p:cNvPr id="867" name="Google Shape;867;p40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8" name="Google Shape;868;p40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" name="Google Shape;869;p40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" name="Google Shape;870;p40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1" name="Google Shape;871;p40"/>
          <p:cNvGrpSpPr/>
          <p:nvPr/>
        </p:nvGrpSpPr>
        <p:grpSpPr>
          <a:xfrm>
            <a:off x="1476826" y="1505109"/>
            <a:ext cx="365499" cy="365499"/>
            <a:chOff x="1922075" y="1629000"/>
            <a:chExt cx="437200" cy="437200"/>
          </a:xfrm>
        </p:grpSpPr>
        <p:sp>
          <p:nvSpPr>
            <p:cNvPr id="872" name="Google Shape;872;p40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" name="Google Shape;873;p40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4" name="Google Shape;874;p40"/>
          <p:cNvGrpSpPr/>
          <p:nvPr/>
        </p:nvGrpSpPr>
        <p:grpSpPr>
          <a:xfrm>
            <a:off x="2038827" y="1503584"/>
            <a:ext cx="368551" cy="368551"/>
            <a:chOff x="2594325" y="1627175"/>
            <a:chExt cx="440850" cy="440850"/>
          </a:xfrm>
        </p:grpSpPr>
        <p:sp>
          <p:nvSpPr>
            <p:cNvPr id="875" name="Google Shape;875;p40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" name="Google Shape;876;p40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" name="Google Shape;877;p40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78" name="Google Shape;878;p40"/>
          <p:cNvSpPr/>
          <p:nvPr/>
        </p:nvSpPr>
        <p:spPr>
          <a:xfrm>
            <a:off x="2618782" y="15199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79" name="Google Shape;879;p40"/>
          <p:cNvGrpSpPr/>
          <p:nvPr/>
        </p:nvGrpSpPr>
        <p:grpSpPr>
          <a:xfrm>
            <a:off x="3200595" y="1476017"/>
            <a:ext cx="299121" cy="423685"/>
            <a:chOff x="3984000" y="1594200"/>
            <a:chExt cx="357800" cy="506800"/>
          </a:xfrm>
        </p:grpSpPr>
        <p:sp>
          <p:nvSpPr>
            <p:cNvPr id="880" name="Google Shape;880;p40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" name="Google Shape;881;p40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2" name="Google Shape;882;p40"/>
          <p:cNvGrpSpPr/>
          <p:nvPr/>
        </p:nvGrpSpPr>
        <p:grpSpPr>
          <a:xfrm>
            <a:off x="3716637" y="1566869"/>
            <a:ext cx="394090" cy="241980"/>
            <a:chOff x="4601275" y="1702875"/>
            <a:chExt cx="471400" cy="289450"/>
          </a:xfrm>
        </p:grpSpPr>
        <p:sp>
          <p:nvSpPr>
            <p:cNvPr id="883" name="Google Shape;883;p40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4" name="Google Shape;884;p40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5" name="Google Shape;885;p40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6" name="Google Shape;886;p40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7" name="Google Shape;887;p40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8" name="Google Shape;888;p40"/>
          <p:cNvGrpSpPr/>
          <p:nvPr/>
        </p:nvGrpSpPr>
        <p:grpSpPr>
          <a:xfrm>
            <a:off x="4299057" y="1507659"/>
            <a:ext cx="356303" cy="360400"/>
            <a:chOff x="5297950" y="1632050"/>
            <a:chExt cx="426200" cy="431100"/>
          </a:xfrm>
        </p:grpSpPr>
        <p:sp>
          <p:nvSpPr>
            <p:cNvPr id="889" name="Google Shape;889;p40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0" name="Google Shape;890;p40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1" name="Google Shape;891;p40"/>
          <p:cNvGrpSpPr/>
          <p:nvPr/>
        </p:nvGrpSpPr>
        <p:grpSpPr>
          <a:xfrm>
            <a:off x="4861560" y="1496958"/>
            <a:ext cx="358351" cy="381822"/>
            <a:chOff x="5970800" y="1619250"/>
            <a:chExt cx="428650" cy="456725"/>
          </a:xfrm>
        </p:grpSpPr>
        <p:sp>
          <p:nvSpPr>
            <p:cNvPr id="892" name="Google Shape;892;p40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3" name="Google Shape;893;p40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4" name="Google Shape;894;p40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5" name="Google Shape;895;p40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6" name="Google Shape;896;p40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7" name="Google Shape;897;p40"/>
          <p:cNvGrpSpPr/>
          <p:nvPr/>
        </p:nvGrpSpPr>
        <p:grpSpPr>
          <a:xfrm>
            <a:off x="5408764" y="1492360"/>
            <a:ext cx="401719" cy="366502"/>
            <a:chOff x="6625350" y="1613750"/>
            <a:chExt cx="480525" cy="438400"/>
          </a:xfrm>
        </p:grpSpPr>
        <p:sp>
          <p:nvSpPr>
            <p:cNvPr id="898" name="Google Shape;898;p40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9" name="Google Shape;899;p40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0" name="Google Shape;900;p40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1" name="Google Shape;901;p40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2" name="Google Shape;902;p40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3" name="Google Shape;903;p40"/>
          <p:cNvGrpSpPr/>
          <p:nvPr/>
        </p:nvGrpSpPr>
        <p:grpSpPr>
          <a:xfrm>
            <a:off x="380913" y="2088554"/>
            <a:ext cx="303217" cy="325685"/>
            <a:chOff x="611175" y="2326900"/>
            <a:chExt cx="362700" cy="389575"/>
          </a:xfrm>
        </p:grpSpPr>
        <p:sp>
          <p:nvSpPr>
            <p:cNvPr id="904" name="Google Shape;904;p40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5" name="Google Shape;905;p40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6" name="Google Shape;906;p40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7" name="Google Shape;907;p40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08" name="Google Shape;908;p40"/>
          <p:cNvSpPr/>
          <p:nvPr/>
        </p:nvSpPr>
        <p:spPr>
          <a:xfrm>
            <a:off x="936309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9" name="Google Shape;909;p40"/>
          <p:cNvSpPr/>
          <p:nvPr/>
        </p:nvSpPr>
        <p:spPr>
          <a:xfrm>
            <a:off x="1499857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0" name="Google Shape;910;p40"/>
          <p:cNvSpPr/>
          <p:nvPr/>
        </p:nvSpPr>
        <p:spPr>
          <a:xfrm>
            <a:off x="2063406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11" name="Google Shape;911;p40"/>
          <p:cNvGrpSpPr/>
          <p:nvPr/>
        </p:nvGrpSpPr>
        <p:grpSpPr>
          <a:xfrm>
            <a:off x="2701378" y="2036492"/>
            <a:ext cx="170502" cy="425733"/>
            <a:chOff x="3386850" y="2264625"/>
            <a:chExt cx="203950" cy="509250"/>
          </a:xfrm>
        </p:grpSpPr>
        <p:sp>
          <p:nvSpPr>
            <p:cNvPr id="912" name="Google Shape;912;p40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40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4" name="Google Shape;914;p40"/>
          <p:cNvGrpSpPr/>
          <p:nvPr/>
        </p:nvGrpSpPr>
        <p:grpSpPr>
          <a:xfrm>
            <a:off x="3843751" y="2090602"/>
            <a:ext cx="139863" cy="317513"/>
            <a:chOff x="4753325" y="2329350"/>
            <a:chExt cx="167300" cy="379800"/>
          </a:xfrm>
        </p:grpSpPr>
        <p:sp>
          <p:nvSpPr>
            <p:cNvPr id="915" name="Google Shape;915;p40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6" name="Google Shape;916;p40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7" name="Google Shape;917;p40"/>
          <p:cNvGrpSpPr/>
          <p:nvPr/>
        </p:nvGrpSpPr>
        <p:grpSpPr>
          <a:xfrm>
            <a:off x="3277654" y="2038519"/>
            <a:ext cx="145004" cy="421658"/>
            <a:chOff x="4076175" y="2267050"/>
            <a:chExt cx="173450" cy="504375"/>
          </a:xfrm>
        </p:grpSpPr>
        <p:sp>
          <p:nvSpPr>
            <p:cNvPr id="918" name="Google Shape;918;p40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9" name="Google Shape;919;p40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20" name="Google Shape;920;p40"/>
          <p:cNvSpPr/>
          <p:nvPr/>
        </p:nvSpPr>
        <p:spPr>
          <a:xfrm>
            <a:off x="4317599" y="20830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21" name="Google Shape;921;p40"/>
          <p:cNvGrpSpPr/>
          <p:nvPr/>
        </p:nvGrpSpPr>
        <p:grpSpPr>
          <a:xfrm>
            <a:off x="4865134" y="2089056"/>
            <a:ext cx="351204" cy="324661"/>
            <a:chOff x="5975075" y="2327500"/>
            <a:chExt cx="420100" cy="388350"/>
          </a:xfrm>
        </p:grpSpPr>
        <p:sp>
          <p:nvSpPr>
            <p:cNvPr id="922" name="Google Shape;922;p40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3" name="Google Shape;923;p40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24" name="Google Shape;924;p40"/>
          <p:cNvGrpSpPr/>
          <p:nvPr/>
        </p:nvGrpSpPr>
        <p:grpSpPr>
          <a:xfrm>
            <a:off x="5496544" y="2079358"/>
            <a:ext cx="215437" cy="351204"/>
            <a:chOff x="6730350" y="2315900"/>
            <a:chExt cx="257700" cy="420100"/>
          </a:xfrm>
        </p:grpSpPr>
        <p:sp>
          <p:nvSpPr>
            <p:cNvPr id="925" name="Google Shape;925;p40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6" name="Google Shape;926;p40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7" name="Google Shape;927;p40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8" name="Google Shape;928;p40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9" name="Google Shape;929;p40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30" name="Google Shape;930;p40"/>
          <p:cNvGrpSpPr/>
          <p:nvPr/>
        </p:nvGrpSpPr>
        <p:grpSpPr>
          <a:xfrm>
            <a:off x="477889" y="2615840"/>
            <a:ext cx="109265" cy="398166"/>
            <a:chOff x="727175" y="2957625"/>
            <a:chExt cx="130700" cy="476275"/>
          </a:xfrm>
        </p:grpSpPr>
        <p:sp>
          <p:nvSpPr>
            <p:cNvPr id="931" name="Google Shape;931;p40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2" name="Google Shape;932;p40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33" name="Google Shape;933;p40"/>
          <p:cNvSpPr/>
          <p:nvPr/>
        </p:nvSpPr>
        <p:spPr>
          <a:xfrm>
            <a:off x="1492208" y="2600114"/>
            <a:ext cx="334860" cy="429809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4" name="Google Shape;934;p40"/>
          <p:cNvSpPr/>
          <p:nvPr/>
        </p:nvSpPr>
        <p:spPr>
          <a:xfrm>
            <a:off x="972049" y="2600114"/>
            <a:ext cx="248083" cy="429809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35" name="Google Shape;935;p40"/>
          <p:cNvGrpSpPr/>
          <p:nvPr/>
        </p:nvGrpSpPr>
        <p:grpSpPr>
          <a:xfrm>
            <a:off x="2029631" y="2628589"/>
            <a:ext cx="386943" cy="372647"/>
            <a:chOff x="2583325" y="2972875"/>
            <a:chExt cx="462850" cy="445750"/>
          </a:xfrm>
        </p:grpSpPr>
        <p:sp>
          <p:nvSpPr>
            <p:cNvPr id="936" name="Google Shape;936;p40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7" name="Google Shape;937;p40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38" name="Google Shape;938;p40"/>
          <p:cNvGrpSpPr/>
          <p:nvPr/>
        </p:nvGrpSpPr>
        <p:grpSpPr>
          <a:xfrm>
            <a:off x="2579886" y="2684246"/>
            <a:ext cx="413486" cy="261355"/>
            <a:chOff x="3241525" y="3039450"/>
            <a:chExt cx="494600" cy="312625"/>
          </a:xfrm>
        </p:grpSpPr>
        <p:sp>
          <p:nvSpPr>
            <p:cNvPr id="939" name="Google Shape;939;p40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0" name="Google Shape;940;p40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41" name="Google Shape;941;p40"/>
          <p:cNvSpPr/>
          <p:nvPr/>
        </p:nvSpPr>
        <p:spPr>
          <a:xfrm>
            <a:off x="3736180" y="26373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42" name="Google Shape;942;p40"/>
          <p:cNvGrpSpPr/>
          <p:nvPr/>
        </p:nvGrpSpPr>
        <p:grpSpPr>
          <a:xfrm>
            <a:off x="4263318" y="2656679"/>
            <a:ext cx="427781" cy="316489"/>
            <a:chOff x="5255200" y="3006475"/>
            <a:chExt cx="511700" cy="378575"/>
          </a:xfrm>
        </p:grpSpPr>
        <p:sp>
          <p:nvSpPr>
            <p:cNvPr id="943" name="Google Shape;943;p40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4" name="Google Shape;944;p40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45" name="Google Shape;945;p40"/>
          <p:cNvGrpSpPr/>
          <p:nvPr/>
        </p:nvGrpSpPr>
        <p:grpSpPr>
          <a:xfrm>
            <a:off x="3177104" y="2638308"/>
            <a:ext cx="346104" cy="353231"/>
            <a:chOff x="3955900" y="2984500"/>
            <a:chExt cx="414000" cy="422525"/>
          </a:xfrm>
        </p:grpSpPr>
        <p:sp>
          <p:nvSpPr>
            <p:cNvPr id="946" name="Google Shape;946;p40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7" name="Google Shape;947;p40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8" name="Google Shape;948;p40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49" name="Google Shape;949;p40"/>
          <p:cNvSpPr/>
          <p:nvPr/>
        </p:nvSpPr>
        <p:spPr>
          <a:xfrm>
            <a:off x="341117" y="3226449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0" name="Google Shape;950;p40"/>
          <p:cNvSpPr/>
          <p:nvPr/>
        </p:nvSpPr>
        <p:spPr>
          <a:xfrm>
            <a:off x="4906165" y="26210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51" name="Google Shape;951;p40"/>
          <p:cNvGrpSpPr/>
          <p:nvPr/>
        </p:nvGrpSpPr>
        <p:grpSpPr>
          <a:xfrm>
            <a:off x="5472049" y="2633187"/>
            <a:ext cx="264427" cy="375719"/>
            <a:chOff x="6701050" y="2978375"/>
            <a:chExt cx="316300" cy="449425"/>
          </a:xfrm>
        </p:grpSpPr>
        <p:sp>
          <p:nvSpPr>
            <p:cNvPr id="952" name="Google Shape;952;p40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3" name="Google Shape;953;p40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4" name="Google Shape;954;p40"/>
          <p:cNvGrpSpPr/>
          <p:nvPr/>
        </p:nvGrpSpPr>
        <p:grpSpPr>
          <a:xfrm>
            <a:off x="907677" y="3251848"/>
            <a:ext cx="376743" cy="253204"/>
            <a:chOff x="1241275" y="3718400"/>
            <a:chExt cx="450650" cy="302875"/>
          </a:xfrm>
        </p:grpSpPr>
        <p:sp>
          <p:nvSpPr>
            <p:cNvPr id="955" name="Google Shape;955;p40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8" name="Google Shape;958;p40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9" name="Google Shape;959;p40"/>
          <p:cNvGrpSpPr/>
          <p:nvPr/>
        </p:nvGrpSpPr>
        <p:grpSpPr>
          <a:xfrm>
            <a:off x="1476324" y="3232453"/>
            <a:ext cx="366502" cy="292496"/>
            <a:chOff x="1921475" y="3695200"/>
            <a:chExt cx="438400" cy="349875"/>
          </a:xfrm>
        </p:grpSpPr>
        <p:sp>
          <p:nvSpPr>
            <p:cNvPr id="960" name="Google Shape;960;p40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1" name="Google Shape;961;p40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63" name="Google Shape;963;p40"/>
          <p:cNvGrpSpPr/>
          <p:nvPr/>
        </p:nvGrpSpPr>
        <p:grpSpPr>
          <a:xfrm>
            <a:off x="2043425" y="3227855"/>
            <a:ext cx="359355" cy="301190"/>
            <a:chOff x="2599825" y="3689700"/>
            <a:chExt cx="429850" cy="360275"/>
          </a:xfrm>
        </p:grpSpPr>
        <p:sp>
          <p:nvSpPr>
            <p:cNvPr id="964" name="Google Shape;964;p40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5" name="Google Shape;965;p40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66" name="Google Shape;966;p40"/>
          <p:cNvGrpSpPr/>
          <p:nvPr/>
        </p:nvGrpSpPr>
        <p:grpSpPr>
          <a:xfrm>
            <a:off x="2624299" y="3196714"/>
            <a:ext cx="324661" cy="338956"/>
            <a:chOff x="3294650" y="3652450"/>
            <a:chExt cx="388350" cy="405450"/>
          </a:xfrm>
        </p:grpSpPr>
        <p:sp>
          <p:nvSpPr>
            <p:cNvPr id="967" name="Google Shape;967;p40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8" name="Google Shape;968;p40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9" name="Google Shape;969;p40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70" name="Google Shape;970;p40"/>
          <p:cNvGrpSpPr/>
          <p:nvPr/>
        </p:nvGrpSpPr>
        <p:grpSpPr>
          <a:xfrm>
            <a:off x="3160781" y="3239601"/>
            <a:ext cx="378750" cy="277698"/>
            <a:chOff x="3936375" y="3703750"/>
            <a:chExt cx="453050" cy="332175"/>
          </a:xfrm>
        </p:grpSpPr>
        <p:sp>
          <p:nvSpPr>
            <p:cNvPr id="971" name="Google Shape;971;p40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2" name="Google Shape;972;p40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3" name="Google Shape;973;p40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4" name="Google Shape;974;p40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5" name="Google Shape;975;p40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76" name="Google Shape;976;p40"/>
          <p:cNvGrpSpPr/>
          <p:nvPr/>
        </p:nvGrpSpPr>
        <p:grpSpPr>
          <a:xfrm>
            <a:off x="3724307" y="3239601"/>
            <a:ext cx="378750" cy="277698"/>
            <a:chOff x="4610450" y="3703750"/>
            <a:chExt cx="453050" cy="332175"/>
          </a:xfrm>
        </p:grpSpPr>
        <p:sp>
          <p:nvSpPr>
            <p:cNvPr id="977" name="Google Shape;977;p40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8" name="Google Shape;978;p40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79" name="Google Shape;979;p40"/>
          <p:cNvGrpSpPr/>
          <p:nvPr/>
        </p:nvGrpSpPr>
        <p:grpSpPr>
          <a:xfrm>
            <a:off x="4301106" y="3211532"/>
            <a:ext cx="352207" cy="333836"/>
            <a:chOff x="5300400" y="3670175"/>
            <a:chExt cx="421300" cy="399325"/>
          </a:xfrm>
        </p:grpSpPr>
        <p:sp>
          <p:nvSpPr>
            <p:cNvPr id="980" name="Google Shape;980;p40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3" name="Google Shape;983;p40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4" name="Google Shape;984;p40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85" name="Google Shape;985;p40"/>
          <p:cNvSpPr/>
          <p:nvPr/>
        </p:nvSpPr>
        <p:spPr>
          <a:xfrm>
            <a:off x="4844905" y="31825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86" name="Google Shape;986;p40"/>
          <p:cNvGrpSpPr/>
          <p:nvPr/>
        </p:nvGrpSpPr>
        <p:grpSpPr>
          <a:xfrm>
            <a:off x="5433259" y="3207435"/>
            <a:ext cx="342008" cy="342029"/>
            <a:chOff x="6654650" y="3665275"/>
            <a:chExt cx="409100" cy="409125"/>
          </a:xfrm>
        </p:grpSpPr>
        <p:sp>
          <p:nvSpPr>
            <p:cNvPr id="987" name="Google Shape;987;p40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8" name="Google Shape;988;p40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89" name="Google Shape;989;p40"/>
          <p:cNvGrpSpPr/>
          <p:nvPr/>
        </p:nvGrpSpPr>
        <p:grpSpPr>
          <a:xfrm>
            <a:off x="347223" y="3756667"/>
            <a:ext cx="370599" cy="370620"/>
            <a:chOff x="570875" y="4322250"/>
            <a:chExt cx="443300" cy="443325"/>
          </a:xfrm>
        </p:grpSpPr>
        <p:sp>
          <p:nvSpPr>
            <p:cNvPr id="990" name="Google Shape;990;p40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1" name="Google Shape;991;p40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2" name="Google Shape;992;p40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3" name="Google Shape;993;p40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94" name="Google Shape;994;p40"/>
          <p:cNvSpPr/>
          <p:nvPr/>
        </p:nvSpPr>
        <p:spPr>
          <a:xfrm>
            <a:off x="895469" y="38287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95" name="Google Shape;995;p40"/>
          <p:cNvGrpSpPr/>
          <p:nvPr/>
        </p:nvGrpSpPr>
        <p:grpSpPr>
          <a:xfrm>
            <a:off x="1524812" y="3729120"/>
            <a:ext cx="269526" cy="425712"/>
            <a:chOff x="1979475" y="4289300"/>
            <a:chExt cx="322400" cy="509225"/>
          </a:xfrm>
        </p:grpSpPr>
        <p:sp>
          <p:nvSpPr>
            <p:cNvPr id="996" name="Google Shape;996;p40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7" name="Google Shape;997;p40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8" name="Google Shape;998;p40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9" name="Google Shape;999;p40"/>
          <p:cNvGrpSpPr/>
          <p:nvPr/>
        </p:nvGrpSpPr>
        <p:grpSpPr>
          <a:xfrm>
            <a:off x="2064346" y="3734722"/>
            <a:ext cx="318014" cy="414510"/>
            <a:chOff x="2624850" y="4296000"/>
            <a:chExt cx="380400" cy="495825"/>
          </a:xfrm>
        </p:grpSpPr>
        <p:sp>
          <p:nvSpPr>
            <p:cNvPr id="1000" name="Google Shape;1000;p40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1" name="Google Shape;1001;p40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2" name="Google Shape;1002;p40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03" name="Google Shape;1003;p40"/>
          <p:cNvSpPr/>
          <p:nvPr/>
        </p:nvSpPr>
        <p:spPr>
          <a:xfrm>
            <a:off x="3180303" y="37721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4" name="Google Shape;1004;p40"/>
          <p:cNvSpPr/>
          <p:nvPr/>
        </p:nvSpPr>
        <p:spPr>
          <a:xfrm>
            <a:off x="2616754" y="3793571"/>
            <a:ext cx="339959" cy="297094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5" name="Google Shape;1005;p40"/>
          <p:cNvSpPr/>
          <p:nvPr/>
        </p:nvSpPr>
        <p:spPr>
          <a:xfrm>
            <a:off x="3742304" y="37706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06" name="Google Shape;1006;p40"/>
          <p:cNvGrpSpPr/>
          <p:nvPr/>
        </p:nvGrpSpPr>
        <p:grpSpPr>
          <a:xfrm>
            <a:off x="4280686" y="3775560"/>
            <a:ext cx="393045" cy="332833"/>
            <a:chOff x="5275975" y="4344850"/>
            <a:chExt cx="470150" cy="398125"/>
          </a:xfrm>
        </p:grpSpPr>
        <p:sp>
          <p:nvSpPr>
            <p:cNvPr id="1007" name="Google Shape;1007;p40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8" name="Google Shape;1008;p40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9" name="Google Shape;1009;p40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10" name="Google Shape;1010;p40"/>
          <p:cNvSpPr/>
          <p:nvPr/>
        </p:nvSpPr>
        <p:spPr>
          <a:xfrm>
            <a:off x="4864301" y="37655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11" name="Google Shape;1011;p40"/>
          <p:cNvGrpSpPr/>
          <p:nvPr/>
        </p:nvGrpSpPr>
        <p:grpSpPr>
          <a:xfrm>
            <a:off x="5423039" y="3748516"/>
            <a:ext cx="362448" cy="386922"/>
            <a:chOff x="6642425" y="4312500"/>
            <a:chExt cx="433550" cy="462825"/>
          </a:xfrm>
        </p:grpSpPr>
        <p:sp>
          <p:nvSpPr>
            <p:cNvPr id="1012" name="Google Shape;1012;p40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3" name="Google Shape;1013;p40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4" name="Google Shape;1014;p40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15" name="Google Shape;1015;p40"/>
          <p:cNvSpPr/>
          <p:nvPr/>
        </p:nvSpPr>
        <p:spPr>
          <a:xfrm>
            <a:off x="299775" y="43683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16" name="Google Shape;1016;p40"/>
          <p:cNvGrpSpPr/>
          <p:nvPr/>
        </p:nvGrpSpPr>
        <p:grpSpPr>
          <a:xfrm>
            <a:off x="910227" y="4322764"/>
            <a:ext cx="371623" cy="365499"/>
            <a:chOff x="1244325" y="4999400"/>
            <a:chExt cx="444525" cy="437200"/>
          </a:xfrm>
        </p:grpSpPr>
        <p:sp>
          <p:nvSpPr>
            <p:cNvPr id="1017" name="Google Shape;1017;p40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8" name="Google Shape;1018;p40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9" name="Google Shape;1019;p40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0" name="Google Shape;1020;p40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1" name="Google Shape;1021;p40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22" name="Google Shape;1022;p40"/>
          <p:cNvGrpSpPr/>
          <p:nvPr/>
        </p:nvGrpSpPr>
        <p:grpSpPr>
          <a:xfrm>
            <a:off x="1506943" y="4311018"/>
            <a:ext cx="305265" cy="388970"/>
            <a:chOff x="1958100" y="4985350"/>
            <a:chExt cx="365150" cy="465275"/>
          </a:xfrm>
        </p:grpSpPr>
        <p:sp>
          <p:nvSpPr>
            <p:cNvPr id="1023" name="Google Shape;1023;p40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4" name="Google Shape;1024;p40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5" name="Google Shape;1025;p40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26" name="Google Shape;1026;p40"/>
          <p:cNvGrpSpPr/>
          <p:nvPr/>
        </p:nvGrpSpPr>
        <p:grpSpPr>
          <a:xfrm>
            <a:off x="2048002" y="4325815"/>
            <a:ext cx="350200" cy="359877"/>
            <a:chOff x="2605300" y="5003050"/>
            <a:chExt cx="418900" cy="430475"/>
          </a:xfrm>
        </p:grpSpPr>
        <p:sp>
          <p:nvSpPr>
            <p:cNvPr id="1027" name="Google Shape;1027;p40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8" name="Google Shape;1028;p40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9" name="Google Shape;1029;p40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30" name="Google Shape;1030;p40"/>
          <p:cNvGrpSpPr/>
          <p:nvPr/>
        </p:nvGrpSpPr>
        <p:grpSpPr>
          <a:xfrm>
            <a:off x="2577336" y="4333486"/>
            <a:ext cx="418585" cy="344056"/>
            <a:chOff x="3238475" y="5012225"/>
            <a:chExt cx="500700" cy="411550"/>
          </a:xfrm>
        </p:grpSpPr>
        <p:sp>
          <p:nvSpPr>
            <p:cNvPr id="1031" name="Google Shape;1031;p40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2" name="Google Shape;1032;p40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3" name="Google Shape;1033;p40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4" name="Google Shape;1034;p40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5" name="Google Shape;1035;p40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36" name="Google Shape;1036;p40"/>
          <p:cNvGrpSpPr/>
          <p:nvPr/>
        </p:nvGrpSpPr>
        <p:grpSpPr>
          <a:xfrm>
            <a:off x="3683970" y="4296723"/>
            <a:ext cx="459424" cy="417561"/>
            <a:chOff x="4562200" y="4968250"/>
            <a:chExt cx="549550" cy="499475"/>
          </a:xfrm>
        </p:grpSpPr>
        <p:sp>
          <p:nvSpPr>
            <p:cNvPr id="1037" name="Google Shape;1037;p40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8" name="Google Shape;1038;p40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9" name="Google Shape;1039;p40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0" name="Google Shape;1040;p40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1" name="Google Shape;1041;p40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42" name="Google Shape;1042;p40"/>
          <p:cNvGrpSpPr/>
          <p:nvPr/>
        </p:nvGrpSpPr>
        <p:grpSpPr>
          <a:xfrm>
            <a:off x="3190898" y="4320214"/>
            <a:ext cx="318516" cy="370076"/>
            <a:chOff x="3972400" y="4996350"/>
            <a:chExt cx="381000" cy="442675"/>
          </a:xfrm>
        </p:grpSpPr>
        <p:sp>
          <p:nvSpPr>
            <p:cNvPr id="1043" name="Google Shape;1043;p40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4" name="Google Shape;1044;p40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45" name="Google Shape;1045;p40"/>
          <p:cNvGrpSpPr/>
          <p:nvPr/>
        </p:nvGrpSpPr>
        <p:grpSpPr>
          <a:xfrm>
            <a:off x="4251594" y="4289073"/>
            <a:ext cx="451252" cy="432860"/>
            <a:chOff x="5241175" y="4959100"/>
            <a:chExt cx="539775" cy="517775"/>
          </a:xfrm>
        </p:grpSpPr>
        <p:sp>
          <p:nvSpPr>
            <p:cNvPr id="1046" name="Google Shape;1046;p40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7" name="Google Shape;1047;p40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8" name="Google Shape;1048;p40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9" name="Google Shape;1049;p40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0" name="Google Shape;1050;p40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1" name="Google Shape;1051;p40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52" name="Google Shape;1052;p40"/>
          <p:cNvSpPr/>
          <p:nvPr/>
        </p:nvSpPr>
        <p:spPr>
          <a:xfrm>
            <a:off x="4842355" y="43959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28324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53" name="Google Shape;1053;p40"/>
          <p:cNvGrpSpPr/>
          <p:nvPr/>
        </p:nvGrpSpPr>
        <p:grpSpPr>
          <a:xfrm>
            <a:off x="5458778" y="4353382"/>
            <a:ext cx="289444" cy="332833"/>
            <a:chOff x="6685175" y="5036025"/>
            <a:chExt cx="346225" cy="398125"/>
          </a:xfrm>
        </p:grpSpPr>
        <p:sp>
          <p:nvSpPr>
            <p:cNvPr id="1054" name="Google Shape;1054;p40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5" name="Google Shape;1055;p40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6" name="Google Shape;1056;p40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7" name="Google Shape;1057;p40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8" name="Google Shape;1058;p40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28324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59" name="Google Shape;1059;p40"/>
          <p:cNvGrpSpPr/>
          <p:nvPr/>
        </p:nvGrpSpPr>
        <p:grpSpPr>
          <a:xfrm>
            <a:off x="6359617" y="1877599"/>
            <a:ext cx="432570" cy="421334"/>
            <a:chOff x="5926225" y="921350"/>
            <a:chExt cx="517800" cy="504350"/>
          </a:xfrm>
        </p:grpSpPr>
        <p:sp>
          <p:nvSpPr>
            <p:cNvPr id="1060" name="Google Shape;1060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1061" name="Google Shape;1061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1062" name="Google Shape;1062;p40"/>
          <p:cNvSpPr/>
          <p:nvPr/>
        </p:nvSpPr>
        <p:spPr>
          <a:xfrm>
            <a:off x="6553538" y="21136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00CEF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63" name="Google Shape;1063;p40"/>
          <p:cNvGrpSpPr/>
          <p:nvPr/>
        </p:nvGrpSpPr>
        <p:grpSpPr>
          <a:xfrm>
            <a:off x="7244605" y="1856979"/>
            <a:ext cx="432570" cy="421334"/>
            <a:chOff x="5926225" y="921350"/>
            <a:chExt cx="517800" cy="504350"/>
          </a:xfrm>
        </p:grpSpPr>
        <p:sp>
          <p:nvSpPr>
            <p:cNvPr id="1064" name="Google Shape;1064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5" name="Google Shape;1065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66" name="Google Shape;1066;p40"/>
          <p:cNvSpPr/>
          <p:nvPr/>
        </p:nvSpPr>
        <p:spPr>
          <a:xfrm>
            <a:off x="7438526" y="20930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00CEF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67" name="Google Shape;1067;p40"/>
          <p:cNvGrpSpPr/>
          <p:nvPr/>
        </p:nvGrpSpPr>
        <p:grpSpPr>
          <a:xfrm>
            <a:off x="6359885" y="2606021"/>
            <a:ext cx="1075937" cy="1047989"/>
            <a:chOff x="5926225" y="921350"/>
            <a:chExt cx="517800" cy="504350"/>
          </a:xfrm>
        </p:grpSpPr>
        <p:sp>
          <p:nvSpPr>
            <p:cNvPr id="1068" name="Google Shape;1068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chemeClr val="dk1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9" name="Google Shape;1069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chemeClr val="dk1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70" name="Google Shape;1070;p40"/>
          <p:cNvSpPr/>
          <p:nvPr/>
        </p:nvSpPr>
        <p:spPr>
          <a:xfrm>
            <a:off x="6842198" y="31931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1" name="Google Shape;1071;p40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SlidesCarnival icons are editable shapes</a:t>
            </a:r>
            <a:r>
              <a:rPr lang="en" sz="9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. </a:t>
            </a:r>
            <a:endParaRPr sz="9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This means that you can:</a:t>
            </a:r>
            <a:endParaRPr sz="9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28324A"/>
              </a:buClr>
              <a:buSzPts val="900"/>
              <a:buFont typeface="Source Sans Pro"/>
              <a:buChar char="●"/>
            </a:pPr>
            <a:r>
              <a:rPr lang="en" sz="9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Resize them without losing quality.</a:t>
            </a:r>
            <a:endParaRPr sz="9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28324A"/>
              </a:buClr>
              <a:buSzPts val="900"/>
              <a:buFont typeface="Source Sans Pro"/>
              <a:buChar char="●"/>
            </a:pPr>
            <a:r>
              <a:rPr lang="en" sz="9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Change fill color and opacity.</a:t>
            </a:r>
            <a:endParaRPr sz="9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28324A"/>
              </a:buClr>
              <a:buSzPts val="900"/>
              <a:buFont typeface="Source Sans Pro"/>
              <a:buChar char="●"/>
            </a:pPr>
            <a:r>
              <a:rPr lang="en" sz="9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Change line color, width and style.</a:t>
            </a:r>
            <a:endParaRPr sz="9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Isn’t that nice? :)</a:t>
            </a:r>
            <a:endParaRPr sz="9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Examples:</a:t>
            </a:r>
            <a:endParaRPr sz="9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1072" name="Google Shape;1072;p40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00CEF6"/>
                </a:solidFill>
              </a:rPr>
              <a:t>‹#›</a:t>
            </a:fld>
            <a:endParaRPr>
              <a:solidFill>
                <a:srgbClr val="00CEF6"/>
              </a:solidFill>
            </a:endParaRPr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76" name="Shape 10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77" name="Google Shape;1077;p41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1078" name="Google Shape;1078;p41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1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41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1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1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1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4" name="Google Shape;1084;p41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1085" name="Google Shape;1085;p41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1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1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1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9" name="Google Shape;1089;p41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1090" name="Google Shape;1090;p41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1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1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3" name="Google Shape;1093;p41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1094" name="Google Shape;1094;p41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1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1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1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1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9" name="Google Shape;1099;p41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1100" name="Google Shape;1100;p41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1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1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3" name="Google Shape;1103;p41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1104" name="Google Shape;1104;p41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1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41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41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8" name="Google Shape;1108;p41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1109" name="Google Shape;1109;p41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1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41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41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41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4" name="Google Shape;1114;p41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1115" name="Google Shape;1115;p41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1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41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41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1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41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1" name="Google Shape;1121;p41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1122" name="Google Shape;1122;p41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41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4" name="Google Shape;1124;p41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1125" name="Google Shape;1125;p41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41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41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8" name="Google Shape;1128;p41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1129" name="Google Shape;1129;p41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1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1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41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41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41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5" name="Google Shape;1135;p41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1136" name="Google Shape;1136;p41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41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41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41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41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1" name="Google Shape;1141;p41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1142" name="Google Shape;1142;p41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41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41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5" name="Google Shape;1145;p41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1146" name="Google Shape;1146;p41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1147" name="Google Shape;1147;p41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8" name="Google Shape;1148;p41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9" name="Google Shape;1149;p41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0" name="Google Shape;1150;p41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1" name="Google Shape;1151;p41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2" name="Google Shape;1152;p41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3" name="Google Shape;1153;p41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4" name="Google Shape;1154;p41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5" name="Google Shape;1155;p41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6" name="Google Shape;1156;p41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157" name="Google Shape;1157;p41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41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41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41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41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41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3" name="Google Shape;1163;p41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1164" name="Google Shape;1164;p41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41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41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41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8" name="Google Shape;1168;p41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1169" name="Google Shape;1169;p41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41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41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41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41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4" name="Google Shape;1174;p41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1175" name="Google Shape;1175;p41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41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41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41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41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41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1" name="Google Shape;1181;p41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1182" name="Google Shape;1182;p41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41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41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41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6" name="Google Shape;1186;p41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1187" name="Google Shape;1187;p41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41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41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41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1" name="Google Shape;1191;p41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1192" name="Google Shape;1192;p41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41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41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41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41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97" name="Google Shape;1197;p41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1198" name="Google Shape;1198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9" name="Google Shape;1199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0" name="Google Shape;1200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1" name="Google Shape;1201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2" name="Google Shape;1202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3" name="Google Shape;1203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4" name="Google Shape;1204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5" name="Google Shape;1205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6" name="Google Shape;1206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7" name="Google Shape;1207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08" name="Google Shape;1208;p41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1209" name="Google Shape;1209;p41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41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41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12" name="Google Shape;1212;p41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1213" name="Google Shape;1213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4" name="Google Shape;1214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5" name="Google Shape;1215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6" name="Google Shape;1216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7" name="Google Shape;1217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8" name="Google Shape;1218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9" name="Google Shape;1219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0" name="Google Shape;1220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1" name="Google Shape;1221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2" name="Google Shape;1222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23" name="Google Shape;1223;p41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1224" name="Google Shape;1224;p41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41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41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41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28" name="Google Shape;1228;p41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229" name="Google Shape;1229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0" name="Google Shape;1230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1" name="Google Shape;1231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2" name="Google Shape;1232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3" name="Google Shape;1233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4" name="Google Shape;1234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5" name="Google Shape;1235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6" name="Google Shape;1236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7" name="Google Shape;1237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8" name="Google Shape;1238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39" name="Google Shape;1239;p41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1240" name="Google Shape;1240;p41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1" name="Google Shape;1241;p41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41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3" name="Google Shape;1243;p41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4" name="Google Shape;1244;p41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5" name="Google Shape;1245;p41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6" name="Google Shape;1246;p41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7" name="Google Shape;1247;p41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1248" name="Google Shape;1248;p41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9" name="Google Shape;1249;p41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0" name="Google Shape;1250;p41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1" name="Google Shape;1251;p41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2" name="Google Shape;1252;p41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1253" name="Google Shape;1253;p41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4" name="Google Shape;1254;p41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5" name="Google Shape;1255;p41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6" name="Google Shape;1256;p41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7" name="Google Shape;1257;p41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1258" name="Google Shape;1258;p41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9" name="Google Shape;1259;p41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0" name="Google Shape;1260;p41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1" name="Google Shape;1261;p41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2" name="Google Shape;1262;p41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3" name="Google Shape;1263;p41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1264" name="Google Shape;1264;p41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5" name="Google Shape;1265;p41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41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41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8" name="Google Shape;1268;p41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9" name="Google Shape;1269;p41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0" name="Google Shape;1270;p41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1271" name="Google Shape;1271;p41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41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41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4" name="Google Shape;1274;p41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275" name="Google Shape;1275;p41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6" name="Google Shape;1276;p41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7" name="Google Shape;1277;p41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41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9" name="Google Shape;1279;p41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0" name="Google Shape;1280;p41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281" name="Google Shape;1281;p41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2" name="Google Shape;1282;p41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3" name="Google Shape;1283;p41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41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5" name="Google Shape;1285;p41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6" name="Google Shape;1286;p41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7" name="Google Shape;1287;p41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288" name="Google Shape;1288;p41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9" name="Google Shape;1289;p41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41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91" name="Google Shape;1291;p41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292" name="Google Shape;1292;p41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41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4" name="Google Shape;1294;p41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5" name="Google Shape;1295;p41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96" name="Google Shape;1296;p41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297" name="Google Shape;1297;p41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8" name="Google Shape;1298;p41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9" name="Google Shape;1299;p41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0" name="Google Shape;1300;p41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1" name="Google Shape;1301;p41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2" name="Google Shape;1302;p41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03" name="Google Shape;1303;p41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304" name="Google Shape;1304;p41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5" name="Google Shape;1305;p41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6" name="Google Shape;1306;p41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7" name="Google Shape;1307;p41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8" name="Google Shape;1308;p41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9" name="Google Shape;1309;p41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0" name="Google Shape;1310;p41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1" name="Google Shape;1311;p41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312" name="Google Shape;1312;p41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3" name="Google Shape;1313;p41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4" name="Google Shape;1314;p41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5" name="Google Shape;1315;p41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6" name="Google Shape;1316;p41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317" name="Google Shape;1317;p41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8" name="Google Shape;1318;p41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9" name="Google Shape;1319;p41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0" name="Google Shape;1320;p41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321" name="Google Shape;1321;p41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2" name="Google Shape;1322;p41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3" name="Google Shape;1323;p41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4" name="Google Shape;1324;p41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325" name="Google Shape;1325;p41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6" name="Google Shape;1326;p41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7" name="Google Shape;1327;p41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8" name="Google Shape;1328;p41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9" name="Google Shape;1329;p41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330" name="Google Shape;1330;p41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1" name="Google Shape;1331;p41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2" name="Google Shape;1332;p41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3" name="Google Shape;1333;p41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34" name="Google Shape;1334;p41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335" name="Google Shape;1335;p41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6" name="Google Shape;1336;p41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7" name="Google Shape;1337;p41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8" name="Google Shape;1338;p41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9" name="Google Shape;1339;p41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40" name="Google Shape;1340;p41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341" name="Google Shape;1341;p41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2" name="Google Shape;1342;p41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3" name="Google Shape;1343;p41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4" name="Google Shape;1344;p41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5" name="Google Shape;1345;p41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6" name="Google Shape;1346;p41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47" name="Google Shape;1347;p41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348" name="Google Shape;1348;p41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9" name="Google Shape;1349;p41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0" name="Google Shape;1350;p41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1" name="Google Shape;1351;p41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2" name="Google Shape;1352;p41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3" name="Google Shape;1353;p41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4" name="Google Shape;1354;p41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55" name="Google Shape;1355;p41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356" name="Google Shape;1356;p41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7" name="Google Shape;1357;p41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8" name="Google Shape;1358;p41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9" name="Google Shape;1359;p41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0" name="Google Shape;1360;p41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1" name="Google Shape;1361;p41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2" name="Google Shape;1362;p41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3" name="Google Shape;1363;p41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4" name="Google Shape;1364;p41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5" name="Google Shape;1365;p41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6" name="Google Shape;1366;p41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7" name="Google Shape;1367;p41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68" name="Google Shape;1368;p41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369" name="Google Shape;1369;p41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0" name="Google Shape;1370;p41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1" name="Google Shape;1371;p41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2" name="Google Shape;1372;p41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73" name="Google Shape;1373;p41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374" name="Google Shape;1374;p41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5" name="Google Shape;1375;p41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6" name="Google Shape;1376;p41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77" name="Google Shape;1377;p41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378" name="Google Shape;1378;p41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9" name="Google Shape;1379;p41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0" name="Google Shape;1380;p41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1" name="Google Shape;1381;p41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2" name="Google Shape;1382;p41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3" name="Google Shape;1383;p41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84" name="Google Shape;1384;p41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385" name="Google Shape;1385;p41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6" name="Google Shape;1386;p41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7" name="Google Shape;1387;p41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8" name="Google Shape;1388;p41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9" name="Google Shape;1389;p41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0" name="Google Shape;1390;p41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1" name="Google Shape;1391;p41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2" name="Google Shape;1392;p41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93" name="Google Shape;1393;p41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394" name="Google Shape;1394;p41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5" name="Google Shape;1395;p41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6" name="Google Shape;1396;p41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7" name="Google Shape;1397;p41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8" name="Google Shape;1398;p41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9" name="Google Shape;1399;p41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0" name="Google Shape;1400;p41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1" name="Google Shape;1401;p41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2" name="Google Shape;1402;p41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3" name="Google Shape;1403;p41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4" name="Google Shape;1404;p41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5" name="Google Shape;1405;p41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06" name="Google Shape;1406;p41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407" name="Google Shape;1407;p41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8" name="Google Shape;1408;p41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9" name="Google Shape;1409;p41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0" name="Google Shape;1410;p41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1" name="Google Shape;1411;p41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2" name="Google Shape;1412;p41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3" name="Google Shape;1413;p41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4" name="Google Shape;1414;p41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5" name="Google Shape;1415;p41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6" name="Google Shape;1416;p41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7" name="Google Shape;1417;p41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8" name="Google Shape;1418;p41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19" name="Google Shape;1419;p41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420" name="Google Shape;1420;p41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1" name="Google Shape;1421;p41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2" name="Google Shape;1422;p41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3" name="Google Shape;1423;p41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4" name="Google Shape;1424;p41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5" name="Google Shape;1425;p41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6" name="Google Shape;1426;p41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7" name="Google Shape;1427;p41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8" name="Google Shape;1428;p41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9" name="Google Shape;1429;p41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0" name="Google Shape;1430;p41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1" name="Google Shape;1431;p41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32" name="Google Shape;1432;p41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433" name="Google Shape;1433;p41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4" name="Google Shape;1434;p41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5" name="Google Shape;1435;p41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6" name="Google Shape;1436;p41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7" name="Google Shape;1437;p41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8" name="Google Shape;1438;p41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39" name="Google Shape;1439;p41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440" name="Google Shape;1440;p41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1" name="Google Shape;1441;p41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2" name="Google Shape;1442;p41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3" name="Google Shape;1443;p41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4" name="Google Shape;1444;p41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5" name="Google Shape;1445;p41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6" name="Google Shape;1446;p41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7" name="Google Shape;1447;p41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8" name="Google Shape;1448;p41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9" name="Google Shape;1449;p41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0" name="Google Shape;1450;p41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1" name="Google Shape;1451;p41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2" name="Google Shape;1452;p41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3" name="Google Shape;1453;p41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4" name="Google Shape;1454;p41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55" name="Google Shape;1455;p41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456" name="Google Shape;1456;p41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7" name="Google Shape;1457;p41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8" name="Google Shape;1458;p41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9" name="Google Shape;1459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0" name="Google Shape;1460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61" name="Google Shape;1461;p41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462" name="Google Shape;1462;p41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463" name="Google Shape;1463;p41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4" name="Google Shape;1464;p41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5" name="Google Shape;1465;p41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66" name="Google Shape;1466;p41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467" name="Google Shape;1467;p41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8" name="Google Shape;1468;p41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9" name="Google Shape;1469;p41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70" name="Google Shape;1470;p41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471" name="Google Shape;1471;p41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2" name="Google Shape;1472;p41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3" name="Google Shape;1473;p41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74" name="Google Shape;1474;p41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475" name="Google Shape;1475;p41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6" name="Google Shape;1476;p41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7" name="Google Shape;1477;p41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478" name="Google Shape;1478;p41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479" name="Google Shape;1479;p41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0" name="Google Shape;1480;p41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1" name="Google Shape;1481;p41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2" name="Google Shape;1482;p41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3" name="Google Shape;1483;p41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4" name="Google Shape;1484;p41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5" name="Google Shape;1485;p41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6" name="Google Shape;1486;p41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87" name="Google Shape;1487;p41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488" name="Google Shape;1488;p41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9" name="Google Shape;1489;p41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0" name="Google Shape;1490;p41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1" name="Google Shape;1491;p41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2" name="Google Shape;1492;p41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3" name="Google Shape;1493;p41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4" name="Google Shape;1494;p41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5" name="Google Shape;1495;p41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6" name="Google Shape;1496;p41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7" name="Google Shape;1497;p41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8" name="Google Shape;1498;p41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9" name="Google Shape;1499;p41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0" name="Google Shape;1500;p41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1" name="Google Shape;1501;p41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2" name="Google Shape;1502;p41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3" name="Google Shape;1503;p41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4" name="Google Shape;1504;p41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5" name="Google Shape;1505;p41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6" name="Google Shape;1506;p41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7" name="Google Shape;1507;p41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8" name="Google Shape;1508;p41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9" name="Google Shape;1509;p41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0" name="Google Shape;1510;p41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1" name="Google Shape;1511;p41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12" name="Google Shape;1512;p41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513" name="Google Shape;1513;p41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514" name="Google Shape;1514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5" name="Google Shape;1515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16" name="Google Shape;1516;p41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517" name="Google Shape;1517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8" name="Google Shape;1518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19" name="Google Shape;1519;p41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520" name="Google Shape;1520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1" name="Google Shape;1521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522" name="Google Shape;1522;p41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523" name="Google Shape;1523;p41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1527" name="Shape 15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8" name="Google Shape;1528;p42"/>
          <p:cNvSpPr txBox="1"/>
          <p:nvPr/>
        </p:nvSpPr>
        <p:spPr>
          <a:xfrm>
            <a:off x="2468650" y="9142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Now you can use any emoji as an icon!</a:t>
            </a:r>
            <a:endParaRPr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And of course it resizes without losing quality and you can change the color.</a:t>
            </a:r>
            <a:endParaRPr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How? Follow Google instructions </a:t>
            </a:r>
            <a:r>
              <a:rPr lang="en" u="sng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  <a:hlinkClick r:id="rId3"/>
              </a:rPr>
              <a:t>https://twitter.com/googledocs/status/730087240156643328</a:t>
            </a:r>
            <a:endParaRPr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8324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1529" name="Google Shape;1529;p42"/>
          <p:cNvSpPr txBox="1"/>
          <p:nvPr/>
        </p:nvSpPr>
        <p:spPr>
          <a:xfrm>
            <a:off x="1112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28324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8EC400"/>
                </a:highlight>
                <a:latin typeface="Source Sans Pro"/>
                <a:ea typeface="Source Sans Pro"/>
                <a:cs typeface="Source Sans Pro"/>
                <a:sym typeface="Source Sans Pro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8EC400"/>
              </a:highlight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1530" name="Google Shape;1530;p42"/>
          <p:cNvSpPr txBox="1"/>
          <p:nvPr/>
        </p:nvSpPr>
        <p:spPr>
          <a:xfrm>
            <a:off x="7251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00A7C8"/>
                </a:solidFill>
              </a:rPr>
              <a:t>😉</a:t>
            </a:r>
            <a:endParaRPr sz="9600">
              <a:solidFill>
                <a:srgbClr val="00A7C8"/>
              </a:solidFill>
            </a:endParaRPr>
          </a:p>
        </p:txBody>
      </p:sp>
      <p:sp>
        <p:nvSpPr>
          <p:cNvPr id="1531" name="Google Shape;1531;p42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00CEF6"/>
                </a:solidFill>
              </a:rPr>
              <a:t>‹#›</a:t>
            </a:fld>
            <a:endParaRPr>
              <a:solidFill>
                <a:srgbClr val="00CEF6"/>
              </a:solidFill>
            </a:endParaRPr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535" name="Shape 15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36" name="Google Shape;1536;p43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537" name="Google Shape;1537;p43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538" name="Google Shape;1538;p43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539" name="Google Shape;1539;p43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540" name="Google Shape;1540;p43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41" name="Google Shape;1541;p43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42" name="Google Shape;1542;p43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543" name="Google Shape;1543;p43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44" name="Google Shape;1544;p43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45" name="Google Shape;1545;p43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546" name="Google Shape;1546;p43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47" name="Google Shape;1547;p43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48" name="Google Shape;1548;p43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549" name="Google Shape;1549;p43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50" name="Google Shape;1550;p43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551" name="Google Shape;1551;p43"/>
          <p:cNvSpPr txBox="1"/>
          <p:nvPr>
            <p:ph idx="12" type="sldNum"/>
          </p:nvPr>
        </p:nvSpPr>
        <p:spPr>
          <a:xfrm>
            <a:off x="8556775" y="4826200"/>
            <a:ext cx="548700" cy="31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Quince template">
  <a:themeElements>
    <a:clrScheme name="Custom 347">
      <a:dk1>
        <a:srgbClr val="28324A"/>
      </a:dk1>
      <a:lt1>
        <a:srgbClr val="FFFFFF"/>
      </a:lt1>
      <a:dk2>
        <a:srgbClr val="707685"/>
      </a:dk2>
      <a:lt2>
        <a:srgbClr val="E5E5E5"/>
      </a:lt2>
      <a:accent1>
        <a:srgbClr val="00CEF6"/>
      </a:accent1>
      <a:accent2>
        <a:srgbClr val="3468BC"/>
      </a:accent2>
      <a:accent3>
        <a:srgbClr val="00A7C8"/>
      </a:accent3>
      <a:accent4>
        <a:srgbClr val="8EC400"/>
      </a:accent4>
      <a:accent5>
        <a:srgbClr val="AFF000"/>
      </a:accent5>
      <a:accent6>
        <a:srgbClr val="7F7F7F"/>
      </a:accent6>
      <a:hlink>
        <a:srgbClr val="28324A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