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Pontano Sans"/>
      <p:regular r:id="rId4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CE27A4A-E9E0-454E-A2DA-0ADC09DD59B5}">
  <a:tblStyle styleId="{3CE27A4A-E9E0-454E-A2DA-0ADC09DD59B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ontanoSans-regular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" name="Google Shape;111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" name="Google Shape;13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9" name="Google Shape;279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" name="Google Shape;29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9" name="Google Shape;299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6" name="Google Shape;34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1" name="Shape 6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2" name="Google Shape;642;g8515694242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3" name="Google Shape;643;g8515694242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2" name="Shape 10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3" name="Google Shape;1093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4" name="Google Shape;1094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0" name="Shape 1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1" name="Google Shape;1101;g65b074356f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2" name="Google Shape;1102;g65b074356f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rot="10800000">
            <a:off x="4511857" y="-125"/>
            <a:ext cx="46323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" name="Google Shape;11;p2"/>
          <p:cNvGrpSpPr/>
          <p:nvPr/>
        </p:nvGrpSpPr>
        <p:grpSpPr>
          <a:xfrm flipH="1" rot="10800000">
            <a:off x="3558544" y="-125"/>
            <a:ext cx="953312" cy="5143625"/>
            <a:chOff x="1962000" y="-125"/>
            <a:chExt cx="953312" cy="5143625"/>
          </a:xfrm>
        </p:grpSpPr>
        <p:sp>
          <p:nvSpPr>
            <p:cNvPr id="12" name="Google Shape;12;p2"/>
            <p:cNvSpPr/>
            <p:nvPr/>
          </p:nvSpPr>
          <p:spPr>
            <a:xfrm flipH="1" rot="10800000">
              <a:off x="2469212" y="0"/>
              <a:ext cx="446100" cy="5143500"/>
            </a:xfrm>
            <a:prstGeom prst="rect">
              <a:avLst/>
            </a:prstGeom>
            <a:gradFill>
              <a:gsLst>
                <a:gs pos="0">
                  <a:srgbClr val="3177EE"/>
                </a:gs>
                <a:gs pos="100000">
                  <a:srgbClr val="113D8A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 flipH="1">
              <a:off x="2291597" y="-125"/>
              <a:ext cx="184200" cy="5143500"/>
            </a:xfrm>
            <a:prstGeom prst="rect">
              <a:avLst/>
            </a:prstGeom>
            <a:gradFill>
              <a:gsLst>
                <a:gs pos="0">
                  <a:srgbClr val="75DDFF"/>
                </a:gs>
                <a:gs pos="100000">
                  <a:srgbClr val="09B1E9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" name="Google Shape;14;p2"/>
            <p:cNvSpPr/>
            <p:nvPr/>
          </p:nvSpPr>
          <p:spPr>
            <a:xfrm flipH="1" rot="10800000">
              <a:off x="2207413" y="0"/>
              <a:ext cx="90600" cy="5143500"/>
            </a:xfrm>
            <a:prstGeom prst="rect">
              <a:avLst/>
            </a:prstGeom>
            <a:gradFill>
              <a:gsLst>
                <a:gs pos="0">
                  <a:srgbClr val="C6F18D"/>
                </a:gs>
                <a:gs pos="100000">
                  <a:srgbClr val="8AD8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 flipH="1">
              <a:off x="1962000" y="0"/>
              <a:ext cx="247800" cy="5143500"/>
            </a:xfrm>
            <a:prstGeom prst="rect">
              <a:avLst/>
            </a:prstGeom>
            <a:gradFill>
              <a:gsLst>
                <a:gs pos="0">
                  <a:srgbClr val="1077D2"/>
                </a:gs>
                <a:gs pos="100000">
                  <a:srgbClr val="09315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" name="Google Shape;16;p2"/>
          <p:cNvSpPr txBox="1"/>
          <p:nvPr>
            <p:ph type="ctrTitle"/>
          </p:nvPr>
        </p:nvSpPr>
        <p:spPr>
          <a:xfrm>
            <a:off x="4965100" y="1991825"/>
            <a:ext cx="3704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3"/>
          <p:cNvSpPr/>
          <p:nvPr/>
        </p:nvSpPr>
        <p:spPr>
          <a:xfrm>
            <a:off x="2469212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3"/>
          <p:cNvSpPr/>
          <p:nvPr/>
        </p:nvSpPr>
        <p:spPr>
          <a:xfrm rot="10800000">
            <a:off x="2291597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3"/>
          <p:cNvSpPr/>
          <p:nvPr/>
        </p:nvSpPr>
        <p:spPr>
          <a:xfrm>
            <a:off x="2207413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3"/>
          <p:cNvSpPr/>
          <p:nvPr/>
        </p:nvSpPr>
        <p:spPr>
          <a:xfrm rot="10800000">
            <a:off x="1962000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3"/>
          <p:cNvSpPr/>
          <p:nvPr/>
        </p:nvSpPr>
        <p:spPr>
          <a:xfrm rot="10800000">
            <a:off x="2908100" y="-125"/>
            <a:ext cx="6243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3"/>
          <p:cNvSpPr txBox="1"/>
          <p:nvPr>
            <p:ph type="ctrTitle"/>
          </p:nvPr>
        </p:nvSpPr>
        <p:spPr>
          <a:xfrm>
            <a:off x="3451475" y="2045250"/>
            <a:ext cx="5154300" cy="69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b="0"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24" name="Google Shape;24;p3"/>
          <p:cNvSpPr txBox="1"/>
          <p:nvPr>
            <p:ph idx="1" type="subTitle"/>
          </p:nvPr>
        </p:nvSpPr>
        <p:spPr>
          <a:xfrm>
            <a:off x="3451475" y="2680575"/>
            <a:ext cx="5154300" cy="43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>
                <a:solidFill>
                  <a:schemeClr val="accent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None/>
              <a:defRPr sz="1400"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None/>
              <a:defRPr sz="1400"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None/>
              <a:defRPr sz="1400"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None/>
              <a:defRPr sz="1400"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None/>
              <a:defRPr sz="1400"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400"/>
              <a:buNone/>
              <a:defRPr sz="1400"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25" name="Google Shape;25;p3"/>
          <p:cNvSpPr txBox="1"/>
          <p:nvPr>
            <p:ph idx="12" type="sldNum"/>
          </p:nvPr>
        </p:nvSpPr>
        <p:spPr>
          <a:xfrm>
            <a:off x="85295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1pPr>
            <a:lvl2pPr lvl="1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2pPr>
            <a:lvl3pPr lvl="2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3pPr>
            <a:lvl4pPr lvl="3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4pPr>
            <a:lvl5pPr lvl="4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5pPr>
            <a:lvl6pPr lvl="5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6pPr>
            <a:lvl7pPr lvl="6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7pPr>
            <a:lvl8pPr lvl="7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8pPr>
            <a:lvl9pPr lvl="8" rt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4"/>
          <p:cNvSpPr/>
          <p:nvPr/>
        </p:nvSpPr>
        <p:spPr>
          <a:xfrm rot="-5400000">
            <a:off x="200" y="877900"/>
            <a:ext cx="658200" cy="6591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4"/>
          <p:cNvSpPr/>
          <p:nvPr/>
        </p:nvSpPr>
        <p:spPr>
          <a:xfrm>
            <a:off x="6738387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4"/>
          <p:cNvSpPr/>
          <p:nvPr/>
        </p:nvSpPr>
        <p:spPr>
          <a:xfrm rot="10800000">
            <a:off x="6560772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4"/>
          <p:cNvSpPr/>
          <p:nvPr/>
        </p:nvSpPr>
        <p:spPr>
          <a:xfrm>
            <a:off x="6476588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4"/>
          <p:cNvSpPr/>
          <p:nvPr/>
        </p:nvSpPr>
        <p:spPr>
          <a:xfrm rot="10800000">
            <a:off x="6231175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4"/>
          <p:cNvSpPr/>
          <p:nvPr/>
        </p:nvSpPr>
        <p:spPr>
          <a:xfrm rot="10800000">
            <a:off x="7182000" y="-125"/>
            <a:ext cx="1962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4"/>
          <p:cNvSpPr txBox="1"/>
          <p:nvPr>
            <p:ph idx="1" type="body"/>
          </p:nvPr>
        </p:nvSpPr>
        <p:spPr>
          <a:xfrm>
            <a:off x="985175" y="766700"/>
            <a:ext cx="4486200" cy="373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Font typeface="Droid Serif"/>
              <a:buChar char="➝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1pPr>
            <a:lvl2pPr indent="-419100" lvl="1" marL="9144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⇾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2pPr>
            <a:lvl3pPr indent="-419100" lvl="2" marL="13716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3pPr>
            <a:lvl4pPr indent="-419100" lvl="3" marL="18288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4pPr>
            <a:lvl5pPr indent="-419100" lvl="4" marL="22860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5pPr>
            <a:lvl6pPr indent="-419100" lvl="5" marL="27432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6pPr>
            <a:lvl7pPr indent="-419100" lvl="6" marL="32004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7pPr>
            <a:lvl8pPr indent="-419100" lvl="7" marL="3657600" rtl="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8pPr>
            <a:lvl9pPr indent="-419100" lvl="8" marL="4114800">
              <a:spcBef>
                <a:spcPts val="0"/>
              </a:spcBef>
              <a:spcAft>
                <a:spcPts val="0"/>
              </a:spcAft>
              <a:buSzPts val="3000"/>
              <a:buFont typeface="Droid Serif"/>
              <a:buChar char="￫"/>
              <a:defRPr i="1" sz="3000">
                <a:latin typeface="Droid Serif"/>
                <a:ea typeface="Droid Serif"/>
                <a:cs typeface="Droid Serif"/>
                <a:sym typeface="Droid Serif"/>
              </a:defRPr>
            </a:lvl9pPr>
          </a:lstStyle>
          <a:p/>
        </p:txBody>
      </p:sp>
      <p:sp>
        <p:nvSpPr>
          <p:cNvPr id="34" name="Google Shape;34;p4"/>
          <p:cNvSpPr txBox="1"/>
          <p:nvPr/>
        </p:nvSpPr>
        <p:spPr>
          <a:xfrm>
            <a:off x="0" y="785283"/>
            <a:ext cx="6591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“</a:t>
            </a:r>
            <a:endParaRPr b="1" sz="72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35" name="Google Shape;35;p4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1pPr>
            <a:lvl2pPr lvl="1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2pPr>
            <a:lvl3pPr lvl="2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3pPr>
            <a:lvl4pPr lvl="3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4pPr>
            <a:lvl5pPr lvl="4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5pPr>
            <a:lvl6pPr lvl="5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6pPr>
            <a:lvl7pPr lvl="6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7pPr>
            <a:lvl8pPr lvl="7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8pPr>
            <a:lvl9pPr lvl="8">
              <a:buNone/>
              <a:defRPr>
                <a:latin typeface="Droid Serif"/>
                <a:ea typeface="Droid Serif"/>
                <a:cs typeface="Droid Serif"/>
                <a:sym typeface="Droid Serif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5"/>
          <p:cNvSpPr/>
          <p:nvPr/>
        </p:nvSpPr>
        <p:spPr>
          <a:xfrm rot="-5400000">
            <a:off x="-100" y="878175"/>
            <a:ext cx="269100" cy="2694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5"/>
          <p:cNvSpPr/>
          <p:nvPr/>
        </p:nvSpPr>
        <p:spPr>
          <a:xfrm>
            <a:off x="6738387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5"/>
          <p:cNvSpPr/>
          <p:nvPr/>
        </p:nvSpPr>
        <p:spPr>
          <a:xfrm rot="10800000">
            <a:off x="6560772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5"/>
          <p:cNvSpPr/>
          <p:nvPr/>
        </p:nvSpPr>
        <p:spPr>
          <a:xfrm>
            <a:off x="6476588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5"/>
          <p:cNvSpPr/>
          <p:nvPr/>
        </p:nvSpPr>
        <p:spPr>
          <a:xfrm rot="10800000">
            <a:off x="6231175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5"/>
          <p:cNvSpPr/>
          <p:nvPr/>
        </p:nvSpPr>
        <p:spPr>
          <a:xfrm rot="10800000">
            <a:off x="7182000" y="-125"/>
            <a:ext cx="1962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5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4" name="Google Shape;44;p5"/>
          <p:cNvSpPr txBox="1"/>
          <p:nvPr>
            <p:ph idx="1" type="body"/>
          </p:nvPr>
        </p:nvSpPr>
        <p:spPr>
          <a:xfrm>
            <a:off x="457200" y="1406944"/>
            <a:ext cx="5301300" cy="31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➝"/>
              <a:defRPr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⇾"/>
              <a:defRPr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9pPr>
          </a:lstStyle>
          <a:p/>
        </p:txBody>
      </p:sp>
      <p:sp>
        <p:nvSpPr>
          <p:cNvPr id="45" name="Google Shape;45;p5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6"/>
          <p:cNvSpPr/>
          <p:nvPr/>
        </p:nvSpPr>
        <p:spPr>
          <a:xfrm rot="-5400000">
            <a:off x="-100" y="878175"/>
            <a:ext cx="269100" cy="2694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6"/>
          <p:cNvSpPr/>
          <p:nvPr/>
        </p:nvSpPr>
        <p:spPr>
          <a:xfrm>
            <a:off x="6738387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" name="Google Shape;49;p6"/>
          <p:cNvSpPr/>
          <p:nvPr/>
        </p:nvSpPr>
        <p:spPr>
          <a:xfrm rot="10800000">
            <a:off x="6560772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6"/>
          <p:cNvSpPr/>
          <p:nvPr/>
        </p:nvSpPr>
        <p:spPr>
          <a:xfrm>
            <a:off x="6476588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6"/>
          <p:cNvSpPr/>
          <p:nvPr/>
        </p:nvSpPr>
        <p:spPr>
          <a:xfrm rot="10800000">
            <a:off x="6231175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6"/>
          <p:cNvSpPr/>
          <p:nvPr/>
        </p:nvSpPr>
        <p:spPr>
          <a:xfrm rot="10800000">
            <a:off x="7182000" y="-125"/>
            <a:ext cx="1962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6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54" name="Google Shape;54;p6"/>
          <p:cNvSpPr txBox="1"/>
          <p:nvPr>
            <p:ph idx="1" type="body"/>
          </p:nvPr>
        </p:nvSpPr>
        <p:spPr>
          <a:xfrm>
            <a:off x="457200" y="1409500"/>
            <a:ext cx="2573100" cy="33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➝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⇾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9pPr>
          </a:lstStyle>
          <a:p/>
        </p:txBody>
      </p:sp>
      <p:sp>
        <p:nvSpPr>
          <p:cNvPr id="55" name="Google Shape;55;p6"/>
          <p:cNvSpPr txBox="1"/>
          <p:nvPr>
            <p:ph idx="2" type="body"/>
          </p:nvPr>
        </p:nvSpPr>
        <p:spPr>
          <a:xfrm>
            <a:off x="3185326" y="1409500"/>
            <a:ext cx="2573100" cy="33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➝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⇾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￫"/>
              <a:defRPr sz="1600"/>
            </a:lvl9pPr>
          </a:lstStyle>
          <a:p/>
        </p:txBody>
      </p:sp>
      <p:sp>
        <p:nvSpPr>
          <p:cNvPr id="56" name="Google Shape;56;p6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7"/>
          <p:cNvSpPr/>
          <p:nvPr/>
        </p:nvSpPr>
        <p:spPr>
          <a:xfrm rot="-5400000">
            <a:off x="-100" y="878175"/>
            <a:ext cx="269100" cy="2694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7"/>
          <p:cNvSpPr/>
          <p:nvPr/>
        </p:nvSpPr>
        <p:spPr>
          <a:xfrm>
            <a:off x="6738387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7"/>
          <p:cNvSpPr/>
          <p:nvPr/>
        </p:nvSpPr>
        <p:spPr>
          <a:xfrm rot="10800000">
            <a:off x="6560772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7"/>
          <p:cNvSpPr/>
          <p:nvPr/>
        </p:nvSpPr>
        <p:spPr>
          <a:xfrm>
            <a:off x="6476588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7"/>
          <p:cNvSpPr/>
          <p:nvPr/>
        </p:nvSpPr>
        <p:spPr>
          <a:xfrm rot="10800000">
            <a:off x="6231175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7"/>
          <p:cNvSpPr/>
          <p:nvPr/>
        </p:nvSpPr>
        <p:spPr>
          <a:xfrm rot="10800000">
            <a:off x="7182000" y="0"/>
            <a:ext cx="1962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" name="Google Shape;64;p7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65" name="Google Shape;65;p7"/>
          <p:cNvSpPr txBox="1"/>
          <p:nvPr>
            <p:ph idx="1" type="body"/>
          </p:nvPr>
        </p:nvSpPr>
        <p:spPr>
          <a:xfrm>
            <a:off x="457200" y="1409500"/>
            <a:ext cx="1708800" cy="33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➝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⇾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9pPr>
          </a:lstStyle>
          <a:p/>
        </p:txBody>
      </p:sp>
      <p:sp>
        <p:nvSpPr>
          <p:cNvPr id="66" name="Google Shape;66;p7"/>
          <p:cNvSpPr txBox="1"/>
          <p:nvPr>
            <p:ph idx="2" type="body"/>
          </p:nvPr>
        </p:nvSpPr>
        <p:spPr>
          <a:xfrm>
            <a:off x="2253487" y="1409500"/>
            <a:ext cx="1708800" cy="33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➝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⇾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9pPr>
          </a:lstStyle>
          <a:p/>
        </p:txBody>
      </p:sp>
      <p:sp>
        <p:nvSpPr>
          <p:cNvPr id="67" name="Google Shape;67;p7"/>
          <p:cNvSpPr txBox="1"/>
          <p:nvPr>
            <p:ph idx="3" type="body"/>
          </p:nvPr>
        </p:nvSpPr>
        <p:spPr>
          <a:xfrm>
            <a:off x="4049775" y="1409500"/>
            <a:ext cx="1708800" cy="33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➝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⇾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￫"/>
              <a:defRPr sz="1400"/>
            </a:lvl9pPr>
          </a:lstStyle>
          <a:p/>
        </p:txBody>
      </p:sp>
      <p:sp>
        <p:nvSpPr>
          <p:cNvPr id="68" name="Google Shape;68;p7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8"/>
          <p:cNvSpPr/>
          <p:nvPr/>
        </p:nvSpPr>
        <p:spPr>
          <a:xfrm rot="-5400000">
            <a:off x="-100" y="878175"/>
            <a:ext cx="269100" cy="2694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8"/>
          <p:cNvSpPr/>
          <p:nvPr/>
        </p:nvSpPr>
        <p:spPr>
          <a:xfrm>
            <a:off x="6738387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8"/>
          <p:cNvSpPr/>
          <p:nvPr/>
        </p:nvSpPr>
        <p:spPr>
          <a:xfrm rot="10800000">
            <a:off x="6560772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" name="Google Shape;73;p8"/>
          <p:cNvSpPr/>
          <p:nvPr/>
        </p:nvSpPr>
        <p:spPr>
          <a:xfrm>
            <a:off x="6476588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8"/>
          <p:cNvSpPr/>
          <p:nvPr/>
        </p:nvSpPr>
        <p:spPr>
          <a:xfrm rot="10800000">
            <a:off x="6231175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8"/>
          <p:cNvSpPr/>
          <p:nvPr/>
        </p:nvSpPr>
        <p:spPr>
          <a:xfrm rot="10800000">
            <a:off x="7182000" y="0"/>
            <a:ext cx="1962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8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77" name="Google Shape;77;p8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Half image">
  <p:cSld name="TITLE_ONLY_1"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9"/>
          <p:cNvSpPr/>
          <p:nvPr/>
        </p:nvSpPr>
        <p:spPr>
          <a:xfrm rot="10800000">
            <a:off x="4511857" y="-125"/>
            <a:ext cx="46323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" name="Google Shape;80;p9"/>
          <p:cNvGrpSpPr/>
          <p:nvPr/>
        </p:nvGrpSpPr>
        <p:grpSpPr>
          <a:xfrm flipH="1" rot="10800000">
            <a:off x="4095344" y="-125"/>
            <a:ext cx="953312" cy="5143625"/>
            <a:chOff x="1962000" y="-125"/>
            <a:chExt cx="953312" cy="5143625"/>
          </a:xfrm>
        </p:grpSpPr>
        <p:sp>
          <p:nvSpPr>
            <p:cNvPr id="81" name="Google Shape;81;p9"/>
            <p:cNvSpPr/>
            <p:nvPr/>
          </p:nvSpPr>
          <p:spPr>
            <a:xfrm flipH="1" rot="10800000">
              <a:off x="2469212" y="0"/>
              <a:ext cx="446100" cy="5143500"/>
            </a:xfrm>
            <a:prstGeom prst="rect">
              <a:avLst/>
            </a:prstGeom>
            <a:gradFill>
              <a:gsLst>
                <a:gs pos="0">
                  <a:srgbClr val="3177EE"/>
                </a:gs>
                <a:gs pos="100000">
                  <a:srgbClr val="113D8A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9"/>
            <p:cNvSpPr/>
            <p:nvPr/>
          </p:nvSpPr>
          <p:spPr>
            <a:xfrm flipH="1">
              <a:off x="2291597" y="-125"/>
              <a:ext cx="184200" cy="5143500"/>
            </a:xfrm>
            <a:prstGeom prst="rect">
              <a:avLst/>
            </a:prstGeom>
            <a:gradFill>
              <a:gsLst>
                <a:gs pos="0">
                  <a:srgbClr val="75DDFF"/>
                </a:gs>
                <a:gs pos="100000">
                  <a:srgbClr val="09B1E9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9"/>
            <p:cNvSpPr/>
            <p:nvPr/>
          </p:nvSpPr>
          <p:spPr>
            <a:xfrm flipH="1" rot="10800000">
              <a:off x="2207413" y="0"/>
              <a:ext cx="90600" cy="5143500"/>
            </a:xfrm>
            <a:prstGeom prst="rect">
              <a:avLst/>
            </a:prstGeom>
            <a:gradFill>
              <a:gsLst>
                <a:gs pos="0">
                  <a:srgbClr val="C6F18D"/>
                </a:gs>
                <a:gs pos="100000">
                  <a:srgbClr val="8AD8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9"/>
            <p:cNvSpPr/>
            <p:nvPr/>
          </p:nvSpPr>
          <p:spPr>
            <a:xfrm flipH="1">
              <a:off x="1962000" y="0"/>
              <a:ext cx="247800" cy="5143500"/>
            </a:xfrm>
            <a:prstGeom prst="rect">
              <a:avLst/>
            </a:prstGeom>
            <a:gradFill>
              <a:gsLst>
                <a:gs pos="0">
                  <a:srgbClr val="1077D2"/>
                </a:gs>
                <a:gs pos="100000">
                  <a:srgbClr val="09315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" name="Google Shape;85;p9"/>
          <p:cNvSpPr/>
          <p:nvPr/>
        </p:nvSpPr>
        <p:spPr>
          <a:xfrm rot="-5400000">
            <a:off x="-100" y="878175"/>
            <a:ext cx="269100" cy="2694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9"/>
          <p:cNvSpPr txBox="1"/>
          <p:nvPr>
            <p:ph type="title"/>
          </p:nvPr>
        </p:nvSpPr>
        <p:spPr>
          <a:xfrm>
            <a:off x="457200" y="751550"/>
            <a:ext cx="3142200" cy="72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87" name="Google Shape;87;p9"/>
          <p:cNvSpPr txBox="1"/>
          <p:nvPr>
            <p:ph idx="12" type="sldNum"/>
          </p:nvPr>
        </p:nvSpPr>
        <p:spPr>
          <a:xfrm>
            <a:off x="844305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8" name="Google Shape;88;p9"/>
          <p:cNvSpPr txBox="1"/>
          <p:nvPr>
            <p:ph idx="1" type="body"/>
          </p:nvPr>
        </p:nvSpPr>
        <p:spPr>
          <a:xfrm>
            <a:off x="457200" y="1725427"/>
            <a:ext cx="3142200" cy="265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➝"/>
              <a:defRPr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⇾"/>
              <a:defRPr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￫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0"/>
          <p:cNvSpPr txBox="1"/>
          <p:nvPr>
            <p:ph idx="1" type="body"/>
          </p:nvPr>
        </p:nvSpPr>
        <p:spPr>
          <a:xfrm>
            <a:off x="363175" y="4253900"/>
            <a:ext cx="72393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91" name="Google Shape;91;p10"/>
          <p:cNvSpPr/>
          <p:nvPr/>
        </p:nvSpPr>
        <p:spPr>
          <a:xfrm>
            <a:off x="8697912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" name="Google Shape;92;p10"/>
          <p:cNvSpPr/>
          <p:nvPr/>
        </p:nvSpPr>
        <p:spPr>
          <a:xfrm rot="10800000">
            <a:off x="8520297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10"/>
          <p:cNvSpPr/>
          <p:nvPr/>
        </p:nvSpPr>
        <p:spPr>
          <a:xfrm>
            <a:off x="8436113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10"/>
          <p:cNvSpPr/>
          <p:nvPr/>
        </p:nvSpPr>
        <p:spPr>
          <a:xfrm rot="10800000">
            <a:off x="8190700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10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1"/>
          <p:cNvSpPr/>
          <p:nvPr/>
        </p:nvSpPr>
        <p:spPr>
          <a:xfrm>
            <a:off x="8697912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11"/>
          <p:cNvSpPr/>
          <p:nvPr/>
        </p:nvSpPr>
        <p:spPr>
          <a:xfrm rot="10800000">
            <a:off x="8520297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11"/>
          <p:cNvSpPr/>
          <p:nvPr/>
        </p:nvSpPr>
        <p:spPr>
          <a:xfrm>
            <a:off x="8436113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11"/>
          <p:cNvSpPr/>
          <p:nvPr/>
        </p:nvSpPr>
        <p:spPr>
          <a:xfrm rot="10800000">
            <a:off x="8190700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" name="Google Shape;101;p11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dark">
  <p:cSld name="BLANK_1"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2"/>
          <p:cNvSpPr/>
          <p:nvPr/>
        </p:nvSpPr>
        <p:spPr>
          <a:xfrm rot="10800000">
            <a:off x="-7161" y="0"/>
            <a:ext cx="9144000" cy="5143500"/>
          </a:xfrm>
          <a:prstGeom prst="rect">
            <a:avLst/>
          </a:prstGeom>
          <a:gradFill>
            <a:gsLst>
              <a:gs pos="0">
                <a:srgbClr val="364072"/>
              </a:gs>
              <a:gs pos="100000">
                <a:srgbClr val="0E0F18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" name="Google Shape;104;p12"/>
          <p:cNvSpPr/>
          <p:nvPr/>
        </p:nvSpPr>
        <p:spPr>
          <a:xfrm>
            <a:off x="8697912" y="-125"/>
            <a:ext cx="446100" cy="5143500"/>
          </a:xfrm>
          <a:prstGeom prst="rect">
            <a:avLst/>
          </a:prstGeom>
          <a:gradFill>
            <a:gsLst>
              <a:gs pos="0">
                <a:srgbClr val="3177EE"/>
              </a:gs>
              <a:gs pos="100000">
                <a:srgbClr val="113D8A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12"/>
          <p:cNvSpPr/>
          <p:nvPr/>
        </p:nvSpPr>
        <p:spPr>
          <a:xfrm rot="10800000">
            <a:off x="8520297" y="0"/>
            <a:ext cx="184200" cy="5143500"/>
          </a:xfrm>
          <a:prstGeom prst="rect">
            <a:avLst/>
          </a:prstGeom>
          <a:gradFill>
            <a:gsLst>
              <a:gs pos="0">
                <a:srgbClr val="75DDFF"/>
              </a:gs>
              <a:gs pos="100000">
                <a:srgbClr val="09B1E9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p12"/>
          <p:cNvSpPr/>
          <p:nvPr/>
        </p:nvSpPr>
        <p:spPr>
          <a:xfrm>
            <a:off x="8436113" y="-125"/>
            <a:ext cx="90600" cy="5143500"/>
          </a:xfrm>
          <a:prstGeom prst="rect">
            <a:avLst/>
          </a:prstGeom>
          <a:gradFill>
            <a:gsLst>
              <a:gs pos="0">
                <a:srgbClr val="C6F18D"/>
              </a:gs>
              <a:gs pos="100000">
                <a:srgbClr val="8AD82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" name="Google Shape;107;p12"/>
          <p:cNvSpPr/>
          <p:nvPr/>
        </p:nvSpPr>
        <p:spPr>
          <a:xfrm rot="10800000">
            <a:off x="8190700" y="-125"/>
            <a:ext cx="247800" cy="5143500"/>
          </a:xfrm>
          <a:prstGeom prst="rect">
            <a:avLst/>
          </a:prstGeom>
          <a:gradFill>
            <a:gsLst>
              <a:gs pos="0">
                <a:srgbClr val="1077D2"/>
              </a:gs>
              <a:gs pos="100000">
                <a:srgbClr val="093153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" name="Google Shape;108;p12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Droid Serif"/>
              <a:buNone/>
              <a:defRPr b="1" sz="2400">
                <a:solidFill>
                  <a:schemeClr val="dk1"/>
                </a:solidFill>
                <a:latin typeface="Droid Serif"/>
                <a:ea typeface="Droid Serif"/>
                <a:cs typeface="Droid Serif"/>
                <a:sym typeface="Droid Serif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406944"/>
            <a:ext cx="5301300" cy="3161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Clr>
                <a:schemeClr val="accent3"/>
              </a:buClr>
              <a:buSzPts val="1800"/>
              <a:buFont typeface="Pontano Sans"/>
              <a:buChar char="➝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Font typeface="Pontano Sans"/>
              <a:buChar char="⇾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ntano Sans"/>
              <a:buChar char="￫"/>
              <a:defRPr sz="1800">
                <a:solidFill>
                  <a:schemeClr val="dk1"/>
                </a:solidFill>
                <a:latin typeface="Pontano Sans"/>
                <a:ea typeface="Pontano Sans"/>
                <a:cs typeface="Pontano Sans"/>
                <a:sym typeface="Pontano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1pPr>
            <a:lvl2pPr lvl="1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2pPr>
            <a:lvl3pPr lvl="2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3pPr>
            <a:lvl4pPr lvl="3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4pPr>
            <a:lvl5pPr lvl="4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5pPr>
            <a:lvl6pPr lvl="5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6pPr>
            <a:lvl7pPr lvl="6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7pPr>
            <a:lvl8pPr lvl="7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8pPr>
            <a:lvl9pPr lvl="8" algn="r">
              <a:buNone/>
              <a:defRPr sz="1200">
                <a:solidFill>
                  <a:schemeClr val="accent3"/>
                </a:solidFill>
                <a:latin typeface="Pontano Sans"/>
                <a:ea typeface="Pontano Sans"/>
                <a:cs typeface="Pontano Sans"/>
                <a:sym typeface="Pontano San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2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4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9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0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3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7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4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3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11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5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droid-serif" TargetMode="External"/><Relationship Id="rId4" Type="http://schemas.openxmlformats.org/officeDocument/2006/relationships/hyperlink" Target="http://www.1001fonts.com/pontano-sans-font.html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13"/>
          <p:cNvSpPr txBox="1"/>
          <p:nvPr>
            <p:ph type="ctrTitle"/>
          </p:nvPr>
        </p:nvSpPr>
        <p:spPr>
          <a:xfrm>
            <a:off x="4965100" y="1991825"/>
            <a:ext cx="3704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4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19" name="Google Shape;119;p14"/>
          <p:cNvSpPr txBox="1"/>
          <p:nvPr>
            <p:ph idx="2" type="body"/>
          </p:nvPr>
        </p:nvSpPr>
        <p:spPr>
          <a:xfrm>
            <a:off x="2801725" y="1446225"/>
            <a:ext cx="2804400" cy="19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162D5A"/>
                </a:solidFill>
              </a:rPr>
              <a:t>EDIT IN POWERPOINT®</a:t>
            </a:r>
            <a:endParaRPr sz="1200">
              <a:solidFill>
                <a:srgbClr val="162D5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162D5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62D5A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162D5A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162D5A"/>
                </a:solidFill>
              </a:rPr>
              <a:t>)</a:t>
            </a:r>
            <a:endParaRPr sz="1200">
              <a:solidFill>
                <a:srgbClr val="162D5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200">
              <a:solidFill>
                <a:srgbClr val="162D5A"/>
              </a:solidFill>
            </a:endParaRPr>
          </a:p>
        </p:txBody>
      </p:sp>
      <p:sp>
        <p:nvSpPr>
          <p:cNvPr id="120" name="Google Shape;120;p14"/>
          <p:cNvSpPr txBox="1"/>
          <p:nvPr>
            <p:ph idx="2" type="body"/>
          </p:nvPr>
        </p:nvSpPr>
        <p:spPr>
          <a:xfrm>
            <a:off x="457200" y="4210725"/>
            <a:ext cx="53013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1155CC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1155CC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1155CC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155CC"/>
                </a:solidFill>
              </a:rPr>
              <a:t>This template is free to use under </a:t>
            </a:r>
            <a:r>
              <a:rPr lang="en" sz="1000" u="sng">
                <a:solidFill>
                  <a:srgbClr val="1155CC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1155CC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1155CC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1155CC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1155CC"/>
              </a:solidFill>
            </a:endParaRPr>
          </a:p>
        </p:txBody>
      </p:sp>
      <p:sp>
        <p:nvSpPr>
          <p:cNvPr id="121" name="Google Shape;121;p14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2" name="Google Shape;122;p14"/>
          <p:cNvSpPr txBox="1"/>
          <p:nvPr>
            <p:ph idx="1" type="body"/>
          </p:nvPr>
        </p:nvSpPr>
        <p:spPr>
          <a:xfrm>
            <a:off x="457200" y="1446225"/>
            <a:ext cx="2211300" cy="19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>
                <a:solidFill>
                  <a:srgbClr val="162D5A"/>
                </a:solidFill>
              </a:rPr>
              <a:t>EDIT IN GOOGLE SLIDES</a:t>
            </a:r>
            <a:endParaRPr sz="1200">
              <a:solidFill>
                <a:srgbClr val="162D5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15"/>
          <p:cNvSpPr txBox="1"/>
          <p:nvPr>
            <p:ph idx="4294967295" type="title"/>
          </p:nvPr>
        </p:nvSpPr>
        <p:spPr>
          <a:xfrm>
            <a:off x="755125" y="1477700"/>
            <a:ext cx="50034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16A3E0"/>
                </a:solidFill>
              </a:rPr>
              <a:t>Hello!</a:t>
            </a:r>
            <a:endParaRPr sz="6000">
              <a:solidFill>
                <a:srgbClr val="16A3E0"/>
              </a:solidFill>
            </a:endParaRPr>
          </a:p>
        </p:txBody>
      </p:sp>
      <p:sp>
        <p:nvSpPr>
          <p:cNvPr id="128" name="Google Shape;128;p15"/>
          <p:cNvSpPr txBox="1"/>
          <p:nvPr>
            <p:ph idx="4294967295" type="body"/>
          </p:nvPr>
        </p:nvSpPr>
        <p:spPr>
          <a:xfrm>
            <a:off x="755125" y="2100750"/>
            <a:ext cx="5003400" cy="204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 sz="3600"/>
          </a:p>
        </p:txBody>
      </p:sp>
      <p:pic>
        <p:nvPicPr>
          <p:cNvPr descr="create_0006_hio3mrgxjt4-imani-clovis.jpg" id="129" name="Google Shape;129;p15"/>
          <p:cNvPicPr preferRelativeResize="0"/>
          <p:nvPr/>
        </p:nvPicPr>
        <p:blipFill rotWithShape="1">
          <a:blip r:embed="rId3">
            <a:alphaModFix/>
          </a:blip>
          <a:srcRect b="0" l="37369" r="37369" t="0"/>
          <a:stretch/>
        </p:blipFill>
        <p:spPr>
          <a:xfrm>
            <a:off x="5888700" y="0"/>
            <a:ext cx="2309798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30" name="Google Shape;130;p15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16"/>
          <p:cNvSpPr txBox="1"/>
          <p:nvPr>
            <p:ph type="ctrTitle"/>
          </p:nvPr>
        </p:nvSpPr>
        <p:spPr>
          <a:xfrm>
            <a:off x="3451475" y="2045250"/>
            <a:ext cx="5154300" cy="69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36" name="Google Shape;136;p16"/>
          <p:cNvSpPr txBox="1"/>
          <p:nvPr>
            <p:ph idx="1" type="subTitle"/>
          </p:nvPr>
        </p:nvSpPr>
        <p:spPr>
          <a:xfrm>
            <a:off x="3451475" y="2680575"/>
            <a:ext cx="5154300" cy="43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37" name="Google Shape;137;p16"/>
          <p:cNvSpPr/>
          <p:nvPr/>
        </p:nvSpPr>
        <p:spPr>
          <a:xfrm>
            <a:off x="709450" y="2151150"/>
            <a:ext cx="548299" cy="841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gradFill>
                  <a:gsLst>
                    <a:gs pos="0">
                      <a:srgbClr val="75DDFF"/>
                    </a:gs>
                    <a:gs pos="100000">
                      <a:srgbClr val="09B1E9"/>
                    </a:gs>
                  </a:gsLst>
                  <a:lin ang="5400012" scaled="0"/>
                </a:gradFill>
                <a:latin typeface="Droid Serif"/>
              </a:rPr>
              <a:t>1</a:t>
            </a:r>
          </a:p>
        </p:txBody>
      </p:sp>
      <p:sp>
        <p:nvSpPr>
          <p:cNvPr id="138" name="Google Shape;138;p16"/>
          <p:cNvSpPr txBox="1"/>
          <p:nvPr>
            <p:ph idx="12" type="sldNum"/>
          </p:nvPr>
        </p:nvSpPr>
        <p:spPr>
          <a:xfrm>
            <a:off x="85295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17"/>
          <p:cNvSpPr txBox="1"/>
          <p:nvPr>
            <p:ph idx="1" type="body"/>
          </p:nvPr>
        </p:nvSpPr>
        <p:spPr>
          <a:xfrm>
            <a:off x="985175" y="766700"/>
            <a:ext cx="4486200" cy="373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</a:t>
            </a:r>
            <a:r>
              <a:rPr lang="en">
                <a:solidFill>
                  <a:srgbClr val="16A3E0"/>
                </a:solidFill>
              </a:rPr>
              <a:t>inspiration </a:t>
            </a:r>
            <a:r>
              <a:rPr lang="en"/>
              <a:t>and to invoke philosophical thoughts from the reader.</a:t>
            </a:r>
            <a:endParaRPr/>
          </a:p>
        </p:txBody>
      </p:sp>
      <p:sp>
        <p:nvSpPr>
          <p:cNvPr id="144" name="Google Shape;144;p17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buildings2.jpg" id="145" name="Google Shape;145;p17"/>
          <p:cNvPicPr preferRelativeResize="0"/>
          <p:nvPr/>
        </p:nvPicPr>
        <p:blipFill rotWithShape="1">
          <a:blip r:embed="rId3">
            <a:alphaModFix/>
          </a:blip>
          <a:srcRect b="0" l="71384" r="7018" t="0"/>
          <a:stretch/>
        </p:blipFill>
        <p:spPr>
          <a:xfrm>
            <a:off x="7169200" y="0"/>
            <a:ext cx="197480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18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51" name="Google Shape;151;p18"/>
          <p:cNvSpPr txBox="1"/>
          <p:nvPr>
            <p:ph idx="1" type="body"/>
          </p:nvPr>
        </p:nvSpPr>
        <p:spPr>
          <a:xfrm>
            <a:off x="457200" y="1406944"/>
            <a:ext cx="5301300" cy="31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52" name="Google Shape;152;p18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photo-1485113304677-256fd24bb0ae" id="153" name="Google Shape;153;p18"/>
          <p:cNvPicPr preferRelativeResize="0"/>
          <p:nvPr/>
        </p:nvPicPr>
        <p:blipFill rotWithShape="1">
          <a:blip r:embed="rId3">
            <a:alphaModFix/>
          </a:blip>
          <a:srcRect b="0" l="49857" r="24546" t="0"/>
          <a:stretch/>
        </p:blipFill>
        <p:spPr>
          <a:xfrm>
            <a:off x="7169200" y="0"/>
            <a:ext cx="1974799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19"/>
          <p:cNvSpPr txBox="1"/>
          <p:nvPr>
            <p:ph idx="4294967295" type="ctrTitle"/>
          </p:nvPr>
        </p:nvSpPr>
        <p:spPr>
          <a:xfrm>
            <a:off x="685800" y="2878750"/>
            <a:ext cx="6542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</a:rPr>
              <a:t>Big concept</a:t>
            </a:r>
            <a:endParaRPr sz="6000">
              <a:solidFill>
                <a:srgbClr val="FFFFFF"/>
              </a:solidFill>
            </a:endParaRPr>
          </a:p>
        </p:txBody>
      </p:sp>
      <p:sp>
        <p:nvSpPr>
          <p:cNvPr id="159" name="Google Shape;159;p19"/>
          <p:cNvSpPr txBox="1"/>
          <p:nvPr>
            <p:ph idx="4294967295" type="subTitle"/>
          </p:nvPr>
        </p:nvSpPr>
        <p:spPr>
          <a:xfrm>
            <a:off x="685800" y="3944950"/>
            <a:ext cx="4716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160" name="Google Shape;160;p19"/>
          <p:cNvSpPr/>
          <p:nvPr/>
        </p:nvSpPr>
        <p:spPr>
          <a:xfrm>
            <a:off x="6068197" y="2435701"/>
            <a:ext cx="218604" cy="20873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F6DB"/>
              </a:gs>
              <a:gs pos="100000">
                <a:srgbClr val="FAD25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1" name="Google Shape;161;p19"/>
          <p:cNvGrpSpPr/>
          <p:nvPr/>
        </p:nvGrpSpPr>
        <p:grpSpPr>
          <a:xfrm>
            <a:off x="5725192" y="493180"/>
            <a:ext cx="1478365" cy="1478741"/>
            <a:chOff x="6654650" y="3665275"/>
            <a:chExt cx="409100" cy="409125"/>
          </a:xfrm>
        </p:grpSpPr>
        <p:sp>
          <p:nvSpPr>
            <p:cNvPr id="162" name="Google Shape;162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gradFill>
              <a:gsLst>
                <a:gs pos="0">
                  <a:srgbClr val="3177EE"/>
                </a:gs>
                <a:gs pos="100000">
                  <a:srgbClr val="113D8A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gradFill>
              <a:gsLst>
                <a:gs pos="0">
                  <a:srgbClr val="3177EE"/>
                </a:gs>
                <a:gs pos="100000">
                  <a:srgbClr val="113D8A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4" name="Google Shape;164;p19"/>
          <p:cNvSpPr/>
          <p:nvPr/>
        </p:nvSpPr>
        <p:spPr>
          <a:xfrm rot="2467125">
            <a:off x="4799065" y="658833"/>
            <a:ext cx="303745" cy="29005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F6DB"/>
              </a:gs>
              <a:gs pos="100000">
                <a:srgbClr val="FAD25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5" name="Google Shape;165;p19"/>
          <p:cNvSpPr/>
          <p:nvPr/>
        </p:nvSpPr>
        <p:spPr>
          <a:xfrm rot="-1609080">
            <a:off x="5338909" y="1128184"/>
            <a:ext cx="218605" cy="20873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F6DB"/>
              </a:gs>
              <a:gs pos="100000">
                <a:srgbClr val="FAD25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19"/>
          <p:cNvSpPr/>
          <p:nvPr/>
        </p:nvSpPr>
        <p:spPr>
          <a:xfrm rot="2926152">
            <a:off x="7230014" y="1548701"/>
            <a:ext cx="163711" cy="15631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F6DB"/>
              </a:gs>
              <a:gs pos="100000">
                <a:srgbClr val="FAD25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19"/>
          <p:cNvSpPr/>
          <p:nvPr/>
        </p:nvSpPr>
        <p:spPr>
          <a:xfrm rot="-1609210">
            <a:off x="7270041" y="862993"/>
            <a:ext cx="83659" cy="7988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F6DB"/>
              </a:gs>
              <a:gs pos="100000">
                <a:srgbClr val="FAD25C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19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69" name="Google Shape;169;p19"/>
          <p:cNvGrpSpPr/>
          <p:nvPr/>
        </p:nvGrpSpPr>
        <p:grpSpPr>
          <a:xfrm rot="1056990">
            <a:off x="4094029" y="1826100"/>
            <a:ext cx="883248" cy="883313"/>
            <a:chOff x="570875" y="4322250"/>
            <a:chExt cx="443300" cy="443325"/>
          </a:xfrm>
        </p:grpSpPr>
        <p:sp>
          <p:nvSpPr>
            <p:cNvPr id="170" name="Google Shape;170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gradFill>
              <a:gsLst>
                <a:gs pos="0">
                  <a:srgbClr val="C6F18D"/>
                </a:gs>
                <a:gs pos="100000">
                  <a:srgbClr val="8AD8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gradFill>
              <a:gsLst>
                <a:gs pos="0">
                  <a:srgbClr val="C6F18D"/>
                </a:gs>
                <a:gs pos="100000">
                  <a:srgbClr val="8AD8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gradFill>
              <a:gsLst>
                <a:gs pos="0">
                  <a:srgbClr val="C6F18D"/>
                </a:gs>
                <a:gs pos="100000">
                  <a:srgbClr val="8AD8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gradFill>
              <a:gsLst>
                <a:gs pos="0">
                  <a:srgbClr val="C6F18D"/>
                </a:gs>
                <a:gs pos="100000">
                  <a:srgbClr val="8AD82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0"/>
          <p:cNvSpPr txBox="1"/>
          <p:nvPr>
            <p:ph idx="1" type="body"/>
          </p:nvPr>
        </p:nvSpPr>
        <p:spPr>
          <a:xfrm>
            <a:off x="457200" y="1409500"/>
            <a:ext cx="2573100" cy="33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79" name="Google Shape;179;p20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80" name="Google Shape;180;p20"/>
          <p:cNvSpPr txBox="1"/>
          <p:nvPr>
            <p:ph idx="2" type="body"/>
          </p:nvPr>
        </p:nvSpPr>
        <p:spPr>
          <a:xfrm>
            <a:off x="3185326" y="1409500"/>
            <a:ext cx="2573100" cy="333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81" name="Google Shape;181;p20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photo-1483560403379-e98150f47baa" id="182" name="Google Shape;182;p20"/>
          <p:cNvPicPr preferRelativeResize="0"/>
          <p:nvPr/>
        </p:nvPicPr>
        <p:blipFill rotWithShape="1">
          <a:blip r:embed="rId3">
            <a:alphaModFix/>
          </a:blip>
          <a:srcRect b="0" l="33875" r="40528" t="0"/>
          <a:stretch/>
        </p:blipFill>
        <p:spPr>
          <a:xfrm>
            <a:off x="7169200" y="0"/>
            <a:ext cx="1974799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1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88" name="Google Shape;188;p21"/>
          <p:cNvSpPr txBox="1"/>
          <p:nvPr>
            <p:ph idx="1" type="body"/>
          </p:nvPr>
        </p:nvSpPr>
        <p:spPr>
          <a:xfrm>
            <a:off x="457200" y="1409500"/>
            <a:ext cx="1708800" cy="33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89" name="Google Shape;189;p21"/>
          <p:cNvSpPr txBox="1"/>
          <p:nvPr>
            <p:ph idx="2" type="body"/>
          </p:nvPr>
        </p:nvSpPr>
        <p:spPr>
          <a:xfrm>
            <a:off x="2253487" y="1409500"/>
            <a:ext cx="1708800" cy="33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90" name="Google Shape;190;p21"/>
          <p:cNvSpPr txBox="1"/>
          <p:nvPr>
            <p:ph idx="3" type="body"/>
          </p:nvPr>
        </p:nvSpPr>
        <p:spPr>
          <a:xfrm>
            <a:off x="4049775" y="1409500"/>
            <a:ext cx="1708800" cy="33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p21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create_0009__lzctgpjyge-gaelle-marcel.jpg" id="192" name="Google Shape;192;p21"/>
          <p:cNvPicPr preferRelativeResize="0"/>
          <p:nvPr/>
        </p:nvPicPr>
        <p:blipFill rotWithShape="1">
          <a:blip r:embed="rId3">
            <a:alphaModFix/>
          </a:blip>
          <a:srcRect b="0" l="36941" r="41461" t="0"/>
          <a:stretch/>
        </p:blipFill>
        <p:spPr>
          <a:xfrm>
            <a:off x="7169200" y="0"/>
            <a:ext cx="197480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photo-1453872787409-dc25a2913da0" id="197" name="Google Shape;197;p22"/>
          <p:cNvPicPr preferRelativeResize="0"/>
          <p:nvPr/>
        </p:nvPicPr>
        <p:blipFill rotWithShape="1">
          <a:blip r:embed="rId3">
            <a:alphaModFix/>
          </a:blip>
          <a:srcRect b="0" l="26172" r="28920" t="0"/>
          <a:stretch/>
        </p:blipFill>
        <p:spPr>
          <a:xfrm>
            <a:off x="5038825" y="0"/>
            <a:ext cx="4105174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198" name="Google Shape;198;p22"/>
          <p:cNvSpPr txBox="1"/>
          <p:nvPr>
            <p:ph type="title"/>
          </p:nvPr>
        </p:nvSpPr>
        <p:spPr>
          <a:xfrm>
            <a:off x="457200" y="751550"/>
            <a:ext cx="3142200" cy="72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99" name="Google Shape;199;p22"/>
          <p:cNvSpPr txBox="1"/>
          <p:nvPr>
            <p:ph idx="1" type="body"/>
          </p:nvPr>
        </p:nvSpPr>
        <p:spPr>
          <a:xfrm>
            <a:off x="457200" y="1725427"/>
            <a:ext cx="3142200" cy="265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200" name="Google Shape;200;p22"/>
          <p:cNvSpPr txBox="1"/>
          <p:nvPr>
            <p:ph idx="12" type="sldNum"/>
          </p:nvPr>
        </p:nvSpPr>
        <p:spPr>
          <a:xfrm>
            <a:off x="844305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3"/>
          <p:cNvSpPr txBox="1"/>
          <p:nvPr>
            <p:ph idx="4294967295" type="title"/>
          </p:nvPr>
        </p:nvSpPr>
        <p:spPr>
          <a:xfrm>
            <a:off x="441225" y="429800"/>
            <a:ext cx="4754100" cy="13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800">
                <a:solidFill>
                  <a:srgbClr val="FFFFFF"/>
                </a:solidFill>
              </a:rPr>
              <a:t>Want big impact?</a:t>
            </a:r>
            <a:endParaRPr b="0" sz="18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Use big image.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206" name="Google Shape;206;p23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4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12" name="Google Shape;212;p24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photo-1468233748640-b31327627610" id="213" name="Google Shape;213;p24"/>
          <p:cNvPicPr preferRelativeResize="0"/>
          <p:nvPr/>
        </p:nvPicPr>
        <p:blipFill rotWithShape="1">
          <a:blip r:embed="rId3">
            <a:alphaModFix/>
          </a:blip>
          <a:srcRect b="0" l="27733" r="27729" t="0"/>
          <a:stretch/>
        </p:blipFill>
        <p:spPr>
          <a:xfrm>
            <a:off x="7169200" y="0"/>
            <a:ext cx="1974799" cy="514350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14" name="Google Shape;214;p24"/>
          <p:cNvGrpSpPr/>
          <p:nvPr/>
        </p:nvGrpSpPr>
        <p:grpSpPr>
          <a:xfrm>
            <a:off x="595409" y="1542379"/>
            <a:ext cx="3168933" cy="3157509"/>
            <a:chOff x="3618600" y="537300"/>
            <a:chExt cx="4271950" cy="4256550"/>
          </a:xfrm>
        </p:grpSpPr>
        <p:sp>
          <p:nvSpPr>
            <p:cNvPr id="215" name="Google Shape;215;p24"/>
            <p:cNvSpPr/>
            <p:nvPr/>
          </p:nvSpPr>
          <p:spPr>
            <a:xfrm>
              <a:off x="3680275" y="537300"/>
              <a:ext cx="1906800" cy="1906800"/>
            </a:xfrm>
            <a:prstGeom prst="ellipse">
              <a:avLst/>
            </a:pr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Pontano Sans"/>
                  <a:ea typeface="Pontano Sans"/>
                  <a:cs typeface="Pontano Sans"/>
                  <a:sym typeface="Pontano Sans"/>
                </a:rPr>
                <a:t>Item 1</a:t>
              </a:r>
              <a:endParaRPr sz="12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endParaRPr>
            </a:p>
          </p:txBody>
        </p:sp>
        <p:sp>
          <p:nvSpPr>
            <p:cNvPr id="216" name="Google Shape;216;p24"/>
            <p:cNvSpPr/>
            <p:nvPr/>
          </p:nvSpPr>
          <p:spPr>
            <a:xfrm>
              <a:off x="5983750" y="537300"/>
              <a:ext cx="1906800" cy="19068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100"/>
                <a:buFont typeface="Arial"/>
                <a:buNone/>
              </a:pPr>
              <a:r>
                <a:rPr lang="en" sz="1200">
                  <a:solidFill>
                    <a:srgbClr val="FFFFFF"/>
                  </a:solidFill>
                  <a:latin typeface="Pontano Sans"/>
                  <a:ea typeface="Pontano Sans"/>
                  <a:cs typeface="Pontano Sans"/>
                  <a:sym typeface="Pontano Sans"/>
                </a:rPr>
                <a:t>Item 2</a:t>
              </a:r>
              <a:endParaRPr sz="12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endParaRPr>
            </a:p>
          </p:txBody>
        </p:sp>
        <p:sp>
          <p:nvSpPr>
            <p:cNvPr id="217" name="Google Shape;217;p24"/>
            <p:cNvSpPr/>
            <p:nvPr/>
          </p:nvSpPr>
          <p:spPr>
            <a:xfrm>
              <a:off x="3618600" y="2887050"/>
              <a:ext cx="1906800" cy="1906800"/>
            </a:xfrm>
            <a:prstGeom prst="ellipse">
              <a:avLst/>
            </a:prstGeom>
            <a:solidFill>
              <a:srgbClr val="33CCC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Pontano Sans"/>
                  <a:ea typeface="Pontano Sans"/>
                  <a:cs typeface="Pontano Sans"/>
                  <a:sym typeface="Pontano Sans"/>
                </a:rPr>
                <a:t>Item 3</a:t>
              </a:r>
              <a:endParaRPr sz="12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endParaRPr>
            </a:p>
          </p:txBody>
        </p:sp>
        <p:sp>
          <p:nvSpPr>
            <p:cNvPr id="218" name="Google Shape;218;p24"/>
            <p:cNvSpPr/>
            <p:nvPr/>
          </p:nvSpPr>
          <p:spPr>
            <a:xfrm>
              <a:off x="5983750" y="2887050"/>
              <a:ext cx="1906800" cy="1906800"/>
            </a:xfrm>
            <a:prstGeom prst="ellipse">
              <a:avLst/>
            </a:prstGeom>
            <a:solidFill>
              <a:srgbClr val="A7EA5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Pontano Sans"/>
                  <a:ea typeface="Pontano Sans"/>
                  <a:cs typeface="Pontano Sans"/>
                  <a:sym typeface="Pontano Sans"/>
                </a:rPr>
                <a:t>Item 4</a:t>
              </a:r>
              <a:endParaRPr sz="12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endParaRPr>
            </a:p>
          </p:txBody>
        </p:sp>
      </p:grpSp>
      <p:sp>
        <p:nvSpPr>
          <p:cNvPr id="219" name="Google Shape;219;p24"/>
          <p:cNvSpPr/>
          <p:nvPr/>
        </p:nvSpPr>
        <p:spPr>
          <a:xfrm>
            <a:off x="1398585" y="2339766"/>
            <a:ext cx="1562700" cy="15627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62D5A"/>
                </a:solidFill>
                <a:latin typeface="Pontano Sans"/>
                <a:ea typeface="Pontano Sans"/>
                <a:cs typeface="Pontano Sans"/>
                <a:sym typeface="Pontano Sans"/>
              </a:rPr>
              <a:t>THE</a:t>
            </a:r>
            <a:endParaRPr>
              <a:solidFill>
                <a:srgbClr val="162D5A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62D5A"/>
                </a:solidFill>
                <a:latin typeface="Pontano Sans"/>
                <a:ea typeface="Pontano Sans"/>
                <a:cs typeface="Pontano Sans"/>
                <a:sym typeface="Pontano Sans"/>
              </a:rPr>
              <a:t>CONCEPT</a:t>
            </a:r>
            <a:endParaRPr>
              <a:solidFill>
                <a:srgbClr val="162D5A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220" name="Google Shape;220;p24"/>
          <p:cNvSpPr/>
          <p:nvPr/>
        </p:nvSpPr>
        <p:spPr>
          <a:xfrm>
            <a:off x="1501606" y="2438522"/>
            <a:ext cx="1356600" cy="1356600"/>
          </a:xfrm>
          <a:prstGeom prst="donut">
            <a:avLst>
              <a:gd fmla="val 11468" name="adj"/>
            </a:avLst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25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26" name="Google Shape;226;p25"/>
          <p:cNvGraphicFramePr/>
          <p:nvPr/>
        </p:nvGraphicFramePr>
        <p:xfrm>
          <a:off x="5885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{3CE27A4A-E9E0-454E-A2DA-0ADC09DD59B5}</a:tableStyleId>
              </a:tblPr>
              <a:tblGrid>
                <a:gridCol w="1056275"/>
                <a:gridCol w="1056275"/>
                <a:gridCol w="1056275"/>
                <a:gridCol w="1056275"/>
              </a:tblGrid>
              <a:tr h="701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A</a:t>
                      </a:r>
                      <a:endParaRPr sz="1100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B</a:t>
                      </a:r>
                      <a:endParaRPr sz="1100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C</a:t>
                      </a:r>
                      <a:endParaRPr sz="1100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1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Yellow</a:t>
                      </a:r>
                      <a:endParaRPr sz="1100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10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20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7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701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Blue</a:t>
                      </a:r>
                      <a:endParaRPr sz="1100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30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15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10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01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Orange</a:t>
                      </a:r>
                      <a:endParaRPr sz="1100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5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24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162D5A"/>
                          </a:solidFill>
                          <a:latin typeface="Pontano Sans"/>
                          <a:ea typeface="Pontano Sans"/>
                          <a:cs typeface="Pontano Sans"/>
                          <a:sym typeface="Pontano Sans"/>
                        </a:rPr>
                        <a:t>16</a:t>
                      </a:r>
                      <a:endParaRPr b="1">
                        <a:solidFill>
                          <a:srgbClr val="162D5A"/>
                        </a:solidFill>
                        <a:latin typeface="Pontano Sans"/>
                        <a:ea typeface="Pontano Sans"/>
                        <a:cs typeface="Pontano Sans"/>
                        <a:sym typeface="Pontano Sans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3CC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sp>
        <p:nvSpPr>
          <p:cNvPr id="227" name="Google Shape;227;p25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photo-1485056275338-73391179709e" id="228" name="Google Shape;228;p25"/>
          <p:cNvPicPr preferRelativeResize="0"/>
          <p:nvPr/>
        </p:nvPicPr>
        <p:blipFill rotWithShape="1">
          <a:blip r:embed="rId3">
            <a:alphaModFix/>
          </a:blip>
          <a:srcRect b="0" l="47270" r="27134" t="0"/>
          <a:stretch/>
        </p:blipFill>
        <p:spPr>
          <a:xfrm>
            <a:off x="7169200" y="0"/>
            <a:ext cx="1974799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3CCFF"/>
        </a:solidFill>
      </p:bgPr>
    </p:bg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26"/>
          <p:cNvSpPr/>
          <p:nvPr/>
        </p:nvSpPr>
        <p:spPr>
          <a:xfrm>
            <a:off x="514725" y="1018775"/>
            <a:ext cx="7505224" cy="357532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26"/>
          <p:cNvSpPr txBox="1"/>
          <p:nvPr>
            <p:ph idx="4294967295" type="title"/>
          </p:nvPr>
        </p:nvSpPr>
        <p:spPr>
          <a:xfrm>
            <a:off x="457200" y="136175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35" name="Google Shape;235;p26"/>
          <p:cNvSpPr/>
          <p:nvPr/>
        </p:nvSpPr>
        <p:spPr>
          <a:xfrm>
            <a:off x="1857525" y="1856550"/>
            <a:ext cx="591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162D5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our office</a:t>
            </a:r>
            <a:endParaRPr sz="8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236" name="Google Shape;236;p26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7" name="Google Shape;237;p26"/>
          <p:cNvSpPr/>
          <p:nvPr/>
        </p:nvSpPr>
        <p:spPr>
          <a:xfrm>
            <a:off x="1124950" y="2243900"/>
            <a:ext cx="102300" cy="102300"/>
          </a:xfrm>
          <a:prstGeom prst="ellipse">
            <a:avLst/>
          </a:prstGeom>
          <a:solidFill>
            <a:srgbClr val="162D5A"/>
          </a:solidFill>
          <a:ln cap="flat" cmpd="sng" w="38100">
            <a:solidFill>
              <a:srgbClr val="A7EA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26"/>
          <p:cNvSpPr/>
          <p:nvPr/>
        </p:nvSpPr>
        <p:spPr>
          <a:xfrm>
            <a:off x="2636925" y="3707750"/>
            <a:ext cx="102300" cy="102300"/>
          </a:xfrm>
          <a:prstGeom prst="ellipse">
            <a:avLst/>
          </a:prstGeom>
          <a:solidFill>
            <a:srgbClr val="162D5A"/>
          </a:solidFill>
          <a:ln cap="flat" cmpd="sng" w="38100">
            <a:solidFill>
              <a:srgbClr val="A7EA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26"/>
          <p:cNvSpPr/>
          <p:nvPr/>
        </p:nvSpPr>
        <p:spPr>
          <a:xfrm>
            <a:off x="3625525" y="1989250"/>
            <a:ext cx="102300" cy="102300"/>
          </a:xfrm>
          <a:prstGeom prst="ellipse">
            <a:avLst/>
          </a:prstGeom>
          <a:solidFill>
            <a:srgbClr val="162D5A"/>
          </a:solidFill>
          <a:ln cap="flat" cmpd="sng" w="38100">
            <a:solidFill>
              <a:srgbClr val="A7EA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26"/>
          <p:cNvSpPr/>
          <p:nvPr/>
        </p:nvSpPr>
        <p:spPr>
          <a:xfrm>
            <a:off x="6250400" y="2484525"/>
            <a:ext cx="102300" cy="102300"/>
          </a:xfrm>
          <a:prstGeom prst="ellipse">
            <a:avLst/>
          </a:prstGeom>
          <a:solidFill>
            <a:srgbClr val="162D5A"/>
          </a:solidFill>
          <a:ln cap="flat" cmpd="sng" w="38100">
            <a:solidFill>
              <a:srgbClr val="A7EA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26"/>
          <p:cNvSpPr/>
          <p:nvPr/>
        </p:nvSpPr>
        <p:spPr>
          <a:xfrm>
            <a:off x="4182975" y="3984475"/>
            <a:ext cx="102300" cy="102300"/>
          </a:xfrm>
          <a:prstGeom prst="ellipse">
            <a:avLst/>
          </a:prstGeom>
          <a:solidFill>
            <a:srgbClr val="162D5A"/>
          </a:solidFill>
          <a:ln cap="flat" cmpd="sng" w="38100">
            <a:solidFill>
              <a:srgbClr val="A7EA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" name="Google Shape;242;p26"/>
          <p:cNvSpPr/>
          <p:nvPr/>
        </p:nvSpPr>
        <p:spPr>
          <a:xfrm>
            <a:off x="6825900" y="4016550"/>
            <a:ext cx="102300" cy="102300"/>
          </a:xfrm>
          <a:prstGeom prst="ellipse">
            <a:avLst/>
          </a:prstGeom>
          <a:solidFill>
            <a:srgbClr val="162D5A"/>
          </a:solidFill>
          <a:ln cap="flat" cmpd="sng" w="38100">
            <a:solidFill>
              <a:srgbClr val="A7EA5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7"/>
          <p:cNvSpPr txBox="1"/>
          <p:nvPr>
            <p:ph idx="4294967295" type="ctrTitle"/>
          </p:nvPr>
        </p:nvSpPr>
        <p:spPr>
          <a:xfrm>
            <a:off x="685800" y="1735750"/>
            <a:ext cx="6370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33CCFF"/>
                </a:solidFill>
              </a:rPr>
              <a:t>89,526,124</a:t>
            </a:r>
            <a:endParaRPr sz="9600">
              <a:solidFill>
                <a:srgbClr val="33CCFF"/>
              </a:solidFill>
            </a:endParaRPr>
          </a:p>
        </p:txBody>
      </p:sp>
      <p:sp>
        <p:nvSpPr>
          <p:cNvPr id="248" name="Google Shape;248;p27"/>
          <p:cNvSpPr txBox="1"/>
          <p:nvPr>
            <p:ph idx="4294967295" type="subTitle"/>
          </p:nvPr>
        </p:nvSpPr>
        <p:spPr>
          <a:xfrm>
            <a:off x="685800" y="2840054"/>
            <a:ext cx="6370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Whoa! That’s a big number, aren’t you proud?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49" name="Google Shape;249;p27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8"/>
          <p:cNvSpPr txBox="1"/>
          <p:nvPr>
            <p:ph idx="4294967295" type="ctrTitle"/>
          </p:nvPr>
        </p:nvSpPr>
        <p:spPr>
          <a:xfrm>
            <a:off x="685800" y="571800"/>
            <a:ext cx="6737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33CCFF"/>
                </a:solidFill>
              </a:rPr>
              <a:t>89,526,124$</a:t>
            </a:r>
            <a:endParaRPr sz="4800">
              <a:solidFill>
                <a:srgbClr val="33CCFF"/>
              </a:solidFill>
            </a:endParaRPr>
          </a:p>
        </p:txBody>
      </p:sp>
      <p:sp>
        <p:nvSpPr>
          <p:cNvPr id="255" name="Google Shape;255;p28"/>
          <p:cNvSpPr txBox="1"/>
          <p:nvPr>
            <p:ph idx="4294967295" type="subTitle"/>
          </p:nvPr>
        </p:nvSpPr>
        <p:spPr>
          <a:xfrm>
            <a:off x="685800" y="1182708"/>
            <a:ext cx="6737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That’s a lot of money</a:t>
            </a:r>
            <a:endParaRPr sz="2000"/>
          </a:p>
        </p:txBody>
      </p:sp>
      <p:sp>
        <p:nvSpPr>
          <p:cNvPr id="256" name="Google Shape;256;p28"/>
          <p:cNvSpPr txBox="1"/>
          <p:nvPr>
            <p:ph idx="4294967295" type="ctrTitle"/>
          </p:nvPr>
        </p:nvSpPr>
        <p:spPr>
          <a:xfrm>
            <a:off x="685800" y="3353093"/>
            <a:ext cx="6737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A7EA52"/>
                </a:solidFill>
              </a:rPr>
              <a:t>100%</a:t>
            </a:r>
            <a:endParaRPr sz="4800">
              <a:solidFill>
                <a:srgbClr val="A7EA52"/>
              </a:solidFill>
            </a:endParaRPr>
          </a:p>
        </p:txBody>
      </p:sp>
      <p:sp>
        <p:nvSpPr>
          <p:cNvPr id="257" name="Google Shape;257;p28"/>
          <p:cNvSpPr txBox="1"/>
          <p:nvPr>
            <p:ph idx="4294967295" type="subTitle"/>
          </p:nvPr>
        </p:nvSpPr>
        <p:spPr>
          <a:xfrm>
            <a:off x="685800" y="3964001"/>
            <a:ext cx="6737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258" name="Google Shape;258;p28"/>
          <p:cNvSpPr txBox="1"/>
          <p:nvPr>
            <p:ph idx="4294967295" type="ctrTitle"/>
          </p:nvPr>
        </p:nvSpPr>
        <p:spPr>
          <a:xfrm>
            <a:off x="685800" y="1962447"/>
            <a:ext cx="67377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33CCCC"/>
                </a:solidFill>
              </a:rPr>
              <a:t>185,244 users</a:t>
            </a:r>
            <a:endParaRPr sz="4800">
              <a:solidFill>
                <a:srgbClr val="33CCCC"/>
              </a:solidFill>
            </a:endParaRPr>
          </a:p>
        </p:txBody>
      </p:sp>
      <p:sp>
        <p:nvSpPr>
          <p:cNvPr id="259" name="Google Shape;259;p28"/>
          <p:cNvSpPr txBox="1"/>
          <p:nvPr>
            <p:ph idx="4294967295" type="subTitle"/>
          </p:nvPr>
        </p:nvSpPr>
        <p:spPr>
          <a:xfrm>
            <a:off x="685800" y="2573355"/>
            <a:ext cx="6737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And a lot of users</a:t>
            </a:r>
            <a:endParaRPr sz="2000"/>
          </a:p>
        </p:txBody>
      </p:sp>
      <p:sp>
        <p:nvSpPr>
          <p:cNvPr id="260" name="Google Shape;260;p28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29"/>
          <p:cNvSpPr txBox="1"/>
          <p:nvPr>
            <p:ph idx="4294967295"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66" name="Google Shape;266;p29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67" name="Google Shape;267;p29"/>
          <p:cNvCxnSpPr/>
          <p:nvPr/>
        </p:nvCxnSpPr>
        <p:spPr>
          <a:xfrm>
            <a:off x="-4800" y="2823849"/>
            <a:ext cx="8198400" cy="0"/>
          </a:xfrm>
          <a:prstGeom prst="straightConnector1">
            <a:avLst/>
          </a:prstGeom>
          <a:noFill/>
          <a:ln cap="flat" cmpd="sng" w="9525">
            <a:solidFill>
              <a:srgbClr val="162D5A"/>
            </a:solidFill>
            <a:prstDash val="dash"/>
            <a:round/>
            <a:headEnd len="med" w="med" type="none"/>
            <a:tailEnd len="med" w="med" type="none"/>
          </a:ln>
        </p:spPr>
      </p:cxnSp>
      <p:sp>
        <p:nvSpPr>
          <p:cNvPr id="268" name="Google Shape;268;p29"/>
          <p:cNvSpPr/>
          <p:nvPr/>
        </p:nvSpPr>
        <p:spPr>
          <a:xfrm>
            <a:off x="1697022" y="2636035"/>
            <a:ext cx="375300" cy="375600"/>
          </a:xfrm>
          <a:prstGeom prst="donut">
            <a:avLst>
              <a:gd fmla="val 24108" name="adj"/>
            </a:avLst>
          </a:pr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69" name="Google Shape;269;p29"/>
          <p:cNvCxnSpPr/>
          <p:nvPr/>
        </p:nvCxnSpPr>
        <p:spPr>
          <a:xfrm rot="10800000">
            <a:off x="1884837" y="2073173"/>
            <a:ext cx="0" cy="784800"/>
          </a:xfrm>
          <a:prstGeom prst="straightConnector1">
            <a:avLst/>
          </a:prstGeom>
          <a:noFill/>
          <a:ln cap="flat" cmpd="sng" w="19050">
            <a:solidFill>
              <a:srgbClr val="162D5A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270" name="Google Shape;270;p29"/>
          <p:cNvSpPr/>
          <p:nvPr/>
        </p:nvSpPr>
        <p:spPr>
          <a:xfrm>
            <a:off x="3906669" y="2636035"/>
            <a:ext cx="375300" cy="375600"/>
          </a:xfrm>
          <a:prstGeom prst="donut">
            <a:avLst>
              <a:gd fmla="val 24108" name="adj"/>
            </a:avLst>
          </a:prstGeom>
          <a:solidFill>
            <a:srgbClr val="33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29"/>
          <p:cNvSpPr/>
          <p:nvPr/>
        </p:nvSpPr>
        <p:spPr>
          <a:xfrm>
            <a:off x="6116048" y="2636035"/>
            <a:ext cx="375300" cy="375600"/>
          </a:xfrm>
          <a:prstGeom prst="donut">
            <a:avLst>
              <a:gd fmla="val 24108" name="adj"/>
            </a:avLst>
          </a:prstGeom>
          <a:solidFill>
            <a:srgbClr val="A7EA5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72" name="Google Shape;272;p29"/>
          <p:cNvCxnSpPr/>
          <p:nvPr/>
        </p:nvCxnSpPr>
        <p:spPr>
          <a:xfrm>
            <a:off x="4094350" y="2781194"/>
            <a:ext cx="0" cy="784800"/>
          </a:xfrm>
          <a:prstGeom prst="straightConnector1">
            <a:avLst/>
          </a:prstGeom>
          <a:noFill/>
          <a:ln cap="flat" cmpd="sng" w="19050">
            <a:solidFill>
              <a:srgbClr val="162D5A"/>
            </a:solidFill>
            <a:prstDash val="solid"/>
            <a:round/>
            <a:headEnd len="med" w="med" type="oval"/>
            <a:tailEnd len="med" w="med" type="oval"/>
          </a:ln>
        </p:spPr>
      </p:cxnSp>
      <p:cxnSp>
        <p:nvCxnSpPr>
          <p:cNvPr id="273" name="Google Shape;273;p29"/>
          <p:cNvCxnSpPr/>
          <p:nvPr/>
        </p:nvCxnSpPr>
        <p:spPr>
          <a:xfrm rot="10800000">
            <a:off x="6303863" y="2073173"/>
            <a:ext cx="0" cy="784800"/>
          </a:xfrm>
          <a:prstGeom prst="straightConnector1">
            <a:avLst/>
          </a:prstGeom>
          <a:noFill/>
          <a:ln cap="flat" cmpd="sng" w="19050">
            <a:solidFill>
              <a:srgbClr val="162D5A"/>
            </a:solidFill>
            <a:prstDash val="solid"/>
            <a:round/>
            <a:headEnd len="med" w="med" type="oval"/>
            <a:tailEnd len="med" w="med" type="oval"/>
          </a:ln>
        </p:spPr>
      </p:cxnSp>
      <p:sp>
        <p:nvSpPr>
          <p:cNvPr id="274" name="Google Shape;274;p29"/>
          <p:cNvSpPr txBox="1"/>
          <p:nvPr/>
        </p:nvSpPr>
        <p:spPr>
          <a:xfrm>
            <a:off x="1326094" y="1717675"/>
            <a:ext cx="1117500" cy="37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62D5A"/>
                </a:solidFill>
                <a:latin typeface="Pontano Sans"/>
                <a:ea typeface="Pontano Sans"/>
                <a:cs typeface="Pontano Sans"/>
                <a:sym typeface="Pontano Sans"/>
              </a:rPr>
              <a:t>first</a:t>
            </a:r>
            <a:endParaRPr b="1">
              <a:solidFill>
                <a:srgbClr val="162D5A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275" name="Google Shape;275;p29"/>
          <p:cNvSpPr txBox="1"/>
          <p:nvPr/>
        </p:nvSpPr>
        <p:spPr>
          <a:xfrm>
            <a:off x="3535607" y="3517696"/>
            <a:ext cx="1117500" cy="37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62D5A"/>
                </a:solidFill>
                <a:latin typeface="Pontano Sans"/>
                <a:ea typeface="Pontano Sans"/>
                <a:cs typeface="Pontano Sans"/>
                <a:sym typeface="Pontano Sans"/>
              </a:rPr>
              <a:t>second</a:t>
            </a:r>
            <a:endParaRPr b="1">
              <a:solidFill>
                <a:srgbClr val="162D5A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276" name="Google Shape;276;p29"/>
          <p:cNvSpPr txBox="1"/>
          <p:nvPr/>
        </p:nvSpPr>
        <p:spPr>
          <a:xfrm>
            <a:off x="5745120" y="1717675"/>
            <a:ext cx="1117500" cy="37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62D5A"/>
                </a:solidFill>
                <a:latin typeface="Pontano Sans"/>
                <a:ea typeface="Pontano Sans"/>
                <a:cs typeface="Pontano Sans"/>
                <a:sym typeface="Pontano Sans"/>
              </a:rPr>
              <a:t>last</a:t>
            </a:r>
            <a:endParaRPr b="1">
              <a:solidFill>
                <a:srgbClr val="162D5A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30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82" name="Google Shape;282;p30"/>
          <p:cNvSpPr txBox="1"/>
          <p:nvPr>
            <p:ph idx="1" type="body"/>
          </p:nvPr>
        </p:nvSpPr>
        <p:spPr>
          <a:xfrm>
            <a:off x="457200" y="1409500"/>
            <a:ext cx="1708800" cy="153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3" name="Google Shape;283;p30"/>
          <p:cNvSpPr txBox="1"/>
          <p:nvPr>
            <p:ph idx="2" type="body"/>
          </p:nvPr>
        </p:nvSpPr>
        <p:spPr>
          <a:xfrm>
            <a:off x="2253487" y="1409500"/>
            <a:ext cx="1708800" cy="153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4" name="Google Shape;284;p30"/>
          <p:cNvSpPr txBox="1"/>
          <p:nvPr>
            <p:ph idx="3" type="body"/>
          </p:nvPr>
        </p:nvSpPr>
        <p:spPr>
          <a:xfrm>
            <a:off x="4049775" y="1409500"/>
            <a:ext cx="1708800" cy="153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85" name="Google Shape;285;p30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photo-1472491235688-bdc81a63246e" id="286" name="Google Shape;286;p30"/>
          <p:cNvPicPr preferRelativeResize="0"/>
          <p:nvPr/>
        </p:nvPicPr>
        <p:blipFill rotWithShape="1">
          <a:blip r:embed="rId3">
            <a:alphaModFix/>
          </a:blip>
          <a:srcRect b="0" l="41152" r="33251" t="0"/>
          <a:stretch/>
        </p:blipFill>
        <p:spPr>
          <a:xfrm>
            <a:off x="7169200" y="0"/>
            <a:ext cx="1974799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87" name="Google Shape;287;p30"/>
          <p:cNvSpPr txBox="1"/>
          <p:nvPr>
            <p:ph idx="1" type="body"/>
          </p:nvPr>
        </p:nvSpPr>
        <p:spPr>
          <a:xfrm>
            <a:off x="457200" y="3009700"/>
            <a:ext cx="1708800" cy="153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8" name="Google Shape;288;p30"/>
          <p:cNvSpPr txBox="1"/>
          <p:nvPr>
            <p:ph idx="2" type="body"/>
          </p:nvPr>
        </p:nvSpPr>
        <p:spPr>
          <a:xfrm>
            <a:off x="2253487" y="3009700"/>
            <a:ext cx="1708800" cy="153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9" name="Google Shape;289;p30"/>
          <p:cNvSpPr txBox="1"/>
          <p:nvPr>
            <p:ph idx="3" type="body"/>
          </p:nvPr>
        </p:nvSpPr>
        <p:spPr>
          <a:xfrm>
            <a:off x="4049775" y="3009700"/>
            <a:ext cx="1708800" cy="153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31"/>
          <p:cNvSpPr txBox="1"/>
          <p:nvPr>
            <p:ph idx="1" type="body"/>
          </p:nvPr>
        </p:nvSpPr>
        <p:spPr>
          <a:xfrm>
            <a:off x="363175" y="4253900"/>
            <a:ext cx="72393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62D5A"/>
                </a:solidFill>
              </a:rPr>
              <a:t>You can insert graphs from </a:t>
            </a:r>
            <a:r>
              <a:rPr lang="en" u="sng">
                <a:solidFill>
                  <a:srgbClr val="162D5A"/>
                </a:solidFill>
                <a:hlinkClick r:id="rId3"/>
              </a:rPr>
              <a:t>Google Sheets</a:t>
            </a:r>
            <a:endParaRPr>
              <a:solidFill>
                <a:srgbClr val="162D5A"/>
              </a:solidFill>
            </a:endParaRPr>
          </a:p>
        </p:txBody>
      </p:sp>
      <p:sp>
        <p:nvSpPr>
          <p:cNvPr id="295" name="Google Shape;295;p31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96" name="Google Shape;296;p31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39375" y="489300"/>
            <a:ext cx="6150769" cy="36290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p32"/>
          <p:cNvSpPr/>
          <p:nvPr/>
        </p:nvSpPr>
        <p:spPr>
          <a:xfrm>
            <a:off x="4524065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33CCFF"/>
          </a:solidFill>
          <a:ln cap="flat" cmpd="sng" w="9525">
            <a:solidFill>
              <a:srgbClr val="162D5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32"/>
          <p:cNvSpPr txBox="1"/>
          <p:nvPr>
            <p:ph idx="4294967295" type="body"/>
          </p:nvPr>
        </p:nvSpPr>
        <p:spPr>
          <a:xfrm>
            <a:off x="609600" y="489750"/>
            <a:ext cx="23280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Android project</a:t>
            </a:r>
            <a:endParaRPr b="1" sz="2400">
              <a:solidFill>
                <a:srgbClr val="FFFFFF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  <p:sp>
        <p:nvSpPr>
          <p:cNvPr id="303" name="Google Shape;303;p32"/>
          <p:cNvSpPr/>
          <p:nvPr/>
        </p:nvSpPr>
        <p:spPr>
          <a:xfrm>
            <a:off x="461737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Place your screenshot here</a:t>
            </a:r>
            <a:endParaRPr sz="10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304" name="Google Shape;304;p32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33"/>
          <p:cNvSpPr/>
          <p:nvPr/>
        </p:nvSpPr>
        <p:spPr>
          <a:xfrm>
            <a:off x="46298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33CCFF"/>
          </a:solidFill>
          <a:ln cap="flat" cmpd="sng" w="9525">
            <a:solidFill>
              <a:srgbClr val="162D5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3"/>
          <p:cNvSpPr/>
          <p:nvPr/>
        </p:nvSpPr>
        <p:spPr>
          <a:xfrm>
            <a:off x="4766775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Place your screenshot here</a:t>
            </a:r>
            <a:endParaRPr sz="10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311" name="Google Shape;311;p33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2" name="Google Shape;312;p33"/>
          <p:cNvSpPr txBox="1"/>
          <p:nvPr>
            <p:ph idx="4294967295" type="body"/>
          </p:nvPr>
        </p:nvSpPr>
        <p:spPr>
          <a:xfrm>
            <a:off x="609600" y="489750"/>
            <a:ext cx="23280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iPhone</a:t>
            </a: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 project</a:t>
            </a:r>
            <a:endParaRPr b="1" sz="2400">
              <a:solidFill>
                <a:srgbClr val="FFFFFF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34"/>
          <p:cNvSpPr/>
          <p:nvPr/>
        </p:nvSpPr>
        <p:spPr>
          <a:xfrm>
            <a:off x="4121873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33CCFF"/>
          </a:solidFill>
          <a:ln cap="flat" cmpd="sng" w="9525">
            <a:solidFill>
              <a:srgbClr val="162D5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4"/>
          <p:cNvSpPr/>
          <p:nvPr/>
        </p:nvSpPr>
        <p:spPr>
          <a:xfrm>
            <a:off x="4314975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Place your screenshot here</a:t>
            </a:r>
            <a:endParaRPr sz="10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319" name="Google Shape;319;p34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0" name="Google Shape;320;p34"/>
          <p:cNvSpPr txBox="1"/>
          <p:nvPr>
            <p:ph idx="4294967295" type="body"/>
          </p:nvPr>
        </p:nvSpPr>
        <p:spPr>
          <a:xfrm>
            <a:off x="609600" y="489750"/>
            <a:ext cx="23280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Tablet</a:t>
            </a: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 project</a:t>
            </a:r>
            <a:endParaRPr b="1" sz="2400">
              <a:solidFill>
                <a:srgbClr val="FFFFFF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35"/>
          <p:cNvSpPr/>
          <p:nvPr/>
        </p:nvSpPr>
        <p:spPr>
          <a:xfrm>
            <a:off x="3635942" y="101224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33CCFF"/>
          </a:solidFill>
          <a:ln cap="flat" cmpd="sng" w="9525">
            <a:solidFill>
              <a:srgbClr val="162D5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5"/>
          <p:cNvSpPr/>
          <p:nvPr/>
        </p:nvSpPr>
        <p:spPr>
          <a:xfrm>
            <a:off x="3797266" y="1171625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Place your screenshot here</a:t>
            </a:r>
            <a:endParaRPr sz="10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327" name="Google Shape;327;p35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8" name="Google Shape;328;p35"/>
          <p:cNvSpPr txBox="1"/>
          <p:nvPr>
            <p:ph idx="4294967295" type="body"/>
          </p:nvPr>
        </p:nvSpPr>
        <p:spPr>
          <a:xfrm>
            <a:off x="609600" y="489750"/>
            <a:ext cx="2328000" cy="4164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Desktop</a:t>
            </a:r>
            <a:r>
              <a:rPr b="1" lang="en" sz="2400">
                <a:solidFill>
                  <a:srgbClr val="FFFFFF"/>
                </a:solidFill>
                <a:latin typeface="Droid Serif"/>
                <a:ea typeface="Droid Serif"/>
                <a:cs typeface="Droid Serif"/>
                <a:sym typeface="Droid Serif"/>
              </a:rPr>
              <a:t> project</a:t>
            </a:r>
            <a:endParaRPr b="1" sz="2400">
              <a:solidFill>
                <a:srgbClr val="FFFFFF"/>
              </a:solidFill>
              <a:latin typeface="Droid Serif"/>
              <a:ea typeface="Droid Serif"/>
              <a:cs typeface="Droid Serif"/>
              <a:sym typeface="Droid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36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4" name="Google Shape;334;p36"/>
          <p:cNvSpPr txBox="1"/>
          <p:nvPr>
            <p:ph idx="4294967295" type="title"/>
          </p:nvPr>
        </p:nvSpPr>
        <p:spPr>
          <a:xfrm>
            <a:off x="755125" y="1477700"/>
            <a:ext cx="50034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16A3E0"/>
                </a:solidFill>
              </a:rPr>
              <a:t>Thanks</a:t>
            </a:r>
            <a:r>
              <a:rPr lang="en" sz="6000">
                <a:solidFill>
                  <a:srgbClr val="16A3E0"/>
                </a:solidFill>
              </a:rPr>
              <a:t>!</a:t>
            </a:r>
            <a:endParaRPr sz="6000">
              <a:solidFill>
                <a:srgbClr val="16A3E0"/>
              </a:solidFill>
            </a:endParaRPr>
          </a:p>
        </p:txBody>
      </p:sp>
      <p:sp>
        <p:nvSpPr>
          <p:cNvPr id="335" name="Google Shape;335;p36"/>
          <p:cNvSpPr txBox="1"/>
          <p:nvPr>
            <p:ph idx="4294967295" type="body"/>
          </p:nvPr>
        </p:nvSpPr>
        <p:spPr>
          <a:xfrm>
            <a:off x="755125" y="2100750"/>
            <a:ext cx="5003400" cy="204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</a:t>
            </a:r>
            <a:endParaRPr/>
          </a:p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@username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user@mail.me</a:t>
            </a:r>
            <a:endParaRPr/>
          </a:p>
        </p:txBody>
      </p:sp>
      <p:pic>
        <p:nvPicPr>
          <p:cNvPr descr="5.jpg" id="336" name="Google Shape;336;p36"/>
          <p:cNvPicPr preferRelativeResize="0"/>
          <p:nvPr/>
        </p:nvPicPr>
        <p:blipFill rotWithShape="1">
          <a:blip r:embed="rId3">
            <a:alphaModFix/>
          </a:blip>
          <a:srcRect b="0" l="37369" r="37369" t="0"/>
          <a:stretch/>
        </p:blipFill>
        <p:spPr>
          <a:xfrm>
            <a:off x="5888700" y="0"/>
            <a:ext cx="2309798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37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42" name="Google Shape;342;p37"/>
          <p:cNvSpPr txBox="1"/>
          <p:nvPr>
            <p:ph idx="1" type="body"/>
          </p:nvPr>
        </p:nvSpPr>
        <p:spPr>
          <a:xfrm>
            <a:off x="457200" y="1406944"/>
            <a:ext cx="5301300" cy="31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Presentation template by </a:t>
            </a:r>
            <a:r>
              <a:rPr lang="en" u="sng">
                <a:solidFill>
                  <a:srgbClr val="16A3E0"/>
                </a:solidFill>
                <a:hlinkClick r:id="rId3"/>
              </a:rPr>
              <a:t>SlidesCarnival</a:t>
            </a:r>
            <a:endParaRPr>
              <a:solidFill>
                <a:srgbClr val="16A3E0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➝"/>
            </a:pPr>
            <a:r>
              <a:rPr lang="en"/>
              <a:t>Photographs by </a:t>
            </a:r>
            <a:r>
              <a:rPr lang="en" u="sng">
                <a:solidFill>
                  <a:srgbClr val="16A3E0"/>
                </a:solidFill>
                <a:hlinkClick r:id="rId4"/>
              </a:rPr>
              <a:t>Unsplash</a:t>
            </a:r>
            <a:endParaRPr>
              <a:solidFill>
                <a:srgbClr val="16A3E0"/>
              </a:solidFill>
            </a:endParaRPr>
          </a:p>
        </p:txBody>
      </p:sp>
      <p:sp>
        <p:nvSpPr>
          <p:cNvPr id="343" name="Google Shape;343;p37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38"/>
          <p:cNvSpPr txBox="1"/>
          <p:nvPr>
            <p:ph type="title"/>
          </p:nvPr>
        </p:nvSpPr>
        <p:spPr>
          <a:xfrm>
            <a:off x="457200" y="563300"/>
            <a:ext cx="5301300" cy="727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49" name="Google Shape;349;p38"/>
          <p:cNvSpPr txBox="1"/>
          <p:nvPr>
            <p:ph idx="1" type="body"/>
          </p:nvPr>
        </p:nvSpPr>
        <p:spPr>
          <a:xfrm>
            <a:off x="457200" y="1406944"/>
            <a:ext cx="5301300" cy="31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➝"/>
            </a:pPr>
            <a:r>
              <a:rPr lang="en" sz="1400"/>
              <a:t>Titles: </a:t>
            </a:r>
            <a:r>
              <a:rPr b="1" lang="en" sz="1400"/>
              <a:t>Droid serif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➝"/>
            </a:pPr>
            <a:r>
              <a:rPr lang="en" sz="1400"/>
              <a:t>Body copy: </a:t>
            </a:r>
            <a:r>
              <a:rPr b="1" lang="en" sz="1400"/>
              <a:t>Pontano Sans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</a:t>
            </a:r>
            <a:r>
              <a:rPr lang="en" sz="1400"/>
              <a:t>e</a:t>
            </a:r>
            <a:r>
              <a:rPr lang="en" sz="1400"/>
              <a:t>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16A3E0"/>
                </a:solidFill>
                <a:hlinkClick r:id="rId3"/>
              </a:rPr>
              <a:t>https://www.fontsquirrel.com/fonts/droid-serif</a:t>
            </a:r>
            <a:endParaRPr sz="1400">
              <a:solidFill>
                <a:srgbClr val="16A3E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16A3E0"/>
                </a:solidFill>
                <a:hlinkClick r:id="rId4"/>
              </a:rPr>
              <a:t>http://www.1001fonts.com/pontano-sans-font.html</a:t>
            </a:r>
            <a:endParaRPr sz="1400">
              <a:solidFill>
                <a:srgbClr val="16A3E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➝"/>
            </a:pPr>
            <a:r>
              <a:rPr lang="en" sz="1400"/>
              <a:t>C</a:t>
            </a:r>
            <a:r>
              <a:rPr lang="en" sz="1400"/>
              <a:t>yan</a:t>
            </a:r>
            <a:r>
              <a:rPr lang="en" sz="1400"/>
              <a:t> </a:t>
            </a:r>
            <a:r>
              <a:rPr b="1" lang="en" sz="1400">
                <a:solidFill>
                  <a:srgbClr val="33CCFF"/>
                </a:solidFill>
              </a:rPr>
              <a:t>#33ccff</a:t>
            </a:r>
            <a:endParaRPr sz="1400">
              <a:solidFill>
                <a:srgbClr val="162D5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➝"/>
            </a:pPr>
            <a:r>
              <a:rPr lang="en" sz="1400">
                <a:solidFill>
                  <a:srgbClr val="162D5A"/>
                </a:solidFill>
              </a:rPr>
              <a:t>Navy </a:t>
            </a:r>
            <a:r>
              <a:rPr b="1" lang="en" sz="1400">
                <a:solidFill>
                  <a:srgbClr val="162D5A"/>
                </a:solidFill>
              </a:rPr>
              <a:t>#162d5a</a:t>
            </a:r>
            <a:endParaRPr sz="1400">
              <a:solidFill>
                <a:srgbClr val="162D5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➝"/>
            </a:pPr>
            <a:r>
              <a:rPr lang="en" sz="1400">
                <a:solidFill>
                  <a:srgbClr val="162D5A"/>
                </a:solidFill>
              </a:rPr>
              <a:t>Turquoise </a:t>
            </a:r>
            <a:r>
              <a:rPr b="1" lang="en" sz="1400">
                <a:solidFill>
                  <a:srgbClr val="33CCCC"/>
                </a:solidFill>
              </a:rPr>
              <a:t>#33cccc</a:t>
            </a:r>
            <a:endParaRPr sz="1400">
              <a:solidFill>
                <a:srgbClr val="162D5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➝"/>
            </a:pPr>
            <a:r>
              <a:rPr lang="en" sz="1400">
                <a:solidFill>
                  <a:srgbClr val="162D5A"/>
                </a:solidFill>
              </a:rPr>
              <a:t>Fluor green </a:t>
            </a:r>
            <a:r>
              <a:rPr b="1" lang="en" sz="1400">
                <a:solidFill>
                  <a:srgbClr val="A7EA52"/>
                </a:solidFill>
              </a:rPr>
              <a:t>#a7ea52</a:t>
            </a:r>
            <a:r>
              <a:rPr lang="en" sz="1400">
                <a:solidFill>
                  <a:srgbClr val="162D5A"/>
                </a:solidFill>
              </a:rPr>
              <a:t> </a:t>
            </a:r>
            <a:endParaRPr b="1" sz="1400">
              <a:solidFill>
                <a:srgbClr val="162D5A"/>
              </a:solidFill>
            </a:endParaRPr>
          </a:p>
        </p:txBody>
      </p:sp>
      <p:sp>
        <p:nvSpPr>
          <p:cNvPr id="350" name="Google Shape;350;p38"/>
          <p:cNvSpPr txBox="1"/>
          <p:nvPr/>
        </p:nvSpPr>
        <p:spPr>
          <a:xfrm>
            <a:off x="7364925" y="964875"/>
            <a:ext cx="1558200" cy="3756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33CCFF"/>
                </a:solidFill>
                <a:latin typeface="Pontano Sans"/>
                <a:ea typeface="Pontano Sans"/>
                <a:cs typeface="Pontano Sans"/>
                <a:sym typeface="Pontano San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33CC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351" name="Google Shape;351;p38"/>
          <p:cNvSpPr txBox="1"/>
          <p:nvPr>
            <p:ph idx="12" type="sldNum"/>
          </p:nvPr>
        </p:nvSpPr>
        <p:spPr>
          <a:xfrm>
            <a:off x="5606284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56" name="Google Shape;356;p39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357" name="Google Shape;357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3" name="Google Shape;363;p39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364" name="Google Shape;364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6" name="Google Shape;366;p39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367" name="Google Shape;367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9" name="Google Shape;369;p39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39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1" name="Google Shape;371;p39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372" name="Google Shape;372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5" name="Google Shape;375;p39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376" name="Google Shape;376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0" name="Google Shape;380;p39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1" name="Google Shape;381;p39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382" name="Google Shape;382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2" name="Google Shape;402;p39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403" name="Google Shape;403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9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06" name="Google Shape;406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9" name="Google Shape;409;p39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10" name="Google Shape;410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9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14" name="Google Shape;414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8" name="Google Shape;418;p39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39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39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39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2" name="Google Shape;422;p39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23" name="Google Shape;423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5" name="Google Shape;425;p39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26" name="Google Shape;42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8" name="Google Shape;428;p39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429" name="Google Shape;429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" name="Google Shape;431;p39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432" name="Google Shape;432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4" name="Google Shape;434;p39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435" name="Google Shape;435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9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440" name="Google Shape;440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2" name="Google Shape;442;p39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443" name="Google Shape;443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6" name="Google Shape;446;p39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7" name="Google Shape;447;p39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448" name="Google Shape;448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9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451" name="Google Shape;451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457" name="Google Shape;457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9" name="Google Shape;459;p39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460" name="Google Shape;460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9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466" name="Google Shape;466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9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472" name="Google Shape;472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6" name="Google Shape;476;p39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7" name="Google Shape;477;p39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8" name="Google Shape;478;p39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9" name="Google Shape;479;p39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480" name="Google Shape;480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2" name="Google Shape;482;p39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483" name="Google Shape;483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5" name="Google Shape;485;p39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486" name="Google Shape;486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8" name="Google Shape;488;p39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9" name="Google Shape;489;p39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490" name="Google Shape;490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2" name="Google Shape;492;p39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493" name="Google Shape;493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9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499" name="Google Shape;499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1" name="Google Shape;501;p39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39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3" name="Google Shape;503;p39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504" name="Google Shape;504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9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07" name="Google Shape;507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9" name="Google Shape;509;p39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0" name="Google Shape;510;p39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11" name="Google Shape;511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3" name="Google Shape;513;p39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14" name="Google Shape;514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7" name="Google Shape;517;p39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39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9" name="Google Shape;519;p39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20" name="Google Shape;520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" name="Google Shape;522;p39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23" name="Google Shape;523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9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28" name="Google Shape;528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39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532" name="Google Shape;532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4" name="Google Shape;534;p39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535" name="Google Shape;535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8" name="Google Shape;538;p39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539" name="Google Shape;539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4" name="Google Shape;544;p39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545" name="Google Shape;545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39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548" name="Google Shape;548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3" name="Google Shape;553;p39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4" name="Google Shape;554;p39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555" name="Google Shape;555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39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558" name="Google Shape;558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2" name="Google Shape;562;p39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3" name="Google Shape;563;p39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564" name="Google Shape;564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39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568" name="Google Shape;568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39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39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39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4" name="Google Shape;574;p39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575" name="Google Shape;575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8" name="Google Shape;578;p39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9" name="Google Shape;579;p39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580" name="Google Shape;580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3" name="Google Shape;583;p39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4" name="Google Shape;584;p39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585" name="Google Shape;585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39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591" name="Google Shape;591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9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595" name="Google Shape;595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9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599" name="Google Shape;599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9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605" name="Google Shape;605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0" name="Google Shape;610;p39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11" name="Google Shape;611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39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14" name="Google Shape;614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0" name="Google Shape;620;p39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1" name="Google Shape;621;p39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22" name="Google Shape;622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33CC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" name="Google Shape;627;p39"/>
          <p:cNvGrpSpPr/>
          <p:nvPr/>
        </p:nvGrpSpPr>
        <p:grpSpPr>
          <a:xfrm>
            <a:off x="6359618" y="2410999"/>
            <a:ext cx="432570" cy="421334"/>
            <a:chOff x="5926225" y="921350"/>
            <a:chExt cx="517800" cy="504350"/>
          </a:xfrm>
        </p:grpSpPr>
        <p:sp>
          <p:nvSpPr>
            <p:cNvPr id="628" name="Google Shape;628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30" name="Google Shape;630;p39"/>
          <p:cNvSpPr/>
          <p:nvPr/>
        </p:nvSpPr>
        <p:spPr>
          <a:xfrm>
            <a:off x="6553538" y="26470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1" name="Google Shape;631;p39"/>
          <p:cNvGrpSpPr/>
          <p:nvPr/>
        </p:nvGrpSpPr>
        <p:grpSpPr>
          <a:xfrm>
            <a:off x="7244605" y="2390379"/>
            <a:ext cx="432570" cy="421334"/>
            <a:chOff x="5926225" y="921350"/>
            <a:chExt cx="517800" cy="504350"/>
          </a:xfrm>
        </p:grpSpPr>
        <p:sp>
          <p:nvSpPr>
            <p:cNvPr id="632" name="Google Shape;632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4" name="Google Shape;634;p39"/>
          <p:cNvSpPr/>
          <p:nvPr/>
        </p:nvSpPr>
        <p:spPr>
          <a:xfrm>
            <a:off x="7438526" y="26264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33CC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5" name="Google Shape;635;p39"/>
          <p:cNvGrpSpPr/>
          <p:nvPr/>
        </p:nvGrpSpPr>
        <p:grpSpPr>
          <a:xfrm>
            <a:off x="6359885" y="3139421"/>
            <a:ext cx="1075937" cy="1047989"/>
            <a:chOff x="5926225" y="921350"/>
            <a:chExt cx="517800" cy="504350"/>
          </a:xfrm>
        </p:grpSpPr>
        <p:sp>
          <p:nvSpPr>
            <p:cNvPr id="636" name="Google Shape;63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8" name="Google Shape;638;p39"/>
          <p:cNvSpPr/>
          <p:nvPr/>
        </p:nvSpPr>
        <p:spPr>
          <a:xfrm>
            <a:off x="6842198" y="37265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33CC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39"/>
          <p:cNvSpPr txBox="1"/>
          <p:nvPr/>
        </p:nvSpPr>
        <p:spPr>
          <a:xfrm>
            <a:off x="6248575" y="312075"/>
            <a:ext cx="17835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. 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This means that you can: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ontano Sans"/>
              <a:buChar char="●"/>
            </a:pP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Resize them without losing quality.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ontano Sans"/>
              <a:buChar char="●"/>
            </a:pP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Change fill color and opacity.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ontano Sans"/>
              <a:buChar char="●"/>
            </a:pP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Change line color, width and style.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Isn’t that nice? :)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Examples:</a:t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640" name="Google Shape;640;p39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4" name="Shape 6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5" name="Google Shape;645;p40"/>
          <p:cNvGrpSpPr/>
          <p:nvPr/>
        </p:nvGrpSpPr>
        <p:grpSpPr>
          <a:xfrm>
            <a:off x="2906488" y="1550127"/>
            <a:ext cx="445718" cy="445753"/>
            <a:chOff x="3706812" y="1035050"/>
            <a:chExt cx="4792662" cy="4787899"/>
          </a:xfrm>
        </p:grpSpPr>
        <p:sp>
          <p:nvSpPr>
            <p:cNvPr id="646" name="Google Shape;646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2" name="Google Shape;652;p40"/>
          <p:cNvGrpSpPr/>
          <p:nvPr/>
        </p:nvGrpSpPr>
        <p:grpSpPr>
          <a:xfrm>
            <a:off x="1626993" y="1550157"/>
            <a:ext cx="443331" cy="445437"/>
            <a:chOff x="1400175" y="1220787"/>
            <a:chExt cx="4473575" cy="4476750"/>
          </a:xfrm>
        </p:grpSpPr>
        <p:sp>
          <p:nvSpPr>
            <p:cNvPr id="653" name="Google Shape;653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7" name="Google Shape;657;p40"/>
          <p:cNvGrpSpPr/>
          <p:nvPr/>
        </p:nvGrpSpPr>
        <p:grpSpPr>
          <a:xfrm>
            <a:off x="985646" y="1550171"/>
            <a:ext cx="446045" cy="445465"/>
            <a:chOff x="1649412" y="927100"/>
            <a:chExt cx="5011737" cy="5016500"/>
          </a:xfrm>
        </p:grpSpPr>
        <p:sp>
          <p:nvSpPr>
            <p:cNvPr id="658" name="Google Shape;658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40"/>
          <p:cNvGrpSpPr/>
          <p:nvPr/>
        </p:nvGrpSpPr>
        <p:grpSpPr>
          <a:xfrm>
            <a:off x="2265997" y="1550424"/>
            <a:ext cx="444870" cy="445286"/>
            <a:chOff x="1301750" y="920750"/>
            <a:chExt cx="5095875" cy="5100637"/>
          </a:xfrm>
        </p:grpSpPr>
        <p:sp>
          <p:nvSpPr>
            <p:cNvPr id="662" name="Google Shape;662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40"/>
          <p:cNvGrpSpPr/>
          <p:nvPr/>
        </p:nvGrpSpPr>
        <p:grpSpPr>
          <a:xfrm>
            <a:off x="4189170" y="1550333"/>
            <a:ext cx="445621" cy="445591"/>
            <a:chOff x="5732756" y="2682276"/>
            <a:chExt cx="719905" cy="719856"/>
          </a:xfrm>
        </p:grpSpPr>
        <p:sp>
          <p:nvSpPr>
            <p:cNvPr id="668" name="Google Shape;668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1" name="Google Shape;671;p40"/>
          <p:cNvGrpSpPr/>
          <p:nvPr/>
        </p:nvGrpSpPr>
        <p:grpSpPr>
          <a:xfrm>
            <a:off x="4830487" y="1550327"/>
            <a:ext cx="445627" cy="445604"/>
            <a:chOff x="6768809" y="2682265"/>
            <a:chExt cx="719915" cy="719877"/>
          </a:xfrm>
        </p:grpSpPr>
        <p:sp>
          <p:nvSpPr>
            <p:cNvPr id="672" name="Google Shape;672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40"/>
          <p:cNvGrpSpPr/>
          <p:nvPr/>
        </p:nvGrpSpPr>
        <p:grpSpPr>
          <a:xfrm>
            <a:off x="5471809" y="1550356"/>
            <a:ext cx="445753" cy="445545"/>
            <a:chOff x="7804870" y="2682313"/>
            <a:chExt cx="720118" cy="719782"/>
          </a:xfrm>
        </p:grpSpPr>
        <p:sp>
          <p:nvSpPr>
            <p:cNvPr id="677" name="Google Shape;677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2" name="Google Shape;682;p40"/>
          <p:cNvGrpSpPr/>
          <p:nvPr/>
        </p:nvGrpSpPr>
        <p:grpSpPr>
          <a:xfrm>
            <a:off x="6113257" y="1550125"/>
            <a:ext cx="446293" cy="446006"/>
            <a:chOff x="8841135" y="2681940"/>
            <a:chExt cx="720990" cy="720527"/>
          </a:xfrm>
        </p:grpSpPr>
        <p:sp>
          <p:nvSpPr>
            <p:cNvPr id="683" name="Google Shape;683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9" name="Google Shape;689;p40"/>
          <p:cNvGrpSpPr/>
          <p:nvPr/>
        </p:nvGrpSpPr>
        <p:grpSpPr>
          <a:xfrm>
            <a:off x="3547255" y="1550057"/>
            <a:ext cx="445260" cy="445260"/>
            <a:chOff x="4103687" y="1439862"/>
            <a:chExt cx="3986212" cy="3986211"/>
          </a:xfrm>
        </p:grpSpPr>
        <p:sp>
          <p:nvSpPr>
            <p:cNvPr id="690" name="Google Shape;690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2" name="Google Shape;692;p40"/>
          <p:cNvGrpSpPr/>
          <p:nvPr/>
        </p:nvGrpSpPr>
        <p:grpSpPr>
          <a:xfrm>
            <a:off x="6755245" y="1550361"/>
            <a:ext cx="445803" cy="445535"/>
            <a:chOff x="9878272" y="2682320"/>
            <a:chExt cx="720199" cy="719767"/>
          </a:xfrm>
        </p:grpSpPr>
        <p:sp>
          <p:nvSpPr>
            <p:cNvPr id="693" name="Google Shape;693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6" name="Google Shape;696;p40"/>
          <p:cNvGrpSpPr/>
          <p:nvPr/>
        </p:nvGrpSpPr>
        <p:grpSpPr>
          <a:xfrm>
            <a:off x="7396743" y="1550278"/>
            <a:ext cx="445700" cy="445701"/>
            <a:chOff x="10914618" y="2682187"/>
            <a:chExt cx="720033" cy="720033"/>
          </a:xfrm>
        </p:grpSpPr>
        <p:sp>
          <p:nvSpPr>
            <p:cNvPr id="697" name="Google Shape;697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3" name="Google Shape;703;p40"/>
          <p:cNvGrpSpPr/>
          <p:nvPr/>
        </p:nvGrpSpPr>
        <p:grpSpPr>
          <a:xfrm>
            <a:off x="1620264" y="843057"/>
            <a:ext cx="361521" cy="445816"/>
            <a:chOff x="1582665" y="1011072"/>
            <a:chExt cx="584040" cy="720220"/>
          </a:xfrm>
        </p:grpSpPr>
        <p:sp>
          <p:nvSpPr>
            <p:cNvPr id="704" name="Google Shape;704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40"/>
          <p:cNvGrpSpPr/>
          <p:nvPr/>
        </p:nvGrpSpPr>
        <p:grpSpPr>
          <a:xfrm>
            <a:off x="2221648" y="843078"/>
            <a:ext cx="379481" cy="445796"/>
            <a:chOff x="2554206" y="1011105"/>
            <a:chExt cx="613055" cy="720187"/>
          </a:xfrm>
        </p:grpSpPr>
        <p:sp>
          <p:nvSpPr>
            <p:cNvPr id="710" name="Google Shape;710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3" name="Google Shape;713;p40"/>
          <p:cNvGrpSpPr/>
          <p:nvPr/>
        </p:nvGrpSpPr>
        <p:grpSpPr>
          <a:xfrm>
            <a:off x="6769823" y="797418"/>
            <a:ext cx="460705" cy="491455"/>
            <a:chOff x="9901824" y="937343"/>
            <a:chExt cx="744273" cy="793950"/>
          </a:xfrm>
        </p:grpSpPr>
        <p:grpSp>
          <p:nvGrpSpPr>
            <p:cNvPr id="714" name="Google Shape;714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15" name="Google Shape;715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25" name="Google Shape;725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40"/>
          <p:cNvGrpSpPr/>
          <p:nvPr/>
        </p:nvGrpSpPr>
        <p:grpSpPr>
          <a:xfrm>
            <a:off x="2840992" y="843244"/>
            <a:ext cx="369868" cy="445629"/>
            <a:chOff x="3554761" y="1011374"/>
            <a:chExt cx="597525" cy="719918"/>
          </a:xfrm>
        </p:grpSpPr>
        <p:sp>
          <p:nvSpPr>
            <p:cNvPr id="732" name="Google Shape;732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6" name="Google Shape;736;p40"/>
          <p:cNvGrpSpPr/>
          <p:nvPr/>
        </p:nvGrpSpPr>
        <p:grpSpPr>
          <a:xfrm>
            <a:off x="3450722" y="843032"/>
            <a:ext cx="370755" cy="445841"/>
            <a:chOff x="4539787" y="1011032"/>
            <a:chExt cx="598958" cy="720261"/>
          </a:xfrm>
        </p:grpSpPr>
        <p:sp>
          <p:nvSpPr>
            <p:cNvPr id="737" name="Google Shape;737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2" name="Google Shape;742;p40"/>
          <p:cNvGrpSpPr/>
          <p:nvPr/>
        </p:nvGrpSpPr>
        <p:grpSpPr>
          <a:xfrm>
            <a:off x="4061340" y="843140"/>
            <a:ext cx="366917" cy="445733"/>
            <a:chOff x="5526246" y="1011207"/>
            <a:chExt cx="592758" cy="720086"/>
          </a:xfrm>
        </p:grpSpPr>
        <p:sp>
          <p:nvSpPr>
            <p:cNvPr id="743" name="Google Shape;743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9" name="Google Shape;749;p40"/>
          <p:cNvGrpSpPr/>
          <p:nvPr/>
        </p:nvGrpSpPr>
        <p:grpSpPr>
          <a:xfrm>
            <a:off x="1016108" y="843134"/>
            <a:ext cx="364294" cy="445740"/>
            <a:chOff x="606645" y="1011196"/>
            <a:chExt cx="588520" cy="720096"/>
          </a:xfrm>
        </p:grpSpPr>
        <p:sp>
          <p:nvSpPr>
            <p:cNvPr id="750" name="Google Shape;750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4" name="Google Shape;754;p40"/>
          <p:cNvGrpSpPr/>
          <p:nvPr/>
        </p:nvGrpSpPr>
        <p:grpSpPr>
          <a:xfrm>
            <a:off x="7470391" y="843111"/>
            <a:ext cx="298405" cy="445762"/>
            <a:chOff x="11033597" y="1011159"/>
            <a:chExt cx="482075" cy="720133"/>
          </a:xfrm>
        </p:grpSpPr>
        <p:sp>
          <p:nvSpPr>
            <p:cNvPr id="755" name="Google Shape;755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9" name="Google Shape;759;p40"/>
          <p:cNvGrpSpPr/>
          <p:nvPr/>
        </p:nvGrpSpPr>
        <p:grpSpPr>
          <a:xfrm>
            <a:off x="6069256" y="797418"/>
            <a:ext cx="460705" cy="491455"/>
            <a:chOff x="8770051" y="937343"/>
            <a:chExt cx="744273" cy="793950"/>
          </a:xfrm>
        </p:grpSpPr>
        <p:sp>
          <p:nvSpPr>
            <p:cNvPr id="760" name="Google Shape;760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5" name="Google Shape;765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66" name="Google Shape;76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7" name="Google Shape;76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6" name="Google Shape;776;p40"/>
          <p:cNvGrpSpPr/>
          <p:nvPr/>
        </p:nvGrpSpPr>
        <p:grpSpPr>
          <a:xfrm>
            <a:off x="4668120" y="797418"/>
            <a:ext cx="460705" cy="491455"/>
            <a:chOff x="6506504" y="937343"/>
            <a:chExt cx="744273" cy="793950"/>
          </a:xfrm>
        </p:grpSpPr>
        <p:sp>
          <p:nvSpPr>
            <p:cNvPr id="777" name="Google Shape;777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0" name="Google Shape;780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81" name="Google Shape;781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1" name="Google Shape;791;p40"/>
          <p:cNvGrpSpPr/>
          <p:nvPr/>
        </p:nvGrpSpPr>
        <p:grpSpPr>
          <a:xfrm>
            <a:off x="5368688" y="797418"/>
            <a:ext cx="460705" cy="491455"/>
            <a:chOff x="7638277" y="937343"/>
            <a:chExt cx="744273" cy="793950"/>
          </a:xfrm>
        </p:grpSpPr>
        <p:sp>
          <p:nvSpPr>
            <p:cNvPr id="792" name="Google Shape;792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6" name="Google Shape;796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97" name="Google Shape;797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7" name="Google Shape;807;p40"/>
          <p:cNvGrpSpPr/>
          <p:nvPr/>
        </p:nvGrpSpPr>
        <p:grpSpPr>
          <a:xfrm>
            <a:off x="2908798" y="2986973"/>
            <a:ext cx="445779" cy="400764"/>
            <a:chOff x="3778727" y="4460423"/>
            <a:chExt cx="720160" cy="647438"/>
          </a:xfrm>
        </p:grpSpPr>
        <p:sp>
          <p:nvSpPr>
            <p:cNvPr id="808" name="Google Shape;808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40"/>
          <p:cNvGrpSpPr/>
          <p:nvPr/>
        </p:nvGrpSpPr>
        <p:grpSpPr>
          <a:xfrm>
            <a:off x="985683" y="2972048"/>
            <a:ext cx="445680" cy="430613"/>
            <a:chOff x="557494" y="4436312"/>
            <a:chExt cx="720000" cy="695660"/>
          </a:xfrm>
        </p:grpSpPr>
        <p:sp>
          <p:nvSpPr>
            <p:cNvPr id="816" name="Google Shape;816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40"/>
          <p:cNvGrpSpPr/>
          <p:nvPr/>
        </p:nvGrpSpPr>
        <p:grpSpPr>
          <a:xfrm>
            <a:off x="4190905" y="2964459"/>
            <a:ext cx="445833" cy="445792"/>
            <a:chOff x="5926265" y="4424051"/>
            <a:chExt cx="720246" cy="720181"/>
          </a:xfrm>
        </p:grpSpPr>
        <p:sp>
          <p:nvSpPr>
            <p:cNvPr id="821" name="Google Shape;821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5" name="Google Shape;825;p40"/>
          <p:cNvGrpSpPr/>
          <p:nvPr/>
        </p:nvGrpSpPr>
        <p:grpSpPr>
          <a:xfrm>
            <a:off x="1626666" y="2984013"/>
            <a:ext cx="445680" cy="406684"/>
            <a:chOff x="1631150" y="4455641"/>
            <a:chExt cx="720000" cy="657002"/>
          </a:xfrm>
        </p:grpSpPr>
        <p:sp>
          <p:nvSpPr>
            <p:cNvPr id="826" name="Google Shape;826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1" name="Google Shape;831;p40"/>
          <p:cNvGrpSpPr/>
          <p:nvPr/>
        </p:nvGrpSpPr>
        <p:grpSpPr>
          <a:xfrm>
            <a:off x="2267695" y="2983429"/>
            <a:ext cx="445680" cy="407853"/>
            <a:chOff x="2704878" y="4454697"/>
            <a:chExt cx="720000" cy="658889"/>
          </a:xfrm>
        </p:grpSpPr>
        <p:sp>
          <p:nvSpPr>
            <p:cNvPr id="832" name="Google Shape;832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8" name="Google Shape;838;p40"/>
          <p:cNvGrpSpPr/>
          <p:nvPr/>
        </p:nvGrpSpPr>
        <p:grpSpPr>
          <a:xfrm>
            <a:off x="3549966" y="2985387"/>
            <a:ext cx="445549" cy="403935"/>
            <a:chOff x="4852681" y="4457861"/>
            <a:chExt cx="719788" cy="652561"/>
          </a:xfrm>
        </p:grpSpPr>
        <p:sp>
          <p:nvSpPr>
            <p:cNvPr id="839" name="Google Shape;839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2" name="Google Shape;842;p40"/>
          <p:cNvGrpSpPr/>
          <p:nvPr/>
        </p:nvGrpSpPr>
        <p:grpSpPr>
          <a:xfrm>
            <a:off x="4832127" y="2975824"/>
            <a:ext cx="445818" cy="423063"/>
            <a:chOff x="7000306" y="4442411"/>
            <a:chExt cx="720224" cy="683463"/>
          </a:xfrm>
        </p:grpSpPr>
        <p:sp>
          <p:nvSpPr>
            <p:cNvPr id="843" name="Google Shape;843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0"/>
          <p:cNvGrpSpPr/>
          <p:nvPr/>
        </p:nvGrpSpPr>
        <p:grpSpPr>
          <a:xfrm>
            <a:off x="5473335" y="2973621"/>
            <a:ext cx="445779" cy="427468"/>
            <a:chOff x="8074325" y="4438852"/>
            <a:chExt cx="720160" cy="690579"/>
          </a:xfrm>
        </p:grpSpPr>
        <p:sp>
          <p:nvSpPr>
            <p:cNvPr id="849" name="Google Shape;849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5" name="Google Shape;855;p40"/>
          <p:cNvGrpSpPr/>
          <p:nvPr/>
        </p:nvGrpSpPr>
        <p:grpSpPr>
          <a:xfrm>
            <a:off x="6755680" y="2987570"/>
            <a:ext cx="445629" cy="399565"/>
            <a:chOff x="9878975" y="4425243"/>
            <a:chExt cx="719918" cy="645502"/>
          </a:xfrm>
        </p:grpSpPr>
        <p:sp>
          <p:nvSpPr>
            <p:cNvPr id="856" name="Google Shape;856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40"/>
          <p:cNvGrpSpPr/>
          <p:nvPr/>
        </p:nvGrpSpPr>
        <p:grpSpPr>
          <a:xfrm>
            <a:off x="7396697" y="2976371"/>
            <a:ext cx="445785" cy="421964"/>
            <a:chOff x="10914544" y="4407150"/>
            <a:chExt cx="720170" cy="681687"/>
          </a:xfrm>
        </p:grpSpPr>
        <p:sp>
          <p:nvSpPr>
            <p:cNvPr id="860" name="Google Shape;860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40"/>
          <p:cNvGrpSpPr/>
          <p:nvPr/>
        </p:nvGrpSpPr>
        <p:grpSpPr>
          <a:xfrm>
            <a:off x="6114487" y="2984485"/>
            <a:ext cx="445805" cy="405735"/>
            <a:chOff x="8843122" y="4420259"/>
            <a:chExt cx="720202" cy="655469"/>
          </a:xfrm>
        </p:grpSpPr>
        <p:sp>
          <p:nvSpPr>
            <p:cNvPr id="865" name="Google Shape;865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1" name="Google Shape;871;p40"/>
          <p:cNvGrpSpPr/>
          <p:nvPr/>
        </p:nvGrpSpPr>
        <p:grpSpPr>
          <a:xfrm>
            <a:off x="2917357" y="2283047"/>
            <a:ext cx="445812" cy="394518"/>
            <a:chOff x="1510757" y="3225422"/>
            <a:chExt cx="720214" cy="637347"/>
          </a:xfrm>
        </p:grpSpPr>
        <p:sp>
          <p:nvSpPr>
            <p:cNvPr id="872" name="Google Shape;872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9" name="Google Shape;879;p40"/>
          <p:cNvGrpSpPr/>
          <p:nvPr/>
        </p:nvGrpSpPr>
        <p:grpSpPr>
          <a:xfrm>
            <a:off x="3608748" y="2300567"/>
            <a:ext cx="445767" cy="359478"/>
            <a:chOff x="2595501" y="3253725"/>
            <a:chExt cx="720141" cy="580739"/>
          </a:xfrm>
        </p:grpSpPr>
        <p:sp>
          <p:nvSpPr>
            <p:cNvPr id="880" name="Google Shape;880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4" name="Google Shape;884;p40"/>
          <p:cNvGrpSpPr/>
          <p:nvPr/>
        </p:nvGrpSpPr>
        <p:grpSpPr>
          <a:xfrm>
            <a:off x="4991419" y="2257535"/>
            <a:ext cx="443879" cy="445541"/>
            <a:chOff x="4764809" y="3184208"/>
            <a:chExt cx="717090" cy="719775"/>
          </a:xfrm>
        </p:grpSpPr>
        <p:sp>
          <p:nvSpPr>
            <p:cNvPr id="885" name="Google Shape;885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0"/>
          <p:cNvGrpSpPr/>
          <p:nvPr/>
        </p:nvGrpSpPr>
        <p:grpSpPr>
          <a:xfrm>
            <a:off x="4300095" y="2286500"/>
            <a:ext cx="445746" cy="387612"/>
            <a:chOff x="3680173" y="3231000"/>
            <a:chExt cx="720106" cy="626190"/>
          </a:xfrm>
        </p:grpSpPr>
        <p:sp>
          <p:nvSpPr>
            <p:cNvPr id="889" name="Google Shape;889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0"/>
          <p:cNvGrpSpPr/>
          <p:nvPr/>
        </p:nvGrpSpPr>
        <p:grpSpPr>
          <a:xfrm>
            <a:off x="6372182" y="2257496"/>
            <a:ext cx="443283" cy="445620"/>
            <a:chOff x="6931035" y="3184144"/>
            <a:chExt cx="716128" cy="719903"/>
          </a:xfrm>
        </p:grpSpPr>
        <p:sp>
          <p:nvSpPr>
            <p:cNvPr id="893" name="Google Shape;893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40"/>
          <p:cNvGrpSpPr/>
          <p:nvPr/>
        </p:nvGrpSpPr>
        <p:grpSpPr>
          <a:xfrm>
            <a:off x="5680876" y="2257448"/>
            <a:ext cx="445727" cy="445714"/>
            <a:chOff x="5846429" y="3184067"/>
            <a:chExt cx="720076" cy="720055"/>
          </a:xfrm>
        </p:grpSpPr>
        <p:sp>
          <p:nvSpPr>
            <p:cNvPr id="898" name="Google Shape;898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40"/>
          <p:cNvGrpSpPr/>
          <p:nvPr/>
        </p:nvGrpSpPr>
        <p:grpSpPr>
          <a:xfrm>
            <a:off x="2368081" y="2257393"/>
            <a:ext cx="303698" cy="445825"/>
            <a:chOff x="655600" y="3183978"/>
            <a:chExt cx="490627" cy="720234"/>
          </a:xfrm>
        </p:grpSpPr>
        <p:sp>
          <p:nvSpPr>
            <p:cNvPr id="903" name="Google Shape;903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40"/>
          <p:cNvGrpSpPr/>
          <p:nvPr/>
        </p:nvGrpSpPr>
        <p:grpSpPr>
          <a:xfrm>
            <a:off x="7061043" y="2257509"/>
            <a:ext cx="189785" cy="445592"/>
            <a:chOff x="8011692" y="3184166"/>
            <a:chExt cx="306600" cy="719859"/>
          </a:xfrm>
        </p:grpSpPr>
        <p:sp>
          <p:nvSpPr>
            <p:cNvPr id="909" name="Google Shape;909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5" name="Google Shape;915;p40"/>
          <p:cNvGrpSpPr/>
          <p:nvPr/>
        </p:nvGrpSpPr>
        <p:grpSpPr>
          <a:xfrm>
            <a:off x="7495830" y="2257259"/>
            <a:ext cx="246199" cy="445516"/>
            <a:chOff x="4556125" y="630237"/>
            <a:chExt cx="3081338" cy="5568950"/>
          </a:xfrm>
        </p:grpSpPr>
        <p:sp>
          <p:nvSpPr>
            <p:cNvPr id="916" name="Google Shape;916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3" name="Google Shape;923;p40"/>
          <p:cNvGrpSpPr/>
          <p:nvPr/>
        </p:nvGrpSpPr>
        <p:grpSpPr>
          <a:xfrm>
            <a:off x="1676853" y="2257459"/>
            <a:ext cx="445768" cy="445697"/>
            <a:chOff x="1674084" y="3214987"/>
            <a:chExt cx="720142" cy="720027"/>
          </a:xfrm>
        </p:grpSpPr>
        <p:sp>
          <p:nvSpPr>
            <p:cNvPr id="924" name="Google Shape;924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40"/>
          <p:cNvGrpSpPr/>
          <p:nvPr/>
        </p:nvGrpSpPr>
        <p:grpSpPr>
          <a:xfrm>
            <a:off x="985694" y="2257421"/>
            <a:ext cx="445578" cy="445773"/>
            <a:chOff x="557511" y="3214925"/>
            <a:chExt cx="719836" cy="720150"/>
          </a:xfrm>
        </p:grpSpPr>
        <p:sp>
          <p:nvSpPr>
            <p:cNvPr id="937" name="Google Shape;937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40"/>
          <p:cNvGrpSpPr/>
          <p:nvPr/>
        </p:nvGrpSpPr>
        <p:grpSpPr>
          <a:xfrm>
            <a:off x="929577" y="3693756"/>
            <a:ext cx="445905" cy="400522"/>
            <a:chOff x="1147762" y="1131887"/>
            <a:chExt cx="5137150" cy="4619626"/>
          </a:xfrm>
        </p:grpSpPr>
        <p:sp>
          <p:nvSpPr>
            <p:cNvPr id="942" name="Google Shape;942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40"/>
          <p:cNvGrpSpPr/>
          <p:nvPr/>
        </p:nvGrpSpPr>
        <p:grpSpPr>
          <a:xfrm>
            <a:off x="1726906" y="3687410"/>
            <a:ext cx="445901" cy="413282"/>
            <a:chOff x="1570037" y="1341437"/>
            <a:chExt cx="4943475" cy="4576762"/>
          </a:xfrm>
        </p:grpSpPr>
        <p:sp>
          <p:nvSpPr>
            <p:cNvPr id="946" name="Google Shape;946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40"/>
          <p:cNvGrpSpPr/>
          <p:nvPr/>
        </p:nvGrpSpPr>
        <p:grpSpPr>
          <a:xfrm>
            <a:off x="4212229" y="3671511"/>
            <a:ext cx="441332" cy="445721"/>
            <a:chOff x="5770007" y="5489899"/>
            <a:chExt cx="712976" cy="720067"/>
          </a:xfrm>
        </p:grpSpPr>
        <p:sp>
          <p:nvSpPr>
            <p:cNvPr id="953" name="Google Shape;953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1" name="Google Shape;961;p40"/>
          <p:cNvGrpSpPr/>
          <p:nvPr/>
        </p:nvGrpSpPr>
        <p:grpSpPr>
          <a:xfrm>
            <a:off x="5005020" y="3693981"/>
            <a:ext cx="445651" cy="400824"/>
            <a:chOff x="7050768" y="5526199"/>
            <a:chExt cx="719953" cy="647534"/>
          </a:xfrm>
        </p:grpSpPr>
        <p:sp>
          <p:nvSpPr>
            <p:cNvPr id="962" name="Google Shape;962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4" name="Google Shape;974;p40"/>
          <p:cNvGrpSpPr/>
          <p:nvPr/>
        </p:nvGrpSpPr>
        <p:grpSpPr>
          <a:xfrm>
            <a:off x="6599536" y="3694051"/>
            <a:ext cx="445681" cy="400651"/>
            <a:chOff x="9626723" y="5526313"/>
            <a:chExt cx="720002" cy="647256"/>
          </a:xfrm>
        </p:grpSpPr>
        <p:sp>
          <p:nvSpPr>
            <p:cNvPr id="975" name="Google Shape;975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7" name="Google Shape;987;p40"/>
          <p:cNvGrpSpPr/>
          <p:nvPr/>
        </p:nvGrpSpPr>
        <p:grpSpPr>
          <a:xfrm>
            <a:off x="7396776" y="3671488"/>
            <a:ext cx="445582" cy="445743"/>
            <a:chOff x="10914672" y="5489861"/>
            <a:chExt cx="719842" cy="720102"/>
          </a:xfrm>
        </p:grpSpPr>
        <p:sp>
          <p:nvSpPr>
            <p:cNvPr id="988" name="Google Shape;988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0" name="Google Shape;1000;p40"/>
          <p:cNvGrpSpPr/>
          <p:nvPr/>
        </p:nvGrpSpPr>
        <p:grpSpPr>
          <a:xfrm>
            <a:off x="5802236" y="3681752"/>
            <a:ext cx="445821" cy="425246"/>
            <a:chOff x="8338678" y="5506443"/>
            <a:chExt cx="720227" cy="686988"/>
          </a:xfrm>
        </p:grpSpPr>
        <p:sp>
          <p:nvSpPr>
            <p:cNvPr id="1001" name="Google Shape;1001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40"/>
          <p:cNvGrpSpPr/>
          <p:nvPr/>
        </p:nvGrpSpPr>
        <p:grpSpPr>
          <a:xfrm>
            <a:off x="2523893" y="3736342"/>
            <a:ext cx="1336824" cy="316035"/>
            <a:chOff x="3042485" y="5594633"/>
            <a:chExt cx="2159652" cy="510557"/>
          </a:xfrm>
        </p:grpSpPr>
        <p:sp>
          <p:nvSpPr>
            <p:cNvPr id="1008" name="Google Shape;1008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3" name="Google Shape;1023;p40"/>
          <p:cNvGrpSpPr/>
          <p:nvPr/>
        </p:nvGrpSpPr>
        <p:grpSpPr>
          <a:xfrm>
            <a:off x="1726783" y="4379878"/>
            <a:ext cx="445738" cy="442950"/>
            <a:chOff x="1442627" y="5710929"/>
            <a:chExt cx="594318" cy="590600"/>
          </a:xfrm>
        </p:grpSpPr>
        <p:sp>
          <p:nvSpPr>
            <p:cNvPr id="1024" name="Google Shape;1024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0"/>
          <p:cNvGrpSpPr/>
          <p:nvPr/>
        </p:nvGrpSpPr>
        <p:grpSpPr>
          <a:xfrm>
            <a:off x="6635633" y="4378458"/>
            <a:ext cx="373053" cy="445791"/>
            <a:chOff x="8095060" y="5664590"/>
            <a:chExt cx="497404" cy="594389"/>
          </a:xfrm>
        </p:grpSpPr>
        <p:grpSp>
          <p:nvGrpSpPr>
            <p:cNvPr id="1030" name="Google Shape;1030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31" name="Google Shape;1031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2" name="Google Shape;1032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4" name="Google Shape;1034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35" name="Google Shape;1035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6" name="Google Shape;1036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7" name="Google Shape;1037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8" name="Google Shape;1038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39" name="Google Shape;1039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2" name="Google Shape;1042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43" name="Google Shape;1043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46" name="Google Shape;1046;p40"/>
          <p:cNvGrpSpPr/>
          <p:nvPr/>
        </p:nvGrpSpPr>
        <p:grpSpPr>
          <a:xfrm>
            <a:off x="2718425" y="4378486"/>
            <a:ext cx="557162" cy="445734"/>
            <a:chOff x="4607809" y="5664627"/>
            <a:chExt cx="742883" cy="594312"/>
          </a:xfrm>
        </p:grpSpPr>
        <p:sp>
          <p:nvSpPr>
            <p:cNvPr id="1047" name="Google Shape;1047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5" name="Google Shape;1055;p40"/>
          <p:cNvGrpSpPr/>
          <p:nvPr/>
        </p:nvGrpSpPr>
        <p:grpSpPr>
          <a:xfrm>
            <a:off x="3821490" y="4378543"/>
            <a:ext cx="1079865" cy="445620"/>
            <a:chOff x="2571250" y="5664711"/>
            <a:chExt cx="1439820" cy="594160"/>
          </a:xfrm>
        </p:grpSpPr>
        <p:sp>
          <p:nvSpPr>
            <p:cNvPr id="1056" name="Google Shape;1056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40"/>
          <p:cNvGrpSpPr/>
          <p:nvPr/>
        </p:nvGrpSpPr>
        <p:grpSpPr>
          <a:xfrm>
            <a:off x="5447259" y="4378335"/>
            <a:ext cx="642470" cy="446036"/>
            <a:chOff x="6332670" y="5663946"/>
            <a:chExt cx="856627" cy="594715"/>
          </a:xfrm>
        </p:grpSpPr>
        <p:grpSp>
          <p:nvGrpSpPr>
            <p:cNvPr id="1081" name="Google Shape;1081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82" name="Google Shape;1082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3" name="Google Shape;1083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4" name="Google Shape;1084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85" name="Google Shape;1085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6" name="Google Shape;1086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7" name="Google Shape;1087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88" name="Google Shape;1088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90" name="Google Shape;1090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91" name="Google Shape;1091;p40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1095" name="Shape 10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6" name="Google Shape;1096;p41"/>
          <p:cNvSpPr txBox="1"/>
          <p:nvPr/>
        </p:nvSpPr>
        <p:spPr>
          <a:xfrm>
            <a:off x="1935250" y="914275"/>
            <a:ext cx="5971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Now you can use any emoji as an icon!</a:t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Pontano Sans"/>
                <a:ea typeface="Pontano Sans"/>
                <a:cs typeface="Pontano Sans"/>
                <a:sym typeface="Pontano Sans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1097" name="Google Shape;1097;p41"/>
          <p:cNvSpPr txBox="1"/>
          <p:nvPr/>
        </p:nvSpPr>
        <p:spPr>
          <a:xfrm>
            <a:off x="5795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33CCFF"/>
                </a:solidFill>
                <a:latin typeface="Pontano Sans"/>
                <a:ea typeface="Pontano Sans"/>
                <a:cs typeface="Pontano Sans"/>
                <a:sym typeface="Pontano San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33CCFF"/>
                </a:solidFill>
                <a:highlight>
                  <a:srgbClr val="162D5A"/>
                </a:highlight>
                <a:latin typeface="Pontano Sans"/>
                <a:ea typeface="Pontano Sans"/>
                <a:cs typeface="Pontano Sans"/>
                <a:sym typeface="Pontano Sans"/>
              </a:rPr>
              <a:t> </a:t>
            </a:r>
            <a:r>
              <a:rPr lang="en" sz="2400">
                <a:solidFill>
                  <a:srgbClr val="FFFFFF"/>
                </a:solidFill>
                <a:highlight>
                  <a:srgbClr val="162D5A"/>
                </a:highlight>
                <a:latin typeface="Pontano Sans"/>
                <a:ea typeface="Pontano Sans"/>
                <a:cs typeface="Pontano Sans"/>
                <a:sym typeface="Pontano Sans"/>
              </a:rPr>
              <a:t>and many more...</a:t>
            </a:r>
            <a:endParaRPr sz="2400">
              <a:solidFill>
                <a:srgbClr val="FFFFFF"/>
              </a:solidFill>
              <a:highlight>
                <a:srgbClr val="162D5A"/>
              </a:highlight>
              <a:latin typeface="Pontano Sans"/>
              <a:ea typeface="Pontano Sans"/>
              <a:cs typeface="Pontano Sans"/>
              <a:sym typeface="Pontano Sans"/>
            </a:endParaRPr>
          </a:p>
        </p:txBody>
      </p:sp>
      <p:sp>
        <p:nvSpPr>
          <p:cNvPr id="1098" name="Google Shape;1098;p41"/>
          <p:cNvSpPr txBox="1"/>
          <p:nvPr/>
        </p:nvSpPr>
        <p:spPr>
          <a:xfrm>
            <a:off x="4203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A7EA52"/>
                </a:solidFill>
              </a:rPr>
              <a:t>😉</a:t>
            </a:r>
            <a:endParaRPr sz="9600">
              <a:solidFill>
                <a:srgbClr val="A7EA52"/>
              </a:solidFill>
            </a:endParaRPr>
          </a:p>
        </p:txBody>
      </p:sp>
      <p:sp>
        <p:nvSpPr>
          <p:cNvPr id="1099" name="Google Shape;1099;p41"/>
          <p:cNvSpPr txBox="1"/>
          <p:nvPr>
            <p:ph idx="12" type="sldNum"/>
          </p:nvPr>
        </p:nvSpPr>
        <p:spPr>
          <a:xfrm>
            <a:off x="7565809" y="4749851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03" name="Shape 1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04" name="Google Shape;1104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05" name="Google Shape;1105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06" name="Google Shape;1106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07" name="Google Shape;1107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08" name="Google Shape;1108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9" name="Google Shape;1109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0" name="Google Shape;1110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11" name="Google Shape;1111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2" name="Google Shape;1112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3" name="Google Shape;1113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14" name="Google Shape;1114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5" name="Google Shape;1115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6" name="Google Shape;1116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17" name="Google Shape;1117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8" name="Google Shape;1118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Nestor template">
  <a:themeElements>
    <a:clrScheme name="Custom 347">
      <a:dk1>
        <a:srgbClr val="162D5A"/>
      </a:dk1>
      <a:lt1>
        <a:srgbClr val="FFFFFF"/>
      </a:lt1>
      <a:dk2>
        <a:srgbClr val="5E626B"/>
      </a:dk2>
      <a:lt2>
        <a:srgbClr val="EDEEF1"/>
      </a:lt2>
      <a:accent1>
        <a:srgbClr val="A7EA52"/>
      </a:accent1>
      <a:accent2>
        <a:srgbClr val="33CCCC"/>
      </a:accent2>
      <a:accent3>
        <a:srgbClr val="33CCFF"/>
      </a:accent3>
      <a:accent4>
        <a:srgbClr val="16A3E0"/>
      </a:accent4>
      <a:accent5>
        <a:srgbClr val="162D5A"/>
      </a:accent5>
      <a:accent6>
        <a:srgbClr val="F14124"/>
      </a:accent6>
      <a:hlink>
        <a:srgbClr val="16A3E0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