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4" r:id="rId3"/>
    <p:sldId id="257" r:id="rId4"/>
    <p:sldId id="265" r:id="rId5"/>
    <p:sldId id="285" r:id="rId6"/>
    <p:sldId id="283" r:id="rId7"/>
    <p:sldId id="260" r:id="rId8"/>
    <p:sldId id="261" r:id="rId9"/>
    <p:sldId id="286" r:id="rId10"/>
    <p:sldId id="277" r:id="rId11"/>
    <p:sldId id="278" r:id="rId12"/>
    <p:sldId id="268" r:id="rId13"/>
    <p:sldId id="288" r:id="rId14"/>
    <p:sldId id="287" r:id="rId15"/>
    <p:sldId id="289" r:id="rId16"/>
    <p:sldId id="290" r:id="rId17"/>
    <p:sldId id="291" r:id="rId18"/>
    <p:sldId id="29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1D7CD"/>
    <a:srgbClr val="EB2264"/>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21674" autoAdjust="0"/>
    <p:restoredTop sz="94660"/>
  </p:normalViewPr>
  <p:slideViewPr>
    <p:cSldViewPr snapToGrid="0">
      <p:cViewPr varScale="1">
        <p:scale>
          <a:sx n="65" d="100"/>
          <a:sy n="65" d="100"/>
        </p:scale>
        <p:origin x="582"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doughnutChart>
        <c:varyColors val="1"/>
        <c:ser>
          <c:idx val="0"/>
          <c:order val="0"/>
          <c:tx>
            <c:strRef>
              <c:f>Sheet1!$B$1</c:f>
              <c:strCache>
                <c:ptCount val="1"/>
                <c:pt idx="0">
                  <c:v>Sales</c:v>
                </c:pt>
              </c:strCache>
            </c:strRef>
          </c:tx>
          <c:dPt>
            <c:idx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C779-46E9-9009-71591A197CDD}"/>
              </c:ext>
            </c:extLst>
          </c:dPt>
          <c:dPt>
            <c:idx val="1"/>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C779-46E9-9009-71591A197CDD}"/>
              </c:ext>
            </c:extLst>
          </c:dPt>
          <c:dPt>
            <c:idx val="2"/>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C779-46E9-9009-71591A197CDD}"/>
              </c:ext>
            </c:extLst>
          </c:dPt>
          <c:dPt>
            <c:idx val="3"/>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C779-46E9-9009-71591A197CDD}"/>
              </c:ext>
            </c:extLst>
          </c:dPt>
          <c:dLbls>
            <c:spPr>
              <a:noFill/>
              <a:ln>
                <a:noFill/>
              </a:ln>
              <a:effectLst/>
            </c:spPr>
            <c:txPr>
              <a:bodyPr rot="0" spcFirstLastPara="1" vertOverflow="ellipsis" vert="horz" wrap="square" lIns="38100" tIns="19050" rIns="38100" bIns="19050" anchor="ctr" anchorCtr="1">
                <a:spAutoFit/>
              </a:bodyPr>
              <a:lstStyle/>
              <a:p>
                <a:pPr>
                  <a:defRPr sz="1400" b="0"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C779-46E9-9009-71591A197CDD}"/>
            </c:ext>
          </c:extLst>
        </c:ser>
        <c:dLbls>
          <c:showLegendKey val="0"/>
          <c:showVal val="0"/>
          <c:showCatName val="0"/>
          <c:showSerName val="0"/>
          <c:showPercent val="0"/>
          <c:showBubbleSize val="0"/>
          <c:showLeaderLines val="1"/>
        </c:dLbls>
        <c:firstSliceAng val="0"/>
        <c:holeSize val="50"/>
      </c:doughnut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3_1">
  <dgm:title val=""/>
  <dgm:desc val=""/>
  <dgm:catLst>
    <dgm:cat type="accent3" pri="11100"/>
  </dgm:catLst>
  <dgm:styleLbl name="node0">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node1">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alignNode1">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lnNode1">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vennNode1">
    <dgm:fillClrLst meth="repeat">
      <a:schemeClr val="lt1">
        <a:alpha val="50000"/>
      </a:schemeClr>
    </dgm:fillClrLst>
    <dgm:linClrLst meth="repeat">
      <a:schemeClr val="accent3">
        <a:shade val="80000"/>
      </a:schemeClr>
    </dgm:linClrLst>
    <dgm:effectClrLst/>
    <dgm:txLinClrLst/>
    <dgm:txFillClrLst/>
    <dgm:txEffectClrLst/>
  </dgm:styleLbl>
  <dgm:styleLbl name="node2">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node3">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node4">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fgImgPlace1">
    <dgm:fillClrLst meth="repeat">
      <a:schemeClr val="accent3">
        <a:tint val="40000"/>
      </a:schemeClr>
    </dgm:fillClrLst>
    <dgm:linClrLst meth="repeat">
      <a:schemeClr val="accent3">
        <a:shade val="80000"/>
      </a:schemeClr>
    </dgm:linClrLst>
    <dgm:effectClrLst/>
    <dgm:txLinClrLst/>
    <dgm:txFillClrLst meth="repeat">
      <a:schemeClr val="lt1"/>
    </dgm:txFillClrLst>
    <dgm:txEffectClrLst/>
  </dgm:styleLbl>
  <dgm:styleLbl name="alignImgPlace1">
    <dgm:fillClrLst meth="repeat">
      <a:schemeClr val="accent3">
        <a:tint val="40000"/>
      </a:schemeClr>
    </dgm:fillClrLst>
    <dgm:linClrLst meth="repeat">
      <a:schemeClr val="accent3">
        <a:shade val="80000"/>
      </a:schemeClr>
    </dgm:linClrLst>
    <dgm:effectClrLst/>
    <dgm:txLinClrLst/>
    <dgm:txFillClrLst meth="repeat">
      <a:schemeClr val="lt1"/>
    </dgm:txFillClrLst>
    <dgm:txEffectClrLst/>
  </dgm:styleLbl>
  <dgm:styleLbl name="bgImgPlace1">
    <dgm:fillClrLst meth="repeat">
      <a:schemeClr val="accent3">
        <a:tint val="40000"/>
      </a:schemeClr>
    </dgm:fillClrLst>
    <dgm:linClrLst meth="repeat">
      <a:schemeClr val="accent3">
        <a:shade val="80000"/>
      </a:schemeClr>
    </dgm:linClrLst>
    <dgm:effectClrLst/>
    <dgm:txLinClrLst/>
    <dgm:txFillClrLst meth="repeat">
      <a:schemeClr val="lt1"/>
    </dgm:txFillClrLst>
    <dgm:txEffectClrLst/>
  </dgm:styleLbl>
  <dgm:styleLbl name="sibTrans2D1">
    <dgm:fillClrLst meth="repeat">
      <a:schemeClr val="accent3">
        <a:tint val="60000"/>
      </a:schemeClr>
    </dgm:fillClrLst>
    <dgm:linClrLst meth="repeat">
      <a:schemeClr val="accent3">
        <a:tint val="60000"/>
      </a:schemeClr>
    </dgm:linClrLst>
    <dgm:effectClrLst/>
    <dgm:txLinClrLst/>
    <dgm:txFillClrLst meth="repeat">
      <a:schemeClr val="dk1"/>
    </dgm:txFillClrLst>
    <dgm:txEffectClrLst/>
  </dgm:styleLbl>
  <dgm:styleLbl name="fgSibTrans2D1">
    <dgm:fillClrLst meth="repeat">
      <a:schemeClr val="accent3">
        <a:tint val="60000"/>
      </a:schemeClr>
    </dgm:fillClrLst>
    <dgm:linClrLst meth="repeat">
      <a:schemeClr val="accent3">
        <a:tint val="60000"/>
      </a:schemeClr>
    </dgm:linClrLst>
    <dgm:effectClrLst/>
    <dgm:txLinClrLst/>
    <dgm:txFillClrLst meth="repeat">
      <a:schemeClr val="dk1"/>
    </dgm:txFillClrLst>
    <dgm:txEffectClrLst/>
  </dgm:styleLbl>
  <dgm:styleLbl name="bgSibTrans2D1">
    <dgm:fillClrLst meth="repeat">
      <a:schemeClr val="accent3">
        <a:tint val="60000"/>
      </a:schemeClr>
    </dgm:fillClrLst>
    <dgm:linClrLst meth="repeat">
      <a:schemeClr val="accent3">
        <a:tint val="60000"/>
      </a:schemeClr>
    </dgm:linClrLst>
    <dgm:effectClrLst/>
    <dgm:txLinClrLst/>
    <dgm:txFillClrLst meth="repeat">
      <a:schemeClr val="dk1"/>
    </dgm:txFillClrLst>
    <dgm:txEffectClrLst/>
  </dgm:styleLbl>
  <dgm:styleLbl name="sibTrans1D1">
    <dgm:fillClrLst meth="repeat">
      <a:schemeClr val="accent3"/>
    </dgm:fillClrLst>
    <dgm:linClrLst meth="repeat">
      <a:schemeClr val="accent3"/>
    </dgm:linClrLst>
    <dgm:effectClrLst/>
    <dgm:txLinClrLst/>
    <dgm:txFillClrLst meth="repeat">
      <a:schemeClr val="tx1"/>
    </dgm:txFillClrLst>
    <dgm:txEffectClrLst/>
  </dgm:styleLbl>
  <dgm:styleLbl name="callout">
    <dgm:fillClrLst meth="repeat">
      <a:schemeClr val="accent3"/>
    </dgm:fillClrLst>
    <dgm:linClrLst meth="repeat">
      <a:schemeClr val="accent3"/>
    </dgm:linClrLst>
    <dgm:effectClrLst/>
    <dgm:txLinClrLst/>
    <dgm:txFillClrLst meth="repeat">
      <a:schemeClr val="tx1"/>
    </dgm:txFillClrLst>
    <dgm:txEffectClrLst/>
  </dgm:styleLbl>
  <dgm:styleLbl name="asst0">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asst1">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asst2">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asst3">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asst4">
    <dgm:fillClrLst meth="repeat">
      <a:schemeClr val="lt1"/>
    </dgm:fillClrLst>
    <dgm:linClrLst meth="repeat">
      <a:schemeClr val="accent3">
        <a:shade val="80000"/>
      </a:schemeClr>
    </dgm:linClrLst>
    <dgm:effectClrLst/>
    <dgm:txLinClrLst/>
    <dgm:txFillClrLst meth="repeat">
      <a:schemeClr val="dk1"/>
    </dgm:txFillClrLst>
    <dgm:txEffectClrLst/>
  </dgm:styleLbl>
  <dgm:styleLbl name="parChTrans2D1">
    <dgm:fillClrLst meth="repeat">
      <a:schemeClr val="accent3">
        <a:tint val="60000"/>
      </a:schemeClr>
    </dgm:fillClrLst>
    <dgm:linClrLst meth="repeat">
      <a:schemeClr val="accent3">
        <a:tint val="60000"/>
      </a:schemeClr>
    </dgm:linClrLst>
    <dgm:effectClrLst/>
    <dgm:txLinClrLst/>
    <dgm:txFillClrLst/>
    <dgm:txEffectClrLst/>
  </dgm:styleLbl>
  <dgm:styleLbl name="parChTrans2D2">
    <dgm:fillClrLst meth="repeat">
      <a:schemeClr val="accent3"/>
    </dgm:fillClrLst>
    <dgm:linClrLst meth="repeat">
      <a:schemeClr val="accent3"/>
    </dgm:linClrLst>
    <dgm:effectClrLst/>
    <dgm:txLinClrLst/>
    <dgm:txFillClrLst/>
    <dgm:txEffectClrLst/>
  </dgm:styleLbl>
  <dgm:styleLbl name="parChTrans2D3">
    <dgm:fillClrLst meth="repeat">
      <a:schemeClr val="accent3"/>
    </dgm:fillClrLst>
    <dgm:linClrLst meth="repeat">
      <a:schemeClr val="accent3"/>
    </dgm:linClrLst>
    <dgm:effectClrLst/>
    <dgm:txLinClrLst/>
    <dgm:txFillClrLst/>
    <dgm:txEffectClrLst/>
  </dgm:styleLbl>
  <dgm:styleLbl name="parChTrans2D4">
    <dgm:fillClrLst meth="repeat">
      <a:schemeClr val="accent3"/>
    </dgm:fillClrLst>
    <dgm:linClrLst meth="repeat">
      <a:schemeClr val="accent3"/>
    </dgm:linClrLst>
    <dgm:effectClrLst/>
    <dgm:txLinClrLst/>
    <dgm:txFillClrLst meth="repeat">
      <a:schemeClr val="lt1"/>
    </dgm:txFillClrLst>
    <dgm:txEffectClrLst/>
  </dgm:styleLbl>
  <dgm:styleLbl name="parChTrans1D1">
    <dgm:fillClrLst meth="repeat">
      <a:schemeClr val="accent3"/>
    </dgm:fillClrLst>
    <dgm:linClrLst meth="repeat">
      <a:schemeClr val="accent3">
        <a:shade val="60000"/>
      </a:schemeClr>
    </dgm:linClrLst>
    <dgm:effectClrLst/>
    <dgm:txLinClrLst/>
    <dgm:txFillClrLst meth="repeat">
      <a:schemeClr val="tx1"/>
    </dgm:txFillClrLst>
    <dgm:txEffectClrLst/>
  </dgm:styleLbl>
  <dgm:styleLbl name="parChTrans1D2">
    <dgm:fillClrLst meth="repeat">
      <a:schemeClr val="accent3"/>
    </dgm:fillClrLst>
    <dgm:linClrLst meth="repeat">
      <a:schemeClr val="accent3">
        <a:shade val="60000"/>
      </a:schemeClr>
    </dgm:linClrLst>
    <dgm:effectClrLst/>
    <dgm:txLinClrLst/>
    <dgm:txFillClrLst meth="repeat">
      <a:schemeClr val="tx1"/>
    </dgm:txFillClrLst>
    <dgm:txEffectClrLst/>
  </dgm:styleLbl>
  <dgm:styleLbl name="parChTrans1D3">
    <dgm:fillClrLst meth="repeat">
      <a:schemeClr val="accent3"/>
    </dgm:fillClrLst>
    <dgm:linClrLst meth="repeat">
      <a:schemeClr val="accent3">
        <a:shade val="80000"/>
      </a:schemeClr>
    </dgm:linClrLst>
    <dgm:effectClrLst/>
    <dgm:txLinClrLst/>
    <dgm:txFillClrLst meth="repeat">
      <a:schemeClr val="tx1"/>
    </dgm:txFillClrLst>
    <dgm:txEffectClrLst/>
  </dgm:styleLbl>
  <dgm:styleLbl name="parChTrans1D4">
    <dgm:fillClrLst meth="repeat">
      <a:schemeClr val="accent3"/>
    </dgm:fillClrLst>
    <dgm:linClrLst meth="repeat">
      <a:schemeClr val="accent3">
        <a:shade val="80000"/>
      </a:schemeClr>
    </dgm:linClrLst>
    <dgm:effectClrLst/>
    <dgm:txLinClrLst/>
    <dgm:txFillClrLst meth="repeat">
      <a:schemeClr val="tx1"/>
    </dgm:txFillClrLst>
    <dgm:txEffectClrLst/>
  </dgm:styleLbl>
  <dgm:styleLbl name="fgAcc1">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conFgAcc1">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alignAcc1">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trAlignAcc1">
    <dgm:fillClrLst meth="repeat">
      <a:schemeClr val="accent3">
        <a:alpha val="40000"/>
        <a:tint val="40000"/>
      </a:schemeClr>
    </dgm:fillClrLst>
    <dgm:linClrLst meth="repeat">
      <a:schemeClr val="accent3"/>
    </dgm:linClrLst>
    <dgm:effectClrLst/>
    <dgm:txLinClrLst/>
    <dgm:txFillClrLst meth="repeat">
      <a:schemeClr val="dk1"/>
    </dgm:txFillClrLst>
    <dgm:txEffectClrLst/>
  </dgm:styleLbl>
  <dgm:styleLbl name="bgAcc1">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solidFgAcc1">
    <dgm:fillClrLst meth="repeat">
      <a:schemeClr val="lt1"/>
    </dgm:fillClrLst>
    <dgm:linClrLst meth="repeat">
      <a:schemeClr val="accent3"/>
    </dgm:linClrLst>
    <dgm:effectClrLst/>
    <dgm:txLinClrLst/>
    <dgm:txFillClrLst meth="repeat">
      <a:schemeClr val="dk1"/>
    </dgm:txFillClrLst>
    <dgm:txEffectClrLst/>
  </dgm:styleLbl>
  <dgm:styleLbl name="solidAlignAcc1">
    <dgm:fillClrLst meth="repeat">
      <a:schemeClr val="lt1"/>
    </dgm:fillClrLst>
    <dgm:linClrLst meth="repeat">
      <a:schemeClr val="accent3"/>
    </dgm:linClrLst>
    <dgm:effectClrLst/>
    <dgm:txLinClrLst/>
    <dgm:txFillClrLst meth="repeat">
      <a:schemeClr val="dk1"/>
    </dgm:txFillClrLst>
    <dgm:txEffectClrLst/>
  </dgm:styleLbl>
  <dgm:styleLbl name="solidBgAcc1">
    <dgm:fillClrLst meth="repeat">
      <a:schemeClr val="lt1"/>
    </dgm:fillClrLst>
    <dgm:linClrLst meth="repeat">
      <a:schemeClr val="accent3"/>
    </dgm:linClrLst>
    <dgm:effectClrLst/>
    <dgm:txLinClrLst/>
    <dgm:txFillClrLst meth="repeat">
      <a:schemeClr val="dk1"/>
    </dgm:txFillClrLst>
    <dgm:txEffectClrLst/>
  </dgm:styleLbl>
  <dgm:styleLbl name="fgAccFollowNode1">
    <dgm:fillClrLst meth="repeat">
      <a:schemeClr val="lt1">
        <a:alpha val="90000"/>
        <a:tint val="40000"/>
      </a:schemeClr>
    </dgm:fillClrLst>
    <dgm:linClrLst meth="repeat">
      <a:schemeClr val="accent3">
        <a:alpha val="90000"/>
      </a:schemeClr>
    </dgm:linClrLst>
    <dgm:effectClrLst/>
    <dgm:txLinClrLst/>
    <dgm:txFillClrLst meth="repeat">
      <a:schemeClr val="dk1"/>
    </dgm:txFillClrLst>
    <dgm:txEffectClrLst/>
  </dgm:styleLbl>
  <dgm:styleLbl name="alignAccFollowNode1">
    <dgm:fillClrLst meth="repeat">
      <a:schemeClr val="lt1">
        <a:alpha val="90000"/>
        <a:tint val="40000"/>
      </a:schemeClr>
    </dgm:fillClrLst>
    <dgm:linClrLst meth="repeat">
      <a:schemeClr val="accent3">
        <a:alpha val="90000"/>
      </a:schemeClr>
    </dgm:linClrLst>
    <dgm:effectClrLst/>
    <dgm:txLinClrLst/>
    <dgm:txFillClrLst meth="repeat">
      <a:schemeClr val="dk1"/>
    </dgm:txFillClrLst>
    <dgm:txEffectClrLst/>
  </dgm:styleLbl>
  <dgm:styleLbl name="bgAccFollowNode1">
    <dgm:fillClrLst meth="repeat">
      <a:schemeClr val="lt1">
        <a:alpha val="90000"/>
        <a:tint val="40000"/>
      </a:schemeClr>
    </dgm:fillClrLst>
    <dgm:linClrLst meth="repeat">
      <a:schemeClr val="accent3">
        <a:alpha val="90000"/>
      </a:schemeClr>
    </dgm:linClrLst>
    <dgm:effectClrLst/>
    <dgm:txLinClrLst/>
    <dgm:txFillClrLst meth="repeat">
      <a:schemeClr val="dk1"/>
    </dgm:txFillClrLst>
    <dgm:txEffectClrLst/>
  </dgm:styleLbl>
  <dgm:styleLbl name="fgAcc0">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fgAcc2">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fgAcc3">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fgAcc4">
    <dgm:fillClrLst meth="repeat">
      <a:schemeClr val="accent3">
        <a:alpha val="90000"/>
        <a:tint val="40000"/>
      </a:schemeClr>
    </dgm:fillClrLst>
    <dgm:linClrLst meth="repeat">
      <a:schemeClr val="accent3"/>
    </dgm:linClrLst>
    <dgm:effectClrLst/>
    <dgm:txLinClrLst/>
    <dgm:txFillClrLst meth="repeat">
      <a:schemeClr val="dk1"/>
    </dgm:txFillClrLst>
    <dgm:txEffectClrLst/>
  </dgm:styleLbl>
  <dgm:styleLbl name="bgShp">
    <dgm:fillClrLst meth="repeat">
      <a:schemeClr val="accent3">
        <a:tint val="40000"/>
      </a:schemeClr>
    </dgm:fillClrLst>
    <dgm:linClrLst meth="repeat">
      <a:schemeClr val="accent3"/>
    </dgm:linClrLst>
    <dgm:effectClrLst/>
    <dgm:txLinClrLst/>
    <dgm:txFillClrLst meth="repeat">
      <a:schemeClr val="dk1"/>
    </dgm:txFillClrLst>
    <dgm:txEffectClrLst/>
  </dgm:styleLbl>
  <dgm:styleLbl name="dkBgShp">
    <dgm:fillClrLst meth="repeat">
      <a:schemeClr val="accent3">
        <a:shade val="80000"/>
      </a:schemeClr>
    </dgm:fillClrLst>
    <dgm:linClrLst meth="repeat">
      <a:schemeClr val="accent3"/>
    </dgm:linClrLst>
    <dgm:effectClrLst/>
    <dgm:txLinClrLst/>
    <dgm:txFillClrLst meth="repeat">
      <a:schemeClr val="lt1"/>
    </dgm:txFillClrLst>
    <dgm:txEffectClrLst/>
  </dgm:styleLbl>
  <dgm:styleLbl name="trBgShp">
    <dgm:fillClrLst meth="repeat">
      <a:schemeClr val="accent3">
        <a:tint val="50000"/>
        <a:alpha val="40000"/>
      </a:schemeClr>
    </dgm:fillClrLst>
    <dgm:linClrLst meth="repeat">
      <a:schemeClr val="accent3"/>
    </dgm:linClrLst>
    <dgm:effectClrLst/>
    <dgm:txLinClrLst/>
    <dgm:txFillClrLst meth="repeat">
      <a:schemeClr val="lt1"/>
    </dgm:txFillClrLst>
    <dgm:txEffectClrLst/>
  </dgm:styleLbl>
  <dgm:styleLbl name="fgShp">
    <dgm:fillClrLst meth="repeat">
      <a:schemeClr val="accent3">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accent3_1" csCatId="accent3"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lt1">
            <a:hueOff val="0"/>
            <a:satOff val="0"/>
            <a:lumOff val="0"/>
            <a:alphaOff val="0"/>
          </a:schemeClr>
        </a:solidFill>
        <a:ln w="12700" cap="flat" cmpd="sng" algn="ctr">
          <a:solidFill>
            <a:schemeClr val="accent3">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accent3">
            <a:alpha val="90000"/>
            <a:tint val="4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lt1">
            <a:hueOff val="0"/>
            <a:satOff val="0"/>
            <a:lumOff val="0"/>
            <a:alphaOff val="0"/>
          </a:schemeClr>
        </a:solidFill>
        <a:ln w="12700" cap="flat" cmpd="sng" algn="ctr">
          <a:solidFill>
            <a:schemeClr val="accent3">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accent3">
            <a:alpha val="90000"/>
            <a:tint val="4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lt1">
            <a:hueOff val="0"/>
            <a:satOff val="0"/>
            <a:lumOff val="0"/>
            <a:alphaOff val="0"/>
          </a:schemeClr>
        </a:solidFill>
        <a:ln w="12700" cap="flat" cmpd="sng" algn="ctr">
          <a:solidFill>
            <a:schemeClr val="accent3">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accent3">
            <a:alpha val="90000"/>
            <a:tint val="4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lt1">
            <a:hueOff val="0"/>
            <a:satOff val="0"/>
            <a:lumOff val="0"/>
            <a:alphaOff val="0"/>
          </a:schemeClr>
        </a:solidFill>
        <a:ln w="12700" cap="flat" cmpd="sng" algn="ctr">
          <a:solidFill>
            <a:schemeClr val="accent3">
              <a:shade val="80000"/>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accent3">
            <a:alpha val="90000"/>
            <a:tint val="40000"/>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23" name="Picture 22">
            <a:extLst>
              <a:ext uri="{FF2B5EF4-FFF2-40B4-BE49-F238E27FC236}">
                <a16:creationId xmlns:a16="http://schemas.microsoft.com/office/drawing/2014/main" id="{E2945D76-FC26-4C61-9F1D-0F40224ED141}"/>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4" name="Rectangle 3">
            <a:extLst>
              <a:ext uri="{FF2B5EF4-FFF2-40B4-BE49-F238E27FC236}">
                <a16:creationId xmlns:a16="http://schemas.microsoft.com/office/drawing/2014/main" id="{F2CA2BE6-EA8C-43AB-9A9B-A75F9F3604DB}"/>
              </a:ext>
            </a:extLst>
          </p:cNvPr>
          <p:cNvSpPr/>
          <p:nvPr userDrawn="1"/>
        </p:nvSpPr>
        <p:spPr>
          <a:xfrm>
            <a:off x="0" y="0"/>
            <a:ext cx="12192000" cy="6858000"/>
          </a:xfrm>
          <a:prstGeom prst="rect">
            <a:avLst/>
          </a:prstGeom>
          <a:solidFill>
            <a:srgbClr val="00B0F0">
              <a:alpha val="5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effectLst>
                <a:outerShdw blurRad="38100" dist="38100" dir="2700000" algn="tl">
                  <a:srgbClr val="000000">
                    <a:alpha val="43137"/>
                  </a:srgbClr>
                </a:outerShdw>
              </a:effectLst>
            </a:endParaRPr>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389098"/>
            <a:ext cx="5983600" cy="10398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effectLst>
                  <a:outerShdw blurRad="38100" dist="38100" dir="2700000" algn="tl">
                    <a:srgbClr val="000000">
                      <a:alpha val="43137"/>
                    </a:srgbClr>
                  </a:outerShdw>
                </a:effectLst>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3" name="Picture 2">
            <a:extLst>
              <a:ext uri="{FF2B5EF4-FFF2-40B4-BE49-F238E27FC236}">
                <a16:creationId xmlns:a16="http://schemas.microsoft.com/office/drawing/2014/main" id="{AADDD786-9A31-4819-B5C8-E7D2FB4DBD31}"/>
              </a:ext>
            </a:extLst>
          </p:cNvPr>
          <p:cNvPicPr>
            <a:picLocks noChangeAspect="1"/>
          </p:cNvPicPr>
          <p:nvPr userDrawn="1"/>
        </p:nvPicPr>
        <p:blipFill>
          <a:blip r:embed="rId2">
            <a:extLst>
              <a:ext uri="{28A0092B-C50C-407E-A947-70E740481C1C}">
                <a14:useLocalDpi xmlns:a14="http://schemas.microsoft.com/office/drawing/2010/main"/>
              </a:ext>
            </a:extLst>
          </a:blip>
          <a:stretch>
            <a:fillRect/>
          </a:stretch>
        </p:blipFill>
        <p:spPr>
          <a:xfrm>
            <a:off x="0" y="0"/>
            <a:ext cx="12192000" cy="6858000"/>
          </a:xfrm>
          <a:prstGeom prst="rect">
            <a:avLst/>
          </a:prstGeom>
        </p:spPr>
      </p:pic>
      <p:sp>
        <p:nvSpPr>
          <p:cNvPr id="6" name="Rectangle 5">
            <a:extLst>
              <a:ext uri="{FF2B5EF4-FFF2-40B4-BE49-F238E27FC236}">
                <a16:creationId xmlns:a16="http://schemas.microsoft.com/office/drawing/2014/main" id="{07DF4538-08C3-47D0-82BD-0EBDF74CB7E0}"/>
              </a:ext>
            </a:extLst>
          </p:cNvPr>
          <p:cNvSpPr/>
          <p:nvPr userDrawn="1"/>
        </p:nvSpPr>
        <p:spPr>
          <a:xfrm>
            <a:off x="0" y="1"/>
            <a:ext cx="12192000" cy="6857998"/>
          </a:xfrm>
          <a:prstGeom prst="rect">
            <a:avLst/>
          </a:prstGeom>
          <a:solidFill>
            <a:schemeClr val="tx1">
              <a:lumMod val="50000"/>
              <a:lumOff val="50000"/>
              <a:alpha val="54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3530601" y="2488017"/>
            <a:ext cx="5130799" cy="940982"/>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01" y="3535235"/>
            <a:ext cx="5130799" cy="542092"/>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3" name="Picture 2">
            <a:extLst>
              <a:ext uri="{FF2B5EF4-FFF2-40B4-BE49-F238E27FC236}">
                <a16:creationId xmlns:a16="http://schemas.microsoft.com/office/drawing/2014/main" id="{2FF52E29-A6D2-4A6B-93D4-C6CD554C33CC}"/>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
            <a:ext cx="12192000" cy="6858000"/>
          </a:xfrm>
          <a:prstGeom prst="rect">
            <a:avLst/>
          </a:prstGeom>
        </p:spPr>
      </p:pic>
      <p:sp>
        <p:nvSpPr>
          <p:cNvPr id="4" name="Rectangle: Rounded Corners 3">
            <a:extLst>
              <a:ext uri="{FF2B5EF4-FFF2-40B4-BE49-F238E27FC236}">
                <a16:creationId xmlns:a16="http://schemas.microsoft.com/office/drawing/2014/main" id="{46E9D6EA-249E-43E0-9B03-8EE727F76F86}"/>
              </a:ext>
            </a:extLst>
          </p:cNvPr>
          <p:cNvSpPr/>
          <p:nvPr userDrawn="1"/>
        </p:nvSpPr>
        <p:spPr>
          <a:xfrm>
            <a:off x="1685892" y="1209675"/>
            <a:ext cx="8820150" cy="4438650"/>
          </a:xfrm>
          <a:prstGeom prst="roundRect">
            <a:avLst>
              <a:gd name="adj" fmla="val 13663"/>
            </a:avLst>
          </a:prstGeom>
          <a:solidFill>
            <a:schemeClr val="bg1">
              <a:alpha val="78000"/>
            </a:schemeClr>
          </a:solidFill>
          <a:ln>
            <a:noFill/>
          </a:ln>
          <a:effectLst>
            <a:outerShdw blurRad="228600" sx="102000" sy="102000" algn="ctr" rotWithShape="0">
              <a:prstClr val="black">
                <a:alpha val="31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6" name="Rectangle 5">
            <a:extLst>
              <a:ext uri="{FF2B5EF4-FFF2-40B4-BE49-F238E27FC236}">
                <a16:creationId xmlns:a16="http://schemas.microsoft.com/office/drawing/2014/main" id="{CB7D7DC6-EA5A-48B3-9B97-912A89D9C462}"/>
              </a:ext>
            </a:extLst>
          </p:cNvPr>
          <p:cNvSpPr/>
          <p:nvPr userDrawn="1"/>
        </p:nvSpPr>
        <p:spPr>
          <a:xfrm rot="10800000">
            <a:off x="7272398" y="-1"/>
            <a:ext cx="4919602" cy="109337"/>
          </a:xfrm>
          <a:prstGeom prst="rect">
            <a:avLst/>
          </a:prstGeom>
          <a:gradFill flip="none" rotWithShape="1">
            <a:gsLst>
              <a:gs pos="0">
                <a:srgbClr val="00B0F0">
                  <a:shade val="30000"/>
                  <a:satMod val="115000"/>
                </a:srgbClr>
              </a:gs>
              <a:gs pos="100000">
                <a:schemeClr val="bg1"/>
              </a:gs>
              <a:gs pos="74000">
                <a:srgbClr val="00B0F0">
                  <a:shade val="100000"/>
                  <a:satMod val="115000"/>
                </a:srgbClr>
              </a:gs>
            </a:gsLst>
            <a:path path="circle">
              <a:fillToRect t="100000" r="100000"/>
            </a:path>
            <a:tileRect l="-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C9C4DAA1-B5FE-4DCC-B56C-3E05CD0D1526}"/>
              </a:ext>
            </a:extLst>
          </p:cNvPr>
          <p:cNvSpPr/>
          <p:nvPr userDrawn="1"/>
        </p:nvSpPr>
        <p:spPr>
          <a:xfrm>
            <a:off x="0" y="6748662"/>
            <a:ext cx="5124450" cy="109337"/>
          </a:xfrm>
          <a:prstGeom prst="rect">
            <a:avLst/>
          </a:prstGeom>
          <a:gradFill flip="none" rotWithShape="1">
            <a:gsLst>
              <a:gs pos="0">
                <a:schemeClr val="tx1">
                  <a:lumMod val="85000"/>
                  <a:lumOff val="15000"/>
                </a:schemeClr>
              </a:gs>
              <a:gs pos="100000">
                <a:schemeClr val="bg1"/>
              </a:gs>
              <a:gs pos="56000">
                <a:schemeClr val="tx1">
                  <a:lumMod val="65000"/>
                  <a:lumOff val="35000"/>
                </a:schemeClr>
              </a:gs>
            </a:gsLst>
            <a:path path="circle">
              <a:fillToRect t="100000" r="100000"/>
            </a:path>
            <a:tileRect l="-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5635743" y="871799"/>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635743" y="2300201"/>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2" name="Rectangle 1">
            <a:extLst>
              <a:ext uri="{FF2B5EF4-FFF2-40B4-BE49-F238E27FC236}">
                <a16:creationId xmlns:a16="http://schemas.microsoft.com/office/drawing/2014/main" id="{3ADF5624-3D40-43C0-89A1-379D47A8D1E6}"/>
              </a:ext>
            </a:extLst>
          </p:cNvPr>
          <p:cNvSpPr/>
          <p:nvPr userDrawn="1"/>
        </p:nvSpPr>
        <p:spPr>
          <a:xfrm>
            <a:off x="0" y="0"/>
            <a:ext cx="1657350" cy="6858000"/>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491345A1-D942-4C7E-9703-8CBB640029DF}"/>
              </a:ext>
            </a:extLst>
          </p:cNvPr>
          <p:cNvSpPr/>
          <p:nvPr userDrawn="1"/>
        </p:nvSpPr>
        <p:spPr>
          <a:xfrm>
            <a:off x="5635743" y="1739246"/>
            <a:ext cx="4919602" cy="109337"/>
          </a:xfrm>
          <a:prstGeom prst="rect">
            <a:avLst/>
          </a:prstGeom>
          <a:gradFill flip="none" rotWithShape="1">
            <a:gsLst>
              <a:gs pos="0">
                <a:srgbClr val="00B0F0">
                  <a:shade val="30000"/>
                  <a:satMod val="115000"/>
                </a:srgbClr>
              </a:gs>
              <a:gs pos="100000">
                <a:schemeClr val="bg1"/>
              </a:gs>
              <a:gs pos="74000">
                <a:srgbClr val="00B0F0">
                  <a:shade val="100000"/>
                  <a:satMod val="115000"/>
                </a:srgbClr>
              </a:gs>
            </a:gsLst>
            <a:path path="circle">
              <a:fillToRect t="100000" r="100000"/>
            </a:path>
            <a:tileRect l="-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 name="Rectangle 3">
            <a:extLst>
              <a:ext uri="{FF2B5EF4-FFF2-40B4-BE49-F238E27FC236}">
                <a16:creationId xmlns:a16="http://schemas.microsoft.com/office/drawing/2014/main" id="{9944148A-263F-4773-B3ED-7AE67125C911}"/>
              </a:ext>
            </a:extLst>
          </p:cNvPr>
          <p:cNvSpPr/>
          <p:nvPr userDrawn="1"/>
        </p:nvSpPr>
        <p:spPr>
          <a:xfrm>
            <a:off x="6096001" y="0"/>
            <a:ext cx="6096000" cy="6858000"/>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47" name="Shape 47"/>
          <p:cNvSpPr txBox="1">
            <a:spLocks noGrp="1"/>
          </p:cNvSpPr>
          <p:nvPr>
            <p:ph type="title"/>
          </p:nvPr>
        </p:nvSpPr>
        <p:spPr>
          <a:xfrm>
            <a:off x="6515099" y="872039"/>
            <a:ext cx="5299179"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515099" y="2299961"/>
            <a:ext cx="5299179"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 name="Rectangle 4">
            <a:extLst>
              <a:ext uri="{FF2B5EF4-FFF2-40B4-BE49-F238E27FC236}">
                <a16:creationId xmlns:a16="http://schemas.microsoft.com/office/drawing/2014/main" id="{E89B0C72-4312-4028-AE2A-9D76965E3E05}"/>
              </a:ext>
            </a:extLst>
          </p:cNvPr>
          <p:cNvSpPr/>
          <p:nvPr userDrawn="1"/>
        </p:nvSpPr>
        <p:spPr>
          <a:xfrm>
            <a:off x="6496049" y="2120726"/>
            <a:ext cx="4919602" cy="109337"/>
          </a:xfrm>
          <a:prstGeom prst="rect">
            <a:avLst/>
          </a:prstGeom>
          <a:gradFill flip="none" rotWithShape="1">
            <a:gsLst>
              <a:gs pos="0">
                <a:srgbClr val="00B0F0">
                  <a:shade val="30000"/>
                  <a:satMod val="115000"/>
                </a:srgbClr>
              </a:gs>
              <a:gs pos="100000">
                <a:schemeClr val="bg1"/>
              </a:gs>
              <a:gs pos="74000">
                <a:srgbClr val="00B0F0">
                  <a:shade val="100000"/>
                  <a:satMod val="115000"/>
                </a:srgbClr>
              </a:gs>
            </a:gsLst>
            <a:path path="circle">
              <a:fillToRect t="100000" r="100000"/>
            </a:path>
            <a:tileRect l="-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482075" y="4095751"/>
            <a:ext cx="3861326" cy="1416866"/>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4865102" y="3429000"/>
            <a:ext cx="2996198" cy="2833733"/>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383001" y="3429000"/>
            <a:ext cx="2996198" cy="2833733"/>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5" name="Rectangle 4">
            <a:extLst>
              <a:ext uri="{FF2B5EF4-FFF2-40B4-BE49-F238E27FC236}">
                <a16:creationId xmlns:a16="http://schemas.microsoft.com/office/drawing/2014/main" id="{060046AF-5208-442D-AC18-E00D3ED0870F}"/>
              </a:ext>
            </a:extLst>
          </p:cNvPr>
          <p:cNvSpPr/>
          <p:nvPr userDrawn="1"/>
        </p:nvSpPr>
        <p:spPr>
          <a:xfrm>
            <a:off x="0" y="0"/>
            <a:ext cx="12192000" cy="2133600"/>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6B94E08B-4AA3-427A-A4B2-41738A26A268}"/>
              </a:ext>
            </a:extLst>
          </p:cNvPr>
          <p:cNvSpPr/>
          <p:nvPr userDrawn="1"/>
        </p:nvSpPr>
        <p:spPr>
          <a:xfrm>
            <a:off x="0" y="2133600"/>
            <a:ext cx="12192000" cy="133350"/>
          </a:xfrm>
          <a:prstGeom prst="rect">
            <a:avLst/>
          </a:prstGeom>
          <a:gradFill flip="none" rotWithShape="1">
            <a:gsLst>
              <a:gs pos="0">
                <a:srgbClr val="00B0F0">
                  <a:shade val="30000"/>
                  <a:satMod val="115000"/>
                </a:srgbClr>
              </a:gs>
              <a:gs pos="100000">
                <a:schemeClr val="bg1"/>
              </a:gs>
              <a:gs pos="74000">
                <a:srgbClr val="00B0F0">
                  <a:shade val="100000"/>
                  <a:satMod val="115000"/>
                </a:srgbClr>
              </a:gs>
            </a:gsLst>
            <a:path path="circle">
              <a:fillToRect t="100000" r="100000"/>
            </a:path>
            <a:tileRect l="-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6" name="Rectangle: Rounded Corners 5">
            <a:extLst>
              <a:ext uri="{FF2B5EF4-FFF2-40B4-BE49-F238E27FC236}">
                <a16:creationId xmlns:a16="http://schemas.microsoft.com/office/drawing/2014/main" id="{09127C8A-9A0D-4682-9002-C76B4DFDF2FC}"/>
              </a:ext>
            </a:extLst>
          </p:cNvPr>
          <p:cNvSpPr/>
          <p:nvPr userDrawn="1"/>
        </p:nvSpPr>
        <p:spPr>
          <a:xfrm>
            <a:off x="969456" y="2890345"/>
            <a:ext cx="3199538" cy="3564996"/>
          </a:xfrm>
          <a:prstGeom prst="roundRect">
            <a:avLst>
              <a:gd name="adj" fmla="val 13663"/>
            </a:avLst>
          </a:prstGeom>
          <a:solidFill>
            <a:schemeClr val="tx1">
              <a:lumMod val="85000"/>
              <a:lumOff val="1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Rounded Corners 6">
            <a:extLst>
              <a:ext uri="{FF2B5EF4-FFF2-40B4-BE49-F238E27FC236}">
                <a16:creationId xmlns:a16="http://schemas.microsoft.com/office/drawing/2014/main" id="{D6CAB5D6-07B0-4353-94E1-33F7C19BD931}"/>
              </a:ext>
            </a:extLst>
          </p:cNvPr>
          <p:cNvSpPr/>
          <p:nvPr userDrawn="1"/>
        </p:nvSpPr>
        <p:spPr>
          <a:xfrm>
            <a:off x="7925013" y="2890345"/>
            <a:ext cx="3199538" cy="3564996"/>
          </a:xfrm>
          <a:prstGeom prst="roundRect">
            <a:avLst>
              <a:gd name="adj" fmla="val 13663"/>
            </a:avLst>
          </a:prstGeom>
          <a:solidFill>
            <a:schemeClr val="tx1">
              <a:lumMod val="85000"/>
              <a:lumOff val="1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Rounded Corners 7">
            <a:extLst>
              <a:ext uri="{FF2B5EF4-FFF2-40B4-BE49-F238E27FC236}">
                <a16:creationId xmlns:a16="http://schemas.microsoft.com/office/drawing/2014/main" id="{C6F21612-3D75-437E-9EF5-2EEE328EE71D}"/>
              </a:ext>
            </a:extLst>
          </p:cNvPr>
          <p:cNvSpPr/>
          <p:nvPr userDrawn="1"/>
        </p:nvSpPr>
        <p:spPr>
          <a:xfrm>
            <a:off x="4447234" y="2890345"/>
            <a:ext cx="3199538" cy="3564996"/>
          </a:xfrm>
          <a:prstGeom prst="roundRect">
            <a:avLst>
              <a:gd name="adj" fmla="val 13663"/>
            </a:avLst>
          </a:prstGeom>
          <a:solidFill>
            <a:srgbClr val="00B0F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3729098" y="396510"/>
            <a:ext cx="4573881" cy="758497"/>
          </a:xfrm>
          <a:prstGeom prst="rect">
            <a:avLst/>
          </a:prstGeom>
        </p:spPr>
        <p:txBody>
          <a:bodyPr lIns="91425" tIns="91425" rIns="91425" bIns="91425" anchor="b" anchorCtr="0"/>
          <a:lstStyle>
            <a:lvl1pPr lvl="0"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1465730" y="3347545"/>
            <a:ext cx="2206989" cy="265059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4992505" y="3347545"/>
            <a:ext cx="2206989" cy="265059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8421287" y="3352283"/>
            <a:ext cx="2206989" cy="2650596"/>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9" name="Rectangle 8">
            <a:extLst>
              <a:ext uri="{FF2B5EF4-FFF2-40B4-BE49-F238E27FC236}">
                <a16:creationId xmlns:a16="http://schemas.microsoft.com/office/drawing/2014/main" id="{E04E55A7-AA2B-4739-9D1E-D8FF9E7E6FA0}"/>
              </a:ext>
            </a:extLst>
          </p:cNvPr>
          <p:cNvSpPr/>
          <p:nvPr userDrawn="1"/>
        </p:nvSpPr>
        <p:spPr>
          <a:xfrm>
            <a:off x="3729098" y="1303173"/>
            <a:ext cx="4919602" cy="109337"/>
          </a:xfrm>
          <a:prstGeom prst="rect">
            <a:avLst/>
          </a:prstGeom>
          <a:gradFill flip="none" rotWithShape="1">
            <a:gsLst>
              <a:gs pos="0">
                <a:srgbClr val="00B0F0">
                  <a:shade val="30000"/>
                  <a:satMod val="115000"/>
                </a:srgbClr>
              </a:gs>
              <a:gs pos="100000">
                <a:schemeClr val="bg1"/>
              </a:gs>
              <a:gs pos="74000">
                <a:srgbClr val="00B0F0">
                  <a:shade val="100000"/>
                  <a:satMod val="115000"/>
                </a:srgbClr>
              </a:gs>
            </a:gsLst>
            <a:path path="circle">
              <a:fillToRect t="100000" r="100000"/>
            </a:path>
            <a:tileRect l="-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370959" y="369025"/>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 name="Rectangle 2">
            <a:extLst>
              <a:ext uri="{FF2B5EF4-FFF2-40B4-BE49-F238E27FC236}">
                <a16:creationId xmlns:a16="http://schemas.microsoft.com/office/drawing/2014/main" id="{C80545BB-FED2-47F1-ACD0-8C89BEA9DAA8}"/>
              </a:ext>
            </a:extLst>
          </p:cNvPr>
          <p:cNvSpPr/>
          <p:nvPr userDrawn="1"/>
        </p:nvSpPr>
        <p:spPr>
          <a:xfrm>
            <a:off x="11753850" y="0"/>
            <a:ext cx="438150" cy="6858000"/>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08CDBF7F-58F9-4032-BD4B-1EBB671F8F01}"/>
              </a:ext>
            </a:extLst>
          </p:cNvPr>
          <p:cNvSpPr/>
          <p:nvPr userDrawn="1"/>
        </p:nvSpPr>
        <p:spPr>
          <a:xfrm>
            <a:off x="0" y="0"/>
            <a:ext cx="3433702" cy="137214"/>
          </a:xfrm>
          <a:prstGeom prst="rect">
            <a:avLst/>
          </a:prstGeom>
          <a:gradFill flip="none" rotWithShape="1">
            <a:gsLst>
              <a:gs pos="0">
                <a:srgbClr val="00B0F0">
                  <a:shade val="30000"/>
                  <a:satMod val="115000"/>
                </a:srgbClr>
              </a:gs>
              <a:gs pos="100000">
                <a:schemeClr val="bg1"/>
              </a:gs>
              <a:gs pos="74000">
                <a:srgbClr val="00B0F0">
                  <a:shade val="100000"/>
                  <a:satMod val="115000"/>
                </a:srgbClr>
              </a:gs>
            </a:gsLst>
            <a:path path="circle">
              <a:fillToRect t="100000" r="100000"/>
            </a:path>
            <a:tileRect l="-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a:p>
        </p:txBody>
      </p:sp>
      <p:sp>
        <p:nvSpPr>
          <p:cNvPr id="3" name="Rectangle 2">
            <a:extLst>
              <a:ext uri="{FF2B5EF4-FFF2-40B4-BE49-F238E27FC236}">
                <a16:creationId xmlns:a16="http://schemas.microsoft.com/office/drawing/2014/main" id="{141B10B4-BB16-4E04-8A1A-D3100A5F821F}"/>
              </a:ext>
            </a:extLst>
          </p:cNvPr>
          <p:cNvSpPr/>
          <p:nvPr userDrawn="1"/>
        </p:nvSpPr>
        <p:spPr>
          <a:xfrm>
            <a:off x="0" y="0"/>
            <a:ext cx="438150" cy="685800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A341A11B-7020-454B-B981-A2E6D2728426}"/>
              </a:ext>
            </a:extLst>
          </p:cNvPr>
          <p:cNvSpPr/>
          <p:nvPr userDrawn="1"/>
        </p:nvSpPr>
        <p:spPr>
          <a:xfrm rot="10800000">
            <a:off x="8758298" y="0"/>
            <a:ext cx="3433702" cy="137214"/>
          </a:xfrm>
          <a:prstGeom prst="rect">
            <a:avLst/>
          </a:prstGeom>
          <a:gradFill flip="none" rotWithShape="1">
            <a:gsLst>
              <a:gs pos="0">
                <a:schemeClr val="tx1">
                  <a:lumMod val="85000"/>
                  <a:lumOff val="15000"/>
                </a:schemeClr>
              </a:gs>
              <a:gs pos="100000">
                <a:schemeClr val="bg1"/>
              </a:gs>
              <a:gs pos="74000">
                <a:schemeClr val="tx1">
                  <a:lumMod val="65000"/>
                  <a:lumOff val="35000"/>
                </a:schemeClr>
              </a:gs>
            </a:gsLst>
            <a:path path="circle">
              <a:fillToRect t="100000" r="100000"/>
            </a:path>
            <a:tileRect l="-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3" name="Picture 2">
            <a:extLst>
              <a:ext uri="{FF2B5EF4-FFF2-40B4-BE49-F238E27FC236}">
                <a16:creationId xmlns:a16="http://schemas.microsoft.com/office/drawing/2014/main" id="{1C56E59D-3DF5-4D9C-9DC6-96C9159EBE83}"/>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323976"/>
            <a:ext cx="12192000" cy="4210049"/>
          </a:xfrm>
          <a:prstGeom prst="rect">
            <a:avLst/>
          </a:prstGeom>
        </p:spPr>
      </p:pic>
      <p:sp>
        <p:nvSpPr>
          <p:cNvPr id="4" name="Rectangle 3">
            <a:extLst>
              <a:ext uri="{FF2B5EF4-FFF2-40B4-BE49-F238E27FC236}">
                <a16:creationId xmlns:a16="http://schemas.microsoft.com/office/drawing/2014/main" id="{DEBB691F-1532-404F-919E-6FABA956B8D9}"/>
              </a:ext>
            </a:extLst>
          </p:cNvPr>
          <p:cNvSpPr/>
          <p:nvPr userDrawn="1"/>
        </p:nvSpPr>
        <p:spPr>
          <a:xfrm>
            <a:off x="0" y="1323975"/>
            <a:ext cx="12192000" cy="4210049"/>
          </a:xfrm>
          <a:prstGeom prst="rect">
            <a:avLst/>
          </a:prstGeom>
          <a:solidFill>
            <a:srgbClr val="00B0F0">
              <a:alpha val="7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DAC2F56A-ED01-4EB3-9D43-A05CF48E6718}"/>
              </a:ext>
            </a:extLst>
          </p:cNvPr>
          <p:cNvSpPr/>
          <p:nvPr userDrawn="1"/>
        </p:nvSpPr>
        <p:spPr>
          <a:xfrm rot="10800000">
            <a:off x="8758298" y="5534024"/>
            <a:ext cx="3433702" cy="137214"/>
          </a:xfrm>
          <a:prstGeom prst="rect">
            <a:avLst/>
          </a:prstGeom>
          <a:gradFill flip="none" rotWithShape="1">
            <a:gsLst>
              <a:gs pos="0">
                <a:schemeClr val="tx1">
                  <a:lumMod val="85000"/>
                  <a:lumOff val="15000"/>
                </a:schemeClr>
              </a:gs>
              <a:gs pos="100000">
                <a:schemeClr val="bg1"/>
              </a:gs>
              <a:gs pos="74000">
                <a:schemeClr val="tx1">
                  <a:lumMod val="65000"/>
                  <a:lumOff val="35000"/>
                </a:schemeClr>
              </a:gs>
            </a:gsLst>
            <a:path path="circle">
              <a:fillToRect t="100000" r="100000"/>
            </a:path>
            <a:tileRect l="-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4" name="Picture 3">
            <a:extLst>
              <a:ext uri="{FF2B5EF4-FFF2-40B4-BE49-F238E27FC236}">
                <a16:creationId xmlns:a16="http://schemas.microsoft.com/office/drawing/2014/main" id="{5209B560-4C06-4643-872A-62D2F734B53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1323976"/>
            <a:ext cx="12191999" cy="4210049"/>
          </a:xfrm>
          <a:prstGeom prst="rect">
            <a:avLst/>
          </a:prstGeom>
        </p:spPr>
      </p:pic>
      <p:sp>
        <p:nvSpPr>
          <p:cNvPr id="2" name="Rectangle 1">
            <a:extLst>
              <a:ext uri="{FF2B5EF4-FFF2-40B4-BE49-F238E27FC236}">
                <a16:creationId xmlns:a16="http://schemas.microsoft.com/office/drawing/2014/main" id="{21187612-B9BA-44A8-96EA-AE83568CB83E}"/>
              </a:ext>
            </a:extLst>
          </p:cNvPr>
          <p:cNvSpPr/>
          <p:nvPr userDrawn="1"/>
        </p:nvSpPr>
        <p:spPr>
          <a:xfrm>
            <a:off x="0" y="1285879"/>
            <a:ext cx="12192000" cy="4248145"/>
          </a:xfrm>
          <a:prstGeom prst="rect">
            <a:avLst/>
          </a:prstGeom>
          <a:solidFill>
            <a:schemeClr val="tx1">
              <a:lumMod val="85000"/>
              <a:lumOff val="15000"/>
              <a:alpha val="6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5ACFDDE7-4C08-47E3-9121-96C44E7187EC}"/>
              </a:ext>
            </a:extLst>
          </p:cNvPr>
          <p:cNvSpPr/>
          <p:nvPr userDrawn="1"/>
        </p:nvSpPr>
        <p:spPr>
          <a:xfrm>
            <a:off x="0" y="5540590"/>
            <a:ext cx="3433702" cy="137214"/>
          </a:xfrm>
          <a:prstGeom prst="rect">
            <a:avLst/>
          </a:prstGeom>
          <a:gradFill flip="none" rotWithShape="1">
            <a:gsLst>
              <a:gs pos="0">
                <a:srgbClr val="00B0F0">
                  <a:shade val="30000"/>
                  <a:satMod val="115000"/>
                </a:srgbClr>
              </a:gs>
              <a:gs pos="100000">
                <a:schemeClr val="bg1"/>
              </a:gs>
              <a:gs pos="74000">
                <a:srgbClr val="00B0F0">
                  <a:shade val="100000"/>
                  <a:satMod val="115000"/>
                </a:srgbClr>
              </a:gs>
            </a:gsLst>
            <a:path path="circle">
              <a:fillToRect t="100000" r="100000"/>
            </a:path>
            <a:tileRect l="-100000" b="-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669090670"/>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theme" Target="../theme/theme1.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9.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5" name="Group 14">
            <a:extLst>
              <a:ext uri="{FF2B5EF4-FFF2-40B4-BE49-F238E27FC236}">
                <a16:creationId xmlns:a16="http://schemas.microsoft.com/office/drawing/2014/main" id="{6903F871-6430-453A-AC9E-2908CE195BBB}"/>
              </a:ext>
            </a:extLst>
          </p:cNvPr>
          <p:cNvGrpSpPr/>
          <p:nvPr/>
        </p:nvGrpSpPr>
        <p:grpSpPr>
          <a:xfrm>
            <a:off x="4670964" y="1974232"/>
            <a:ext cx="2850071" cy="2871433"/>
            <a:chOff x="2146914" y="4351338"/>
            <a:chExt cx="2541588" cy="2560637"/>
          </a:xfrm>
          <a:solidFill>
            <a:schemeClr val="bg1"/>
          </a:solidFill>
        </p:grpSpPr>
        <p:sp>
          <p:nvSpPr>
            <p:cNvPr id="16" name="Freeform 12">
              <a:extLst>
                <a:ext uri="{FF2B5EF4-FFF2-40B4-BE49-F238E27FC236}">
                  <a16:creationId xmlns:a16="http://schemas.microsoft.com/office/drawing/2014/main" id="{768E4071-1CD0-432A-97C7-FEA4A0517710}"/>
                </a:ext>
              </a:extLst>
            </p:cNvPr>
            <p:cNvSpPr>
              <a:spLocks/>
            </p:cNvSpPr>
            <p:nvPr/>
          </p:nvSpPr>
          <p:spPr bwMode="auto">
            <a:xfrm>
              <a:off x="2151677" y="5365750"/>
              <a:ext cx="1271588" cy="1546225"/>
            </a:xfrm>
            <a:custGeom>
              <a:avLst/>
              <a:gdLst>
                <a:gd name="T0" fmla="*/ 799 w 801"/>
                <a:gd name="T1" fmla="*/ 967 h 974"/>
                <a:gd name="T2" fmla="*/ 799 w 801"/>
                <a:gd name="T3" fmla="*/ 965 h 974"/>
                <a:gd name="T4" fmla="*/ 9 w 801"/>
                <a:gd name="T5" fmla="*/ 4 h 974"/>
                <a:gd name="T6" fmla="*/ 797 w 801"/>
                <a:gd name="T7" fmla="*/ 4 h 974"/>
                <a:gd name="T8" fmla="*/ 797 w 801"/>
                <a:gd name="T9" fmla="*/ 967 h 974"/>
                <a:gd name="T10" fmla="*/ 799 w 801"/>
                <a:gd name="T11" fmla="*/ 967 h 974"/>
                <a:gd name="T12" fmla="*/ 799 w 801"/>
                <a:gd name="T13" fmla="*/ 965 h 974"/>
                <a:gd name="T14" fmla="*/ 799 w 801"/>
                <a:gd name="T15" fmla="*/ 967 h 974"/>
                <a:gd name="T16" fmla="*/ 801 w 801"/>
                <a:gd name="T17" fmla="*/ 967 h 974"/>
                <a:gd name="T18" fmla="*/ 801 w 801"/>
                <a:gd name="T19" fmla="*/ 0 h 974"/>
                <a:gd name="T20" fmla="*/ 0 w 801"/>
                <a:gd name="T21" fmla="*/ 0 h 974"/>
                <a:gd name="T22" fmla="*/ 801 w 801"/>
                <a:gd name="T23" fmla="*/ 974 h 974"/>
                <a:gd name="T24" fmla="*/ 801 w 801"/>
                <a:gd name="T25" fmla="*/ 967 h 974"/>
                <a:gd name="T26" fmla="*/ 799 w 801"/>
                <a:gd name="T27" fmla="*/ 967 h 9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01" h="974">
                  <a:moveTo>
                    <a:pt x="799" y="967"/>
                  </a:moveTo>
                  <a:lnTo>
                    <a:pt x="799" y="965"/>
                  </a:lnTo>
                  <a:lnTo>
                    <a:pt x="9" y="4"/>
                  </a:lnTo>
                  <a:lnTo>
                    <a:pt x="797" y="4"/>
                  </a:lnTo>
                  <a:lnTo>
                    <a:pt x="797" y="967"/>
                  </a:lnTo>
                  <a:lnTo>
                    <a:pt x="799" y="967"/>
                  </a:lnTo>
                  <a:lnTo>
                    <a:pt x="799" y="965"/>
                  </a:lnTo>
                  <a:lnTo>
                    <a:pt x="799" y="967"/>
                  </a:lnTo>
                  <a:lnTo>
                    <a:pt x="801" y="967"/>
                  </a:lnTo>
                  <a:lnTo>
                    <a:pt x="801" y="0"/>
                  </a:lnTo>
                  <a:lnTo>
                    <a:pt x="0" y="0"/>
                  </a:lnTo>
                  <a:lnTo>
                    <a:pt x="801" y="974"/>
                  </a:lnTo>
                  <a:lnTo>
                    <a:pt x="801" y="967"/>
                  </a:lnTo>
                  <a:lnTo>
                    <a:pt x="799" y="96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7" name="Freeform 13">
              <a:extLst>
                <a:ext uri="{FF2B5EF4-FFF2-40B4-BE49-F238E27FC236}">
                  <a16:creationId xmlns:a16="http://schemas.microsoft.com/office/drawing/2014/main" id="{0557DB60-E2AA-47D9-B23F-07ABA6DBABBA}"/>
                </a:ext>
              </a:extLst>
            </p:cNvPr>
            <p:cNvSpPr>
              <a:spLocks/>
            </p:cNvSpPr>
            <p:nvPr/>
          </p:nvSpPr>
          <p:spPr bwMode="auto">
            <a:xfrm>
              <a:off x="2146914" y="4351338"/>
              <a:ext cx="1276350" cy="1020762"/>
            </a:xfrm>
            <a:custGeom>
              <a:avLst/>
              <a:gdLst>
                <a:gd name="T0" fmla="*/ 8 w 804"/>
                <a:gd name="T1" fmla="*/ 641 h 643"/>
                <a:gd name="T2" fmla="*/ 10 w 804"/>
                <a:gd name="T3" fmla="*/ 643 h 643"/>
                <a:gd name="T4" fmla="*/ 800 w 804"/>
                <a:gd name="T5" fmla="*/ 12 h 643"/>
                <a:gd name="T6" fmla="*/ 800 w 804"/>
                <a:gd name="T7" fmla="*/ 639 h 643"/>
                <a:gd name="T8" fmla="*/ 8 w 804"/>
                <a:gd name="T9" fmla="*/ 639 h 643"/>
                <a:gd name="T10" fmla="*/ 8 w 804"/>
                <a:gd name="T11" fmla="*/ 641 h 643"/>
                <a:gd name="T12" fmla="*/ 10 w 804"/>
                <a:gd name="T13" fmla="*/ 643 h 643"/>
                <a:gd name="T14" fmla="*/ 8 w 804"/>
                <a:gd name="T15" fmla="*/ 641 h 643"/>
                <a:gd name="T16" fmla="*/ 8 w 804"/>
                <a:gd name="T17" fmla="*/ 643 h 643"/>
                <a:gd name="T18" fmla="*/ 804 w 804"/>
                <a:gd name="T19" fmla="*/ 643 h 643"/>
                <a:gd name="T20" fmla="*/ 804 w 804"/>
                <a:gd name="T21" fmla="*/ 0 h 643"/>
                <a:gd name="T22" fmla="*/ 0 w 804"/>
                <a:gd name="T23" fmla="*/ 643 h 643"/>
                <a:gd name="T24" fmla="*/ 8 w 804"/>
                <a:gd name="T25" fmla="*/ 643 h 643"/>
                <a:gd name="T26" fmla="*/ 8 w 804"/>
                <a:gd name="T27" fmla="*/ 641 h 6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04" h="643">
                  <a:moveTo>
                    <a:pt x="8" y="641"/>
                  </a:moveTo>
                  <a:lnTo>
                    <a:pt x="10" y="643"/>
                  </a:lnTo>
                  <a:lnTo>
                    <a:pt x="800" y="12"/>
                  </a:lnTo>
                  <a:lnTo>
                    <a:pt x="800" y="639"/>
                  </a:lnTo>
                  <a:lnTo>
                    <a:pt x="8" y="639"/>
                  </a:lnTo>
                  <a:lnTo>
                    <a:pt x="8" y="641"/>
                  </a:lnTo>
                  <a:lnTo>
                    <a:pt x="10" y="643"/>
                  </a:lnTo>
                  <a:lnTo>
                    <a:pt x="8" y="641"/>
                  </a:lnTo>
                  <a:lnTo>
                    <a:pt x="8" y="643"/>
                  </a:lnTo>
                  <a:lnTo>
                    <a:pt x="804" y="643"/>
                  </a:lnTo>
                  <a:lnTo>
                    <a:pt x="804" y="0"/>
                  </a:lnTo>
                  <a:lnTo>
                    <a:pt x="0" y="643"/>
                  </a:lnTo>
                  <a:lnTo>
                    <a:pt x="8" y="643"/>
                  </a:lnTo>
                  <a:lnTo>
                    <a:pt x="8" y="64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8" name="Freeform 14">
              <a:extLst>
                <a:ext uri="{FF2B5EF4-FFF2-40B4-BE49-F238E27FC236}">
                  <a16:creationId xmlns:a16="http://schemas.microsoft.com/office/drawing/2014/main" id="{F51FFD6D-F371-4A3D-ADC0-B92FEE9F8007}"/>
                </a:ext>
              </a:extLst>
            </p:cNvPr>
            <p:cNvSpPr>
              <a:spLocks/>
            </p:cNvSpPr>
            <p:nvPr/>
          </p:nvSpPr>
          <p:spPr bwMode="auto">
            <a:xfrm>
              <a:off x="3416914" y="5365750"/>
              <a:ext cx="1271588" cy="1546225"/>
            </a:xfrm>
            <a:custGeom>
              <a:avLst/>
              <a:gdLst>
                <a:gd name="T0" fmla="*/ 2 w 801"/>
                <a:gd name="T1" fmla="*/ 967 h 974"/>
                <a:gd name="T2" fmla="*/ 2 w 801"/>
                <a:gd name="T3" fmla="*/ 967 h 974"/>
                <a:gd name="T4" fmla="*/ 801 w 801"/>
                <a:gd name="T5" fmla="*/ 0 h 974"/>
                <a:gd name="T6" fmla="*/ 0 w 801"/>
                <a:gd name="T7" fmla="*/ 0 h 974"/>
                <a:gd name="T8" fmla="*/ 0 w 801"/>
                <a:gd name="T9" fmla="*/ 974 h 974"/>
                <a:gd name="T10" fmla="*/ 2 w 801"/>
                <a:gd name="T11" fmla="*/ 967 h 974"/>
                <a:gd name="T12" fmla="*/ 2 w 801"/>
                <a:gd name="T13" fmla="*/ 967 h 974"/>
                <a:gd name="T14" fmla="*/ 4 w 801"/>
                <a:gd name="T15" fmla="*/ 967 h 974"/>
                <a:gd name="T16" fmla="*/ 4 w 801"/>
                <a:gd name="T17" fmla="*/ 4 h 974"/>
                <a:gd name="T18" fmla="*/ 789 w 801"/>
                <a:gd name="T19" fmla="*/ 4 h 974"/>
                <a:gd name="T20" fmla="*/ 0 w 801"/>
                <a:gd name="T21" fmla="*/ 965 h 974"/>
                <a:gd name="T22" fmla="*/ 2 w 801"/>
                <a:gd name="T23" fmla="*/ 967 h 974"/>
                <a:gd name="T24" fmla="*/ 4 w 801"/>
                <a:gd name="T25" fmla="*/ 967 h 974"/>
                <a:gd name="T26" fmla="*/ 2 w 801"/>
                <a:gd name="T27" fmla="*/ 967 h 974"/>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01" h="974">
                  <a:moveTo>
                    <a:pt x="2" y="967"/>
                  </a:moveTo>
                  <a:lnTo>
                    <a:pt x="2" y="967"/>
                  </a:lnTo>
                  <a:lnTo>
                    <a:pt x="801" y="0"/>
                  </a:lnTo>
                  <a:lnTo>
                    <a:pt x="0" y="0"/>
                  </a:lnTo>
                  <a:lnTo>
                    <a:pt x="0" y="974"/>
                  </a:lnTo>
                  <a:lnTo>
                    <a:pt x="2" y="967"/>
                  </a:lnTo>
                  <a:lnTo>
                    <a:pt x="2" y="967"/>
                  </a:lnTo>
                  <a:lnTo>
                    <a:pt x="4" y="967"/>
                  </a:lnTo>
                  <a:lnTo>
                    <a:pt x="4" y="4"/>
                  </a:lnTo>
                  <a:lnTo>
                    <a:pt x="789" y="4"/>
                  </a:lnTo>
                  <a:lnTo>
                    <a:pt x="0" y="965"/>
                  </a:lnTo>
                  <a:lnTo>
                    <a:pt x="2" y="967"/>
                  </a:lnTo>
                  <a:lnTo>
                    <a:pt x="4" y="967"/>
                  </a:lnTo>
                  <a:lnTo>
                    <a:pt x="2" y="96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19" name="Freeform 15">
              <a:extLst>
                <a:ext uri="{FF2B5EF4-FFF2-40B4-BE49-F238E27FC236}">
                  <a16:creationId xmlns:a16="http://schemas.microsoft.com/office/drawing/2014/main" id="{A622B2C4-56FF-4D26-8566-7489AADA7694}"/>
                </a:ext>
              </a:extLst>
            </p:cNvPr>
            <p:cNvSpPr>
              <a:spLocks/>
            </p:cNvSpPr>
            <p:nvPr/>
          </p:nvSpPr>
          <p:spPr bwMode="auto">
            <a:xfrm>
              <a:off x="3416914" y="4351338"/>
              <a:ext cx="1271588" cy="1020762"/>
            </a:xfrm>
            <a:custGeom>
              <a:avLst/>
              <a:gdLst>
                <a:gd name="T0" fmla="*/ 794 w 801"/>
                <a:gd name="T1" fmla="*/ 641 h 643"/>
                <a:gd name="T2" fmla="*/ 796 w 801"/>
                <a:gd name="T3" fmla="*/ 639 h 643"/>
                <a:gd name="T4" fmla="*/ 0 w 801"/>
                <a:gd name="T5" fmla="*/ 0 h 643"/>
                <a:gd name="T6" fmla="*/ 0 w 801"/>
                <a:gd name="T7" fmla="*/ 643 h 643"/>
                <a:gd name="T8" fmla="*/ 801 w 801"/>
                <a:gd name="T9" fmla="*/ 643 h 643"/>
                <a:gd name="T10" fmla="*/ 796 w 801"/>
                <a:gd name="T11" fmla="*/ 639 h 643"/>
                <a:gd name="T12" fmla="*/ 794 w 801"/>
                <a:gd name="T13" fmla="*/ 641 h 643"/>
                <a:gd name="T14" fmla="*/ 794 w 801"/>
                <a:gd name="T15" fmla="*/ 639 h 643"/>
                <a:gd name="T16" fmla="*/ 4 w 801"/>
                <a:gd name="T17" fmla="*/ 639 h 643"/>
                <a:gd name="T18" fmla="*/ 4 w 801"/>
                <a:gd name="T19" fmla="*/ 12 h 643"/>
                <a:gd name="T20" fmla="*/ 792 w 801"/>
                <a:gd name="T21" fmla="*/ 643 h 643"/>
                <a:gd name="T22" fmla="*/ 794 w 801"/>
                <a:gd name="T23" fmla="*/ 641 h 643"/>
                <a:gd name="T24" fmla="*/ 794 w 801"/>
                <a:gd name="T25" fmla="*/ 639 h 643"/>
                <a:gd name="T26" fmla="*/ 794 w 801"/>
                <a:gd name="T27" fmla="*/ 641 h 643"/>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801" h="643">
                  <a:moveTo>
                    <a:pt x="794" y="641"/>
                  </a:moveTo>
                  <a:lnTo>
                    <a:pt x="796" y="639"/>
                  </a:lnTo>
                  <a:lnTo>
                    <a:pt x="0" y="0"/>
                  </a:lnTo>
                  <a:lnTo>
                    <a:pt x="0" y="643"/>
                  </a:lnTo>
                  <a:lnTo>
                    <a:pt x="801" y="643"/>
                  </a:lnTo>
                  <a:lnTo>
                    <a:pt x="796" y="639"/>
                  </a:lnTo>
                  <a:lnTo>
                    <a:pt x="794" y="641"/>
                  </a:lnTo>
                  <a:lnTo>
                    <a:pt x="794" y="639"/>
                  </a:lnTo>
                  <a:lnTo>
                    <a:pt x="4" y="639"/>
                  </a:lnTo>
                  <a:lnTo>
                    <a:pt x="4" y="12"/>
                  </a:lnTo>
                  <a:lnTo>
                    <a:pt x="792" y="643"/>
                  </a:lnTo>
                  <a:lnTo>
                    <a:pt x="794" y="641"/>
                  </a:lnTo>
                  <a:lnTo>
                    <a:pt x="794" y="639"/>
                  </a:lnTo>
                  <a:lnTo>
                    <a:pt x="794" y="641"/>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0" name="Freeform 16">
              <a:extLst>
                <a:ext uri="{FF2B5EF4-FFF2-40B4-BE49-F238E27FC236}">
                  <a16:creationId xmlns:a16="http://schemas.microsoft.com/office/drawing/2014/main" id="{DAD5189D-AEFC-4EC0-8593-80ED8997445C}"/>
                </a:ext>
              </a:extLst>
            </p:cNvPr>
            <p:cNvSpPr>
              <a:spLocks/>
            </p:cNvSpPr>
            <p:nvPr/>
          </p:nvSpPr>
          <p:spPr bwMode="auto">
            <a:xfrm>
              <a:off x="3416914" y="5360988"/>
              <a:ext cx="1260475" cy="1547812"/>
            </a:xfrm>
            <a:custGeom>
              <a:avLst/>
              <a:gdLst>
                <a:gd name="T0" fmla="*/ 2 w 794"/>
                <a:gd name="T1" fmla="*/ 970 h 975"/>
                <a:gd name="T2" fmla="*/ 2 w 794"/>
                <a:gd name="T3" fmla="*/ 972 h 975"/>
                <a:gd name="T4" fmla="*/ 794 w 794"/>
                <a:gd name="T5" fmla="*/ 322 h 975"/>
                <a:gd name="T6" fmla="*/ 0 w 794"/>
                <a:gd name="T7" fmla="*/ 0 h 975"/>
                <a:gd name="T8" fmla="*/ 0 w 794"/>
                <a:gd name="T9" fmla="*/ 975 h 975"/>
                <a:gd name="T10" fmla="*/ 2 w 794"/>
                <a:gd name="T11" fmla="*/ 972 h 975"/>
                <a:gd name="T12" fmla="*/ 2 w 794"/>
                <a:gd name="T13" fmla="*/ 970 h 975"/>
                <a:gd name="T14" fmla="*/ 4 w 794"/>
                <a:gd name="T15" fmla="*/ 970 h 975"/>
                <a:gd name="T16" fmla="*/ 4 w 794"/>
                <a:gd name="T17" fmla="*/ 7 h 975"/>
                <a:gd name="T18" fmla="*/ 785 w 794"/>
                <a:gd name="T19" fmla="*/ 324 h 975"/>
                <a:gd name="T20" fmla="*/ 0 w 794"/>
                <a:gd name="T21" fmla="*/ 968 h 975"/>
                <a:gd name="T22" fmla="*/ 2 w 794"/>
                <a:gd name="T23" fmla="*/ 970 h 975"/>
                <a:gd name="T24" fmla="*/ 4 w 794"/>
                <a:gd name="T25" fmla="*/ 970 h 975"/>
                <a:gd name="T26" fmla="*/ 2 w 794"/>
                <a:gd name="T27" fmla="*/ 970 h 9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794" h="975">
                  <a:moveTo>
                    <a:pt x="2" y="970"/>
                  </a:moveTo>
                  <a:lnTo>
                    <a:pt x="2" y="972"/>
                  </a:lnTo>
                  <a:lnTo>
                    <a:pt x="794" y="322"/>
                  </a:lnTo>
                  <a:lnTo>
                    <a:pt x="0" y="0"/>
                  </a:lnTo>
                  <a:lnTo>
                    <a:pt x="0" y="975"/>
                  </a:lnTo>
                  <a:lnTo>
                    <a:pt x="2" y="972"/>
                  </a:lnTo>
                  <a:lnTo>
                    <a:pt x="2" y="970"/>
                  </a:lnTo>
                  <a:lnTo>
                    <a:pt x="4" y="970"/>
                  </a:lnTo>
                  <a:lnTo>
                    <a:pt x="4" y="7"/>
                  </a:lnTo>
                  <a:lnTo>
                    <a:pt x="785" y="324"/>
                  </a:lnTo>
                  <a:lnTo>
                    <a:pt x="0" y="968"/>
                  </a:lnTo>
                  <a:lnTo>
                    <a:pt x="2" y="970"/>
                  </a:lnTo>
                  <a:lnTo>
                    <a:pt x="4" y="970"/>
                  </a:lnTo>
                  <a:lnTo>
                    <a:pt x="2" y="97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1" name="Freeform 17">
              <a:extLst>
                <a:ext uri="{FF2B5EF4-FFF2-40B4-BE49-F238E27FC236}">
                  <a16:creationId xmlns:a16="http://schemas.microsoft.com/office/drawing/2014/main" id="{C09947FE-8ED2-492F-B553-0EC8EF27B2D2}"/>
                </a:ext>
              </a:extLst>
            </p:cNvPr>
            <p:cNvSpPr>
              <a:spLocks/>
            </p:cNvSpPr>
            <p:nvPr/>
          </p:nvSpPr>
          <p:spPr bwMode="auto">
            <a:xfrm>
              <a:off x="3416914" y="4351338"/>
              <a:ext cx="1263650" cy="1531937"/>
            </a:xfrm>
            <a:custGeom>
              <a:avLst/>
              <a:gdLst>
                <a:gd name="T0" fmla="*/ 2 w 796"/>
                <a:gd name="T1" fmla="*/ 7 h 965"/>
                <a:gd name="T2" fmla="*/ 0 w 796"/>
                <a:gd name="T3" fmla="*/ 7 h 965"/>
                <a:gd name="T4" fmla="*/ 780 w 796"/>
                <a:gd name="T5" fmla="*/ 953 h 965"/>
                <a:gd name="T6" fmla="*/ 4 w 796"/>
                <a:gd name="T7" fmla="*/ 639 h 965"/>
                <a:gd name="T8" fmla="*/ 4 w 796"/>
                <a:gd name="T9" fmla="*/ 7 h 965"/>
                <a:gd name="T10" fmla="*/ 2 w 796"/>
                <a:gd name="T11" fmla="*/ 7 h 965"/>
                <a:gd name="T12" fmla="*/ 0 w 796"/>
                <a:gd name="T13" fmla="*/ 7 h 965"/>
                <a:gd name="T14" fmla="*/ 2 w 796"/>
                <a:gd name="T15" fmla="*/ 7 h 965"/>
                <a:gd name="T16" fmla="*/ 0 w 796"/>
                <a:gd name="T17" fmla="*/ 7 h 965"/>
                <a:gd name="T18" fmla="*/ 0 w 796"/>
                <a:gd name="T19" fmla="*/ 641 h 965"/>
                <a:gd name="T20" fmla="*/ 796 w 796"/>
                <a:gd name="T21" fmla="*/ 965 h 965"/>
                <a:gd name="T22" fmla="*/ 0 w 796"/>
                <a:gd name="T23" fmla="*/ 0 h 965"/>
                <a:gd name="T24" fmla="*/ 0 w 796"/>
                <a:gd name="T25" fmla="*/ 7 h 965"/>
                <a:gd name="T26" fmla="*/ 2 w 796"/>
                <a:gd name="T27" fmla="*/ 7 h 9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796" h="965">
                  <a:moveTo>
                    <a:pt x="2" y="7"/>
                  </a:moveTo>
                  <a:lnTo>
                    <a:pt x="0" y="7"/>
                  </a:lnTo>
                  <a:lnTo>
                    <a:pt x="780" y="953"/>
                  </a:lnTo>
                  <a:lnTo>
                    <a:pt x="4" y="639"/>
                  </a:lnTo>
                  <a:lnTo>
                    <a:pt x="4" y="7"/>
                  </a:lnTo>
                  <a:lnTo>
                    <a:pt x="2" y="7"/>
                  </a:lnTo>
                  <a:lnTo>
                    <a:pt x="0" y="7"/>
                  </a:lnTo>
                  <a:lnTo>
                    <a:pt x="2" y="7"/>
                  </a:lnTo>
                  <a:lnTo>
                    <a:pt x="0" y="7"/>
                  </a:lnTo>
                  <a:lnTo>
                    <a:pt x="0" y="641"/>
                  </a:lnTo>
                  <a:lnTo>
                    <a:pt x="796" y="965"/>
                  </a:lnTo>
                  <a:lnTo>
                    <a:pt x="0" y="0"/>
                  </a:lnTo>
                  <a:lnTo>
                    <a:pt x="0" y="7"/>
                  </a:lnTo>
                  <a:lnTo>
                    <a:pt x="2" y="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2" name="Freeform 18">
              <a:extLst>
                <a:ext uri="{FF2B5EF4-FFF2-40B4-BE49-F238E27FC236}">
                  <a16:creationId xmlns:a16="http://schemas.microsoft.com/office/drawing/2014/main" id="{1DAD4D2F-F1D5-4E3B-9C0E-77ED121BFA47}"/>
                </a:ext>
              </a:extLst>
            </p:cNvPr>
            <p:cNvSpPr>
              <a:spLocks/>
            </p:cNvSpPr>
            <p:nvPr/>
          </p:nvSpPr>
          <p:spPr bwMode="auto">
            <a:xfrm>
              <a:off x="2159614" y="5360988"/>
              <a:ext cx="1263650" cy="1547812"/>
            </a:xfrm>
            <a:custGeom>
              <a:avLst/>
              <a:gdLst>
                <a:gd name="T0" fmla="*/ 794 w 796"/>
                <a:gd name="T1" fmla="*/ 970 h 975"/>
                <a:gd name="T2" fmla="*/ 794 w 796"/>
                <a:gd name="T3" fmla="*/ 968 h 975"/>
                <a:gd name="T4" fmla="*/ 11 w 796"/>
                <a:gd name="T5" fmla="*/ 324 h 975"/>
                <a:gd name="T6" fmla="*/ 792 w 796"/>
                <a:gd name="T7" fmla="*/ 7 h 975"/>
                <a:gd name="T8" fmla="*/ 792 w 796"/>
                <a:gd name="T9" fmla="*/ 970 h 975"/>
                <a:gd name="T10" fmla="*/ 794 w 796"/>
                <a:gd name="T11" fmla="*/ 970 h 975"/>
                <a:gd name="T12" fmla="*/ 794 w 796"/>
                <a:gd name="T13" fmla="*/ 968 h 975"/>
                <a:gd name="T14" fmla="*/ 794 w 796"/>
                <a:gd name="T15" fmla="*/ 970 h 975"/>
                <a:gd name="T16" fmla="*/ 796 w 796"/>
                <a:gd name="T17" fmla="*/ 970 h 975"/>
                <a:gd name="T18" fmla="*/ 796 w 796"/>
                <a:gd name="T19" fmla="*/ 0 h 975"/>
                <a:gd name="T20" fmla="*/ 0 w 796"/>
                <a:gd name="T21" fmla="*/ 322 h 975"/>
                <a:gd name="T22" fmla="*/ 796 w 796"/>
                <a:gd name="T23" fmla="*/ 975 h 975"/>
                <a:gd name="T24" fmla="*/ 796 w 796"/>
                <a:gd name="T25" fmla="*/ 970 h 975"/>
                <a:gd name="T26" fmla="*/ 794 w 796"/>
                <a:gd name="T27" fmla="*/ 970 h 97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796" h="975">
                  <a:moveTo>
                    <a:pt x="794" y="970"/>
                  </a:moveTo>
                  <a:lnTo>
                    <a:pt x="794" y="968"/>
                  </a:lnTo>
                  <a:lnTo>
                    <a:pt x="11" y="324"/>
                  </a:lnTo>
                  <a:lnTo>
                    <a:pt x="792" y="7"/>
                  </a:lnTo>
                  <a:lnTo>
                    <a:pt x="792" y="970"/>
                  </a:lnTo>
                  <a:lnTo>
                    <a:pt x="794" y="970"/>
                  </a:lnTo>
                  <a:lnTo>
                    <a:pt x="794" y="968"/>
                  </a:lnTo>
                  <a:lnTo>
                    <a:pt x="794" y="970"/>
                  </a:lnTo>
                  <a:lnTo>
                    <a:pt x="796" y="970"/>
                  </a:lnTo>
                  <a:lnTo>
                    <a:pt x="796" y="0"/>
                  </a:lnTo>
                  <a:lnTo>
                    <a:pt x="0" y="322"/>
                  </a:lnTo>
                  <a:lnTo>
                    <a:pt x="796" y="975"/>
                  </a:lnTo>
                  <a:lnTo>
                    <a:pt x="796" y="970"/>
                  </a:lnTo>
                  <a:lnTo>
                    <a:pt x="794" y="970"/>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sp>
          <p:nvSpPr>
            <p:cNvPr id="23" name="Freeform 19">
              <a:extLst>
                <a:ext uri="{FF2B5EF4-FFF2-40B4-BE49-F238E27FC236}">
                  <a16:creationId xmlns:a16="http://schemas.microsoft.com/office/drawing/2014/main" id="{9E69E862-B55F-4DD3-8B92-DBC891D458F0}"/>
                </a:ext>
              </a:extLst>
            </p:cNvPr>
            <p:cNvSpPr>
              <a:spLocks/>
            </p:cNvSpPr>
            <p:nvPr/>
          </p:nvSpPr>
          <p:spPr bwMode="auto">
            <a:xfrm>
              <a:off x="2154852" y="4351338"/>
              <a:ext cx="1268413" cy="1531937"/>
            </a:xfrm>
            <a:custGeom>
              <a:avLst/>
              <a:gdLst>
                <a:gd name="T0" fmla="*/ 797 w 799"/>
                <a:gd name="T1" fmla="*/ 7 h 965"/>
                <a:gd name="T2" fmla="*/ 795 w 799"/>
                <a:gd name="T3" fmla="*/ 5 h 965"/>
                <a:gd name="T4" fmla="*/ 0 w 799"/>
                <a:gd name="T5" fmla="*/ 965 h 965"/>
                <a:gd name="T6" fmla="*/ 799 w 799"/>
                <a:gd name="T7" fmla="*/ 641 h 965"/>
                <a:gd name="T8" fmla="*/ 799 w 799"/>
                <a:gd name="T9" fmla="*/ 0 h 965"/>
                <a:gd name="T10" fmla="*/ 795 w 799"/>
                <a:gd name="T11" fmla="*/ 5 h 965"/>
                <a:gd name="T12" fmla="*/ 797 w 799"/>
                <a:gd name="T13" fmla="*/ 7 h 965"/>
                <a:gd name="T14" fmla="*/ 795 w 799"/>
                <a:gd name="T15" fmla="*/ 7 h 965"/>
                <a:gd name="T16" fmla="*/ 795 w 799"/>
                <a:gd name="T17" fmla="*/ 639 h 965"/>
                <a:gd name="T18" fmla="*/ 17 w 799"/>
                <a:gd name="T19" fmla="*/ 953 h 965"/>
                <a:gd name="T20" fmla="*/ 797 w 799"/>
                <a:gd name="T21" fmla="*/ 7 h 965"/>
                <a:gd name="T22" fmla="*/ 797 w 799"/>
                <a:gd name="T23" fmla="*/ 7 h 965"/>
                <a:gd name="T24" fmla="*/ 795 w 799"/>
                <a:gd name="T25" fmla="*/ 7 h 965"/>
                <a:gd name="T26" fmla="*/ 797 w 799"/>
                <a:gd name="T27" fmla="*/ 7 h 965"/>
              </a:gdLst>
              <a:ahLst/>
              <a:cxnLst>
                <a:cxn ang="0">
                  <a:pos x="T0" y="T1"/>
                </a:cxn>
                <a:cxn ang="0">
                  <a:pos x="T2" y="T3"/>
                </a:cxn>
                <a:cxn ang="0">
                  <a:pos x="T4" y="T5"/>
                </a:cxn>
                <a:cxn ang="0">
                  <a:pos x="T6" y="T7"/>
                </a:cxn>
                <a:cxn ang="0">
                  <a:pos x="T8" y="T9"/>
                </a:cxn>
                <a:cxn ang="0">
                  <a:pos x="T10" y="T11"/>
                </a:cxn>
                <a:cxn ang="0">
                  <a:pos x="T12" y="T13"/>
                </a:cxn>
                <a:cxn ang="0">
                  <a:pos x="T14" y="T15"/>
                </a:cxn>
                <a:cxn ang="0">
                  <a:pos x="T16" y="T17"/>
                </a:cxn>
                <a:cxn ang="0">
                  <a:pos x="T18" y="T19"/>
                </a:cxn>
                <a:cxn ang="0">
                  <a:pos x="T20" y="T21"/>
                </a:cxn>
                <a:cxn ang="0">
                  <a:pos x="T22" y="T23"/>
                </a:cxn>
                <a:cxn ang="0">
                  <a:pos x="T24" y="T25"/>
                </a:cxn>
                <a:cxn ang="0">
                  <a:pos x="T26" y="T27"/>
                </a:cxn>
              </a:cxnLst>
              <a:rect l="0" t="0" r="r" b="b"/>
              <a:pathLst>
                <a:path w="799" h="965">
                  <a:moveTo>
                    <a:pt x="797" y="7"/>
                  </a:moveTo>
                  <a:lnTo>
                    <a:pt x="795" y="5"/>
                  </a:lnTo>
                  <a:lnTo>
                    <a:pt x="0" y="965"/>
                  </a:lnTo>
                  <a:lnTo>
                    <a:pt x="799" y="641"/>
                  </a:lnTo>
                  <a:lnTo>
                    <a:pt x="799" y="0"/>
                  </a:lnTo>
                  <a:lnTo>
                    <a:pt x="795" y="5"/>
                  </a:lnTo>
                  <a:lnTo>
                    <a:pt x="797" y="7"/>
                  </a:lnTo>
                  <a:lnTo>
                    <a:pt x="795" y="7"/>
                  </a:lnTo>
                  <a:lnTo>
                    <a:pt x="795" y="639"/>
                  </a:lnTo>
                  <a:lnTo>
                    <a:pt x="17" y="953"/>
                  </a:lnTo>
                  <a:lnTo>
                    <a:pt x="797" y="7"/>
                  </a:lnTo>
                  <a:lnTo>
                    <a:pt x="797" y="7"/>
                  </a:lnTo>
                  <a:lnTo>
                    <a:pt x="795" y="7"/>
                  </a:lnTo>
                  <a:lnTo>
                    <a:pt x="797" y="7"/>
                  </a:lnTo>
                  <a:close/>
                </a:path>
              </a:pathLst>
            </a:custGeom>
            <a:grpFill/>
            <a:ln>
              <a:noFill/>
            </a:ln>
            <a:extLst>
              <a:ext uri="{91240B29-F687-4F45-9708-019B960494DF}">
                <a14:hiddenLine xmlns:a14="http://schemas.microsoft.com/office/drawing/2010/main" w="9525">
                  <a:solidFill>
                    <a:srgbClr val="000000"/>
                  </a:solidFill>
                  <a:round/>
                  <a:headEnd/>
                  <a:tailEnd/>
                </a14:hiddenLine>
              </a:ext>
            </a:extLst>
          </p:spPr>
          <p:txBody>
            <a:bodyPr vert="horz" wrap="square" lIns="91440" tIns="45720" rIns="91440" bIns="45720" numCol="1" anchor="t" anchorCtr="0" compatLnSpc="1">
              <a:prstTxWarp prst="textNoShape">
                <a:avLst/>
              </a:prstTxWarp>
            </a:bodyPr>
            <a:lstStyle/>
            <a:p>
              <a:endParaRPr lang="en-US"/>
            </a:p>
          </p:txBody>
        </p:sp>
      </p:grpSp>
      <p:sp>
        <p:nvSpPr>
          <p:cNvPr id="2" name="Rectangle 1">
            <a:extLst>
              <a:ext uri="{FF2B5EF4-FFF2-40B4-BE49-F238E27FC236}">
                <a16:creationId xmlns:a16="http://schemas.microsoft.com/office/drawing/2014/main" id="{0939FA9B-792F-4158-A264-AC86278EC800}"/>
              </a:ext>
            </a:extLst>
          </p:cNvPr>
          <p:cNvSpPr/>
          <p:nvPr/>
        </p:nvSpPr>
        <p:spPr>
          <a:xfrm>
            <a:off x="4171269" y="3013988"/>
            <a:ext cx="3849462" cy="830021"/>
          </a:xfrm>
          <a:prstGeom prst="rect">
            <a:avLst/>
          </a:prstGeom>
          <a:solidFill>
            <a:schemeClr val="tx1">
              <a:lumMod val="75000"/>
              <a:lumOff val="25000"/>
            </a:schemeClr>
          </a:solidFill>
          <a:ln>
            <a:noFill/>
          </a:ln>
          <a:effectLst>
            <a:outerShdw blurRad="12700" sx="101000" sy="101000" algn="ctr" rotWithShape="0">
              <a:prstClr val="black">
                <a:alpha val="4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Shape 72"/>
          <p:cNvSpPr txBox="1">
            <a:spLocks noGrp="1"/>
          </p:cNvSpPr>
          <p:nvPr>
            <p:ph type="ctrTitle"/>
          </p:nvPr>
        </p:nvSpPr>
        <p:spPr>
          <a:xfrm>
            <a:off x="4060371" y="2994938"/>
            <a:ext cx="4071258" cy="830023"/>
          </a:xfrm>
          <a:prstGeom prst="rect">
            <a:avLst/>
          </a:prstGeom>
        </p:spPr>
        <p:txBody>
          <a:bodyPr lIns="91425" tIns="91425" rIns="91425" bIns="91425" anchor="b" anchorCtr="0">
            <a:noAutofit/>
          </a:bodyPr>
          <a:lstStyle/>
          <a:p>
            <a:pPr lvl="0">
              <a:spcBef>
                <a:spcPts val="0"/>
              </a:spcBef>
              <a:buNone/>
            </a:pPr>
            <a:r>
              <a:rPr lang="en-US" sz="4000" spc="300" dirty="0"/>
              <a:t>DEDICATION</a:t>
            </a:r>
            <a:endParaRPr lang="en" sz="4000" spc="300" dirty="0"/>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F845F258-60EC-4294-8102-7B9B21290067}"/>
              </a:ext>
            </a:extLst>
          </p:cNvPr>
          <p:cNvSpPr txBox="1">
            <a:spLocks/>
          </p:cNvSpPr>
          <p:nvPr/>
        </p:nvSpPr>
        <p:spPr>
          <a:xfrm>
            <a:off x="5554458" y="109589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8DFAC407-B1E9-4665-96DA-D0103FDE0FD6}"/>
              </a:ext>
            </a:extLst>
          </p:cNvPr>
          <p:cNvSpPr txBox="1">
            <a:spLocks/>
          </p:cNvSpPr>
          <p:nvPr/>
        </p:nvSpPr>
        <p:spPr>
          <a:xfrm>
            <a:off x="5916786" y="208085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2A5428D3-8C14-409C-8042-3AE66900BBE5}"/>
              </a:ext>
            </a:extLst>
          </p:cNvPr>
          <p:cNvSpPr/>
          <p:nvPr/>
        </p:nvSpPr>
        <p:spPr>
          <a:xfrm>
            <a:off x="5554458" y="4656075"/>
            <a:ext cx="3994363" cy="307777"/>
          </a:xfrm>
          <a:prstGeom prst="rect">
            <a:avLst/>
          </a:prstGeom>
        </p:spPr>
        <p:txBody>
          <a:bodyPr wrap="none">
            <a:spAutoFit/>
          </a:bodyPr>
          <a:lstStyle/>
          <a:p>
            <a:pPr algn="just"/>
            <a:r>
              <a:rPr lang="en-US" sz="1400" dirty="0">
                <a:solidFill>
                  <a:srgbClr val="0070C0"/>
                </a:solidFill>
              </a:rPr>
              <a:t>FONT:   </a:t>
            </a:r>
            <a:r>
              <a:rPr lang="en-US" sz="1400" dirty="0" err="1">
                <a:solidFill>
                  <a:srgbClr val="0070C0"/>
                </a:solidFill>
              </a:rPr>
              <a:t>Raleway</a:t>
            </a:r>
            <a:r>
              <a:rPr lang="en-US" sz="1400" dirty="0">
                <a:solidFill>
                  <a:srgbClr val="0070C0"/>
                </a:solidFill>
              </a:rPr>
              <a:t> &amp; </a:t>
            </a:r>
            <a:r>
              <a:rPr lang="en-US" sz="1400" dirty="0" err="1">
                <a:solidFill>
                  <a:srgbClr val="0070C0"/>
                </a:solidFill>
              </a:rPr>
              <a:t>Roboto</a:t>
            </a:r>
            <a:r>
              <a:rPr lang="en-US" sz="1400" dirty="0">
                <a:solidFill>
                  <a:srgbClr val="0070C0"/>
                </a:solidFill>
              </a:rPr>
              <a:t> (Free Google Fonts)</a:t>
            </a:r>
          </a:p>
        </p:txBody>
      </p:sp>
      <p:sp>
        <p:nvSpPr>
          <p:cNvPr id="7" name="Rectangle 6">
            <a:extLst>
              <a:ext uri="{FF2B5EF4-FFF2-40B4-BE49-F238E27FC236}">
                <a16:creationId xmlns:a16="http://schemas.microsoft.com/office/drawing/2014/main" id="{B20420D1-6505-4049-8F7B-C892352444B4}"/>
              </a:ext>
            </a:extLst>
          </p:cNvPr>
          <p:cNvSpPr/>
          <p:nvPr/>
        </p:nvSpPr>
        <p:spPr>
          <a:xfrm>
            <a:off x="5554458" y="2210995"/>
            <a:ext cx="3078002" cy="2277547"/>
          </a:xfrm>
          <a:prstGeom prst="rect">
            <a:avLst/>
          </a:prstGeom>
        </p:spPr>
        <p:txBody>
          <a:bodyPr wrap="square">
            <a:spAutoFit/>
          </a:bodyPr>
          <a:lstStyle/>
          <a:p>
            <a:r>
              <a:rPr lang="en-US" sz="1400" dirty="0">
                <a:solidFill>
                  <a:srgbClr val="0070C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E881C423-7AC7-49BA-B2C8-00065D9D6752}"/>
              </a:ext>
            </a:extLst>
          </p:cNvPr>
          <p:cNvSpPr/>
          <p:nvPr/>
        </p:nvSpPr>
        <p:spPr>
          <a:xfrm>
            <a:off x="8994788" y="2210995"/>
            <a:ext cx="2854312" cy="2154436"/>
          </a:xfrm>
          <a:prstGeom prst="rect">
            <a:avLst/>
          </a:prstGeom>
        </p:spPr>
        <p:txBody>
          <a:bodyPr wrap="square">
            <a:spAutoFit/>
          </a:bodyPr>
          <a:lstStyle/>
          <a:p>
            <a:r>
              <a:rPr lang="en-US" sz="1400" dirty="0">
                <a:solidFill>
                  <a:srgbClr val="0070C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56DD37FF-25CC-4A1B-A31E-A84B3EF851CA}"/>
              </a:ext>
            </a:extLst>
          </p:cNvPr>
          <p:cNvSpPr/>
          <p:nvPr/>
        </p:nvSpPr>
        <p:spPr>
          <a:xfrm>
            <a:off x="5554458" y="521558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pic>
        <p:nvPicPr>
          <p:cNvPr id="11" name="Picture 10">
            <a:extLst>
              <a:ext uri="{FF2B5EF4-FFF2-40B4-BE49-F238E27FC236}">
                <a16:creationId xmlns:a16="http://schemas.microsoft.com/office/drawing/2014/main" id="{59C7FC08-5BA4-44CF-8CE3-907748A70A4E}"/>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649300" y="0"/>
            <a:ext cx="3649643" cy="6877050"/>
          </a:xfrm>
          <a:prstGeom prst="rect">
            <a:avLst/>
          </a:prstGeom>
        </p:spPr>
      </p:pic>
      <p:sp>
        <p:nvSpPr>
          <p:cNvPr id="10" name="Rectangle 9">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555407710"/>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977819" y="2290990"/>
            <a:ext cx="3897859" cy="1475921"/>
          </a:xfrm>
          <a:prstGeom prst="rect">
            <a:avLst/>
          </a:prstGeom>
        </p:spPr>
        <p:txBody>
          <a:bodyPr lIns="91425" tIns="91425" rIns="91425" bIns="91425" anchor="b" anchorCtr="0">
            <a:noAutofit/>
          </a:bodyPr>
          <a:lstStyle/>
          <a:p>
            <a:pPr lvl="0" rtl="0">
              <a:spcBef>
                <a:spcPts val="0"/>
              </a:spcBef>
              <a:buNone/>
            </a:pPr>
            <a:r>
              <a:rPr lang="en" sz="3600" dirty="0"/>
              <a:t>YOUR FIRST HEADLINE</a:t>
            </a:r>
          </a:p>
        </p:txBody>
      </p:sp>
      <p:sp>
        <p:nvSpPr>
          <p:cNvPr id="5" name="Shape 99"/>
          <p:cNvSpPr txBox="1">
            <a:spLocks noGrp="1"/>
          </p:cNvSpPr>
          <p:nvPr>
            <p:ph type="subTitle" idx="1"/>
          </p:nvPr>
        </p:nvSpPr>
        <p:spPr>
          <a:xfrm>
            <a:off x="3782946" y="3766911"/>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00B0F0"/>
                </a:solidFill>
              </a:rPr>
              <a:t>First things first let’s start with the first set of slides</a:t>
            </a:r>
          </a:p>
        </p:txBody>
      </p:sp>
      <p:sp>
        <p:nvSpPr>
          <p:cNvPr id="6" name="Rectangle 5">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5510218" y="3581401"/>
            <a:ext cx="4631250" cy="1743074"/>
          </a:xfrm>
        </p:spPr>
        <p:txBody>
          <a:bodyPr>
            <a:normAutofit fontScale="70000" lnSpcReduction="20000"/>
          </a:bodyPr>
          <a:lstStyle/>
          <a:p>
            <a:r>
              <a:rPr lang="en-US" b="0" dirty="0"/>
              <a:t>A fine quotation is a diamond in the hand of a man of wit and a pebble in the hand of a fool</a:t>
            </a:r>
            <a:r>
              <a:rPr lang="en-US" dirty="0"/>
              <a:t>. A fine quotation is a diamond in the hand of a man of wit and a pebble in the hand of a fool. </a:t>
            </a:r>
            <a:r>
              <a:rPr lang="en-US" b="0" dirty="0"/>
              <a:t>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2">
                <a:tint val="45000"/>
                <a:satMod val="400000"/>
              </a:schemeClr>
            </a:duotone>
          </a:blip>
          <a:srcRect l="37102" t="22388" r="35344" b="54142"/>
          <a:stretch/>
        </p:blipFill>
        <p:spPr>
          <a:xfrm rot="10800000">
            <a:off x="7378168" y="2400301"/>
            <a:ext cx="895350" cy="971549"/>
          </a:xfrm>
          <a:prstGeom prst="rect">
            <a:avLst/>
          </a:prstGeom>
        </p:spPr>
      </p:pic>
      <p:sp>
        <p:nvSpPr>
          <p:cNvPr id="4" name="Shape 81">
            <a:extLst>
              <a:ext uri="{FF2B5EF4-FFF2-40B4-BE49-F238E27FC236}">
                <a16:creationId xmlns:a16="http://schemas.microsoft.com/office/drawing/2014/main" id="{01F5A995-034B-4CA5-8356-AC69DA5BEE61}"/>
              </a:ext>
            </a:extLst>
          </p:cNvPr>
          <p:cNvSpPr txBox="1">
            <a:spLocks/>
          </p:cNvSpPr>
          <p:nvPr/>
        </p:nvSpPr>
        <p:spPr>
          <a:xfrm>
            <a:off x="2050532" y="2114550"/>
            <a:ext cx="4493143" cy="116205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3600" dirty="0"/>
              <a:t>YOUR WELCOME MESSAGE OR QUOTE</a:t>
            </a:r>
            <a:endParaRPr lang="en" sz="3600" dirty="0"/>
          </a:p>
        </p:txBody>
      </p:sp>
      <p:sp>
        <p:nvSpPr>
          <p:cNvPr id="6" name="Rectangle 5">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D6E2C99B-6A7B-4AFF-9FF0-B43BBF2EB83B}"/>
              </a:ext>
            </a:extLst>
          </p:cNvPr>
          <p:cNvSpPr txBox="1">
            <a:spLocks/>
          </p:cNvSpPr>
          <p:nvPr/>
        </p:nvSpPr>
        <p:spPr>
          <a:xfrm>
            <a:off x="4303557" y="287861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00B0F0"/>
                </a:solidFill>
              </a:rPr>
              <a:t>IDEA</a:t>
            </a:r>
          </a:p>
        </p:txBody>
      </p:sp>
      <p:sp>
        <p:nvSpPr>
          <p:cNvPr id="3" name="Rectangle 2">
            <a:extLst>
              <a:ext uri="{FF2B5EF4-FFF2-40B4-BE49-F238E27FC236}">
                <a16:creationId xmlns:a16="http://schemas.microsoft.com/office/drawing/2014/main" id="{4D4F9937-DEC3-40B6-A748-E83ED2718D63}"/>
              </a:ext>
            </a:extLst>
          </p:cNvPr>
          <p:cNvSpPr/>
          <p:nvPr/>
        </p:nvSpPr>
        <p:spPr>
          <a:xfrm>
            <a:off x="4270313" y="3701537"/>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4" name="Frame 3">
            <a:extLst>
              <a:ext uri="{FF2B5EF4-FFF2-40B4-BE49-F238E27FC236}">
                <a16:creationId xmlns:a16="http://schemas.microsoft.com/office/drawing/2014/main" id="{F77E768C-5DED-4C1C-A036-CCA41350E1FB}"/>
              </a:ext>
            </a:extLst>
          </p:cNvPr>
          <p:cNvSpPr/>
          <p:nvPr/>
        </p:nvSpPr>
        <p:spPr>
          <a:xfrm>
            <a:off x="295275" y="228600"/>
            <a:ext cx="11601450" cy="6400800"/>
          </a:xfrm>
          <a:prstGeom prst="frame">
            <a:avLst>
              <a:gd name="adj1" fmla="val 1123"/>
            </a:avLst>
          </a:prstGeom>
          <a:gradFill flip="none" rotWithShape="1">
            <a:gsLst>
              <a:gs pos="0">
                <a:srgbClr val="00B0F0"/>
              </a:gs>
              <a:gs pos="100000">
                <a:schemeClr val="tx1">
                  <a:lumMod val="85000"/>
                  <a:lumOff val="15000"/>
                </a:schemeClr>
              </a:gs>
              <a:gs pos="51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5" name="Shape 578">
            <a:extLst>
              <a:ext uri="{FF2B5EF4-FFF2-40B4-BE49-F238E27FC236}">
                <a16:creationId xmlns:a16="http://schemas.microsoft.com/office/drawing/2014/main" id="{D5FFE7B4-C288-40F1-9B7C-85053D391072}"/>
              </a:ext>
            </a:extLst>
          </p:cNvPr>
          <p:cNvGrpSpPr/>
          <p:nvPr/>
        </p:nvGrpSpPr>
        <p:grpSpPr>
          <a:xfrm>
            <a:off x="5504455" y="1467883"/>
            <a:ext cx="1183089" cy="1163596"/>
            <a:chOff x="1244325" y="4999400"/>
            <a:chExt cx="444525" cy="437200"/>
          </a:xfrm>
          <a:gradFill flip="none" rotWithShape="1">
            <a:gsLst>
              <a:gs pos="0">
                <a:srgbClr val="00B0F0"/>
              </a:gs>
              <a:gs pos="51000">
                <a:schemeClr val="bg1"/>
              </a:gs>
              <a:gs pos="100000">
                <a:schemeClr val="tx1">
                  <a:lumMod val="85000"/>
                  <a:lumOff val="15000"/>
                </a:schemeClr>
              </a:gs>
            </a:gsLst>
            <a:lin ang="0" scaled="1"/>
            <a:tileRect/>
          </a:gradFill>
          <a:effectLst>
            <a:outerShdw blurRad="50800" dist="38100" dir="5400000" algn="t" rotWithShape="0">
              <a:prstClr val="black">
                <a:alpha val="40000"/>
              </a:prstClr>
            </a:outerShdw>
          </a:effectLst>
        </p:grpSpPr>
        <p:sp>
          <p:nvSpPr>
            <p:cNvPr id="6" name="Shape 579">
              <a:extLst>
                <a:ext uri="{FF2B5EF4-FFF2-40B4-BE49-F238E27FC236}">
                  <a16:creationId xmlns:a16="http://schemas.microsoft.com/office/drawing/2014/main" id="{706129AB-3DA6-4E64-9B9E-ED8A68B40F14}"/>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580">
              <a:extLst>
                <a:ext uri="{FF2B5EF4-FFF2-40B4-BE49-F238E27FC236}">
                  <a16:creationId xmlns:a16="http://schemas.microsoft.com/office/drawing/2014/main" id="{B11208DC-7074-4DE9-947D-95ADF2C6C038}"/>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581">
              <a:extLst>
                <a:ext uri="{FF2B5EF4-FFF2-40B4-BE49-F238E27FC236}">
                  <a16:creationId xmlns:a16="http://schemas.microsoft.com/office/drawing/2014/main" id="{A7122FD7-278C-459E-B67D-7767ADF48E68}"/>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582">
              <a:extLst>
                <a:ext uri="{FF2B5EF4-FFF2-40B4-BE49-F238E27FC236}">
                  <a16:creationId xmlns:a16="http://schemas.microsoft.com/office/drawing/2014/main" id="{90A4C10F-8D7E-431F-ADC3-0261EE75CD81}"/>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583">
              <a:extLst>
                <a:ext uri="{FF2B5EF4-FFF2-40B4-BE49-F238E27FC236}">
                  <a16:creationId xmlns:a16="http://schemas.microsoft.com/office/drawing/2014/main" id="{261A60B7-ED84-4633-9C13-EE1F27DB68FD}"/>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155944899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515099" y="666751"/>
            <a:ext cx="5299179" cy="1281888"/>
          </a:xfrm>
        </p:spPr>
        <p:txBody>
          <a:bodyPr>
            <a:normAutofit fontScale="90000"/>
          </a:bodyPr>
          <a:lstStyle/>
          <a:p>
            <a:r>
              <a:rPr lang="en-US" dirty="0"/>
              <a:t>THIS IS YOUR 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515099" y="2432637"/>
            <a:ext cx="5299180" cy="2899225"/>
          </a:xfrm>
          <a:prstGeom prst="rect">
            <a:avLst/>
          </a:prstGeom>
        </p:spPr>
        <p:txBody>
          <a:bodyPr wrap="square">
            <a:spAutoFit/>
          </a:bodyPr>
          <a:lstStyle/>
          <a:p>
            <a:pPr marL="0" indent="0" algn="just">
              <a:buNone/>
            </a:pPr>
            <a:r>
              <a:rPr lang="en-US" sz="1400" b="1" dirty="0">
                <a:solidFill>
                  <a:srgbClr val="00B0F0"/>
                </a:solidFill>
              </a:rPr>
              <a:t>Chris Hadfield</a:t>
            </a:r>
            <a:r>
              <a:rPr lang="en-US" sz="1400" dirty="0">
                <a:solidFill>
                  <a:srgbClr val="00B0F0"/>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pic>
        <p:nvPicPr>
          <p:cNvPr id="4" name="Picture 3">
            <a:extLst>
              <a:ext uri="{FF2B5EF4-FFF2-40B4-BE49-F238E27FC236}">
                <a16:creationId xmlns:a16="http://schemas.microsoft.com/office/drawing/2014/main" id="{5032703D-2754-4EC0-AAC6-947AC79FCDEB}"/>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6096000" cy="4903011"/>
          </a:xfrm>
          <a:prstGeom prst="rect">
            <a:avLst/>
          </a:prstGeom>
        </p:spPr>
      </p:pic>
      <p:sp>
        <p:nvSpPr>
          <p:cNvPr id="6" name="Title 1">
            <a:extLst>
              <a:ext uri="{FF2B5EF4-FFF2-40B4-BE49-F238E27FC236}">
                <a16:creationId xmlns:a16="http://schemas.microsoft.com/office/drawing/2014/main" id="{7FA5F932-D114-4D12-8D37-87DC8632E82C}"/>
              </a:ext>
            </a:extLst>
          </p:cNvPr>
          <p:cNvSpPr txBox="1">
            <a:spLocks/>
          </p:cNvSpPr>
          <p:nvPr/>
        </p:nvSpPr>
        <p:spPr>
          <a:xfrm>
            <a:off x="109484" y="5093402"/>
            <a:ext cx="5299179" cy="557989"/>
          </a:xfrm>
          <a:prstGeom prst="rect">
            <a:avLst/>
          </a:prstGeom>
        </p:spPr>
        <p:txBody>
          <a:bodyPr vert="horz" lIns="91425" tIns="91425" rIns="91425" bIns="91425" rtlCol="0" anchor="b" anchorCtr="0">
            <a:normAutofit fontScale="90000" lnSpcReduction="10000"/>
          </a:bodyPr>
          <a:lstStyle>
            <a:lvl1pPr lvl="0" algn="l" defTabSz="914400" rtl="0" eaLnBrk="1" latinLnBrk="0" hangingPunct="1">
              <a:lnSpc>
                <a:spcPct val="90000"/>
              </a:lnSpc>
              <a:spcBef>
                <a:spcPts val="0"/>
              </a:spcBef>
              <a:buNone/>
              <a:defRPr sz="4400" kern="1200">
                <a:solidFill>
                  <a:schemeClr val="bg1"/>
                </a:solidFill>
                <a:latin typeface="+mj-lt"/>
                <a:ea typeface="+mj-ea"/>
                <a:cs typeface="+mj-cs"/>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r>
              <a:rPr lang="en-US" sz="3200" dirty="0">
                <a:solidFill>
                  <a:srgbClr val="00B0F0"/>
                </a:solidFill>
              </a:rPr>
              <a:t>THIS IS YOUR SUBTITLE</a:t>
            </a:r>
          </a:p>
        </p:txBody>
      </p:sp>
      <p:grpSp>
        <p:nvGrpSpPr>
          <p:cNvPr id="13" name="Group 12">
            <a:extLst>
              <a:ext uri="{FF2B5EF4-FFF2-40B4-BE49-F238E27FC236}">
                <a16:creationId xmlns:a16="http://schemas.microsoft.com/office/drawing/2014/main" id="{E533109D-DDF3-4498-B69B-5F638D0B5FF2}"/>
              </a:ext>
            </a:extLst>
          </p:cNvPr>
          <p:cNvGrpSpPr/>
          <p:nvPr/>
        </p:nvGrpSpPr>
        <p:grpSpPr>
          <a:xfrm>
            <a:off x="3619383" y="5553759"/>
            <a:ext cx="754484" cy="119852"/>
            <a:chOff x="3569377" y="5651391"/>
            <a:chExt cx="754484" cy="119852"/>
          </a:xfrm>
        </p:grpSpPr>
        <p:sp>
          <p:nvSpPr>
            <p:cNvPr id="5" name="Oval 4">
              <a:extLst>
                <a:ext uri="{FF2B5EF4-FFF2-40B4-BE49-F238E27FC236}">
                  <a16:creationId xmlns:a16="http://schemas.microsoft.com/office/drawing/2014/main" id="{75508288-4782-45FA-85DA-1B448204BB25}"/>
                </a:ext>
              </a:extLst>
            </p:cNvPr>
            <p:cNvSpPr/>
            <p:nvPr/>
          </p:nvSpPr>
          <p:spPr>
            <a:xfrm>
              <a:off x="3569377" y="5651391"/>
              <a:ext cx="119852" cy="119852"/>
            </a:xfrm>
            <a:prstGeom prst="ellipse">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Oval 7">
              <a:extLst>
                <a:ext uri="{FF2B5EF4-FFF2-40B4-BE49-F238E27FC236}">
                  <a16:creationId xmlns:a16="http://schemas.microsoft.com/office/drawing/2014/main" id="{A46D927A-8025-4BA9-88D7-1AE20794B9DE}"/>
                </a:ext>
              </a:extLst>
            </p:cNvPr>
            <p:cNvSpPr/>
            <p:nvPr/>
          </p:nvSpPr>
          <p:spPr>
            <a:xfrm>
              <a:off x="3728035" y="5651391"/>
              <a:ext cx="119852" cy="119852"/>
            </a:xfrm>
            <a:prstGeom prst="ellipse">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Oval 8">
              <a:extLst>
                <a:ext uri="{FF2B5EF4-FFF2-40B4-BE49-F238E27FC236}">
                  <a16:creationId xmlns:a16="http://schemas.microsoft.com/office/drawing/2014/main" id="{BABE33DF-85AD-43AC-86F2-1826DA3ABC97}"/>
                </a:ext>
              </a:extLst>
            </p:cNvPr>
            <p:cNvSpPr/>
            <p:nvPr/>
          </p:nvSpPr>
          <p:spPr>
            <a:xfrm>
              <a:off x="3886693" y="5651391"/>
              <a:ext cx="119852" cy="119852"/>
            </a:xfrm>
            <a:prstGeom prst="ellipse">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a:extLst>
                <a:ext uri="{FF2B5EF4-FFF2-40B4-BE49-F238E27FC236}">
                  <a16:creationId xmlns:a16="http://schemas.microsoft.com/office/drawing/2014/main" id="{8E37478D-BA96-4214-AB7F-A41D9E443BCC}"/>
                </a:ext>
              </a:extLst>
            </p:cNvPr>
            <p:cNvSpPr/>
            <p:nvPr/>
          </p:nvSpPr>
          <p:spPr>
            <a:xfrm>
              <a:off x="4045351" y="5651391"/>
              <a:ext cx="119852" cy="119852"/>
            </a:xfrm>
            <a:prstGeom prst="ellipse">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 name="Oval 10">
              <a:extLst>
                <a:ext uri="{FF2B5EF4-FFF2-40B4-BE49-F238E27FC236}">
                  <a16:creationId xmlns:a16="http://schemas.microsoft.com/office/drawing/2014/main" id="{C7207E32-863F-441D-9370-C6386006E0E8}"/>
                </a:ext>
              </a:extLst>
            </p:cNvPr>
            <p:cNvSpPr/>
            <p:nvPr/>
          </p:nvSpPr>
          <p:spPr>
            <a:xfrm>
              <a:off x="4204009" y="5651391"/>
              <a:ext cx="119852" cy="119852"/>
            </a:xfrm>
            <a:prstGeom prst="ellipse">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 name="Rectangle 11">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193068" y="3908680"/>
            <a:ext cx="4103401" cy="1801506"/>
          </a:xfrm>
          <a:prstGeom prst="rect">
            <a:avLst/>
          </a:prstGeom>
        </p:spPr>
        <p:txBody>
          <a:bodyPr lIns="91425" tIns="91425" rIns="91425" bIns="91425" anchor="b" anchorCtr="0">
            <a:noAutofit/>
          </a:bodyPr>
          <a:lstStyle/>
          <a:p>
            <a:pPr lvl="0">
              <a:spcBef>
                <a:spcPts val="0"/>
              </a:spcBef>
              <a:buNone/>
            </a:pPr>
            <a:r>
              <a:rPr lang="en" sz="3600" dirty="0"/>
              <a:t>YOU CAN ALSO </a:t>
            </a:r>
            <a:r>
              <a:rPr lang="en" sz="3600" dirty="0">
                <a:solidFill>
                  <a:srgbClr val="00B0F0"/>
                </a:solidFill>
              </a:rPr>
              <a:t>SPLIT</a:t>
            </a:r>
            <a:r>
              <a:rPr lang="en" sz="36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4675127" y="3908680"/>
            <a:ext cx="3182229" cy="2677656"/>
          </a:xfrm>
          <a:prstGeom prst="rect">
            <a:avLst/>
          </a:prstGeom>
        </p:spPr>
        <p:txBody>
          <a:bodyPr wrap="square">
            <a:spAutoFit/>
          </a:bodyPr>
          <a:lstStyle/>
          <a:p>
            <a:pPr algn="just"/>
            <a:r>
              <a:rPr lang="en-US" sz="1400" b="1" dirty="0">
                <a:solidFill>
                  <a:srgbClr val="00B0F0"/>
                </a:solidFill>
              </a:rPr>
              <a:t>Chris Hadfield</a:t>
            </a:r>
            <a:r>
              <a:rPr lang="en-US" sz="1400" dirty="0">
                <a:solidFill>
                  <a:srgbClr val="00B0F0"/>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236014" y="3908680"/>
            <a:ext cx="3345305" cy="2462213"/>
          </a:xfrm>
          <a:prstGeom prst="rect">
            <a:avLst/>
          </a:prstGeom>
        </p:spPr>
        <p:txBody>
          <a:bodyPr wrap="square">
            <a:spAutoFit/>
          </a:bodyPr>
          <a:lstStyle/>
          <a:p>
            <a:pPr algn="just"/>
            <a:r>
              <a:rPr lang="en-US" sz="1400" b="1" dirty="0">
                <a:solidFill>
                  <a:srgbClr val="00B0F0"/>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pic>
        <p:nvPicPr>
          <p:cNvPr id="4" name="Picture 3">
            <a:extLst>
              <a:ext uri="{FF2B5EF4-FFF2-40B4-BE49-F238E27FC236}">
                <a16:creationId xmlns:a16="http://schemas.microsoft.com/office/drawing/2014/main" id="{B434C4D4-ADDB-4543-9956-155932DEF569}"/>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999344" y="487107"/>
            <a:ext cx="10193312" cy="3070054"/>
          </a:xfrm>
          <a:prstGeom prst="rect">
            <a:avLst/>
          </a:prstGeom>
          <a:effectLst>
            <a:outerShdw blurRad="50800" dist="38100" dir="5400000" algn="t" rotWithShape="0">
              <a:prstClr val="black">
                <a:alpha val="40000"/>
              </a:prstClr>
            </a:outerShdw>
          </a:effectLst>
        </p:spPr>
      </p:pic>
      <p:sp>
        <p:nvSpPr>
          <p:cNvPr id="7" name="Rectangle 6">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3715229" y="134910"/>
            <a:ext cx="4889125" cy="1237892"/>
          </a:xfrm>
          <a:prstGeom prst="rect">
            <a:avLst/>
          </a:prstGeom>
        </p:spPr>
        <p:txBody>
          <a:bodyPr lIns="91425" tIns="91425" rIns="91425" bIns="91425" anchor="b" anchorCtr="0">
            <a:noAutofit/>
          </a:bodyPr>
          <a:lstStyle/>
          <a:p>
            <a:pPr lvl="0" algn="ctr">
              <a:spcBef>
                <a:spcPts val="0"/>
              </a:spcBef>
              <a:buNone/>
            </a:pPr>
            <a:r>
              <a:rPr lang="en" sz="3600" dirty="0"/>
              <a:t>IN TWO OR </a:t>
            </a:r>
            <a:r>
              <a:rPr lang="en" sz="3600" dirty="0">
                <a:solidFill>
                  <a:srgbClr val="00B0F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265638" y="3444076"/>
            <a:ext cx="2648549" cy="2031325"/>
          </a:xfrm>
          <a:prstGeom prst="rect">
            <a:avLst/>
          </a:prstGeom>
        </p:spPr>
        <p:txBody>
          <a:bodyPr wrap="square">
            <a:spAutoFit/>
          </a:bodyPr>
          <a:lstStyle/>
          <a:p>
            <a:pPr algn="ctr"/>
            <a:r>
              <a:rPr lang="en-US" sz="1400" b="1" dirty="0">
                <a:solidFill>
                  <a:srgbClr val="0070C0"/>
                </a:solidFill>
              </a:rPr>
              <a:t>Helen Keller </a:t>
            </a:r>
          </a:p>
          <a:p>
            <a:pPr algn="ctr"/>
            <a:r>
              <a:rPr lang="en-US" sz="1400" dirty="0"/>
              <a:t>	</a:t>
            </a:r>
          </a:p>
          <a:p>
            <a:pPr algn="ctr"/>
            <a:r>
              <a:rPr lang="en-US" sz="14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771725" y="3444163"/>
            <a:ext cx="2648549" cy="2031325"/>
          </a:xfrm>
          <a:prstGeom prst="rect">
            <a:avLst/>
          </a:prstGeom>
        </p:spPr>
        <p:txBody>
          <a:bodyPr wrap="square">
            <a:spAutoFit/>
          </a:bodyPr>
          <a:lstStyle/>
          <a:p>
            <a:pPr algn="ctr"/>
            <a:r>
              <a:rPr lang="en-US" sz="1400" b="1" dirty="0">
                <a:solidFill>
                  <a:schemeClr val="tx1">
                    <a:lumMod val="85000"/>
                    <a:lumOff val="15000"/>
                  </a:schemeClr>
                </a:solidFill>
              </a:rPr>
              <a:t>Mario Andretti</a:t>
            </a:r>
          </a:p>
          <a:p>
            <a:pPr algn="ctr"/>
            <a:endParaRPr lang="en-US" sz="1400" dirty="0">
              <a:solidFill>
                <a:srgbClr val="0070C0"/>
              </a:solidFill>
            </a:endParaRPr>
          </a:p>
          <a:p>
            <a:pPr algn="ctr"/>
            <a:r>
              <a:rPr lang="en-US" sz="14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177029" y="3429000"/>
            <a:ext cx="2648549" cy="2031325"/>
          </a:xfrm>
          <a:prstGeom prst="rect">
            <a:avLst/>
          </a:prstGeom>
        </p:spPr>
        <p:txBody>
          <a:bodyPr wrap="square">
            <a:spAutoFit/>
          </a:bodyPr>
          <a:lstStyle/>
          <a:p>
            <a:pPr algn="ctr"/>
            <a:r>
              <a:rPr lang="en-US" sz="1400" b="1" dirty="0">
                <a:solidFill>
                  <a:srgbClr val="0070C0"/>
                </a:solidFill>
              </a:rPr>
              <a:t>Dwight. Eisenhower</a:t>
            </a:r>
          </a:p>
          <a:p>
            <a:pPr algn="ctr"/>
            <a:endParaRPr lang="en-US" sz="1400" b="1" dirty="0">
              <a:solidFill>
                <a:srgbClr val="0070C0"/>
              </a:solidFill>
            </a:endParaRPr>
          </a:p>
          <a:p>
            <a:pPr algn="ctr"/>
            <a:r>
              <a:rPr lang="en-US" sz="1400" dirty="0">
                <a:solidFill>
                  <a:schemeClr val="bg1"/>
                </a:solidFill>
              </a:rPr>
              <a:t>The supreme quality for leadership is unquestionably integrity. Without it, no real success is possible, no matter whether it is on a section gang, a football field, in an army, or in an office. </a:t>
            </a:r>
          </a:p>
        </p:txBody>
      </p:sp>
      <p:grpSp>
        <p:nvGrpSpPr>
          <p:cNvPr id="7" name="Shape 357">
            <a:extLst>
              <a:ext uri="{FF2B5EF4-FFF2-40B4-BE49-F238E27FC236}">
                <a16:creationId xmlns:a16="http://schemas.microsoft.com/office/drawing/2014/main" id="{35AB5E3A-24C4-4BC0-A97E-A501E7D192E1}"/>
              </a:ext>
            </a:extLst>
          </p:cNvPr>
          <p:cNvGrpSpPr/>
          <p:nvPr/>
        </p:nvGrpSpPr>
        <p:grpSpPr>
          <a:xfrm>
            <a:off x="2148623" y="1740703"/>
            <a:ext cx="781157" cy="650285"/>
            <a:chOff x="1244325" y="314425"/>
            <a:chExt cx="444525" cy="370050"/>
          </a:xfrm>
          <a:solidFill>
            <a:srgbClr val="00B0F0"/>
          </a:solidFill>
        </p:grpSpPr>
        <p:sp>
          <p:nvSpPr>
            <p:cNvPr id="8" name="Shape 358">
              <a:extLst>
                <a:ext uri="{FF2B5EF4-FFF2-40B4-BE49-F238E27FC236}">
                  <a16:creationId xmlns:a16="http://schemas.microsoft.com/office/drawing/2014/main" id="{F14650FA-4D85-47F5-96DB-464258EE6C49}"/>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9">
              <a:extLst>
                <a:ext uri="{FF2B5EF4-FFF2-40B4-BE49-F238E27FC236}">
                  <a16:creationId xmlns:a16="http://schemas.microsoft.com/office/drawing/2014/main" id="{677F5F6A-48A1-48C3-9141-19F32C4C71CF}"/>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0" name="Shape 374">
            <a:extLst>
              <a:ext uri="{FF2B5EF4-FFF2-40B4-BE49-F238E27FC236}">
                <a16:creationId xmlns:a16="http://schemas.microsoft.com/office/drawing/2014/main" id="{F835AFD6-7948-4EFE-A00B-3042E3149929}"/>
              </a:ext>
            </a:extLst>
          </p:cNvPr>
          <p:cNvSpPr/>
          <p:nvPr/>
        </p:nvSpPr>
        <p:spPr>
          <a:xfrm>
            <a:off x="5741589" y="1725223"/>
            <a:ext cx="745124" cy="650285"/>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tx1">
              <a:lumMod val="85000"/>
              <a:lumOff val="15000"/>
            </a:schemeClr>
          </a:solidFill>
          <a:ln>
            <a:noFill/>
          </a:ln>
        </p:spPr>
        <p:txBody>
          <a:bodyPr lIns="91425" tIns="91425" rIns="91425" bIns="91425" anchor="ctr" anchorCtr="0">
            <a:noAutofit/>
          </a:bodyPr>
          <a:lstStyle/>
          <a:p>
            <a:pPr lvl="0">
              <a:spcBef>
                <a:spcPts val="0"/>
              </a:spcBef>
              <a:buNone/>
            </a:pPr>
            <a:endParaRPr dirty="0">
              <a:solidFill>
                <a:srgbClr val="434343"/>
              </a:solidFill>
            </a:endParaRPr>
          </a:p>
        </p:txBody>
      </p:sp>
      <p:grpSp>
        <p:nvGrpSpPr>
          <p:cNvPr id="11" name="Shape 561">
            <a:extLst>
              <a:ext uri="{FF2B5EF4-FFF2-40B4-BE49-F238E27FC236}">
                <a16:creationId xmlns:a16="http://schemas.microsoft.com/office/drawing/2014/main" id="{426B9859-EFB8-4C07-8804-96ED182B8DD8}"/>
              </a:ext>
            </a:extLst>
          </p:cNvPr>
          <p:cNvGrpSpPr/>
          <p:nvPr/>
        </p:nvGrpSpPr>
        <p:grpSpPr>
          <a:xfrm>
            <a:off x="9298521" y="1728976"/>
            <a:ext cx="496713" cy="647430"/>
            <a:chOff x="2624850" y="4296000"/>
            <a:chExt cx="380400" cy="495825"/>
          </a:xfrm>
          <a:solidFill>
            <a:srgbClr val="00B0F0"/>
          </a:solidFill>
        </p:grpSpPr>
        <p:sp>
          <p:nvSpPr>
            <p:cNvPr id="12" name="Shape 562">
              <a:extLst>
                <a:ext uri="{FF2B5EF4-FFF2-40B4-BE49-F238E27FC236}">
                  <a16:creationId xmlns:a16="http://schemas.microsoft.com/office/drawing/2014/main" id="{095DDA7E-77B1-4F0D-BBEB-CA12348353AD}"/>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563">
              <a:extLst>
                <a:ext uri="{FF2B5EF4-FFF2-40B4-BE49-F238E27FC236}">
                  <a16:creationId xmlns:a16="http://schemas.microsoft.com/office/drawing/2014/main" id="{786D9C82-A840-4D95-911D-FA3DEAB4650D}"/>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564">
              <a:extLst>
                <a:ext uri="{FF2B5EF4-FFF2-40B4-BE49-F238E27FC236}">
                  <a16:creationId xmlns:a16="http://schemas.microsoft.com/office/drawing/2014/main" id="{79CA76A6-311E-4A9D-BFDB-5ADAD3E1C9B7}"/>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Rectangle 16">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2864A2CE-E5C5-4E2E-AD69-1B9C1AEDC7E0}"/>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1999" cy="6858000"/>
          </a:xfrm>
          <a:prstGeom prst="rect">
            <a:avLst/>
          </a:prstGeom>
        </p:spPr>
      </p:pic>
      <p:sp>
        <p:nvSpPr>
          <p:cNvPr id="4" name="Title 1">
            <a:extLst>
              <a:ext uri="{FF2B5EF4-FFF2-40B4-BE49-F238E27FC236}">
                <a16:creationId xmlns:a16="http://schemas.microsoft.com/office/drawing/2014/main" id="{8286C024-4970-4458-94AE-6F23926FCD8E}"/>
              </a:ext>
            </a:extLst>
          </p:cNvPr>
          <p:cNvSpPr txBox="1">
            <a:spLocks/>
          </p:cNvSpPr>
          <p:nvPr/>
        </p:nvSpPr>
        <p:spPr>
          <a:xfrm>
            <a:off x="6858000" y="315310"/>
            <a:ext cx="5130362" cy="1111469"/>
          </a:xfrm>
          <a:prstGeom prst="rect">
            <a:avLst/>
          </a:prstGeom>
        </p:spPr>
        <p:txBody>
          <a:bodyPr>
            <a:normAutofit fontScale="90000" lnSpcReduction="2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t>BIG </a:t>
            </a:r>
            <a:r>
              <a:rPr lang="en-US" sz="4000" dirty="0">
                <a:solidFill>
                  <a:srgbClr val="00B0F0"/>
                </a:solidFill>
              </a:rPr>
              <a:t>PICTURE</a:t>
            </a:r>
            <a:r>
              <a:rPr lang="en-US" sz="4000" dirty="0">
                <a:solidFill>
                  <a:srgbClr val="0070C0"/>
                </a:solidFill>
              </a:rPr>
              <a:t> </a:t>
            </a:r>
            <a:r>
              <a:rPr lang="en-US" sz="4000" dirty="0"/>
              <a:t>CREATES BIG </a:t>
            </a:r>
            <a:r>
              <a:rPr lang="en-US" sz="4000" dirty="0">
                <a:solidFill>
                  <a:srgbClr val="00B0F0"/>
                </a:solidFill>
              </a:rPr>
              <a:t>IMPACT</a:t>
            </a:r>
            <a:r>
              <a:rPr lang="en-US" sz="2000" dirty="0"/>
              <a:t/>
            </a:r>
            <a:br>
              <a:rPr lang="en-US" sz="2000" dirty="0"/>
            </a:br>
            <a:r>
              <a:rPr lang="en-US" sz="2000" dirty="0"/>
              <a:t>A Picture Is Worth A Thousand Words</a:t>
            </a:r>
          </a:p>
        </p:txBody>
      </p:sp>
      <p:sp>
        <p:nvSpPr>
          <p:cNvPr id="5" name="Rectangle 4">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99156598"/>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881332" y="702278"/>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dirty="0">
                <a:solidFill>
                  <a:srgbClr val="00B0F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655255150"/>
              </p:ext>
            </p:extLst>
          </p:nvPr>
        </p:nvGraphicFramePr>
        <p:xfrm>
          <a:off x="1137516" y="1784555"/>
          <a:ext cx="5182744" cy="3746091"/>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4" name="Chart 3">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188902490"/>
              </p:ext>
            </p:extLst>
          </p:nvPr>
        </p:nvGraphicFramePr>
        <p:xfrm>
          <a:off x="7033611" y="2315496"/>
          <a:ext cx="4821269" cy="3215150"/>
        </p:xfrm>
        <a:graphic>
          <a:graphicData uri="http://schemas.openxmlformats.org/drawingml/2006/chart">
            <c:chart xmlns:c="http://schemas.openxmlformats.org/drawingml/2006/chart" xmlns:r="http://schemas.openxmlformats.org/officeDocument/2006/relationships" r:id="rId3"/>
          </a:graphicData>
        </a:graphic>
      </p:graphicFrame>
      <p:sp>
        <p:nvSpPr>
          <p:cNvPr id="5" name="Rectangle 4">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835028" y="828062"/>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00B0F0"/>
                </a:solidFill>
              </a:rPr>
              <a:t>DATA</a:t>
            </a:r>
            <a:endParaRPr lang="en" sz="3600" dirty="0">
              <a:solidFill>
                <a:srgbClr val="00B0F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728243535"/>
              </p:ext>
            </p:extLst>
          </p:nvPr>
        </p:nvGraphicFramePr>
        <p:xfrm>
          <a:off x="2400300" y="1981786"/>
          <a:ext cx="7391400" cy="4174276"/>
        </p:xfrm>
        <a:graphic>
          <a:graphicData uri="http://schemas.openxmlformats.org/drawingml/2006/table">
            <a:tbl>
              <a:tblPr firstRow="1" bandRow="1">
                <a:tableStyleId>{073A0DAA-6AF3-43AB-8588-CEC1D06C72B9}</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4911929" y="373178"/>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grpSp>
        <p:nvGrpSpPr>
          <p:cNvPr id="8" name="Group 7">
            <a:extLst>
              <a:ext uri="{FF2B5EF4-FFF2-40B4-BE49-F238E27FC236}">
                <a16:creationId xmlns:a16="http://schemas.microsoft.com/office/drawing/2014/main" id="{3141A04E-1A37-4D48-B58C-D1FDFD1B3B10}"/>
              </a:ext>
            </a:extLst>
          </p:cNvPr>
          <p:cNvGrpSpPr/>
          <p:nvPr/>
        </p:nvGrpSpPr>
        <p:grpSpPr>
          <a:xfrm>
            <a:off x="1123052" y="1373067"/>
            <a:ext cx="10389632" cy="4949842"/>
            <a:chOff x="1033111" y="1522968"/>
            <a:chExt cx="10389632" cy="4949842"/>
          </a:xfrm>
        </p:grpSpPr>
        <p:sp>
          <p:nvSpPr>
            <p:cNvPr id="3" name="Shape 249"/>
            <p:cNvSpPr/>
            <p:nvPr/>
          </p:nvSpPr>
          <p:spPr>
            <a:xfrm>
              <a:off x="1033111" y="1522968"/>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dirty="0"/>
            </a:p>
          </p:txBody>
        </p:sp>
        <p:sp>
          <p:nvSpPr>
            <p:cNvPr id="4" name="Shape 251"/>
            <p:cNvSpPr/>
            <p:nvPr/>
          </p:nvSpPr>
          <p:spPr>
            <a:xfrm>
              <a:off x="2444486" y="2325255"/>
              <a:ext cx="887166" cy="268297"/>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ysClr val="windowText" lastClr="000000"/>
                  </a:solidFill>
                  <a:latin typeface="Dosis"/>
                  <a:ea typeface="Dosis"/>
                  <a:cs typeface="Dosis"/>
                  <a:sym typeface="Dosis"/>
                </a:rPr>
                <a:t>OUR OFFICE</a:t>
              </a:r>
            </a:p>
          </p:txBody>
        </p:sp>
        <p:sp>
          <p:nvSpPr>
            <p:cNvPr id="5" name="Shape 253"/>
            <p:cNvSpPr/>
            <p:nvPr/>
          </p:nvSpPr>
          <p:spPr>
            <a:xfrm rot="8100000">
              <a:off x="2259245" y="2772715"/>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6" name="Shape 254"/>
            <p:cNvSpPr/>
            <p:nvPr/>
          </p:nvSpPr>
          <p:spPr>
            <a:xfrm rot="8100000">
              <a:off x="3264850" y="420770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sp>
          <p:nvSpPr>
            <p:cNvPr id="9" name="Shape 257"/>
            <p:cNvSpPr/>
            <p:nvPr/>
          </p:nvSpPr>
          <p:spPr>
            <a:xfrm rot="8100000">
              <a:off x="6287673" y="3657751"/>
              <a:ext cx="153458" cy="153458"/>
            </a:xfrm>
            <a:prstGeom prst="teardrop">
              <a:avLst>
                <a:gd name="adj" fmla="val 100000"/>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ysClr val="windowText" lastClr="000000"/>
                </a:solidFill>
              </a:endParaRPr>
            </a:p>
          </p:txBody>
        </p:sp>
      </p:grpSp>
      <p:sp>
        <p:nvSpPr>
          <p:cNvPr id="10" name="Frame 9">
            <a:extLst>
              <a:ext uri="{FF2B5EF4-FFF2-40B4-BE49-F238E27FC236}">
                <a16:creationId xmlns:a16="http://schemas.microsoft.com/office/drawing/2014/main" id="{2657BE99-3409-4628-B277-537543F6DFAF}"/>
              </a:ext>
            </a:extLst>
          </p:cNvPr>
          <p:cNvSpPr/>
          <p:nvPr/>
        </p:nvSpPr>
        <p:spPr>
          <a:xfrm rot="10800000">
            <a:off x="295275" y="228600"/>
            <a:ext cx="11601450" cy="6400800"/>
          </a:xfrm>
          <a:prstGeom prst="frame">
            <a:avLst>
              <a:gd name="adj1" fmla="val 1123"/>
            </a:avLst>
          </a:prstGeom>
          <a:gradFill flip="none" rotWithShape="1">
            <a:gsLst>
              <a:gs pos="0">
                <a:srgbClr val="00B0F0"/>
              </a:gs>
              <a:gs pos="100000">
                <a:schemeClr val="tx1">
                  <a:lumMod val="85000"/>
                  <a:lumOff val="15000"/>
                </a:schemeClr>
              </a:gs>
              <a:gs pos="51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22311801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82">
            <a:extLst>
              <a:ext uri="{FF2B5EF4-FFF2-40B4-BE49-F238E27FC236}">
                <a16:creationId xmlns:a16="http://schemas.microsoft.com/office/drawing/2014/main" id="{A469946E-0521-4989-983F-584FABB7769A}"/>
              </a:ext>
            </a:extLst>
          </p:cNvPr>
          <p:cNvSpPr txBox="1">
            <a:spLocks/>
          </p:cNvSpPr>
          <p:nvPr/>
        </p:nvSpPr>
        <p:spPr>
          <a:xfrm>
            <a:off x="3468632" y="493075"/>
            <a:ext cx="6016736" cy="71540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OUR PROCESS IS </a:t>
            </a:r>
            <a:r>
              <a:rPr lang="en-US" sz="3600" dirty="0">
                <a:solidFill>
                  <a:srgbClr val="21D7CD"/>
                </a:solidFill>
              </a:rPr>
              <a:t>SIMPLE</a:t>
            </a:r>
            <a:endParaRPr lang="en" sz="3600" dirty="0">
              <a:solidFill>
                <a:srgbClr val="21D7CD"/>
              </a:solidFill>
            </a:endParaRPr>
          </a:p>
        </p:txBody>
      </p:sp>
      <p:graphicFrame>
        <p:nvGraphicFramePr>
          <p:cNvPr id="5" name="Diagram 4"/>
          <p:cNvGraphicFramePr/>
          <p:nvPr>
            <p:extLst>
              <p:ext uri="{D42A27DB-BD31-4B8C-83A1-F6EECF244321}">
                <p14:modId xmlns:p14="http://schemas.microsoft.com/office/powerpoint/2010/main" val="2737250931"/>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6"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2"/>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8"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accent2"/>
          </a:solidFill>
          <a:effectLst>
            <a:outerShdw blurRad="50800" dist="38100" algn="l" rotWithShape="0">
              <a:prstClr val="black">
                <a:alpha val="23000"/>
              </a:prstClr>
            </a:outerShdw>
          </a:effectLst>
        </p:grpSpPr>
        <p:sp>
          <p:nvSpPr>
            <p:cNvPr id="9"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accent2"/>
          </a:solidFill>
          <a:effectLst>
            <a:outerShdw blurRad="50800" dist="38100" algn="l" rotWithShape="0">
              <a:prstClr val="black">
                <a:alpha val="23000"/>
              </a:prstClr>
            </a:outerShdw>
          </a:effectLst>
        </p:grpSpPr>
        <p:sp>
          <p:nvSpPr>
            <p:cNvPr id="15"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 name="Rectangle 1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
        <p:nvSpPr>
          <p:cNvPr id="20" name="TextBox 19">
            <a:extLst>
              <a:ext uri="{FF2B5EF4-FFF2-40B4-BE49-F238E27FC236}">
                <a16:creationId xmlns:a16="http://schemas.microsoft.com/office/drawing/2014/main" id="{C5F6A4A1-A9E6-4F1E-8F9F-17C7B351C55C}"/>
              </a:ext>
            </a:extLst>
          </p:cNvPr>
          <p:cNvSpPr txBox="1"/>
          <p:nvPr/>
        </p:nvSpPr>
        <p:spPr>
          <a:xfrm>
            <a:off x="8604531" y="1196444"/>
            <a:ext cx="276498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1" name="TextBox 20">
            <a:extLst>
              <a:ext uri="{FF2B5EF4-FFF2-40B4-BE49-F238E27FC236}">
                <a16:creationId xmlns:a16="http://schemas.microsoft.com/office/drawing/2014/main" id="{FB401ED0-9939-428D-A0C2-8CAA057B2693}"/>
              </a:ext>
            </a:extLst>
          </p:cNvPr>
          <p:cNvSpPr txBox="1"/>
          <p:nvPr/>
        </p:nvSpPr>
        <p:spPr>
          <a:xfrm>
            <a:off x="683259" y="1231696"/>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2" name="TextBox 21">
            <a:extLst>
              <a:ext uri="{FF2B5EF4-FFF2-40B4-BE49-F238E27FC236}">
                <a16:creationId xmlns:a16="http://schemas.microsoft.com/office/drawing/2014/main" id="{7ABDBBB3-E8EC-4A11-86E6-45113363DB2A}"/>
              </a:ext>
            </a:extLst>
          </p:cNvPr>
          <p:cNvSpPr txBox="1"/>
          <p:nvPr/>
        </p:nvSpPr>
        <p:spPr>
          <a:xfrm>
            <a:off x="3368426" y="5166421"/>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3" name="TextBox 22">
            <a:extLst>
              <a:ext uri="{FF2B5EF4-FFF2-40B4-BE49-F238E27FC236}">
                <a16:creationId xmlns:a16="http://schemas.microsoft.com/office/drawing/2014/main" id="{AABC9E5D-CD5A-4D75-A43C-D06FB9E0500D}"/>
              </a:ext>
            </a:extLst>
          </p:cNvPr>
          <p:cNvSpPr txBox="1"/>
          <p:nvPr/>
        </p:nvSpPr>
        <p:spPr>
          <a:xfrm>
            <a:off x="6341736" y="5166421"/>
            <a:ext cx="2839886" cy="954107"/>
          </a:xfrm>
          <a:prstGeom prst="rect">
            <a:avLst/>
          </a:prstGeom>
          <a:noFill/>
        </p:spPr>
        <p:txBody>
          <a:bodyPr wrap="square" rtlCol="0">
            <a:spAutoFit/>
          </a:bodyPr>
          <a:lstStyle/>
          <a:p>
            <a:pPr algn="ctr"/>
            <a:r>
              <a:rPr lang="en-US" b="1" dirty="0">
                <a:solidFill>
                  <a:schemeClr val="accent2">
                    <a:lumMod val="75000"/>
                  </a:schemeClr>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Tree>
    <p:extLst>
      <p:ext uri="{BB962C8B-B14F-4D97-AF65-F5344CB8AC3E}">
        <p14:creationId xmlns:p14="http://schemas.microsoft.com/office/powerpoint/2010/main" val="1132007305"/>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8" name="Picture 47">
            <a:extLst>
              <a:ext uri="{FF2B5EF4-FFF2-40B4-BE49-F238E27FC236}">
                <a16:creationId xmlns:a16="http://schemas.microsoft.com/office/drawing/2014/main" id="{2915B734-9036-4E1C-8FB8-815BDEB7779A}"/>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6188650" cy="6858000"/>
          </a:xfrm>
          <a:prstGeom prst="rect">
            <a:avLst/>
          </a:prstGeom>
          <a:effectLst>
            <a:outerShdw blurRad="50800" dist="38100" algn="l" rotWithShape="0">
              <a:prstClr val="black">
                <a:alpha val="40000"/>
              </a:prstClr>
            </a:outerShdw>
          </a:effectLst>
        </p:spPr>
      </p:pic>
      <p:grpSp>
        <p:nvGrpSpPr>
          <p:cNvPr id="3" name="Group 2">
            <a:extLst>
              <a:ext uri="{FF2B5EF4-FFF2-40B4-BE49-F238E27FC236}">
                <a16:creationId xmlns:a16="http://schemas.microsoft.com/office/drawing/2014/main" id="{1EA885CD-1BEC-438C-946C-43935B86F353}"/>
              </a:ext>
            </a:extLst>
          </p:cNvPr>
          <p:cNvGrpSpPr/>
          <p:nvPr/>
        </p:nvGrpSpPr>
        <p:grpSpPr>
          <a:xfrm>
            <a:off x="5560093" y="352269"/>
            <a:ext cx="4774078" cy="6112647"/>
            <a:chOff x="5560093" y="352269"/>
            <a:chExt cx="4774078" cy="6112647"/>
          </a:xfrm>
        </p:grpSpPr>
        <p:grpSp>
          <p:nvGrpSpPr>
            <p:cNvPr id="4" name="Group 3">
              <a:extLst>
                <a:ext uri="{FF2B5EF4-FFF2-40B4-BE49-F238E27FC236}">
                  <a16:creationId xmlns:a16="http://schemas.microsoft.com/office/drawing/2014/main" id="{F8E74A38-FDDE-4914-BEC1-64F0CF6300D6}"/>
                </a:ext>
              </a:extLst>
            </p:cNvPr>
            <p:cNvGrpSpPr/>
            <p:nvPr/>
          </p:nvGrpSpPr>
          <p:grpSpPr>
            <a:xfrm>
              <a:off x="5560093" y="352269"/>
              <a:ext cx="1221217" cy="1245641"/>
              <a:chOff x="7570030" y="640979"/>
              <a:chExt cx="1608946" cy="1641125"/>
            </a:xfrm>
          </p:grpSpPr>
          <p:sp>
            <p:nvSpPr>
              <p:cNvPr id="18" name="Oval 17">
                <a:extLst>
                  <a:ext uri="{FF2B5EF4-FFF2-40B4-BE49-F238E27FC236}">
                    <a16:creationId xmlns:a16="http://schemas.microsoft.com/office/drawing/2014/main" id="{5DC789A3-45EF-4DED-A1FB-F3D057EE3A57}"/>
                  </a:ext>
                </a:extLst>
              </p:cNvPr>
              <p:cNvSpPr/>
              <p:nvPr/>
            </p:nvSpPr>
            <p:spPr>
              <a:xfrm>
                <a:off x="7570030" y="640979"/>
                <a:ext cx="1608946" cy="1641125"/>
              </a:xfrm>
              <a:prstGeom prst="ellipse">
                <a:avLst/>
              </a:prstGeom>
              <a:solidFill>
                <a:schemeClr val="bg2">
                  <a:lumMod val="50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a:extLst>
                  <a:ext uri="{FF2B5EF4-FFF2-40B4-BE49-F238E27FC236}">
                    <a16:creationId xmlns:a16="http://schemas.microsoft.com/office/drawing/2014/main" id="{2113281D-9C9F-44F4-9605-58B6B04921B1}"/>
                  </a:ext>
                </a:extLst>
              </p:cNvPr>
              <p:cNvSpPr/>
              <p:nvPr/>
            </p:nvSpPr>
            <p:spPr>
              <a:xfrm>
                <a:off x="7635034"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5" name="Group 4">
              <a:extLst>
                <a:ext uri="{FF2B5EF4-FFF2-40B4-BE49-F238E27FC236}">
                  <a16:creationId xmlns:a16="http://schemas.microsoft.com/office/drawing/2014/main" id="{0AFBB55E-BB2B-4601-A082-287D7ED2FAD2}"/>
                </a:ext>
              </a:extLst>
            </p:cNvPr>
            <p:cNvGrpSpPr/>
            <p:nvPr/>
          </p:nvGrpSpPr>
          <p:grpSpPr>
            <a:xfrm>
              <a:off x="5560093" y="1919937"/>
              <a:ext cx="1221217" cy="1245641"/>
              <a:chOff x="7570030" y="640979"/>
              <a:chExt cx="1608946" cy="1641125"/>
            </a:xfrm>
          </p:grpSpPr>
          <p:sp>
            <p:nvSpPr>
              <p:cNvPr id="16" name="Oval 15">
                <a:extLst>
                  <a:ext uri="{FF2B5EF4-FFF2-40B4-BE49-F238E27FC236}">
                    <a16:creationId xmlns:a16="http://schemas.microsoft.com/office/drawing/2014/main" id="{0B2604F0-D880-4E2D-A044-09260D25C041}"/>
                  </a:ext>
                </a:extLst>
              </p:cNvPr>
              <p:cNvSpPr/>
              <p:nvPr/>
            </p:nvSpPr>
            <p:spPr>
              <a:xfrm>
                <a:off x="7570030" y="640979"/>
                <a:ext cx="1608946" cy="1641125"/>
              </a:xfrm>
              <a:prstGeom prst="ellipse">
                <a:avLst/>
              </a:prstGeom>
              <a:solidFill>
                <a:schemeClr val="accent1">
                  <a:lumMod val="60000"/>
                  <a:lumOff val="40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a:extLst>
                  <a:ext uri="{FF2B5EF4-FFF2-40B4-BE49-F238E27FC236}">
                    <a16:creationId xmlns:a16="http://schemas.microsoft.com/office/drawing/2014/main" id="{150B30EF-989B-46F2-8EBA-07E9EC589BFA}"/>
                  </a:ext>
                </a:extLst>
              </p:cNvPr>
              <p:cNvSpPr/>
              <p:nvPr/>
            </p:nvSpPr>
            <p:spPr>
              <a:xfrm>
                <a:off x="7635034"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6" name="Group 5">
              <a:extLst>
                <a:ext uri="{FF2B5EF4-FFF2-40B4-BE49-F238E27FC236}">
                  <a16:creationId xmlns:a16="http://schemas.microsoft.com/office/drawing/2014/main" id="{30464773-30DB-4016-86AF-7521B42F16EE}"/>
                </a:ext>
              </a:extLst>
            </p:cNvPr>
            <p:cNvGrpSpPr/>
            <p:nvPr/>
          </p:nvGrpSpPr>
          <p:grpSpPr>
            <a:xfrm>
              <a:off x="5560093" y="3579037"/>
              <a:ext cx="1221217" cy="1245641"/>
              <a:chOff x="7570030" y="640979"/>
              <a:chExt cx="1608946" cy="1641125"/>
            </a:xfrm>
          </p:grpSpPr>
          <p:sp>
            <p:nvSpPr>
              <p:cNvPr id="14" name="Oval 13">
                <a:extLst>
                  <a:ext uri="{FF2B5EF4-FFF2-40B4-BE49-F238E27FC236}">
                    <a16:creationId xmlns:a16="http://schemas.microsoft.com/office/drawing/2014/main" id="{970300D8-A5F6-4393-AFF1-22AB7EFFE438}"/>
                  </a:ext>
                </a:extLst>
              </p:cNvPr>
              <p:cNvSpPr/>
              <p:nvPr/>
            </p:nvSpPr>
            <p:spPr>
              <a:xfrm>
                <a:off x="7570030" y="640979"/>
                <a:ext cx="1608946" cy="1641125"/>
              </a:xfrm>
              <a:prstGeom prst="ellipse">
                <a:avLst/>
              </a:prstGeom>
              <a:solidFill>
                <a:schemeClr val="accent3">
                  <a:lumMod val="60000"/>
                  <a:lumOff val="40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a:extLst>
                  <a:ext uri="{FF2B5EF4-FFF2-40B4-BE49-F238E27FC236}">
                    <a16:creationId xmlns:a16="http://schemas.microsoft.com/office/drawing/2014/main" id="{3B56C2D1-5585-4681-BEB8-8FF8DDF08916}"/>
                  </a:ext>
                </a:extLst>
              </p:cNvPr>
              <p:cNvSpPr/>
              <p:nvPr/>
            </p:nvSpPr>
            <p:spPr>
              <a:xfrm>
                <a:off x="7635034"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7" name="Group 6">
              <a:extLst>
                <a:ext uri="{FF2B5EF4-FFF2-40B4-BE49-F238E27FC236}">
                  <a16:creationId xmlns:a16="http://schemas.microsoft.com/office/drawing/2014/main" id="{9E39E203-31D9-4BFB-B0BF-1AFB828ABB4F}"/>
                </a:ext>
              </a:extLst>
            </p:cNvPr>
            <p:cNvGrpSpPr/>
            <p:nvPr/>
          </p:nvGrpSpPr>
          <p:grpSpPr>
            <a:xfrm>
              <a:off x="5560093" y="5219275"/>
              <a:ext cx="1221217" cy="1245641"/>
              <a:chOff x="7570030" y="640979"/>
              <a:chExt cx="1608946" cy="1641125"/>
            </a:xfrm>
          </p:grpSpPr>
          <p:sp>
            <p:nvSpPr>
              <p:cNvPr id="12" name="Oval 11">
                <a:extLst>
                  <a:ext uri="{FF2B5EF4-FFF2-40B4-BE49-F238E27FC236}">
                    <a16:creationId xmlns:a16="http://schemas.microsoft.com/office/drawing/2014/main" id="{3576D093-8888-4443-A616-6F3C36F44C5D}"/>
                  </a:ext>
                </a:extLst>
              </p:cNvPr>
              <p:cNvSpPr/>
              <p:nvPr/>
            </p:nvSpPr>
            <p:spPr>
              <a:xfrm>
                <a:off x="7570030" y="640979"/>
                <a:ext cx="1608946" cy="1641125"/>
              </a:xfrm>
              <a:prstGeom prst="ellipse">
                <a:avLst/>
              </a:prstGeom>
              <a:solidFill>
                <a:schemeClr val="accent6">
                  <a:lumMod val="75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3" name="Oval 12">
                <a:extLst>
                  <a:ext uri="{FF2B5EF4-FFF2-40B4-BE49-F238E27FC236}">
                    <a16:creationId xmlns:a16="http://schemas.microsoft.com/office/drawing/2014/main" id="{16BA9CEA-1E98-4E5D-877B-5F33B9DA626B}"/>
                  </a:ext>
                </a:extLst>
              </p:cNvPr>
              <p:cNvSpPr/>
              <p:nvPr/>
            </p:nvSpPr>
            <p:spPr>
              <a:xfrm>
                <a:off x="7624995" y="694753"/>
                <a:ext cx="1499017" cy="1528997"/>
              </a:xfrm>
              <a:prstGeom prst="ellipse">
                <a:avLst/>
              </a:prstGeom>
              <a:solidFill>
                <a:srgbClr val="40404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cxnSp>
          <p:nvCxnSpPr>
            <p:cNvPr id="8" name="Straight Connector 7">
              <a:extLst>
                <a:ext uri="{FF2B5EF4-FFF2-40B4-BE49-F238E27FC236}">
                  <a16:creationId xmlns:a16="http://schemas.microsoft.com/office/drawing/2014/main" id="{C08BE662-A2D6-4421-AB5E-78EB76CD5558}"/>
                </a:ext>
              </a:extLst>
            </p:cNvPr>
            <p:cNvCxnSpPr>
              <a:stCxn id="18" idx="6"/>
            </p:cNvCxnSpPr>
            <p:nvPr/>
          </p:nvCxnSpPr>
          <p:spPr>
            <a:xfrm flipV="1">
              <a:off x="6781310" y="973351"/>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9" name="Straight Connector 8">
              <a:extLst>
                <a:ext uri="{FF2B5EF4-FFF2-40B4-BE49-F238E27FC236}">
                  <a16:creationId xmlns:a16="http://schemas.microsoft.com/office/drawing/2014/main" id="{52F20522-6CF2-4C3E-80BB-5C2ECB536F89}"/>
                </a:ext>
              </a:extLst>
            </p:cNvPr>
            <p:cNvCxnSpPr/>
            <p:nvPr/>
          </p:nvCxnSpPr>
          <p:spPr>
            <a:xfrm flipV="1">
              <a:off x="6781310" y="252566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0" name="Straight Connector 9">
              <a:extLst>
                <a:ext uri="{FF2B5EF4-FFF2-40B4-BE49-F238E27FC236}">
                  <a16:creationId xmlns:a16="http://schemas.microsoft.com/office/drawing/2014/main" id="{9056051D-B3F9-4DA1-B755-B7EDAC48E3D4}"/>
                </a:ext>
              </a:extLst>
            </p:cNvPr>
            <p:cNvCxnSpPr/>
            <p:nvPr/>
          </p:nvCxnSpPr>
          <p:spPr>
            <a:xfrm flipV="1">
              <a:off x="6781310" y="419838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1" name="Straight Connector 10">
              <a:extLst>
                <a:ext uri="{FF2B5EF4-FFF2-40B4-BE49-F238E27FC236}">
                  <a16:creationId xmlns:a16="http://schemas.microsoft.com/office/drawing/2014/main" id="{A8A8BBCE-08A1-4179-9F6E-D9BB05163F31}"/>
                </a:ext>
              </a:extLst>
            </p:cNvPr>
            <p:cNvCxnSpPr/>
            <p:nvPr/>
          </p:nvCxnSpPr>
          <p:spPr>
            <a:xfrm flipV="1">
              <a:off x="6781310" y="5838618"/>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grpSp>
      <p:sp>
        <p:nvSpPr>
          <p:cNvPr id="20" name="TextBox 19">
            <a:extLst>
              <a:ext uri="{FF2B5EF4-FFF2-40B4-BE49-F238E27FC236}">
                <a16:creationId xmlns:a16="http://schemas.microsoft.com/office/drawing/2014/main" id="{C2771405-0941-47D6-B6C9-D82CCED8792C}"/>
              </a:ext>
            </a:extLst>
          </p:cNvPr>
          <p:cNvSpPr txBox="1"/>
          <p:nvPr/>
        </p:nvSpPr>
        <p:spPr>
          <a:xfrm>
            <a:off x="7061385" y="103337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1" name="Rectangle 20">
            <a:extLst>
              <a:ext uri="{FF2B5EF4-FFF2-40B4-BE49-F238E27FC236}">
                <a16:creationId xmlns:a16="http://schemas.microsoft.com/office/drawing/2014/main" id="{25C48F36-B633-458C-A3A7-9686F7CC5D02}"/>
              </a:ext>
            </a:extLst>
          </p:cNvPr>
          <p:cNvSpPr/>
          <p:nvPr/>
        </p:nvSpPr>
        <p:spPr>
          <a:xfrm>
            <a:off x="6996455" y="481014"/>
            <a:ext cx="2767146" cy="523220"/>
          </a:xfrm>
          <a:prstGeom prst="rect">
            <a:avLst/>
          </a:prstGeom>
        </p:spPr>
        <p:txBody>
          <a:bodyPr wrap="square">
            <a:spAutoFit/>
          </a:bodyPr>
          <a:lstStyle/>
          <a:p>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st</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January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2014</a:t>
            </a:r>
          </a:p>
        </p:txBody>
      </p:sp>
      <p:sp>
        <p:nvSpPr>
          <p:cNvPr id="22" name="Rectangle 21">
            <a:extLst>
              <a:ext uri="{FF2B5EF4-FFF2-40B4-BE49-F238E27FC236}">
                <a16:creationId xmlns:a16="http://schemas.microsoft.com/office/drawing/2014/main" id="{CEB45008-C9FB-4B60-A736-C229B2521A6C}"/>
              </a:ext>
            </a:extLst>
          </p:cNvPr>
          <p:cNvSpPr/>
          <p:nvPr/>
        </p:nvSpPr>
        <p:spPr>
          <a:xfrm>
            <a:off x="1651475" y="401702"/>
            <a:ext cx="4203508" cy="541174"/>
          </a:xfrm>
          <a:prstGeom prst="rect">
            <a:avLst/>
          </a:prstGeom>
        </p:spPr>
        <p:txBody>
          <a:bodyPr wrap="square">
            <a:spAutoFit/>
          </a:bodyPr>
          <a:lstStyle/>
          <a:p>
            <a:pPr algn="ctr">
              <a:lnSpc>
                <a:spcPts val="3500"/>
              </a:lnSpc>
            </a:pPr>
            <a:r>
              <a:rPr lang="en-US" sz="3600" b="1" dirty="0">
                <a:ln w="0"/>
                <a:latin typeface="+mj-lt"/>
                <a:ea typeface="Roboto" pitchFamily="2" charset="0"/>
                <a:cs typeface="Lato" panose="020F0502020204030203" pitchFamily="34" charset="0"/>
              </a:rPr>
              <a:t>Picture Timeline</a:t>
            </a:r>
          </a:p>
        </p:txBody>
      </p:sp>
      <p:sp>
        <p:nvSpPr>
          <p:cNvPr id="23" name="TextBox 22">
            <a:extLst>
              <a:ext uri="{FF2B5EF4-FFF2-40B4-BE49-F238E27FC236}">
                <a16:creationId xmlns:a16="http://schemas.microsoft.com/office/drawing/2014/main" id="{C0A28285-893F-4B77-9EFB-916C1ECAE408}"/>
              </a:ext>
            </a:extLst>
          </p:cNvPr>
          <p:cNvSpPr txBox="1"/>
          <p:nvPr/>
        </p:nvSpPr>
        <p:spPr>
          <a:xfrm>
            <a:off x="2007233" y="973351"/>
            <a:ext cx="3544520" cy="623248"/>
          </a:xfrm>
          <a:prstGeom prst="rect">
            <a:avLst/>
          </a:prstGeom>
          <a:noFill/>
        </p:spPr>
        <p:txBody>
          <a:bodyPr wrap="square" rtlCol="0">
            <a:spAutoFit/>
          </a:bodyPr>
          <a:lstStyle/>
          <a:p>
            <a:pPr algn="r"/>
            <a:r>
              <a:rPr lang="en-US" sz="1150" dirty="0">
                <a:latin typeface="+mj-lt"/>
                <a:ea typeface="Roboto" pitchFamily="2" charset="0"/>
                <a:cs typeface="Lato" panose="020F0502020204030203" pitchFamily="34" charset="0"/>
              </a:rPr>
              <a:t>Here you put a little description, Keep it short and to the point. Make it more impactful.. </a:t>
            </a:r>
          </a:p>
          <a:p>
            <a:pPr algn="r"/>
            <a:endParaRPr lang="en-US" sz="1150" dirty="0">
              <a:latin typeface="+mj-lt"/>
              <a:ea typeface="Roboto" pitchFamily="2" charset="0"/>
              <a:cs typeface="Lato" panose="020F0502020204030203" pitchFamily="34" charset="0"/>
            </a:endParaRPr>
          </a:p>
        </p:txBody>
      </p:sp>
      <p:sp>
        <p:nvSpPr>
          <p:cNvPr id="24" name="TextBox 23">
            <a:extLst>
              <a:ext uri="{FF2B5EF4-FFF2-40B4-BE49-F238E27FC236}">
                <a16:creationId xmlns:a16="http://schemas.microsoft.com/office/drawing/2014/main" id="{58BAC2CB-BD66-4867-8535-B15B2C2B6A0D}"/>
              </a:ext>
            </a:extLst>
          </p:cNvPr>
          <p:cNvSpPr txBox="1"/>
          <p:nvPr/>
        </p:nvSpPr>
        <p:spPr>
          <a:xfrm>
            <a:off x="7061385" y="265814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5" name="TextBox 24">
            <a:extLst>
              <a:ext uri="{FF2B5EF4-FFF2-40B4-BE49-F238E27FC236}">
                <a16:creationId xmlns:a16="http://schemas.microsoft.com/office/drawing/2014/main" id="{A95E607B-210E-403F-A264-7D3E54410623}"/>
              </a:ext>
            </a:extLst>
          </p:cNvPr>
          <p:cNvSpPr txBox="1"/>
          <p:nvPr/>
        </p:nvSpPr>
        <p:spPr>
          <a:xfrm>
            <a:off x="7089906" y="432912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6" name="TextBox 25">
            <a:extLst>
              <a:ext uri="{FF2B5EF4-FFF2-40B4-BE49-F238E27FC236}">
                <a16:creationId xmlns:a16="http://schemas.microsoft.com/office/drawing/2014/main" id="{7F85C1AE-0E33-427F-B55F-8719A17AEDAB}"/>
              </a:ext>
            </a:extLst>
          </p:cNvPr>
          <p:cNvSpPr txBox="1"/>
          <p:nvPr/>
        </p:nvSpPr>
        <p:spPr>
          <a:xfrm>
            <a:off x="7026921" y="596762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7" name="Rectangle 26">
            <a:extLst>
              <a:ext uri="{FF2B5EF4-FFF2-40B4-BE49-F238E27FC236}">
                <a16:creationId xmlns:a16="http://schemas.microsoft.com/office/drawing/2014/main" id="{D6E4F7A9-C89E-4731-836D-11938049ADC6}"/>
              </a:ext>
            </a:extLst>
          </p:cNvPr>
          <p:cNvSpPr/>
          <p:nvPr/>
        </p:nvSpPr>
        <p:spPr>
          <a:xfrm>
            <a:off x="7019666" y="1982529"/>
            <a:ext cx="3053482" cy="523220"/>
          </a:xfrm>
          <a:prstGeom prst="rect">
            <a:avLst/>
          </a:prstGeom>
        </p:spPr>
        <p:txBody>
          <a:bodyPr wrap="square">
            <a:spAutoFit/>
          </a:bodyPr>
          <a:lstStyle/>
          <a:p>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8</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August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2015</a:t>
            </a:r>
          </a:p>
        </p:txBody>
      </p:sp>
      <p:sp>
        <p:nvSpPr>
          <p:cNvPr id="28" name="Rectangle 27">
            <a:extLst>
              <a:ext uri="{FF2B5EF4-FFF2-40B4-BE49-F238E27FC236}">
                <a16:creationId xmlns:a16="http://schemas.microsoft.com/office/drawing/2014/main" id="{F578CD83-567A-4F4A-AD0E-AB4285D15768}"/>
              </a:ext>
            </a:extLst>
          </p:cNvPr>
          <p:cNvSpPr/>
          <p:nvPr/>
        </p:nvSpPr>
        <p:spPr>
          <a:xfrm>
            <a:off x="6996537" y="3653583"/>
            <a:ext cx="2958624" cy="523220"/>
          </a:xfrm>
          <a:prstGeom prst="rect">
            <a:avLst/>
          </a:prstGeom>
        </p:spPr>
        <p:txBody>
          <a:bodyPr wrap="square">
            <a:spAutoFit/>
          </a:bodyPr>
          <a:lstStyle/>
          <a:p>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21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April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2016</a:t>
            </a:r>
          </a:p>
        </p:txBody>
      </p:sp>
      <p:sp>
        <p:nvSpPr>
          <p:cNvPr id="29" name="Rectangle 28">
            <a:extLst>
              <a:ext uri="{FF2B5EF4-FFF2-40B4-BE49-F238E27FC236}">
                <a16:creationId xmlns:a16="http://schemas.microsoft.com/office/drawing/2014/main" id="{F8F239BC-7CD7-489C-AE99-126675E021B5}"/>
              </a:ext>
            </a:extLst>
          </p:cNvPr>
          <p:cNvSpPr/>
          <p:nvPr/>
        </p:nvSpPr>
        <p:spPr>
          <a:xfrm>
            <a:off x="6954736" y="5315398"/>
            <a:ext cx="3118412" cy="523220"/>
          </a:xfrm>
          <a:prstGeom prst="rect">
            <a:avLst/>
          </a:prstGeom>
        </p:spPr>
        <p:txBody>
          <a:bodyPr wrap="square">
            <a:spAutoFit/>
          </a:bodyPr>
          <a:lstStyle/>
          <a:p>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12</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June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2017</a:t>
            </a:r>
          </a:p>
        </p:txBody>
      </p:sp>
      <p:cxnSp>
        <p:nvCxnSpPr>
          <p:cNvPr id="30" name="Straight Connector 29">
            <a:extLst>
              <a:ext uri="{FF2B5EF4-FFF2-40B4-BE49-F238E27FC236}">
                <a16:creationId xmlns:a16="http://schemas.microsoft.com/office/drawing/2014/main" id="{29141C3E-955D-46FC-A4C8-F7E8FD1DBA4A}"/>
              </a:ext>
            </a:extLst>
          </p:cNvPr>
          <p:cNvCxnSpPr>
            <a:cxnSpLocks/>
          </p:cNvCxnSpPr>
          <p:nvPr/>
        </p:nvCxnSpPr>
        <p:spPr>
          <a:xfrm>
            <a:off x="2033372" y="912399"/>
            <a:ext cx="3439715" cy="1"/>
          </a:xfrm>
          <a:prstGeom prst="line">
            <a:avLst/>
          </a:prstGeom>
          <a:ln w="28575">
            <a:solidFill>
              <a:srgbClr val="00B0F0"/>
            </a:solidFill>
          </a:ln>
        </p:spPr>
        <p:style>
          <a:lnRef idx="1">
            <a:schemeClr val="dk1"/>
          </a:lnRef>
          <a:fillRef idx="0">
            <a:schemeClr val="dk1"/>
          </a:fillRef>
          <a:effectRef idx="0">
            <a:schemeClr val="dk1"/>
          </a:effectRef>
          <a:fontRef idx="minor">
            <a:schemeClr val="tx1"/>
          </a:fontRef>
        </p:style>
      </p:cxnSp>
      <p:sp>
        <p:nvSpPr>
          <p:cNvPr id="31" name="Shape 440">
            <a:extLst>
              <a:ext uri="{FF2B5EF4-FFF2-40B4-BE49-F238E27FC236}">
                <a16:creationId xmlns:a16="http://schemas.microsoft.com/office/drawing/2014/main" id="{AAD00A29-8AB3-4744-AD0A-FB2BCA9DA5C5}"/>
              </a:ext>
            </a:extLst>
          </p:cNvPr>
          <p:cNvSpPr/>
          <p:nvPr/>
        </p:nvSpPr>
        <p:spPr>
          <a:xfrm>
            <a:off x="5957343" y="2333937"/>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1">
              <a:lumMod val="60000"/>
              <a:lumOff val="4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2" name="Shape 486">
            <a:extLst>
              <a:ext uri="{FF2B5EF4-FFF2-40B4-BE49-F238E27FC236}">
                <a16:creationId xmlns:a16="http://schemas.microsoft.com/office/drawing/2014/main" id="{B4294184-93E2-4824-87CF-CEA3A0ADB9CE}"/>
              </a:ext>
            </a:extLst>
          </p:cNvPr>
          <p:cNvGrpSpPr/>
          <p:nvPr/>
        </p:nvGrpSpPr>
        <p:grpSpPr>
          <a:xfrm>
            <a:off x="5986044" y="702431"/>
            <a:ext cx="332377" cy="541839"/>
            <a:chOff x="6730350" y="2315900"/>
            <a:chExt cx="257700" cy="420100"/>
          </a:xfrm>
          <a:solidFill>
            <a:schemeClr val="bg2">
              <a:lumMod val="50000"/>
            </a:schemeClr>
          </a:solidFill>
        </p:grpSpPr>
        <p:sp>
          <p:nvSpPr>
            <p:cNvPr id="33" name="Shape 487">
              <a:extLst>
                <a:ext uri="{FF2B5EF4-FFF2-40B4-BE49-F238E27FC236}">
                  <a16:creationId xmlns:a16="http://schemas.microsoft.com/office/drawing/2014/main" id="{EA3570B1-D60B-4CE8-80F9-A45E8987D977}"/>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488">
              <a:extLst>
                <a:ext uri="{FF2B5EF4-FFF2-40B4-BE49-F238E27FC236}">
                  <a16:creationId xmlns:a16="http://schemas.microsoft.com/office/drawing/2014/main" id="{6E589074-884F-4E0C-9709-43177826A543}"/>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489">
              <a:extLst>
                <a:ext uri="{FF2B5EF4-FFF2-40B4-BE49-F238E27FC236}">
                  <a16:creationId xmlns:a16="http://schemas.microsoft.com/office/drawing/2014/main" id="{3592FC55-0563-41F3-9FA5-922814DAF31E}"/>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90">
              <a:extLst>
                <a:ext uri="{FF2B5EF4-FFF2-40B4-BE49-F238E27FC236}">
                  <a16:creationId xmlns:a16="http://schemas.microsoft.com/office/drawing/2014/main" id="{F3E43094-F7C6-4138-99C7-0CE684C39DD2}"/>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91">
              <a:extLst>
                <a:ext uri="{FF2B5EF4-FFF2-40B4-BE49-F238E27FC236}">
                  <a16:creationId xmlns:a16="http://schemas.microsoft.com/office/drawing/2014/main" id="{1C166821-ABD5-421D-A778-F3C5CDB04760}"/>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8" name="Shape 504">
            <a:extLst>
              <a:ext uri="{FF2B5EF4-FFF2-40B4-BE49-F238E27FC236}">
                <a16:creationId xmlns:a16="http://schemas.microsoft.com/office/drawing/2014/main" id="{93BD9662-DA5A-4351-8338-728B301283AB}"/>
              </a:ext>
            </a:extLst>
          </p:cNvPr>
          <p:cNvGrpSpPr/>
          <p:nvPr/>
        </p:nvGrpSpPr>
        <p:grpSpPr>
          <a:xfrm>
            <a:off x="5905917" y="4002399"/>
            <a:ext cx="545785" cy="403792"/>
            <a:chOff x="5255200" y="3006475"/>
            <a:chExt cx="511700" cy="378575"/>
          </a:xfrm>
          <a:solidFill>
            <a:schemeClr val="accent3">
              <a:lumMod val="60000"/>
              <a:lumOff val="40000"/>
            </a:schemeClr>
          </a:solidFill>
        </p:grpSpPr>
        <p:sp>
          <p:nvSpPr>
            <p:cNvPr id="39" name="Shape 505">
              <a:extLst>
                <a:ext uri="{FF2B5EF4-FFF2-40B4-BE49-F238E27FC236}">
                  <a16:creationId xmlns:a16="http://schemas.microsoft.com/office/drawing/2014/main" id="{D8E55E2E-F227-48D9-8E79-4C4835200E8A}"/>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06">
              <a:extLst>
                <a:ext uri="{FF2B5EF4-FFF2-40B4-BE49-F238E27FC236}">
                  <a16:creationId xmlns:a16="http://schemas.microsoft.com/office/drawing/2014/main" id="{BE5FFB0E-4D6F-4E7C-858F-50F1DC1D34C7}"/>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1" name="Shape 532">
            <a:extLst>
              <a:ext uri="{FF2B5EF4-FFF2-40B4-BE49-F238E27FC236}">
                <a16:creationId xmlns:a16="http://schemas.microsoft.com/office/drawing/2014/main" id="{8A1D8692-3974-4838-BC66-C8BA37125856}"/>
              </a:ext>
            </a:extLst>
          </p:cNvPr>
          <p:cNvGrpSpPr/>
          <p:nvPr/>
        </p:nvGrpSpPr>
        <p:grpSpPr>
          <a:xfrm>
            <a:off x="5945843" y="5652327"/>
            <a:ext cx="483228" cy="354301"/>
            <a:chOff x="3936375" y="3703750"/>
            <a:chExt cx="453050" cy="332175"/>
          </a:xfrm>
          <a:solidFill>
            <a:schemeClr val="accent5">
              <a:lumMod val="60000"/>
              <a:lumOff val="40000"/>
            </a:schemeClr>
          </a:solidFill>
        </p:grpSpPr>
        <p:sp>
          <p:nvSpPr>
            <p:cNvPr id="42" name="Shape 533">
              <a:extLst>
                <a:ext uri="{FF2B5EF4-FFF2-40B4-BE49-F238E27FC236}">
                  <a16:creationId xmlns:a16="http://schemas.microsoft.com/office/drawing/2014/main" id="{61C150C3-3295-4E15-A284-EE19614AF73E}"/>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34">
              <a:extLst>
                <a:ext uri="{FF2B5EF4-FFF2-40B4-BE49-F238E27FC236}">
                  <a16:creationId xmlns:a16="http://schemas.microsoft.com/office/drawing/2014/main" id="{6D7E3E4E-86E8-4DC1-9C1A-E26F2C45004B}"/>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35">
              <a:extLst>
                <a:ext uri="{FF2B5EF4-FFF2-40B4-BE49-F238E27FC236}">
                  <a16:creationId xmlns:a16="http://schemas.microsoft.com/office/drawing/2014/main" id="{B364510F-B8FB-4804-9B41-543D74997E7C}"/>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36">
              <a:extLst>
                <a:ext uri="{FF2B5EF4-FFF2-40B4-BE49-F238E27FC236}">
                  <a16:creationId xmlns:a16="http://schemas.microsoft.com/office/drawing/2014/main" id="{1503A520-37EA-4DB8-BDCB-4C73CD532AF2}"/>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dirty="0">
                <a:solidFill>
                  <a:srgbClr val="434343"/>
                </a:solidFill>
              </a:endParaRPr>
            </a:p>
          </p:txBody>
        </p:sp>
        <p:sp>
          <p:nvSpPr>
            <p:cNvPr id="46" name="Shape 537">
              <a:extLst>
                <a:ext uri="{FF2B5EF4-FFF2-40B4-BE49-F238E27FC236}">
                  <a16:creationId xmlns:a16="http://schemas.microsoft.com/office/drawing/2014/main" id="{6472A63A-724A-49EF-9C45-DC1C9F7D6FF1}"/>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7" name="Rectangle 46">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018932722"/>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A35952FB-3FEC-4366-A236-B0874D396A9C}"/>
              </a:ext>
            </a:extLst>
          </p:cNvPr>
          <p:cNvSpPr txBox="1">
            <a:spLocks/>
          </p:cNvSpPr>
          <p:nvPr/>
        </p:nvSpPr>
        <p:spPr>
          <a:xfrm>
            <a:off x="1332117" y="1654100"/>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chemeClr val="bg1"/>
                </a:solidFill>
                <a:effectLst>
                  <a:outerShdw blurRad="38100" dist="38100" dir="2700000" algn="tl">
                    <a:srgbClr val="000000">
                      <a:alpha val="43137"/>
                    </a:srgbClr>
                  </a:outerShdw>
                </a:effectLst>
                <a:latin typeface="+mj-lt"/>
                <a:ea typeface="Muli"/>
                <a:cs typeface="Muli"/>
                <a:sym typeface="Muli"/>
              </a:rPr>
              <a:t>	ANDROID MOCKUP</a:t>
            </a:r>
            <a:endParaRPr lang="en-US" sz="3600" dirty="0">
              <a:solidFill>
                <a:schemeClr val="bg1"/>
              </a:solidFill>
              <a:effectLst>
                <a:outerShdw blurRad="38100" dist="38100" dir="2700000" algn="tl">
                  <a:srgbClr val="000000">
                    <a:alpha val="43137"/>
                  </a:srgbClr>
                </a:outerShdw>
              </a:effectLst>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3" name="Rectangle 2">
            <a:extLst>
              <a:ext uri="{FF2B5EF4-FFF2-40B4-BE49-F238E27FC236}">
                <a16:creationId xmlns:a16="http://schemas.microsoft.com/office/drawing/2014/main" id="{C0C73EFF-AC73-4C43-B9E4-9A33DEDB7B21}"/>
              </a:ext>
            </a:extLst>
          </p:cNvPr>
          <p:cNvSpPr/>
          <p:nvPr/>
        </p:nvSpPr>
        <p:spPr>
          <a:xfrm>
            <a:off x="2155568" y="2430899"/>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79523900-6710-4882-A1D6-33F4D4269173}"/>
              </a:ext>
            </a:extLst>
          </p:cNvPr>
          <p:cNvSpPr/>
          <p:nvPr/>
        </p:nvSpPr>
        <p:spPr>
          <a:xfrm>
            <a:off x="2155568" y="3848901"/>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6">
            <a:extLst>
              <a:ext uri="{FF2B5EF4-FFF2-40B4-BE49-F238E27FC236}">
                <a16:creationId xmlns:a16="http://schemas.microsoft.com/office/drawing/2014/main" id="{245DA1DB-B1BB-4690-98DD-B298280D834E}"/>
              </a:ext>
            </a:extLst>
          </p:cNvPr>
          <p:cNvSpPr/>
          <p:nvPr/>
        </p:nvSpPr>
        <p:spPr>
          <a:xfrm>
            <a:off x="1616729" y="266953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496">
            <a:extLst>
              <a:ext uri="{FF2B5EF4-FFF2-40B4-BE49-F238E27FC236}">
                <a16:creationId xmlns:a16="http://schemas.microsoft.com/office/drawing/2014/main" id="{81FE2EC7-9524-4B03-9064-310DA9696AD4}"/>
              </a:ext>
            </a:extLst>
          </p:cNvPr>
          <p:cNvSpPr/>
          <p:nvPr/>
        </p:nvSpPr>
        <p:spPr>
          <a:xfrm>
            <a:off x="1616729" y="40548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pic>
        <p:nvPicPr>
          <p:cNvPr id="10" name="Picture 9">
            <a:extLst>
              <a:ext uri="{FF2B5EF4-FFF2-40B4-BE49-F238E27FC236}">
                <a16:creationId xmlns:a16="http://schemas.microsoft.com/office/drawing/2014/main" id="{B8767C1E-6281-4810-BD8F-EB380E44DCE8}"/>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337275" y="1344796"/>
            <a:ext cx="2308870" cy="404023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1" name="Shape 394">
            <a:extLst>
              <a:ext uri="{FF2B5EF4-FFF2-40B4-BE49-F238E27FC236}">
                <a16:creationId xmlns:a16="http://schemas.microsoft.com/office/drawing/2014/main" id="{94F5768F-B668-451F-8C20-A5BC6312BD8C}"/>
              </a:ext>
            </a:extLst>
          </p:cNvPr>
          <p:cNvSpPr/>
          <p:nvPr/>
        </p:nvSpPr>
        <p:spPr>
          <a:xfrm>
            <a:off x="7277181" y="1021437"/>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12" name="Rectangle 11">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816687867"/>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3822A976-BE18-4D07-98AA-7DB775CA755C}"/>
              </a:ext>
            </a:extLst>
          </p:cNvPr>
          <p:cNvSpPr/>
          <p:nvPr/>
        </p:nvSpPr>
        <p:spPr>
          <a:xfrm>
            <a:off x="6806746" y="2321349"/>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52B8B22D-0A03-4B1C-81C6-FAA521B237AB}"/>
              </a:ext>
            </a:extLst>
          </p:cNvPr>
          <p:cNvSpPr/>
          <p:nvPr/>
        </p:nvSpPr>
        <p:spPr>
          <a:xfrm>
            <a:off x="6806746" y="3739351"/>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4E61A19E-137A-4CE1-846E-396FC4EC9B48}"/>
              </a:ext>
            </a:extLst>
          </p:cNvPr>
          <p:cNvSpPr/>
          <p:nvPr/>
        </p:nvSpPr>
        <p:spPr>
          <a:xfrm>
            <a:off x="6287973" y="256722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77471B55-8AF3-4B0C-8E30-9637CE8E28FA}"/>
              </a:ext>
            </a:extLst>
          </p:cNvPr>
          <p:cNvSpPr/>
          <p:nvPr/>
        </p:nvSpPr>
        <p:spPr>
          <a:xfrm>
            <a:off x="6287973" y="395253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0114D058-00E6-45EA-A9EC-36F4D2C9CA2D}"/>
              </a:ext>
            </a:extLst>
          </p:cNvPr>
          <p:cNvSpPr/>
          <p:nvPr/>
        </p:nvSpPr>
        <p:spPr>
          <a:xfrm>
            <a:off x="6806746" y="1603343"/>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chemeClr val="bg1"/>
                </a:solidFill>
                <a:effectLst>
                  <a:outerShdw blurRad="38100" dist="38100" dir="2700000" algn="tl">
                    <a:srgbClr val="000000">
                      <a:alpha val="43137"/>
                    </a:srgbClr>
                  </a:outerShdw>
                </a:effectLst>
                <a:latin typeface="+mj-lt"/>
                <a:ea typeface="Muli"/>
                <a:cs typeface="Muli"/>
                <a:sym typeface="Muli"/>
              </a:rPr>
              <a:t>iPhone MOCK</a:t>
            </a:r>
          </a:p>
        </p:txBody>
      </p:sp>
      <p:pic>
        <p:nvPicPr>
          <p:cNvPr id="9" name="Picture 8">
            <a:extLst>
              <a:ext uri="{FF2B5EF4-FFF2-40B4-BE49-F238E27FC236}">
                <a16:creationId xmlns:a16="http://schemas.microsoft.com/office/drawing/2014/main" id="{F86A2EBE-73EA-4015-B483-FCD810EE5EFA}"/>
              </a:ext>
            </a:extLst>
          </p:cNvPr>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957772" y="1387597"/>
            <a:ext cx="2032170" cy="3875007"/>
          </a:xfrm>
          <a:prstGeom prst="roundRect">
            <a:avLst>
              <a:gd name="adj" fmla="val 0"/>
            </a:avLst>
          </a:prstGeom>
        </p:spPr>
      </p:pic>
      <p:sp>
        <p:nvSpPr>
          <p:cNvPr id="10" name="Shape 401">
            <a:extLst>
              <a:ext uri="{FF2B5EF4-FFF2-40B4-BE49-F238E27FC236}">
                <a16:creationId xmlns:a16="http://schemas.microsoft.com/office/drawing/2014/main" id="{121C60BB-4F55-4C52-B535-E52206786BC3}"/>
              </a:ext>
            </a:extLst>
          </p:cNvPr>
          <p:cNvSpPr/>
          <p:nvPr/>
        </p:nvSpPr>
        <p:spPr>
          <a:xfrm>
            <a:off x="2778271" y="846615"/>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14000" dir="5400000" sy="-100000" algn="bl" rotWithShape="0"/>
          </a:effectLst>
        </p:spPr>
        <p:txBody>
          <a:bodyPr lIns="91425" tIns="91425" rIns="91425" bIns="91425" anchor="ctr" anchorCtr="0">
            <a:noAutofit/>
          </a:bodyPr>
          <a:lstStyle/>
          <a:p>
            <a:endParaRPr/>
          </a:p>
        </p:txBody>
      </p:sp>
      <p:sp>
        <p:nvSpPr>
          <p:cNvPr id="11" name="Rectangle 10">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665144064"/>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49DCB1EE-E24B-4EA5-8725-BA5834B22EE9}"/>
              </a:ext>
            </a:extLst>
          </p:cNvPr>
          <p:cNvSpPr txBox="1">
            <a:spLocks/>
          </p:cNvSpPr>
          <p:nvPr/>
        </p:nvSpPr>
        <p:spPr>
          <a:xfrm>
            <a:off x="527416" y="1715020"/>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chemeClr val="bg1"/>
                </a:solidFill>
                <a:effectLst>
                  <a:outerShdw blurRad="38100" dist="38100" dir="2700000" algn="tl">
                    <a:srgbClr val="000000">
                      <a:alpha val="43137"/>
                    </a:srgbClr>
                  </a:outerShdw>
                </a:effectLst>
                <a:latin typeface="+mj-lt"/>
                <a:ea typeface="Muli"/>
                <a:cs typeface="Muli"/>
                <a:sym typeface="Muli"/>
              </a:rPr>
              <a:t>WEBSITE MOCKUP</a:t>
            </a:r>
          </a:p>
          <a:p>
            <a:pPr>
              <a:spcBef>
                <a:spcPts val="0"/>
              </a:spcBef>
              <a:buFont typeface="Arial" panose="020B0604020202020204" pitchFamily="34" charset="0"/>
              <a:buNone/>
            </a:pPr>
            <a:endParaRPr lang="en-US" sz="1400" dirty="0">
              <a:solidFill>
                <a:schemeClr val="bg1"/>
              </a:solidFill>
              <a:effectLst>
                <a:outerShdw blurRad="38100" dist="38100" dir="2700000" algn="tl">
                  <a:srgbClr val="000000">
                    <a:alpha val="43137"/>
                  </a:srgbClr>
                </a:outerShdw>
              </a:effectLst>
              <a:ea typeface="Muli"/>
              <a:cs typeface="Muli"/>
              <a:sym typeface="Muli"/>
            </a:endParaRPr>
          </a:p>
          <a:p>
            <a:pPr algn="just">
              <a:spcBef>
                <a:spcPts val="0"/>
              </a:spcBef>
              <a:buFont typeface="Arial" panose="020B0604020202020204" pitchFamily="34" charset="0"/>
              <a:buNone/>
            </a:pPr>
            <a:r>
              <a:rPr lang="en-US" sz="1400" dirty="0">
                <a:solidFill>
                  <a:schemeClr val="bg1"/>
                </a:solidFill>
                <a:effectLst>
                  <a:outerShdw blurRad="38100" dist="38100" dir="2700000" algn="tl">
                    <a:srgbClr val="000000">
                      <a:alpha val="43137"/>
                    </a:srgbClr>
                  </a:outerShdw>
                </a:effectLst>
                <a:ea typeface="Muli"/>
                <a:cs typeface="Muli"/>
                <a:sym typeface="Muli"/>
              </a:rPr>
              <a:t>    </a:t>
            </a:r>
            <a:endParaRPr lang="en-US" sz="2000" dirty="0">
              <a:solidFill>
                <a:schemeClr val="bg1"/>
              </a:solidFill>
              <a:effectLst>
                <a:outerShdw blurRad="38100" dist="38100" dir="2700000" algn="tl">
                  <a:srgbClr val="000000">
                    <a:alpha val="43137"/>
                  </a:srgbClr>
                </a:outerShdw>
              </a:effectLst>
              <a:ea typeface="Muli"/>
              <a:cs typeface="Muli"/>
              <a:sym typeface="Muli"/>
            </a:endParaRPr>
          </a:p>
          <a:p>
            <a:pPr>
              <a:spcBef>
                <a:spcPts val="0"/>
              </a:spcBef>
              <a:buFont typeface="Arial" panose="020B0604020202020204" pitchFamily="34" charset="0"/>
              <a:buNone/>
            </a:pPr>
            <a:endParaRPr lang="en-US" sz="2000" dirty="0">
              <a:solidFill>
                <a:schemeClr val="bg1"/>
              </a:solidFill>
              <a:effectLst>
                <a:outerShdw blurRad="38100" dist="38100" dir="2700000" algn="tl">
                  <a:srgbClr val="000000">
                    <a:alpha val="43137"/>
                  </a:srgbClr>
                </a:outerShdw>
              </a:effectLst>
              <a:ea typeface="Muli"/>
              <a:cs typeface="Muli"/>
              <a:sym typeface="Muli"/>
            </a:endParaRPr>
          </a:p>
        </p:txBody>
      </p:sp>
      <p:sp>
        <p:nvSpPr>
          <p:cNvPr id="3" name="Rectangle 2">
            <a:extLst>
              <a:ext uri="{FF2B5EF4-FFF2-40B4-BE49-F238E27FC236}">
                <a16:creationId xmlns:a16="http://schemas.microsoft.com/office/drawing/2014/main" id="{65264152-1B38-4437-9B6B-F3C278407F4E}"/>
              </a:ext>
            </a:extLst>
          </p:cNvPr>
          <p:cNvSpPr/>
          <p:nvPr/>
        </p:nvSpPr>
        <p:spPr>
          <a:xfrm>
            <a:off x="1645414" y="2446888"/>
            <a:ext cx="3505881"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C9DC86A0-803A-4CF9-B77C-F84C56402A6F}"/>
              </a:ext>
            </a:extLst>
          </p:cNvPr>
          <p:cNvSpPr/>
          <p:nvPr/>
        </p:nvSpPr>
        <p:spPr>
          <a:xfrm>
            <a:off x="1645414" y="3746106"/>
            <a:ext cx="3505881"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5" name="Shape 497">
            <a:extLst>
              <a:ext uri="{FF2B5EF4-FFF2-40B4-BE49-F238E27FC236}">
                <a16:creationId xmlns:a16="http://schemas.microsoft.com/office/drawing/2014/main" id="{F26E271B-28B5-4737-90CC-8B752A42B5DE}"/>
              </a:ext>
            </a:extLst>
          </p:cNvPr>
          <p:cNvGrpSpPr/>
          <p:nvPr/>
        </p:nvGrpSpPr>
        <p:grpSpPr>
          <a:xfrm>
            <a:off x="1024355" y="2717742"/>
            <a:ext cx="493682" cy="475442"/>
            <a:chOff x="2583325" y="2972875"/>
            <a:chExt cx="462850" cy="445750"/>
          </a:xfrm>
          <a:solidFill>
            <a:schemeClr val="bg1"/>
          </a:solidFill>
        </p:grpSpPr>
        <p:sp>
          <p:nvSpPr>
            <p:cNvPr id="6" name="Shape 498">
              <a:extLst>
                <a:ext uri="{FF2B5EF4-FFF2-40B4-BE49-F238E27FC236}">
                  <a16:creationId xmlns:a16="http://schemas.microsoft.com/office/drawing/2014/main" id="{B372E346-A045-4985-8422-0105D3E88C5D}"/>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7" name="Shape 499">
              <a:extLst>
                <a:ext uri="{FF2B5EF4-FFF2-40B4-BE49-F238E27FC236}">
                  <a16:creationId xmlns:a16="http://schemas.microsoft.com/office/drawing/2014/main" id="{27AE62CF-AE95-445A-B84F-603D8FC963D7}"/>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8" name="Shape 497">
            <a:extLst>
              <a:ext uri="{FF2B5EF4-FFF2-40B4-BE49-F238E27FC236}">
                <a16:creationId xmlns:a16="http://schemas.microsoft.com/office/drawing/2014/main" id="{6DEC5133-BC43-466C-913A-0BA35AE77C08}"/>
              </a:ext>
            </a:extLst>
          </p:cNvPr>
          <p:cNvGrpSpPr/>
          <p:nvPr/>
        </p:nvGrpSpPr>
        <p:grpSpPr>
          <a:xfrm>
            <a:off x="999718" y="4112210"/>
            <a:ext cx="493682" cy="475442"/>
            <a:chOff x="2583325" y="2972875"/>
            <a:chExt cx="462850" cy="445750"/>
          </a:xfrm>
          <a:solidFill>
            <a:schemeClr val="bg1"/>
          </a:solidFill>
        </p:grpSpPr>
        <p:sp>
          <p:nvSpPr>
            <p:cNvPr id="9" name="Shape 498">
              <a:extLst>
                <a:ext uri="{FF2B5EF4-FFF2-40B4-BE49-F238E27FC236}">
                  <a16:creationId xmlns:a16="http://schemas.microsoft.com/office/drawing/2014/main" id="{B51F630A-4298-49B5-88FD-6AE559C7E410}"/>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0" name="Shape 499">
              <a:extLst>
                <a:ext uri="{FF2B5EF4-FFF2-40B4-BE49-F238E27FC236}">
                  <a16:creationId xmlns:a16="http://schemas.microsoft.com/office/drawing/2014/main" id="{B3C64561-9E74-498C-AE3E-088EF282056B}"/>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3" name="Group 12">
            <a:extLst>
              <a:ext uri="{FF2B5EF4-FFF2-40B4-BE49-F238E27FC236}">
                <a16:creationId xmlns:a16="http://schemas.microsoft.com/office/drawing/2014/main" id="{7D27399D-6E57-4336-AA9C-40FA04F6B0A8}"/>
              </a:ext>
            </a:extLst>
          </p:cNvPr>
          <p:cNvGrpSpPr/>
          <p:nvPr/>
        </p:nvGrpSpPr>
        <p:grpSpPr>
          <a:xfrm>
            <a:off x="6478113" y="1379963"/>
            <a:ext cx="5046978" cy="4150683"/>
            <a:chOff x="6089746" y="1660633"/>
            <a:chExt cx="4477754" cy="3485982"/>
          </a:xfrm>
        </p:grpSpPr>
        <p:pic>
          <p:nvPicPr>
            <p:cNvPr id="14" name="Picture 13">
              <a:extLst>
                <a:ext uri="{FF2B5EF4-FFF2-40B4-BE49-F238E27FC236}">
                  <a16:creationId xmlns:a16="http://schemas.microsoft.com/office/drawing/2014/main" id="{EF4DC6D7-CD58-4A1F-9201-7DDACC787045}"/>
                </a:ext>
              </a:extLst>
            </p:cNvPr>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15" name="Shape 415">
              <a:extLst>
                <a:ext uri="{FF2B5EF4-FFF2-40B4-BE49-F238E27FC236}">
                  <a16:creationId xmlns:a16="http://schemas.microsoft.com/office/drawing/2014/main" id="{74EBBFF7-6CF7-4E61-A53C-AD91AF1588DC}"/>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16" name="Rectangle 15">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209922055"/>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E23A464B-D61D-481D-A1CE-AD3C10EEAEB7}"/>
              </a:ext>
            </a:extLst>
          </p:cNvPr>
          <p:cNvSpPr/>
          <p:nvPr/>
        </p:nvSpPr>
        <p:spPr>
          <a:xfrm>
            <a:off x="7099126" y="1705728"/>
            <a:ext cx="4064793" cy="646331"/>
          </a:xfrm>
          <a:prstGeom prst="rect">
            <a:avLst/>
          </a:prstGeom>
        </p:spPr>
        <p:txBody>
          <a:bodyPr wrap="square">
            <a:spAutoFit/>
          </a:bodyPr>
          <a:lstStyle/>
          <a:p>
            <a:pPr algn="ctr"/>
            <a:r>
              <a:rPr lang="en-US" sz="3600" dirty="0">
                <a:solidFill>
                  <a:schemeClr val="bg1"/>
                </a:solidFill>
                <a:effectLst>
                  <a:outerShdw blurRad="38100" dist="38100" dir="2700000" algn="tl">
                    <a:srgbClr val="000000">
                      <a:alpha val="43137"/>
                    </a:srgbClr>
                  </a:outerShdw>
                </a:effectLst>
                <a:latin typeface="+mj-lt"/>
                <a:ea typeface="Muli"/>
                <a:cs typeface="Muli"/>
                <a:sym typeface="Muli"/>
              </a:rPr>
              <a:t>TABLET MOCK</a:t>
            </a:r>
          </a:p>
        </p:txBody>
      </p:sp>
      <p:sp>
        <p:nvSpPr>
          <p:cNvPr id="3" name="Rectangle 2">
            <a:extLst>
              <a:ext uri="{FF2B5EF4-FFF2-40B4-BE49-F238E27FC236}">
                <a16:creationId xmlns:a16="http://schemas.microsoft.com/office/drawing/2014/main" id="{3EB10D42-0A24-47A4-94ED-BA50634B9572}"/>
              </a:ext>
            </a:extLst>
          </p:cNvPr>
          <p:cNvSpPr/>
          <p:nvPr/>
        </p:nvSpPr>
        <p:spPr>
          <a:xfrm>
            <a:off x="7537189" y="2352059"/>
            <a:ext cx="3959910"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4300D407-867D-425A-AE6D-A74772D361A1}"/>
              </a:ext>
            </a:extLst>
          </p:cNvPr>
          <p:cNvSpPr/>
          <p:nvPr/>
        </p:nvSpPr>
        <p:spPr>
          <a:xfrm>
            <a:off x="7537189" y="3770061"/>
            <a:ext cx="399747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5">
            <a:extLst>
              <a:ext uri="{FF2B5EF4-FFF2-40B4-BE49-F238E27FC236}">
                <a16:creationId xmlns:a16="http://schemas.microsoft.com/office/drawing/2014/main" id="{060E8DEE-A0C1-45B3-AA16-1296E5AAFDC5}"/>
              </a:ext>
            </a:extLst>
          </p:cNvPr>
          <p:cNvSpPr/>
          <p:nvPr/>
        </p:nvSpPr>
        <p:spPr>
          <a:xfrm>
            <a:off x="6885511" y="2660305"/>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chemeClr val="bg1"/>
              </a:solidFill>
            </a:endParaRPr>
          </a:p>
        </p:txBody>
      </p:sp>
      <p:sp>
        <p:nvSpPr>
          <p:cNvPr id="6" name="Shape 495">
            <a:extLst>
              <a:ext uri="{FF2B5EF4-FFF2-40B4-BE49-F238E27FC236}">
                <a16:creationId xmlns:a16="http://schemas.microsoft.com/office/drawing/2014/main" id="{9A9DEADB-23F2-4509-AB48-64210DC478C2}"/>
              </a:ext>
            </a:extLst>
          </p:cNvPr>
          <p:cNvSpPr/>
          <p:nvPr/>
        </p:nvSpPr>
        <p:spPr>
          <a:xfrm>
            <a:off x="6885511" y="3992321"/>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chemeClr val="bg1"/>
              </a:solidFill>
            </a:endParaRPr>
          </a:p>
        </p:txBody>
      </p:sp>
      <p:pic>
        <p:nvPicPr>
          <p:cNvPr id="9" name="Picture 8">
            <a:extLst>
              <a:ext uri="{FF2B5EF4-FFF2-40B4-BE49-F238E27FC236}">
                <a16:creationId xmlns:a16="http://schemas.microsoft.com/office/drawing/2014/main" id="{02FA5273-6AE9-4317-A0E1-A59315377393}"/>
              </a:ext>
            </a:extLst>
          </p:cNvPr>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501641" y="1481105"/>
            <a:ext cx="2942016" cy="4076793"/>
          </a:xfrm>
          <a:prstGeom prst="rect">
            <a:avLst/>
          </a:prstGeom>
        </p:spPr>
      </p:pic>
      <p:sp>
        <p:nvSpPr>
          <p:cNvPr id="10" name="Shape 408">
            <a:extLst>
              <a:ext uri="{FF2B5EF4-FFF2-40B4-BE49-F238E27FC236}">
                <a16:creationId xmlns:a16="http://schemas.microsoft.com/office/drawing/2014/main" id="{AFF5DF21-EBCA-4D96-B965-6D3D94D5B253}"/>
              </a:ext>
            </a:extLst>
          </p:cNvPr>
          <p:cNvSpPr/>
          <p:nvPr/>
        </p:nvSpPr>
        <p:spPr>
          <a:xfrm>
            <a:off x="2353567" y="1058520"/>
            <a:ext cx="3309727" cy="4680790"/>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sp>
        <p:nvSpPr>
          <p:cNvPr id="11" name="Rectangle 10">
            <a:extLst>
              <a:ext uri="{FF2B5EF4-FFF2-40B4-BE49-F238E27FC236}">
                <a16:creationId xmlns:a16="http://schemas.microsoft.com/office/drawing/2014/main" id="{F42EAFEE-1DE9-4250-BEC8-25B96AC77B3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63687584"/>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223324" y="3046441"/>
            <a:ext cx="4159111" cy="3447098"/>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a:dk1>
        <a:sysClr val="windowText" lastClr="000000"/>
      </a:dk1>
      <a:lt1>
        <a:sysClr val="window" lastClr="FFFFFF"/>
      </a:lt1>
      <a:dk2>
        <a:srgbClr val="17406D"/>
      </a:dk2>
      <a:lt2>
        <a:srgbClr val="DBEFF9"/>
      </a:lt2>
      <a:accent1>
        <a:srgbClr val="0F6FC6"/>
      </a:accent1>
      <a:accent2>
        <a:srgbClr val="009DD9"/>
      </a:accent2>
      <a:accent3>
        <a:srgbClr val="0BD0D9"/>
      </a:accent3>
      <a:accent4>
        <a:srgbClr val="10CF9B"/>
      </a:accent4>
      <a:accent5>
        <a:srgbClr val="7CCA62"/>
      </a:accent5>
      <a:accent6>
        <a:srgbClr val="A5C249"/>
      </a:accent6>
      <a:hlink>
        <a:srgbClr val="F49100"/>
      </a:hlink>
      <a:folHlink>
        <a:srgbClr val="85DFD0"/>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440</TotalTime>
  <Words>1129</Words>
  <Application>Microsoft Office PowerPoint</Application>
  <PresentationFormat>Widescreen</PresentationFormat>
  <Paragraphs>123</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DEDICATION</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78</cp:revision>
  <dcterms:created xsi:type="dcterms:W3CDTF">2017-08-02T20:41:11Z</dcterms:created>
  <dcterms:modified xsi:type="dcterms:W3CDTF">2018-04-17T11:43:13Z</dcterms:modified>
</cp:coreProperties>
</file>