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2"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Lst>
  <p:sldSz cy="10287000" cx="18288000"/>
  <p:notesSz cx="6858000" cy="9144000"/>
  <p:embeddedFontLst>
    <p:embeddedFont>
      <p:font typeface="Cormorant Garamond"/>
      <p:regular r:id="rId23"/>
      <p:bold r:id="rId24"/>
      <p:italic r:id="rId25"/>
      <p:boldItalic r:id="rId26"/>
    </p:embeddedFont>
    <p:embeddedFont>
      <p:font typeface="Cormorant Garamond SemiBold"/>
      <p:regular r:id="rId27"/>
      <p:bold r:id="rId28"/>
      <p:italic r:id="rId29"/>
      <p:boldItalic r:id="rId30"/>
    </p:embeddedFont>
    <p:embeddedFont>
      <p:font typeface="Arimo"/>
      <p:regular r:id="rId31"/>
      <p:bold r:id="rId32"/>
      <p:italic r:id="rId33"/>
      <p:boldItalic r:id="rId34"/>
    </p:embeddedFont>
    <p:embeddedFont>
      <p:font typeface="Cormorant Garamond Medium"/>
      <p:regular r:id="rId35"/>
      <p:bold r:id="rId36"/>
      <p:italic r:id="rId37"/>
      <p:boldItalic r:id="rId38"/>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000000"/>
          </p15:clr>
        </p15:guide>
        <p15:guide id="2" pos="2880">
          <p15:clr>
            <a:srgbClr val="000000"/>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font" Target="fonts/CormorantGaramond-bold.fntdata"/><Relationship Id="rId23" Type="http://schemas.openxmlformats.org/officeDocument/2006/relationships/font" Target="fonts/CormorantGaramond-regular.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font" Target="fonts/CormorantGaramond-boldItalic.fntdata"/><Relationship Id="rId25" Type="http://schemas.openxmlformats.org/officeDocument/2006/relationships/font" Target="fonts/CormorantGaramond-italic.fntdata"/><Relationship Id="rId28" Type="http://schemas.openxmlformats.org/officeDocument/2006/relationships/font" Target="fonts/CormorantGaramondSemiBold-bold.fntdata"/><Relationship Id="rId27" Type="http://schemas.openxmlformats.org/officeDocument/2006/relationships/font" Target="fonts/CormorantGaramondSemiBold-regular.fntdata"/><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font" Target="fonts/CormorantGaramondSemiBold-italic.fntdata"/><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font" Target="fonts/Arimo-regular.fntdata"/><Relationship Id="rId30" Type="http://schemas.openxmlformats.org/officeDocument/2006/relationships/font" Target="fonts/CormorantGaramondSemiBold-boldItalic.fntdata"/><Relationship Id="rId11" Type="http://schemas.openxmlformats.org/officeDocument/2006/relationships/slide" Target="slides/slide6.xml"/><Relationship Id="rId33" Type="http://schemas.openxmlformats.org/officeDocument/2006/relationships/font" Target="fonts/Arimo-italic.fntdata"/><Relationship Id="rId10" Type="http://schemas.openxmlformats.org/officeDocument/2006/relationships/slide" Target="slides/slide5.xml"/><Relationship Id="rId32" Type="http://schemas.openxmlformats.org/officeDocument/2006/relationships/font" Target="fonts/Arimo-bold.fntdata"/><Relationship Id="rId13" Type="http://schemas.openxmlformats.org/officeDocument/2006/relationships/slide" Target="slides/slide8.xml"/><Relationship Id="rId35" Type="http://schemas.openxmlformats.org/officeDocument/2006/relationships/font" Target="fonts/CormorantGaramondMedium-regular.fntdata"/><Relationship Id="rId12" Type="http://schemas.openxmlformats.org/officeDocument/2006/relationships/slide" Target="slides/slide7.xml"/><Relationship Id="rId34" Type="http://schemas.openxmlformats.org/officeDocument/2006/relationships/font" Target="fonts/Arimo-boldItalic.fntdata"/><Relationship Id="rId15" Type="http://schemas.openxmlformats.org/officeDocument/2006/relationships/slide" Target="slides/slide10.xml"/><Relationship Id="rId37" Type="http://schemas.openxmlformats.org/officeDocument/2006/relationships/font" Target="fonts/CormorantGaramondMedium-italic.fntdata"/><Relationship Id="rId14" Type="http://schemas.openxmlformats.org/officeDocument/2006/relationships/slide" Target="slides/slide9.xml"/><Relationship Id="rId36" Type="http://schemas.openxmlformats.org/officeDocument/2006/relationships/font" Target="fonts/CormorantGaramondMedium-bold.fntdata"/><Relationship Id="rId17" Type="http://schemas.openxmlformats.org/officeDocument/2006/relationships/slide" Target="slides/slide12.xml"/><Relationship Id="rId16" Type="http://schemas.openxmlformats.org/officeDocument/2006/relationships/slide" Target="slides/slide11.xml"/><Relationship Id="rId38" Type="http://schemas.openxmlformats.org/officeDocument/2006/relationships/font" Target="fonts/CormorantGaramondMedium-boldItalic.fntdata"/><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 name="Shape 24"/>
        <p:cNvGrpSpPr/>
        <p:nvPr/>
      </p:nvGrpSpPr>
      <p:grpSpPr>
        <a:xfrm>
          <a:off x="0" y="0"/>
          <a:ext cx="0" cy="0"/>
          <a:chOff x="0" y="0"/>
          <a:chExt cx="0" cy="0"/>
        </a:xfrm>
      </p:grpSpPr>
      <p:sp>
        <p:nvSpPr>
          <p:cNvPr id="25" name="Google Shape;25;p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6" name="Google Shape;26;p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 name="Shape 110"/>
        <p:cNvGrpSpPr/>
        <p:nvPr/>
      </p:nvGrpSpPr>
      <p:grpSpPr>
        <a:xfrm>
          <a:off x="0" y="0"/>
          <a:ext cx="0" cy="0"/>
          <a:chOff x="0" y="0"/>
          <a:chExt cx="0" cy="0"/>
        </a:xfrm>
      </p:grpSpPr>
      <p:sp>
        <p:nvSpPr>
          <p:cNvPr id="111" name="Google Shape;111;p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2" name="Google Shape;112;p1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 name="Shape 117"/>
        <p:cNvGrpSpPr/>
        <p:nvPr/>
      </p:nvGrpSpPr>
      <p:grpSpPr>
        <a:xfrm>
          <a:off x="0" y="0"/>
          <a:ext cx="0" cy="0"/>
          <a:chOff x="0" y="0"/>
          <a:chExt cx="0" cy="0"/>
        </a:xfrm>
      </p:grpSpPr>
      <p:sp>
        <p:nvSpPr>
          <p:cNvPr id="118" name="Google Shape;118;p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9" name="Google Shape;119;p1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 name="Shape 123"/>
        <p:cNvGrpSpPr/>
        <p:nvPr/>
      </p:nvGrpSpPr>
      <p:grpSpPr>
        <a:xfrm>
          <a:off x="0" y="0"/>
          <a:ext cx="0" cy="0"/>
          <a:chOff x="0" y="0"/>
          <a:chExt cx="0" cy="0"/>
        </a:xfrm>
      </p:grpSpPr>
      <p:sp>
        <p:nvSpPr>
          <p:cNvPr id="124" name="Google Shape;124;p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5" name="Google Shape;125;p1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1" name="Shape 141"/>
        <p:cNvGrpSpPr/>
        <p:nvPr/>
      </p:nvGrpSpPr>
      <p:grpSpPr>
        <a:xfrm>
          <a:off x="0" y="0"/>
          <a:ext cx="0" cy="0"/>
          <a:chOff x="0" y="0"/>
          <a:chExt cx="0" cy="0"/>
        </a:xfrm>
      </p:grpSpPr>
      <p:sp>
        <p:nvSpPr>
          <p:cNvPr id="142" name="Google Shape;142;p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43" name="Google Shape;143;p1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9" name="Shape 169"/>
        <p:cNvGrpSpPr/>
        <p:nvPr/>
      </p:nvGrpSpPr>
      <p:grpSpPr>
        <a:xfrm>
          <a:off x="0" y="0"/>
          <a:ext cx="0" cy="0"/>
          <a:chOff x="0" y="0"/>
          <a:chExt cx="0" cy="0"/>
        </a:xfrm>
      </p:grpSpPr>
      <p:sp>
        <p:nvSpPr>
          <p:cNvPr id="170" name="Google Shape;170;p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71" name="Google Shape;171;p1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6" name="Shape 176"/>
        <p:cNvGrpSpPr/>
        <p:nvPr/>
      </p:nvGrpSpPr>
      <p:grpSpPr>
        <a:xfrm>
          <a:off x="0" y="0"/>
          <a:ext cx="0" cy="0"/>
          <a:chOff x="0" y="0"/>
          <a:chExt cx="0" cy="0"/>
        </a:xfrm>
      </p:grpSpPr>
      <p:sp>
        <p:nvSpPr>
          <p:cNvPr id="177" name="Google Shape;177;p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78" name="Google Shape;178;p1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7" name="Shape 187"/>
        <p:cNvGrpSpPr/>
        <p:nvPr/>
      </p:nvGrpSpPr>
      <p:grpSpPr>
        <a:xfrm>
          <a:off x="0" y="0"/>
          <a:ext cx="0" cy="0"/>
          <a:chOff x="0" y="0"/>
          <a:chExt cx="0" cy="0"/>
        </a:xfrm>
      </p:grpSpPr>
      <p:sp>
        <p:nvSpPr>
          <p:cNvPr id="188" name="Google Shape;188;p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89" name="Google Shape;189;p1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3" name="Shape 243"/>
        <p:cNvGrpSpPr/>
        <p:nvPr/>
      </p:nvGrpSpPr>
      <p:grpSpPr>
        <a:xfrm>
          <a:off x="0" y="0"/>
          <a:ext cx="0" cy="0"/>
          <a:chOff x="0" y="0"/>
          <a:chExt cx="0" cy="0"/>
        </a:xfrm>
      </p:grpSpPr>
      <p:sp>
        <p:nvSpPr>
          <p:cNvPr id="244" name="Google Shape;244;p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45" name="Google Shape;245;p1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 name="Shape 32"/>
        <p:cNvGrpSpPr/>
        <p:nvPr/>
      </p:nvGrpSpPr>
      <p:grpSpPr>
        <a:xfrm>
          <a:off x="0" y="0"/>
          <a:ext cx="0" cy="0"/>
          <a:chOff x="0" y="0"/>
          <a:chExt cx="0" cy="0"/>
        </a:xfrm>
      </p:grpSpPr>
      <p:sp>
        <p:nvSpPr>
          <p:cNvPr id="33" name="Google Shape;33;p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4" name="Google Shape;34;p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 name="Shape 38"/>
        <p:cNvGrpSpPr/>
        <p:nvPr/>
      </p:nvGrpSpPr>
      <p:grpSpPr>
        <a:xfrm>
          <a:off x="0" y="0"/>
          <a:ext cx="0" cy="0"/>
          <a:chOff x="0" y="0"/>
          <a:chExt cx="0" cy="0"/>
        </a:xfrm>
      </p:grpSpPr>
      <p:sp>
        <p:nvSpPr>
          <p:cNvPr id="39" name="Google Shape;39;p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0" name="Google Shape;40;p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 name="Shape 48"/>
        <p:cNvGrpSpPr/>
        <p:nvPr/>
      </p:nvGrpSpPr>
      <p:grpSpPr>
        <a:xfrm>
          <a:off x="0" y="0"/>
          <a:ext cx="0" cy="0"/>
          <a:chOff x="0" y="0"/>
          <a:chExt cx="0" cy="0"/>
        </a:xfrm>
      </p:grpSpPr>
      <p:sp>
        <p:nvSpPr>
          <p:cNvPr id="49" name="Google Shape;49;p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0" name="Google Shape;50;p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 name="Shape 54"/>
        <p:cNvGrpSpPr/>
        <p:nvPr/>
      </p:nvGrpSpPr>
      <p:grpSpPr>
        <a:xfrm>
          <a:off x="0" y="0"/>
          <a:ext cx="0" cy="0"/>
          <a:chOff x="0" y="0"/>
          <a:chExt cx="0" cy="0"/>
        </a:xfrm>
      </p:grpSpPr>
      <p:sp>
        <p:nvSpPr>
          <p:cNvPr id="55" name="Google Shape;55;p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6" name="Google Shape;56;p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 name="Shape 62"/>
        <p:cNvGrpSpPr/>
        <p:nvPr/>
      </p:nvGrpSpPr>
      <p:grpSpPr>
        <a:xfrm>
          <a:off x="0" y="0"/>
          <a:ext cx="0" cy="0"/>
          <a:chOff x="0" y="0"/>
          <a:chExt cx="0" cy="0"/>
        </a:xfrm>
      </p:grpSpPr>
      <p:sp>
        <p:nvSpPr>
          <p:cNvPr id="63" name="Google Shape;63;p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4" name="Google Shape;64;p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 name="Shape 79"/>
        <p:cNvGrpSpPr/>
        <p:nvPr/>
      </p:nvGrpSpPr>
      <p:grpSpPr>
        <a:xfrm>
          <a:off x="0" y="0"/>
          <a:ext cx="0" cy="0"/>
          <a:chOff x="0" y="0"/>
          <a:chExt cx="0" cy="0"/>
        </a:xfrm>
      </p:grpSpPr>
      <p:sp>
        <p:nvSpPr>
          <p:cNvPr id="80" name="Google Shape;80;p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1" name="Google Shape;81;p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 name="Shape 85"/>
        <p:cNvGrpSpPr/>
        <p:nvPr/>
      </p:nvGrpSpPr>
      <p:grpSpPr>
        <a:xfrm>
          <a:off x="0" y="0"/>
          <a:ext cx="0" cy="0"/>
          <a:chOff x="0" y="0"/>
          <a:chExt cx="0" cy="0"/>
        </a:xfrm>
      </p:grpSpPr>
      <p:sp>
        <p:nvSpPr>
          <p:cNvPr id="86" name="Google Shape;86;p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7" name="Google Shape;87;p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 name="Shape 92"/>
        <p:cNvGrpSpPr/>
        <p:nvPr/>
      </p:nvGrpSpPr>
      <p:grpSpPr>
        <a:xfrm>
          <a:off x="0" y="0"/>
          <a:ext cx="0" cy="0"/>
          <a:chOff x="0" y="0"/>
          <a:chExt cx="0" cy="0"/>
        </a:xfrm>
      </p:grpSpPr>
      <p:sp>
        <p:nvSpPr>
          <p:cNvPr id="93" name="Google Shape;93;p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4" name="Google Shape;94;p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40.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10.png"/><Relationship Id="rId4" Type="http://schemas.openxmlformats.org/officeDocument/2006/relationships/image" Target="../media/image16.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1" name="Shape 11"/>
        <p:cNvGrpSpPr/>
        <p:nvPr/>
      </p:nvGrpSpPr>
      <p:grpSpPr>
        <a:xfrm>
          <a:off x="0" y="0"/>
          <a:ext cx="0" cy="0"/>
          <a:chOff x="0" y="0"/>
          <a:chExt cx="0" cy="0"/>
        </a:xfrm>
      </p:grpSpPr>
      <p:sp>
        <p:nvSpPr>
          <p:cNvPr id="12" name="Google Shape;12;p2"/>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 name="Google Shape;13;p2"/>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 name="Google Shape;14;p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rgbClr val="FAF5DF"/>
        </a:solidFill>
      </p:bgPr>
    </p:bg>
    <p:spTree>
      <p:nvGrpSpPr>
        <p:cNvPr id="15" name="Shape 15"/>
        <p:cNvGrpSpPr/>
        <p:nvPr/>
      </p:nvGrpSpPr>
      <p:grpSpPr>
        <a:xfrm>
          <a:off x="0" y="0"/>
          <a:ext cx="0" cy="0"/>
          <a:chOff x="0" y="0"/>
          <a:chExt cx="0" cy="0"/>
        </a:xfrm>
      </p:grpSpPr>
      <p:pic>
        <p:nvPicPr>
          <p:cNvPr id="16" name="Google Shape;16;p3"/>
          <p:cNvPicPr preferRelativeResize="0"/>
          <p:nvPr/>
        </p:nvPicPr>
        <p:blipFill>
          <a:blip r:embed="rId2">
            <a:alphaModFix/>
          </a:blip>
          <a:stretch>
            <a:fillRect/>
          </a:stretch>
        </p:blipFill>
        <p:spPr>
          <a:xfrm>
            <a:off x="6099896" y="1807862"/>
            <a:ext cx="6088200" cy="6671637"/>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One" type="obj">
  <p:cSld name="OBJECT">
    <p:spTree>
      <p:nvGrpSpPr>
        <p:cNvPr id="17" name="Shape 17"/>
        <p:cNvGrpSpPr/>
        <p:nvPr/>
      </p:nvGrpSpPr>
      <p:grpSpPr>
        <a:xfrm>
          <a:off x="0" y="0"/>
          <a:ext cx="0" cy="0"/>
          <a:chOff x="0" y="0"/>
          <a:chExt cx="0" cy="0"/>
        </a:xfrm>
      </p:grpSpPr>
      <p:pic>
        <p:nvPicPr>
          <p:cNvPr id="18" name="Google Shape;18;p4"/>
          <p:cNvPicPr preferRelativeResize="0"/>
          <p:nvPr/>
        </p:nvPicPr>
        <p:blipFill>
          <a:blip r:embed="rId2">
            <a:alphaModFix/>
          </a:blip>
          <a:stretch>
            <a:fillRect/>
          </a:stretch>
        </p:blipFill>
        <p:spPr>
          <a:xfrm>
            <a:off x="13655922" y="-1461275"/>
            <a:ext cx="5717929" cy="4767054"/>
          </a:xfrm>
          <a:prstGeom prst="rect">
            <a:avLst/>
          </a:prstGeom>
          <a:noFill/>
          <a:ln>
            <a:noFill/>
          </a:ln>
        </p:spPr>
      </p:pic>
      <p:pic>
        <p:nvPicPr>
          <p:cNvPr id="19" name="Google Shape;19;p4"/>
          <p:cNvPicPr preferRelativeResize="0"/>
          <p:nvPr/>
        </p:nvPicPr>
        <p:blipFill>
          <a:blip r:embed="rId3">
            <a:alphaModFix/>
          </a:blip>
          <a:stretch>
            <a:fillRect/>
          </a:stretch>
        </p:blipFill>
        <p:spPr>
          <a:xfrm>
            <a:off x="1028697" y="1028407"/>
            <a:ext cx="6604250" cy="8229892"/>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ist" type="secHead">
  <p:cSld name="SECTION_HEADER">
    <p:spTree>
      <p:nvGrpSpPr>
        <p:cNvPr id="20" name="Shape 20"/>
        <p:cNvGrpSpPr/>
        <p:nvPr/>
      </p:nvGrpSpPr>
      <p:grpSpPr>
        <a:xfrm>
          <a:off x="0" y="0"/>
          <a:ext cx="0" cy="0"/>
          <a:chOff x="0" y="0"/>
          <a:chExt cx="0" cy="0"/>
        </a:xfrm>
      </p:grpSpPr>
      <p:pic>
        <p:nvPicPr>
          <p:cNvPr id="21" name="Google Shape;21;p5"/>
          <p:cNvPicPr preferRelativeResize="0"/>
          <p:nvPr/>
        </p:nvPicPr>
        <p:blipFill>
          <a:blip r:embed="rId2">
            <a:alphaModFix/>
          </a:blip>
          <a:stretch>
            <a:fillRect/>
          </a:stretch>
        </p:blipFill>
        <p:spPr>
          <a:xfrm>
            <a:off x="2299251" y="3592564"/>
            <a:ext cx="3031000" cy="3994839"/>
          </a:xfrm>
          <a:prstGeom prst="rect">
            <a:avLst/>
          </a:prstGeom>
          <a:noFill/>
          <a:ln>
            <a:noFill/>
          </a:ln>
        </p:spPr>
      </p:pic>
      <p:pic>
        <p:nvPicPr>
          <p:cNvPr id="22" name="Google Shape;22;p5"/>
          <p:cNvPicPr preferRelativeResize="0"/>
          <p:nvPr/>
        </p:nvPicPr>
        <p:blipFill>
          <a:blip r:embed="rId3">
            <a:alphaModFix/>
          </a:blip>
          <a:stretch>
            <a:fillRect/>
          </a:stretch>
        </p:blipFill>
        <p:spPr>
          <a:xfrm>
            <a:off x="7836601" y="3590988"/>
            <a:ext cx="2956074" cy="3996414"/>
          </a:xfrm>
          <a:prstGeom prst="rect">
            <a:avLst/>
          </a:prstGeom>
          <a:noFill/>
          <a:ln>
            <a:noFill/>
          </a:ln>
        </p:spPr>
      </p:pic>
      <p:pic>
        <p:nvPicPr>
          <p:cNvPr id="23" name="Google Shape;23;p5"/>
          <p:cNvPicPr preferRelativeResize="0"/>
          <p:nvPr/>
        </p:nvPicPr>
        <p:blipFill>
          <a:blip r:embed="rId4">
            <a:alphaModFix/>
          </a:blip>
          <a:stretch>
            <a:fillRect/>
          </a:stretch>
        </p:blipFill>
        <p:spPr>
          <a:xfrm>
            <a:off x="12931451" y="3595489"/>
            <a:ext cx="3345576" cy="3991913"/>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F5DF"/>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marR="0" rtl="0" algn="ctr">
              <a:spcBef>
                <a:spcPts val="0"/>
              </a:spcBef>
              <a:spcAft>
                <a:spcPts val="0"/>
              </a:spcAft>
              <a:buClr>
                <a:schemeClr val="dk1"/>
              </a:buClr>
              <a:buSzPts val="4400"/>
              <a:buFont typeface="Cormorant Garamond"/>
              <a:buNone/>
              <a:defRPr i="0" sz="4400" u="none" cap="none" strike="noStrike">
                <a:solidFill>
                  <a:schemeClr val="dk1"/>
                </a:solidFill>
                <a:latin typeface="Cormorant Garamond"/>
                <a:ea typeface="Cormorant Garamond"/>
                <a:cs typeface="Cormorant Garamond"/>
                <a:sym typeface="Cormorant Garamond"/>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7" name="Google Shape;7;p1"/>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431800" lvl="0" marL="457200" marR="0" rtl="0" algn="l">
              <a:spcBef>
                <a:spcPts val="640"/>
              </a:spcBef>
              <a:spcAft>
                <a:spcPts val="0"/>
              </a:spcAft>
              <a:buClr>
                <a:schemeClr val="dk1"/>
              </a:buClr>
              <a:buSzPts val="3200"/>
              <a:buFont typeface="Cormorant Garamond"/>
              <a:buChar char="•"/>
              <a:defRPr i="0" sz="3200" u="none" cap="none" strike="noStrike">
                <a:solidFill>
                  <a:schemeClr val="dk1"/>
                </a:solidFill>
                <a:latin typeface="Cormorant Garamond"/>
                <a:ea typeface="Cormorant Garamond"/>
                <a:cs typeface="Cormorant Garamond"/>
                <a:sym typeface="Cormorant Garamond"/>
              </a:defRPr>
            </a:lvl1pPr>
            <a:lvl2pPr indent="-406400" lvl="1" marL="914400" marR="0" rtl="0" algn="l">
              <a:spcBef>
                <a:spcPts val="560"/>
              </a:spcBef>
              <a:spcAft>
                <a:spcPts val="0"/>
              </a:spcAft>
              <a:buClr>
                <a:schemeClr val="dk1"/>
              </a:buClr>
              <a:buSzPts val="2800"/>
              <a:buFont typeface="Arimo"/>
              <a:buChar char="–"/>
              <a:defRPr i="0" sz="2800" u="none" cap="none" strike="noStrike">
                <a:solidFill>
                  <a:schemeClr val="dk1"/>
                </a:solidFill>
                <a:latin typeface="Arimo"/>
                <a:ea typeface="Arimo"/>
                <a:cs typeface="Arimo"/>
                <a:sym typeface="Arimo"/>
              </a:defRPr>
            </a:lvl2pPr>
            <a:lvl3pPr indent="-381000" lvl="2" marL="1371600" marR="0" rtl="0" algn="l">
              <a:spcBef>
                <a:spcPts val="480"/>
              </a:spcBef>
              <a:spcAft>
                <a:spcPts val="0"/>
              </a:spcAft>
              <a:buClr>
                <a:schemeClr val="dk1"/>
              </a:buClr>
              <a:buSzPts val="2400"/>
              <a:buFont typeface="Arimo"/>
              <a:buChar char="•"/>
              <a:defRPr i="0" sz="2400" u="none" cap="none" strike="noStrike">
                <a:solidFill>
                  <a:schemeClr val="dk1"/>
                </a:solidFill>
                <a:latin typeface="Arimo"/>
                <a:ea typeface="Arimo"/>
                <a:cs typeface="Arimo"/>
                <a:sym typeface="Arimo"/>
              </a:defRPr>
            </a:lvl3pPr>
            <a:lvl4pPr indent="-355600" lvl="3" marL="1828800" marR="0" rtl="0" algn="l">
              <a:spcBef>
                <a:spcPts val="400"/>
              </a:spcBef>
              <a:spcAft>
                <a:spcPts val="0"/>
              </a:spcAft>
              <a:buClr>
                <a:schemeClr val="dk1"/>
              </a:buClr>
              <a:buSzPts val="2000"/>
              <a:buFont typeface="Arimo"/>
              <a:buChar char="–"/>
              <a:defRPr i="0" sz="2000" u="none" cap="none" strike="noStrike">
                <a:solidFill>
                  <a:schemeClr val="dk1"/>
                </a:solidFill>
                <a:latin typeface="Arimo"/>
                <a:ea typeface="Arimo"/>
                <a:cs typeface="Arimo"/>
                <a:sym typeface="Arimo"/>
              </a:defRPr>
            </a:lvl4pPr>
            <a:lvl5pPr indent="-355600" lvl="4" marL="2286000" marR="0" rtl="0" algn="l">
              <a:spcBef>
                <a:spcPts val="400"/>
              </a:spcBef>
              <a:spcAft>
                <a:spcPts val="0"/>
              </a:spcAft>
              <a:buClr>
                <a:schemeClr val="dk1"/>
              </a:buClr>
              <a:buSzPts val="2000"/>
              <a:buFont typeface="Arimo"/>
              <a:buChar char="»"/>
              <a:defRPr i="0" sz="2000" u="none" cap="none" strike="noStrike">
                <a:solidFill>
                  <a:schemeClr val="dk1"/>
                </a:solidFill>
                <a:latin typeface="Arimo"/>
                <a:ea typeface="Arimo"/>
                <a:cs typeface="Arimo"/>
                <a:sym typeface="Arimo"/>
              </a:defRPr>
            </a:lvl5pPr>
            <a:lvl6pPr indent="-355600" lvl="5" marL="2743200" marR="0" rtl="0" algn="l">
              <a:spcBef>
                <a:spcPts val="400"/>
              </a:spcBef>
              <a:spcAft>
                <a:spcPts val="0"/>
              </a:spcAft>
              <a:buClr>
                <a:schemeClr val="dk1"/>
              </a:buClr>
              <a:buSzPts val="2000"/>
              <a:buFont typeface="Arimo"/>
              <a:buChar char="•"/>
              <a:defRPr i="0" sz="2000" u="none" cap="none" strike="noStrike">
                <a:solidFill>
                  <a:schemeClr val="dk1"/>
                </a:solidFill>
                <a:latin typeface="Arimo"/>
                <a:ea typeface="Arimo"/>
                <a:cs typeface="Arimo"/>
                <a:sym typeface="Arimo"/>
              </a:defRPr>
            </a:lvl6pPr>
            <a:lvl7pPr indent="-355600" lvl="6" marL="3200400" marR="0" rtl="0" algn="l">
              <a:spcBef>
                <a:spcPts val="400"/>
              </a:spcBef>
              <a:spcAft>
                <a:spcPts val="0"/>
              </a:spcAft>
              <a:buClr>
                <a:schemeClr val="dk1"/>
              </a:buClr>
              <a:buSzPts val="2000"/>
              <a:buFont typeface="Arimo"/>
              <a:buChar char="•"/>
              <a:defRPr i="0" sz="2000" u="none" cap="none" strike="noStrike">
                <a:solidFill>
                  <a:schemeClr val="dk1"/>
                </a:solidFill>
                <a:latin typeface="Arimo"/>
                <a:ea typeface="Arimo"/>
                <a:cs typeface="Arimo"/>
                <a:sym typeface="Arimo"/>
              </a:defRPr>
            </a:lvl7pPr>
            <a:lvl8pPr indent="-355600" lvl="7" marL="3657600" marR="0" rtl="0" algn="l">
              <a:spcBef>
                <a:spcPts val="400"/>
              </a:spcBef>
              <a:spcAft>
                <a:spcPts val="0"/>
              </a:spcAft>
              <a:buClr>
                <a:schemeClr val="dk1"/>
              </a:buClr>
              <a:buSzPts val="2000"/>
              <a:buFont typeface="Arimo"/>
              <a:buChar char="•"/>
              <a:defRPr i="0" sz="2000" u="none" cap="none" strike="noStrike">
                <a:solidFill>
                  <a:schemeClr val="dk1"/>
                </a:solidFill>
                <a:latin typeface="Arimo"/>
                <a:ea typeface="Arimo"/>
                <a:cs typeface="Arimo"/>
                <a:sym typeface="Arimo"/>
              </a:defRPr>
            </a:lvl8pPr>
            <a:lvl9pPr indent="-355600" lvl="8" marL="4114800" marR="0" rtl="0" algn="l">
              <a:spcBef>
                <a:spcPts val="400"/>
              </a:spcBef>
              <a:spcAft>
                <a:spcPts val="0"/>
              </a:spcAft>
              <a:buClr>
                <a:schemeClr val="dk1"/>
              </a:buClr>
              <a:buSzPts val="2000"/>
              <a:buFont typeface="Arimo"/>
              <a:buChar char="•"/>
              <a:defRPr i="0" sz="2000" u="none" cap="none" strike="noStrike">
                <a:solidFill>
                  <a:schemeClr val="dk1"/>
                </a:solidFill>
                <a:latin typeface="Arimo"/>
                <a:ea typeface="Arimo"/>
                <a:cs typeface="Arimo"/>
                <a:sym typeface="Arimo"/>
              </a:defRPr>
            </a:lvl9pPr>
          </a:lstStyle>
          <a:p/>
        </p:txBody>
      </p:sp>
      <p:sp>
        <p:nvSpPr>
          <p:cNvPr id="8" name="Google Shape;8;p1"/>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9" name="Google Shape;9;p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0" name="Google Shape;10;p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5.png"/><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31.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38.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22.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12.png"/><Relationship Id="rId4" Type="http://schemas.openxmlformats.org/officeDocument/2006/relationships/image" Target="../media/image20.png"/><Relationship Id="rId5" Type="http://schemas.openxmlformats.org/officeDocument/2006/relationships/image" Target="../media/image19.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37.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25.png"/></Relationships>
</file>

<file path=ppt/slides/_rels/slide16.xml.rels><?xml version="1.0" encoding="UTF-8" standalone="yes"?><Relationships xmlns="http://schemas.openxmlformats.org/package/2006/relationships"><Relationship Id="rId20" Type="http://schemas.openxmlformats.org/officeDocument/2006/relationships/image" Target="../media/image41.png"/><Relationship Id="rId11" Type="http://schemas.openxmlformats.org/officeDocument/2006/relationships/image" Target="../media/image42.png"/><Relationship Id="rId10" Type="http://schemas.openxmlformats.org/officeDocument/2006/relationships/image" Target="../media/image28.png"/><Relationship Id="rId21" Type="http://schemas.openxmlformats.org/officeDocument/2006/relationships/image" Target="../media/image39.png"/><Relationship Id="rId13" Type="http://schemas.openxmlformats.org/officeDocument/2006/relationships/image" Target="../media/image27.png"/><Relationship Id="rId12" Type="http://schemas.openxmlformats.org/officeDocument/2006/relationships/image" Target="../media/image34.png"/><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18.png"/><Relationship Id="rId4" Type="http://schemas.openxmlformats.org/officeDocument/2006/relationships/image" Target="../media/image26.png"/><Relationship Id="rId9" Type="http://schemas.openxmlformats.org/officeDocument/2006/relationships/image" Target="../media/image21.png"/><Relationship Id="rId15" Type="http://schemas.openxmlformats.org/officeDocument/2006/relationships/image" Target="../media/image35.png"/><Relationship Id="rId14" Type="http://schemas.openxmlformats.org/officeDocument/2006/relationships/image" Target="../media/image44.png"/><Relationship Id="rId17" Type="http://schemas.openxmlformats.org/officeDocument/2006/relationships/image" Target="../media/image36.png"/><Relationship Id="rId16" Type="http://schemas.openxmlformats.org/officeDocument/2006/relationships/image" Target="../media/image32.png"/><Relationship Id="rId5" Type="http://schemas.openxmlformats.org/officeDocument/2006/relationships/image" Target="../media/image17.png"/><Relationship Id="rId19" Type="http://schemas.openxmlformats.org/officeDocument/2006/relationships/image" Target="../media/image43.png"/><Relationship Id="rId6" Type="http://schemas.openxmlformats.org/officeDocument/2006/relationships/image" Target="../media/image30.png"/><Relationship Id="rId18" Type="http://schemas.openxmlformats.org/officeDocument/2006/relationships/image" Target="../media/image24.png"/><Relationship Id="rId7" Type="http://schemas.openxmlformats.org/officeDocument/2006/relationships/image" Target="../media/image23.png"/><Relationship Id="rId8" Type="http://schemas.openxmlformats.org/officeDocument/2006/relationships/image" Target="../media/image33.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29.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6.png"/><Relationship Id="rId4" Type="http://schemas.openxmlformats.org/officeDocument/2006/relationships/image" Target="../media/image1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8.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4.png"/><Relationship Id="rId4" Type="http://schemas.openxmlformats.org/officeDocument/2006/relationships/image" Target="../media/image40.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2.png"/><Relationship Id="rId4" Type="http://schemas.openxmlformats.org/officeDocument/2006/relationships/image" Target="../media/image13.png"/><Relationship Id="rId5" Type="http://schemas.openxmlformats.org/officeDocument/2006/relationships/image" Target="../media/image9.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7.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11.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5.png"/><Relationship Id="rId4" Type="http://schemas.openxmlformats.org/officeDocument/2006/relationships/image" Target="../media/image10.png"/><Relationship Id="rId5"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F5DF"/>
        </a:solidFill>
      </p:bgPr>
    </p:bg>
    <p:spTree>
      <p:nvGrpSpPr>
        <p:cNvPr id="27" name="Shape 27"/>
        <p:cNvGrpSpPr/>
        <p:nvPr/>
      </p:nvGrpSpPr>
      <p:grpSpPr>
        <a:xfrm>
          <a:off x="0" y="0"/>
          <a:ext cx="0" cy="0"/>
          <a:chOff x="0" y="0"/>
          <a:chExt cx="0" cy="0"/>
        </a:xfrm>
      </p:grpSpPr>
      <p:pic>
        <p:nvPicPr>
          <p:cNvPr id="28" name="Google Shape;28;p6"/>
          <p:cNvPicPr preferRelativeResize="0"/>
          <p:nvPr/>
        </p:nvPicPr>
        <p:blipFill>
          <a:blip r:embed="rId3">
            <a:alphaModFix/>
          </a:blip>
          <a:stretch>
            <a:fillRect/>
          </a:stretch>
        </p:blipFill>
        <p:spPr>
          <a:xfrm>
            <a:off x="0" y="0"/>
            <a:ext cx="18288000" cy="10287000"/>
          </a:xfrm>
          <a:prstGeom prst="rect">
            <a:avLst/>
          </a:prstGeom>
          <a:noFill/>
          <a:ln>
            <a:noFill/>
          </a:ln>
        </p:spPr>
      </p:pic>
      <p:pic>
        <p:nvPicPr>
          <p:cNvPr id="29" name="Google Shape;29;p6"/>
          <p:cNvPicPr preferRelativeResize="0"/>
          <p:nvPr/>
        </p:nvPicPr>
        <p:blipFill>
          <a:blip r:embed="rId4">
            <a:alphaModFix/>
          </a:blip>
          <a:stretch>
            <a:fillRect/>
          </a:stretch>
        </p:blipFill>
        <p:spPr>
          <a:xfrm>
            <a:off x="3841025" y="17291"/>
            <a:ext cx="10114474" cy="15332685"/>
          </a:xfrm>
          <a:prstGeom prst="rect">
            <a:avLst/>
          </a:prstGeom>
          <a:noFill/>
          <a:ln>
            <a:noFill/>
          </a:ln>
        </p:spPr>
      </p:pic>
      <p:sp>
        <p:nvSpPr>
          <p:cNvPr id="30" name="Google Shape;30;p6"/>
          <p:cNvSpPr txBox="1"/>
          <p:nvPr/>
        </p:nvSpPr>
        <p:spPr>
          <a:xfrm>
            <a:off x="5578813" y="1869537"/>
            <a:ext cx="7824600" cy="17118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i="1" lang="en-US" sz="11121" u="none" cap="none" strike="noStrike">
                <a:solidFill>
                  <a:srgbClr val="000000"/>
                </a:solidFill>
                <a:latin typeface="Cormorant Garamond Medium"/>
                <a:ea typeface="Cormorant Garamond Medium"/>
                <a:cs typeface="Cormorant Garamond Medium"/>
                <a:sym typeface="Cormorant Garamond Medium"/>
              </a:rPr>
              <a:t>A Book Review</a:t>
            </a:r>
            <a:endParaRPr/>
          </a:p>
        </p:txBody>
      </p:sp>
      <p:sp>
        <p:nvSpPr>
          <p:cNvPr id="31" name="Google Shape;31;p6"/>
          <p:cNvSpPr txBox="1"/>
          <p:nvPr/>
        </p:nvSpPr>
        <p:spPr>
          <a:xfrm>
            <a:off x="5578813" y="1453942"/>
            <a:ext cx="7824573" cy="231194"/>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US" sz="1692" u="none" cap="none" strike="noStrike">
                <a:solidFill>
                  <a:srgbClr val="000000"/>
                </a:solidFill>
                <a:latin typeface="Arimo"/>
                <a:ea typeface="Arimo"/>
                <a:cs typeface="Arimo"/>
                <a:sym typeface="Arimo"/>
              </a:rPr>
              <a:t>SlidesCarnival</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F5DF"/>
        </a:solidFill>
      </p:bgPr>
    </p:bg>
    <p:spTree>
      <p:nvGrpSpPr>
        <p:cNvPr id="113" name="Shape 113"/>
        <p:cNvGrpSpPr/>
        <p:nvPr/>
      </p:nvGrpSpPr>
      <p:grpSpPr>
        <a:xfrm>
          <a:off x="0" y="0"/>
          <a:ext cx="0" cy="0"/>
          <a:chOff x="0" y="0"/>
          <a:chExt cx="0" cy="0"/>
        </a:xfrm>
      </p:grpSpPr>
      <p:pic>
        <p:nvPicPr>
          <p:cNvPr id="114" name="Google Shape;114;p15"/>
          <p:cNvPicPr preferRelativeResize="0"/>
          <p:nvPr/>
        </p:nvPicPr>
        <p:blipFill>
          <a:blip r:embed="rId3">
            <a:alphaModFix/>
          </a:blip>
          <a:stretch>
            <a:fillRect/>
          </a:stretch>
        </p:blipFill>
        <p:spPr>
          <a:xfrm>
            <a:off x="10517125" y="1952129"/>
            <a:ext cx="6148825" cy="6389725"/>
          </a:xfrm>
          <a:prstGeom prst="rect">
            <a:avLst/>
          </a:prstGeom>
          <a:noFill/>
          <a:ln>
            <a:noFill/>
          </a:ln>
        </p:spPr>
      </p:pic>
      <p:sp>
        <p:nvSpPr>
          <p:cNvPr id="115" name="Google Shape;115;p15"/>
          <p:cNvSpPr txBox="1"/>
          <p:nvPr/>
        </p:nvSpPr>
        <p:spPr>
          <a:xfrm>
            <a:off x="1028700" y="4103053"/>
            <a:ext cx="8115300" cy="35556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2100" u="none" cap="none" strike="noStrike">
                <a:solidFill>
                  <a:srgbClr val="000000"/>
                </a:solidFill>
                <a:latin typeface="Arimo"/>
                <a:ea typeface="Arimo"/>
                <a:cs typeface="Arimo"/>
                <a:sym typeface="Arimo"/>
              </a:rPr>
              <a:t>Presentations are communication tools that can be used as demonstrations, lectures, speeches, reports, and more. It is mostly presented before an audience. It serves a variety of purposes, making presentations powerful tools for convincing and teaching.Lorem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a:t>
            </a:r>
            <a:endParaRPr/>
          </a:p>
        </p:txBody>
      </p:sp>
      <p:sp>
        <p:nvSpPr>
          <p:cNvPr id="116" name="Google Shape;116;p15"/>
          <p:cNvSpPr txBox="1"/>
          <p:nvPr/>
        </p:nvSpPr>
        <p:spPr>
          <a:xfrm>
            <a:off x="1028700" y="2625522"/>
            <a:ext cx="8115300" cy="14160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1" i="1" lang="en-US" sz="9200" u="none" cap="none" strike="noStrike">
                <a:solidFill>
                  <a:srgbClr val="000000"/>
                </a:solidFill>
                <a:latin typeface="Cormorant Garamond Medium"/>
                <a:ea typeface="Cormorant Garamond Medium"/>
                <a:cs typeface="Cormorant Garamond Medium"/>
                <a:sym typeface="Cormorant Garamond Medium"/>
              </a:rPr>
              <a:t>Symbolism</a:t>
            </a:r>
            <a:endParaRPr/>
          </a:p>
        </p:txBody>
      </p:sp>
    </p:spTree>
  </p:cSld>
  <p:clrMapOvr>
    <a:masterClrMapping/>
  </p:clrMapOvr>
  <p:transition>
    <p:fade thruBlk="1"/>
  </p:transition>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F5DF"/>
        </a:solidFill>
      </p:bgPr>
    </p:bg>
    <p:spTree>
      <p:nvGrpSpPr>
        <p:cNvPr id="120" name="Shape 120"/>
        <p:cNvGrpSpPr/>
        <p:nvPr/>
      </p:nvGrpSpPr>
      <p:grpSpPr>
        <a:xfrm>
          <a:off x="0" y="0"/>
          <a:ext cx="0" cy="0"/>
          <a:chOff x="0" y="0"/>
          <a:chExt cx="0" cy="0"/>
        </a:xfrm>
      </p:grpSpPr>
      <p:pic>
        <p:nvPicPr>
          <p:cNvPr id="121" name="Google Shape;121;p16"/>
          <p:cNvPicPr preferRelativeResize="0"/>
          <p:nvPr/>
        </p:nvPicPr>
        <p:blipFill>
          <a:blip r:embed="rId3">
            <a:alphaModFix/>
          </a:blip>
          <a:stretch>
            <a:fillRect/>
          </a:stretch>
        </p:blipFill>
        <p:spPr>
          <a:xfrm>
            <a:off x="5769546" y="1845157"/>
            <a:ext cx="6748899" cy="6596686"/>
          </a:xfrm>
          <a:prstGeom prst="rect">
            <a:avLst/>
          </a:prstGeom>
          <a:noFill/>
          <a:ln>
            <a:noFill/>
          </a:ln>
        </p:spPr>
      </p:pic>
      <p:sp>
        <p:nvSpPr>
          <p:cNvPr id="122" name="Google Shape;122;p16"/>
          <p:cNvSpPr txBox="1"/>
          <p:nvPr/>
        </p:nvSpPr>
        <p:spPr>
          <a:xfrm>
            <a:off x="1028700" y="3683000"/>
            <a:ext cx="16230600" cy="33861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i="1" lang="en-US" sz="21999" u="none" cap="none" strike="noStrike">
                <a:solidFill>
                  <a:srgbClr val="000000"/>
                </a:solidFill>
                <a:latin typeface="Cormorant Garamond SemiBold"/>
                <a:ea typeface="Cormorant Garamond SemiBold"/>
                <a:cs typeface="Cormorant Garamond SemiBold"/>
                <a:sym typeface="Cormorant Garamond SemiBold"/>
              </a:rPr>
              <a:t>Conclusion</a:t>
            </a:r>
            <a:endParaRPr/>
          </a:p>
        </p:txBody>
      </p:sp>
    </p:spTree>
  </p:cSld>
  <p:clrMapOvr>
    <a:masterClrMapping/>
  </p:clrMapOvr>
  <p:transition>
    <p:fade thruBlk="1"/>
  </p:transition>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F5DF"/>
        </a:solidFill>
      </p:bgPr>
    </p:bg>
    <p:spTree>
      <p:nvGrpSpPr>
        <p:cNvPr id="126" name="Shape 126"/>
        <p:cNvGrpSpPr/>
        <p:nvPr/>
      </p:nvGrpSpPr>
      <p:grpSpPr>
        <a:xfrm>
          <a:off x="0" y="0"/>
          <a:ext cx="0" cy="0"/>
          <a:chOff x="0" y="0"/>
          <a:chExt cx="0" cy="0"/>
        </a:xfrm>
      </p:grpSpPr>
      <p:pic>
        <p:nvPicPr>
          <p:cNvPr id="127" name="Google Shape;127;p17"/>
          <p:cNvPicPr preferRelativeResize="0"/>
          <p:nvPr/>
        </p:nvPicPr>
        <p:blipFill>
          <a:blip r:embed="rId3">
            <a:alphaModFix/>
          </a:blip>
          <a:stretch>
            <a:fillRect/>
          </a:stretch>
        </p:blipFill>
        <p:spPr>
          <a:xfrm>
            <a:off x="1028700" y="4197800"/>
            <a:ext cx="5060499" cy="5060499"/>
          </a:xfrm>
          <a:prstGeom prst="rect">
            <a:avLst/>
          </a:prstGeom>
          <a:noFill/>
          <a:ln>
            <a:noFill/>
          </a:ln>
        </p:spPr>
      </p:pic>
      <p:pic>
        <p:nvPicPr>
          <p:cNvPr id="128" name="Google Shape;128;p17"/>
          <p:cNvPicPr preferRelativeResize="0"/>
          <p:nvPr/>
        </p:nvPicPr>
        <p:blipFill>
          <a:blip r:embed="rId3">
            <a:alphaModFix/>
          </a:blip>
          <a:stretch>
            <a:fillRect/>
          </a:stretch>
        </p:blipFill>
        <p:spPr>
          <a:xfrm>
            <a:off x="6613413" y="4197812"/>
            <a:ext cx="5060499" cy="5060499"/>
          </a:xfrm>
          <a:prstGeom prst="rect">
            <a:avLst/>
          </a:prstGeom>
          <a:noFill/>
          <a:ln>
            <a:noFill/>
          </a:ln>
        </p:spPr>
      </p:pic>
      <p:pic>
        <p:nvPicPr>
          <p:cNvPr id="129" name="Google Shape;129;p17"/>
          <p:cNvPicPr preferRelativeResize="0"/>
          <p:nvPr/>
        </p:nvPicPr>
        <p:blipFill>
          <a:blip r:embed="rId3">
            <a:alphaModFix/>
          </a:blip>
          <a:stretch>
            <a:fillRect/>
          </a:stretch>
        </p:blipFill>
        <p:spPr>
          <a:xfrm>
            <a:off x="12198788" y="4197812"/>
            <a:ext cx="5060499" cy="5060499"/>
          </a:xfrm>
          <a:prstGeom prst="rect">
            <a:avLst/>
          </a:prstGeom>
          <a:noFill/>
          <a:ln>
            <a:noFill/>
          </a:ln>
        </p:spPr>
      </p:pic>
      <p:sp>
        <p:nvSpPr>
          <p:cNvPr id="130" name="Google Shape;130;p17"/>
          <p:cNvSpPr txBox="1"/>
          <p:nvPr/>
        </p:nvSpPr>
        <p:spPr>
          <a:xfrm>
            <a:off x="1028700" y="1035926"/>
            <a:ext cx="16230600" cy="14160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1" i="1" lang="en-US" sz="9200" u="none" cap="none" strike="noStrike">
                <a:solidFill>
                  <a:srgbClr val="000000"/>
                </a:solidFill>
                <a:latin typeface="Cormorant Garamond Medium"/>
                <a:ea typeface="Cormorant Garamond Medium"/>
                <a:cs typeface="Cormorant Garamond Medium"/>
                <a:sym typeface="Cormorant Garamond Medium"/>
              </a:rPr>
              <a:t>Book Statistics</a:t>
            </a:r>
            <a:endParaRPr/>
          </a:p>
        </p:txBody>
      </p:sp>
      <p:sp>
        <p:nvSpPr>
          <p:cNvPr id="131" name="Google Shape;131;p17"/>
          <p:cNvSpPr txBox="1"/>
          <p:nvPr/>
        </p:nvSpPr>
        <p:spPr>
          <a:xfrm>
            <a:off x="1009650" y="2414906"/>
            <a:ext cx="16230600" cy="638175"/>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2100" u="none" cap="none" strike="noStrike">
                <a:solidFill>
                  <a:srgbClr val="000000"/>
                </a:solidFill>
                <a:latin typeface="Arimo"/>
                <a:ea typeface="Arimo"/>
                <a:cs typeface="Arimo"/>
                <a:sym typeface="Arimo"/>
              </a:rPr>
              <a:t>Elaborate on your topic here. Lorem ipsum dolor sit amet, consectetur adipiscing elit, sed do eiusmod tempor incididunt ut labore et dolore magna aliqua. A diam maecenas sed enim ut sem viverra aliquet eget.</a:t>
            </a:r>
            <a:endParaRPr/>
          </a:p>
        </p:txBody>
      </p:sp>
      <p:sp>
        <p:nvSpPr>
          <p:cNvPr id="132" name="Google Shape;132;p17"/>
          <p:cNvSpPr txBox="1"/>
          <p:nvPr/>
        </p:nvSpPr>
        <p:spPr>
          <a:xfrm>
            <a:off x="1342904" y="4655269"/>
            <a:ext cx="4432200" cy="1773300"/>
          </a:xfrm>
          <a:prstGeom prst="rect">
            <a:avLst/>
          </a:prstGeom>
          <a:noFill/>
          <a:ln>
            <a:noFill/>
          </a:ln>
        </p:spPr>
        <p:txBody>
          <a:bodyPr anchorCtr="0" anchor="t" bIns="0" lIns="0" spcFirstLastPara="1" rIns="0" wrap="square" tIns="0">
            <a:spAutoFit/>
          </a:bodyPr>
          <a:lstStyle/>
          <a:p>
            <a:pPr indent="0" lvl="0" marL="0" marR="0" rtl="0" algn="l">
              <a:lnSpc>
                <a:spcPct val="80000"/>
              </a:lnSpc>
              <a:spcBef>
                <a:spcPts val="0"/>
              </a:spcBef>
              <a:spcAft>
                <a:spcPts val="0"/>
              </a:spcAft>
              <a:buNone/>
            </a:pPr>
            <a:r>
              <a:rPr b="1" i="1" lang="en-US" sz="14400" u="none" cap="none" strike="noStrike">
                <a:solidFill>
                  <a:srgbClr val="FAF5DF"/>
                </a:solidFill>
                <a:latin typeface="Cormorant Garamond SemiBold"/>
                <a:ea typeface="Cormorant Garamond SemiBold"/>
                <a:cs typeface="Cormorant Garamond SemiBold"/>
                <a:sym typeface="Cormorant Garamond SemiBold"/>
              </a:rPr>
              <a:t>1,000</a:t>
            </a:r>
            <a:endParaRPr/>
          </a:p>
        </p:txBody>
      </p:sp>
      <p:sp>
        <p:nvSpPr>
          <p:cNvPr id="133" name="Google Shape;133;p17"/>
          <p:cNvSpPr txBox="1"/>
          <p:nvPr/>
        </p:nvSpPr>
        <p:spPr>
          <a:xfrm>
            <a:off x="1342904" y="7988774"/>
            <a:ext cx="4432200" cy="6465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2100" u="none" cap="none" strike="noStrike">
                <a:solidFill>
                  <a:srgbClr val="FAF5DF"/>
                </a:solidFill>
                <a:latin typeface="Arimo"/>
                <a:ea typeface="Arimo"/>
                <a:cs typeface="Arimo"/>
                <a:sym typeface="Arimo"/>
              </a:rPr>
              <a:t>Elaborate on the given statistic in this area.</a:t>
            </a:r>
            <a:endParaRPr/>
          </a:p>
        </p:txBody>
      </p:sp>
      <p:sp>
        <p:nvSpPr>
          <p:cNvPr id="134" name="Google Shape;134;p17"/>
          <p:cNvSpPr txBox="1"/>
          <p:nvPr/>
        </p:nvSpPr>
        <p:spPr>
          <a:xfrm>
            <a:off x="1342904" y="7384955"/>
            <a:ext cx="4432200" cy="5541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1" i="1" lang="en-US" sz="3600" u="none" cap="none" strike="noStrike">
                <a:solidFill>
                  <a:srgbClr val="FAF5DF"/>
                </a:solidFill>
                <a:latin typeface="Cormorant Garamond Medium"/>
                <a:ea typeface="Cormorant Garamond Medium"/>
                <a:cs typeface="Cormorant Garamond Medium"/>
                <a:sym typeface="Cormorant Garamond Medium"/>
              </a:rPr>
              <a:t>Pages</a:t>
            </a:r>
            <a:endParaRPr/>
          </a:p>
        </p:txBody>
      </p:sp>
      <p:sp>
        <p:nvSpPr>
          <p:cNvPr id="135" name="Google Shape;135;p17"/>
          <p:cNvSpPr txBox="1"/>
          <p:nvPr/>
        </p:nvSpPr>
        <p:spPr>
          <a:xfrm>
            <a:off x="6927966" y="4655269"/>
            <a:ext cx="4432200" cy="1773300"/>
          </a:xfrm>
          <a:prstGeom prst="rect">
            <a:avLst/>
          </a:prstGeom>
          <a:noFill/>
          <a:ln>
            <a:noFill/>
          </a:ln>
        </p:spPr>
        <p:txBody>
          <a:bodyPr anchorCtr="0" anchor="t" bIns="0" lIns="0" spcFirstLastPara="1" rIns="0" wrap="square" tIns="0">
            <a:spAutoFit/>
          </a:bodyPr>
          <a:lstStyle/>
          <a:p>
            <a:pPr indent="0" lvl="0" marL="0" marR="0" rtl="0" algn="l">
              <a:lnSpc>
                <a:spcPct val="80000"/>
              </a:lnSpc>
              <a:spcBef>
                <a:spcPts val="0"/>
              </a:spcBef>
              <a:spcAft>
                <a:spcPts val="0"/>
              </a:spcAft>
              <a:buNone/>
            </a:pPr>
            <a:r>
              <a:rPr b="1" i="1" lang="en-US" sz="14400" u="none" cap="none" strike="noStrike">
                <a:solidFill>
                  <a:srgbClr val="FAF5DF"/>
                </a:solidFill>
                <a:latin typeface="Cormorant Garamond SemiBold"/>
                <a:ea typeface="Cormorant Garamond SemiBold"/>
                <a:cs typeface="Cormorant Garamond SemiBold"/>
                <a:sym typeface="Cormorant Garamond SemiBold"/>
              </a:rPr>
              <a:t>20</a:t>
            </a:r>
            <a:endParaRPr/>
          </a:p>
        </p:txBody>
      </p:sp>
      <p:sp>
        <p:nvSpPr>
          <p:cNvPr id="136" name="Google Shape;136;p17"/>
          <p:cNvSpPr txBox="1"/>
          <p:nvPr/>
        </p:nvSpPr>
        <p:spPr>
          <a:xfrm>
            <a:off x="6927966" y="7988774"/>
            <a:ext cx="4432200" cy="6465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2100" u="none" cap="none" strike="noStrike">
                <a:solidFill>
                  <a:srgbClr val="FAF5DF"/>
                </a:solidFill>
                <a:latin typeface="Arimo"/>
                <a:ea typeface="Arimo"/>
                <a:cs typeface="Arimo"/>
                <a:sym typeface="Arimo"/>
              </a:rPr>
              <a:t>Elaborate on the given statistic in this area.</a:t>
            </a:r>
            <a:endParaRPr/>
          </a:p>
        </p:txBody>
      </p:sp>
      <p:sp>
        <p:nvSpPr>
          <p:cNvPr id="137" name="Google Shape;137;p17"/>
          <p:cNvSpPr txBox="1"/>
          <p:nvPr/>
        </p:nvSpPr>
        <p:spPr>
          <a:xfrm>
            <a:off x="6927966" y="7384955"/>
            <a:ext cx="4432200" cy="5541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1" i="1" lang="en-US" sz="3600" u="none" cap="none" strike="noStrike">
                <a:solidFill>
                  <a:srgbClr val="FAF5DF"/>
                </a:solidFill>
                <a:latin typeface="Cormorant Garamond Medium"/>
                <a:ea typeface="Cormorant Garamond Medium"/>
                <a:cs typeface="Cormorant Garamond Medium"/>
                <a:sym typeface="Cormorant Garamond Medium"/>
              </a:rPr>
              <a:t>Chapters</a:t>
            </a:r>
            <a:endParaRPr/>
          </a:p>
        </p:txBody>
      </p:sp>
      <p:sp>
        <p:nvSpPr>
          <p:cNvPr id="138" name="Google Shape;138;p17"/>
          <p:cNvSpPr txBox="1"/>
          <p:nvPr/>
        </p:nvSpPr>
        <p:spPr>
          <a:xfrm>
            <a:off x="12512316" y="4655269"/>
            <a:ext cx="4432200" cy="1773300"/>
          </a:xfrm>
          <a:prstGeom prst="rect">
            <a:avLst/>
          </a:prstGeom>
          <a:noFill/>
          <a:ln>
            <a:noFill/>
          </a:ln>
        </p:spPr>
        <p:txBody>
          <a:bodyPr anchorCtr="0" anchor="t" bIns="0" lIns="0" spcFirstLastPara="1" rIns="0" wrap="square" tIns="0">
            <a:spAutoFit/>
          </a:bodyPr>
          <a:lstStyle/>
          <a:p>
            <a:pPr indent="0" lvl="0" marL="0" marR="0" rtl="0" algn="l">
              <a:lnSpc>
                <a:spcPct val="80000"/>
              </a:lnSpc>
              <a:spcBef>
                <a:spcPts val="0"/>
              </a:spcBef>
              <a:spcAft>
                <a:spcPts val="0"/>
              </a:spcAft>
              <a:buNone/>
            </a:pPr>
            <a:r>
              <a:rPr b="1" i="1" lang="en-US" sz="14400" u="none" cap="none" strike="noStrike">
                <a:solidFill>
                  <a:srgbClr val="FAF5DF"/>
                </a:solidFill>
                <a:latin typeface="Cormorant Garamond SemiBold"/>
                <a:ea typeface="Cormorant Garamond SemiBold"/>
                <a:cs typeface="Cormorant Garamond SemiBold"/>
                <a:sym typeface="Cormorant Garamond SemiBold"/>
              </a:rPr>
              <a:t>20m</a:t>
            </a:r>
            <a:endParaRPr/>
          </a:p>
        </p:txBody>
      </p:sp>
      <p:sp>
        <p:nvSpPr>
          <p:cNvPr id="139" name="Google Shape;139;p17"/>
          <p:cNvSpPr txBox="1"/>
          <p:nvPr/>
        </p:nvSpPr>
        <p:spPr>
          <a:xfrm>
            <a:off x="12512316" y="7988774"/>
            <a:ext cx="4432200" cy="6465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2100" u="none" cap="none" strike="noStrike">
                <a:solidFill>
                  <a:srgbClr val="FAF5DF"/>
                </a:solidFill>
                <a:latin typeface="Arimo"/>
                <a:ea typeface="Arimo"/>
                <a:cs typeface="Arimo"/>
                <a:sym typeface="Arimo"/>
              </a:rPr>
              <a:t>Elaborate on the given statistic in this area.</a:t>
            </a:r>
            <a:endParaRPr/>
          </a:p>
        </p:txBody>
      </p:sp>
      <p:sp>
        <p:nvSpPr>
          <p:cNvPr id="140" name="Google Shape;140;p17"/>
          <p:cNvSpPr txBox="1"/>
          <p:nvPr/>
        </p:nvSpPr>
        <p:spPr>
          <a:xfrm>
            <a:off x="12512316" y="7384955"/>
            <a:ext cx="4432200" cy="5541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1" i="1" lang="en-US" sz="3600" u="none" cap="none" strike="noStrike">
                <a:solidFill>
                  <a:srgbClr val="FAF5DF"/>
                </a:solidFill>
                <a:latin typeface="Cormorant Garamond Medium"/>
                <a:ea typeface="Cormorant Garamond Medium"/>
                <a:cs typeface="Cormorant Garamond Medium"/>
                <a:sym typeface="Cormorant Garamond Medium"/>
              </a:rPr>
              <a:t>Copies Sold</a:t>
            </a:r>
            <a:endParaRPr/>
          </a:p>
        </p:txBody>
      </p:sp>
    </p:spTree>
  </p:cSld>
  <p:clrMapOvr>
    <a:masterClrMapping/>
  </p:clrMapOvr>
  <p:transition>
    <p:fade thruBlk="1"/>
  </p:transition>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F5DF"/>
        </a:solidFill>
      </p:bgPr>
    </p:bg>
    <p:spTree>
      <p:nvGrpSpPr>
        <p:cNvPr id="144" name="Shape 144"/>
        <p:cNvGrpSpPr/>
        <p:nvPr/>
      </p:nvGrpSpPr>
      <p:grpSpPr>
        <a:xfrm>
          <a:off x="0" y="0"/>
          <a:ext cx="0" cy="0"/>
          <a:chOff x="0" y="0"/>
          <a:chExt cx="0" cy="0"/>
        </a:xfrm>
      </p:grpSpPr>
      <p:pic>
        <p:nvPicPr>
          <p:cNvPr id="145" name="Google Shape;145;p18"/>
          <p:cNvPicPr preferRelativeResize="0"/>
          <p:nvPr/>
        </p:nvPicPr>
        <p:blipFill>
          <a:blip r:embed="rId3">
            <a:alphaModFix/>
          </a:blip>
          <a:stretch>
            <a:fillRect/>
          </a:stretch>
        </p:blipFill>
        <p:spPr>
          <a:xfrm>
            <a:off x="1938113" y="3084833"/>
            <a:ext cx="2476675" cy="2817855"/>
          </a:xfrm>
          <a:prstGeom prst="rect">
            <a:avLst/>
          </a:prstGeom>
          <a:noFill/>
          <a:ln>
            <a:noFill/>
          </a:ln>
        </p:spPr>
      </p:pic>
      <p:pic>
        <p:nvPicPr>
          <p:cNvPr id="146" name="Google Shape;146;p18"/>
          <p:cNvPicPr preferRelativeResize="0"/>
          <p:nvPr/>
        </p:nvPicPr>
        <p:blipFill>
          <a:blip r:embed="rId4">
            <a:alphaModFix/>
          </a:blip>
          <a:stretch>
            <a:fillRect/>
          </a:stretch>
        </p:blipFill>
        <p:spPr>
          <a:xfrm>
            <a:off x="8008412" y="6699592"/>
            <a:ext cx="2265000" cy="2857008"/>
          </a:xfrm>
          <a:prstGeom prst="rect">
            <a:avLst/>
          </a:prstGeom>
          <a:noFill/>
          <a:ln>
            <a:noFill/>
          </a:ln>
        </p:spPr>
      </p:pic>
      <p:pic>
        <p:nvPicPr>
          <p:cNvPr id="147" name="Google Shape;147;p18"/>
          <p:cNvPicPr preferRelativeResize="0"/>
          <p:nvPr/>
        </p:nvPicPr>
        <p:blipFill>
          <a:blip r:embed="rId5">
            <a:alphaModFix/>
          </a:blip>
          <a:stretch>
            <a:fillRect/>
          </a:stretch>
        </p:blipFill>
        <p:spPr>
          <a:xfrm>
            <a:off x="13972888" y="3082859"/>
            <a:ext cx="2265025" cy="2821804"/>
          </a:xfrm>
          <a:prstGeom prst="rect">
            <a:avLst/>
          </a:prstGeom>
          <a:noFill/>
          <a:ln>
            <a:noFill/>
          </a:ln>
        </p:spPr>
      </p:pic>
      <p:cxnSp>
        <p:nvCxnSpPr>
          <p:cNvPr id="148" name="Google Shape;148;p18"/>
          <p:cNvCxnSpPr/>
          <p:nvPr/>
        </p:nvCxnSpPr>
        <p:spPr>
          <a:xfrm>
            <a:off x="0" y="6381860"/>
            <a:ext cx="18288000" cy="0"/>
          </a:xfrm>
          <a:prstGeom prst="straightConnector1">
            <a:avLst/>
          </a:prstGeom>
          <a:noFill/>
          <a:ln cap="flat" cmpd="sng" w="19050">
            <a:solidFill>
              <a:srgbClr val="000000"/>
            </a:solidFill>
            <a:prstDash val="solid"/>
            <a:round/>
            <a:headEnd len="sm" w="sm" type="none"/>
            <a:tailEnd len="sm" w="sm" type="none"/>
          </a:ln>
        </p:spPr>
      </p:cxnSp>
      <p:grpSp>
        <p:nvGrpSpPr>
          <p:cNvPr id="149" name="Google Shape;149;p18"/>
          <p:cNvGrpSpPr/>
          <p:nvPr/>
        </p:nvGrpSpPr>
        <p:grpSpPr>
          <a:xfrm>
            <a:off x="9010200" y="6248780"/>
            <a:ext cx="266160" cy="266160"/>
            <a:chOff x="0" y="0"/>
            <a:chExt cx="812800" cy="812800"/>
          </a:xfrm>
        </p:grpSpPr>
        <p:sp>
          <p:nvSpPr>
            <p:cNvPr id="150" name="Google Shape;150;p18"/>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1" name="Google Shape;151;p18"/>
            <p:cNvSpPr txBox="1"/>
            <p:nvPr/>
          </p:nvSpPr>
          <p:spPr>
            <a:xfrm>
              <a:off x="76200" y="66675"/>
              <a:ext cx="660400" cy="669925"/>
            </a:xfrm>
            <a:prstGeom prst="rect">
              <a:avLst/>
            </a:prstGeom>
            <a:noFill/>
            <a:ln>
              <a:noFill/>
            </a:ln>
          </p:spPr>
          <p:txBody>
            <a:bodyPr anchorCtr="0" anchor="ctr" bIns="50800" lIns="50800" spcFirstLastPara="1" rIns="50800" wrap="square" tIns="50800">
              <a:noAutofit/>
            </a:bodyPr>
            <a:lstStyle/>
            <a:p>
              <a:pPr indent="0" lvl="0" marL="0" marR="0" rtl="0" algn="ctr">
                <a:lnSpc>
                  <a:spcPct val="140000"/>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152" name="Google Shape;152;p18"/>
          <p:cNvGrpSpPr/>
          <p:nvPr/>
        </p:nvGrpSpPr>
        <p:grpSpPr>
          <a:xfrm>
            <a:off x="3043357" y="6248780"/>
            <a:ext cx="266160" cy="266160"/>
            <a:chOff x="0" y="0"/>
            <a:chExt cx="812800" cy="812800"/>
          </a:xfrm>
        </p:grpSpPr>
        <p:sp>
          <p:nvSpPr>
            <p:cNvPr id="153" name="Google Shape;153;p18"/>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4" name="Google Shape;154;p18"/>
            <p:cNvSpPr txBox="1"/>
            <p:nvPr/>
          </p:nvSpPr>
          <p:spPr>
            <a:xfrm>
              <a:off x="76200" y="66675"/>
              <a:ext cx="660400" cy="669925"/>
            </a:xfrm>
            <a:prstGeom prst="rect">
              <a:avLst/>
            </a:prstGeom>
            <a:noFill/>
            <a:ln>
              <a:noFill/>
            </a:ln>
          </p:spPr>
          <p:txBody>
            <a:bodyPr anchorCtr="0" anchor="ctr" bIns="50800" lIns="50800" spcFirstLastPara="1" rIns="50800" wrap="square" tIns="50800">
              <a:noAutofit/>
            </a:bodyPr>
            <a:lstStyle/>
            <a:p>
              <a:pPr indent="0" lvl="0" marL="0" marR="0" rtl="0" algn="ctr">
                <a:lnSpc>
                  <a:spcPct val="140000"/>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155" name="Google Shape;155;p18"/>
          <p:cNvGrpSpPr/>
          <p:nvPr/>
        </p:nvGrpSpPr>
        <p:grpSpPr>
          <a:xfrm>
            <a:off x="14972311" y="6248780"/>
            <a:ext cx="266160" cy="266160"/>
            <a:chOff x="0" y="0"/>
            <a:chExt cx="812800" cy="812800"/>
          </a:xfrm>
        </p:grpSpPr>
        <p:sp>
          <p:nvSpPr>
            <p:cNvPr id="156" name="Google Shape;156;p18"/>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7" name="Google Shape;157;p18"/>
            <p:cNvSpPr txBox="1"/>
            <p:nvPr/>
          </p:nvSpPr>
          <p:spPr>
            <a:xfrm>
              <a:off x="76200" y="66675"/>
              <a:ext cx="660400" cy="669925"/>
            </a:xfrm>
            <a:prstGeom prst="rect">
              <a:avLst/>
            </a:prstGeom>
            <a:noFill/>
            <a:ln>
              <a:noFill/>
            </a:ln>
          </p:spPr>
          <p:txBody>
            <a:bodyPr anchorCtr="0" anchor="ctr" bIns="50800" lIns="50800" spcFirstLastPara="1" rIns="50800" wrap="square" tIns="50800">
              <a:noAutofit/>
            </a:bodyPr>
            <a:lstStyle/>
            <a:p>
              <a:pPr indent="0" lvl="0" marL="0" marR="0" rtl="0" algn="ctr">
                <a:lnSpc>
                  <a:spcPct val="140000"/>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58" name="Google Shape;158;p18"/>
          <p:cNvSpPr txBox="1"/>
          <p:nvPr/>
        </p:nvSpPr>
        <p:spPr>
          <a:xfrm>
            <a:off x="1028700" y="1035926"/>
            <a:ext cx="16230600" cy="14160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i="1" lang="en-US" sz="9200" u="none" cap="none" strike="noStrike">
                <a:solidFill>
                  <a:srgbClr val="000000"/>
                </a:solidFill>
                <a:latin typeface="Cormorant Garamond Medium"/>
                <a:ea typeface="Cormorant Garamond Medium"/>
                <a:cs typeface="Cormorant Garamond Medium"/>
                <a:sym typeface="Cormorant Garamond Medium"/>
              </a:rPr>
              <a:t>Timeline</a:t>
            </a:r>
            <a:endParaRPr/>
          </a:p>
        </p:txBody>
      </p:sp>
      <p:sp>
        <p:nvSpPr>
          <p:cNvPr id="159" name="Google Shape;159;p18"/>
          <p:cNvSpPr txBox="1"/>
          <p:nvPr/>
        </p:nvSpPr>
        <p:spPr>
          <a:xfrm>
            <a:off x="1028700" y="2414906"/>
            <a:ext cx="16230600" cy="323850"/>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0" i="0" lang="en-US" sz="2100" u="none" cap="none" strike="noStrike">
                <a:solidFill>
                  <a:srgbClr val="000000"/>
                </a:solidFill>
                <a:latin typeface="Arimo"/>
                <a:ea typeface="Arimo"/>
                <a:cs typeface="Arimo"/>
                <a:sym typeface="Arimo"/>
              </a:rPr>
              <a:t>Elaborate on the stories timeline here. </a:t>
            </a:r>
            <a:endParaRPr/>
          </a:p>
        </p:txBody>
      </p:sp>
      <p:grpSp>
        <p:nvGrpSpPr>
          <p:cNvPr id="160" name="Google Shape;160;p18"/>
          <p:cNvGrpSpPr/>
          <p:nvPr/>
        </p:nvGrpSpPr>
        <p:grpSpPr>
          <a:xfrm>
            <a:off x="1028700" y="7000817"/>
            <a:ext cx="4295476" cy="1137915"/>
            <a:chOff x="0" y="66675"/>
            <a:chExt cx="5727300" cy="1517220"/>
          </a:xfrm>
        </p:grpSpPr>
        <p:sp>
          <p:nvSpPr>
            <p:cNvPr id="161" name="Google Shape;161;p18"/>
            <p:cNvSpPr txBox="1"/>
            <p:nvPr/>
          </p:nvSpPr>
          <p:spPr>
            <a:xfrm>
              <a:off x="0" y="66675"/>
              <a:ext cx="5727299" cy="664845"/>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i="1" lang="en-US" sz="3600" u="none" cap="none" strike="noStrike">
                  <a:solidFill>
                    <a:srgbClr val="000000"/>
                  </a:solidFill>
                  <a:latin typeface="Cormorant Garamond Medium"/>
                  <a:ea typeface="Cormorant Garamond Medium"/>
                  <a:cs typeface="Cormorant Garamond Medium"/>
                  <a:sym typeface="Cormorant Garamond Medium"/>
                </a:rPr>
                <a:t>Main Point</a:t>
              </a:r>
              <a:endParaRPr/>
            </a:p>
          </p:txBody>
        </p:sp>
        <p:sp>
          <p:nvSpPr>
            <p:cNvPr id="162" name="Google Shape;162;p18"/>
            <p:cNvSpPr txBox="1"/>
            <p:nvPr/>
          </p:nvSpPr>
          <p:spPr>
            <a:xfrm>
              <a:off x="0" y="721995"/>
              <a:ext cx="5727300" cy="8619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US" sz="2100" u="none" cap="none" strike="noStrike">
                  <a:solidFill>
                    <a:srgbClr val="000000"/>
                  </a:solidFill>
                  <a:latin typeface="Arimo"/>
                  <a:ea typeface="Arimo"/>
                  <a:cs typeface="Arimo"/>
                  <a:sym typeface="Arimo"/>
                </a:rPr>
                <a:t>Elaborate on the timeline point highlighted here.</a:t>
              </a:r>
              <a:endParaRPr/>
            </a:p>
          </p:txBody>
        </p:sp>
      </p:grpSp>
      <p:grpSp>
        <p:nvGrpSpPr>
          <p:cNvPr id="163" name="Google Shape;163;p18"/>
          <p:cNvGrpSpPr/>
          <p:nvPr/>
        </p:nvGrpSpPr>
        <p:grpSpPr>
          <a:xfrm>
            <a:off x="6996263" y="4433898"/>
            <a:ext cx="4295476" cy="1137915"/>
            <a:chOff x="0" y="66675"/>
            <a:chExt cx="5727300" cy="1517220"/>
          </a:xfrm>
        </p:grpSpPr>
        <p:sp>
          <p:nvSpPr>
            <p:cNvPr id="164" name="Google Shape;164;p18"/>
            <p:cNvSpPr txBox="1"/>
            <p:nvPr/>
          </p:nvSpPr>
          <p:spPr>
            <a:xfrm>
              <a:off x="0" y="66675"/>
              <a:ext cx="5727299" cy="664845"/>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i="1" lang="en-US" sz="3600" u="none" cap="none" strike="noStrike">
                  <a:solidFill>
                    <a:srgbClr val="000000"/>
                  </a:solidFill>
                  <a:latin typeface="Cormorant Garamond Medium"/>
                  <a:ea typeface="Cormorant Garamond Medium"/>
                  <a:cs typeface="Cormorant Garamond Medium"/>
                  <a:sym typeface="Cormorant Garamond Medium"/>
                </a:rPr>
                <a:t>Main Point</a:t>
              </a:r>
              <a:endParaRPr/>
            </a:p>
          </p:txBody>
        </p:sp>
        <p:sp>
          <p:nvSpPr>
            <p:cNvPr id="165" name="Google Shape;165;p18"/>
            <p:cNvSpPr txBox="1"/>
            <p:nvPr/>
          </p:nvSpPr>
          <p:spPr>
            <a:xfrm>
              <a:off x="0" y="721995"/>
              <a:ext cx="5727300" cy="8619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US" sz="2100" u="none" cap="none" strike="noStrike">
                  <a:solidFill>
                    <a:srgbClr val="000000"/>
                  </a:solidFill>
                  <a:latin typeface="Arimo"/>
                  <a:ea typeface="Arimo"/>
                  <a:cs typeface="Arimo"/>
                  <a:sym typeface="Arimo"/>
                </a:rPr>
                <a:t>Elaborate on the timeline point highlighted here.</a:t>
              </a:r>
              <a:endParaRPr/>
            </a:p>
          </p:txBody>
        </p:sp>
      </p:grpSp>
      <p:grpSp>
        <p:nvGrpSpPr>
          <p:cNvPr id="166" name="Google Shape;166;p18"/>
          <p:cNvGrpSpPr/>
          <p:nvPr/>
        </p:nvGrpSpPr>
        <p:grpSpPr>
          <a:xfrm>
            <a:off x="12957654" y="7000817"/>
            <a:ext cx="4295476" cy="1137915"/>
            <a:chOff x="0" y="66675"/>
            <a:chExt cx="5727300" cy="1517220"/>
          </a:xfrm>
        </p:grpSpPr>
        <p:sp>
          <p:nvSpPr>
            <p:cNvPr id="167" name="Google Shape;167;p18"/>
            <p:cNvSpPr txBox="1"/>
            <p:nvPr/>
          </p:nvSpPr>
          <p:spPr>
            <a:xfrm>
              <a:off x="0" y="66675"/>
              <a:ext cx="5727299" cy="664845"/>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i="1" lang="en-US" sz="3600" u="none" cap="none" strike="noStrike">
                  <a:solidFill>
                    <a:srgbClr val="000000"/>
                  </a:solidFill>
                  <a:latin typeface="Cormorant Garamond Medium"/>
                  <a:ea typeface="Cormorant Garamond Medium"/>
                  <a:cs typeface="Cormorant Garamond Medium"/>
                  <a:sym typeface="Cormorant Garamond Medium"/>
                </a:rPr>
                <a:t>Main Point</a:t>
              </a:r>
              <a:endParaRPr/>
            </a:p>
          </p:txBody>
        </p:sp>
        <p:sp>
          <p:nvSpPr>
            <p:cNvPr id="168" name="Google Shape;168;p18"/>
            <p:cNvSpPr txBox="1"/>
            <p:nvPr/>
          </p:nvSpPr>
          <p:spPr>
            <a:xfrm>
              <a:off x="0" y="721995"/>
              <a:ext cx="5727300" cy="8619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US" sz="2100" u="none" cap="none" strike="noStrike">
                  <a:solidFill>
                    <a:srgbClr val="000000"/>
                  </a:solidFill>
                  <a:latin typeface="Arimo"/>
                  <a:ea typeface="Arimo"/>
                  <a:cs typeface="Arimo"/>
                  <a:sym typeface="Arimo"/>
                </a:rPr>
                <a:t>Elaborate on the timeline point highlighted here.</a:t>
              </a:r>
              <a:endParaRPr/>
            </a:p>
          </p:txBody>
        </p:sp>
      </p:grpSp>
    </p:spTree>
  </p:cSld>
  <p:clrMapOvr>
    <a:masterClrMapping/>
  </p:clrMapOvr>
  <p:transition>
    <p:fade thruBlk="1"/>
  </p:transition>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F5DF"/>
        </a:solidFill>
      </p:bgPr>
    </p:bg>
    <p:spTree>
      <p:nvGrpSpPr>
        <p:cNvPr id="172" name="Shape 172"/>
        <p:cNvGrpSpPr/>
        <p:nvPr/>
      </p:nvGrpSpPr>
      <p:grpSpPr>
        <a:xfrm>
          <a:off x="0" y="0"/>
          <a:ext cx="0" cy="0"/>
          <a:chOff x="0" y="0"/>
          <a:chExt cx="0" cy="0"/>
        </a:xfrm>
      </p:grpSpPr>
      <p:pic>
        <p:nvPicPr>
          <p:cNvPr id="173" name="Google Shape;173;p19"/>
          <p:cNvPicPr preferRelativeResize="0"/>
          <p:nvPr/>
        </p:nvPicPr>
        <p:blipFill>
          <a:blip r:embed="rId3">
            <a:alphaModFix/>
          </a:blip>
          <a:stretch>
            <a:fillRect/>
          </a:stretch>
        </p:blipFill>
        <p:spPr>
          <a:xfrm>
            <a:off x="6838650" y="1642976"/>
            <a:ext cx="4991675" cy="5169050"/>
          </a:xfrm>
          <a:prstGeom prst="rect">
            <a:avLst/>
          </a:prstGeom>
          <a:noFill/>
          <a:ln>
            <a:noFill/>
          </a:ln>
        </p:spPr>
      </p:pic>
      <p:sp>
        <p:nvSpPr>
          <p:cNvPr id="174" name="Google Shape;174;p19"/>
          <p:cNvSpPr txBox="1"/>
          <p:nvPr/>
        </p:nvSpPr>
        <p:spPr>
          <a:xfrm>
            <a:off x="1028700" y="7442809"/>
            <a:ext cx="16230600" cy="742315"/>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i="1" lang="en-US" sz="5600" u="none" cap="none" strike="noStrike">
                <a:solidFill>
                  <a:srgbClr val="000000"/>
                </a:solidFill>
                <a:latin typeface="Cormorant Garamond SemiBold"/>
                <a:ea typeface="Cormorant Garamond SemiBold"/>
                <a:cs typeface="Cormorant Garamond SemiBold"/>
                <a:sym typeface="Cormorant Garamond SemiBold"/>
              </a:rPr>
              <a:t>Write your conclusion about the book here.</a:t>
            </a:r>
            <a:endParaRPr/>
          </a:p>
        </p:txBody>
      </p:sp>
      <p:sp>
        <p:nvSpPr>
          <p:cNvPr id="175" name="Google Shape;175;p19"/>
          <p:cNvSpPr txBox="1"/>
          <p:nvPr/>
        </p:nvSpPr>
        <p:spPr>
          <a:xfrm>
            <a:off x="2741618" y="8366099"/>
            <a:ext cx="12804764" cy="323850"/>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0" i="0" lang="en-US" sz="2100" u="none" cap="none" strike="noStrike">
                <a:solidFill>
                  <a:srgbClr val="000000"/>
                </a:solidFill>
                <a:latin typeface="Arimo"/>
                <a:ea typeface="Arimo"/>
                <a:cs typeface="Arimo"/>
                <a:sym typeface="Arimo"/>
              </a:rPr>
              <a:t>— Include a credit, citation, or supporting message</a:t>
            </a:r>
            <a:endParaRPr/>
          </a:p>
        </p:txBody>
      </p:sp>
    </p:spTree>
  </p:cSld>
  <p:clrMapOvr>
    <a:masterClrMapping/>
  </p:clrMapOvr>
  <p:transition>
    <p:fade thruBlk="1"/>
  </p:transition>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F5DF"/>
        </a:solidFill>
      </p:bgPr>
    </p:bg>
    <p:spTree>
      <p:nvGrpSpPr>
        <p:cNvPr id="179" name="Shape 179"/>
        <p:cNvGrpSpPr/>
        <p:nvPr/>
      </p:nvGrpSpPr>
      <p:grpSpPr>
        <a:xfrm>
          <a:off x="0" y="0"/>
          <a:ext cx="0" cy="0"/>
          <a:chOff x="0" y="0"/>
          <a:chExt cx="0" cy="0"/>
        </a:xfrm>
      </p:grpSpPr>
      <p:pic>
        <p:nvPicPr>
          <p:cNvPr id="180" name="Google Shape;180;p20"/>
          <p:cNvPicPr preferRelativeResize="0"/>
          <p:nvPr/>
        </p:nvPicPr>
        <p:blipFill>
          <a:blip r:embed="rId3">
            <a:alphaModFix/>
          </a:blip>
          <a:stretch>
            <a:fillRect/>
          </a:stretch>
        </p:blipFill>
        <p:spPr>
          <a:xfrm>
            <a:off x="1028698" y="1034324"/>
            <a:ext cx="6480801" cy="8218360"/>
          </a:xfrm>
          <a:prstGeom prst="rect">
            <a:avLst/>
          </a:prstGeom>
          <a:noFill/>
          <a:ln>
            <a:noFill/>
          </a:ln>
        </p:spPr>
      </p:pic>
      <p:sp>
        <p:nvSpPr>
          <p:cNvPr id="181" name="Google Shape;181;p20"/>
          <p:cNvSpPr txBox="1"/>
          <p:nvPr/>
        </p:nvSpPr>
        <p:spPr>
          <a:xfrm>
            <a:off x="9144000" y="3569954"/>
            <a:ext cx="8115300" cy="1224281"/>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1" i="1" lang="en-US" sz="9200" u="none" cap="none" strike="noStrike">
                <a:solidFill>
                  <a:srgbClr val="000000"/>
                </a:solidFill>
                <a:latin typeface="Cormorant Garamond Medium"/>
                <a:ea typeface="Cormorant Garamond Medium"/>
                <a:cs typeface="Cormorant Garamond Medium"/>
                <a:sym typeface="Cormorant Garamond Medium"/>
              </a:rPr>
              <a:t>Contact Us</a:t>
            </a:r>
            <a:endParaRPr/>
          </a:p>
        </p:txBody>
      </p:sp>
      <p:sp>
        <p:nvSpPr>
          <p:cNvPr id="182" name="Google Shape;182;p20"/>
          <p:cNvSpPr txBox="1"/>
          <p:nvPr/>
        </p:nvSpPr>
        <p:spPr>
          <a:xfrm>
            <a:off x="9144000" y="4937110"/>
            <a:ext cx="7765765" cy="32385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2100" u="none" cap="none" strike="noStrike">
                <a:solidFill>
                  <a:srgbClr val="000000"/>
                </a:solidFill>
                <a:latin typeface="Arimo"/>
                <a:ea typeface="Arimo"/>
                <a:cs typeface="Arimo"/>
                <a:sym typeface="Arimo"/>
              </a:rPr>
              <a:t>123 Anywhere St., Any City,ST 12345</a:t>
            </a:r>
            <a:endParaRPr/>
          </a:p>
        </p:txBody>
      </p:sp>
      <p:sp>
        <p:nvSpPr>
          <p:cNvPr id="183" name="Google Shape;183;p20"/>
          <p:cNvSpPr txBox="1"/>
          <p:nvPr/>
        </p:nvSpPr>
        <p:spPr>
          <a:xfrm>
            <a:off x="9144000" y="5401303"/>
            <a:ext cx="4892954" cy="32385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2100" u="none" cap="none" strike="noStrike">
                <a:solidFill>
                  <a:srgbClr val="000000"/>
                </a:solidFill>
                <a:latin typeface="Arimo"/>
                <a:ea typeface="Arimo"/>
                <a:cs typeface="Arimo"/>
                <a:sym typeface="Arimo"/>
              </a:rPr>
              <a:t>123-456-7890</a:t>
            </a:r>
            <a:endParaRPr/>
          </a:p>
        </p:txBody>
      </p:sp>
      <p:sp>
        <p:nvSpPr>
          <p:cNvPr id="184" name="Google Shape;184;p20"/>
          <p:cNvSpPr txBox="1"/>
          <p:nvPr/>
        </p:nvSpPr>
        <p:spPr>
          <a:xfrm>
            <a:off x="9144000" y="5865495"/>
            <a:ext cx="6606188" cy="32385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2100" u="none" cap="none" strike="noStrike">
                <a:solidFill>
                  <a:srgbClr val="000000"/>
                </a:solidFill>
                <a:latin typeface="Arimo"/>
                <a:ea typeface="Arimo"/>
                <a:cs typeface="Arimo"/>
                <a:sym typeface="Arimo"/>
              </a:rPr>
              <a:t>hello@reallygreatsite.com</a:t>
            </a:r>
            <a:endParaRPr/>
          </a:p>
        </p:txBody>
      </p:sp>
      <p:sp>
        <p:nvSpPr>
          <p:cNvPr id="185" name="Google Shape;185;p20"/>
          <p:cNvSpPr txBox="1"/>
          <p:nvPr/>
        </p:nvSpPr>
        <p:spPr>
          <a:xfrm>
            <a:off x="9144000" y="6793881"/>
            <a:ext cx="4892954" cy="32385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2100" u="none" cap="none" strike="noStrike">
                <a:solidFill>
                  <a:srgbClr val="000000"/>
                </a:solidFill>
                <a:latin typeface="Arimo"/>
                <a:ea typeface="Arimo"/>
                <a:cs typeface="Arimo"/>
                <a:sym typeface="Arimo"/>
              </a:rPr>
              <a:t>reallygreatsite.com</a:t>
            </a:r>
            <a:endParaRPr/>
          </a:p>
        </p:txBody>
      </p:sp>
      <p:sp>
        <p:nvSpPr>
          <p:cNvPr id="186" name="Google Shape;186;p20"/>
          <p:cNvSpPr txBox="1"/>
          <p:nvPr/>
        </p:nvSpPr>
        <p:spPr>
          <a:xfrm>
            <a:off x="9144000" y="6329688"/>
            <a:ext cx="4892954" cy="32385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2100" u="none" cap="none" strike="noStrike">
                <a:solidFill>
                  <a:srgbClr val="000000"/>
                </a:solidFill>
                <a:latin typeface="Arimo"/>
                <a:ea typeface="Arimo"/>
                <a:cs typeface="Arimo"/>
                <a:sym typeface="Arimo"/>
              </a:rPr>
              <a:t>@reallygreatsite</a:t>
            </a:r>
            <a:endParaRPr/>
          </a:p>
        </p:txBody>
      </p:sp>
    </p:spTree>
  </p:cSld>
  <p:clrMapOvr>
    <a:masterClrMapping/>
  </p:clrMapOvr>
  <p:transition>
    <p:fade thruBlk="1"/>
  </p:transition>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F5DF"/>
        </a:solidFill>
      </p:bgPr>
    </p:bg>
    <p:spTree>
      <p:nvGrpSpPr>
        <p:cNvPr id="190" name="Shape 190"/>
        <p:cNvGrpSpPr/>
        <p:nvPr/>
      </p:nvGrpSpPr>
      <p:grpSpPr>
        <a:xfrm>
          <a:off x="0" y="0"/>
          <a:ext cx="0" cy="0"/>
          <a:chOff x="0" y="0"/>
          <a:chExt cx="0" cy="0"/>
        </a:xfrm>
      </p:grpSpPr>
      <p:grpSp>
        <p:nvGrpSpPr>
          <p:cNvPr id="191" name="Google Shape;191;p21"/>
          <p:cNvGrpSpPr/>
          <p:nvPr/>
        </p:nvGrpSpPr>
        <p:grpSpPr>
          <a:xfrm>
            <a:off x="774218" y="2177400"/>
            <a:ext cx="5097641" cy="7508818"/>
            <a:chOff x="0" y="-28575"/>
            <a:chExt cx="1342589" cy="1977631"/>
          </a:xfrm>
        </p:grpSpPr>
        <p:sp>
          <p:nvSpPr>
            <p:cNvPr id="192" name="Google Shape;192;p21"/>
            <p:cNvSpPr/>
            <p:nvPr/>
          </p:nvSpPr>
          <p:spPr>
            <a:xfrm>
              <a:off x="0" y="0"/>
              <a:ext cx="1342589" cy="1949056"/>
            </a:xfrm>
            <a:custGeom>
              <a:rect b="b" l="l" r="r" t="t"/>
              <a:pathLst>
                <a:path extrusionOk="0" h="1949056" w="1342589">
                  <a:moveTo>
                    <a:pt x="36449" y="0"/>
                  </a:moveTo>
                  <a:lnTo>
                    <a:pt x="1306139" y="0"/>
                  </a:lnTo>
                  <a:cubicBezTo>
                    <a:pt x="1315806" y="0"/>
                    <a:pt x="1325077" y="3840"/>
                    <a:pt x="1331913" y="10676"/>
                  </a:cubicBezTo>
                  <a:cubicBezTo>
                    <a:pt x="1338748" y="17511"/>
                    <a:pt x="1342589" y="26782"/>
                    <a:pt x="1342589" y="36449"/>
                  </a:cubicBezTo>
                  <a:lnTo>
                    <a:pt x="1342589" y="1912607"/>
                  </a:lnTo>
                  <a:cubicBezTo>
                    <a:pt x="1342589" y="1932737"/>
                    <a:pt x="1326270" y="1949056"/>
                    <a:pt x="1306139" y="1949056"/>
                  </a:cubicBezTo>
                  <a:lnTo>
                    <a:pt x="36449" y="1949056"/>
                  </a:lnTo>
                  <a:cubicBezTo>
                    <a:pt x="16319" y="1949056"/>
                    <a:pt x="0" y="1932737"/>
                    <a:pt x="0" y="1912607"/>
                  </a:cubicBezTo>
                  <a:lnTo>
                    <a:pt x="0" y="36449"/>
                  </a:lnTo>
                  <a:cubicBezTo>
                    <a:pt x="0" y="16319"/>
                    <a:pt x="16319" y="0"/>
                    <a:pt x="36449" y="0"/>
                  </a:cubicBezTo>
                  <a:close/>
                </a:path>
              </a:pathLst>
            </a:custGeom>
            <a:solidFill>
              <a:srgbClr val="000000">
                <a:alpha val="0"/>
              </a:srgbClr>
            </a:solidFill>
            <a:ln cap="rnd" cmpd="sng" w="1905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3" name="Google Shape;193;p21"/>
            <p:cNvSpPr txBox="1"/>
            <p:nvPr/>
          </p:nvSpPr>
          <p:spPr>
            <a:xfrm>
              <a:off x="0" y="-28575"/>
              <a:ext cx="1342589" cy="1977631"/>
            </a:xfrm>
            <a:prstGeom prst="rect">
              <a:avLst/>
            </a:prstGeom>
            <a:noFill/>
            <a:ln>
              <a:noFill/>
            </a:ln>
          </p:spPr>
          <p:txBody>
            <a:bodyPr anchorCtr="0" anchor="ctr" bIns="50800" lIns="50800" spcFirstLastPara="1" rIns="50800" wrap="square" tIns="50800">
              <a:noAutofit/>
            </a:bodyPr>
            <a:lstStyle/>
            <a:p>
              <a:pPr indent="0" lvl="0" marL="0" marR="0" rtl="0" algn="ctr">
                <a:lnSpc>
                  <a:spcPct val="136944"/>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194" name="Google Shape;194;p21"/>
          <p:cNvGrpSpPr/>
          <p:nvPr/>
        </p:nvGrpSpPr>
        <p:grpSpPr>
          <a:xfrm>
            <a:off x="6109984" y="2177400"/>
            <a:ext cx="11512980" cy="7508818"/>
            <a:chOff x="0" y="-28575"/>
            <a:chExt cx="3032225" cy="1977631"/>
          </a:xfrm>
        </p:grpSpPr>
        <p:sp>
          <p:nvSpPr>
            <p:cNvPr id="195" name="Google Shape;195;p21"/>
            <p:cNvSpPr/>
            <p:nvPr/>
          </p:nvSpPr>
          <p:spPr>
            <a:xfrm>
              <a:off x="0" y="0"/>
              <a:ext cx="3032225" cy="1949056"/>
            </a:xfrm>
            <a:custGeom>
              <a:rect b="b" l="l" r="r" t="t"/>
              <a:pathLst>
                <a:path extrusionOk="0" h="1949056" w="3032225">
                  <a:moveTo>
                    <a:pt x="16139" y="0"/>
                  </a:moveTo>
                  <a:lnTo>
                    <a:pt x="3016086" y="0"/>
                  </a:lnTo>
                  <a:cubicBezTo>
                    <a:pt x="3020366" y="0"/>
                    <a:pt x="3024471" y="1700"/>
                    <a:pt x="3027498" y="4727"/>
                  </a:cubicBezTo>
                  <a:cubicBezTo>
                    <a:pt x="3030525" y="7754"/>
                    <a:pt x="3032225" y="11859"/>
                    <a:pt x="3032225" y="16139"/>
                  </a:cubicBezTo>
                  <a:lnTo>
                    <a:pt x="3032225" y="1932917"/>
                  </a:lnTo>
                  <a:cubicBezTo>
                    <a:pt x="3032225" y="1937197"/>
                    <a:pt x="3030525" y="1941302"/>
                    <a:pt x="3027498" y="1944329"/>
                  </a:cubicBezTo>
                  <a:cubicBezTo>
                    <a:pt x="3024471" y="1947356"/>
                    <a:pt x="3020366" y="1949056"/>
                    <a:pt x="3016086" y="1949056"/>
                  </a:cubicBezTo>
                  <a:lnTo>
                    <a:pt x="16139" y="1949056"/>
                  </a:lnTo>
                  <a:cubicBezTo>
                    <a:pt x="11859" y="1949056"/>
                    <a:pt x="7754" y="1947356"/>
                    <a:pt x="4727" y="1944329"/>
                  </a:cubicBezTo>
                  <a:cubicBezTo>
                    <a:pt x="1700" y="1941302"/>
                    <a:pt x="0" y="1937197"/>
                    <a:pt x="0" y="1932917"/>
                  </a:cubicBezTo>
                  <a:lnTo>
                    <a:pt x="0" y="16139"/>
                  </a:lnTo>
                  <a:cubicBezTo>
                    <a:pt x="0" y="11859"/>
                    <a:pt x="1700" y="7754"/>
                    <a:pt x="4727" y="4727"/>
                  </a:cubicBezTo>
                  <a:cubicBezTo>
                    <a:pt x="7754" y="1700"/>
                    <a:pt x="11859" y="0"/>
                    <a:pt x="16139" y="0"/>
                  </a:cubicBezTo>
                  <a:close/>
                </a:path>
              </a:pathLst>
            </a:custGeom>
            <a:solidFill>
              <a:srgbClr val="000000">
                <a:alpha val="0"/>
              </a:srgbClr>
            </a:solidFill>
            <a:ln cap="rnd" cmpd="sng" w="1905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6" name="Google Shape;196;p21"/>
            <p:cNvSpPr txBox="1"/>
            <p:nvPr/>
          </p:nvSpPr>
          <p:spPr>
            <a:xfrm>
              <a:off x="0" y="-28575"/>
              <a:ext cx="3032225" cy="1977631"/>
            </a:xfrm>
            <a:prstGeom prst="rect">
              <a:avLst/>
            </a:prstGeom>
            <a:noFill/>
            <a:ln>
              <a:noFill/>
            </a:ln>
          </p:spPr>
          <p:txBody>
            <a:bodyPr anchorCtr="0" anchor="ctr" bIns="50800" lIns="50800" spcFirstLastPara="1" rIns="50800" wrap="square" tIns="50800">
              <a:noAutofit/>
            </a:bodyPr>
            <a:lstStyle/>
            <a:p>
              <a:pPr indent="0" lvl="0" marL="0" marR="0" rtl="0" algn="ctr">
                <a:lnSpc>
                  <a:spcPct val="136944"/>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197" name="Google Shape;197;p21"/>
          <p:cNvGrpSpPr/>
          <p:nvPr/>
        </p:nvGrpSpPr>
        <p:grpSpPr>
          <a:xfrm>
            <a:off x="1139005" y="2458118"/>
            <a:ext cx="4368067" cy="755733"/>
            <a:chOff x="0" y="-28575"/>
            <a:chExt cx="1150437" cy="199041"/>
          </a:xfrm>
        </p:grpSpPr>
        <p:sp>
          <p:nvSpPr>
            <p:cNvPr id="198" name="Google Shape;198;p21"/>
            <p:cNvSpPr/>
            <p:nvPr/>
          </p:nvSpPr>
          <p:spPr>
            <a:xfrm>
              <a:off x="0" y="0"/>
              <a:ext cx="1150437" cy="170466"/>
            </a:xfrm>
            <a:custGeom>
              <a:rect b="b" l="l" r="r" t="t"/>
              <a:pathLst>
                <a:path extrusionOk="0" h="170466" w="1150437">
                  <a:moveTo>
                    <a:pt x="31903" y="0"/>
                  </a:moveTo>
                  <a:lnTo>
                    <a:pt x="1118534" y="0"/>
                  </a:lnTo>
                  <a:cubicBezTo>
                    <a:pt x="1126995" y="0"/>
                    <a:pt x="1135110" y="3361"/>
                    <a:pt x="1141093" y="9344"/>
                  </a:cubicBezTo>
                  <a:cubicBezTo>
                    <a:pt x="1147076" y="15327"/>
                    <a:pt x="1150437" y="23442"/>
                    <a:pt x="1150437" y="31903"/>
                  </a:cubicBezTo>
                  <a:lnTo>
                    <a:pt x="1150437" y="138563"/>
                  </a:lnTo>
                  <a:cubicBezTo>
                    <a:pt x="1150437" y="147024"/>
                    <a:pt x="1147076" y="155139"/>
                    <a:pt x="1141093" y="161122"/>
                  </a:cubicBezTo>
                  <a:cubicBezTo>
                    <a:pt x="1135110" y="167104"/>
                    <a:pt x="1126995" y="170466"/>
                    <a:pt x="1118534" y="170466"/>
                  </a:cubicBezTo>
                  <a:lnTo>
                    <a:pt x="31903" y="170466"/>
                  </a:lnTo>
                  <a:cubicBezTo>
                    <a:pt x="23442" y="170466"/>
                    <a:pt x="15327" y="167104"/>
                    <a:pt x="9344" y="161122"/>
                  </a:cubicBezTo>
                  <a:cubicBezTo>
                    <a:pt x="3361" y="155139"/>
                    <a:pt x="0" y="147024"/>
                    <a:pt x="0" y="138563"/>
                  </a:cubicBezTo>
                  <a:lnTo>
                    <a:pt x="0" y="31903"/>
                  </a:lnTo>
                  <a:cubicBezTo>
                    <a:pt x="0" y="23442"/>
                    <a:pt x="3361" y="15327"/>
                    <a:pt x="9344" y="9344"/>
                  </a:cubicBezTo>
                  <a:cubicBezTo>
                    <a:pt x="15327" y="3361"/>
                    <a:pt x="23442" y="0"/>
                    <a:pt x="31903" y="0"/>
                  </a:cubicBezTo>
                  <a:close/>
                </a:path>
              </a:pathLst>
            </a:custGeom>
            <a:solidFill>
              <a:srgbClr val="000000">
                <a:alpha val="0"/>
              </a:srgbClr>
            </a:solidFill>
            <a:ln cap="sq" cmpd="sng" w="19050">
              <a:solidFill>
                <a:srgbClr val="000000"/>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9" name="Google Shape;199;p21"/>
            <p:cNvSpPr txBox="1"/>
            <p:nvPr/>
          </p:nvSpPr>
          <p:spPr>
            <a:xfrm>
              <a:off x="0" y="-28575"/>
              <a:ext cx="1150437" cy="199041"/>
            </a:xfrm>
            <a:prstGeom prst="rect">
              <a:avLst/>
            </a:prstGeom>
            <a:noFill/>
            <a:ln>
              <a:noFill/>
            </a:ln>
          </p:spPr>
          <p:txBody>
            <a:bodyPr anchorCtr="0" anchor="ctr" bIns="50800" lIns="50800" spcFirstLastPara="1" rIns="50800" wrap="square" tIns="50800">
              <a:noAutofit/>
            </a:bodyPr>
            <a:lstStyle/>
            <a:p>
              <a:pPr indent="0" lvl="0" marL="0" marR="0" rtl="0" algn="ctr">
                <a:lnSpc>
                  <a:spcPct val="136944"/>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00" name="Google Shape;200;p21"/>
          <p:cNvGrpSpPr/>
          <p:nvPr/>
        </p:nvGrpSpPr>
        <p:grpSpPr>
          <a:xfrm>
            <a:off x="9682440" y="2458118"/>
            <a:ext cx="4368067" cy="755733"/>
            <a:chOff x="0" y="-28575"/>
            <a:chExt cx="1150437" cy="199041"/>
          </a:xfrm>
        </p:grpSpPr>
        <p:sp>
          <p:nvSpPr>
            <p:cNvPr id="201" name="Google Shape;201;p21"/>
            <p:cNvSpPr/>
            <p:nvPr/>
          </p:nvSpPr>
          <p:spPr>
            <a:xfrm>
              <a:off x="0" y="0"/>
              <a:ext cx="1150437" cy="170466"/>
            </a:xfrm>
            <a:custGeom>
              <a:rect b="b" l="l" r="r" t="t"/>
              <a:pathLst>
                <a:path extrusionOk="0" h="170466" w="1150437">
                  <a:moveTo>
                    <a:pt x="31903" y="0"/>
                  </a:moveTo>
                  <a:lnTo>
                    <a:pt x="1118534" y="0"/>
                  </a:lnTo>
                  <a:cubicBezTo>
                    <a:pt x="1126995" y="0"/>
                    <a:pt x="1135110" y="3361"/>
                    <a:pt x="1141093" y="9344"/>
                  </a:cubicBezTo>
                  <a:cubicBezTo>
                    <a:pt x="1147076" y="15327"/>
                    <a:pt x="1150437" y="23442"/>
                    <a:pt x="1150437" y="31903"/>
                  </a:cubicBezTo>
                  <a:lnTo>
                    <a:pt x="1150437" y="138563"/>
                  </a:lnTo>
                  <a:cubicBezTo>
                    <a:pt x="1150437" y="147024"/>
                    <a:pt x="1147076" y="155139"/>
                    <a:pt x="1141093" y="161122"/>
                  </a:cubicBezTo>
                  <a:cubicBezTo>
                    <a:pt x="1135110" y="167104"/>
                    <a:pt x="1126995" y="170466"/>
                    <a:pt x="1118534" y="170466"/>
                  </a:cubicBezTo>
                  <a:lnTo>
                    <a:pt x="31903" y="170466"/>
                  </a:lnTo>
                  <a:cubicBezTo>
                    <a:pt x="23442" y="170466"/>
                    <a:pt x="15327" y="167104"/>
                    <a:pt x="9344" y="161122"/>
                  </a:cubicBezTo>
                  <a:cubicBezTo>
                    <a:pt x="3361" y="155139"/>
                    <a:pt x="0" y="147024"/>
                    <a:pt x="0" y="138563"/>
                  </a:cubicBezTo>
                  <a:lnTo>
                    <a:pt x="0" y="31903"/>
                  </a:lnTo>
                  <a:cubicBezTo>
                    <a:pt x="0" y="23442"/>
                    <a:pt x="3361" y="15327"/>
                    <a:pt x="9344" y="9344"/>
                  </a:cubicBezTo>
                  <a:cubicBezTo>
                    <a:pt x="15327" y="3361"/>
                    <a:pt x="23442" y="0"/>
                    <a:pt x="31903" y="0"/>
                  </a:cubicBezTo>
                  <a:close/>
                </a:path>
              </a:pathLst>
            </a:custGeom>
            <a:solidFill>
              <a:srgbClr val="000000">
                <a:alpha val="0"/>
              </a:srgbClr>
            </a:solidFill>
            <a:ln cap="sq" cmpd="sng" w="19050">
              <a:solidFill>
                <a:srgbClr val="000000"/>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2" name="Google Shape;202;p21"/>
            <p:cNvSpPr txBox="1"/>
            <p:nvPr/>
          </p:nvSpPr>
          <p:spPr>
            <a:xfrm>
              <a:off x="0" y="-28575"/>
              <a:ext cx="1150437" cy="199041"/>
            </a:xfrm>
            <a:prstGeom prst="rect">
              <a:avLst/>
            </a:prstGeom>
            <a:noFill/>
            <a:ln>
              <a:noFill/>
            </a:ln>
          </p:spPr>
          <p:txBody>
            <a:bodyPr anchorCtr="0" anchor="ctr" bIns="50800" lIns="50800" spcFirstLastPara="1" rIns="50800" wrap="square" tIns="50800">
              <a:noAutofit/>
            </a:bodyPr>
            <a:lstStyle/>
            <a:p>
              <a:pPr indent="0" lvl="0" marL="0" marR="0" rtl="0" algn="ctr">
                <a:lnSpc>
                  <a:spcPct val="136944"/>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03" name="Google Shape;203;p21"/>
          <p:cNvGrpSpPr/>
          <p:nvPr/>
        </p:nvGrpSpPr>
        <p:grpSpPr>
          <a:xfrm>
            <a:off x="1139005" y="7092517"/>
            <a:ext cx="4368067" cy="755733"/>
            <a:chOff x="0" y="-28575"/>
            <a:chExt cx="1150437" cy="199041"/>
          </a:xfrm>
        </p:grpSpPr>
        <p:sp>
          <p:nvSpPr>
            <p:cNvPr id="204" name="Google Shape;204;p21"/>
            <p:cNvSpPr/>
            <p:nvPr/>
          </p:nvSpPr>
          <p:spPr>
            <a:xfrm>
              <a:off x="0" y="0"/>
              <a:ext cx="1150437" cy="170466"/>
            </a:xfrm>
            <a:custGeom>
              <a:rect b="b" l="l" r="r" t="t"/>
              <a:pathLst>
                <a:path extrusionOk="0" h="170466" w="1150437">
                  <a:moveTo>
                    <a:pt x="31903" y="0"/>
                  </a:moveTo>
                  <a:lnTo>
                    <a:pt x="1118534" y="0"/>
                  </a:lnTo>
                  <a:cubicBezTo>
                    <a:pt x="1126995" y="0"/>
                    <a:pt x="1135110" y="3361"/>
                    <a:pt x="1141093" y="9344"/>
                  </a:cubicBezTo>
                  <a:cubicBezTo>
                    <a:pt x="1147076" y="15327"/>
                    <a:pt x="1150437" y="23442"/>
                    <a:pt x="1150437" y="31903"/>
                  </a:cubicBezTo>
                  <a:lnTo>
                    <a:pt x="1150437" y="138563"/>
                  </a:lnTo>
                  <a:cubicBezTo>
                    <a:pt x="1150437" y="147024"/>
                    <a:pt x="1147076" y="155139"/>
                    <a:pt x="1141093" y="161122"/>
                  </a:cubicBezTo>
                  <a:cubicBezTo>
                    <a:pt x="1135110" y="167104"/>
                    <a:pt x="1126995" y="170466"/>
                    <a:pt x="1118534" y="170466"/>
                  </a:cubicBezTo>
                  <a:lnTo>
                    <a:pt x="31903" y="170466"/>
                  </a:lnTo>
                  <a:cubicBezTo>
                    <a:pt x="23442" y="170466"/>
                    <a:pt x="15327" y="167104"/>
                    <a:pt x="9344" y="161122"/>
                  </a:cubicBezTo>
                  <a:cubicBezTo>
                    <a:pt x="3361" y="155139"/>
                    <a:pt x="0" y="147024"/>
                    <a:pt x="0" y="138563"/>
                  </a:cubicBezTo>
                  <a:lnTo>
                    <a:pt x="0" y="31903"/>
                  </a:lnTo>
                  <a:cubicBezTo>
                    <a:pt x="0" y="23442"/>
                    <a:pt x="3361" y="15327"/>
                    <a:pt x="9344" y="9344"/>
                  </a:cubicBezTo>
                  <a:cubicBezTo>
                    <a:pt x="15327" y="3361"/>
                    <a:pt x="23442" y="0"/>
                    <a:pt x="31903" y="0"/>
                  </a:cubicBezTo>
                  <a:close/>
                </a:path>
              </a:pathLst>
            </a:custGeom>
            <a:solidFill>
              <a:srgbClr val="000000">
                <a:alpha val="0"/>
              </a:srgbClr>
            </a:solidFill>
            <a:ln cap="sq" cmpd="sng" w="19050">
              <a:solidFill>
                <a:srgbClr val="000000"/>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5" name="Google Shape;205;p21"/>
            <p:cNvSpPr txBox="1"/>
            <p:nvPr/>
          </p:nvSpPr>
          <p:spPr>
            <a:xfrm>
              <a:off x="0" y="-28575"/>
              <a:ext cx="1150437" cy="199041"/>
            </a:xfrm>
            <a:prstGeom prst="rect">
              <a:avLst/>
            </a:prstGeom>
            <a:noFill/>
            <a:ln>
              <a:noFill/>
            </a:ln>
          </p:spPr>
          <p:txBody>
            <a:bodyPr anchorCtr="0" anchor="ctr" bIns="50800" lIns="50800" spcFirstLastPara="1" rIns="50800" wrap="square" tIns="50800">
              <a:noAutofit/>
            </a:bodyPr>
            <a:lstStyle/>
            <a:p>
              <a:pPr indent="0" lvl="0" marL="0" marR="0" rtl="0" algn="ctr">
                <a:lnSpc>
                  <a:spcPct val="136944"/>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06" name="Google Shape;206;p21"/>
          <p:cNvGrpSpPr/>
          <p:nvPr/>
        </p:nvGrpSpPr>
        <p:grpSpPr>
          <a:xfrm>
            <a:off x="3446451" y="8173666"/>
            <a:ext cx="754204" cy="780719"/>
            <a:chOff x="0" y="-28575"/>
            <a:chExt cx="812800" cy="841375"/>
          </a:xfrm>
        </p:grpSpPr>
        <p:sp>
          <p:nvSpPr>
            <p:cNvPr id="207" name="Google Shape;207;p21"/>
            <p:cNvSpPr/>
            <p:nvPr/>
          </p:nvSpPr>
          <p:spPr>
            <a:xfrm>
              <a:off x="0" y="0"/>
              <a:ext cx="812800" cy="812800"/>
            </a:xfrm>
            <a:custGeom>
              <a:rect b="b" l="l" r="r" t="t"/>
              <a:pathLst>
                <a:path extrusionOk="0" h="812800" w="812800">
                  <a:moveTo>
                    <a:pt x="406400" y="0"/>
                  </a:moveTo>
                  <a:lnTo>
                    <a:pt x="406400" y="0"/>
                  </a:lnTo>
                  <a:cubicBezTo>
                    <a:pt x="630849" y="0"/>
                    <a:pt x="812800" y="181951"/>
                    <a:pt x="812800" y="406400"/>
                  </a:cubicBezTo>
                  <a:lnTo>
                    <a:pt x="812800" y="406400"/>
                  </a:lnTo>
                  <a:cubicBezTo>
                    <a:pt x="812800" y="630849"/>
                    <a:pt x="630849" y="812800"/>
                    <a:pt x="406400" y="812800"/>
                  </a:cubicBezTo>
                  <a:lnTo>
                    <a:pt x="406400" y="812800"/>
                  </a:lnTo>
                  <a:cubicBezTo>
                    <a:pt x="181951" y="812800"/>
                    <a:pt x="0" y="630849"/>
                    <a:pt x="0" y="406400"/>
                  </a:cubicBezTo>
                  <a:lnTo>
                    <a:pt x="0" y="406400"/>
                  </a:lnTo>
                  <a:cubicBezTo>
                    <a:pt x="0" y="181951"/>
                    <a:pt x="181951" y="0"/>
                    <a:pt x="406400" y="0"/>
                  </a:cubicBezTo>
                  <a:close/>
                </a:path>
              </a:pathLst>
            </a:custGeom>
            <a:solidFill>
              <a:srgbClr val="FAF5DF"/>
            </a:solidFill>
            <a:ln cap="rnd" cmpd="sng" w="381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8" name="Google Shape;208;p21"/>
            <p:cNvSpPr txBox="1"/>
            <p:nvPr/>
          </p:nvSpPr>
          <p:spPr>
            <a:xfrm>
              <a:off x="0" y="-28575"/>
              <a:ext cx="812800" cy="841375"/>
            </a:xfrm>
            <a:prstGeom prst="rect">
              <a:avLst/>
            </a:prstGeom>
            <a:noFill/>
            <a:ln>
              <a:noFill/>
            </a:ln>
          </p:spPr>
          <p:txBody>
            <a:bodyPr anchorCtr="0" anchor="ctr" bIns="50800" lIns="50800" spcFirstLastPara="1" rIns="50800" wrap="square" tIns="50800">
              <a:noAutofit/>
            </a:bodyPr>
            <a:lstStyle/>
            <a:p>
              <a:pPr indent="0" lvl="0" marL="0" marR="0" rtl="0" algn="ctr">
                <a:lnSpc>
                  <a:spcPct val="136944"/>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09" name="Google Shape;209;p21"/>
          <p:cNvGrpSpPr/>
          <p:nvPr/>
        </p:nvGrpSpPr>
        <p:grpSpPr>
          <a:xfrm>
            <a:off x="2445421" y="8173666"/>
            <a:ext cx="754204" cy="780719"/>
            <a:chOff x="0" y="-28575"/>
            <a:chExt cx="812800" cy="841375"/>
          </a:xfrm>
        </p:grpSpPr>
        <p:sp>
          <p:nvSpPr>
            <p:cNvPr id="210" name="Google Shape;210;p21"/>
            <p:cNvSpPr/>
            <p:nvPr/>
          </p:nvSpPr>
          <p:spPr>
            <a:xfrm>
              <a:off x="0" y="0"/>
              <a:ext cx="812800" cy="812800"/>
            </a:xfrm>
            <a:custGeom>
              <a:rect b="b" l="l" r="r" t="t"/>
              <a:pathLst>
                <a:path extrusionOk="0" h="812800" w="812800">
                  <a:moveTo>
                    <a:pt x="406400" y="0"/>
                  </a:moveTo>
                  <a:lnTo>
                    <a:pt x="406400" y="0"/>
                  </a:lnTo>
                  <a:cubicBezTo>
                    <a:pt x="630849" y="0"/>
                    <a:pt x="812800" y="181951"/>
                    <a:pt x="812800" y="406400"/>
                  </a:cubicBezTo>
                  <a:lnTo>
                    <a:pt x="812800" y="406400"/>
                  </a:lnTo>
                  <a:cubicBezTo>
                    <a:pt x="812800" y="630849"/>
                    <a:pt x="630849" y="812800"/>
                    <a:pt x="406400" y="812800"/>
                  </a:cubicBezTo>
                  <a:lnTo>
                    <a:pt x="406400" y="812800"/>
                  </a:lnTo>
                  <a:cubicBezTo>
                    <a:pt x="181951" y="812800"/>
                    <a:pt x="0" y="630849"/>
                    <a:pt x="0" y="406400"/>
                  </a:cubicBezTo>
                  <a:lnTo>
                    <a:pt x="0" y="406400"/>
                  </a:lnTo>
                  <a:cubicBezTo>
                    <a:pt x="0" y="181951"/>
                    <a:pt x="181951" y="0"/>
                    <a:pt x="406400" y="0"/>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1" name="Google Shape;211;p21"/>
            <p:cNvSpPr txBox="1"/>
            <p:nvPr/>
          </p:nvSpPr>
          <p:spPr>
            <a:xfrm>
              <a:off x="0" y="-28575"/>
              <a:ext cx="812800" cy="841375"/>
            </a:xfrm>
            <a:prstGeom prst="rect">
              <a:avLst/>
            </a:prstGeom>
            <a:noFill/>
            <a:ln>
              <a:noFill/>
            </a:ln>
          </p:spPr>
          <p:txBody>
            <a:bodyPr anchorCtr="0" anchor="ctr" bIns="50800" lIns="50800" spcFirstLastPara="1" rIns="50800" wrap="square" tIns="50800">
              <a:noAutofit/>
            </a:bodyPr>
            <a:lstStyle/>
            <a:p>
              <a:pPr indent="0" lvl="0" marL="0" marR="0" rtl="0" algn="ctr">
                <a:lnSpc>
                  <a:spcPct val="136944"/>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212" name="Google Shape;212;p21"/>
          <p:cNvSpPr/>
          <p:nvPr/>
        </p:nvSpPr>
        <p:spPr>
          <a:xfrm>
            <a:off x="6507709" y="3455296"/>
            <a:ext cx="1575511" cy="1795454"/>
          </a:xfrm>
          <a:custGeom>
            <a:rect b="b" l="l" r="r" t="t"/>
            <a:pathLst>
              <a:path extrusionOk="0" h="1795454" w="1575511">
                <a:moveTo>
                  <a:pt x="0" y="0"/>
                </a:moveTo>
                <a:lnTo>
                  <a:pt x="1575511" y="0"/>
                </a:lnTo>
                <a:lnTo>
                  <a:pt x="1575511" y="1795454"/>
                </a:lnTo>
                <a:lnTo>
                  <a:pt x="0" y="1795454"/>
                </a:lnTo>
                <a:lnTo>
                  <a:pt x="0" y="0"/>
                </a:lnTo>
                <a:close/>
              </a:path>
            </a:pathLst>
          </a:custGeom>
          <a:blipFill rotWithShape="1">
            <a:blip r:embed="rId3">
              <a:alphaModFix/>
            </a:blip>
            <a:stretch>
              <a:fillRect b="0" l="0" r="0" t="0"/>
            </a:stretch>
          </a:blipFill>
          <a:ln>
            <a:noFill/>
          </a:ln>
        </p:spPr>
      </p:sp>
      <p:sp>
        <p:nvSpPr>
          <p:cNvPr id="213" name="Google Shape;213;p21"/>
          <p:cNvSpPr/>
          <p:nvPr/>
        </p:nvSpPr>
        <p:spPr>
          <a:xfrm>
            <a:off x="8344670" y="3455296"/>
            <a:ext cx="1328636" cy="1795454"/>
          </a:xfrm>
          <a:custGeom>
            <a:rect b="b" l="l" r="r" t="t"/>
            <a:pathLst>
              <a:path extrusionOk="0" h="1795454" w="1328636">
                <a:moveTo>
                  <a:pt x="0" y="0"/>
                </a:moveTo>
                <a:lnTo>
                  <a:pt x="1328636" y="0"/>
                </a:lnTo>
                <a:lnTo>
                  <a:pt x="1328636" y="1795454"/>
                </a:lnTo>
                <a:lnTo>
                  <a:pt x="0" y="1795454"/>
                </a:lnTo>
                <a:lnTo>
                  <a:pt x="0" y="0"/>
                </a:lnTo>
                <a:close/>
              </a:path>
            </a:pathLst>
          </a:custGeom>
          <a:blipFill rotWithShape="1">
            <a:blip r:embed="rId4">
              <a:alphaModFix/>
            </a:blip>
            <a:stretch>
              <a:fillRect b="0" l="0" r="0" t="0"/>
            </a:stretch>
          </a:blipFill>
          <a:ln>
            <a:noFill/>
          </a:ln>
        </p:spPr>
      </p:sp>
      <p:sp>
        <p:nvSpPr>
          <p:cNvPr id="214" name="Google Shape;214;p21"/>
          <p:cNvSpPr/>
          <p:nvPr/>
        </p:nvSpPr>
        <p:spPr>
          <a:xfrm>
            <a:off x="9935434" y="3491360"/>
            <a:ext cx="1820843" cy="1759389"/>
          </a:xfrm>
          <a:custGeom>
            <a:rect b="b" l="l" r="r" t="t"/>
            <a:pathLst>
              <a:path extrusionOk="0" h="1759389" w="1820843">
                <a:moveTo>
                  <a:pt x="0" y="0"/>
                </a:moveTo>
                <a:lnTo>
                  <a:pt x="1820843" y="0"/>
                </a:lnTo>
                <a:lnTo>
                  <a:pt x="1820843" y="1759390"/>
                </a:lnTo>
                <a:lnTo>
                  <a:pt x="0" y="1759390"/>
                </a:lnTo>
                <a:lnTo>
                  <a:pt x="0" y="0"/>
                </a:lnTo>
                <a:close/>
              </a:path>
            </a:pathLst>
          </a:custGeom>
          <a:blipFill rotWithShape="1">
            <a:blip r:embed="rId5">
              <a:alphaModFix/>
            </a:blip>
            <a:stretch>
              <a:fillRect b="0" l="0" r="0" t="0"/>
            </a:stretch>
          </a:blipFill>
          <a:ln>
            <a:noFill/>
          </a:ln>
        </p:spPr>
      </p:sp>
      <p:sp>
        <p:nvSpPr>
          <p:cNvPr id="215" name="Google Shape;215;p21"/>
          <p:cNvSpPr/>
          <p:nvPr/>
        </p:nvSpPr>
        <p:spPr>
          <a:xfrm>
            <a:off x="12018406" y="3518049"/>
            <a:ext cx="1770320" cy="1732700"/>
          </a:xfrm>
          <a:custGeom>
            <a:rect b="b" l="l" r="r" t="t"/>
            <a:pathLst>
              <a:path extrusionOk="0" h="1732700" w="1770320">
                <a:moveTo>
                  <a:pt x="0" y="0"/>
                </a:moveTo>
                <a:lnTo>
                  <a:pt x="1770319" y="0"/>
                </a:lnTo>
                <a:lnTo>
                  <a:pt x="1770319" y="1732701"/>
                </a:lnTo>
                <a:lnTo>
                  <a:pt x="0" y="1732701"/>
                </a:lnTo>
                <a:lnTo>
                  <a:pt x="0" y="0"/>
                </a:lnTo>
                <a:close/>
              </a:path>
            </a:pathLst>
          </a:custGeom>
          <a:blipFill rotWithShape="1">
            <a:blip r:embed="rId6">
              <a:alphaModFix/>
            </a:blip>
            <a:stretch>
              <a:fillRect b="0" l="0" r="0" t="0"/>
            </a:stretch>
          </a:blipFill>
          <a:ln>
            <a:noFill/>
          </a:ln>
        </p:spPr>
      </p:sp>
      <p:sp>
        <p:nvSpPr>
          <p:cNvPr id="216" name="Google Shape;216;p21"/>
          <p:cNvSpPr/>
          <p:nvPr/>
        </p:nvSpPr>
        <p:spPr>
          <a:xfrm>
            <a:off x="13929539" y="3491360"/>
            <a:ext cx="1334937" cy="1759389"/>
          </a:xfrm>
          <a:custGeom>
            <a:rect b="b" l="l" r="r" t="t"/>
            <a:pathLst>
              <a:path extrusionOk="0" h="1759389" w="1334937">
                <a:moveTo>
                  <a:pt x="0" y="0"/>
                </a:moveTo>
                <a:lnTo>
                  <a:pt x="1334937" y="0"/>
                </a:lnTo>
                <a:lnTo>
                  <a:pt x="1334937" y="1759390"/>
                </a:lnTo>
                <a:lnTo>
                  <a:pt x="0" y="1759390"/>
                </a:lnTo>
                <a:lnTo>
                  <a:pt x="0" y="0"/>
                </a:lnTo>
                <a:close/>
              </a:path>
            </a:pathLst>
          </a:custGeom>
          <a:blipFill rotWithShape="1">
            <a:blip r:embed="rId7">
              <a:alphaModFix/>
            </a:blip>
            <a:stretch>
              <a:fillRect b="0" l="0" r="0" t="0"/>
            </a:stretch>
          </a:blipFill>
          <a:ln>
            <a:noFill/>
          </a:ln>
        </p:spPr>
      </p:sp>
      <p:sp>
        <p:nvSpPr>
          <p:cNvPr id="217" name="Google Shape;217;p21"/>
          <p:cNvSpPr/>
          <p:nvPr/>
        </p:nvSpPr>
        <p:spPr>
          <a:xfrm>
            <a:off x="6507709" y="5555150"/>
            <a:ext cx="1336595" cy="1697264"/>
          </a:xfrm>
          <a:custGeom>
            <a:rect b="b" l="l" r="r" t="t"/>
            <a:pathLst>
              <a:path extrusionOk="0" h="1697264" w="1336595">
                <a:moveTo>
                  <a:pt x="0" y="0"/>
                </a:moveTo>
                <a:lnTo>
                  <a:pt x="1336596" y="0"/>
                </a:lnTo>
                <a:lnTo>
                  <a:pt x="1336596" y="1697264"/>
                </a:lnTo>
                <a:lnTo>
                  <a:pt x="0" y="1697264"/>
                </a:lnTo>
                <a:lnTo>
                  <a:pt x="0" y="0"/>
                </a:lnTo>
                <a:close/>
              </a:path>
            </a:pathLst>
          </a:custGeom>
          <a:blipFill rotWithShape="1">
            <a:blip r:embed="rId8">
              <a:alphaModFix/>
            </a:blip>
            <a:stretch>
              <a:fillRect b="0" l="0" r="0" t="0"/>
            </a:stretch>
          </a:blipFill>
          <a:ln>
            <a:noFill/>
          </a:ln>
        </p:spPr>
      </p:sp>
      <p:sp>
        <p:nvSpPr>
          <p:cNvPr id="218" name="Google Shape;218;p21"/>
          <p:cNvSpPr/>
          <p:nvPr/>
        </p:nvSpPr>
        <p:spPr>
          <a:xfrm>
            <a:off x="8060950" y="5555150"/>
            <a:ext cx="1296285" cy="1697264"/>
          </a:xfrm>
          <a:custGeom>
            <a:rect b="b" l="l" r="r" t="t"/>
            <a:pathLst>
              <a:path extrusionOk="0" h="1697264" w="1296285">
                <a:moveTo>
                  <a:pt x="0" y="0"/>
                </a:moveTo>
                <a:lnTo>
                  <a:pt x="1296285" y="0"/>
                </a:lnTo>
                <a:lnTo>
                  <a:pt x="1296285" y="1697264"/>
                </a:lnTo>
                <a:lnTo>
                  <a:pt x="0" y="1697264"/>
                </a:lnTo>
                <a:lnTo>
                  <a:pt x="0" y="0"/>
                </a:lnTo>
                <a:close/>
              </a:path>
            </a:pathLst>
          </a:custGeom>
          <a:blipFill rotWithShape="1">
            <a:blip r:embed="rId9">
              <a:alphaModFix/>
            </a:blip>
            <a:stretch>
              <a:fillRect b="0" l="0" r="0" t="0"/>
            </a:stretch>
          </a:blipFill>
          <a:ln>
            <a:noFill/>
          </a:ln>
        </p:spPr>
      </p:sp>
      <p:sp>
        <p:nvSpPr>
          <p:cNvPr id="219" name="Google Shape;219;p21"/>
          <p:cNvSpPr/>
          <p:nvPr/>
        </p:nvSpPr>
        <p:spPr>
          <a:xfrm>
            <a:off x="9576421" y="5555150"/>
            <a:ext cx="1642103" cy="1697264"/>
          </a:xfrm>
          <a:custGeom>
            <a:rect b="b" l="l" r="r" t="t"/>
            <a:pathLst>
              <a:path extrusionOk="0" h="1697264" w="1642103">
                <a:moveTo>
                  <a:pt x="0" y="0"/>
                </a:moveTo>
                <a:lnTo>
                  <a:pt x="1642103" y="0"/>
                </a:lnTo>
                <a:lnTo>
                  <a:pt x="1642103" y="1697264"/>
                </a:lnTo>
                <a:lnTo>
                  <a:pt x="0" y="1697264"/>
                </a:lnTo>
                <a:lnTo>
                  <a:pt x="0" y="0"/>
                </a:lnTo>
                <a:close/>
              </a:path>
            </a:pathLst>
          </a:custGeom>
          <a:blipFill rotWithShape="1">
            <a:blip r:embed="rId10">
              <a:alphaModFix/>
            </a:blip>
            <a:stretch>
              <a:fillRect b="0" l="0" r="0" t="0"/>
            </a:stretch>
          </a:blipFill>
          <a:ln>
            <a:noFill/>
          </a:ln>
        </p:spPr>
      </p:sp>
      <p:sp>
        <p:nvSpPr>
          <p:cNvPr id="220" name="Google Shape;220;p21"/>
          <p:cNvSpPr/>
          <p:nvPr/>
        </p:nvSpPr>
        <p:spPr>
          <a:xfrm>
            <a:off x="11437710" y="5555150"/>
            <a:ext cx="1362054" cy="1697264"/>
          </a:xfrm>
          <a:custGeom>
            <a:rect b="b" l="l" r="r" t="t"/>
            <a:pathLst>
              <a:path extrusionOk="0" h="1697264" w="1362054">
                <a:moveTo>
                  <a:pt x="0" y="0"/>
                </a:moveTo>
                <a:lnTo>
                  <a:pt x="1362054" y="0"/>
                </a:lnTo>
                <a:lnTo>
                  <a:pt x="1362054" y="1697264"/>
                </a:lnTo>
                <a:lnTo>
                  <a:pt x="0" y="1697264"/>
                </a:lnTo>
                <a:lnTo>
                  <a:pt x="0" y="0"/>
                </a:lnTo>
                <a:close/>
              </a:path>
            </a:pathLst>
          </a:custGeom>
          <a:blipFill rotWithShape="1">
            <a:blip r:embed="rId11">
              <a:alphaModFix/>
            </a:blip>
            <a:stretch>
              <a:fillRect b="0" l="0" r="0" t="0"/>
            </a:stretch>
          </a:blipFill>
          <a:ln>
            <a:noFill/>
          </a:ln>
        </p:spPr>
      </p:sp>
      <p:sp>
        <p:nvSpPr>
          <p:cNvPr id="221" name="Google Shape;221;p21"/>
          <p:cNvSpPr/>
          <p:nvPr/>
        </p:nvSpPr>
        <p:spPr>
          <a:xfrm>
            <a:off x="13018951" y="5555150"/>
            <a:ext cx="1421458" cy="1697264"/>
          </a:xfrm>
          <a:custGeom>
            <a:rect b="b" l="l" r="r" t="t"/>
            <a:pathLst>
              <a:path extrusionOk="0" h="1697264" w="1421458">
                <a:moveTo>
                  <a:pt x="0" y="0"/>
                </a:moveTo>
                <a:lnTo>
                  <a:pt x="1421458" y="0"/>
                </a:lnTo>
                <a:lnTo>
                  <a:pt x="1421458" y="1697264"/>
                </a:lnTo>
                <a:lnTo>
                  <a:pt x="0" y="1697264"/>
                </a:lnTo>
                <a:lnTo>
                  <a:pt x="0" y="0"/>
                </a:lnTo>
                <a:close/>
              </a:path>
            </a:pathLst>
          </a:custGeom>
          <a:blipFill rotWithShape="1">
            <a:blip r:embed="rId12">
              <a:alphaModFix/>
            </a:blip>
            <a:stretch>
              <a:fillRect b="0" l="0" r="0" t="0"/>
            </a:stretch>
          </a:blipFill>
          <a:ln>
            <a:noFill/>
          </a:ln>
        </p:spPr>
      </p:sp>
      <p:sp>
        <p:nvSpPr>
          <p:cNvPr id="222" name="Google Shape;222;p21"/>
          <p:cNvSpPr/>
          <p:nvPr/>
        </p:nvSpPr>
        <p:spPr>
          <a:xfrm>
            <a:off x="14659595" y="5555150"/>
            <a:ext cx="1548753" cy="1697264"/>
          </a:xfrm>
          <a:custGeom>
            <a:rect b="b" l="l" r="r" t="t"/>
            <a:pathLst>
              <a:path extrusionOk="0" h="1697264" w="1548753">
                <a:moveTo>
                  <a:pt x="0" y="0"/>
                </a:moveTo>
                <a:lnTo>
                  <a:pt x="1548753" y="0"/>
                </a:lnTo>
                <a:lnTo>
                  <a:pt x="1548753" y="1697264"/>
                </a:lnTo>
                <a:lnTo>
                  <a:pt x="0" y="1697264"/>
                </a:lnTo>
                <a:lnTo>
                  <a:pt x="0" y="0"/>
                </a:lnTo>
                <a:close/>
              </a:path>
            </a:pathLst>
          </a:custGeom>
          <a:blipFill rotWithShape="1">
            <a:blip r:embed="rId13">
              <a:alphaModFix/>
            </a:blip>
            <a:stretch>
              <a:fillRect b="0" l="0" r="0" t="0"/>
            </a:stretch>
          </a:blipFill>
          <a:ln>
            <a:noFill/>
          </a:ln>
        </p:spPr>
      </p:sp>
      <p:sp>
        <p:nvSpPr>
          <p:cNvPr id="223" name="Google Shape;223;p21"/>
          <p:cNvSpPr/>
          <p:nvPr/>
        </p:nvSpPr>
        <p:spPr>
          <a:xfrm>
            <a:off x="15531176" y="3518049"/>
            <a:ext cx="1728124" cy="1795454"/>
          </a:xfrm>
          <a:custGeom>
            <a:rect b="b" l="l" r="r" t="t"/>
            <a:pathLst>
              <a:path extrusionOk="0" h="1795454" w="1728124">
                <a:moveTo>
                  <a:pt x="0" y="0"/>
                </a:moveTo>
                <a:lnTo>
                  <a:pt x="1728124" y="0"/>
                </a:lnTo>
                <a:lnTo>
                  <a:pt x="1728124" y="1795454"/>
                </a:lnTo>
                <a:lnTo>
                  <a:pt x="0" y="1795454"/>
                </a:lnTo>
                <a:lnTo>
                  <a:pt x="0" y="0"/>
                </a:lnTo>
                <a:close/>
              </a:path>
            </a:pathLst>
          </a:custGeom>
          <a:blipFill rotWithShape="1">
            <a:blip r:embed="rId14">
              <a:alphaModFix/>
            </a:blip>
            <a:stretch>
              <a:fillRect b="0" l="0" r="0" t="0"/>
            </a:stretch>
          </a:blipFill>
          <a:ln>
            <a:noFill/>
          </a:ln>
        </p:spPr>
      </p:sp>
      <p:sp>
        <p:nvSpPr>
          <p:cNvPr id="224" name="Google Shape;224;p21"/>
          <p:cNvSpPr/>
          <p:nvPr/>
        </p:nvSpPr>
        <p:spPr>
          <a:xfrm>
            <a:off x="6507709" y="7655404"/>
            <a:ext cx="1693997" cy="1762286"/>
          </a:xfrm>
          <a:custGeom>
            <a:rect b="b" l="l" r="r" t="t"/>
            <a:pathLst>
              <a:path extrusionOk="0" h="1762286" w="1693997">
                <a:moveTo>
                  <a:pt x="0" y="0"/>
                </a:moveTo>
                <a:lnTo>
                  <a:pt x="1693997" y="0"/>
                </a:lnTo>
                <a:lnTo>
                  <a:pt x="1693997" y="1762285"/>
                </a:lnTo>
                <a:lnTo>
                  <a:pt x="0" y="1762285"/>
                </a:lnTo>
                <a:lnTo>
                  <a:pt x="0" y="0"/>
                </a:lnTo>
                <a:close/>
              </a:path>
            </a:pathLst>
          </a:custGeom>
          <a:blipFill rotWithShape="1">
            <a:blip r:embed="rId15">
              <a:alphaModFix/>
            </a:blip>
            <a:stretch>
              <a:fillRect b="0" l="0" r="0" t="0"/>
            </a:stretch>
          </a:blipFill>
          <a:ln>
            <a:noFill/>
          </a:ln>
        </p:spPr>
      </p:sp>
      <p:sp>
        <p:nvSpPr>
          <p:cNvPr id="225" name="Google Shape;225;p21"/>
          <p:cNvSpPr/>
          <p:nvPr/>
        </p:nvSpPr>
        <p:spPr>
          <a:xfrm>
            <a:off x="8449356" y="7655404"/>
            <a:ext cx="1363568" cy="1762286"/>
          </a:xfrm>
          <a:custGeom>
            <a:rect b="b" l="l" r="r" t="t"/>
            <a:pathLst>
              <a:path extrusionOk="0" h="1762286" w="1363568">
                <a:moveTo>
                  <a:pt x="0" y="0"/>
                </a:moveTo>
                <a:lnTo>
                  <a:pt x="1363569" y="0"/>
                </a:lnTo>
                <a:lnTo>
                  <a:pt x="1363569" y="1762285"/>
                </a:lnTo>
                <a:lnTo>
                  <a:pt x="0" y="1762285"/>
                </a:lnTo>
                <a:lnTo>
                  <a:pt x="0" y="0"/>
                </a:lnTo>
                <a:close/>
              </a:path>
            </a:pathLst>
          </a:custGeom>
          <a:blipFill rotWithShape="1">
            <a:blip r:embed="rId16">
              <a:alphaModFix/>
            </a:blip>
            <a:stretch>
              <a:fillRect b="0" l="0" r="0" t="0"/>
            </a:stretch>
          </a:blipFill>
          <a:ln>
            <a:noFill/>
          </a:ln>
        </p:spPr>
      </p:sp>
      <p:sp>
        <p:nvSpPr>
          <p:cNvPr id="226" name="Google Shape;226;p21"/>
          <p:cNvSpPr/>
          <p:nvPr/>
        </p:nvSpPr>
        <p:spPr>
          <a:xfrm>
            <a:off x="10060575" y="7658300"/>
            <a:ext cx="1392117" cy="1759389"/>
          </a:xfrm>
          <a:custGeom>
            <a:rect b="b" l="l" r="r" t="t"/>
            <a:pathLst>
              <a:path extrusionOk="0" h="1759389" w="1392117">
                <a:moveTo>
                  <a:pt x="0" y="0"/>
                </a:moveTo>
                <a:lnTo>
                  <a:pt x="1392117" y="0"/>
                </a:lnTo>
                <a:lnTo>
                  <a:pt x="1392117" y="1759389"/>
                </a:lnTo>
                <a:lnTo>
                  <a:pt x="0" y="1759389"/>
                </a:lnTo>
                <a:lnTo>
                  <a:pt x="0" y="0"/>
                </a:lnTo>
                <a:close/>
              </a:path>
            </a:pathLst>
          </a:custGeom>
          <a:blipFill rotWithShape="1">
            <a:blip r:embed="rId17">
              <a:alphaModFix/>
            </a:blip>
            <a:stretch>
              <a:fillRect b="0" l="0" r="0" t="0"/>
            </a:stretch>
          </a:blipFill>
          <a:ln>
            <a:noFill/>
          </a:ln>
        </p:spPr>
      </p:sp>
      <p:sp>
        <p:nvSpPr>
          <p:cNvPr id="227" name="Google Shape;227;p21"/>
          <p:cNvSpPr/>
          <p:nvPr/>
        </p:nvSpPr>
        <p:spPr>
          <a:xfrm>
            <a:off x="11630069" y="7680697"/>
            <a:ext cx="1736992" cy="1736992"/>
          </a:xfrm>
          <a:custGeom>
            <a:rect b="b" l="l" r="r" t="t"/>
            <a:pathLst>
              <a:path extrusionOk="0" h="1736992" w="1736992">
                <a:moveTo>
                  <a:pt x="0" y="0"/>
                </a:moveTo>
                <a:lnTo>
                  <a:pt x="1736992" y="0"/>
                </a:lnTo>
                <a:lnTo>
                  <a:pt x="1736992" y="1736992"/>
                </a:lnTo>
                <a:lnTo>
                  <a:pt x="0" y="1736992"/>
                </a:lnTo>
                <a:lnTo>
                  <a:pt x="0" y="0"/>
                </a:lnTo>
                <a:close/>
              </a:path>
            </a:pathLst>
          </a:custGeom>
          <a:blipFill rotWithShape="1">
            <a:blip r:embed="rId18">
              <a:alphaModFix/>
            </a:blip>
            <a:stretch>
              <a:fillRect b="0" l="0" r="0" t="0"/>
            </a:stretch>
          </a:blipFill>
          <a:ln>
            <a:noFill/>
          </a:ln>
        </p:spPr>
      </p:sp>
      <p:sp>
        <p:nvSpPr>
          <p:cNvPr id="228" name="Google Shape;228;p21"/>
          <p:cNvSpPr/>
          <p:nvPr/>
        </p:nvSpPr>
        <p:spPr>
          <a:xfrm>
            <a:off x="13548036" y="7655404"/>
            <a:ext cx="1762286" cy="1762286"/>
          </a:xfrm>
          <a:custGeom>
            <a:rect b="b" l="l" r="r" t="t"/>
            <a:pathLst>
              <a:path extrusionOk="0" h="1762286" w="1762286">
                <a:moveTo>
                  <a:pt x="0" y="0"/>
                </a:moveTo>
                <a:lnTo>
                  <a:pt x="1762286" y="0"/>
                </a:lnTo>
                <a:lnTo>
                  <a:pt x="1762286" y="1762285"/>
                </a:lnTo>
                <a:lnTo>
                  <a:pt x="0" y="1762285"/>
                </a:lnTo>
                <a:lnTo>
                  <a:pt x="0" y="0"/>
                </a:lnTo>
                <a:close/>
              </a:path>
            </a:pathLst>
          </a:custGeom>
          <a:blipFill rotWithShape="1">
            <a:blip r:embed="rId19">
              <a:alphaModFix/>
            </a:blip>
            <a:stretch>
              <a:fillRect b="0" l="0" r="0" t="0"/>
            </a:stretch>
          </a:blipFill>
          <a:ln>
            <a:noFill/>
          </a:ln>
        </p:spPr>
      </p:sp>
      <p:sp>
        <p:nvSpPr>
          <p:cNvPr id="229" name="Google Shape;229;p21"/>
          <p:cNvSpPr/>
          <p:nvPr/>
        </p:nvSpPr>
        <p:spPr>
          <a:xfrm>
            <a:off x="15491297" y="7655404"/>
            <a:ext cx="1762286" cy="1762286"/>
          </a:xfrm>
          <a:custGeom>
            <a:rect b="b" l="l" r="r" t="t"/>
            <a:pathLst>
              <a:path extrusionOk="0" h="1762286" w="1762286">
                <a:moveTo>
                  <a:pt x="0" y="0"/>
                </a:moveTo>
                <a:lnTo>
                  <a:pt x="1762285" y="0"/>
                </a:lnTo>
                <a:lnTo>
                  <a:pt x="1762285" y="1762285"/>
                </a:lnTo>
                <a:lnTo>
                  <a:pt x="0" y="1762285"/>
                </a:lnTo>
                <a:lnTo>
                  <a:pt x="0" y="0"/>
                </a:lnTo>
                <a:close/>
              </a:path>
            </a:pathLst>
          </a:custGeom>
          <a:blipFill rotWithShape="1">
            <a:blip r:embed="rId20">
              <a:alphaModFix/>
            </a:blip>
            <a:stretch>
              <a:fillRect b="0" l="0" r="0" t="0"/>
            </a:stretch>
          </a:blipFill>
          <a:ln>
            <a:noFill/>
          </a:ln>
        </p:spPr>
      </p:sp>
      <p:sp>
        <p:nvSpPr>
          <p:cNvPr id="230" name="Google Shape;230;p21"/>
          <p:cNvSpPr/>
          <p:nvPr/>
        </p:nvSpPr>
        <p:spPr>
          <a:xfrm rot="3721983">
            <a:off x="16245150" y="5935440"/>
            <a:ext cx="1249521" cy="1041788"/>
          </a:xfrm>
          <a:custGeom>
            <a:rect b="b" l="l" r="r" t="t"/>
            <a:pathLst>
              <a:path extrusionOk="0" h="1041788" w="1249521">
                <a:moveTo>
                  <a:pt x="0" y="0"/>
                </a:moveTo>
                <a:lnTo>
                  <a:pt x="1249522" y="0"/>
                </a:lnTo>
                <a:lnTo>
                  <a:pt x="1249522" y="1041788"/>
                </a:lnTo>
                <a:lnTo>
                  <a:pt x="0" y="1041788"/>
                </a:lnTo>
                <a:lnTo>
                  <a:pt x="0" y="0"/>
                </a:lnTo>
                <a:close/>
              </a:path>
            </a:pathLst>
          </a:custGeom>
          <a:blipFill rotWithShape="1">
            <a:blip r:embed="rId21">
              <a:alphaModFix/>
            </a:blip>
            <a:stretch>
              <a:fillRect b="0" l="0" r="0" t="0"/>
            </a:stretch>
          </a:blipFill>
          <a:ln>
            <a:noFill/>
          </a:ln>
        </p:spPr>
      </p:sp>
      <p:sp>
        <p:nvSpPr>
          <p:cNvPr id="231" name="Google Shape;231;p21"/>
          <p:cNvSpPr txBox="1"/>
          <p:nvPr/>
        </p:nvSpPr>
        <p:spPr>
          <a:xfrm>
            <a:off x="1232396" y="3436246"/>
            <a:ext cx="4181285" cy="529082"/>
          </a:xfrm>
          <a:prstGeom prst="rect">
            <a:avLst/>
          </a:prstGeom>
          <a:noFill/>
          <a:ln>
            <a:noFill/>
          </a:ln>
        </p:spPr>
        <p:txBody>
          <a:bodyPr anchorCtr="0" anchor="t" bIns="0" lIns="0" spcFirstLastPara="1" rIns="0" wrap="square" tIns="0">
            <a:spAutoFit/>
          </a:bodyPr>
          <a:lstStyle/>
          <a:p>
            <a:pPr indent="0" lvl="0" marL="0" marR="0" rtl="0" algn="ctr">
              <a:lnSpc>
                <a:spcPct val="122000"/>
              </a:lnSpc>
              <a:spcBef>
                <a:spcPts val="0"/>
              </a:spcBef>
              <a:spcAft>
                <a:spcPts val="0"/>
              </a:spcAft>
              <a:buNone/>
            </a:pPr>
            <a:r>
              <a:rPr b="0" i="0" lang="en-US" sz="1700" u="none" cap="none" strike="noStrike">
                <a:solidFill>
                  <a:srgbClr val="000000"/>
                </a:solidFill>
                <a:latin typeface="Arimo"/>
                <a:ea typeface="Arimo"/>
                <a:cs typeface="Arimo"/>
                <a:sym typeface="Arimo"/>
              </a:rPr>
              <a:t>This presentation template</a:t>
            </a:r>
            <a:endParaRPr/>
          </a:p>
          <a:p>
            <a:pPr indent="0" lvl="0" marL="0" marR="0" rtl="0" algn="ctr">
              <a:lnSpc>
                <a:spcPct val="122000"/>
              </a:lnSpc>
              <a:spcBef>
                <a:spcPts val="0"/>
              </a:spcBef>
              <a:spcAft>
                <a:spcPts val="0"/>
              </a:spcAft>
              <a:buNone/>
            </a:pPr>
            <a:r>
              <a:rPr b="0" i="0" lang="en-US" sz="1700" u="none" cap="none" strike="noStrike">
                <a:solidFill>
                  <a:srgbClr val="000000"/>
                </a:solidFill>
                <a:latin typeface="Arimo"/>
                <a:ea typeface="Arimo"/>
                <a:cs typeface="Arimo"/>
                <a:sym typeface="Arimo"/>
              </a:rPr>
              <a:t>uses the following free fonts:</a:t>
            </a:r>
            <a:endParaRPr/>
          </a:p>
        </p:txBody>
      </p:sp>
      <p:sp>
        <p:nvSpPr>
          <p:cNvPr id="232" name="Google Shape;232;p21"/>
          <p:cNvSpPr txBox="1"/>
          <p:nvPr/>
        </p:nvSpPr>
        <p:spPr>
          <a:xfrm>
            <a:off x="1175455" y="6529056"/>
            <a:ext cx="4368067" cy="271907"/>
          </a:xfrm>
          <a:prstGeom prst="rect">
            <a:avLst/>
          </a:prstGeom>
          <a:noFill/>
          <a:ln>
            <a:noFill/>
          </a:ln>
        </p:spPr>
        <p:txBody>
          <a:bodyPr anchorCtr="0" anchor="t" bIns="0" lIns="0" spcFirstLastPara="1" rIns="0" wrap="square" tIns="0">
            <a:spAutoFit/>
          </a:bodyPr>
          <a:lstStyle/>
          <a:p>
            <a:pPr indent="0" lvl="0" marL="0" marR="0" rtl="0" algn="ctr">
              <a:lnSpc>
                <a:spcPct val="122000"/>
              </a:lnSpc>
              <a:spcBef>
                <a:spcPts val="0"/>
              </a:spcBef>
              <a:spcAft>
                <a:spcPts val="0"/>
              </a:spcAft>
              <a:buNone/>
            </a:pPr>
            <a:r>
              <a:rPr b="0" i="0" lang="en-US" sz="1700" u="none" cap="none" strike="noStrike">
                <a:solidFill>
                  <a:srgbClr val="000000"/>
                </a:solidFill>
                <a:latin typeface="Arimo"/>
                <a:ea typeface="Arimo"/>
                <a:cs typeface="Arimo"/>
                <a:sym typeface="Arimo"/>
              </a:rPr>
              <a:t>You can find these fonts online too.</a:t>
            </a:r>
            <a:endParaRPr/>
          </a:p>
        </p:txBody>
      </p:sp>
      <p:sp>
        <p:nvSpPr>
          <p:cNvPr id="233" name="Google Shape;233;p21"/>
          <p:cNvSpPr txBox="1"/>
          <p:nvPr/>
        </p:nvSpPr>
        <p:spPr>
          <a:xfrm>
            <a:off x="1102555" y="4352853"/>
            <a:ext cx="4440966" cy="995349"/>
          </a:xfrm>
          <a:prstGeom prst="rect">
            <a:avLst/>
          </a:prstGeom>
          <a:noFill/>
          <a:ln>
            <a:noFill/>
          </a:ln>
        </p:spPr>
        <p:txBody>
          <a:bodyPr anchorCtr="0" anchor="t" bIns="0" lIns="0" spcFirstLastPara="1" rIns="0" wrap="square" tIns="0">
            <a:spAutoFit/>
          </a:bodyPr>
          <a:lstStyle/>
          <a:p>
            <a:pPr indent="0" lvl="0" marL="0" marR="0" rtl="0" algn="ctr">
              <a:lnSpc>
                <a:spcPct val="102987"/>
              </a:lnSpc>
              <a:spcBef>
                <a:spcPts val="0"/>
              </a:spcBef>
              <a:spcAft>
                <a:spcPts val="0"/>
              </a:spcAft>
              <a:buNone/>
            </a:pPr>
            <a:r>
              <a:rPr b="1" i="1" lang="en-US" sz="3749" u="none" cap="none" strike="noStrike">
                <a:solidFill>
                  <a:srgbClr val="000000"/>
                </a:solidFill>
                <a:latin typeface="Cormorant Garamond"/>
                <a:ea typeface="Cormorant Garamond"/>
                <a:cs typeface="Cormorant Garamond"/>
                <a:sym typeface="Cormorant Garamond"/>
              </a:rPr>
              <a:t>CORMORANT GARAMOND</a:t>
            </a:r>
            <a:endParaRPr/>
          </a:p>
        </p:txBody>
      </p:sp>
      <p:sp>
        <p:nvSpPr>
          <p:cNvPr id="234" name="Google Shape;234;p21"/>
          <p:cNvSpPr txBox="1"/>
          <p:nvPr/>
        </p:nvSpPr>
        <p:spPr>
          <a:xfrm>
            <a:off x="4210005" y="1426991"/>
            <a:ext cx="9867990" cy="346837"/>
          </a:xfrm>
          <a:prstGeom prst="rect">
            <a:avLst/>
          </a:prstGeom>
          <a:noFill/>
          <a:ln>
            <a:noFill/>
          </a:ln>
        </p:spPr>
        <p:txBody>
          <a:bodyPr anchorCtr="0" anchor="t" bIns="0" lIns="0" spcFirstLastPara="1" rIns="0" wrap="square" tIns="0">
            <a:spAutoFit/>
          </a:bodyPr>
          <a:lstStyle/>
          <a:p>
            <a:pPr indent="0" lvl="1" marL="0" marR="0" rtl="0" algn="ctr">
              <a:lnSpc>
                <a:spcPct val="122010"/>
              </a:lnSpc>
              <a:spcBef>
                <a:spcPts val="0"/>
              </a:spcBef>
              <a:spcAft>
                <a:spcPts val="0"/>
              </a:spcAft>
              <a:buNone/>
            </a:pPr>
            <a:r>
              <a:rPr b="0" i="0" lang="en-US" sz="2199" u="none" cap="none" strike="noStrike">
                <a:solidFill>
                  <a:srgbClr val="000000"/>
                </a:solidFill>
                <a:latin typeface="Arimo"/>
                <a:ea typeface="Arimo"/>
                <a:cs typeface="Arimo"/>
                <a:sym typeface="Arimo"/>
              </a:rPr>
              <a:t>Use these design resources in your Canva Presentation.</a:t>
            </a:r>
            <a:endParaRPr/>
          </a:p>
        </p:txBody>
      </p:sp>
      <p:sp>
        <p:nvSpPr>
          <p:cNvPr id="235" name="Google Shape;235;p21"/>
          <p:cNvSpPr txBox="1"/>
          <p:nvPr/>
        </p:nvSpPr>
        <p:spPr>
          <a:xfrm>
            <a:off x="11706206" y="9896786"/>
            <a:ext cx="5916757" cy="196979"/>
          </a:xfrm>
          <a:prstGeom prst="rect">
            <a:avLst/>
          </a:prstGeom>
          <a:noFill/>
          <a:ln>
            <a:noFill/>
          </a:ln>
        </p:spPr>
        <p:txBody>
          <a:bodyPr anchorCtr="0" anchor="t" bIns="0" lIns="0" spcFirstLastPara="1" rIns="0" wrap="square" tIns="0">
            <a:spAutoFit/>
          </a:bodyPr>
          <a:lstStyle/>
          <a:p>
            <a:pPr indent="0" lvl="1" marL="0" marR="0" rtl="0" algn="r">
              <a:lnSpc>
                <a:spcPct val="122018"/>
              </a:lnSpc>
              <a:spcBef>
                <a:spcPts val="0"/>
              </a:spcBef>
              <a:spcAft>
                <a:spcPts val="0"/>
              </a:spcAft>
              <a:buNone/>
            </a:pPr>
            <a:r>
              <a:rPr b="1" i="0" lang="en-US" sz="1199" u="none" cap="none" strike="noStrike">
                <a:solidFill>
                  <a:srgbClr val="000000"/>
                </a:solidFill>
                <a:latin typeface="Arimo"/>
                <a:ea typeface="Arimo"/>
                <a:cs typeface="Arimo"/>
                <a:sym typeface="Arimo"/>
              </a:rPr>
              <a:t>DON'T FORGET TO DELETE THIS PAGE BEFORE PRESENTING. </a:t>
            </a:r>
            <a:endParaRPr/>
          </a:p>
        </p:txBody>
      </p:sp>
      <p:sp>
        <p:nvSpPr>
          <p:cNvPr id="236" name="Google Shape;236;p21"/>
          <p:cNvSpPr txBox="1"/>
          <p:nvPr/>
        </p:nvSpPr>
        <p:spPr>
          <a:xfrm>
            <a:off x="5469973" y="581999"/>
            <a:ext cx="7348055" cy="838835"/>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i="1" lang="en-US" sz="6399" u="none" cap="none" strike="noStrike">
                <a:solidFill>
                  <a:srgbClr val="000000"/>
                </a:solidFill>
                <a:latin typeface="Cormorant Garamond"/>
                <a:ea typeface="Cormorant Garamond"/>
                <a:cs typeface="Cormorant Garamond"/>
                <a:sym typeface="Cormorant Garamond"/>
              </a:rPr>
              <a:t>Resource Page</a:t>
            </a:r>
            <a:endParaRPr/>
          </a:p>
        </p:txBody>
      </p:sp>
      <p:sp>
        <p:nvSpPr>
          <p:cNvPr id="237" name="Google Shape;237;p21"/>
          <p:cNvSpPr txBox="1"/>
          <p:nvPr/>
        </p:nvSpPr>
        <p:spPr>
          <a:xfrm>
            <a:off x="1747770" y="2702908"/>
            <a:ext cx="3150536" cy="374650"/>
          </a:xfrm>
          <a:prstGeom prst="rect">
            <a:avLst/>
          </a:prstGeom>
          <a:noFill/>
          <a:ln>
            <a:noFill/>
          </a:ln>
        </p:spPr>
        <p:txBody>
          <a:bodyPr anchorCtr="0" anchor="t" bIns="0" lIns="0" spcFirstLastPara="1" rIns="0" wrap="square" tIns="0">
            <a:spAutoFit/>
          </a:bodyPr>
          <a:lstStyle/>
          <a:p>
            <a:pPr indent="0" lvl="0" marL="0" marR="0" rtl="0" algn="ctr">
              <a:lnSpc>
                <a:spcPct val="122008"/>
              </a:lnSpc>
              <a:spcBef>
                <a:spcPts val="0"/>
              </a:spcBef>
              <a:spcAft>
                <a:spcPts val="0"/>
              </a:spcAft>
              <a:buNone/>
            </a:pPr>
            <a:r>
              <a:rPr b="1" i="1" lang="en-US" sz="2499" u="none" cap="none" strike="noStrike">
                <a:solidFill>
                  <a:srgbClr val="000000"/>
                </a:solidFill>
                <a:latin typeface="Cormorant Garamond"/>
                <a:ea typeface="Cormorant Garamond"/>
                <a:cs typeface="Cormorant Garamond"/>
                <a:sym typeface="Cormorant Garamond"/>
              </a:rPr>
              <a:t>FONTS</a:t>
            </a:r>
            <a:endParaRPr/>
          </a:p>
        </p:txBody>
      </p:sp>
      <p:sp>
        <p:nvSpPr>
          <p:cNvPr id="238" name="Google Shape;238;p21"/>
          <p:cNvSpPr txBox="1"/>
          <p:nvPr/>
        </p:nvSpPr>
        <p:spPr>
          <a:xfrm>
            <a:off x="10291206" y="2702908"/>
            <a:ext cx="3150536" cy="374650"/>
          </a:xfrm>
          <a:prstGeom prst="rect">
            <a:avLst/>
          </a:prstGeom>
          <a:noFill/>
          <a:ln>
            <a:noFill/>
          </a:ln>
        </p:spPr>
        <p:txBody>
          <a:bodyPr anchorCtr="0" anchor="t" bIns="0" lIns="0" spcFirstLastPara="1" rIns="0" wrap="square" tIns="0">
            <a:spAutoFit/>
          </a:bodyPr>
          <a:lstStyle/>
          <a:p>
            <a:pPr indent="0" lvl="0" marL="0" marR="0" rtl="0" algn="ctr">
              <a:lnSpc>
                <a:spcPct val="122008"/>
              </a:lnSpc>
              <a:spcBef>
                <a:spcPts val="0"/>
              </a:spcBef>
              <a:spcAft>
                <a:spcPts val="0"/>
              </a:spcAft>
              <a:buNone/>
            </a:pPr>
            <a:r>
              <a:rPr b="1" i="1" lang="en-US" sz="2499" u="none" cap="none" strike="noStrike">
                <a:solidFill>
                  <a:srgbClr val="000000"/>
                </a:solidFill>
                <a:latin typeface="Cormorant Garamond"/>
                <a:ea typeface="Cormorant Garamond"/>
                <a:cs typeface="Cormorant Garamond"/>
                <a:sym typeface="Cormorant Garamond"/>
              </a:rPr>
              <a:t>DESIGN ELEMENTS</a:t>
            </a:r>
            <a:endParaRPr/>
          </a:p>
        </p:txBody>
      </p:sp>
      <p:sp>
        <p:nvSpPr>
          <p:cNvPr id="239" name="Google Shape;239;p21"/>
          <p:cNvSpPr txBox="1"/>
          <p:nvPr/>
        </p:nvSpPr>
        <p:spPr>
          <a:xfrm>
            <a:off x="1747770" y="7306047"/>
            <a:ext cx="3150536" cy="374650"/>
          </a:xfrm>
          <a:prstGeom prst="rect">
            <a:avLst/>
          </a:prstGeom>
          <a:noFill/>
          <a:ln>
            <a:noFill/>
          </a:ln>
        </p:spPr>
        <p:txBody>
          <a:bodyPr anchorCtr="0" anchor="t" bIns="0" lIns="0" spcFirstLastPara="1" rIns="0" wrap="square" tIns="0">
            <a:spAutoFit/>
          </a:bodyPr>
          <a:lstStyle/>
          <a:p>
            <a:pPr indent="0" lvl="0" marL="0" marR="0" rtl="0" algn="ctr">
              <a:lnSpc>
                <a:spcPct val="122008"/>
              </a:lnSpc>
              <a:spcBef>
                <a:spcPts val="0"/>
              </a:spcBef>
              <a:spcAft>
                <a:spcPts val="0"/>
              </a:spcAft>
              <a:buNone/>
            </a:pPr>
            <a:r>
              <a:rPr b="1" i="1" lang="en-US" sz="2499" u="none" cap="none" strike="noStrike">
                <a:solidFill>
                  <a:srgbClr val="000000"/>
                </a:solidFill>
                <a:latin typeface="Cormorant Garamond"/>
                <a:ea typeface="Cormorant Garamond"/>
                <a:cs typeface="Cormorant Garamond"/>
                <a:sym typeface="Cormorant Garamond"/>
              </a:rPr>
              <a:t>COLORS</a:t>
            </a:r>
            <a:endParaRPr/>
          </a:p>
        </p:txBody>
      </p:sp>
      <p:sp>
        <p:nvSpPr>
          <p:cNvPr id="240" name="Google Shape;240;p21"/>
          <p:cNvSpPr txBox="1"/>
          <p:nvPr/>
        </p:nvSpPr>
        <p:spPr>
          <a:xfrm>
            <a:off x="3212867" y="9068308"/>
            <a:ext cx="1221374" cy="189992"/>
          </a:xfrm>
          <a:prstGeom prst="rect">
            <a:avLst/>
          </a:prstGeom>
          <a:noFill/>
          <a:ln>
            <a:noFill/>
          </a:ln>
        </p:spPr>
        <p:txBody>
          <a:bodyPr anchorCtr="0" anchor="t" bIns="0" lIns="0" spcFirstLastPara="1" rIns="0" wrap="square" tIns="0">
            <a:spAutoFit/>
          </a:bodyPr>
          <a:lstStyle/>
          <a:p>
            <a:pPr indent="0" lvl="0" marL="0" marR="0" rtl="0" algn="ctr">
              <a:lnSpc>
                <a:spcPct val="103000"/>
              </a:lnSpc>
              <a:spcBef>
                <a:spcPts val="0"/>
              </a:spcBef>
              <a:spcAft>
                <a:spcPts val="0"/>
              </a:spcAft>
              <a:buNone/>
            </a:pPr>
            <a:r>
              <a:rPr b="1" i="0" lang="en-US" sz="1300" u="none" cap="none" strike="noStrike">
                <a:solidFill>
                  <a:srgbClr val="000000"/>
                </a:solidFill>
                <a:latin typeface="Arimo"/>
                <a:ea typeface="Arimo"/>
                <a:cs typeface="Arimo"/>
                <a:sym typeface="Arimo"/>
              </a:rPr>
              <a:t>#FAF5DF</a:t>
            </a:r>
            <a:endParaRPr/>
          </a:p>
        </p:txBody>
      </p:sp>
      <p:sp>
        <p:nvSpPr>
          <p:cNvPr id="241" name="Google Shape;241;p21"/>
          <p:cNvSpPr txBox="1"/>
          <p:nvPr/>
        </p:nvSpPr>
        <p:spPr>
          <a:xfrm>
            <a:off x="2211836" y="9068308"/>
            <a:ext cx="1221374" cy="189992"/>
          </a:xfrm>
          <a:prstGeom prst="rect">
            <a:avLst/>
          </a:prstGeom>
          <a:noFill/>
          <a:ln>
            <a:noFill/>
          </a:ln>
        </p:spPr>
        <p:txBody>
          <a:bodyPr anchorCtr="0" anchor="t" bIns="0" lIns="0" spcFirstLastPara="1" rIns="0" wrap="square" tIns="0">
            <a:spAutoFit/>
          </a:bodyPr>
          <a:lstStyle/>
          <a:p>
            <a:pPr indent="0" lvl="0" marL="0" marR="0" rtl="0" algn="ctr">
              <a:lnSpc>
                <a:spcPct val="103000"/>
              </a:lnSpc>
              <a:spcBef>
                <a:spcPts val="0"/>
              </a:spcBef>
              <a:spcAft>
                <a:spcPts val="0"/>
              </a:spcAft>
              <a:buNone/>
            </a:pPr>
            <a:r>
              <a:rPr b="1" i="0" lang="en-US" sz="1300" u="none" cap="none" strike="noStrike">
                <a:solidFill>
                  <a:srgbClr val="000000"/>
                </a:solidFill>
                <a:latin typeface="Arimo"/>
                <a:ea typeface="Arimo"/>
                <a:cs typeface="Arimo"/>
                <a:sym typeface="Arimo"/>
              </a:rPr>
              <a:t>#000000</a:t>
            </a:r>
            <a:endParaRPr/>
          </a:p>
        </p:txBody>
      </p:sp>
      <p:sp>
        <p:nvSpPr>
          <p:cNvPr id="242" name="Google Shape;242;p21"/>
          <p:cNvSpPr txBox="1"/>
          <p:nvPr/>
        </p:nvSpPr>
        <p:spPr>
          <a:xfrm>
            <a:off x="1102555" y="5657532"/>
            <a:ext cx="4440966" cy="538149"/>
          </a:xfrm>
          <a:prstGeom prst="rect">
            <a:avLst/>
          </a:prstGeom>
          <a:noFill/>
          <a:ln>
            <a:noFill/>
          </a:ln>
        </p:spPr>
        <p:txBody>
          <a:bodyPr anchorCtr="0" anchor="t" bIns="0" lIns="0" spcFirstLastPara="1" rIns="0" wrap="square" tIns="0">
            <a:spAutoFit/>
          </a:bodyPr>
          <a:lstStyle/>
          <a:p>
            <a:pPr indent="0" lvl="0" marL="0" marR="0" rtl="0" algn="ctr">
              <a:lnSpc>
                <a:spcPct val="102987"/>
              </a:lnSpc>
              <a:spcBef>
                <a:spcPts val="0"/>
              </a:spcBef>
              <a:spcAft>
                <a:spcPts val="0"/>
              </a:spcAft>
              <a:buNone/>
            </a:pPr>
            <a:r>
              <a:rPr b="1" i="0" lang="en-US" sz="3749" u="none" cap="none" strike="noStrike">
                <a:solidFill>
                  <a:srgbClr val="000000"/>
                </a:solidFill>
                <a:latin typeface="Arimo"/>
                <a:ea typeface="Arimo"/>
                <a:cs typeface="Arimo"/>
                <a:sym typeface="Arimo"/>
              </a:rPr>
              <a:t>ARIMO</a:t>
            </a:r>
            <a:endParaRPr/>
          </a:p>
        </p:txBody>
      </p:sp>
    </p:spTree>
  </p:cSld>
  <p:clrMapOvr>
    <a:masterClrMapping/>
  </p:clrMapOvr>
  <p:transition>
    <p:fade thruBlk="1"/>
  </p:transition>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F5DF"/>
        </a:solidFill>
      </p:bgPr>
    </p:bg>
    <p:spTree>
      <p:nvGrpSpPr>
        <p:cNvPr id="246" name="Shape 246"/>
        <p:cNvGrpSpPr/>
        <p:nvPr/>
      </p:nvGrpSpPr>
      <p:grpSpPr>
        <a:xfrm>
          <a:off x="0" y="0"/>
          <a:ext cx="0" cy="0"/>
          <a:chOff x="0" y="0"/>
          <a:chExt cx="0" cy="0"/>
        </a:xfrm>
      </p:grpSpPr>
      <p:grpSp>
        <p:nvGrpSpPr>
          <p:cNvPr id="247" name="Google Shape;247;p22"/>
          <p:cNvGrpSpPr/>
          <p:nvPr/>
        </p:nvGrpSpPr>
        <p:grpSpPr>
          <a:xfrm>
            <a:off x="5995272" y="2401409"/>
            <a:ext cx="6297456" cy="2611613"/>
            <a:chOff x="0" y="-28575"/>
            <a:chExt cx="1658589" cy="687832"/>
          </a:xfrm>
        </p:grpSpPr>
        <p:sp>
          <p:nvSpPr>
            <p:cNvPr id="248" name="Google Shape;248;p22"/>
            <p:cNvSpPr/>
            <p:nvPr/>
          </p:nvSpPr>
          <p:spPr>
            <a:xfrm>
              <a:off x="0" y="0"/>
              <a:ext cx="1658589" cy="659257"/>
            </a:xfrm>
            <a:custGeom>
              <a:rect b="b" l="l" r="r" t="t"/>
              <a:pathLst>
                <a:path extrusionOk="0" h="659257" w="1658589">
                  <a:moveTo>
                    <a:pt x="29505" y="0"/>
                  </a:moveTo>
                  <a:lnTo>
                    <a:pt x="1629084" y="0"/>
                  </a:lnTo>
                  <a:cubicBezTo>
                    <a:pt x="1636910" y="0"/>
                    <a:pt x="1644414" y="3109"/>
                    <a:pt x="1649948" y="8642"/>
                  </a:cubicBezTo>
                  <a:cubicBezTo>
                    <a:pt x="1655481" y="14175"/>
                    <a:pt x="1658589" y="21680"/>
                    <a:pt x="1658589" y="29505"/>
                  </a:cubicBezTo>
                  <a:lnTo>
                    <a:pt x="1658589" y="629752"/>
                  </a:lnTo>
                  <a:cubicBezTo>
                    <a:pt x="1658589" y="637577"/>
                    <a:pt x="1655481" y="645082"/>
                    <a:pt x="1649948" y="650615"/>
                  </a:cubicBezTo>
                  <a:cubicBezTo>
                    <a:pt x="1644414" y="656149"/>
                    <a:pt x="1636910" y="659257"/>
                    <a:pt x="1629084" y="659257"/>
                  </a:cubicBezTo>
                  <a:lnTo>
                    <a:pt x="29505" y="659257"/>
                  </a:lnTo>
                  <a:cubicBezTo>
                    <a:pt x="21680" y="659257"/>
                    <a:pt x="14175" y="656149"/>
                    <a:pt x="8642" y="650615"/>
                  </a:cubicBezTo>
                  <a:cubicBezTo>
                    <a:pt x="3109" y="645082"/>
                    <a:pt x="0" y="637577"/>
                    <a:pt x="0" y="629752"/>
                  </a:cubicBezTo>
                  <a:lnTo>
                    <a:pt x="0" y="29505"/>
                  </a:lnTo>
                  <a:cubicBezTo>
                    <a:pt x="0" y="21680"/>
                    <a:pt x="3109" y="14175"/>
                    <a:pt x="8642" y="8642"/>
                  </a:cubicBezTo>
                  <a:cubicBezTo>
                    <a:pt x="14175" y="3109"/>
                    <a:pt x="21680" y="0"/>
                    <a:pt x="29505" y="0"/>
                  </a:cubicBezTo>
                  <a:close/>
                </a:path>
              </a:pathLst>
            </a:custGeom>
            <a:solidFill>
              <a:srgbClr val="000000">
                <a:alpha val="0"/>
              </a:srgbClr>
            </a:solidFill>
            <a:ln cap="rnd" cmpd="sng" w="381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9" name="Google Shape;249;p22"/>
            <p:cNvSpPr txBox="1"/>
            <p:nvPr/>
          </p:nvSpPr>
          <p:spPr>
            <a:xfrm>
              <a:off x="0" y="-28575"/>
              <a:ext cx="1658589" cy="687832"/>
            </a:xfrm>
            <a:prstGeom prst="rect">
              <a:avLst/>
            </a:prstGeom>
            <a:noFill/>
            <a:ln>
              <a:noFill/>
            </a:ln>
          </p:spPr>
          <p:txBody>
            <a:bodyPr anchorCtr="0" anchor="ctr" bIns="50800" lIns="50800" spcFirstLastPara="1" rIns="50800" wrap="square" tIns="50800">
              <a:noAutofit/>
            </a:bodyPr>
            <a:lstStyle/>
            <a:p>
              <a:pPr indent="0" lvl="0" marL="0" marR="0" rtl="0" algn="ctr">
                <a:lnSpc>
                  <a:spcPct val="136944"/>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50" name="Google Shape;250;p22"/>
          <p:cNvGrpSpPr/>
          <p:nvPr/>
        </p:nvGrpSpPr>
        <p:grpSpPr>
          <a:xfrm>
            <a:off x="5995272" y="5476026"/>
            <a:ext cx="6297456" cy="2611613"/>
            <a:chOff x="0" y="-28575"/>
            <a:chExt cx="1658589" cy="687832"/>
          </a:xfrm>
        </p:grpSpPr>
        <p:sp>
          <p:nvSpPr>
            <p:cNvPr id="251" name="Google Shape;251;p22"/>
            <p:cNvSpPr/>
            <p:nvPr/>
          </p:nvSpPr>
          <p:spPr>
            <a:xfrm>
              <a:off x="0" y="0"/>
              <a:ext cx="1658589" cy="659257"/>
            </a:xfrm>
            <a:custGeom>
              <a:rect b="b" l="l" r="r" t="t"/>
              <a:pathLst>
                <a:path extrusionOk="0" h="659257" w="1658589">
                  <a:moveTo>
                    <a:pt x="29505" y="0"/>
                  </a:moveTo>
                  <a:lnTo>
                    <a:pt x="1629084" y="0"/>
                  </a:lnTo>
                  <a:cubicBezTo>
                    <a:pt x="1636910" y="0"/>
                    <a:pt x="1644414" y="3109"/>
                    <a:pt x="1649948" y="8642"/>
                  </a:cubicBezTo>
                  <a:cubicBezTo>
                    <a:pt x="1655481" y="14175"/>
                    <a:pt x="1658589" y="21680"/>
                    <a:pt x="1658589" y="29505"/>
                  </a:cubicBezTo>
                  <a:lnTo>
                    <a:pt x="1658589" y="629752"/>
                  </a:lnTo>
                  <a:cubicBezTo>
                    <a:pt x="1658589" y="637577"/>
                    <a:pt x="1655481" y="645082"/>
                    <a:pt x="1649948" y="650615"/>
                  </a:cubicBezTo>
                  <a:cubicBezTo>
                    <a:pt x="1644414" y="656149"/>
                    <a:pt x="1636910" y="659257"/>
                    <a:pt x="1629084" y="659257"/>
                  </a:cubicBezTo>
                  <a:lnTo>
                    <a:pt x="29505" y="659257"/>
                  </a:lnTo>
                  <a:cubicBezTo>
                    <a:pt x="21680" y="659257"/>
                    <a:pt x="14175" y="656149"/>
                    <a:pt x="8642" y="650615"/>
                  </a:cubicBezTo>
                  <a:cubicBezTo>
                    <a:pt x="3109" y="645082"/>
                    <a:pt x="0" y="637577"/>
                    <a:pt x="0" y="629752"/>
                  </a:cubicBezTo>
                  <a:lnTo>
                    <a:pt x="0" y="29505"/>
                  </a:lnTo>
                  <a:cubicBezTo>
                    <a:pt x="0" y="21680"/>
                    <a:pt x="3109" y="14175"/>
                    <a:pt x="8642" y="8642"/>
                  </a:cubicBezTo>
                  <a:cubicBezTo>
                    <a:pt x="14175" y="3109"/>
                    <a:pt x="21680" y="0"/>
                    <a:pt x="29505" y="0"/>
                  </a:cubicBezTo>
                  <a:close/>
                </a:path>
              </a:pathLst>
            </a:custGeom>
            <a:solidFill>
              <a:srgbClr val="000000">
                <a:alpha val="0"/>
              </a:srgbClr>
            </a:solidFill>
            <a:ln cap="rnd" cmpd="sng" w="381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2" name="Google Shape;252;p22"/>
            <p:cNvSpPr txBox="1"/>
            <p:nvPr/>
          </p:nvSpPr>
          <p:spPr>
            <a:xfrm>
              <a:off x="0" y="-28575"/>
              <a:ext cx="1658589" cy="687832"/>
            </a:xfrm>
            <a:prstGeom prst="rect">
              <a:avLst/>
            </a:prstGeom>
            <a:noFill/>
            <a:ln>
              <a:noFill/>
            </a:ln>
          </p:spPr>
          <p:txBody>
            <a:bodyPr anchorCtr="0" anchor="ctr" bIns="50800" lIns="50800" spcFirstLastPara="1" rIns="50800" wrap="square" tIns="50800">
              <a:noAutofit/>
            </a:bodyPr>
            <a:lstStyle/>
            <a:p>
              <a:pPr indent="0" lvl="0" marL="0" marR="0" rtl="0" algn="ctr">
                <a:lnSpc>
                  <a:spcPct val="136944"/>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253" name="Google Shape;253;p22"/>
          <p:cNvSpPr txBox="1"/>
          <p:nvPr/>
        </p:nvSpPr>
        <p:spPr>
          <a:xfrm>
            <a:off x="3377480" y="1623891"/>
            <a:ext cx="11533039" cy="346837"/>
          </a:xfrm>
          <a:prstGeom prst="rect">
            <a:avLst/>
          </a:prstGeom>
          <a:noFill/>
          <a:ln>
            <a:noFill/>
          </a:ln>
        </p:spPr>
        <p:txBody>
          <a:bodyPr anchorCtr="0" anchor="t" bIns="0" lIns="0" spcFirstLastPara="1" rIns="0" wrap="square" tIns="0">
            <a:spAutoFit/>
          </a:bodyPr>
          <a:lstStyle/>
          <a:p>
            <a:pPr indent="0" lvl="1" marL="0" marR="0" rtl="0" algn="ctr">
              <a:lnSpc>
                <a:spcPct val="122010"/>
              </a:lnSpc>
              <a:spcBef>
                <a:spcPts val="0"/>
              </a:spcBef>
              <a:spcAft>
                <a:spcPts val="0"/>
              </a:spcAft>
              <a:buNone/>
            </a:pPr>
            <a:r>
              <a:rPr b="0" i="0" lang="en-US" sz="2199" u="none" cap="none" strike="noStrike">
                <a:solidFill>
                  <a:srgbClr val="000000"/>
                </a:solidFill>
                <a:latin typeface="Arimo"/>
                <a:ea typeface="Arimo"/>
                <a:cs typeface="Arimo"/>
                <a:sym typeface="Arimo"/>
              </a:rPr>
              <a:t>This presentation template is free for everyone to use thanks to the following:</a:t>
            </a:r>
            <a:endParaRPr/>
          </a:p>
        </p:txBody>
      </p:sp>
      <p:sp>
        <p:nvSpPr>
          <p:cNvPr id="254" name="Google Shape;254;p22"/>
          <p:cNvSpPr txBox="1"/>
          <p:nvPr/>
        </p:nvSpPr>
        <p:spPr>
          <a:xfrm>
            <a:off x="7108732" y="8817737"/>
            <a:ext cx="4070535" cy="450088"/>
          </a:xfrm>
          <a:prstGeom prst="rect">
            <a:avLst/>
          </a:prstGeom>
          <a:noFill/>
          <a:ln>
            <a:noFill/>
          </a:ln>
        </p:spPr>
        <p:txBody>
          <a:bodyPr anchorCtr="0" anchor="t" bIns="0" lIns="0" spcFirstLastPara="1" rIns="0" wrap="square" tIns="0">
            <a:spAutoFit/>
          </a:bodyPr>
          <a:lstStyle/>
          <a:p>
            <a:pPr indent="0" lvl="1" marL="0" marR="0" rtl="0" algn="ctr">
              <a:lnSpc>
                <a:spcPct val="122007"/>
              </a:lnSpc>
              <a:spcBef>
                <a:spcPts val="0"/>
              </a:spcBef>
              <a:spcAft>
                <a:spcPts val="0"/>
              </a:spcAft>
              <a:buNone/>
            </a:pPr>
            <a:r>
              <a:rPr b="1" i="1" lang="en-US" sz="2799" u="none" cap="none" strike="noStrike">
                <a:solidFill>
                  <a:srgbClr val="000000"/>
                </a:solidFill>
                <a:latin typeface="Arimo"/>
                <a:ea typeface="Arimo"/>
                <a:cs typeface="Arimo"/>
                <a:sym typeface="Arimo"/>
              </a:rPr>
              <a:t>Happy designing!</a:t>
            </a:r>
            <a:endParaRPr/>
          </a:p>
        </p:txBody>
      </p:sp>
      <p:sp>
        <p:nvSpPr>
          <p:cNvPr id="255" name="Google Shape;255;p22"/>
          <p:cNvSpPr txBox="1"/>
          <p:nvPr/>
        </p:nvSpPr>
        <p:spPr>
          <a:xfrm>
            <a:off x="4210005" y="4348265"/>
            <a:ext cx="9867990" cy="309245"/>
          </a:xfrm>
          <a:prstGeom prst="rect">
            <a:avLst/>
          </a:prstGeom>
          <a:noFill/>
          <a:ln>
            <a:noFill/>
          </a:ln>
        </p:spPr>
        <p:txBody>
          <a:bodyPr anchorCtr="0" anchor="t" bIns="0" lIns="0" spcFirstLastPara="1" rIns="0" wrap="square" tIns="0">
            <a:spAutoFit/>
          </a:bodyPr>
          <a:lstStyle/>
          <a:p>
            <a:pPr indent="0" lvl="1" marL="0" marR="0" rtl="0" algn="ctr">
              <a:lnSpc>
                <a:spcPct val="122000"/>
              </a:lnSpc>
              <a:spcBef>
                <a:spcPts val="0"/>
              </a:spcBef>
              <a:spcAft>
                <a:spcPts val="0"/>
              </a:spcAft>
              <a:buNone/>
            </a:pPr>
            <a:r>
              <a:rPr b="0" i="0" lang="en-US" sz="2000" u="none" cap="none" strike="noStrike">
                <a:solidFill>
                  <a:srgbClr val="000000"/>
                </a:solidFill>
                <a:latin typeface="Arimo"/>
                <a:ea typeface="Arimo"/>
                <a:cs typeface="Arimo"/>
                <a:sym typeface="Arimo"/>
              </a:rPr>
              <a:t>for the presentation template</a:t>
            </a:r>
            <a:endParaRPr/>
          </a:p>
        </p:txBody>
      </p:sp>
      <p:sp>
        <p:nvSpPr>
          <p:cNvPr id="256" name="Google Shape;256;p22"/>
          <p:cNvSpPr txBox="1"/>
          <p:nvPr/>
        </p:nvSpPr>
        <p:spPr>
          <a:xfrm>
            <a:off x="4210005" y="7052773"/>
            <a:ext cx="9867990" cy="309245"/>
          </a:xfrm>
          <a:prstGeom prst="rect">
            <a:avLst/>
          </a:prstGeom>
          <a:noFill/>
          <a:ln>
            <a:noFill/>
          </a:ln>
        </p:spPr>
        <p:txBody>
          <a:bodyPr anchorCtr="0" anchor="t" bIns="0" lIns="0" spcFirstLastPara="1" rIns="0" wrap="square" tIns="0">
            <a:spAutoFit/>
          </a:bodyPr>
          <a:lstStyle/>
          <a:p>
            <a:pPr indent="0" lvl="1" marL="0" marR="0" rtl="0" algn="ctr">
              <a:lnSpc>
                <a:spcPct val="122000"/>
              </a:lnSpc>
              <a:spcBef>
                <a:spcPts val="0"/>
              </a:spcBef>
              <a:spcAft>
                <a:spcPts val="0"/>
              </a:spcAft>
              <a:buNone/>
            </a:pPr>
            <a:r>
              <a:rPr b="0" i="0" lang="en-US" sz="2000" u="none" cap="none" strike="noStrike">
                <a:solidFill>
                  <a:srgbClr val="000000"/>
                </a:solidFill>
                <a:latin typeface="Arimo"/>
                <a:ea typeface="Arimo"/>
                <a:cs typeface="Arimo"/>
                <a:sym typeface="Arimo"/>
              </a:rPr>
              <a:t>for the photos</a:t>
            </a:r>
            <a:endParaRPr/>
          </a:p>
        </p:txBody>
      </p:sp>
      <p:sp>
        <p:nvSpPr>
          <p:cNvPr id="257" name="Google Shape;257;p22"/>
          <p:cNvSpPr txBox="1"/>
          <p:nvPr/>
        </p:nvSpPr>
        <p:spPr>
          <a:xfrm>
            <a:off x="5469973" y="778899"/>
            <a:ext cx="7348055" cy="838835"/>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i="1" lang="en-US" sz="6399" u="none" cap="none" strike="noStrike">
                <a:solidFill>
                  <a:srgbClr val="000000"/>
                </a:solidFill>
                <a:latin typeface="Cormorant Garamond"/>
                <a:ea typeface="Cormorant Garamond"/>
                <a:cs typeface="Cormorant Garamond"/>
                <a:sym typeface="Cormorant Garamond"/>
              </a:rPr>
              <a:t>Credits</a:t>
            </a:r>
            <a:endParaRPr/>
          </a:p>
        </p:txBody>
      </p:sp>
      <p:sp>
        <p:nvSpPr>
          <p:cNvPr id="258" name="Google Shape;258;p22"/>
          <p:cNvSpPr txBox="1"/>
          <p:nvPr/>
        </p:nvSpPr>
        <p:spPr>
          <a:xfrm>
            <a:off x="5116304" y="6232568"/>
            <a:ext cx="8055392" cy="828569"/>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i="1" lang="en-US" sz="6255" u="none" cap="none" strike="noStrike">
                <a:solidFill>
                  <a:srgbClr val="000000"/>
                </a:solidFill>
                <a:latin typeface="Cormorant Garamond"/>
                <a:ea typeface="Cormorant Garamond"/>
                <a:cs typeface="Cormorant Garamond"/>
                <a:sym typeface="Cormorant Garamond"/>
              </a:rPr>
              <a:t>Pexels, Pixabay</a:t>
            </a:r>
            <a:endParaRPr/>
          </a:p>
        </p:txBody>
      </p:sp>
      <p:pic>
        <p:nvPicPr>
          <p:cNvPr id="259" name="Google Shape;259;p22"/>
          <p:cNvPicPr preferRelativeResize="0"/>
          <p:nvPr/>
        </p:nvPicPr>
        <p:blipFill>
          <a:blip r:embed="rId3">
            <a:alphaModFix/>
          </a:blip>
          <a:stretch>
            <a:fillRect/>
          </a:stretch>
        </p:blipFill>
        <p:spPr>
          <a:xfrm>
            <a:off x="6731775" y="2945060"/>
            <a:ext cx="4824450" cy="1218808"/>
          </a:xfrm>
          <a:prstGeom prst="rect">
            <a:avLst/>
          </a:prstGeom>
          <a:noFill/>
          <a:ln>
            <a:noFill/>
          </a:ln>
        </p:spPr>
      </p:pic>
    </p:spTree>
  </p:cSld>
  <p:clrMapOvr>
    <a:masterClrMapping/>
  </p:clrMapOvr>
  <p:transition>
    <p:fade thruBlk="1"/>
  </p:transition>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F5DF"/>
        </a:solidFill>
      </p:bgPr>
    </p:bg>
    <p:spTree>
      <p:nvGrpSpPr>
        <p:cNvPr id="35" name="Shape 35"/>
        <p:cNvGrpSpPr/>
        <p:nvPr/>
      </p:nvGrpSpPr>
      <p:grpSpPr>
        <a:xfrm>
          <a:off x="0" y="0"/>
          <a:ext cx="0" cy="0"/>
          <a:chOff x="0" y="0"/>
          <a:chExt cx="0" cy="0"/>
        </a:xfrm>
      </p:grpSpPr>
      <p:pic>
        <p:nvPicPr>
          <p:cNvPr id="36" name="Google Shape;36;p7"/>
          <p:cNvPicPr preferRelativeResize="0"/>
          <p:nvPr/>
        </p:nvPicPr>
        <p:blipFill>
          <a:blip r:embed="rId3">
            <a:alphaModFix/>
          </a:blip>
          <a:stretch>
            <a:fillRect/>
          </a:stretch>
        </p:blipFill>
        <p:spPr>
          <a:xfrm>
            <a:off x="7290875" y="1499749"/>
            <a:ext cx="3706276" cy="4848625"/>
          </a:xfrm>
          <a:prstGeom prst="rect">
            <a:avLst/>
          </a:prstGeom>
          <a:noFill/>
          <a:ln>
            <a:noFill/>
          </a:ln>
        </p:spPr>
      </p:pic>
      <p:sp>
        <p:nvSpPr>
          <p:cNvPr id="37" name="Google Shape;37;p7"/>
          <p:cNvSpPr txBox="1"/>
          <p:nvPr/>
        </p:nvSpPr>
        <p:spPr>
          <a:xfrm>
            <a:off x="1902325" y="7212820"/>
            <a:ext cx="14483400" cy="17238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i="1" lang="en-US" sz="5600" u="none" cap="none" strike="noStrike">
                <a:solidFill>
                  <a:srgbClr val="000000"/>
                </a:solidFill>
                <a:latin typeface="Cormorant Garamond SemiBold"/>
                <a:ea typeface="Cormorant Garamond SemiBold"/>
                <a:cs typeface="Cormorant Garamond SemiBold"/>
                <a:sym typeface="Cormorant Garamond SemiBold"/>
              </a:rPr>
              <a:t>A book report is a brief summary and analysis of a book's content, themes, and characters.</a:t>
            </a:r>
            <a:endParaRPr/>
          </a:p>
        </p:txBody>
      </p:sp>
    </p:spTree>
  </p:cSld>
  <p:clrMapOvr>
    <a:masterClrMapping/>
  </p:clrMapOvr>
  <p:transition>
    <p:fade thruBlk="1"/>
  </p:transition>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F5DF"/>
        </a:solidFill>
      </p:bgPr>
    </p:bg>
    <p:spTree>
      <p:nvGrpSpPr>
        <p:cNvPr id="41" name="Shape 41"/>
        <p:cNvGrpSpPr/>
        <p:nvPr/>
      </p:nvGrpSpPr>
      <p:grpSpPr>
        <a:xfrm>
          <a:off x="0" y="0"/>
          <a:ext cx="0" cy="0"/>
          <a:chOff x="0" y="0"/>
          <a:chExt cx="0" cy="0"/>
        </a:xfrm>
      </p:grpSpPr>
      <p:pic>
        <p:nvPicPr>
          <p:cNvPr id="42" name="Google Shape;42;p8"/>
          <p:cNvPicPr preferRelativeResize="0"/>
          <p:nvPr/>
        </p:nvPicPr>
        <p:blipFill>
          <a:blip r:embed="rId3">
            <a:alphaModFix/>
          </a:blip>
          <a:stretch>
            <a:fillRect/>
          </a:stretch>
        </p:blipFill>
        <p:spPr>
          <a:xfrm>
            <a:off x="14227300" y="5490146"/>
            <a:ext cx="3369250" cy="4255904"/>
          </a:xfrm>
          <a:prstGeom prst="rect">
            <a:avLst/>
          </a:prstGeom>
          <a:noFill/>
          <a:ln>
            <a:noFill/>
          </a:ln>
        </p:spPr>
      </p:pic>
      <p:pic>
        <p:nvPicPr>
          <p:cNvPr id="43" name="Google Shape;43;p8"/>
          <p:cNvPicPr preferRelativeResize="0"/>
          <p:nvPr/>
        </p:nvPicPr>
        <p:blipFill>
          <a:blip r:embed="rId4">
            <a:alphaModFix/>
          </a:blip>
          <a:stretch>
            <a:fillRect/>
          </a:stretch>
        </p:blipFill>
        <p:spPr>
          <a:xfrm>
            <a:off x="562738" y="481506"/>
            <a:ext cx="3573669" cy="4532459"/>
          </a:xfrm>
          <a:prstGeom prst="rect">
            <a:avLst/>
          </a:prstGeom>
          <a:noFill/>
          <a:ln>
            <a:noFill/>
          </a:ln>
        </p:spPr>
      </p:pic>
      <p:sp>
        <p:nvSpPr>
          <p:cNvPr id="44" name="Google Shape;44;p8"/>
          <p:cNvSpPr txBox="1"/>
          <p:nvPr/>
        </p:nvSpPr>
        <p:spPr>
          <a:xfrm>
            <a:off x="3878470" y="1731149"/>
            <a:ext cx="10531200" cy="14160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i="1" lang="en-US" sz="9200" u="none" cap="none" strike="noStrike">
                <a:solidFill>
                  <a:srgbClr val="000000"/>
                </a:solidFill>
                <a:latin typeface="Cormorant Garamond Medium"/>
                <a:ea typeface="Cormorant Garamond Medium"/>
                <a:cs typeface="Cormorant Garamond Medium"/>
                <a:sym typeface="Cormorant Garamond Medium"/>
              </a:rPr>
              <a:t>Introduction</a:t>
            </a:r>
            <a:endParaRPr/>
          </a:p>
        </p:txBody>
      </p:sp>
      <p:sp>
        <p:nvSpPr>
          <p:cNvPr id="45" name="Google Shape;45;p8"/>
          <p:cNvSpPr txBox="1"/>
          <p:nvPr/>
        </p:nvSpPr>
        <p:spPr>
          <a:xfrm>
            <a:off x="3878470" y="3597956"/>
            <a:ext cx="10531200" cy="14160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i="1" lang="en-US" sz="9200" u="none" cap="none" strike="noStrike">
                <a:solidFill>
                  <a:srgbClr val="000000"/>
                </a:solidFill>
                <a:latin typeface="Cormorant Garamond Medium"/>
                <a:ea typeface="Cormorant Garamond Medium"/>
                <a:cs typeface="Cormorant Garamond Medium"/>
                <a:sym typeface="Cormorant Garamond Medium"/>
              </a:rPr>
              <a:t>About the Book</a:t>
            </a:r>
            <a:endParaRPr/>
          </a:p>
        </p:txBody>
      </p:sp>
      <p:sp>
        <p:nvSpPr>
          <p:cNvPr id="46" name="Google Shape;46;p8"/>
          <p:cNvSpPr txBox="1"/>
          <p:nvPr/>
        </p:nvSpPr>
        <p:spPr>
          <a:xfrm>
            <a:off x="3878470" y="5464763"/>
            <a:ext cx="10531200" cy="14160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i="1" lang="en-US" sz="9200" u="none" cap="none" strike="noStrike">
                <a:solidFill>
                  <a:srgbClr val="000000"/>
                </a:solidFill>
                <a:latin typeface="Cormorant Garamond Medium"/>
                <a:ea typeface="Cormorant Garamond Medium"/>
                <a:cs typeface="Cormorant Garamond Medium"/>
                <a:sym typeface="Cormorant Garamond Medium"/>
              </a:rPr>
              <a:t>Conclusion</a:t>
            </a:r>
            <a:endParaRPr/>
          </a:p>
        </p:txBody>
      </p:sp>
      <p:sp>
        <p:nvSpPr>
          <p:cNvPr id="47" name="Google Shape;47;p8"/>
          <p:cNvSpPr txBox="1"/>
          <p:nvPr/>
        </p:nvSpPr>
        <p:spPr>
          <a:xfrm>
            <a:off x="3878470" y="7331570"/>
            <a:ext cx="10531200" cy="14160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i="1" lang="en-US" sz="9200" u="none" cap="none" strike="noStrike">
                <a:solidFill>
                  <a:srgbClr val="000000"/>
                </a:solidFill>
                <a:latin typeface="Cormorant Garamond Medium"/>
                <a:ea typeface="Cormorant Garamond Medium"/>
                <a:cs typeface="Cormorant Garamond Medium"/>
                <a:sym typeface="Cormorant Garamond Medium"/>
              </a:rPr>
              <a:t>Chapter Title</a:t>
            </a:r>
            <a:endParaRPr/>
          </a:p>
        </p:txBody>
      </p:sp>
    </p:spTree>
  </p:cSld>
  <p:clrMapOvr>
    <a:masterClrMapping/>
  </p:clrMapOvr>
  <p:transition>
    <p:fade thruBlk="1"/>
  </p:transition>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F5DF"/>
        </a:solidFill>
      </p:bgPr>
    </p:bg>
    <p:spTree>
      <p:nvGrpSpPr>
        <p:cNvPr id="51" name="Shape 51"/>
        <p:cNvGrpSpPr/>
        <p:nvPr/>
      </p:nvGrpSpPr>
      <p:grpSpPr>
        <a:xfrm>
          <a:off x="0" y="0"/>
          <a:ext cx="0" cy="0"/>
          <a:chOff x="0" y="0"/>
          <a:chExt cx="0" cy="0"/>
        </a:xfrm>
      </p:grpSpPr>
      <p:pic>
        <p:nvPicPr>
          <p:cNvPr id="52" name="Google Shape;52;p9"/>
          <p:cNvPicPr preferRelativeResize="0"/>
          <p:nvPr/>
        </p:nvPicPr>
        <p:blipFill>
          <a:blip r:embed="rId3">
            <a:alphaModFix/>
          </a:blip>
          <a:stretch>
            <a:fillRect/>
          </a:stretch>
        </p:blipFill>
        <p:spPr>
          <a:xfrm>
            <a:off x="6099896" y="1807862"/>
            <a:ext cx="6088200" cy="6671637"/>
          </a:xfrm>
          <a:prstGeom prst="rect">
            <a:avLst/>
          </a:prstGeom>
          <a:noFill/>
          <a:ln>
            <a:noFill/>
          </a:ln>
        </p:spPr>
      </p:pic>
      <p:sp>
        <p:nvSpPr>
          <p:cNvPr id="53" name="Google Shape;53;p9"/>
          <p:cNvSpPr txBox="1"/>
          <p:nvPr/>
        </p:nvSpPr>
        <p:spPr>
          <a:xfrm>
            <a:off x="1028700" y="3683000"/>
            <a:ext cx="16230600" cy="33861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i="1" lang="en-US" sz="21999" u="none" cap="none" strike="noStrike">
                <a:solidFill>
                  <a:srgbClr val="000000"/>
                </a:solidFill>
                <a:latin typeface="Cormorant Garamond SemiBold"/>
                <a:ea typeface="Cormorant Garamond SemiBold"/>
                <a:cs typeface="Cormorant Garamond SemiBold"/>
                <a:sym typeface="Cormorant Garamond SemiBold"/>
              </a:rPr>
              <a:t>Introduction</a:t>
            </a:r>
            <a:endParaRPr/>
          </a:p>
        </p:txBody>
      </p:sp>
    </p:spTree>
  </p:cSld>
  <p:clrMapOvr>
    <a:masterClrMapping/>
  </p:clrMapOvr>
  <p:transition>
    <p:fade thruBlk="1"/>
  </p:transition>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F5DF"/>
        </a:solidFill>
      </p:bgPr>
    </p:bg>
    <p:spTree>
      <p:nvGrpSpPr>
        <p:cNvPr id="57" name="Shape 57"/>
        <p:cNvGrpSpPr/>
        <p:nvPr/>
      </p:nvGrpSpPr>
      <p:grpSpPr>
        <a:xfrm>
          <a:off x="0" y="0"/>
          <a:ext cx="0" cy="0"/>
          <a:chOff x="0" y="0"/>
          <a:chExt cx="0" cy="0"/>
        </a:xfrm>
      </p:grpSpPr>
      <p:pic>
        <p:nvPicPr>
          <p:cNvPr id="58" name="Google Shape;58;p10"/>
          <p:cNvPicPr preferRelativeResize="0"/>
          <p:nvPr/>
        </p:nvPicPr>
        <p:blipFill>
          <a:blip r:embed="rId3">
            <a:alphaModFix/>
          </a:blip>
          <a:stretch>
            <a:fillRect/>
          </a:stretch>
        </p:blipFill>
        <p:spPr>
          <a:xfrm>
            <a:off x="13655922" y="-1461275"/>
            <a:ext cx="5717929" cy="4767054"/>
          </a:xfrm>
          <a:prstGeom prst="rect">
            <a:avLst/>
          </a:prstGeom>
          <a:noFill/>
          <a:ln>
            <a:noFill/>
          </a:ln>
        </p:spPr>
      </p:pic>
      <p:pic>
        <p:nvPicPr>
          <p:cNvPr id="59" name="Google Shape;59;p10"/>
          <p:cNvPicPr preferRelativeResize="0"/>
          <p:nvPr/>
        </p:nvPicPr>
        <p:blipFill>
          <a:blip r:embed="rId4">
            <a:alphaModFix/>
          </a:blip>
          <a:stretch>
            <a:fillRect/>
          </a:stretch>
        </p:blipFill>
        <p:spPr>
          <a:xfrm>
            <a:off x="1028697" y="1028407"/>
            <a:ext cx="6604250" cy="8229892"/>
          </a:xfrm>
          <a:prstGeom prst="rect">
            <a:avLst/>
          </a:prstGeom>
          <a:noFill/>
          <a:ln>
            <a:noFill/>
          </a:ln>
        </p:spPr>
      </p:pic>
      <p:sp>
        <p:nvSpPr>
          <p:cNvPr id="60" name="Google Shape;60;p10"/>
          <p:cNvSpPr txBox="1"/>
          <p:nvPr/>
        </p:nvSpPr>
        <p:spPr>
          <a:xfrm>
            <a:off x="9144000" y="5314950"/>
            <a:ext cx="5484180" cy="1224281"/>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1" i="1" lang="en-US" sz="9200" u="none" cap="none" strike="noStrike">
                <a:solidFill>
                  <a:srgbClr val="000000"/>
                </a:solidFill>
                <a:latin typeface="Cormorant Garamond Medium"/>
                <a:ea typeface="Cormorant Garamond Medium"/>
                <a:cs typeface="Cormorant Garamond Medium"/>
                <a:sym typeface="Cormorant Garamond Medium"/>
              </a:rPr>
              <a:t>Hi, I’m Rain</a:t>
            </a:r>
            <a:endParaRPr/>
          </a:p>
        </p:txBody>
      </p:sp>
      <p:sp>
        <p:nvSpPr>
          <p:cNvPr id="61" name="Google Shape;61;p10"/>
          <p:cNvSpPr txBox="1"/>
          <p:nvPr/>
        </p:nvSpPr>
        <p:spPr>
          <a:xfrm>
            <a:off x="9144000" y="6734175"/>
            <a:ext cx="8115300" cy="25860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2100" u="none" cap="none" strike="noStrike">
                <a:solidFill>
                  <a:srgbClr val="000000"/>
                </a:solidFill>
                <a:latin typeface="Arimo"/>
                <a:ea typeface="Arimo"/>
                <a:cs typeface="Arimo"/>
                <a:sym typeface="Arimo"/>
              </a:rPr>
              <a:t>I'm Rain, and I'll be sharing with you my beautiful ideas. Follow me at @reallygreatsite to learn more.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a:t>
            </a:r>
            <a:endParaRPr/>
          </a:p>
        </p:txBody>
      </p:sp>
    </p:spTree>
  </p:cSld>
  <p:clrMapOvr>
    <a:masterClrMapping/>
  </p:clrMapOvr>
  <p:transition>
    <p:fade thruBlk="1"/>
  </p:transition>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F5DF"/>
        </a:solidFill>
      </p:bgPr>
    </p:bg>
    <p:spTree>
      <p:nvGrpSpPr>
        <p:cNvPr id="65" name="Shape 65"/>
        <p:cNvGrpSpPr/>
        <p:nvPr/>
      </p:nvGrpSpPr>
      <p:grpSpPr>
        <a:xfrm>
          <a:off x="0" y="0"/>
          <a:ext cx="0" cy="0"/>
          <a:chOff x="0" y="0"/>
          <a:chExt cx="0" cy="0"/>
        </a:xfrm>
      </p:grpSpPr>
      <p:pic>
        <p:nvPicPr>
          <p:cNvPr id="66" name="Google Shape;66;p11"/>
          <p:cNvPicPr preferRelativeResize="0"/>
          <p:nvPr/>
        </p:nvPicPr>
        <p:blipFill>
          <a:blip r:embed="rId3">
            <a:alphaModFix/>
          </a:blip>
          <a:stretch>
            <a:fillRect/>
          </a:stretch>
        </p:blipFill>
        <p:spPr>
          <a:xfrm>
            <a:off x="7188300" y="1028703"/>
            <a:ext cx="2374400" cy="2374400"/>
          </a:xfrm>
          <a:prstGeom prst="rect">
            <a:avLst/>
          </a:prstGeom>
          <a:noFill/>
          <a:ln>
            <a:noFill/>
          </a:ln>
        </p:spPr>
      </p:pic>
      <p:pic>
        <p:nvPicPr>
          <p:cNvPr id="67" name="Google Shape;67;p11"/>
          <p:cNvPicPr preferRelativeResize="0"/>
          <p:nvPr/>
        </p:nvPicPr>
        <p:blipFill>
          <a:blip r:embed="rId4">
            <a:alphaModFix/>
          </a:blip>
          <a:stretch>
            <a:fillRect/>
          </a:stretch>
        </p:blipFill>
        <p:spPr>
          <a:xfrm>
            <a:off x="7188300" y="3955553"/>
            <a:ext cx="2375925" cy="2388630"/>
          </a:xfrm>
          <a:prstGeom prst="rect">
            <a:avLst/>
          </a:prstGeom>
          <a:noFill/>
          <a:ln>
            <a:noFill/>
          </a:ln>
        </p:spPr>
      </p:pic>
      <p:pic>
        <p:nvPicPr>
          <p:cNvPr id="68" name="Google Shape;68;p11"/>
          <p:cNvPicPr preferRelativeResize="0"/>
          <p:nvPr/>
        </p:nvPicPr>
        <p:blipFill>
          <a:blip r:embed="rId5">
            <a:alphaModFix/>
          </a:blip>
          <a:stretch>
            <a:fillRect/>
          </a:stretch>
        </p:blipFill>
        <p:spPr>
          <a:xfrm>
            <a:off x="7188300" y="6883903"/>
            <a:ext cx="2374400" cy="2374400"/>
          </a:xfrm>
          <a:prstGeom prst="rect">
            <a:avLst/>
          </a:prstGeom>
          <a:noFill/>
          <a:ln>
            <a:noFill/>
          </a:ln>
        </p:spPr>
      </p:pic>
      <p:grpSp>
        <p:nvGrpSpPr>
          <p:cNvPr id="69" name="Google Shape;69;p11"/>
          <p:cNvGrpSpPr/>
          <p:nvPr/>
        </p:nvGrpSpPr>
        <p:grpSpPr>
          <a:xfrm>
            <a:off x="10393456" y="1363694"/>
            <a:ext cx="6865875" cy="1784340"/>
            <a:chOff x="0" y="66675"/>
            <a:chExt cx="9154500" cy="2379120"/>
          </a:xfrm>
        </p:grpSpPr>
        <p:sp>
          <p:nvSpPr>
            <p:cNvPr id="70" name="Google Shape;70;p11"/>
            <p:cNvSpPr txBox="1"/>
            <p:nvPr/>
          </p:nvSpPr>
          <p:spPr>
            <a:xfrm>
              <a:off x="0" y="66675"/>
              <a:ext cx="9154459" cy="664845"/>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1" i="1" lang="en-US" sz="3600" u="none" cap="none" strike="noStrike">
                  <a:solidFill>
                    <a:srgbClr val="000000"/>
                  </a:solidFill>
                  <a:latin typeface="Cormorant Garamond Medium"/>
                  <a:ea typeface="Cormorant Garamond Medium"/>
                  <a:cs typeface="Cormorant Garamond Medium"/>
                  <a:sym typeface="Cormorant Garamond Medium"/>
                </a:rPr>
                <a:t>Who we are?</a:t>
              </a:r>
              <a:endParaRPr/>
            </a:p>
          </p:txBody>
        </p:sp>
        <p:sp>
          <p:nvSpPr>
            <p:cNvPr id="71" name="Google Shape;71;p11"/>
            <p:cNvSpPr txBox="1"/>
            <p:nvPr/>
          </p:nvSpPr>
          <p:spPr>
            <a:xfrm>
              <a:off x="0" y="721995"/>
              <a:ext cx="9154500" cy="17238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2100" u="none" cap="none" strike="noStrike">
                  <a:solidFill>
                    <a:srgbClr val="000000"/>
                  </a:solidFill>
                  <a:latin typeface="Arimo"/>
                  <a:ea typeface="Arimo"/>
                  <a:cs typeface="Arimo"/>
                  <a:sym typeface="Arimo"/>
                </a:rPr>
                <a:t>Elaborate on your topic here. Lorem ipsum dolor sit amet, consectetur adipiscing elit, sed do eiusmod tempor incididunt ut labore et dolore magna aliqua. A diam maecenas sed enim ut sem viverra aliquet eget.</a:t>
              </a:r>
              <a:endParaRPr/>
            </a:p>
          </p:txBody>
        </p:sp>
      </p:grpSp>
      <p:grpSp>
        <p:nvGrpSpPr>
          <p:cNvPr id="72" name="Google Shape;72;p11"/>
          <p:cNvGrpSpPr/>
          <p:nvPr/>
        </p:nvGrpSpPr>
        <p:grpSpPr>
          <a:xfrm>
            <a:off x="10393456" y="4290536"/>
            <a:ext cx="6865875" cy="1784340"/>
            <a:chOff x="0" y="66675"/>
            <a:chExt cx="9154500" cy="2379120"/>
          </a:xfrm>
        </p:grpSpPr>
        <p:sp>
          <p:nvSpPr>
            <p:cNvPr id="73" name="Google Shape;73;p11"/>
            <p:cNvSpPr txBox="1"/>
            <p:nvPr/>
          </p:nvSpPr>
          <p:spPr>
            <a:xfrm>
              <a:off x="0" y="66675"/>
              <a:ext cx="9154459" cy="664845"/>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1" i="1" lang="en-US" sz="3600" u="none" cap="none" strike="noStrike">
                  <a:solidFill>
                    <a:srgbClr val="000000"/>
                  </a:solidFill>
                  <a:latin typeface="Cormorant Garamond Medium"/>
                  <a:ea typeface="Cormorant Garamond Medium"/>
                  <a:cs typeface="Cormorant Garamond Medium"/>
                  <a:sym typeface="Cormorant Garamond Medium"/>
                </a:rPr>
                <a:t>What we do?</a:t>
              </a:r>
              <a:endParaRPr/>
            </a:p>
          </p:txBody>
        </p:sp>
        <p:sp>
          <p:nvSpPr>
            <p:cNvPr id="74" name="Google Shape;74;p11"/>
            <p:cNvSpPr txBox="1"/>
            <p:nvPr/>
          </p:nvSpPr>
          <p:spPr>
            <a:xfrm>
              <a:off x="0" y="721995"/>
              <a:ext cx="9154500" cy="17238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2100" u="none" cap="none" strike="noStrike">
                  <a:solidFill>
                    <a:srgbClr val="000000"/>
                  </a:solidFill>
                  <a:latin typeface="Arimo"/>
                  <a:ea typeface="Arimo"/>
                  <a:cs typeface="Arimo"/>
                  <a:sym typeface="Arimo"/>
                </a:rPr>
                <a:t>Elaborate on your topic here. Lorem ipsum dolor sit amet, consectetur adipiscing elit, sed do eiusmod tempor incididunt ut labore et dolore magna aliqua. A diam maecenas sed enim ut sem viverra aliquet eget.</a:t>
              </a:r>
              <a:endParaRPr/>
            </a:p>
          </p:txBody>
        </p:sp>
      </p:grpSp>
      <p:grpSp>
        <p:nvGrpSpPr>
          <p:cNvPr id="75" name="Google Shape;75;p11"/>
          <p:cNvGrpSpPr/>
          <p:nvPr/>
        </p:nvGrpSpPr>
        <p:grpSpPr>
          <a:xfrm>
            <a:off x="10393456" y="7217378"/>
            <a:ext cx="6865875" cy="1784340"/>
            <a:chOff x="0" y="66675"/>
            <a:chExt cx="9154500" cy="2379120"/>
          </a:xfrm>
        </p:grpSpPr>
        <p:sp>
          <p:nvSpPr>
            <p:cNvPr id="76" name="Google Shape;76;p11"/>
            <p:cNvSpPr txBox="1"/>
            <p:nvPr/>
          </p:nvSpPr>
          <p:spPr>
            <a:xfrm>
              <a:off x="0" y="66675"/>
              <a:ext cx="9154459" cy="664845"/>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1" i="1" lang="en-US" sz="3600" u="none" cap="none" strike="noStrike">
                  <a:solidFill>
                    <a:srgbClr val="000000"/>
                  </a:solidFill>
                  <a:latin typeface="Cormorant Garamond Medium"/>
                  <a:ea typeface="Cormorant Garamond Medium"/>
                  <a:cs typeface="Cormorant Garamond Medium"/>
                  <a:sym typeface="Cormorant Garamond Medium"/>
                </a:rPr>
                <a:t>Why we do?</a:t>
              </a:r>
              <a:endParaRPr/>
            </a:p>
          </p:txBody>
        </p:sp>
        <p:sp>
          <p:nvSpPr>
            <p:cNvPr id="77" name="Google Shape;77;p11"/>
            <p:cNvSpPr txBox="1"/>
            <p:nvPr/>
          </p:nvSpPr>
          <p:spPr>
            <a:xfrm>
              <a:off x="0" y="721995"/>
              <a:ext cx="9154500" cy="17238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2100" u="none" cap="none" strike="noStrike">
                  <a:solidFill>
                    <a:srgbClr val="000000"/>
                  </a:solidFill>
                  <a:latin typeface="Arimo"/>
                  <a:ea typeface="Arimo"/>
                  <a:cs typeface="Arimo"/>
                  <a:sym typeface="Arimo"/>
                </a:rPr>
                <a:t>Elaborate on your topic here. Lorem ipsum dolor sit amet, consectetur adipiscing elit, sed do eiusmod tempor incididunt ut labore et dolore magna aliqua. A diam maecenas sed enim ut sem viverra aliquet eget.</a:t>
              </a:r>
              <a:endParaRPr/>
            </a:p>
          </p:txBody>
        </p:sp>
      </p:grpSp>
      <p:sp>
        <p:nvSpPr>
          <p:cNvPr id="78" name="Google Shape;78;p11"/>
          <p:cNvSpPr txBox="1"/>
          <p:nvPr/>
        </p:nvSpPr>
        <p:spPr>
          <a:xfrm>
            <a:off x="1028700" y="4531360"/>
            <a:ext cx="5484300" cy="14160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1" i="1" lang="en-US" sz="9200" u="none" cap="none" strike="noStrike">
                <a:solidFill>
                  <a:srgbClr val="000000"/>
                </a:solidFill>
                <a:latin typeface="Cormorant Garamond Medium"/>
                <a:ea typeface="Cormorant Garamond Medium"/>
                <a:cs typeface="Cormorant Garamond Medium"/>
                <a:sym typeface="Cormorant Garamond Medium"/>
              </a:rPr>
              <a:t>About Us</a:t>
            </a:r>
            <a:endParaRPr/>
          </a:p>
        </p:txBody>
      </p:sp>
    </p:spTree>
  </p:cSld>
  <p:clrMapOvr>
    <a:masterClrMapping/>
  </p:clrMapOvr>
  <p:transition>
    <p:fade thruBlk="1"/>
  </p:transition>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F5DF"/>
        </a:solidFill>
      </p:bgPr>
    </p:bg>
    <p:spTree>
      <p:nvGrpSpPr>
        <p:cNvPr id="82" name="Shape 82"/>
        <p:cNvGrpSpPr/>
        <p:nvPr/>
      </p:nvGrpSpPr>
      <p:grpSpPr>
        <a:xfrm>
          <a:off x="0" y="0"/>
          <a:ext cx="0" cy="0"/>
          <a:chOff x="0" y="0"/>
          <a:chExt cx="0" cy="0"/>
        </a:xfrm>
      </p:grpSpPr>
      <p:pic>
        <p:nvPicPr>
          <p:cNvPr id="83" name="Google Shape;83;p12"/>
          <p:cNvPicPr preferRelativeResize="0"/>
          <p:nvPr/>
        </p:nvPicPr>
        <p:blipFill>
          <a:blip r:embed="rId3">
            <a:alphaModFix/>
          </a:blip>
          <a:stretch>
            <a:fillRect/>
          </a:stretch>
        </p:blipFill>
        <p:spPr>
          <a:xfrm>
            <a:off x="5691470" y="1802918"/>
            <a:ext cx="6905049" cy="6676581"/>
          </a:xfrm>
          <a:prstGeom prst="rect">
            <a:avLst/>
          </a:prstGeom>
          <a:noFill/>
          <a:ln>
            <a:noFill/>
          </a:ln>
        </p:spPr>
      </p:pic>
      <p:sp>
        <p:nvSpPr>
          <p:cNvPr id="84" name="Google Shape;84;p12"/>
          <p:cNvSpPr txBox="1"/>
          <p:nvPr/>
        </p:nvSpPr>
        <p:spPr>
          <a:xfrm>
            <a:off x="1028700" y="3683000"/>
            <a:ext cx="16230600" cy="33861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i="1" lang="en-US" sz="21999" u="none" cap="none" strike="noStrike">
                <a:solidFill>
                  <a:srgbClr val="000000"/>
                </a:solidFill>
                <a:latin typeface="Cormorant Garamond SemiBold"/>
                <a:ea typeface="Cormorant Garamond SemiBold"/>
                <a:cs typeface="Cormorant Garamond SemiBold"/>
                <a:sym typeface="Cormorant Garamond SemiBold"/>
              </a:rPr>
              <a:t>About the Book</a:t>
            </a:r>
            <a:endParaRPr/>
          </a:p>
        </p:txBody>
      </p:sp>
    </p:spTree>
  </p:cSld>
  <p:clrMapOvr>
    <a:masterClrMapping/>
  </p:clrMapOvr>
  <p:transition>
    <p:fade thruBlk="1"/>
  </p:transition>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F5DF"/>
        </a:solidFill>
      </p:bgPr>
    </p:bg>
    <p:spTree>
      <p:nvGrpSpPr>
        <p:cNvPr id="88" name="Shape 88"/>
        <p:cNvGrpSpPr/>
        <p:nvPr/>
      </p:nvGrpSpPr>
      <p:grpSpPr>
        <a:xfrm>
          <a:off x="0" y="0"/>
          <a:ext cx="0" cy="0"/>
          <a:chOff x="0" y="0"/>
          <a:chExt cx="0" cy="0"/>
        </a:xfrm>
      </p:grpSpPr>
      <p:pic>
        <p:nvPicPr>
          <p:cNvPr id="89" name="Google Shape;89;p13"/>
          <p:cNvPicPr preferRelativeResize="0"/>
          <p:nvPr/>
        </p:nvPicPr>
        <p:blipFill>
          <a:blip r:embed="rId3">
            <a:alphaModFix/>
          </a:blip>
          <a:stretch>
            <a:fillRect/>
          </a:stretch>
        </p:blipFill>
        <p:spPr>
          <a:xfrm>
            <a:off x="6964952" y="1283381"/>
            <a:ext cx="4358100" cy="4497467"/>
          </a:xfrm>
          <a:prstGeom prst="rect">
            <a:avLst/>
          </a:prstGeom>
          <a:noFill/>
          <a:ln>
            <a:noFill/>
          </a:ln>
        </p:spPr>
      </p:pic>
      <p:sp>
        <p:nvSpPr>
          <p:cNvPr id="90" name="Google Shape;90;p13"/>
          <p:cNvSpPr txBox="1"/>
          <p:nvPr/>
        </p:nvSpPr>
        <p:spPr>
          <a:xfrm>
            <a:off x="1028700" y="6261144"/>
            <a:ext cx="16230600" cy="14160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i="1" lang="en-US" sz="9200" u="none" cap="none" strike="noStrike">
                <a:solidFill>
                  <a:srgbClr val="000000"/>
                </a:solidFill>
                <a:latin typeface="Cormorant Garamond Medium"/>
                <a:ea typeface="Cormorant Garamond Medium"/>
                <a:cs typeface="Cormorant Garamond Medium"/>
                <a:sym typeface="Cormorant Garamond Medium"/>
              </a:rPr>
              <a:t>The Plot</a:t>
            </a:r>
            <a:endParaRPr/>
          </a:p>
        </p:txBody>
      </p:sp>
      <p:sp>
        <p:nvSpPr>
          <p:cNvPr id="91" name="Google Shape;91;p13"/>
          <p:cNvSpPr txBox="1"/>
          <p:nvPr/>
        </p:nvSpPr>
        <p:spPr>
          <a:xfrm>
            <a:off x="1028700" y="7677150"/>
            <a:ext cx="16230600" cy="16161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US" sz="2100" u="none" cap="none" strike="noStrike">
                <a:solidFill>
                  <a:srgbClr val="000000"/>
                </a:solidFill>
                <a:latin typeface="Arimo"/>
                <a:ea typeface="Arimo"/>
                <a:cs typeface="Arimo"/>
                <a:sym typeface="Arimo"/>
              </a:rPr>
              <a:t>In a quiet woodland village, a curious bunny named Benny lives like a human. He wears clothes, cooks meals, and even has a little house with a garden. Every morning, he reads the newspaper and sips tea, while in the evenings, he tends to his garden and enjoys cozy fireside chats with his animal friends. Benny faces challenges like navigating the busy marketplace or learning to fix his roof, but his cleverness and kindness win him friends among both animals and humans alike. Despite being a bunny, Benny’s life is full of heartwarming adventures and simple joys.</a:t>
            </a:r>
            <a:endParaRPr/>
          </a:p>
        </p:txBody>
      </p:sp>
    </p:spTree>
  </p:cSld>
  <p:clrMapOvr>
    <a:masterClrMapping/>
  </p:clrMapOvr>
  <p:transition>
    <p:fade thruBlk="1"/>
  </p:transition>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F5DF"/>
        </a:solidFill>
      </p:bgPr>
    </p:bg>
    <p:spTree>
      <p:nvGrpSpPr>
        <p:cNvPr id="95" name="Shape 95"/>
        <p:cNvGrpSpPr/>
        <p:nvPr/>
      </p:nvGrpSpPr>
      <p:grpSpPr>
        <a:xfrm>
          <a:off x="0" y="0"/>
          <a:ext cx="0" cy="0"/>
          <a:chOff x="0" y="0"/>
          <a:chExt cx="0" cy="0"/>
        </a:xfrm>
      </p:grpSpPr>
      <p:pic>
        <p:nvPicPr>
          <p:cNvPr id="96" name="Google Shape;96;p14"/>
          <p:cNvPicPr preferRelativeResize="0"/>
          <p:nvPr/>
        </p:nvPicPr>
        <p:blipFill>
          <a:blip r:embed="rId3">
            <a:alphaModFix/>
          </a:blip>
          <a:stretch>
            <a:fillRect/>
          </a:stretch>
        </p:blipFill>
        <p:spPr>
          <a:xfrm>
            <a:off x="2299251" y="3592564"/>
            <a:ext cx="3031000" cy="3994839"/>
          </a:xfrm>
          <a:prstGeom prst="rect">
            <a:avLst/>
          </a:prstGeom>
          <a:noFill/>
          <a:ln>
            <a:noFill/>
          </a:ln>
        </p:spPr>
      </p:pic>
      <p:pic>
        <p:nvPicPr>
          <p:cNvPr id="97" name="Google Shape;97;p14"/>
          <p:cNvPicPr preferRelativeResize="0"/>
          <p:nvPr/>
        </p:nvPicPr>
        <p:blipFill>
          <a:blip r:embed="rId4">
            <a:alphaModFix/>
          </a:blip>
          <a:stretch>
            <a:fillRect/>
          </a:stretch>
        </p:blipFill>
        <p:spPr>
          <a:xfrm>
            <a:off x="7836601" y="3590988"/>
            <a:ext cx="2956074" cy="3996414"/>
          </a:xfrm>
          <a:prstGeom prst="rect">
            <a:avLst/>
          </a:prstGeom>
          <a:noFill/>
          <a:ln>
            <a:noFill/>
          </a:ln>
        </p:spPr>
      </p:pic>
      <p:pic>
        <p:nvPicPr>
          <p:cNvPr id="98" name="Google Shape;98;p14"/>
          <p:cNvPicPr preferRelativeResize="0"/>
          <p:nvPr/>
        </p:nvPicPr>
        <p:blipFill>
          <a:blip r:embed="rId5">
            <a:alphaModFix/>
          </a:blip>
          <a:stretch>
            <a:fillRect/>
          </a:stretch>
        </p:blipFill>
        <p:spPr>
          <a:xfrm>
            <a:off x="12931451" y="3595489"/>
            <a:ext cx="3345576" cy="3991913"/>
          </a:xfrm>
          <a:prstGeom prst="rect">
            <a:avLst/>
          </a:prstGeom>
          <a:noFill/>
          <a:ln>
            <a:noFill/>
          </a:ln>
        </p:spPr>
      </p:pic>
      <p:sp>
        <p:nvSpPr>
          <p:cNvPr id="99" name="Google Shape;99;p14"/>
          <p:cNvSpPr txBox="1"/>
          <p:nvPr/>
        </p:nvSpPr>
        <p:spPr>
          <a:xfrm>
            <a:off x="5711078" y="998900"/>
            <a:ext cx="6865800" cy="14160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i="1" lang="en-US" sz="9200" u="none" cap="none" strike="noStrike">
                <a:solidFill>
                  <a:srgbClr val="000000"/>
                </a:solidFill>
                <a:latin typeface="Cormorant Garamond Medium"/>
                <a:ea typeface="Cormorant Garamond Medium"/>
                <a:cs typeface="Cormorant Garamond Medium"/>
                <a:sym typeface="Cormorant Garamond Medium"/>
              </a:rPr>
              <a:t>Characters</a:t>
            </a:r>
            <a:endParaRPr/>
          </a:p>
        </p:txBody>
      </p:sp>
      <p:sp>
        <p:nvSpPr>
          <p:cNvPr id="100" name="Google Shape;100;p14"/>
          <p:cNvSpPr txBox="1"/>
          <p:nvPr/>
        </p:nvSpPr>
        <p:spPr>
          <a:xfrm>
            <a:off x="5711078" y="2414906"/>
            <a:ext cx="6865844" cy="323850"/>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0" i="0" lang="en-US" sz="2100" u="none" cap="none" strike="noStrike">
                <a:solidFill>
                  <a:srgbClr val="000000"/>
                </a:solidFill>
                <a:latin typeface="Arimo"/>
                <a:ea typeface="Arimo"/>
                <a:cs typeface="Arimo"/>
                <a:sym typeface="Arimo"/>
              </a:rPr>
              <a:t>Meet the varied and eccentric characters of the novel.</a:t>
            </a:r>
            <a:endParaRPr/>
          </a:p>
        </p:txBody>
      </p:sp>
      <p:grpSp>
        <p:nvGrpSpPr>
          <p:cNvPr id="101" name="Google Shape;101;p14"/>
          <p:cNvGrpSpPr/>
          <p:nvPr/>
        </p:nvGrpSpPr>
        <p:grpSpPr>
          <a:xfrm>
            <a:off x="2138683" y="8131016"/>
            <a:ext cx="3411675" cy="1137915"/>
            <a:chOff x="0" y="66675"/>
            <a:chExt cx="4548900" cy="1517220"/>
          </a:xfrm>
        </p:grpSpPr>
        <p:sp>
          <p:nvSpPr>
            <p:cNvPr id="102" name="Google Shape;102;p14"/>
            <p:cNvSpPr txBox="1"/>
            <p:nvPr/>
          </p:nvSpPr>
          <p:spPr>
            <a:xfrm>
              <a:off x="0" y="66675"/>
              <a:ext cx="4548868" cy="664845"/>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i="1" lang="en-US" sz="3600" u="none" cap="none" strike="noStrike">
                  <a:solidFill>
                    <a:srgbClr val="000000"/>
                  </a:solidFill>
                  <a:latin typeface="Cormorant Garamond Medium"/>
                  <a:ea typeface="Cormorant Garamond Medium"/>
                  <a:cs typeface="Cormorant Garamond Medium"/>
                  <a:sym typeface="Cormorant Garamond Medium"/>
                </a:rPr>
                <a:t>John Doe</a:t>
              </a:r>
              <a:endParaRPr/>
            </a:p>
          </p:txBody>
        </p:sp>
        <p:sp>
          <p:nvSpPr>
            <p:cNvPr id="103" name="Google Shape;103;p14"/>
            <p:cNvSpPr txBox="1"/>
            <p:nvPr/>
          </p:nvSpPr>
          <p:spPr>
            <a:xfrm>
              <a:off x="0" y="721995"/>
              <a:ext cx="4548900" cy="8619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US" sz="2100" u="none" cap="none" strike="noStrike">
                  <a:solidFill>
                    <a:srgbClr val="000000"/>
                  </a:solidFill>
                  <a:latin typeface="Arimo"/>
                  <a:ea typeface="Arimo"/>
                  <a:cs typeface="Arimo"/>
                  <a:sym typeface="Arimo"/>
                </a:rPr>
                <a:t>Give a brief character description here.</a:t>
              </a:r>
              <a:endParaRPr/>
            </a:p>
          </p:txBody>
        </p:sp>
      </p:grpSp>
      <p:grpSp>
        <p:nvGrpSpPr>
          <p:cNvPr id="104" name="Google Shape;104;p14"/>
          <p:cNvGrpSpPr/>
          <p:nvPr/>
        </p:nvGrpSpPr>
        <p:grpSpPr>
          <a:xfrm>
            <a:off x="7438174" y="8131016"/>
            <a:ext cx="3411675" cy="1137915"/>
            <a:chOff x="0" y="66675"/>
            <a:chExt cx="4548900" cy="1517220"/>
          </a:xfrm>
        </p:grpSpPr>
        <p:sp>
          <p:nvSpPr>
            <p:cNvPr id="105" name="Google Shape;105;p14"/>
            <p:cNvSpPr txBox="1"/>
            <p:nvPr/>
          </p:nvSpPr>
          <p:spPr>
            <a:xfrm>
              <a:off x="0" y="66675"/>
              <a:ext cx="4548868" cy="664845"/>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i="1" lang="en-US" sz="3600" u="none" cap="none" strike="noStrike">
                  <a:solidFill>
                    <a:srgbClr val="000000"/>
                  </a:solidFill>
                  <a:latin typeface="Cormorant Garamond Medium"/>
                  <a:ea typeface="Cormorant Garamond Medium"/>
                  <a:cs typeface="Cormorant Garamond Medium"/>
                  <a:sym typeface="Cormorant Garamond Medium"/>
                </a:rPr>
                <a:t>Jane Doe</a:t>
              </a:r>
              <a:endParaRPr/>
            </a:p>
          </p:txBody>
        </p:sp>
        <p:sp>
          <p:nvSpPr>
            <p:cNvPr id="106" name="Google Shape;106;p14"/>
            <p:cNvSpPr txBox="1"/>
            <p:nvPr/>
          </p:nvSpPr>
          <p:spPr>
            <a:xfrm>
              <a:off x="0" y="721995"/>
              <a:ext cx="4548900" cy="8619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US" sz="2100" u="none" cap="none" strike="noStrike">
                  <a:solidFill>
                    <a:srgbClr val="000000"/>
                  </a:solidFill>
                  <a:latin typeface="Arimo"/>
                  <a:ea typeface="Arimo"/>
                  <a:cs typeface="Arimo"/>
                  <a:sym typeface="Arimo"/>
                </a:rPr>
                <a:t>Give a brief character description here.</a:t>
              </a:r>
              <a:endParaRPr/>
            </a:p>
          </p:txBody>
        </p:sp>
      </p:grpSp>
      <p:grpSp>
        <p:nvGrpSpPr>
          <p:cNvPr id="107" name="Google Shape;107;p14"/>
          <p:cNvGrpSpPr/>
          <p:nvPr/>
        </p:nvGrpSpPr>
        <p:grpSpPr>
          <a:xfrm>
            <a:off x="12737665" y="8131016"/>
            <a:ext cx="3411675" cy="1137915"/>
            <a:chOff x="0" y="66675"/>
            <a:chExt cx="4548900" cy="1517220"/>
          </a:xfrm>
        </p:grpSpPr>
        <p:sp>
          <p:nvSpPr>
            <p:cNvPr id="108" name="Google Shape;108;p14"/>
            <p:cNvSpPr txBox="1"/>
            <p:nvPr/>
          </p:nvSpPr>
          <p:spPr>
            <a:xfrm>
              <a:off x="0" y="66675"/>
              <a:ext cx="4548868" cy="664845"/>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i="1" lang="en-US" sz="3600" u="none" cap="none" strike="noStrike">
                  <a:solidFill>
                    <a:srgbClr val="000000"/>
                  </a:solidFill>
                  <a:latin typeface="Cormorant Garamond Medium"/>
                  <a:ea typeface="Cormorant Garamond Medium"/>
                  <a:cs typeface="Cormorant Garamond Medium"/>
                  <a:sym typeface="Cormorant Garamond Medium"/>
                </a:rPr>
                <a:t>Jane Doe</a:t>
              </a:r>
              <a:endParaRPr/>
            </a:p>
          </p:txBody>
        </p:sp>
        <p:sp>
          <p:nvSpPr>
            <p:cNvPr id="109" name="Google Shape;109;p14"/>
            <p:cNvSpPr txBox="1"/>
            <p:nvPr/>
          </p:nvSpPr>
          <p:spPr>
            <a:xfrm>
              <a:off x="0" y="721995"/>
              <a:ext cx="4548900" cy="8619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US" sz="2100" u="none" cap="none" strike="noStrike">
                  <a:solidFill>
                    <a:srgbClr val="000000"/>
                  </a:solidFill>
                  <a:latin typeface="Arimo"/>
                  <a:ea typeface="Arimo"/>
                  <a:cs typeface="Arimo"/>
                  <a:sym typeface="Arimo"/>
                </a:rPr>
                <a:t>Give a brief character description here.</a:t>
              </a:r>
              <a:endParaRPr/>
            </a:p>
          </p:txBody>
        </p:sp>
      </p:grpSp>
    </p:spTree>
  </p:cSld>
  <p:clrMapOvr>
    <a:masterClrMapping/>
  </p:clrMapOvr>
  <p:transition>
    <p:fade thruBlk="1"/>
  </p:transition>
</p:sld>
</file>

<file path=ppt/theme/theme1.xml><?xml version="1.0" encoding="utf-8"?>
<a:theme xmlns:a="http://schemas.openxmlformats.org/drawingml/2006/main" xmlns:r="http://schemas.openxmlformats.org/officeDocument/2006/relationships" name="Illustrated Book Review">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