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wdp" ContentType="image/vnd.ms-photo"/>
  <Default Extension="xlsx" ContentType="application/vnd.openxmlformats-officedocument.spreadsheetml.sheet"/>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commentAuthors.xml" ContentType="application/vnd.openxmlformats-officedocument.presentationml.commentAuthors+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18" r:id="rId2"/>
    <p:sldId id="327" r:id="rId3"/>
    <p:sldId id="313" r:id="rId4"/>
    <p:sldId id="328" r:id="rId5"/>
    <p:sldId id="300" r:id="rId6"/>
    <p:sldId id="329" r:id="rId7"/>
    <p:sldId id="330" r:id="rId8"/>
    <p:sldId id="322" r:id="rId9"/>
    <p:sldId id="296" r:id="rId10"/>
    <p:sldId id="277" r:id="rId11"/>
    <p:sldId id="278" r:id="rId12"/>
    <p:sldId id="288" r:id="rId13"/>
    <p:sldId id="326" r:id="rId14"/>
    <p:sldId id="297"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commentAuthors.xml><?xml version="1.0" encoding="utf-8"?>
<p:cmAuthorLst xmlns:a="http://schemas.openxmlformats.org/drawingml/2006/main" xmlns:r="http://schemas.openxmlformats.org/officeDocument/2006/relationships" xmlns:p="http://schemas.openxmlformats.org/presentationml/2006/main">
  <p:cmAuthor id="1" name="Slidehood ." initials="S." lastIdx="3" clrIdx="0">
    <p:extLst>
      <p:ext uri="{19B8F6BF-5375-455C-9EA6-DF929625EA0E}">
        <p15:presenceInfo xmlns:p15="http://schemas.microsoft.com/office/powerpoint/2012/main" userId="53e7580ae07f573a" providerId="Windows Live"/>
      </p:ext>
    </p:extLst>
  </p:cmAuthor>
</p:cmAuthorLst>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17A0F1"/>
    <a:srgbClr val="FF3399"/>
    <a:srgbClr val="DC7242"/>
    <a:srgbClr val="C36644"/>
    <a:srgbClr val="D1CFD4"/>
    <a:srgbClr val="BBAA9A"/>
    <a:srgbClr val="C89800"/>
    <a:srgbClr val="3FB0AC"/>
    <a:srgbClr val="39B1B5"/>
    <a:srgbClr val="443E3A"/>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3720" autoAdjust="0"/>
    <p:restoredTop sz="94660"/>
  </p:normalViewPr>
  <p:slideViewPr>
    <p:cSldViewPr snapToGrid="0">
      <p:cViewPr varScale="1">
        <p:scale>
          <a:sx n="64" d="100"/>
          <a:sy n="64" d="100"/>
        </p:scale>
        <p:origin x="948" y="-10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commentAuthors" Target="commentAuthor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tableStyles" Target="tableStyle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heme" Target="theme/theme1.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viewProps" Target="viewProps.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presProps" Target="pres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6"/>
    </mc:Choice>
    <mc:Fallback>
      <c:style val="6"/>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chemeClr val="accent4"/>
            </a:soli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400" b="0" i="0" u="none" strike="noStrike" kern="1200" baseline="0">
                    <a:solidFill>
                      <a:srgbClr val="0070C0"/>
                    </a:solidFill>
                    <a:latin typeface="+mn-lt"/>
                    <a:ea typeface="+mn-ea"/>
                    <a:cs typeface="+mn-cs"/>
                  </a:defRPr>
                </a:pPr>
                <a:endParaRPr lang="en-PK"/>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olors1.xml><?xml version="1.0" encoding="utf-8"?>
<cs:colorStyle xmlns:cs="http://schemas.microsoft.com/office/drawing/2012/chartStyle" xmlns:a="http://schemas.openxmlformats.org/drawingml/2006/main" meth="withinLinear" id="17">
  <a:schemeClr val="accent4"/>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colorful4">
  <dgm:title val=""/>
  <dgm:desc val=""/>
  <dgm:catLst>
    <dgm:cat type="colorful" pri="10400"/>
  </dgm:catLst>
  <dgm:styleLbl name="node0">
    <dgm:fillClrLst meth="repeat">
      <a:schemeClr val="accent3"/>
    </dgm:fillClrLst>
    <dgm:linClrLst meth="repeat">
      <a:schemeClr val="lt1"/>
    </dgm:linClrLst>
    <dgm:effectClrLst/>
    <dgm:txLinClrLst/>
    <dgm:txFillClrLst/>
    <dgm:txEffectClrLst/>
  </dgm:styleLbl>
  <dgm:styleLbl name="node1">
    <dgm:fillClrLst>
      <a:schemeClr val="accent4"/>
      <a:schemeClr val="accent5"/>
    </dgm:fillClrLst>
    <dgm:linClrLst meth="repeat">
      <a:schemeClr val="lt1"/>
    </dgm:linClrLst>
    <dgm:effectClrLst/>
    <dgm:txLinClrLst/>
    <dgm:txFillClrLst/>
    <dgm:txEffectClrLst/>
  </dgm:styleLbl>
  <dgm:styleLbl name="alignNode1">
    <dgm:fillClrLst>
      <a:schemeClr val="accent4"/>
      <a:schemeClr val="accent5"/>
    </dgm:fillClrLst>
    <dgm:linClrLst>
      <a:schemeClr val="accent4"/>
      <a:schemeClr val="accent5"/>
    </dgm:linClrLst>
    <dgm:effectClrLst/>
    <dgm:txLinClrLst/>
    <dgm:txFillClrLst/>
    <dgm:txEffectClrLst/>
  </dgm:styleLbl>
  <dgm:styleLbl name="lnNode1">
    <dgm:fillClrLst>
      <a:schemeClr val="accent4"/>
      <a:schemeClr val="accent5"/>
    </dgm:fillClrLst>
    <dgm:linClrLst meth="repeat">
      <a:schemeClr val="lt1"/>
    </dgm:linClrLst>
    <dgm:effectClrLst/>
    <dgm:txLinClrLst/>
    <dgm:txFillClrLst/>
    <dgm:txEffectClrLst/>
  </dgm:styleLbl>
  <dgm:styleLbl name="vennNode1">
    <dgm:fillClrLst>
      <a:schemeClr val="accent4">
        <a:alpha val="50000"/>
      </a:schemeClr>
      <a:schemeClr val="accent5">
        <a:alpha val="50000"/>
      </a:schemeClr>
    </dgm:fillClrLst>
    <dgm:linClrLst meth="repeat">
      <a:schemeClr val="lt1"/>
    </dgm:linClrLst>
    <dgm:effectClrLst/>
    <dgm:txLinClrLst/>
    <dgm:txFillClrLst/>
    <dgm:txEffectClrLst/>
  </dgm:styleLbl>
  <dgm:styleLbl name="node2">
    <dgm:fillClrLst>
      <a:schemeClr val="accent5"/>
    </dgm:fillClrLst>
    <dgm:linClrLst meth="repeat">
      <a:schemeClr val="lt1"/>
    </dgm:linClrLst>
    <dgm:effectClrLst/>
    <dgm:txLinClrLst/>
    <dgm:txFillClrLst/>
    <dgm:txEffectClrLst/>
  </dgm:styleLbl>
  <dgm:styleLbl name="node3">
    <dgm:fillClrLst>
      <a:schemeClr val="accent6"/>
    </dgm:fillClrLst>
    <dgm:linClrLst meth="repeat">
      <a:schemeClr val="lt1"/>
    </dgm:linClrLst>
    <dgm:effectClrLst/>
    <dgm:txLinClrLst/>
    <dgm:txFillClrLst/>
    <dgm:txEffectClrLst/>
  </dgm:styleLbl>
  <dgm:styleLbl name="node4">
    <dgm:fillClrLst>
      <a:schemeClr val="accent1"/>
    </dgm:fillClrLst>
    <dgm:linClrLst meth="repeat">
      <a:schemeClr val="lt1"/>
    </dgm:linClrLst>
    <dgm:effectClrLst/>
    <dgm:txLinClrLst/>
    <dgm:txFillClrLst/>
    <dgm:txEffectClrLst/>
  </dgm:styleLbl>
  <dgm:styleLbl name="fgImgPlace1">
    <dgm:fillClrLst>
      <a:schemeClr val="accent4">
        <a:tint val="50000"/>
      </a:schemeClr>
      <a:schemeClr val="accent5">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4">
        <a:tint val="50000"/>
      </a:schemeClr>
      <a:schemeClr val="accent5">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4">
        <a:tint val="50000"/>
      </a:schemeClr>
      <a:schemeClr val="accent5">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4"/>
      <a:schemeClr val="accent5"/>
    </dgm:fillClrLst>
    <dgm:linClrLst meth="repeat">
      <a:schemeClr val="lt1"/>
    </dgm:linClrLst>
    <dgm:effectClrLst/>
    <dgm:txLinClrLst/>
    <dgm:txFillClrLst/>
    <dgm:txEffectClrLst/>
  </dgm:styleLbl>
  <dgm:styleLbl name="fgSibTrans2D1">
    <dgm:fillClrLst>
      <a:schemeClr val="accent4"/>
      <a:schemeClr val="accent5"/>
    </dgm:fillClrLst>
    <dgm:linClrLst meth="repeat">
      <a:schemeClr val="lt1"/>
    </dgm:linClrLst>
    <dgm:effectClrLst/>
    <dgm:txLinClrLst/>
    <dgm:txFillClrLst meth="repeat">
      <a:schemeClr val="lt1"/>
    </dgm:txFillClrLst>
    <dgm:txEffectClrLst/>
  </dgm:styleLbl>
  <dgm:styleLbl name="bgSibTrans2D1">
    <dgm:fillClrLst>
      <a:schemeClr val="accent4"/>
      <a:schemeClr val="accent5"/>
    </dgm:fillClrLst>
    <dgm:linClrLst meth="repeat">
      <a:schemeClr val="lt1"/>
    </dgm:linClrLst>
    <dgm:effectClrLst/>
    <dgm:txLinClrLst/>
    <dgm:txFillClrLst meth="repeat">
      <a:schemeClr val="lt1"/>
    </dgm:txFillClrLst>
    <dgm:txEffectClrLst/>
  </dgm:styleLbl>
  <dgm:styleLbl name="sibTrans1D1">
    <dgm:fillClrLst/>
    <dgm:linClrLst>
      <a:schemeClr val="accent4"/>
      <a:schemeClr val="accent5"/>
    </dgm:linClrLst>
    <dgm:effectClrLst/>
    <dgm:txLinClrLst/>
    <dgm:txFillClrLst meth="repeat">
      <a:schemeClr val="tx1"/>
    </dgm:txFillClrLst>
    <dgm:txEffectClrLst/>
  </dgm:styleLbl>
  <dgm:styleLbl name="callout">
    <dgm:fillClrLst meth="repeat">
      <a:schemeClr val="accent4"/>
    </dgm:fillClrLst>
    <dgm:linClrLst meth="repeat">
      <a:schemeClr val="accent4">
        <a:tint val="50000"/>
      </a:schemeClr>
    </dgm:linClrLst>
    <dgm:effectClrLst/>
    <dgm:txLinClrLst/>
    <dgm:txFillClrLst meth="repeat">
      <a:schemeClr val="tx1"/>
    </dgm:txFillClrLst>
    <dgm:txEffectClrLst/>
  </dgm:styleLbl>
  <dgm:styleLbl name="asst0">
    <dgm:fillClrLst meth="repeat">
      <a:schemeClr val="accent4"/>
    </dgm:fillClrLst>
    <dgm:linClrLst meth="repeat">
      <a:schemeClr val="lt1">
        <a:shade val="80000"/>
      </a:schemeClr>
    </dgm:linClrLst>
    <dgm:effectClrLst/>
    <dgm:txLinClrLst/>
    <dgm:txFillClrLst/>
    <dgm:txEffectClrLst/>
  </dgm:styleLbl>
  <dgm:styleLbl name="asst1">
    <dgm:fillClrLst meth="repeat">
      <a:schemeClr val="accent5"/>
    </dgm:fillClrLst>
    <dgm:linClrLst meth="repeat">
      <a:schemeClr val="lt1">
        <a:shade val="80000"/>
      </a:schemeClr>
    </dgm:linClrLst>
    <dgm:effectClrLst/>
    <dgm:txLinClrLst/>
    <dgm:txFillClrLst/>
    <dgm:txEffectClrLst/>
  </dgm:styleLbl>
  <dgm:styleLbl name="asst2">
    <dgm:fillClrLst>
      <a:schemeClr val="accent6"/>
    </dgm:fillClrLst>
    <dgm:linClrLst meth="repeat">
      <a:schemeClr val="lt1"/>
    </dgm:linClrLst>
    <dgm:effectClrLst/>
    <dgm:txLinClrLst/>
    <dgm:txFillClrLst/>
    <dgm:txEffectClrLst/>
  </dgm:styleLbl>
  <dgm:styleLbl name="asst3">
    <dgm:fillClrLst>
      <a:schemeClr val="accent1"/>
    </dgm:fillClrLst>
    <dgm:linClrLst meth="repeat">
      <a:schemeClr val="lt1"/>
    </dgm:linClrLst>
    <dgm:effectClrLst/>
    <dgm:txLinClrLst/>
    <dgm:txFillClrLst/>
    <dgm:txEffectClrLst/>
  </dgm:styleLbl>
  <dgm:styleLbl name="asst4">
    <dgm:fillClrLst>
      <a:schemeClr val="accent2"/>
    </dgm:fillClrLst>
    <dgm:linClrLst meth="repeat">
      <a:schemeClr val="lt1"/>
    </dgm:linClrLst>
    <dgm:effectClrLst/>
    <dgm:txLinClrLst/>
    <dgm:txFillClrLst/>
    <dgm:txEffectClrLst/>
  </dgm:styleLbl>
  <dgm:styleLbl name="parChTrans2D1">
    <dgm:fillClrLst meth="repeat">
      <a:schemeClr val="accent4"/>
    </dgm:fillClrLst>
    <dgm:linClrLst meth="repeat">
      <a:schemeClr val="lt1"/>
    </dgm:linClrLst>
    <dgm:effectClrLst/>
    <dgm:txLinClrLst/>
    <dgm:txFillClrLst meth="repeat">
      <a:schemeClr val="lt1"/>
    </dgm:txFillClrLst>
    <dgm:txEffectClrLst/>
  </dgm:styleLbl>
  <dgm:styleLbl name="parChTrans2D2">
    <dgm:fillClrLst meth="repeat">
      <a:schemeClr val="accent5"/>
    </dgm:fillClrLst>
    <dgm:linClrLst meth="repeat">
      <a:schemeClr val="lt1"/>
    </dgm:linClrLst>
    <dgm:effectClrLst/>
    <dgm:txLinClrLst/>
    <dgm:txFillClrLst/>
    <dgm:txEffectClrLst/>
  </dgm:styleLbl>
  <dgm:styleLbl name="parChTrans2D3">
    <dgm:fillClrLst meth="repeat">
      <a:schemeClr val="accent5"/>
    </dgm:fillClrLst>
    <dgm:linClrLst meth="repeat">
      <a:schemeClr val="lt1"/>
    </dgm:linClrLst>
    <dgm:effectClrLst/>
    <dgm:txLinClrLst/>
    <dgm:txFillClrLst/>
    <dgm:txEffectClrLst/>
  </dgm:styleLbl>
  <dgm:styleLbl name="parChTrans2D4">
    <dgm:fillClrLst meth="repeat">
      <a:schemeClr val="accent6"/>
    </dgm:fillClrLst>
    <dgm:linClrLst meth="repeat">
      <a:schemeClr val="lt1"/>
    </dgm:linClrLst>
    <dgm:effectClrLst/>
    <dgm:txLinClrLst/>
    <dgm:txFillClrLst meth="repeat">
      <a:schemeClr val="lt1"/>
    </dgm:txFillClrLst>
    <dgm:txEffectClrLst/>
  </dgm:styleLbl>
  <dgm:styleLbl name="parChTrans1D1">
    <dgm:fillClrLst meth="repeat">
      <a:schemeClr val="accent4"/>
    </dgm:fillClrLst>
    <dgm:linClrLst meth="repeat">
      <a:schemeClr val="accent4"/>
    </dgm:linClrLst>
    <dgm:effectClrLst/>
    <dgm:txLinClrLst/>
    <dgm:txFillClrLst meth="repeat">
      <a:schemeClr val="tx1"/>
    </dgm:txFillClrLst>
    <dgm:txEffectClrLst/>
  </dgm:styleLbl>
  <dgm:styleLbl name="parChTrans1D2">
    <dgm:fillClrLst meth="repeat">
      <a:schemeClr val="accent4">
        <a:tint val="90000"/>
      </a:schemeClr>
    </dgm:fillClrLst>
    <dgm:linClrLst meth="repeat">
      <a:schemeClr val="accent5"/>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6"/>
    </dgm:linClrLst>
    <dgm:effectClrLst/>
    <dgm:txLinClrLst/>
    <dgm:txFillClrLst meth="repeat">
      <a:schemeClr val="tx1"/>
    </dgm:txFillClrLst>
    <dgm:txEffectClrLst/>
  </dgm:styleLbl>
  <dgm:styleLbl name="parChTrans1D4">
    <dgm:fillClrLst meth="repeat">
      <a:schemeClr val="accent4">
        <a:tint val="50000"/>
      </a:schemeClr>
    </dgm:fillClrLst>
    <dgm:linClrLst meth="repeat">
      <a:schemeClr val="accent1"/>
    </dgm:linClrLst>
    <dgm:effectClrLst/>
    <dgm:txLinClrLst/>
    <dgm:txFillClrLst meth="repeat">
      <a:schemeClr val="tx1"/>
    </dgm:txFillClrLst>
    <dgm:txEffectClrLst/>
  </dgm:styleLbl>
  <dgm:styleLbl name="fg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conFg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align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4"/>
    </dgm:linClrLst>
    <dgm:effectClrLst/>
    <dgm:txLinClrLst/>
    <dgm:txFillClrLst meth="repeat">
      <a:schemeClr val="dk1"/>
    </dgm:txFillClrLst>
    <dgm:txEffectClrLst/>
  </dgm:styleLbl>
  <dgm:styleLbl name="bg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solidFgAcc1">
    <dgm:fillClrLst meth="repeat">
      <a:schemeClr val="lt1"/>
    </dgm:fillClrLst>
    <dgm:linClrLst>
      <a:schemeClr val="accent4"/>
      <a:schemeClr val="accent5"/>
    </dgm:linClrLst>
    <dgm:effectClrLst/>
    <dgm:txLinClrLst/>
    <dgm:txFillClrLst meth="repeat">
      <a:schemeClr val="dk1"/>
    </dgm:txFillClrLst>
    <dgm:txEffectClrLst/>
  </dgm:styleLbl>
  <dgm:styleLbl name="solidAlignAcc1">
    <dgm:fillClrLst meth="repeat">
      <a:schemeClr val="lt1"/>
    </dgm:fillClrLst>
    <dgm:linClrLst>
      <a:schemeClr val="accent4"/>
      <a:schemeClr val="accent5"/>
    </dgm:linClrLst>
    <dgm:effectClrLst/>
    <dgm:txLinClrLst/>
    <dgm:txFillClrLst meth="repeat">
      <a:schemeClr val="dk1"/>
    </dgm:txFillClrLst>
    <dgm:txEffectClrLst/>
  </dgm:styleLbl>
  <dgm:styleLbl name="solidBgAcc1">
    <dgm:fillClrLst meth="repeat">
      <a:schemeClr val="lt1"/>
    </dgm:fillClrLst>
    <dgm:linClrLst>
      <a:schemeClr val="accent4"/>
      <a:schemeClr val="accent5"/>
    </dgm:linClrLst>
    <dgm:effectClrLst/>
    <dgm:txLinClrLst/>
    <dgm:txFillClrLst meth="repeat">
      <a:schemeClr val="dk1"/>
    </dgm:txFillClrLst>
    <dgm:txEffectClrLst/>
  </dgm:styleLbl>
  <dgm:styleLbl name="fgAccFollowNode1">
    <dgm:fillClrLst>
      <a:schemeClr val="accent4">
        <a:tint val="40000"/>
        <a:alpha val="90000"/>
      </a:schemeClr>
      <a:schemeClr val="accent5">
        <a:tint val="40000"/>
        <a:alpha val="90000"/>
      </a:schemeClr>
    </dgm:fillClrLst>
    <dgm:linClrLst>
      <a:schemeClr val="accent4">
        <a:tint val="40000"/>
        <a:alpha val="90000"/>
      </a:schemeClr>
      <a:schemeClr val="accent5">
        <a:tint val="40000"/>
        <a:alpha val="90000"/>
      </a:schemeClr>
    </dgm:linClrLst>
    <dgm:effectClrLst/>
    <dgm:txLinClrLst/>
    <dgm:txFillClrLst meth="repeat">
      <a:schemeClr val="dk1"/>
    </dgm:txFillClrLst>
    <dgm:txEffectClrLst/>
  </dgm:styleLbl>
  <dgm:styleLbl name="alignAccFollowNode1">
    <dgm:fillClrLst>
      <a:schemeClr val="accent4">
        <a:tint val="40000"/>
        <a:alpha val="90000"/>
      </a:schemeClr>
      <a:schemeClr val="accent5">
        <a:tint val="40000"/>
        <a:alpha val="90000"/>
      </a:schemeClr>
    </dgm:fillClrLst>
    <dgm:linClrLst>
      <a:schemeClr val="accent4">
        <a:tint val="40000"/>
        <a:alpha val="90000"/>
      </a:schemeClr>
      <a:schemeClr val="accent5">
        <a:tint val="40000"/>
        <a:alpha val="90000"/>
      </a:schemeClr>
    </dgm:linClrLst>
    <dgm:effectClrLst/>
    <dgm:txLinClrLst/>
    <dgm:txFillClrLst meth="repeat">
      <a:schemeClr val="dk1"/>
    </dgm:txFillClrLst>
    <dgm:txEffectClrLst/>
  </dgm:styleLbl>
  <dgm:styleLbl name="bgAccFollowNode1">
    <dgm:fillClrLst>
      <a:schemeClr val="accent4">
        <a:tint val="40000"/>
        <a:alpha val="90000"/>
      </a:schemeClr>
      <a:schemeClr val="accent5">
        <a:tint val="40000"/>
        <a:alpha val="90000"/>
      </a:schemeClr>
    </dgm:fillClrLst>
    <dgm:linClrLst>
      <a:schemeClr val="accent4">
        <a:tint val="40000"/>
        <a:alpha val="90000"/>
      </a:schemeClr>
      <a:schemeClr val="accent5">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3"/>
    </dgm:linClrLst>
    <dgm:effectClrLst/>
    <dgm:txLinClrLst/>
    <dgm:txFillClrLst meth="repeat">
      <a:schemeClr val="dk1"/>
    </dgm:txFillClrLst>
    <dgm:txEffectClrLst/>
  </dgm:styleLbl>
  <dgm:styleLbl name="fgAcc2">
    <dgm:fillClrLst meth="repeat">
      <a:schemeClr val="lt1">
        <a:alpha val="90000"/>
      </a:schemeClr>
    </dgm:fillClrLst>
    <dgm:linClrLst>
      <a:schemeClr val="accent5"/>
    </dgm:linClrLst>
    <dgm:effectClrLst/>
    <dgm:txLinClrLst/>
    <dgm:txFillClrLst meth="repeat">
      <a:schemeClr val="dk1"/>
    </dgm:txFillClrLst>
    <dgm:txEffectClrLst/>
  </dgm:styleLbl>
  <dgm:styleLbl name="fgAcc3">
    <dgm:fillClrLst meth="repeat">
      <a:schemeClr val="lt1">
        <a:alpha val="90000"/>
      </a:schemeClr>
    </dgm:fillClrLst>
    <dgm:linClrLst>
      <a:schemeClr val="accent6"/>
    </dgm:linClrLst>
    <dgm:effectClrLst/>
    <dgm:txLinClrLst/>
    <dgm:txFillClrLst meth="repeat">
      <a:schemeClr val="dk1"/>
    </dgm:txFillClrLst>
    <dgm:txEffectClrLst/>
  </dgm:styleLbl>
  <dgm:styleLbl name="fgAcc4">
    <dgm:fillClrLst meth="repeat">
      <a:schemeClr val="lt1">
        <a:alpha val="90000"/>
      </a:schemeClr>
    </dgm:fillClrLst>
    <dgm:linClrLst>
      <a:schemeClr val="accent1"/>
    </dgm:linClrLst>
    <dgm:effectClrLst/>
    <dgm:txLinClrLst/>
    <dgm:txFillClrLst meth="repeat">
      <a:schemeClr val="dk1"/>
    </dgm:txFillClrLst>
    <dgm:txEffectClrLst/>
  </dgm:styleLbl>
  <dgm:styleLbl name="bgShp">
    <dgm:fillClrLst meth="repeat">
      <a:schemeClr val="accent4">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4">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4">
        <a:tint val="50000"/>
        <a:alpha val="40000"/>
      </a:schemeClr>
    </dgm:fillClrLst>
    <dgm:linClrLst meth="repeat">
      <a:schemeClr val="accent4"/>
    </dgm:linClrLst>
    <dgm:effectClrLst/>
    <dgm:txLinClrLst/>
    <dgm:txFillClrLst meth="repeat">
      <a:schemeClr val="lt1"/>
    </dgm:txFillClrLst>
    <dgm:txEffectClrLst/>
  </dgm:styleLbl>
  <dgm:styleLbl name="fgShp">
    <dgm:fillClrLst meth="repeat">
      <a:schemeClr val="accent4">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05/8/layout/gear1" loCatId="process" qsTypeId="urn:microsoft.com/office/officeart/2005/8/quickstyle/simple5" qsCatId="simple" csTypeId="urn:microsoft.com/office/officeart/2005/8/colors/colorful4"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644F819-BB7E-45B9-9BC9-97C0C73C149B}" type="pres">
      <dgm:prSet presAssocID="{68FC957F-24FC-4F24-A8B5-39B039AC0627}" presName="composite" presStyleCnt="0">
        <dgm:presLayoutVars>
          <dgm:chMax val="3"/>
          <dgm:animLvl val="lvl"/>
          <dgm:resizeHandles val="exact"/>
        </dgm:presLayoutVars>
      </dgm:prSet>
      <dgm:spPr/>
    </dgm:pt>
    <dgm:pt modelId="{A71778F0-FBA7-4FD7-9A44-F49E1C3112B3}" type="pres">
      <dgm:prSet presAssocID="{93B8BBBA-839A-48A2-BEDD-96CBD596129D}" presName="gear1" presStyleLbl="node1" presStyleIdx="0" presStyleCnt="3">
        <dgm:presLayoutVars>
          <dgm:chMax val="1"/>
          <dgm:bulletEnabled val="1"/>
        </dgm:presLayoutVars>
      </dgm:prSet>
      <dgm:spPr/>
    </dgm:pt>
    <dgm:pt modelId="{CDB82C8B-FD2A-41A0-A1FE-03C9147905A9}" type="pres">
      <dgm:prSet presAssocID="{93B8BBBA-839A-48A2-BEDD-96CBD596129D}" presName="gear1srcNode" presStyleLbl="node1" presStyleIdx="0" presStyleCnt="3"/>
      <dgm:spPr/>
    </dgm:pt>
    <dgm:pt modelId="{431CD06C-B5F4-49E0-9E58-9B56293CA74F}" type="pres">
      <dgm:prSet presAssocID="{93B8BBBA-839A-48A2-BEDD-96CBD596129D}" presName="gear1dstNode" presStyleLbl="node1" presStyleIdx="0" presStyleCnt="3"/>
      <dgm:spPr/>
    </dgm:pt>
    <dgm:pt modelId="{FDBDE6F6-9CBA-4B34-B498-40773734DE0B}" type="pres">
      <dgm:prSet presAssocID="{E44CDF4E-CCED-4C59-9767-C29E043EA7F9}" presName="gear2" presStyleLbl="node1" presStyleIdx="1" presStyleCnt="3">
        <dgm:presLayoutVars>
          <dgm:chMax val="1"/>
          <dgm:bulletEnabled val="1"/>
        </dgm:presLayoutVars>
      </dgm:prSet>
      <dgm:spPr/>
    </dgm:pt>
    <dgm:pt modelId="{700DAE95-184B-4AFD-B2DD-55F786BF0FCC}" type="pres">
      <dgm:prSet presAssocID="{E44CDF4E-CCED-4C59-9767-C29E043EA7F9}" presName="gear2srcNode" presStyleLbl="node1" presStyleIdx="1" presStyleCnt="3"/>
      <dgm:spPr/>
    </dgm:pt>
    <dgm:pt modelId="{3093F168-9E55-4EC5-9B38-2D96D01E8FBE}" type="pres">
      <dgm:prSet presAssocID="{E44CDF4E-CCED-4C59-9767-C29E043EA7F9}" presName="gear2dstNode" presStyleLbl="node1" presStyleIdx="1" presStyleCnt="3"/>
      <dgm:spPr/>
    </dgm:pt>
    <dgm:pt modelId="{8C681BCA-4321-408D-A307-E1D37D069C06}" type="pres">
      <dgm:prSet presAssocID="{5E036342-9FAC-4D04-8B8B-8090EF1ED107}" presName="gear3" presStyleLbl="node1" presStyleIdx="2" presStyleCnt="3"/>
      <dgm:spPr/>
    </dgm:pt>
    <dgm:pt modelId="{D5A5F179-3FC0-4B87-BFB0-80CE109259F5}" type="pres">
      <dgm:prSet presAssocID="{5E036342-9FAC-4D04-8B8B-8090EF1ED107}" presName="gear3tx" presStyleLbl="node1" presStyleIdx="2" presStyleCnt="3">
        <dgm:presLayoutVars>
          <dgm:chMax val="1"/>
          <dgm:bulletEnabled val="1"/>
        </dgm:presLayoutVars>
      </dgm:prSet>
      <dgm:spPr/>
    </dgm:pt>
    <dgm:pt modelId="{73618ACB-364B-44FC-99AC-2E2F97435292}" type="pres">
      <dgm:prSet presAssocID="{5E036342-9FAC-4D04-8B8B-8090EF1ED107}" presName="gear3srcNode" presStyleLbl="node1" presStyleIdx="2" presStyleCnt="3"/>
      <dgm:spPr/>
    </dgm:pt>
    <dgm:pt modelId="{D40D238F-B05F-410D-87AB-A6ED44CEFEAD}" type="pres">
      <dgm:prSet presAssocID="{5E036342-9FAC-4D04-8B8B-8090EF1ED107}" presName="gear3dstNode" presStyleLbl="node1" presStyleIdx="2" presStyleCnt="3"/>
      <dgm:spPr/>
    </dgm:pt>
    <dgm:pt modelId="{D0126885-7EEC-4F90-8A0E-EBCA1496AB62}" type="pres">
      <dgm:prSet presAssocID="{7F9ADBC5-6191-4489-A1FD-EB9F43A6A890}" presName="connector1" presStyleLbl="sibTrans2D1" presStyleIdx="0" presStyleCnt="3"/>
      <dgm:spPr/>
    </dgm:pt>
    <dgm:pt modelId="{E847C08D-B75A-4100-A8F7-B933E861ACEC}" type="pres">
      <dgm:prSet presAssocID="{437EA4A8-0103-41F9-A0FF-49CBB9AFCDB9}" presName="connector2" presStyleLbl="sibTrans2D1" presStyleIdx="1" presStyleCnt="3"/>
      <dgm:spPr/>
    </dgm:pt>
    <dgm:pt modelId="{8163298B-40FB-4F2D-A333-7DFD30084817}" type="pres">
      <dgm:prSet presAssocID="{AB076A16-4993-446B-844E-3CC3782974B6}" presName="connector3" presStyleLbl="sibTrans2D1" presStyleIdx="2" presStyleCnt="3"/>
      <dgm:spPr/>
    </dgm:pt>
  </dgm:ptLst>
  <dgm:cxnLst>
    <dgm:cxn modelId="{BC381702-4424-40DA-ACE0-076ED45EDD43}" type="presOf" srcId="{68FC957F-24FC-4F24-A8B5-39B039AC0627}" destId="{8644F819-BB7E-45B9-9BC9-97C0C73C149B}" srcOrd="0" destOrd="0" presId="urn:microsoft.com/office/officeart/2005/8/layout/gear1"/>
    <dgm:cxn modelId="{78D85530-2EE1-4ACE-B377-731EE803B480}" type="presOf" srcId="{E44CDF4E-CCED-4C59-9767-C29E043EA7F9}" destId="{FDBDE6F6-9CBA-4B34-B498-40773734DE0B}" srcOrd="0" destOrd="0" presId="urn:microsoft.com/office/officeart/2005/8/layout/gear1"/>
    <dgm:cxn modelId="{33445D33-1309-410D-8570-B00C7A4CA3EC}" srcId="{68FC957F-24FC-4F24-A8B5-39B039AC0627}" destId="{5E036342-9FAC-4D04-8B8B-8090EF1ED107}" srcOrd="2" destOrd="0" parTransId="{6EF24677-4199-4457-89DB-C05440C4C07C}" sibTransId="{AB076A16-4993-446B-844E-3CC3782974B6}"/>
    <dgm:cxn modelId="{52288C36-63C5-421D-A536-5667652165DA}" type="presOf" srcId="{AB076A16-4993-446B-844E-3CC3782974B6}" destId="{8163298B-40FB-4F2D-A333-7DFD30084817}" srcOrd="0" destOrd="0" presId="urn:microsoft.com/office/officeart/2005/8/layout/gear1"/>
    <dgm:cxn modelId="{EE68C738-4329-4717-B60D-F4C50F0C7B91}" srcId="{68FC957F-24FC-4F24-A8B5-39B039AC0627}" destId="{71FC0FCB-730D-4845-8992-8555F7514967}" srcOrd="3" destOrd="0" parTransId="{3A4F245E-9035-47CA-8436-0AF189ADECF1}" sibTransId="{64643476-6552-4A0B-9252-A5461B1B6208}"/>
    <dgm:cxn modelId="{3F1E7E66-6366-4797-B2C4-E0D008EB150E}" type="presOf" srcId="{5E036342-9FAC-4D04-8B8B-8090EF1ED107}" destId="{8C681BCA-4321-408D-A307-E1D37D069C06}" srcOrd="0" destOrd="0" presId="urn:microsoft.com/office/officeart/2005/8/layout/gear1"/>
    <dgm:cxn modelId="{4C57D352-22B2-4ADE-8F83-1E016AFBA244}" type="presOf" srcId="{93B8BBBA-839A-48A2-BEDD-96CBD596129D}" destId="{431CD06C-B5F4-49E0-9E58-9B56293CA74F}" srcOrd="2" destOrd="0" presId="urn:microsoft.com/office/officeart/2005/8/layout/gear1"/>
    <dgm:cxn modelId="{6237D87F-FAD9-4C19-B29A-0D2DBD60C46B}" type="presOf" srcId="{93B8BBBA-839A-48A2-BEDD-96CBD596129D}" destId="{CDB82C8B-FD2A-41A0-A1FE-03C9147905A9}" srcOrd="1" destOrd="0" presId="urn:microsoft.com/office/officeart/2005/8/layout/gear1"/>
    <dgm:cxn modelId="{6DA4279B-B3DE-44EC-8382-D74BF519F9AD}" type="presOf" srcId="{E44CDF4E-CCED-4C59-9767-C29E043EA7F9}" destId="{3093F168-9E55-4EC5-9B38-2D96D01E8FBE}" srcOrd="2" destOrd="0" presId="urn:microsoft.com/office/officeart/2005/8/layout/gear1"/>
    <dgm:cxn modelId="{27C5869D-5AA1-4144-8460-9484E00D7A97}" type="presOf" srcId="{93B8BBBA-839A-48A2-BEDD-96CBD596129D}" destId="{A71778F0-FBA7-4FD7-9A44-F49E1C3112B3}" srcOrd="0" destOrd="0" presId="urn:microsoft.com/office/officeart/2005/8/layout/gear1"/>
    <dgm:cxn modelId="{04CDF8A8-3A24-4CAA-B072-6C52FEC0D3CD}" type="presOf" srcId="{5E036342-9FAC-4D04-8B8B-8090EF1ED107}" destId="{D40D238F-B05F-410D-87AB-A6ED44CEFEAD}" srcOrd="3" destOrd="0" presId="urn:microsoft.com/office/officeart/2005/8/layout/gear1"/>
    <dgm:cxn modelId="{B33031AE-9802-48E1-94F8-E05C3D319FDB}" type="presOf" srcId="{5E036342-9FAC-4D04-8B8B-8090EF1ED107}" destId="{73618ACB-364B-44FC-99AC-2E2F97435292}" srcOrd="2" destOrd="0" presId="urn:microsoft.com/office/officeart/2005/8/layout/gear1"/>
    <dgm:cxn modelId="{BB70E7AE-8A5C-4A28-9C72-63C528A61F9D}" type="presOf" srcId="{E44CDF4E-CCED-4C59-9767-C29E043EA7F9}" destId="{700DAE95-184B-4AFD-B2DD-55F786BF0FCC}" srcOrd="1" destOrd="0" presId="urn:microsoft.com/office/officeart/2005/8/layout/gear1"/>
    <dgm:cxn modelId="{4386E0BD-3896-4419-BFFF-EEC7228BEB6A}" type="presOf" srcId="{5E036342-9FAC-4D04-8B8B-8090EF1ED107}" destId="{D5A5F179-3FC0-4B87-BFB0-80CE109259F5}" srcOrd="1" destOrd="0" presId="urn:microsoft.com/office/officeart/2005/8/layout/gear1"/>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CFEBF0E8-C528-4ACC-9AAE-2C74EE8DA317}" type="presOf" srcId="{437EA4A8-0103-41F9-A0FF-49CBB9AFCDB9}" destId="{E847C08D-B75A-4100-A8F7-B933E861ACEC}" srcOrd="0" destOrd="0" presId="urn:microsoft.com/office/officeart/2005/8/layout/gear1"/>
    <dgm:cxn modelId="{2B9EF8ED-6558-4508-8C5D-64D523A9BA64}" type="presOf" srcId="{7F9ADBC5-6191-4489-A1FD-EB9F43A6A890}" destId="{D0126885-7EEC-4F90-8A0E-EBCA1496AB62}" srcOrd="0" destOrd="0" presId="urn:microsoft.com/office/officeart/2005/8/layout/gear1"/>
    <dgm:cxn modelId="{57ED74FE-CBE0-42D5-8FE3-D58C2CB88B5A}" type="presParOf" srcId="{8644F819-BB7E-45B9-9BC9-97C0C73C149B}" destId="{A71778F0-FBA7-4FD7-9A44-F49E1C3112B3}" srcOrd="0" destOrd="0" presId="urn:microsoft.com/office/officeart/2005/8/layout/gear1"/>
    <dgm:cxn modelId="{C376E267-AE71-408A-935B-3B82A8DD1DF3}" type="presParOf" srcId="{8644F819-BB7E-45B9-9BC9-97C0C73C149B}" destId="{CDB82C8B-FD2A-41A0-A1FE-03C9147905A9}" srcOrd="1" destOrd="0" presId="urn:microsoft.com/office/officeart/2005/8/layout/gear1"/>
    <dgm:cxn modelId="{9515A695-C04F-43D7-8AD3-3BA21CAE5F76}" type="presParOf" srcId="{8644F819-BB7E-45B9-9BC9-97C0C73C149B}" destId="{431CD06C-B5F4-49E0-9E58-9B56293CA74F}" srcOrd="2" destOrd="0" presId="urn:microsoft.com/office/officeart/2005/8/layout/gear1"/>
    <dgm:cxn modelId="{6DF06C55-6B33-4306-9AA3-4C49A103D30D}" type="presParOf" srcId="{8644F819-BB7E-45B9-9BC9-97C0C73C149B}" destId="{FDBDE6F6-9CBA-4B34-B498-40773734DE0B}" srcOrd="3" destOrd="0" presId="urn:microsoft.com/office/officeart/2005/8/layout/gear1"/>
    <dgm:cxn modelId="{FFD8D5A0-104F-487F-8C8F-12B05B73E933}" type="presParOf" srcId="{8644F819-BB7E-45B9-9BC9-97C0C73C149B}" destId="{700DAE95-184B-4AFD-B2DD-55F786BF0FCC}" srcOrd="4" destOrd="0" presId="urn:microsoft.com/office/officeart/2005/8/layout/gear1"/>
    <dgm:cxn modelId="{7D299179-202D-4C5E-B856-683A92B19423}" type="presParOf" srcId="{8644F819-BB7E-45B9-9BC9-97C0C73C149B}" destId="{3093F168-9E55-4EC5-9B38-2D96D01E8FBE}" srcOrd="5" destOrd="0" presId="urn:microsoft.com/office/officeart/2005/8/layout/gear1"/>
    <dgm:cxn modelId="{35B8484D-1C43-40F6-BA67-93EA17271F0B}" type="presParOf" srcId="{8644F819-BB7E-45B9-9BC9-97C0C73C149B}" destId="{8C681BCA-4321-408D-A307-E1D37D069C06}" srcOrd="6" destOrd="0" presId="urn:microsoft.com/office/officeart/2005/8/layout/gear1"/>
    <dgm:cxn modelId="{EF793278-FFD9-430F-97AA-43FB2C008C94}" type="presParOf" srcId="{8644F819-BB7E-45B9-9BC9-97C0C73C149B}" destId="{D5A5F179-3FC0-4B87-BFB0-80CE109259F5}" srcOrd="7" destOrd="0" presId="urn:microsoft.com/office/officeart/2005/8/layout/gear1"/>
    <dgm:cxn modelId="{8DAF8064-91C3-43F9-947F-27A59E7218AE}" type="presParOf" srcId="{8644F819-BB7E-45B9-9BC9-97C0C73C149B}" destId="{73618ACB-364B-44FC-99AC-2E2F97435292}" srcOrd="8" destOrd="0" presId="urn:microsoft.com/office/officeart/2005/8/layout/gear1"/>
    <dgm:cxn modelId="{2DCCB964-1146-437F-AD81-B1382582114C}" type="presParOf" srcId="{8644F819-BB7E-45B9-9BC9-97C0C73C149B}" destId="{D40D238F-B05F-410D-87AB-A6ED44CEFEAD}" srcOrd="9" destOrd="0" presId="urn:microsoft.com/office/officeart/2005/8/layout/gear1"/>
    <dgm:cxn modelId="{C72798EA-6758-489D-9D91-36EEC600608B}" type="presParOf" srcId="{8644F819-BB7E-45B9-9BC9-97C0C73C149B}" destId="{D0126885-7EEC-4F90-8A0E-EBCA1496AB62}" srcOrd="10" destOrd="0" presId="urn:microsoft.com/office/officeart/2005/8/layout/gear1"/>
    <dgm:cxn modelId="{44A86EF7-6D8E-4459-B594-047A64AC4C3A}" type="presParOf" srcId="{8644F819-BB7E-45B9-9BC9-97C0C73C149B}" destId="{E847C08D-B75A-4100-A8F7-B933E861ACEC}" srcOrd="11" destOrd="0" presId="urn:microsoft.com/office/officeart/2005/8/layout/gear1"/>
    <dgm:cxn modelId="{39BD193A-22B5-4C7D-89D0-6FDA5A1E69D1}" type="presParOf" srcId="{8644F819-BB7E-45B9-9BC9-97C0C73C149B}" destId="{8163298B-40FB-4F2D-A333-7DFD30084817}" srcOrd="12" destOrd="0" presId="urn:microsoft.com/office/officeart/2005/8/layout/gear1"/>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A71778F0-FBA7-4FD7-9A44-F49E1C3112B3}">
      <dsp:nvSpPr>
        <dsp:cNvPr id="0" name=""/>
        <dsp:cNvSpPr/>
      </dsp:nvSpPr>
      <dsp:spPr>
        <a:xfrm>
          <a:off x="4236858" y="2723695"/>
          <a:ext cx="3328960" cy="3328960"/>
        </a:xfrm>
        <a:prstGeom prst="gear9">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4906127" y="3503488"/>
        <a:ext cx="1990422" cy="1711154"/>
      </dsp:txXfrm>
    </dsp:sp>
    <dsp:sp modelId="{FDBDE6F6-9CBA-4B34-B498-40773734DE0B}">
      <dsp:nvSpPr>
        <dsp:cNvPr id="0" name=""/>
        <dsp:cNvSpPr/>
      </dsp:nvSpPr>
      <dsp:spPr>
        <a:xfrm>
          <a:off x="2300008" y="1936849"/>
          <a:ext cx="2421062" cy="2421062"/>
        </a:xfrm>
        <a:prstGeom prst="gear6">
          <a:avLst/>
        </a:prstGeom>
        <a:gradFill rotWithShape="0">
          <a:gsLst>
            <a:gs pos="0">
              <a:schemeClr val="accent4">
                <a:hueOff val="5197846"/>
                <a:satOff val="-23984"/>
                <a:lumOff val="883"/>
                <a:alphaOff val="0"/>
                <a:satMod val="103000"/>
                <a:lumMod val="102000"/>
                <a:tint val="94000"/>
              </a:schemeClr>
            </a:gs>
            <a:gs pos="50000">
              <a:schemeClr val="accent4">
                <a:hueOff val="5197846"/>
                <a:satOff val="-23984"/>
                <a:lumOff val="883"/>
                <a:alphaOff val="0"/>
                <a:satMod val="110000"/>
                <a:lumMod val="100000"/>
                <a:shade val="100000"/>
              </a:schemeClr>
            </a:gs>
            <a:gs pos="100000">
              <a:schemeClr val="accent4">
                <a:hueOff val="5197846"/>
                <a:satOff val="-23984"/>
                <a:lumOff val="883"/>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09518" y="2550042"/>
        <a:ext cx="1202042" cy="1194676"/>
      </dsp:txXfrm>
    </dsp:sp>
    <dsp:sp modelId="{8C681BCA-4321-408D-A307-E1D37D069C06}">
      <dsp:nvSpPr>
        <dsp:cNvPr id="0" name=""/>
        <dsp:cNvSpPr/>
      </dsp:nvSpPr>
      <dsp:spPr>
        <a:xfrm rot="20700000">
          <a:off x="3656050" y="266563"/>
          <a:ext cx="2372147" cy="2372147"/>
        </a:xfrm>
        <a:prstGeom prst="gear6">
          <a:avLst/>
        </a:prstGeom>
        <a:gradFill rotWithShape="0">
          <a:gsLst>
            <a:gs pos="0">
              <a:schemeClr val="accent4">
                <a:hueOff val="10395692"/>
                <a:satOff val="-47968"/>
                <a:lumOff val="1765"/>
                <a:alphaOff val="0"/>
                <a:satMod val="103000"/>
                <a:lumMod val="102000"/>
                <a:tint val="94000"/>
              </a:schemeClr>
            </a:gs>
            <a:gs pos="50000">
              <a:schemeClr val="accent4">
                <a:hueOff val="10395692"/>
                <a:satOff val="-47968"/>
                <a:lumOff val="1765"/>
                <a:alphaOff val="0"/>
                <a:satMod val="110000"/>
                <a:lumMod val="100000"/>
                <a:shade val="100000"/>
              </a:schemeClr>
            </a:gs>
            <a:gs pos="100000">
              <a:schemeClr val="accent4">
                <a:hueOff val="10395692"/>
                <a:satOff val="-47968"/>
                <a:lumOff val="1765"/>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rot="-20700000">
        <a:off x="4176332" y="786845"/>
        <a:ext cx="1331584" cy="1331584"/>
      </dsp:txXfrm>
    </dsp:sp>
    <dsp:sp modelId="{D0126885-7EEC-4F90-8A0E-EBCA1496AB62}">
      <dsp:nvSpPr>
        <dsp:cNvPr id="0" name=""/>
        <dsp:cNvSpPr/>
      </dsp:nvSpPr>
      <dsp:spPr>
        <a:xfrm>
          <a:off x="4001791" y="2209380"/>
          <a:ext cx="4261069" cy="4261069"/>
        </a:xfrm>
        <a:prstGeom prst="circularArrow">
          <a:avLst>
            <a:gd name="adj1" fmla="val 4688"/>
            <a:gd name="adj2" fmla="val 299029"/>
            <a:gd name="adj3" fmla="val 2547907"/>
            <a:gd name="adj4" fmla="val 15794519"/>
            <a:gd name="adj5" fmla="val 5469"/>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E847C08D-B75A-4100-A8F7-B933E861ACEC}">
      <dsp:nvSpPr>
        <dsp:cNvPr id="0" name=""/>
        <dsp:cNvSpPr/>
      </dsp:nvSpPr>
      <dsp:spPr>
        <a:xfrm>
          <a:off x="1871243" y="1393185"/>
          <a:ext cx="3095933" cy="3095933"/>
        </a:xfrm>
        <a:prstGeom prst="leftCircularArrow">
          <a:avLst>
            <a:gd name="adj1" fmla="val 6452"/>
            <a:gd name="adj2" fmla="val 429999"/>
            <a:gd name="adj3" fmla="val 10489124"/>
            <a:gd name="adj4" fmla="val 14837806"/>
            <a:gd name="adj5" fmla="val 7527"/>
          </a:avLst>
        </a:prstGeom>
        <a:gradFill rotWithShape="0">
          <a:gsLst>
            <a:gs pos="0">
              <a:schemeClr val="accent4">
                <a:hueOff val="5197846"/>
                <a:satOff val="-23984"/>
                <a:lumOff val="883"/>
                <a:alphaOff val="0"/>
                <a:satMod val="103000"/>
                <a:lumMod val="102000"/>
                <a:tint val="94000"/>
              </a:schemeClr>
            </a:gs>
            <a:gs pos="50000">
              <a:schemeClr val="accent4">
                <a:hueOff val="5197846"/>
                <a:satOff val="-23984"/>
                <a:lumOff val="883"/>
                <a:alphaOff val="0"/>
                <a:satMod val="110000"/>
                <a:lumMod val="100000"/>
                <a:shade val="100000"/>
              </a:schemeClr>
            </a:gs>
            <a:gs pos="100000">
              <a:schemeClr val="accent4">
                <a:hueOff val="5197846"/>
                <a:satOff val="-23984"/>
                <a:lumOff val="883"/>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8163298B-40FB-4F2D-A333-7DFD30084817}">
      <dsp:nvSpPr>
        <dsp:cNvPr id="0" name=""/>
        <dsp:cNvSpPr/>
      </dsp:nvSpPr>
      <dsp:spPr>
        <a:xfrm>
          <a:off x="3107348" y="-261000"/>
          <a:ext cx="3338039" cy="3338039"/>
        </a:xfrm>
        <a:prstGeom prst="circularArrow">
          <a:avLst>
            <a:gd name="adj1" fmla="val 5984"/>
            <a:gd name="adj2" fmla="val 394124"/>
            <a:gd name="adj3" fmla="val 13313824"/>
            <a:gd name="adj4" fmla="val 10508221"/>
            <a:gd name="adj5" fmla="val 6981"/>
          </a:avLst>
        </a:prstGeom>
        <a:gradFill rotWithShape="0">
          <a:gsLst>
            <a:gs pos="0">
              <a:schemeClr val="accent4">
                <a:hueOff val="10395692"/>
                <a:satOff val="-47968"/>
                <a:lumOff val="1765"/>
                <a:alphaOff val="0"/>
                <a:satMod val="103000"/>
                <a:lumMod val="102000"/>
                <a:tint val="94000"/>
              </a:schemeClr>
            </a:gs>
            <a:gs pos="50000">
              <a:schemeClr val="accent4">
                <a:hueOff val="10395692"/>
                <a:satOff val="-47968"/>
                <a:lumOff val="1765"/>
                <a:alphaOff val="0"/>
                <a:satMod val="110000"/>
                <a:lumMod val="100000"/>
                <a:shade val="100000"/>
              </a:schemeClr>
            </a:gs>
            <a:gs pos="100000">
              <a:schemeClr val="accent4">
                <a:hueOff val="10395692"/>
                <a:satOff val="-47968"/>
                <a:lumOff val="1765"/>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Tree>
</dsp:drawing>
</file>

<file path=ppt/diagrams/layout1.xml><?xml version="1.0" encoding="utf-8"?>
<dgm:layoutDef xmlns:dgm="http://schemas.openxmlformats.org/drawingml/2006/diagram" xmlns:a="http://schemas.openxmlformats.org/drawingml/2006/main" uniqueId="urn:microsoft.com/office/officeart/2005/8/layout/gear1">
  <dgm:title val=""/>
  <dgm:desc val=""/>
  <dgm:catLst>
    <dgm:cat type="relationship" pri="3000"/>
    <dgm:cat type="process" pri="28000"/>
    <dgm:cat type="cycle" pri="14000"/>
  </dgm:catLst>
  <dgm:sampData useDef="1">
    <dgm:dataModel>
      <dgm:ptLst/>
      <dgm:bg/>
      <dgm:whole/>
    </dgm:dataModel>
  </dgm:sampData>
  <dgm:styleData>
    <dgm:dataModel>
      <dgm:ptLst>
        <dgm:pt modelId="0" type="doc"/>
        <dgm:pt modelId="1"/>
        <dgm:pt modelId="2"/>
      </dgm:ptLst>
      <dgm:cxnLst>
        <dgm:cxn modelId="3" srcId="0" destId="1" srcOrd="0" destOrd="0"/>
        <dgm:cxn modelId="4" srcId="0" destId="2" srcOrd="1" destOrd="0"/>
      </dgm:cxnLst>
      <dgm:bg/>
      <dgm:whole/>
    </dgm:dataModel>
  </dgm:styleData>
  <dgm:clrData useDef="1">
    <dgm:dataModel>
      <dgm:ptLst/>
      <dgm:bg/>
      <dgm:whole/>
    </dgm:dataModel>
  </dgm:clrData>
  <dgm:layoutNode name="composite">
    <dgm:varLst>
      <dgm:chMax val="3"/>
      <dgm:animLvl val="lvl"/>
      <dgm:resizeHandles val="exact"/>
    </dgm:varLst>
    <dgm:alg type="composite">
      <dgm:param type="ar" val="1"/>
    </dgm:alg>
    <dgm:shape xmlns:r="http://schemas.openxmlformats.org/officeDocument/2006/relationships" r:blip="">
      <dgm:adjLst/>
    </dgm:shape>
    <dgm:presOf/>
    <dgm:choose name="Name0">
      <dgm:if name="Name1" axis="ch" ptType="node" func="cnt" op="lte" val="1">
        <dgm:constrLst>
          <dgm:constr type="primFontSz" for="ch" ptType="node" op="equ" val="65"/>
          <dgm:constr type="w" for="ch" forName="gear1" refType="w" fact="0.55"/>
          <dgm:constr type="h" for="ch" forName="gear1" refType="w" fact="0.55"/>
          <dgm:constr type="l" for="ch" forName="gear1" refType="w" fact="0.05"/>
          <dgm:constr type="t" for="ch" forName="gear1" refType="w" fact="0.05"/>
          <dgm:constr type="w" for="ch" forName="gear1srcNode" val="1"/>
          <dgm:constr type="h" for="ch" forName="gear1srcNode" val="1"/>
          <dgm:constr type="l" for="ch" forName="gear1srcNode" refType="w" fact="0.32"/>
          <dgm:constr type="t" for="ch" forName="gear1srcNode"/>
          <dgm:constr type="w" for="ch" forName="gear1dstNode" val="1"/>
          <dgm:constr type="h" for="ch" forName="gear1dstNode" val="1"/>
          <dgm:constr type="r" for="ch" forName="gear1dstNode" refType="w" fact="0.58"/>
          <dgm:constr type="t" for="ch" forName="gear1dstNode" refType="h" fact="0.5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dgm:constr type="b" for="ch" forName="gear1ch" refType="h" fact="0.6"/>
        </dgm:constrLst>
      </dgm:if>
      <dgm:if name="Name2" axis="ch" ptType="node" func="cnt" op="equ" val="2">
        <dgm:constrLst>
          <dgm:constr type="primFontSz" for="ch" ptType="node" op="equ" val="65"/>
          <dgm:constr type="w" for="ch" forName="gear1" refType="w" fact="0.55"/>
          <dgm:constr type="h" for="ch" forName="gear1" refType="w" fact="0.55"/>
          <dgm:constr type="l" for="ch" forName="gear1" refType="w" fact="0.45"/>
          <dgm:constr type="t" for="ch" forName="gear1" refType="w" fact="0.25"/>
          <dgm:constr type="w" for="ch" forName="gear1srcNode" val="1"/>
          <dgm:constr type="h" for="ch" forName="gear1srcNode" val="1"/>
          <dgm:constr type="l" for="ch" forName="gear1srcNode" refType="w" fact="0.72"/>
          <dgm:constr type="t" for="ch" forName="gear1srcNode" refType="w" fact="0.2"/>
          <dgm:constr type="w" for="ch" forName="gear1dstNode" val="1"/>
          <dgm:constr type="h" for="ch" forName="gear1dstNode" val="1"/>
          <dgm:constr type="r" for="ch" forName="gear1dstNode" refType="w" fact="0.98"/>
          <dgm:constr type="t" for="ch" forName="gear1dstNode" refType="h" fact="0.7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w" fact="0.8"/>
          <dgm:constr type="w" for="ch" forName="gear2" refType="w" fact="0.4"/>
          <dgm:constr type="h" for="ch" forName="gear2" refType="w" fact="0.4"/>
          <dgm:constr type="l" for="ch" forName="gear2" refType="w" fact="0.13"/>
          <dgm:constr type="t" for="ch" forName="gear2" refType="w" fact="0.12"/>
          <dgm:constr type="w" for="ch" forName="gear2srcNode" val="1"/>
          <dgm:constr type="h" for="ch" forName="gear2srcNode" val="1"/>
          <dgm:constr type="l" for="ch" forName="gear2srcNode" refType="w" fact="0.23"/>
          <dgm:constr type="t" for="ch" forName="gear2srcNode" refType="w" fact="0.08"/>
          <dgm:constr type="w" for="ch" forName="gear2dstNode" val="1"/>
          <dgm:constr type="h" for="ch" forName="gear2dstNode" val="1"/>
          <dgm:constr type="l" for="ch" forName="gear2dstNode" refType="w" fact="0.1"/>
          <dgm:constr type="t" for="ch" forName="gear2dstNode" refType="h" fact="0.3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refType="w" fact="0.34"/>
          <dgm:constr type="t" for="ch" forName="gear2ch" refType="w" fact="0.04"/>
        </dgm:constrLst>
      </dgm:if>
      <dgm:else name="Name3">
        <dgm:constrLst>
          <dgm:constr type="primFontSz" for="ch" ptType="node" op="equ" val="65"/>
          <dgm:constr type="w" for="ch" forName="gear1" refType="w" fact="0.55"/>
          <dgm:constr type="h" for="ch" forName="gear1" refType="w" fact="0.55"/>
          <dgm:constr type="l" for="ch" forName="gear1" refType="w" fact="0.45"/>
          <dgm:constr type="t" for="ch" forName="gear1" refType="w" fact="0.45"/>
          <dgm:constr type="w" for="ch" forName="gear1srcNode" val="1"/>
          <dgm:constr type="h" for="ch" forName="gear1srcNode" val="1"/>
          <dgm:constr type="l" for="ch" forName="gear1srcNode" refType="w" fact="0.72"/>
          <dgm:constr type="t" for="ch" forName="gear1srcNode" refType="w" fact="0.4"/>
          <dgm:constr type="w" for="ch" forName="gear1dstNode" val="1"/>
          <dgm:constr type="h" for="ch" forName="gear1dstNode" val="1"/>
          <dgm:constr type="r" for="ch" forName="gear1dstNode" refType="w" fact="0.98"/>
          <dgm:constr type="t" for="ch" forName="gear1dstNode" refType="h" fact="0.95"/>
          <dgm:constr type="diam" for="des" forName="connector1" refType="w" refFor="ch" refForName="gear1" op="equ" fact="1.15"/>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h"/>
          <dgm:constr type="w" for="ch" forName="gear2" refType="w" fact="0.4"/>
          <dgm:constr type="h" for="ch" forName="gear2" refType="w" fact="0.4"/>
          <dgm:constr type="l" for="ch" forName="gear2" refType="w" fact="0.13"/>
          <dgm:constr type="t" for="ch" forName="gear2" refType="w" fact="0.32"/>
          <dgm:constr type="w" for="ch" forName="gear2srcNode" val="1"/>
          <dgm:constr type="h" for="ch" forName="gear2srcNode" val="1"/>
          <dgm:constr type="l" for="ch" forName="gear2srcNode" refType="w" fact="0.23"/>
          <dgm:constr type="t" for="ch" forName="gear2srcNode" refType="w" fact="0.28"/>
          <dgm:constr type="w" for="ch" forName="gear2dstNode" val="1"/>
          <dgm:constr type="h" for="ch" forName="gear2dstNode" val="1"/>
          <dgm:constr type="l" for="ch" forName="gear2dstNode" refType="w" fact="0.1"/>
          <dgm:constr type="t" for="ch" forName="gear2dstNode" refType="h" fact="0.5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dgm:constr type="t" for="ch" forName="gear2ch" refType="w" fact="0.58"/>
          <dgm:constr type="w" for="ch" forName="gear3" refType="w" fact="0.48"/>
          <dgm:constr type="h" for="ch" forName="gear3" refType="w" fact="0.48"/>
          <dgm:constr type="l" for="ch" forName="gear3" refType="w" fact="0.31"/>
          <dgm:constr type="t" for="ch" forName="gear3"/>
          <dgm:constr type="w" for="ch" forName="gear3tx" refType="w" fact="0.22"/>
          <dgm:constr type="h" for="ch" forName="gear3tx" refType="w" fact="0.22"/>
          <dgm:constr type="ctrX" for="ch" forName="gear3tx" refType="ctrX" refFor="ch" refForName="gear3"/>
          <dgm:constr type="ctrY" for="ch" forName="gear3tx" refType="ctrY" refFor="ch" refForName="gear3"/>
          <dgm:constr type="w" for="ch" forName="gear3srcNode" val="1"/>
          <dgm:constr type="h" for="ch" forName="gear3srcNode" val="1"/>
          <dgm:constr type="l" for="ch" forName="gear3srcNode" refType="w" fact="0.3"/>
          <dgm:constr type="t" for="ch" forName="gear3srcNode" refType="w" fact="0.25"/>
          <dgm:constr type="w" for="ch" forName="gear3dstNode" val="1"/>
          <dgm:constr type="h" for="ch" forName="gear3dstNode" val="1"/>
          <dgm:constr type="l" for="ch" forName="gear3dstNode" refType="w" fact="0.38"/>
          <dgm:constr type="t" for="ch" forName="gear3dstNode" refType="h" fact="0.05"/>
          <dgm:constr type="diam" for="des" forName="connector3" refType="w" refFor="ch" refForName="gear3" op="equ"/>
          <dgm:constr type="h" for="des" forName="connector3" refType="w" refFor="ch" refForName="gear1" op="equ" fact="0.1"/>
          <dgm:constr type="w" for="ch" forName="gear3ch" refType="w" fact="0.35"/>
          <dgm:constr type="h" for="ch" forName="gear3ch" refType="w" refFor="ch" refForName="gear3ch" fact="0.6"/>
          <dgm:constr type="l" for="ch" forName="gear3ch" refType="w" fact="0.65"/>
          <dgm:constr type="t" for="ch" forName="gear3ch" refType="h" fact="0.13"/>
        </dgm:constrLst>
      </dgm:else>
    </dgm:choose>
    <dgm:ruleLst/>
    <dgm:forEach name="Name4" axis="ch" ptType="node" cnt="1">
      <dgm:layoutNode name="gear1" styleLbl="node1">
        <dgm:varLst>
          <dgm:chMax val="1"/>
          <dgm:bulletEnabled val="1"/>
        </dgm:varLst>
        <dgm:alg type="tx">
          <dgm:param type="txAnchorVertCh" val="mid"/>
        </dgm:alg>
        <dgm:shape xmlns:r="http://schemas.openxmlformats.org/officeDocument/2006/relationships" type="gear9"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1srcNode">
        <dgm:alg type="sp"/>
        <dgm:shape xmlns:r="http://schemas.openxmlformats.org/officeDocument/2006/relationships" type="rect" r:blip="" hideGeom="1">
          <dgm:adjLst/>
        </dgm:shape>
        <dgm:presOf axis="self"/>
        <dgm:constrLst/>
        <dgm:ruleLst/>
      </dgm:layoutNode>
      <dgm:layoutNode name="gear1dstNode">
        <dgm:alg type="sp"/>
        <dgm:shape xmlns:r="http://schemas.openxmlformats.org/officeDocument/2006/relationships" type="rect" r:blip="" hideGeom="1">
          <dgm:adjLst/>
        </dgm:shape>
        <dgm:presOf axis="self"/>
        <dgm:constrLst/>
        <dgm:ruleLst/>
      </dgm:layoutNode>
      <dgm:choose name="Name5">
        <dgm:if name="Name6" axis="ch" ptType="node" func="cnt" op="gte" val="1">
          <dgm:layoutNode name="gear1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7"/>
      </dgm:choose>
    </dgm:forEach>
    <dgm:forEach name="Name8" axis="ch" ptType="node" st="2" cnt="1">
      <dgm:layoutNode name="gear2" styleLbl="node1">
        <dgm:varLst>
          <dgm:chMax val="1"/>
          <dgm:bulletEnabled val="1"/>
        </dgm:varLst>
        <dgm:alg type="tx">
          <dgm:param type="txAnchorVertCh" val="mid"/>
        </dgm:alg>
        <dgm:shape xmlns:r="http://schemas.openxmlformats.org/officeDocument/2006/relationships" type="gear6"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2srcNode">
        <dgm:alg type="sp"/>
        <dgm:shape xmlns:r="http://schemas.openxmlformats.org/officeDocument/2006/relationships" type="rect" r:blip="" hideGeom="1">
          <dgm:adjLst/>
        </dgm:shape>
        <dgm:presOf axis="self"/>
        <dgm:constrLst/>
        <dgm:ruleLst/>
      </dgm:layoutNode>
      <dgm:layoutNode name="gear2dstNode">
        <dgm:alg type="sp"/>
        <dgm:shape xmlns:r="http://schemas.openxmlformats.org/officeDocument/2006/relationships" type="rect" r:blip="" hideGeom="1">
          <dgm:adjLst/>
        </dgm:shape>
        <dgm:presOf axis="self"/>
        <dgm:constrLst/>
        <dgm:ruleLst/>
      </dgm:layoutNode>
      <dgm:choose name="Name9">
        <dgm:if name="Name10" axis="ch" ptType="node" func="cnt" op="gte" val="1">
          <dgm:layoutNode name="gear2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1"/>
      </dgm:choose>
    </dgm:forEach>
    <dgm:forEach name="Name12" axis="ch" ptType="node" st="3" cnt="1">
      <dgm:layoutNode name="gear3" styleLbl="node1">
        <dgm:alg type="sp"/>
        <dgm:shape xmlns:r="http://schemas.openxmlformats.org/officeDocument/2006/relationships" rot="-15" type="gear6" r:blip="">
          <dgm:adjLst/>
        </dgm:shape>
        <dgm:presOf axis="self"/>
        <dgm:constrLst/>
        <dgm:ruleLst/>
      </dgm:layoutNode>
      <dgm:layoutNode name="gear3tx" styleLbl="node1">
        <dgm:varLst>
          <dgm:chMax val="1"/>
          <dgm:bulletEnabled val="1"/>
        </dgm:varLst>
        <dgm:alg type="tx">
          <dgm:param type="txAnchorVertCh" val="mid"/>
        </dgm:alg>
        <dgm:shape xmlns:r="http://schemas.openxmlformats.org/officeDocument/2006/relationships" type="rect" r:blip="" hideGeom="1">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3srcNode">
        <dgm:alg type="sp"/>
        <dgm:shape xmlns:r="http://schemas.openxmlformats.org/officeDocument/2006/relationships" type="rect" r:blip="" hideGeom="1">
          <dgm:adjLst/>
        </dgm:shape>
        <dgm:presOf axis="self"/>
        <dgm:constrLst/>
        <dgm:ruleLst/>
      </dgm:layoutNode>
      <dgm:layoutNode name="gear3dstNode">
        <dgm:alg type="sp"/>
        <dgm:shape xmlns:r="http://schemas.openxmlformats.org/officeDocument/2006/relationships" type="rect" r:blip="" hideGeom="1">
          <dgm:adjLst/>
        </dgm:shape>
        <dgm:presOf axis="self"/>
        <dgm:constrLst/>
        <dgm:ruleLst/>
      </dgm:layoutNode>
      <dgm:choose name="Name13">
        <dgm:if name="Name14" axis="ch" ptType="node" func="cnt" op="gte" val="1">
          <dgm:layoutNode name="gear3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5"/>
      </dgm:choose>
    </dgm:forEach>
    <dgm:forEach name="Name16" axis="ch" ptType="sibTrans" hideLastTrans="0" cnt="1">
      <dgm:layoutNode name="connector1" styleLbl="sibTrans2D1">
        <dgm:alg type="conn">
          <dgm:param type="connRout" val="curve"/>
          <dgm:param type="srcNode" val="gear1srcNode"/>
          <dgm:param type="dstNode" val="gear1dstNode"/>
          <dgm:param type="begPts" val="midR"/>
          <dgm:param type="endPts" val="tCtr"/>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7" axis="ch" ptType="sibTrans" hideLastTrans="0" st="2" cnt="1">
      <dgm:layoutNode name="connector2" styleLbl="sibTrans2D1">
        <dgm:alg type="conn">
          <dgm:param type="connRout" val="curve"/>
          <dgm:param type="srcNode" val="gear2srcNode"/>
          <dgm:param type="dstNode" val="gear2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8" axis="ch" ptType="sibTrans" hideLastTrans="0" st="3" cnt="1">
      <dgm:layoutNode name="connector3" styleLbl="sibTrans2D1">
        <dgm:alg type="conn">
          <dgm:param type="connRout" val="curve"/>
          <dgm:param type="srcNode" val="gear3srcNode"/>
          <dgm:param type="dstNode" val="gear3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 Id="rId4" Type="http://schemas.openxmlformats.org/officeDocument/2006/relationships/image" Target="../media/image3.png"/></Relationships>
</file>

<file path=ppt/slideLayouts/_rels/slideLayout2.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1.png"/><Relationship Id="rId1" Type="http://schemas.openxmlformats.org/officeDocument/2006/relationships/slideMaster" Target="../slideMasters/slideMaster1.xml"/><Relationship Id="rId6" Type="http://schemas.openxmlformats.org/officeDocument/2006/relationships/image" Target="../media/image3.png"/><Relationship Id="rId5" Type="http://schemas.microsoft.com/office/2007/relationships/hdphoto" Target="../media/hdphoto2.wdp"/><Relationship Id="rId4" Type="http://schemas.openxmlformats.org/officeDocument/2006/relationships/image" Target="../media/image4.png"/></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1.png"/><Relationship Id="rId1" Type="http://schemas.openxmlformats.org/officeDocument/2006/relationships/slideMaster" Target="../slideMasters/slideMaster1.xml"/><Relationship Id="rId4" Type="http://schemas.microsoft.com/office/2007/relationships/hdphoto" Target="../media/hdphoto3.wdp"/></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1.png"/><Relationship Id="rId1" Type="http://schemas.openxmlformats.org/officeDocument/2006/relationships/slideMaster" Target="../slideMasters/slideMaster1.xml"/><Relationship Id="rId6" Type="http://schemas.openxmlformats.org/officeDocument/2006/relationships/image" Target="../media/image3.png"/><Relationship Id="rId5" Type="http://schemas.microsoft.com/office/2007/relationships/hdphoto" Target="../media/hdphoto2.wdp"/><Relationship Id="rId4" Type="http://schemas.openxmlformats.org/officeDocument/2006/relationships/image" Target="../media/image4.png"/></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 Id="rId4" Type="http://schemas.openxmlformats.org/officeDocument/2006/relationships/image" Target="../media/image3.png"/></Relationships>
</file>

<file path=ppt/slideLayouts/_rels/slideLayout9.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 Id="rId4" Type="http://schemas.openxmlformats.org/officeDocument/2006/relationships/image" Target="../media/image3.png"/></Relationships>
</file>

<file path=ppt/slideLayouts/_rels/slideLayout10.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 Id="rId4" Type="http://schemas.openxmlformats.org/officeDocument/2006/relationships/image" Target="../media/image3.png"/></Relationships>
</file>

<file path=ppt/slideLayouts/_rels/slideLayout1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 Id="rId4" Type="http://schemas.openxmlformats.org/officeDocument/2006/relationships/image" Target="../media/image3.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solidFill>
          <a:schemeClr val="bg1"/>
        </a:solidFill>
        <a:effectLst/>
      </p:bgPr>
    </p:bg>
    <p:spTree>
      <p:nvGrpSpPr>
        <p:cNvPr id="1" name=""/>
        <p:cNvGrpSpPr/>
        <p:nvPr/>
      </p:nvGrpSpPr>
      <p:grpSpPr>
        <a:xfrm>
          <a:off x="0" y="0"/>
          <a:ext cx="0" cy="0"/>
          <a:chOff x="0" y="0"/>
          <a:chExt cx="0" cy="0"/>
        </a:xfrm>
      </p:grpSpPr>
      <p:sp>
        <p:nvSpPr>
          <p:cNvPr id="111" name="Rounded Rectangle 110"/>
          <p:cNvSpPr/>
          <p:nvPr userDrawn="1"/>
        </p:nvSpPr>
        <p:spPr>
          <a:xfrm rot="3480413">
            <a:off x="4300651" y="3809682"/>
            <a:ext cx="324051" cy="1544260"/>
          </a:xfrm>
          <a:prstGeom prst="roundRect">
            <a:avLst>
              <a:gd name="adj" fmla="val 50000"/>
            </a:avLst>
          </a:prstGeom>
          <a:gradFill>
            <a:gsLst>
              <a:gs pos="7000">
                <a:srgbClr val="FFC000"/>
              </a:gs>
              <a:gs pos="10000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 name="Rounded Rectangle 106"/>
          <p:cNvSpPr/>
          <p:nvPr userDrawn="1"/>
        </p:nvSpPr>
        <p:spPr>
          <a:xfrm rot="3480413">
            <a:off x="8396401" y="2628582"/>
            <a:ext cx="324051" cy="1544260"/>
          </a:xfrm>
          <a:prstGeom prst="roundRect">
            <a:avLst>
              <a:gd name="adj" fmla="val 50000"/>
            </a:avLst>
          </a:prstGeom>
          <a:gradFill>
            <a:gsLst>
              <a:gs pos="0">
                <a:srgbClr val="FFC000"/>
              </a:gs>
              <a:gs pos="50000">
                <a:schemeClr val="accent2"/>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99" name="Picture 98"/>
          <p:cNvPicPr>
            <a:picLocks noChangeAspect="1"/>
          </p:cNvPicPr>
          <p:nvPr userDrawn="1"/>
        </p:nvPicPr>
        <p:blipFill>
          <a:blip r:embed="rId2"/>
          <a:srcRect l="9129" t="3875" r="10675" b="3493"/>
          <a:stretch>
            <a:fillRect/>
          </a:stretch>
        </p:blipFill>
        <p:spPr>
          <a:xfrm>
            <a:off x="7722009" y="296197"/>
            <a:ext cx="1775952" cy="1775952"/>
          </a:xfrm>
          <a:custGeom>
            <a:avLst/>
            <a:gdLst>
              <a:gd name="connsiteX0" fmla="*/ 1784555 w 3569110"/>
              <a:gd name="connsiteY0" fmla="*/ 0 h 3569110"/>
              <a:gd name="connsiteX1" fmla="*/ 3569110 w 3569110"/>
              <a:gd name="connsiteY1" fmla="*/ 1784555 h 3569110"/>
              <a:gd name="connsiteX2" fmla="*/ 1784555 w 3569110"/>
              <a:gd name="connsiteY2" fmla="*/ 3569110 h 3569110"/>
              <a:gd name="connsiteX3" fmla="*/ 0 w 3569110"/>
              <a:gd name="connsiteY3" fmla="*/ 1784555 h 3569110"/>
              <a:gd name="connsiteX4" fmla="*/ 1784555 w 3569110"/>
              <a:gd name="connsiteY4" fmla="*/ 0 h 356911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69110" h="3569110">
                <a:moveTo>
                  <a:pt x="1784555" y="0"/>
                </a:moveTo>
                <a:cubicBezTo>
                  <a:pt x="2770138" y="0"/>
                  <a:pt x="3569110" y="798972"/>
                  <a:pt x="3569110" y="1784555"/>
                </a:cubicBezTo>
                <a:cubicBezTo>
                  <a:pt x="3569110" y="2770138"/>
                  <a:pt x="2770138" y="3569110"/>
                  <a:pt x="1784555" y="3569110"/>
                </a:cubicBezTo>
                <a:cubicBezTo>
                  <a:pt x="798972" y="3569110"/>
                  <a:pt x="0" y="2770138"/>
                  <a:pt x="0" y="1784555"/>
                </a:cubicBezTo>
                <a:cubicBezTo>
                  <a:pt x="0" y="798972"/>
                  <a:pt x="798972" y="0"/>
                  <a:pt x="1784555" y="0"/>
                </a:cubicBezTo>
                <a:close/>
              </a:path>
            </a:pathLst>
          </a:custGeom>
        </p:spPr>
      </p:pic>
      <p:grpSp>
        <p:nvGrpSpPr>
          <p:cNvPr id="11" name="Group 10"/>
          <p:cNvGrpSpPr/>
          <p:nvPr userDrawn="1"/>
        </p:nvGrpSpPr>
        <p:grpSpPr>
          <a:xfrm>
            <a:off x="4088891" y="1183260"/>
            <a:ext cx="4014218" cy="4491481"/>
            <a:chOff x="1594102" y="920495"/>
            <a:chExt cx="3709415" cy="4491481"/>
          </a:xfrm>
          <a:effectLst>
            <a:outerShdw blurRad="127000" sx="101000" sy="101000" algn="ctr" rotWithShape="0">
              <a:prstClr val="black">
                <a:alpha val="52000"/>
              </a:prstClr>
            </a:outerShdw>
          </a:effectLst>
        </p:grpSpPr>
        <p:sp>
          <p:nvSpPr>
            <p:cNvPr id="4" name="Hexagon 3"/>
            <p:cNvSpPr/>
            <p:nvPr userDrawn="1"/>
          </p:nvSpPr>
          <p:spPr>
            <a:xfrm rot="5400000">
              <a:off x="1203071" y="1311526"/>
              <a:ext cx="4460999" cy="3678938"/>
            </a:xfrm>
            <a:prstGeom prst="hexagon">
              <a:avLst>
                <a:gd name="adj" fmla="val 30315"/>
                <a:gd name="vf" fmla="val 11547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Freeform 17"/>
            <p:cNvSpPr/>
            <p:nvPr userDrawn="1"/>
          </p:nvSpPr>
          <p:spPr>
            <a:xfrm rot="5400000">
              <a:off x="2135758" y="2244218"/>
              <a:ext cx="4460999" cy="1874518"/>
            </a:xfrm>
            <a:custGeom>
              <a:avLst/>
              <a:gdLst>
                <a:gd name="connsiteX0" fmla="*/ 0 w 4460999"/>
                <a:gd name="connsiteY0" fmla="*/ 1839468 h 1889759"/>
                <a:gd name="connsiteX1" fmla="*/ 1115270 w 4460999"/>
                <a:gd name="connsiteY1" fmla="*/ 0 h 1889759"/>
                <a:gd name="connsiteX2" fmla="*/ 3345729 w 4460999"/>
                <a:gd name="connsiteY2" fmla="*/ 0 h 1889759"/>
                <a:gd name="connsiteX3" fmla="*/ 4460999 w 4460999"/>
                <a:gd name="connsiteY3" fmla="*/ 1839468 h 1889759"/>
                <a:gd name="connsiteX4" fmla="*/ 4430508 w 4460999"/>
                <a:gd name="connsiteY4" fmla="*/ 1889759 h 1889759"/>
                <a:gd name="connsiteX5" fmla="*/ 30491 w 4460999"/>
                <a:gd name="connsiteY5" fmla="*/ 1889759 h 188975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460999" h="1889759">
                  <a:moveTo>
                    <a:pt x="0" y="1839468"/>
                  </a:moveTo>
                  <a:lnTo>
                    <a:pt x="1115270" y="0"/>
                  </a:lnTo>
                  <a:lnTo>
                    <a:pt x="3345729" y="0"/>
                  </a:lnTo>
                  <a:lnTo>
                    <a:pt x="4460999" y="1839468"/>
                  </a:lnTo>
                  <a:lnTo>
                    <a:pt x="4430508" y="1889759"/>
                  </a:lnTo>
                  <a:lnTo>
                    <a:pt x="30491" y="1889759"/>
                  </a:lnTo>
                  <a:close/>
                </a:path>
              </a:pathLst>
            </a:custGeom>
            <a:solidFill>
              <a:schemeClr val="bg1">
                <a:alpha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 name="Shape 9">
            <a:extLst>
              <a:ext uri="{FF2B5EF4-FFF2-40B4-BE49-F238E27FC236}">
                <a16:creationId xmlns:a16="http://schemas.microsoft.com/office/drawing/2014/main" id="{9AE1E74B-28DA-4575-9FCD-5EA3699C4169}"/>
              </a:ext>
            </a:extLst>
          </p:cNvPr>
          <p:cNvSpPr txBox="1">
            <a:spLocks noGrp="1"/>
          </p:cNvSpPr>
          <p:nvPr userDrawn="1">
            <p:ph type="ctrTitle"/>
          </p:nvPr>
        </p:nvSpPr>
        <p:spPr>
          <a:xfrm>
            <a:off x="3495645" y="2945208"/>
            <a:ext cx="5185236" cy="907867"/>
          </a:xfrm>
          <a:prstGeom prst="rect">
            <a:avLst/>
          </a:prstGeom>
        </p:spPr>
        <p:txBody>
          <a:bodyPr lIns="91425" tIns="91425" rIns="91425" bIns="91425" anchor="ctr" anchorCtr="0">
            <a:normAutofit/>
            <a:scene3d>
              <a:camera prst="orthographicFront">
                <a:rot lat="0" lon="1500000" rev="0"/>
              </a:camera>
              <a:lightRig rig="threePt" dir="t"/>
            </a:scene3d>
          </a:bodyPr>
          <a:lstStyle>
            <a:lvl1pPr lvl="0" algn="ctr">
              <a:spcBef>
                <a:spcPts val="0"/>
              </a:spcBef>
              <a:buSzPct val="100000"/>
              <a:defRPr sz="4000">
                <a:solidFill>
                  <a:schemeClr val="bg1"/>
                </a:solidFill>
                <a:effectLst>
                  <a:outerShdw blurRad="50800" dist="38100" dir="18900000" algn="bl" rotWithShape="0">
                    <a:prstClr val="black">
                      <a:alpha val="40000"/>
                    </a:prstClr>
                  </a:outerShdw>
                </a:effectLst>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pic>
        <p:nvPicPr>
          <p:cNvPr id="39" name="Picture 38"/>
          <p:cNvPicPr>
            <a:picLocks noChangeAspect="1"/>
          </p:cNvPicPr>
          <p:nvPr userDrawn="1"/>
        </p:nvPicPr>
        <p:blipFill rotWithShape="1">
          <a:blip r:embed="rId3"/>
          <a:srcRect l="17275"/>
          <a:stretch/>
        </p:blipFill>
        <p:spPr>
          <a:xfrm>
            <a:off x="-14514" y="4835212"/>
            <a:ext cx="1467616" cy="1774090"/>
          </a:xfrm>
          <a:prstGeom prst="rect">
            <a:avLst/>
          </a:prstGeom>
        </p:spPr>
      </p:pic>
      <p:sp>
        <p:nvSpPr>
          <p:cNvPr id="40" name="Rounded Rectangle 39"/>
          <p:cNvSpPr/>
          <p:nvPr userDrawn="1"/>
        </p:nvSpPr>
        <p:spPr>
          <a:xfrm rot="3259158">
            <a:off x="9450067" y="-1248922"/>
            <a:ext cx="350376" cy="3454099"/>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Rounded Rectangle 101"/>
          <p:cNvSpPr/>
          <p:nvPr userDrawn="1"/>
        </p:nvSpPr>
        <p:spPr>
          <a:xfrm rot="3166483">
            <a:off x="11361681" y="-154701"/>
            <a:ext cx="323063" cy="1434372"/>
          </a:xfrm>
          <a:prstGeom prst="roundRect">
            <a:avLst>
              <a:gd name="adj" fmla="val 50000"/>
            </a:avLst>
          </a:prstGeom>
          <a:gradFill>
            <a:gsLst>
              <a:gs pos="94000">
                <a:srgbClr val="FFC000"/>
              </a:gs>
              <a:gs pos="0">
                <a:srgbClr val="FF0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Rounded Rectangle 102"/>
          <p:cNvSpPr/>
          <p:nvPr userDrawn="1"/>
        </p:nvSpPr>
        <p:spPr>
          <a:xfrm rot="3166483">
            <a:off x="11402677" y="541931"/>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Rounded Rectangle 103"/>
          <p:cNvSpPr/>
          <p:nvPr userDrawn="1"/>
        </p:nvSpPr>
        <p:spPr>
          <a:xfrm rot="3259158">
            <a:off x="10995959" y="2266192"/>
            <a:ext cx="162595" cy="3454099"/>
          </a:xfrm>
          <a:prstGeom prst="roundRect">
            <a:avLst>
              <a:gd name="adj" fmla="val 50000"/>
            </a:avLst>
          </a:prstGeom>
          <a:gradFill>
            <a:gsLst>
              <a:gs pos="100000">
                <a:srgbClr val="00B0F0"/>
              </a:gs>
              <a:gs pos="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 name="Donut 105"/>
          <p:cNvSpPr/>
          <p:nvPr userDrawn="1"/>
        </p:nvSpPr>
        <p:spPr>
          <a:xfrm>
            <a:off x="9561258" y="2783145"/>
            <a:ext cx="619431" cy="619431"/>
          </a:xfrm>
          <a:prstGeom prst="donut">
            <a:avLst>
              <a:gd name="adj" fmla="val 1326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10" name="Freeform 109"/>
          <p:cNvSpPr/>
          <p:nvPr userDrawn="1"/>
        </p:nvSpPr>
        <p:spPr>
          <a:xfrm>
            <a:off x="4552950" y="5356334"/>
            <a:ext cx="681228" cy="5872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2" name="Multiply 111"/>
          <p:cNvSpPr/>
          <p:nvPr userDrawn="1"/>
        </p:nvSpPr>
        <p:spPr>
          <a:xfrm>
            <a:off x="1608188" y="2472813"/>
            <a:ext cx="734962" cy="734962"/>
          </a:xfrm>
          <a:prstGeom prst="mathMultiply">
            <a:avLst>
              <a:gd name="adj1" fmla="val 742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3" name="Rounded Rectangle 112"/>
          <p:cNvSpPr/>
          <p:nvPr userDrawn="1"/>
        </p:nvSpPr>
        <p:spPr>
          <a:xfrm rot="3480413">
            <a:off x="10713306" y="4034385"/>
            <a:ext cx="421393" cy="2008142"/>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4" name="Rounded Rectangle 113"/>
          <p:cNvSpPr/>
          <p:nvPr userDrawn="1"/>
        </p:nvSpPr>
        <p:spPr>
          <a:xfrm rot="3480413">
            <a:off x="10386737" y="5654541"/>
            <a:ext cx="421393" cy="2008142"/>
          </a:xfrm>
          <a:prstGeom prst="roundRect">
            <a:avLst>
              <a:gd name="adj" fmla="val 50000"/>
            </a:avLst>
          </a:prstGeom>
          <a:gradFill>
            <a:gsLst>
              <a:gs pos="7000">
                <a:srgbClr val="00B0F0"/>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5" name="Rounded Rectangle 114"/>
          <p:cNvSpPr/>
          <p:nvPr userDrawn="1"/>
        </p:nvSpPr>
        <p:spPr>
          <a:xfrm rot="3480413">
            <a:off x="2263466" y="-1144919"/>
            <a:ext cx="336156" cy="2979074"/>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16" name="Picture 115"/>
          <p:cNvPicPr>
            <a:picLocks noChangeAspect="1"/>
          </p:cNvPicPr>
          <p:nvPr userDrawn="1"/>
        </p:nvPicPr>
        <p:blipFill rotWithShape="1">
          <a:blip r:embed="rId3"/>
          <a:srcRect l="-1235" t="47853"/>
          <a:stretch/>
        </p:blipFill>
        <p:spPr>
          <a:xfrm>
            <a:off x="2647950" y="0"/>
            <a:ext cx="1796002" cy="925145"/>
          </a:xfrm>
          <a:prstGeom prst="rect">
            <a:avLst/>
          </a:prstGeom>
        </p:spPr>
      </p:pic>
      <p:pic>
        <p:nvPicPr>
          <p:cNvPr id="171" name="Picture 170"/>
          <p:cNvPicPr>
            <a:picLocks noChangeAspect="1"/>
          </p:cNvPicPr>
          <p:nvPr userDrawn="1"/>
        </p:nvPicPr>
        <p:blipFill rotWithShape="1">
          <a:blip r:embed="rId4"/>
          <a:srcRect t="53657"/>
          <a:stretch/>
        </p:blipFill>
        <p:spPr>
          <a:xfrm>
            <a:off x="8478431" y="4311649"/>
            <a:ext cx="678269" cy="593003"/>
          </a:xfrm>
          <a:prstGeom prst="rect">
            <a:avLst/>
          </a:prstGeom>
        </p:spPr>
      </p:pic>
      <p:sp>
        <p:nvSpPr>
          <p:cNvPr id="177" name="Rounded Rectangle 176"/>
          <p:cNvSpPr/>
          <p:nvPr userDrawn="1"/>
        </p:nvSpPr>
        <p:spPr>
          <a:xfrm rot="3259158">
            <a:off x="610867" y="503678"/>
            <a:ext cx="350376"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8" name="Freeform 177"/>
          <p:cNvSpPr/>
          <p:nvPr userDrawn="1"/>
        </p:nvSpPr>
        <p:spPr>
          <a:xfrm>
            <a:off x="381000" y="1203434"/>
            <a:ext cx="416052" cy="3586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79" name="Group 178"/>
          <p:cNvGrpSpPr/>
          <p:nvPr userDrawn="1"/>
        </p:nvGrpSpPr>
        <p:grpSpPr>
          <a:xfrm>
            <a:off x="3304271" y="1333500"/>
            <a:ext cx="973616" cy="184150"/>
            <a:chOff x="-1904998" y="3362326"/>
            <a:chExt cx="4683583" cy="666750"/>
          </a:xfrm>
          <a:solidFill>
            <a:schemeClr val="tx1"/>
          </a:solidFill>
        </p:grpSpPr>
        <p:sp>
          <p:nvSpPr>
            <p:cNvPr id="180" name="Chevron 179"/>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81" name="Chevron 180"/>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82" name="Chevron 181"/>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83" name="Chevron 182"/>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184" name="Rounded Rectangle 183"/>
          <p:cNvSpPr/>
          <p:nvPr userDrawn="1"/>
        </p:nvSpPr>
        <p:spPr>
          <a:xfrm rot="3166483">
            <a:off x="-160673" y="2637431"/>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5" name="Rounded Rectangle 184"/>
          <p:cNvSpPr/>
          <p:nvPr userDrawn="1"/>
        </p:nvSpPr>
        <p:spPr>
          <a:xfrm rot="3259158">
            <a:off x="6687817" y="-2049022"/>
            <a:ext cx="350376"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6" name="Rounded Rectangle 185"/>
          <p:cNvSpPr/>
          <p:nvPr userDrawn="1"/>
        </p:nvSpPr>
        <p:spPr>
          <a:xfrm rot="3166483">
            <a:off x="2338757" y="5353462"/>
            <a:ext cx="768778" cy="2383318"/>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87" name="Rounded Rectangle 186"/>
          <p:cNvSpPr/>
          <p:nvPr userDrawn="1"/>
        </p:nvSpPr>
        <p:spPr>
          <a:xfrm rot="3166483">
            <a:off x="2579631" y="3693399"/>
            <a:ext cx="323063" cy="1434372"/>
          </a:xfrm>
          <a:prstGeom prst="roundRect">
            <a:avLst>
              <a:gd name="adj" fmla="val 50000"/>
            </a:avLst>
          </a:prstGeom>
          <a:gradFill>
            <a:gsLst>
              <a:gs pos="0">
                <a:srgbClr val="FFC000"/>
              </a:gs>
              <a:gs pos="81000">
                <a:srgbClr val="00B0F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88" name="Multiply 187"/>
          <p:cNvSpPr/>
          <p:nvPr userDrawn="1"/>
        </p:nvSpPr>
        <p:spPr>
          <a:xfrm>
            <a:off x="11285588" y="5216013"/>
            <a:ext cx="734962" cy="734962"/>
          </a:xfrm>
          <a:prstGeom prst="mathMultiply">
            <a:avLst>
              <a:gd name="adj1" fmla="val 742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89" name="Picture 188"/>
          <p:cNvPicPr>
            <a:picLocks noChangeAspect="1"/>
          </p:cNvPicPr>
          <p:nvPr userDrawn="1"/>
        </p:nvPicPr>
        <p:blipFill rotWithShape="1">
          <a:blip r:embed="rId4"/>
          <a:srcRect t="53657"/>
          <a:stretch/>
        </p:blipFill>
        <p:spPr>
          <a:xfrm>
            <a:off x="2572931" y="2254249"/>
            <a:ext cx="678269" cy="593003"/>
          </a:xfrm>
          <a:prstGeom prst="rect">
            <a:avLst/>
          </a:prstGeom>
        </p:spPr>
      </p:pic>
      <p:sp>
        <p:nvSpPr>
          <p:cNvPr id="190" name="Rounded Rectangle 189"/>
          <p:cNvSpPr/>
          <p:nvPr userDrawn="1"/>
        </p:nvSpPr>
        <p:spPr>
          <a:xfrm rot="3166483">
            <a:off x="6944977" y="5513981"/>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02" name="Group 201"/>
          <p:cNvGrpSpPr/>
          <p:nvPr userDrawn="1"/>
        </p:nvGrpSpPr>
        <p:grpSpPr>
          <a:xfrm>
            <a:off x="9663161" y="1943100"/>
            <a:ext cx="973616" cy="580390"/>
            <a:chOff x="9663161" y="1943100"/>
            <a:chExt cx="973616" cy="580390"/>
          </a:xfrm>
        </p:grpSpPr>
        <p:grpSp>
          <p:nvGrpSpPr>
            <p:cNvPr id="176" name="Group 175"/>
            <p:cNvGrpSpPr/>
            <p:nvPr userDrawn="1"/>
          </p:nvGrpSpPr>
          <p:grpSpPr>
            <a:xfrm>
              <a:off x="9663161" y="1943100"/>
              <a:ext cx="973616" cy="184150"/>
              <a:chOff x="-1904998" y="3362326"/>
              <a:chExt cx="4683583" cy="666750"/>
            </a:xfrm>
            <a:solidFill>
              <a:schemeClr val="tx1"/>
            </a:solidFill>
          </p:grpSpPr>
          <p:sp>
            <p:nvSpPr>
              <p:cNvPr id="172" name="Chevron 171"/>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73" name="Chevron 172"/>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74" name="Chevron 173"/>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75" name="Chevron 174"/>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91" name="Group 190"/>
            <p:cNvGrpSpPr/>
            <p:nvPr userDrawn="1"/>
          </p:nvGrpSpPr>
          <p:grpSpPr>
            <a:xfrm>
              <a:off x="9663161" y="2141220"/>
              <a:ext cx="973616" cy="184150"/>
              <a:chOff x="-1904998" y="3362326"/>
              <a:chExt cx="4683583" cy="666750"/>
            </a:xfrm>
            <a:solidFill>
              <a:schemeClr val="tx1"/>
            </a:solidFill>
          </p:grpSpPr>
          <p:sp>
            <p:nvSpPr>
              <p:cNvPr id="192" name="Chevron 191"/>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93" name="Chevron 192"/>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94" name="Chevron 193"/>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95" name="Chevron 194"/>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96" name="Group 195"/>
            <p:cNvGrpSpPr/>
            <p:nvPr userDrawn="1"/>
          </p:nvGrpSpPr>
          <p:grpSpPr>
            <a:xfrm>
              <a:off x="9663161" y="2339340"/>
              <a:ext cx="973616" cy="184150"/>
              <a:chOff x="-1904998" y="3362326"/>
              <a:chExt cx="4683583" cy="666750"/>
            </a:xfrm>
            <a:solidFill>
              <a:schemeClr val="tx1"/>
            </a:solidFill>
          </p:grpSpPr>
          <p:sp>
            <p:nvSpPr>
              <p:cNvPr id="197" name="Chevron 196"/>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98" name="Chevron 197"/>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99" name="Chevron 198"/>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00" name="Chevron 199"/>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grpSp>
        <p:nvGrpSpPr>
          <p:cNvPr id="203" name="Group 202"/>
          <p:cNvGrpSpPr/>
          <p:nvPr userDrawn="1"/>
        </p:nvGrpSpPr>
        <p:grpSpPr>
          <a:xfrm>
            <a:off x="5426441" y="6126480"/>
            <a:ext cx="602918" cy="359410"/>
            <a:chOff x="9663161" y="1943100"/>
            <a:chExt cx="973616" cy="580390"/>
          </a:xfrm>
        </p:grpSpPr>
        <p:grpSp>
          <p:nvGrpSpPr>
            <p:cNvPr id="204" name="Group 203"/>
            <p:cNvGrpSpPr/>
            <p:nvPr userDrawn="1"/>
          </p:nvGrpSpPr>
          <p:grpSpPr>
            <a:xfrm>
              <a:off x="9663161" y="1943100"/>
              <a:ext cx="973616" cy="184150"/>
              <a:chOff x="-1904998" y="3362326"/>
              <a:chExt cx="4683583" cy="666750"/>
            </a:xfrm>
            <a:solidFill>
              <a:schemeClr val="tx1"/>
            </a:solidFill>
          </p:grpSpPr>
          <p:sp>
            <p:nvSpPr>
              <p:cNvPr id="215" name="Chevron 214"/>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16" name="Chevron 215"/>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17" name="Chevron 216"/>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18" name="Chevron 217"/>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205" name="Group 204"/>
            <p:cNvGrpSpPr/>
            <p:nvPr userDrawn="1"/>
          </p:nvGrpSpPr>
          <p:grpSpPr>
            <a:xfrm>
              <a:off x="9663161" y="2141220"/>
              <a:ext cx="973616" cy="184150"/>
              <a:chOff x="-1904998" y="3362326"/>
              <a:chExt cx="4683583" cy="666750"/>
            </a:xfrm>
            <a:solidFill>
              <a:schemeClr val="tx1"/>
            </a:solidFill>
          </p:grpSpPr>
          <p:sp>
            <p:nvSpPr>
              <p:cNvPr id="211" name="Chevron 210"/>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12" name="Chevron 211"/>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13" name="Chevron 212"/>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14" name="Chevron 213"/>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206" name="Group 205"/>
            <p:cNvGrpSpPr/>
            <p:nvPr userDrawn="1"/>
          </p:nvGrpSpPr>
          <p:grpSpPr>
            <a:xfrm>
              <a:off x="9663161" y="2339340"/>
              <a:ext cx="973616" cy="184150"/>
              <a:chOff x="-1904998" y="3362326"/>
              <a:chExt cx="4683583" cy="666750"/>
            </a:xfrm>
            <a:solidFill>
              <a:schemeClr val="tx1"/>
            </a:solidFill>
          </p:grpSpPr>
          <p:sp>
            <p:nvSpPr>
              <p:cNvPr id="207" name="Chevron 206"/>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08" name="Chevron 207"/>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09" name="Chevron 208"/>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10" name="Chevron 209"/>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45" name="Hexagon 44"/>
          <p:cNvSpPr/>
          <p:nvPr userDrawn="1"/>
        </p:nvSpPr>
        <p:spPr>
          <a:xfrm rot="5400000">
            <a:off x="818978" y="1438382"/>
            <a:ext cx="4638419" cy="3981237"/>
          </a:xfrm>
          <a:prstGeom prst="hexagon">
            <a:avLst>
              <a:gd name="adj" fmla="val 30315"/>
              <a:gd name="vf" fmla="val 115470"/>
            </a:avLst>
          </a:prstGeom>
          <a:gradFill>
            <a:gsLst>
              <a:gs pos="100000">
                <a:srgbClr val="FFC000"/>
              </a:gs>
              <a:gs pos="0">
                <a:schemeClr val="accent2"/>
              </a:gs>
            </a:gsLst>
            <a:lin ang="5400000" scaled="1"/>
          </a:gradFill>
          <a:ln w="57150">
            <a:solidFill>
              <a:srgbClr val="FF3399"/>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userDrawn="1">
            <p:ph type="ctrTitle"/>
          </p:nvPr>
        </p:nvSpPr>
        <p:spPr>
          <a:xfrm>
            <a:off x="1169622" y="2440270"/>
            <a:ext cx="3932497" cy="1458057"/>
          </a:xfrm>
          <a:prstGeom prst="rect">
            <a:avLst/>
          </a:prstGeom>
        </p:spPr>
        <p:txBody>
          <a:bodyPr lIns="91425" tIns="91425" rIns="91425" bIns="91425" anchor="b" anchorCtr="0">
            <a:scene3d>
              <a:camera prst="orthographicFront">
                <a:rot lat="900000" lon="300000" rev="0"/>
              </a:camera>
              <a:lightRig rig="threePt" dir="t"/>
            </a:scene3d>
          </a:bodyPr>
          <a:lstStyle>
            <a:lvl1pPr lvl="0" algn="ctr" rtl="0">
              <a:spcBef>
                <a:spcPts val="0"/>
              </a:spcBef>
              <a:defRPr>
                <a:solidFill>
                  <a:schemeClr val="bg1"/>
                </a:solidFill>
                <a:effectLst/>
                <a:latin typeface="+mj-lt"/>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lang="en-PK" dirty="0"/>
          </a:p>
        </p:txBody>
      </p:sp>
      <p:sp>
        <p:nvSpPr>
          <p:cNvPr id="22" name="Shape 22"/>
          <p:cNvSpPr txBox="1">
            <a:spLocks noGrp="1"/>
          </p:cNvSpPr>
          <p:nvPr userDrawn="1">
            <p:ph type="subTitle" idx="1"/>
          </p:nvPr>
        </p:nvSpPr>
        <p:spPr>
          <a:xfrm>
            <a:off x="1169622" y="4062055"/>
            <a:ext cx="3932497" cy="531597"/>
          </a:xfrm>
          <a:prstGeom prst="rect">
            <a:avLst/>
          </a:prstGeom>
        </p:spPr>
        <p:txBody>
          <a:bodyPr lIns="91425" tIns="91425" rIns="91425" bIns="91425" anchor="t" anchorCtr="0">
            <a:scene3d>
              <a:camera prst="orthographicFront">
                <a:rot lat="900000" lon="300000" rev="0"/>
              </a:camera>
              <a:lightRig rig="threePt" dir="t"/>
            </a:scene3d>
          </a:bodyPr>
          <a:lstStyle>
            <a:lvl1pPr lvl="0" algn="ctr" rtl="0">
              <a:spcBef>
                <a:spcPts val="0"/>
              </a:spcBef>
              <a:buClr>
                <a:srgbClr val="33CCFF"/>
              </a:buClr>
              <a:buSzPct val="100000"/>
              <a:buNone/>
              <a:defRPr sz="2400" b="0">
                <a:solidFill>
                  <a:schemeClr val="bg1"/>
                </a:solidFill>
                <a:effectLst/>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2" name="Rectangle 1"/>
          <p:cNvSpPr/>
          <p:nvPr userDrawn="1"/>
        </p:nvSpPr>
        <p:spPr>
          <a:xfrm>
            <a:off x="6141720" y="0"/>
            <a:ext cx="6050280" cy="6858000"/>
          </a:xfrm>
          <a:prstGeom prst="rect">
            <a:avLst/>
          </a:prstGeom>
          <a:gradFill flip="none" rotWithShape="1">
            <a:gsLst>
              <a:gs pos="50000">
                <a:srgbClr val="00B0F0">
                  <a:lumMod val="89000"/>
                </a:srgbClr>
              </a:gs>
              <a:gs pos="0">
                <a:srgbClr val="0070C0"/>
              </a:gs>
            </a:gsLst>
            <a:lin ang="540000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46" name="Picture 45"/>
          <p:cNvPicPr>
            <a:picLocks noChangeAspect="1"/>
          </p:cNvPicPr>
          <p:nvPr userDrawn="1"/>
        </p:nvPicPr>
        <p:blipFill>
          <a:blip r:embed="rId2">
            <a:lum bright="70000" contrast="-70000"/>
          </a:blip>
          <a:srcRect l="9129" t="3875" r="10675" b="3493"/>
          <a:stretch>
            <a:fillRect/>
          </a:stretch>
        </p:blipFill>
        <p:spPr>
          <a:xfrm>
            <a:off x="7722009" y="296197"/>
            <a:ext cx="1775952" cy="1775952"/>
          </a:xfrm>
          <a:custGeom>
            <a:avLst/>
            <a:gdLst>
              <a:gd name="connsiteX0" fmla="*/ 1784555 w 3569110"/>
              <a:gd name="connsiteY0" fmla="*/ 0 h 3569110"/>
              <a:gd name="connsiteX1" fmla="*/ 3569110 w 3569110"/>
              <a:gd name="connsiteY1" fmla="*/ 1784555 h 3569110"/>
              <a:gd name="connsiteX2" fmla="*/ 1784555 w 3569110"/>
              <a:gd name="connsiteY2" fmla="*/ 3569110 h 3569110"/>
              <a:gd name="connsiteX3" fmla="*/ 0 w 3569110"/>
              <a:gd name="connsiteY3" fmla="*/ 1784555 h 3569110"/>
              <a:gd name="connsiteX4" fmla="*/ 1784555 w 3569110"/>
              <a:gd name="connsiteY4" fmla="*/ 0 h 356911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69110" h="3569110">
                <a:moveTo>
                  <a:pt x="1784555" y="0"/>
                </a:moveTo>
                <a:cubicBezTo>
                  <a:pt x="2770138" y="0"/>
                  <a:pt x="3569110" y="798972"/>
                  <a:pt x="3569110" y="1784555"/>
                </a:cubicBezTo>
                <a:cubicBezTo>
                  <a:pt x="3569110" y="2770138"/>
                  <a:pt x="2770138" y="3569110"/>
                  <a:pt x="1784555" y="3569110"/>
                </a:cubicBezTo>
                <a:cubicBezTo>
                  <a:pt x="798972" y="3569110"/>
                  <a:pt x="0" y="2770138"/>
                  <a:pt x="0" y="1784555"/>
                </a:cubicBezTo>
                <a:cubicBezTo>
                  <a:pt x="0" y="798972"/>
                  <a:pt x="798972" y="0"/>
                  <a:pt x="1784555" y="0"/>
                </a:cubicBezTo>
                <a:close/>
              </a:path>
            </a:pathLst>
          </a:custGeom>
        </p:spPr>
      </p:pic>
      <p:sp>
        <p:nvSpPr>
          <p:cNvPr id="47" name="Rounded Rectangle 46"/>
          <p:cNvSpPr/>
          <p:nvPr userDrawn="1"/>
        </p:nvSpPr>
        <p:spPr>
          <a:xfrm rot="3259158">
            <a:off x="9450067" y="-1248922"/>
            <a:ext cx="350376" cy="3454099"/>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Rounded Rectangle 47"/>
          <p:cNvSpPr/>
          <p:nvPr userDrawn="1"/>
        </p:nvSpPr>
        <p:spPr>
          <a:xfrm rot="3166483">
            <a:off x="11672426" y="-952787"/>
            <a:ext cx="533104" cy="2366936"/>
          </a:xfrm>
          <a:prstGeom prst="roundRect">
            <a:avLst>
              <a:gd name="adj" fmla="val 50000"/>
            </a:avLst>
          </a:prstGeom>
          <a:gradFill>
            <a:gsLst>
              <a:gs pos="94000">
                <a:srgbClr val="FFC000"/>
              </a:gs>
              <a:gs pos="0">
                <a:srgbClr val="FF0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Rounded Rectangle 48"/>
          <p:cNvSpPr/>
          <p:nvPr userDrawn="1"/>
        </p:nvSpPr>
        <p:spPr>
          <a:xfrm rot="3166483">
            <a:off x="11402677" y="541931"/>
            <a:ext cx="884870" cy="2383318"/>
          </a:xfrm>
          <a:prstGeom prst="roundRect">
            <a:avLst>
              <a:gd name="adj" fmla="val 50000"/>
            </a:avLst>
          </a:prstGeom>
          <a:gradFill>
            <a:gsLst>
              <a:gs pos="94000">
                <a:srgbClr val="FFC000"/>
              </a:gs>
              <a:gs pos="0">
                <a:srgbClr val="FFFF00"/>
              </a:gs>
            </a:gsLst>
            <a:lin ang="5400000" scaled="1"/>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Rounded Rectangle 49"/>
          <p:cNvSpPr/>
          <p:nvPr userDrawn="1"/>
        </p:nvSpPr>
        <p:spPr>
          <a:xfrm rot="3259158">
            <a:off x="10229181" y="2806967"/>
            <a:ext cx="331929" cy="3435399"/>
          </a:xfrm>
          <a:prstGeom prst="roundRect">
            <a:avLst>
              <a:gd name="adj" fmla="val 50000"/>
            </a:avLst>
          </a:prstGeom>
          <a:gradFill>
            <a:gsLst>
              <a:gs pos="100000">
                <a:srgbClr val="00B0F0"/>
              </a:gs>
              <a:gs pos="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Donut 50"/>
          <p:cNvSpPr/>
          <p:nvPr userDrawn="1"/>
        </p:nvSpPr>
        <p:spPr>
          <a:xfrm>
            <a:off x="9561258" y="2783145"/>
            <a:ext cx="619431" cy="619431"/>
          </a:xfrm>
          <a:prstGeom prst="donut">
            <a:avLst>
              <a:gd name="adj" fmla="val 1326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2" name="Rounded Rectangle 51"/>
          <p:cNvSpPr/>
          <p:nvPr userDrawn="1"/>
        </p:nvSpPr>
        <p:spPr>
          <a:xfrm rot="3480413">
            <a:off x="9741756" y="4967833"/>
            <a:ext cx="421393" cy="2008142"/>
          </a:xfrm>
          <a:prstGeom prst="roundRect">
            <a:avLst>
              <a:gd name="adj" fmla="val 50000"/>
            </a:avLst>
          </a:prstGeom>
          <a:gradFill>
            <a:gsLst>
              <a:gs pos="7000">
                <a:srgbClr val="FF3399"/>
              </a:gs>
              <a:gs pos="100000">
                <a:srgbClr val="FFC000"/>
              </a:gs>
            </a:gsLst>
            <a:lin ang="5400000" scaled="1"/>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53" name="Picture 52"/>
          <p:cNvPicPr>
            <a:picLocks noChangeAspect="1"/>
          </p:cNvPicPr>
          <p:nvPr userDrawn="1"/>
        </p:nvPicPr>
        <p:blipFill rotWithShape="1">
          <a:blip r:embed="rId3">
            <a:lum bright="70000" contrast="-70000"/>
          </a:blip>
          <a:srcRect t="53657"/>
          <a:stretch/>
        </p:blipFill>
        <p:spPr>
          <a:xfrm>
            <a:off x="6762751" y="5245099"/>
            <a:ext cx="1212850" cy="1060381"/>
          </a:xfrm>
          <a:prstGeom prst="rect">
            <a:avLst/>
          </a:prstGeom>
        </p:spPr>
      </p:pic>
      <p:sp>
        <p:nvSpPr>
          <p:cNvPr id="54" name="Multiply 53"/>
          <p:cNvSpPr/>
          <p:nvPr userDrawn="1"/>
        </p:nvSpPr>
        <p:spPr>
          <a:xfrm>
            <a:off x="11285588" y="5216013"/>
            <a:ext cx="734962" cy="734962"/>
          </a:xfrm>
          <a:prstGeom prst="mathMultiply">
            <a:avLst>
              <a:gd name="adj1" fmla="val 742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6" name="Group 55"/>
          <p:cNvGrpSpPr/>
          <p:nvPr userDrawn="1"/>
        </p:nvGrpSpPr>
        <p:grpSpPr>
          <a:xfrm>
            <a:off x="8382000" y="3873500"/>
            <a:ext cx="1362123" cy="536052"/>
            <a:chOff x="9663161" y="1943100"/>
            <a:chExt cx="973616" cy="382270"/>
          </a:xfrm>
          <a:solidFill>
            <a:schemeClr val="bg1"/>
          </a:solidFill>
        </p:grpSpPr>
        <p:grpSp>
          <p:nvGrpSpPr>
            <p:cNvPr id="58" name="Group 57"/>
            <p:cNvGrpSpPr/>
            <p:nvPr userDrawn="1"/>
          </p:nvGrpSpPr>
          <p:grpSpPr>
            <a:xfrm>
              <a:off x="9663161" y="1943100"/>
              <a:ext cx="973616" cy="184150"/>
              <a:chOff x="-1904998" y="3362326"/>
              <a:chExt cx="4683583" cy="666750"/>
            </a:xfrm>
            <a:grpFill/>
          </p:grpSpPr>
          <p:sp>
            <p:nvSpPr>
              <p:cNvPr id="77" name="Chevron 76"/>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8" name="Chevron 77"/>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9" name="Chevron 78"/>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0" name="Chevron 79"/>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60" name="Group 59"/>
            <p:cNvGrpSpPr/>
            <p:nvPr userDrawn="1"/>
          </p:nvGrpSpPr>
          <p:grpSpPr>
            <a:xfrm>
              <a:off x="9663161" y="2141220"/>
              <a:ext cx="973616" cy="184150"/>
              <a:chOff x="-1904998" y="3362326"/>
              <a:chExt cx="4683583" cy="666750"/>
            </a:xfrm>
            <a:grpFill/>
          </p:grpSpPr>
          <p:sp>
            <p:nvSpPr>
              <p:cNvPr id="68" name="Chevron 67"/>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4" name="Chevron 73"/>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5" name="Chevron 74"/>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6" name="Chevron 75"/>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sp>
        <p:nvSpPr>
          <p:cNvPr id="81" name="Rounded Rectangle 80"/>
          <p:cNvSpPr/>
          <p:nvPr userDrawn="1"/>
        </p:nvSpPr>
        <p:spPr>
          <a:xfrm rot="3166483">
            <a:off x="7002128" y="1742081"/>
            <a:ext cx="884870" cy="2383318"/>
          </a:xfrm>
          <a:prstGeom prst="roundRect">
            <a:avLst>
              <a:gd name="adj" fmla="val 50000"/>
            </a:avLst>
          </a:prstGeom>
          <a:gradFill>
            <a:gsLst>
              <a:gs pos="94000">
                <a:srgbClr val="FFC000"/>
              </a:gs>
              <a:gs pos="0">
                <a:srgbClr val="FFFF00"/>
              </a:gs>
            </a:gsLst>
            <a:lin ang="5400000" scaled="1"/>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Rounded Rectangle 81"/>
          <p:cNvSpPr/>
          <p:nvPr userDrawn="1"/>
        </p:nvSpPr>
        <p:spPr>
          <a:xfrm rot="3259158">
            <a:off x="7181179" y="2559318"/>
            <a:ext cx="331929" cy="3435399"/>
          </a:xfrm>
          <a:prstGeom prst="roundRect">
            <a:avLst>
              <a:gd name="adj" fmla="val 50000"/>
            </a:avLst>
          </a:prstGeom>
          <a:gradFill>
            <a:gsLst>
              <a:gs pos="100000">
                <a:srgbClr val="FF3399"/>
              </a:gs>
              <a:gs pos="0">
                <a:srgbClr val="FF3399">
                  <a:lumMod val="44000"/>
                  <a:lumOff val="56000"/>
                </a:srgb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Freeform 82"/>
          <p:cNvSpPr/>
          <p:nvPr userDrawn="1"/>
        </p:nvSpPr>
        <p:spPr>
          <a:xfrm>
            <a:off x="6496050" y="650984"/>
            <a:ext cx="681228" cy="5872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Hexagon 83"/>
          <p:cNvSpPr/>
          <p:nvPr userDrawn="1"/>
        </p:nvSpPr>
        <p:spPr>
          <a:xfrm rot="5400000">
            <a:off x="510185" y="1152997"/>
            <a:ext cx="5232598" cy="4491231"/>
          </a:xfrm>
          <a:prstGeom prst="hexagon">
            <a:avLst>
              <a:gd name="adj" fmla="val 30315"/>
              <a:gd name="vf" fmla="val 115470"/>
            </a:avLst>
          </a:prstGeom>
          <a:noFill/>
          <a:ln w="57150">
            <a:solidFill>
              <a:srgbClr val="17A0F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Hexagon 84"/>
          <p:cNvSpPr/>
          <p:nvPr userDrawn="1"/>
        </p:nvSpPr>
        <p:spPr>
          <a:xfrm rot="5400000">
            <a:off x="197738" y="938880"/>
            <a:ext cx="5878349" cy="5045491"/>
          </a:xfrm>
          <a:prstGeom prst="hexagon">
            <a:avLst>
              <a:gd name="adj" fmla="val 30315"/>
              <a:gd name="vf" fmla="val 115470"/>
            </a:avLst>
          </a:prstGeom>
          <a:noFill/>
          <a:ln w="57150">
            <a:solidFill>
              <a:srgbClr val="FFC00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bg>
      <p:bgPr>
        <a:gradFill>
          <a:gsLst>
            <a:gs pos="94000">
              <a:srgbClr val="00B0F0"/>
            </a:gs>
            <a:gs pos="0">
              <a:srgbClr val="0070C0"/>
            </a:gs>
          </a:gsLst>
          <a:lin ang="5400000" scaled="1"/>
        </a:gradFill>
        <a:effectLst/>
      </p:bgPr>
    </p:bg>
    <p:spTree>
      <p:nvGrpSpPr>
        <p:cNvPr id="1" name="Shape 33"/>
        <p:cNvGrpSpPr/>
        <p:nvPr/>
      </p:nvGrpSpPr>
      <p:grpSpPr>
        <a:xfrm>
          <a:off x="0" y="0"/>
          <a:ext cx="0" cy="0"/>
          <a:chOff x="0" y="0"/>
          <a:chExt cx="0" cy="0"/>
        </a:xfrm>
      </p:grpSpPr>
      <p:sp>
        <p:nvSpPr>
          <p:cNvPr id="127" name="Donut 126"/>
          <p:cNvSpPr/>
          <p:nvPr userDrawn="1"/>
        </p:nvSpPr>
        <p:spPr>
          <a:xfrm rot="10800000">
            <a:off x="4239187" y="638489"/>
            <a:ext cx="619431" cy="619431"/>
          </a:xfrm>
          <a:prstGeom prst="donut">
            <a:avLst>
              <a:gd name="adj" fmla="val 1326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3" name="Rounded Rectangle 62"/>
          <p:cNvSpPr/>
          <p:nvPr userDrawn="1"/>
        </p:nvSpPr>
        <p:spPr>
          <a:xfrm rot="14280413">
            <a:off x="7547274" y="1487473"/>
            <a:ext cx="324051" cy="1544260"/>
          </a:xfrm>
          <a:prstGeom prst="roundRect">
            <a:avLst>
              <a:gd name="adj" fmla="val 50000"/>
            </a:avLst>
          </a:prstGeom>
          <a:gradFill>
            <a:gsLst>
              <a:gs pos="7000">
                <a:srgbClr val="FFC000"/>
              </a:gs>
              <a:gs pos="10000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Rounded Rectangle 63"/>
          <p:cNvSpPr/>
          <p:nvPr userDrawn="1"/>
        </p:nvSpPr>
        <p:spPr>
          <a:xfrm rot="14280413">
            <a:off x="3451524" y="2668573"/>
            <a:ext cx="324051" cy="1544260"/>
          </a:xfrm>
          <a:prstGeom prst="roundRect">
            <a:avLst>
              <a:gd name="adj" fmla="val 50000"/>
            </a:avLst>
          </a:prstGeom>
          <a:gradFill>
            <a:gsLst>
              <a:gs pos="0">
                <a:srgbClr val="FFC000"/>
              </a:gs>
              <a:gs pos="50000">
                <a:schemeClr val="accent2"/>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65" name="Picture 64"/>
          <p:cNvPicPr>
            <a:picLocks noChangeAspect="1"/>
          </p:cNvPicPr>
          <p:nvPr userDrawn="1"/>
        </p:nvPicPr>
        <p:blipFill>
          <a:blip r:embed="rId2">
            <a:lum bright="70000" contrast="-70000"/>
            <a:extLst>
              <a:ext uri="{BEBA8EAE-BF5A-486C-A8C5-ECC9F3942E4B}">
                <a14:imgProps xmlns:a14="http://schemas.microsoft.com/office/drawing/2010/main">
                  <a14:imgLayer r:embed="rId3">
                    <a14:imgEffect>
                      <a14:saturation sat="300000"/>
                    </a14:imgEffect>
                  </a14:imgLayer>
                </a14:imgProps>
              </a:ext>
            </a:extLst>
          </a:blip>
          <a:srcRect l="9129" t="3875" r="10675" b="3493"/>
          <a:stretch>
            <a:fillRect/>
          </a:stretch>
        </p:blipFill>
        <p:spPr>
          <a:xfrm rot="10800000">
            <a:off x="2674015" y="4769266"/>
            <a:ext cx="1775952" cy="1775952"/>
          </a:xfrm>
          <a:custGeom>
            <a:avLst/>
            <a:gdLst>
              <a:gd name="connsiteX0" fmla="*/ 1784555 w 3569110"/>
              <a:gd name="connsiteY0" fmla="*/ 0 h 3569110"/>
              <a:gd name="connsiteX1" fmla="*/ 3569110 w 3569110"/>
              <a:gd name="connsiteY1" fmla="*/ 1784555 h 3569110"/>
              <a:gd name="connsiteX2" fmla="*/ 1784555 w 3569110"/>
              <a:gd name="connsiteY2" fmla="*/ 3569110 h 3569110"/>
              <a:gd name="connsiteX3" fmla="*/ 0 w 3569110"/>
              <a:gd name="connsiteY3" fmla="*/ 1784555 h 3569110"/>
              <a:gd name="connsiteX4" fmla="*/ 1784555 w 3569110"/>
              <a:gd name="connsiteY4" fmla="*/ 0 h 356911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69110" h="3569110">
                <a:moveTo>
                  <a:pt x="1784555" y="0"/>
                </a:moveTo>
                <a:cubicBezTo>
                  <a:pt x="2770138" y="0"/>
                  <a:pt x="3569110" y="798972"/>
                  <a:pt x="3569110" y="1784555"/>
                </a:cubicBezTo>
                <a:cubicBezTo>
                  <a:pt x="3569110" y="2770138"/>
                  <a:pt x="2770138" y="3569110"/>
                  <a:pt x="1784555" y="3569110"/>
                </a:cubicBezTo>
                <a:cubicBezTo>
                  <a:pt x="798972" y="3569110"/>
                  <a:pt x="0" y="2770138"/>
                  <a:pt x="0" y="1784555"/>
                </a:cubicBezTo>
                <a:cubicBezTo>
                  <a:pt x="0" y="798972"/>
                  <a:pt x="798972" y="0"/>
                  <a:pt x="1784555" y="0"/>
                </a:cubicBezTo>
                <a:close/>
              </a:path>
            </a:pathLst>
          </a:custGeom>
        </p:spPr>
      </p:pic>
      <p:pic>
        <p:nvPicPr>
          <p:cNvPr id="66" name="Picture 65"/>
          <p:cNvPicPr>
            <a:picLocks noChangeAspect="1"/>
          </p:cNvPicPr>
          <p:nvPr userDrawn="1"/>
        </p:nvPicPr>
        <p:blipFill rotWithShape="1">
          <a:blip r:embed="rId4">
            <a:lum bright="70000" contrast="-70000"/>
            <a:extLst>
              <a:ext uri="{BEBA8EAE-BF5A-486C-A8C5-ECC9F3942E4B}">
                <a14:imgProps xmlns:a14="http://schemas.microsoft.com/office/drawing/2010/main">
                  <a14:imgLayer r:embed="rId5">
                    <a14:imgEffect>
                      <a14:artisticPhotocopy/>
                    </a14:imgEffect>
                  </a14:imgLayer>
                </a14:imgProps>
              </a:ext>
            </a:extLst>
          </a:blip>
          <a:srcRect l="17275"/>
          <a:stretch/>
        </p:blipFill>
        <p:spPr>
          <a:xfrm rot="10800000">
            <a:off x="10718874" y="232113"/>
            <a:ext cx="1467616" cy="1774090"/>
          </a:xfrm>
          <a:prstGeom prst="rect">
            <a:avLst/>
          </a:prstGeom>
        </p:spPr>
      </p:pic>
      <p:sp>
        <p:nvSpPr>
          <p:cNvPr id="67" name="Rounded Rectangle 66"/>
          <p:cNvSpPr/>
          <p:nvPr userDrawn="1"/>
        </p:nvSpPr>
        <p:spPr>
          <a:xfrm rot="14059158">
            <a:off x="2371533" y="4636238"/>
            <a:ext cx="350376" cy="3454099"/>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Rounded Rectangle 67"/>
          <p:cNvSpPr/>
          <p:nvPr userDrawn="1"/>
        </p:nvSpPr>
        <p:spPr>
          <a:xfrm rot="13966483">
            <a:off x="487232" y="5561744"/>
            <a:ext cx="323063" cy="1434372"/>
          </a:xfrm>
          <a:prstGeom prst="roundRect">
            <a:avLst>
              <a:gd name="adj" fmla="val 50000"/>
            </a:avLst>
          </a:prstGeom>
          <a:gradFill>
            <a:gsLst>
              <a:gs pos="94000">
                <a:srgbClr val="FFC000"/>
              </a:gs>
              <a:gs pos="0">
                <a:srgbClr val="FF0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Rounded Rectangle 68"/>
          <p:cNvSpPr/>
          <p:nvPr userDrawn="1"/>
        </p:nvSpPr>
        <p:spPr>
          <a:xfrm rot="13966483">
            <a:off x="-115571" y="3916166"/>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Rounded Rectangle 69"/>
          <p:cNvSpPr/>
          <p:nvPr userDrawn="1"/>
        </p:nvSpPr>
        <p:spPr>
          <a:xfrm rot="14059158">
            <a:off x="1013422" y="1121124"/>
            <a:ext cx="162595" cy="3454099"/>
          </a:xfrm>
          <a:prstGeom prst="roundRect">
            <a:avLst>
              <a:gd name="adj" fmla="val 50000"/>
            </a:avLst>
          </a:prstGeom>
          <a:gradFill>
            <a:gsLst>
              <a:gs pos="100000">
                <a:srgbClr val="00B0F0"/>
              </a:gs>
              <a:gs pos="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Donut 70"/>
          <p:cNvSpPr/>
          <p:nvPr userDrawn="1"/>
        </p:nvSpPr>
        <p:spPr>
          <a:xfrm rot="10800000">
            <a:off x="1991287" y="3438839"/>
            <a:ext cx="619431" cy="619431"/>
          </a:xfrm>
          <a:prstGeom prst="donut">
            <a:avLst>
              <a:gd name="adj" fmla="val 1326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2" name="Freeform 71"/>
          <p:cNvSpPr/>
          <p:nvPr userDrawn="1"/>
        </p:nvSpPr>
        <p:spPr>
          <a:xfrm rot="10800000">
            <a:off x="5958840" y="427003"/>
            <a:ext cx="1050586" cy="905678"/>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Multiply 72"/>
          <p:cNvSpPr/>
          <p:nvPr userDrawn="1"/>
        </p:nvSpPr>
        <p:spPr>
          <a:xfrm rot="10800000">
            <a:off x="9828826" y="3633640"/>
            <a:ext cx="734962" cy="734962"/>
          </a:xfrm>
          <a:prstGeom prst="mathMultiply">
            <a:avLst>
              <a:gd name="adj1" fmla="val 742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Rounded Rectangle 73"/>
          <p:cNvSpPr/>
          <p:nvPr userDrawn="1"/>
        </p:nvSpPr>
        <p:spPr>
          <a:xfrm rot="14280413">
            <a:off x="1737438" y="-108492"/>
            <a:ext cx="575471" cy="2742399"/>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Rounded Rectangle 74"/>
          <p:cNvSpPr/>
          <p:nvPr userDrawn="1"/>
        </p:nvSpPr>
        <p:spPr>
          <a:xfrm rot="14280413">
            <a:off x="1363846" y="-821268"/>
            <a:ext cx="421393" cy="2008142"/>
          </a:xfrm>
          <a:prstGeom prst="roundRect">
            <a:avLst>
              <a:gd name="adj" fmla="val 50000"/>
            </a:avLst>
          </a:prstGeom>
          <a:gradFill>
            <a:gsLst>
              <a:gs pos="7000">
                <a:srgbClr val="00B0F0"/>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Rounded Rectangle 75"/>
          <p:cNvSpPr/>
          <p:nvPr userDrawn="1"/>
        </p:nvSpPr>
        <p:spPr>
          <a:xfrm rot="14280413">
            <a:off x="9572354" y="5007260"/>
            <a:ext cx="336156" cy="2979074"/>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77" name="Picture 76"/>
          <p:cNvPicPr>
            <a:picLocks noChangeAspect="1"/>
          </p:cNvPicPr>
          <p:nvPr userDrawn="1"/>
        </p:nvPicPr>
        <p:blipFill rotWithShape="1">
          <a:blip r:embed="rId4">
            <a:lum bright="70000" contrast="-70000"/>
            <a:extLst>
              <a:ext uri="{BEBA8EAE-BF5A-486C-A8C5-ECC9F3942E4B}">
                <a14:imgProps xmlns:a14="http://schemas.microsoft.com/office/drawing/2010/main">
                  <a14:imgLayer r:embed="rId5">
                    <a14:imgEffect>
                      <a14:artisticPhotocopy/>
                    </a14:imgEffect>
                  </a14:imgLayer>
                </a14:imgProps>
              </a:ext>
            </a:extLst>
          </a:blip>
          <a:srcRect l="-1235" t="47853"/>
          <a:stretch/>
        </p:blipFill>
        <p:spPr>
          <a:xfrm rot="10800000">
            <a:off x="7728024" y="5916270"/>
            <a:ext cx="1796002" cy="925145"/>
          </a:xfrm>
          <a:prstGeom prst="rect">
            <a:avLst/>
          </a:prstGeom>
        </p:spPr>
      </p:pic>
      <p:pic>
        <p:nvPicPr>
          <p:cNvPr id="78" name="Picture 77"/>
          <p:cNvPicPr>
            <a:picLocks noChangeAspect="1"/>
          </p:cNvPicPr>
          <p:nvPr userDrawn="1"/>
        </p:nvPicPr>
        <p:blipFill rotWithShape="1">
          <a:blip r:embed="rId6">
            <a:lum bright="70000" contrast="-70000"/>
          </a:blip>
          <a:srcRect t="53657"/>
          <a:stretch/>
        </p:blipFill>
        <p:spPr>
          <a:xfrm rot="10800000">
            <a:off x="3015276" y="1936763"/>
            <a:ext cx="678269" cy="593003"/>
          </a:xfrm>
          <a:prstGeom prst="rect">
            <a:avLst/>
          </a:prstGeom>
        </p:spPr>
      </p:pic>
      <p:sp>
        <p:nvSpPr>
          <p:cNvPr id="79" name="Rounded Rectangle 78"/>
          <p:cNvSpPr/>
          <p:nvPr userDrawn="1"/>
        </p:nvSpPr>
        <p:spPr>
          <a:xfrm rot="14059158">
            <a:off x="11210733" y="2883638"/>
            <a:ext cx="350376"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Freeform 79"/>
          <p:cNvSpPr/>
          <p:nvPr userDrawn="1"/>
        </p:nvSpPr>
        <p:spPr>
          <a:xfrm rot="10800000">
            <a:off x="11374924" y="5279315"/>
            <a:ext cx="416052" cy="3586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81" name="Group 80"/>
          <p:cNvGrpSpPr/>
          <p:nvPr userDrawn="1"/>
        </p:nvGrpSpPr>
        <p:grpSpPr>
          <a:xfrm rot="10800000">
            <a:off x="7894089" y="5323765"/>
            <a:ext cx="973616" cy="184150"/>
            <a:chOff x="-1904998" y="3362326"/>
            <a:chExt cx="4683583" cy="666750"/>
          </a:xfrm>
          <a:solidFill>
            <a:schemeClr val="tx1"/>
          </a:solidFill>
        </p:grpSpPr>
        <p:sp>
          <p:nvSpPr>
            <p:cNvPr id="82" name="Chevron 81"/>
            <p:cNvSpPr/>
            <p:nvPr userDrawn="1"/>
          </p:nvSpPr>
          <p:spPr>
            <a:xfrm rot="16200000">
              <a:off x="-481917" y="3109913"/>
              <a:ext cx="666750" cy="1171575"/>
            </a:xfrm>
            <a:prstGeom prst="chevron">
              <a:avLst>
                <a:gd name="adj" fmla="val 77143"/>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3" name="Chevron 82"/>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4" name="Chevron 83"/>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5" name="Chevron 84"/>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86" name="Rounded Rectangle 85"/>
          <p:cNvSpPr/>
          <p:nvPr userDrawn="1"/>
        </p:nvSpPr>
        <p:spPr>
          <a:xfrm rot="13966483">
            <a:off x="11447779" y="1820666"/>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Rounded Rectangle 86"/>
          <p:cNvSpPr/>
          <p:nvPr userDrawn="1"/>
        </p:nvSpPr>
        <p:spPr>
          <a:xfrm rot="14059158">
            <a:off x="5133783" y="5436338"/>
            <a:ext cx="350376"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Rounded Rectangle 87"/>
          <p:cNvSpPr/>
          <p:nvPr userDrawn="1"/>
        </p:nvSpPr>
        <p:spPr>
          <a:xfrm rot="13966483">
            <a:off x="9064441" y="-895365"/>
            <a:ext cx="768778" cy="2383318"/>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89" name="Rounded Rectangle 88"/>
          <p:cNvSpPr/>
          <p:nvPr userDrawn="1"/>
        </p:nvSpPr>
        <p:spPr>
          <a:xfrm rot="13966483">
            <a:off x="9269282" y="1713644"/>
            <a:ext cx="323063" cy="1434372"/>
          </a:xfrm>
          <a:prstGeom prst="roundRect">
            <a:avLst>
              <a:gd name="adj" fmla="val 50000"/>
            </a:avLst>
          </a:prstGeom>
          <a:gradFill>
            <a:gsLst>
              <a:gs pos="0">
                <a:srgbClr val="FFC000"/>
              </a:gs>
              <a:gs pos="81000">
                <a:srgbClr val="00B0F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90" name="Multiply 89"/>
          <p:cNvSpPr/>
          <p:nvPr userDrawn="1"/>
        </p:nvSpPr>
        <p:spPr>
          <a:xfrm rot="10800000">
            <a:off x="151426" y="890440"/>
            <a:ext cx="734962" cy="734962"/>
          </a:xfrm>
          <a:prstGeom prst="mathMultiply">
            <a:avLst>
              <a:gd name="adj1" fmla="val 742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91" name="Picture 90"/>
          <p:cNvPicPr>
            <a:picLocks noChangeAspect="1"/>
          </p:cNvPicPr>
          <p:nvPr userDrawn="1"/>
        </p:nvPicPr>
        <p:blipFill rotWithShape="1">
          <a:blip r:embed="rId6"/>
          <a:srcRect t="53657"/>
          <a:stretch/>
        </p:blipFill>
        <p:spPr>
          <a:xfrm rot="10800000">
            <a:off x="8920776" y="3994163"/>
            <a:ext cx="678269" cy="593003"/>
          </a:xfrm>
          <a:prstGeom prst="rect">
            <a:avLst/>
          </a:prstGeom>
          <a:solidFill>
            <a:schemeClr val="bg1"/>
          </a:solidFill>
        </p:spPr>
      </p:pic>
      <p:sp>
        <p:nvSpPr>
          <p:cNvPr id="92" name="Rounded Rectangle 91"/>
          <p:cNvSpPr/>
          <p:nvPr userDrawn="1"/>
        </p:nvSpPr>
        <p:spPr>
          <a:xfrm rot="13966483">
            <a:off x="1694179" y="1420616"/>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93" name="Group 92"/>
          <p:cNvGrpSpPr/>
          <p:nvPr userDrawn="1"/>
        </p:nvGrpSpPr>
        <p:grpSpPr>
          <a:xfrm rot="10800000">
            <a:off x="5040399" y="5956225"/>
            <a:ext cx="973616" cy="580390"/>
            <a:chOff x="9663161" y="1943100"/>
            <a:chExt cx="973616" cy="580390"/>
          </a:xfrm>
          <a:solidFill>
            <a:schemeClr val="bg1"/>
          </a:solidFill>
        </p:grpSpPr>
        <p:grpSp>
          <p:nvGrpSpPr>
            <p:cNvPr id="94" name="Group 93"/>
            <p:cNvGrpSpPr/>
            <p:nvPr userDrawn="1"/>
          </p:nvGrpSpPr>
          <p:grpSpPr>
            <a:xfrm>
              <a:off x="9663161" y="1943100"/>
              <a:ext cx="973616" cy="184150"/>
              <a:chOff x="-1904998" y="3362326"/>
              <a:chExt cx="4683583" cy="666750"/>
            </a:xfrm>
            <a:grpFill/>
          </p:grpSpPr>
          <p:sp>
            <p:nvSpPr>
              <p:cNvPr id="105" name="Chevron 104"/>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06" name="Chevron 105"/>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07" name="Chevron 106"/>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08" name="Chevron 107"/>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95" name="Group 94"/>
            <p:cNvGrpSpPr/>
            <p:nvPr userDrawn="1"/>
          </p:nvGrpSpPr>
          <p:grpSpPr>
            <a:xfrm>
              <a:off x="9663161" y="2141220"/>
              <a:ext cx="973616" cy="184150"/>
              <a:chOff x="-1904998" y="3362326"/>
              <a:chExt cx="4683583" cy="666750"/>
            </a:xfrm>
            <a:grpFill/>
          </p:grpSpPr>
          <p:sp>
            <p:nvSpPr>
              <p:cNvPr id="101" name="Chevron 100"/>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02" name="Chevron 101"/>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03" name="Chevron 102"/>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04" name="Chevron 103"/>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96" name="Group 95"/>
            <p:cNvGrpSpPr/>
            <p:nvPr userDrawn="1"/>
          </p:nvGrpSpPr>
          <p:grpSpPr>
            <a:xfrm>
              <a:off x="9663161" y="2339340"/>
              <a:ext cx="973616" cy="184150"/>
              <a:chOff x="-1904998" y="3362326"/>
              <a:chExt cx="4683583" cy="666750"/>
            </a:xfrm>
            <a:grpFill/>
          </p:grpSpPr>
          <p:sp>
            <p:nvSpPr>
              <p:cNvPr id="97" name="Chevron 96"/>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8" name="Chevron 97"/>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9" name="Chevron 98"/>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00" name="Chevron 99"/>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grpSp>
        <p:nvGrpSpPr>
          <p:cNvPr id="109" name="Group 108"/>
          <p:cNvGrpSpPr/>
          <p:nvPr userDrawn="1"/>
        </p:nvGrpSpPr>
        <p:grpSpPr>
          <a:xfrm rot="10800000">
            <a:off x="6004560" y="3601644"/>
            <a:ext cx="1152455" cy="686999"/>
            <a:chOff x="9663161" y="1943100"/>
            <a:chExt cx="973616" cy="580390"/>
          </a:xfrm>
          <a:solidFill>
            <a:schemeClr val="bg1"/>
          </a:solidFill>
        </p:grpSpPr>
        <p:grpSp>
          <p:nvGrpSpPr>
            <p:cNvPr id="110" name="Group 109"/>
            <p:cNvGrpSpPr/>
            <p:nvPr userDrawn="1"/>
          </p:nvGrpSpPr>
          <p:grpSpPr>
            <a:xfrm>
              <a:off x="9663161" y="1943100"/>
              <a:ext cx="973616" cy="184150"/>
              <a:chOff x="-1904998" y="3362326"/>
              <a:chExt cx="4683583" cy="666750"/>
            </a:xfrm>
            <a:grpFill/>
          </p:grpSpPr>
          <p:sp>
            <p:nvSpPr>
              <p:cNvPr id="121" name="Chevron 120"/>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22" name="Chevron 121"/>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23" name="Chevron 122"/>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24" name="Chevron 123"/>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11" name="Group 110"/>
            <p:cNvGrpSpPr/>
            <p:nvPr userDrawn="1"/>
          </p:nvGrpSpPr>
          <p:grpSpPr>
            <a:xfrm>
              <a:off x="9663161" y="2141220"/>
              <a:ext cx="973616" cy="184150"/>
              <a:chOff x="-1904998" y="3362326"/>
              <a:chExt cx="4683583" cy="666750"/>
            </a:xfrm>
            <a:grpFill/>
          </p:grpSpPr>
          <p:sp>
            <p:nvSpPr>
              <p:cNvPr id="117" name="Chevron 116"/>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18" name="Chevron 117"/>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19" name="Chevron 118"/>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20" name="Chevron 119"/>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12" name="Group 111"/>
            <p:cNvGrpSpPr/>
            <p:nvPr userDrawn="1"/>
          </p:nvGrpSpPr>
          <p:grpSpPr>
            <a:xfrm>
              <a:off x="9663161" y="2339340"/>
              <a:ext cx="973616" cy="184150"/>
              <a:chOff x="-1904998" y="3362326"/>
              <a:chExt cx="4683583" cy="666750"/>
            </a:xfrm>
            <a:grpFill/>
          </p:grpSpPr>
          <p:sp>
            <p:nvSpPr>
              <p:cNvPr id="113" name="Chevron 112"/>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14" name="Chevron 113"/>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15" name="Chevron 114"/>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16" name="Chevron 115"/>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sp>
        <p:nvSpPr>
          <p:cNvPr id="126" name="Rounded Rectangle 125"/>
          <p:cNvSpPr/>
          <p:nvPr userDrawn="1"/>
        </p:nvSpPr>
        <p:spPr>
          <a:xfrm>
            <a:off x="2461260" y="1074420"/>
            <a:ext cx="7269480" cy="4709160"/>
          </a:xfrm>
          <a:prstGeom prst="roundRect">
            <a:avLst>
              <a:gd name="adj" fmla="val 5987"/>
            </a:avLst>
          </a:prstGeom>
          <a:solidFill>
            <a:schemeClr val="bg1"/>
          </a:solidFill>
          <a:ln w="57150">
            <a:solidFill>
              <a:srgbClr val="FFC000"/>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Shape 47"/>
          <p:cNvSpPr txBox="1">
            <a:spLocks noGrp="1"/>
          </p:cNvSpPr>
          <p:nvPr userDrawn="1">
            <p:ph type="title"/>
          </p:nvPr>
        </p:nvSpPr>
        <p:spPr>
          <a:xfrm>
            <a:off x="3768090" y="1520209"/>
            <a:ext cx="4462317" cy="725714"/>
          </a:xfrm>
          <a:prstGeom prst="rect">
            <a:avLst/>
          </a:prstGeom>
          <a:ln>
            <a:noFill/>
          </a:ln>
        </p:spPr>
        <p:txBody>
          <a:bodyPr lIns="91425" tIns="91425" rIns="91425" bIns="91425" anchor="b" anchorCtr="0">
            <a:normAutofit/>
          </a:bodyPr>
          <a:lstStyle>
            <a:lvl1pPr lvl="0" algn="ctr">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4" name="Shape 34"/>
          <p:cNvSpPr txBox="1">
            <a:spLocks noGrp="1"/>
          </p:cNvSpPr>
          <p:nvPr userDrawn="1">
            <p:ph type="body" idx="1"/>
          </p:nvPr>
        </p:nvSpPr>
        <p:spPr>
          <a:xfrm>
            <a:off x="2834640" y="2583402"/>
            <a:ext cx="6400799" cy="2929668"/>
          </a:xfrm>
          <a:prstGeom prst="rect">
            <a:avLst/>
          </a:prstGeom>
          <a:ln>
            <a:noFill/>
          </a:ln>
        </p:spPr>
        <p:txBody>
          <a:bodyPr lIns="91425" tIns="91425" rIns="91425" bIns="91425" anchor="ctr" anchorCtr="0">
            <a:normAutofit/>
          </a:bodyPr>
          <a:lstStyle>
            <a:lvl1pPr marL="0" lvl="0" indent="0" algn="ctr" rtl="0">
              <a:lnSpc>
                <a:spcPct val="100000"/>
              </a:lnSpc>
              <a:spcBef>
                <a:spcPts val="0"/>
              </a:spcBef>
              <a:buNone/>
              <a:defRPr sz="2000" b="0" i="1">
                <a:solidFill>
                  <a:schemeClr val="tx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bg>
      <p:bgPr>
        <a:solidFill>
          <a:schemeClr val="bg1"/>
        </a:solidFill>
        <a:effectLst/>
      </p:bgPr>
    </p:bg>
    <p:spTree>
      <p:nvGrpSpPr>
        <p:cNvPr id="1" name="Shape 46"/>
        <p:cNvGrpSpPr/>
        <p:nvPr/>
      </p:nvGrpSpPr>
      <p:grpSpPr>
        <a:xfrm>
          <a:off x="0" y="0"/>
          <a:ext cx="0" cy="0"/>
          <a:chOff x="0" y="0"/>
          <a:chExt cx="0" cy="0"/>
        </a:xfrm>
      </p:grpSpPr>
      <p:sp>
        <p:nvSpPr>
          <p:cNvPr id="16" name="Rounded Rectangle 15"/>
          <p:cNvSpPr/>
          <p:nvPr userDrawn="1"/>
        </p:nvSpPr>
        <p:spPr>
          <a:xfrm rot="3166483">
            <a:off x="5195426" y="-255283"/>
            <a:ext cx="533104" cy="2366936"/>
          </a:xfrm>
          <a:prstGeom prst="roundRect">
            <a:avLst>
              <a:gd name="adj" fmla="val 50000"/>
            </a:avLst>
          </a:prstGeom>
          <a:gradFill>
            <a:gsLst>
              <a:gs pos="94000">
                <a:srgbClr val="FFC000"/>
              </a:gs>
              <a:gs pos="0">
                <a:srgbClr val="FF0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Rounded Rectangle 16"/>
          <p:cNvSpPr/>
          <p:nvPr userDrawn="1"/>
        </p:nvSpPr>
        <p:spPr>
          <a:xfrm rot="3166483">
            <a:off x="4449427" y="1742081"/>
            <a:ext cx="884870" cy="2383318"/>
          </a:xfrm>
          <a:prstGeom prst="roundRect">
            <a:avLst>
              <a:gd name="adj" fmla="val 50000"/>
            </a:avLst>
          </a:prstGeom>
          <a:gradFill>
            <a:gsLst>
              <a:gs pos="94000">
                <a:srgbClr val="FFC000"/>
              </a:gs>
              <a:gs pos="0">
                <a:schemeClr val="accent2"/>
              </a:gs>
            </a:gsLst>
            <a:lin ang="5400000" scaled="1"/>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ACF08CF5-2C81-4EA5-93DF-65EEB59D58D1}"/>
              </a:ext>
            </a:extLst>
          </p:cNvPr>
          <p:cNvSpPr/>
          <p:nvPr userDrawn="1"/>
        </p:nvSpPr>
        <p:spPr>
          <a:xfrm>
            <a:off x="6096000" y="0"/>
            <a:ext cx="6096000" cy="6857999"/>
          </a:xfrm>
          <a:prstGeom prst="rect">
            <a:avLst/>
          </a:prstGeom>
          <a:gradFill flip="none" rotWithShape="1">
            <a:gsLst>
              <a:gs pos="0">
                <a:srgbClr val="FFC000">
                  <a:lumMod val="83000"/>
                </a:srgbClr>
              </a:gs>
              <a:gs pos="100000">
                <a:srgbClr val="FFFF00"/>
              </a:gs>
            </a:gsLst>
            <a:lin ang="81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48" name="Shape 48"/>
          <p:cNvSpPr txBox="1">
            <a:spLocks noGrp="1"/>
          </p:cNvSpPr>
          <p:nvPr>
            <p:ph type="body" idx="1"/>
          </p:nvPr>
        </p:nvSpPr>
        <p:spPr>
          <a:xfrm>
            <a:off x="6755651" y="2901872"/>
            <a:ext cx="4863648" cy="2609850"/>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6755651" y="1644391"/>
            <a:ext cx="4863648" cy="847999"/>
          </a:xfrm>
          <a:prstGeom prst="rect">
            <a:avLst/>
          </a:prstGeom>
        </p:spPr>
        <p:txBody>
          <a:bodyPr lIns="91425" tIns="91425" rIns="91425" bIns="91425" anchor="b" anchorCtr="0">
            <a:normAutofit/>
          </a:bodyPr>
          <a:lstStyle>
            <a:lvl1pPr lvl="0">
              <a:spcBef>
                <a:spcPts val="0"/>
              </a:spcBef>
              <a:defRPr sz="32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4" name="Picture 13"/>
          <p:cNvPicPr>
            <a:picLocks noChangeAspect="1"/>
          </p:cNvPicPr>
          <p:nvPr userDrawn="1"/>
        </p:nvPicPr>
        <p:blipFill>
          <a:blip r:embed="rId2">
            <a:duotone>
              <a:schemeClr val="bg2">
                <a:shade val="45000"/>
                <a:satMod val="135000"/>
              </a:schemeClr>
              <a:prstClr val="white"/>
            </a:duotone>
          </a:blip>
          <a:srcRect l="9129" t="3875" r="10675" b="3493"/>
          <a:stretch>
            <a:fillRect/>
          </a:stretch>
        </p:blipFill>
        <p:spPr>
          <a:xfrm>
            <a:off x="1206909" y="600997"/>
            <a:ext cx="1775952" cy="1775952"/>
          </a:xfrm>
          <a:custGeom>
            <a:avLst/>
            <a:gdLst>
              <a:gd name="connsiteX0" fmla="*/ 1784555 w 3569110"/>
              <a:gd name="connsiteY0" fmla="*/ 0 h 3569110"/>
              <a:gd name="connsiteX1" fmla="*/ 3569110 w 3569110"/>
              <a:gd name="connsiteY1" fmla="*/ 1784555 h 3569110"/>
              <a:gd name="connsiteX2" fmla="*/ 1784555 w 3569110"/>
              <a:gd name="connsiteY2" fmla="*/ 3569110 h 3569110"/>
              <a:gd name="connsiteX3" fmla="*/ 0 w 3569110"/>
              <a:gd name="connsiteY3" fmla="*/ 1784555 h 3569110"/>
              <a:gd name="connsiteX4" fmla="*/ 1784555 w 3569110"/>
              <a:gd name="connsiteY4" fmla="*/ 0 h 356911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69110" h="3569110">
                <a:moveTo>
                  <a:pt x="1784555" y="0"/>
                </a:moveTo>
                <a:cubicBezTo>
                  <a:pt x="2770138" y="0"/>
                  <a:pt x="3569110" y="798972"/>
                  <a:pt x="3569110" y="1784555"/>
                </a:cubicBezTo>
                <a:cubicBezTo>
                  <a:pt x="3569110" y="2770138"/>
                  <a:pt x="2770138" y="3569110"/>
                  <a:pt x="1784555" y="3569110"/>
                </a:cubicBezTo>
                <a:cubicBezTo>
                  <a:pt x="798972" y="3569110"/>
                  <a:pt x="0" y="2770138"/>
                  <a:pt x="0" y="1784555"/>
                </a:cubicBezTo>
                <a:cubicBezTo>
                  <a:pt x="0" y="798972"/>
                  <a:pt x="798972" y="0"/>
                  <a:pt x="1784555" y="0"/>
                </a:cubicBezTo>
                <a:close/>
              </a:path>
            </a:pathLst>
          </a:custGeom>
          <a:solidFill>
            <a:schemeClr val="bg1">
              <a:lumMod val="85000"/>
            </a:schemeClr>
          </a:solidFill>
        </p:spPr>
      </p:pic>
      <p:sp>
        <p:nvSpPr>
          <p:cNvPr id="15" name="Rounded Rectangle 14"/>
          <p:cNvSpPr/>
          <p:nvPr userDrawn="1"/>
        </p:nvSpPr>
        <p:spPr>
          <a:xfrm rot="3259158">
            <a:off x="2934967" y="-944122"/>
            <a:ext cx="350376" cy="3454099"/>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ounded Rectangle 17"/>
          <p:cNvSpPr/>
          <p:nvPr userDrawn="1"/>
        </p:nvSpPr>
        <p:spPr>
          <a:xfrm rot="3259158">
            <a:off x="3942682" y="3111767"/>
            <a:ext cx="331929" cy="3435399"/>
          </a:xfrm>
          <a:prstGeom prst="roundRect">
            <a:avLst>
              <a:gd name="adj" fmla="val 50000"/>
            </a:avLst>
          </a:prstGeom>
          <a:gradFill>
            <a:gsLst>
              <a:gs pos="100000">
                <a:srgbClr val="00B0F0"/>
              </a:gs>
              <a:gs pos="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Donut 18"/>
          <p:cNvSpPr/>
          <p:nvPr userDrawn="1"/>
        </p:nvSpPr>
        <p:spPr>
          <a:xfrm>
            <a:off x="3046158" y="3087945"/>
            <a:ext cx="619431" cy="619431"/>
          </a:xfrm>
          <a:prstGeom prst="donut">
            <a:avLst>
              <a:gd name="adj" fmla="val 13260"/>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0" name="Rounded Rectangle 19"/>
          <p:cNvSpPr/>
          <p:nvPr userDrawn="1"/>
        </p:nvSpPr>
        <p:spPr>
          <a:xfrm rot="3480413">
            <a:off x="3226656" y="5272633"/>
            <a:ext cx="421393" cy="2008142"/>
          </a:xfrm>
          <a:prstGeom prst="roundRect">
            <a:avLst>
              <a:gd name="adj" fmla="val 50000"/>
            </a:avLst>
          </a:prstGeom>
          <a:gradFill>
            <a:gsLst>
              <a:gs pos="7000">
                <a:srgbClr val="FF3399"/>
              </a:gs>
              <a:gs pos="100000">
                <a:srgbClr val="FFC000"/>
              </a:gs>
            </a:gsLst>
            <a:lin ang="5400000" scaled="1"/>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1" name="Picture 20"/>
          <p:cNvPicPr>
            <a:picLocks noChangeAspect="1"/>
          </p:cNvPicPr>
          <p:nvPr userDrawn="1"/>
        </p:nvPicPr>
        <p:blipFill rotWithShape="1">
          <a:blip r:embed="rId3">
            <a:duotone>
              <a:schemeClr val="accent1">
                <a:shade val="45000"/>
                <a:satMod val="135000"/>
              </a:schemeClr>
              <a:prstClr val="white"/>
            </a:duotone>
            <a:extLst>
              <a:ext uri="{BEBA8EAE-BF5A-486C-A8C5-ECC9F3942E4B}">
                <a14:imgProps xmlns:a14="http://schemas.microsoft.com/office/drawing/2010/main">
                  <a14:imgLayer r:embed="rId4">
                    <a14:imgEffect>
                      <a14:colorTemperature colorTemp="7200"/>
                    </a14:imgEffect>
                  </a14:imgLayer>
                </a14:imgProps>
              </a:ext>
            </a:extLst>
          </a:blip>
          <a:srcRect t="53657"/>
          <a:stretch/>
        </p:blipFill>
        <p:spPr>
          <a:xfrm>
            <a:off x="247651" y="5549899"/>
            <a:ext cx="1212850" cy="1060381"/>
          </a:xfrm>
          <a:prstGeom prst="rect">
            <a:avLst/>
          </a:prstGeom>
          <a:solidFill>
            <a:schemeClr val="bg1">
              <a:lumMod val="85000"/>
            </a:schemeClr>
          </a:solidFill>
        </p:spPr>
      </p:pic>
      <p:sp>
        <p:nvSpPr>
          <p:cNvPr id="22" name="Multiply 21"/>
          <p:cNvSpPr/>
          <p:nvPr userDrawn="1"/>
        </p:nvSpPr>
        <p:spPr>
          <a:xfrm>
            <a:off x="4770488" y="5520813"/>
            <a:ext cx="734962" cy="734962"/>
          </a:xfrm>
          <a:prstGeom prst="mathMultiply">
            <a:avLst>
              <a:gd name="adj1" fmla="val 7420"/>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3" name="Group 22"/>
          <p:cNvGrpSpPr/>
          <p:nvPr userDrawn="1"/>
        </p:nvGrpSpPr>
        <p:grpSpPr>
          <a:xfrm>
            <a:off x="1549400" y="4178300"/>
            <a:ext cx="1679623" cy="536052"/>
            <a:chOff x="9663161" y="1943100"/>
            <a:chExt cx="973616" cy="382270"/>
          </a:xfrm>
          <a:solidFill>
            <a:schemeClr val="bg1">
              <a:lumMod val="85000"/>
            </a:schemeClr>
          </a:solidFill>
        </p:grpSpPr>
        <p:grpSp>
          <p:nvGrpSpPr>
            <p:cNvPr id="24" name="Group 23"/>
            <p:cNvGrpSpPr/>
            <p:nvPr userDrawn="1"/>
          </p:nvGrpSpPr>
          <p:grpSpPr>
            <a:xfrm>
              <a:off x="9663161" y="1943100"/>
              <a:ext cx="973616" cy="184150"/>
              <a:chOff x="-1904998" y="3362326"/>
              <a:chExt cx="4683583" cy="666750"/>
            </a:xfrm>
            <a:grpFill/>
          </p:grpSpPr>
          <p:sp>
            <p:nvSpPr>
              <p:cNvPr id="30" name="Chevron 29"/>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1" name="Chevron 30"/>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2" name="Chevron 31"/>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3" name="Chevron 32"/>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25" name="Group 24"/>
            <p:cNvGrpSpPr/>
            <p:nvPr userDrawn="1"/>
          </p:nvGrpSpPr>
          <p:grpSpPr>
            <a:xfrm>
              <a:off x="9663161" y="2141220"/>
              <a:ext cx="973616" cy="184150"/>
              <a:chOff x="-1904998" y="3362326"/>
              <a:chExt cx="4683583" cy="666750"/>
            </a:xfrm>
            <a:grpFill/>
          </p:grpSpPr>
          <p:sp>
            <p:nvSpPr>
              <p:cNvPr id="26" name="Chevron 25"/>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7" name="Chevron 26"/>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8" name="Chevron 27"/>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9" name="Chevron 28"/>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sp>
        <p:nvSpPr>
          <p:cNvPr id="34" name="Rounded Rectangle 33"/>
          <p:cNvSpPr/>
          <p:nvPr userDrawn="1"/>
        </p:nvSpPr>
        <p:spPr>
          <a:xfrm rot="3166483">
            <a:off x="-579772" y="2123081"/>
            <a:ext cx="884870" cy="2383318"/>
          </a:xfrm>
          <a:prstGeom prst="roundRect">
            <a:avLst>
              <a:gd name="adj" fmla="val 50000"/>
            </a:avLst>
          </a:prstGeom>
          <a:gradFill>
            <a:gsLst>
              <a:gs pos="94000">
                <a:srgbClr val="FFC000"/>
              </a:gs>
              <a:gs pos="0">
                <a:srgbClr val="FFFF00"/>
              </a:gs>
            </a:gsLst>
            <a:lin ang="5400000" scaled="1"/>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Rounded Rectangle 34"/>
          <p:cNvSpPr/>
          <p:nvPr userDrawn="1"/>
        </p:nvSpPr>
        <p:spPr>
          <a:xfrm rot="3259158">
            <a:off x="666079" y="2521218"/>
            <a:ext cx="331929" cy="3435399"/>
          </a:xfrm>
          <a:prstGeom prst="roundRect">
            <a:avLst>
              <a:gd name="adj" fmla="val 50000"/>
            </a:avLst>
          </a:prstGeom>
          <a:gradFill>
            <a:gsLst>
              <a:gs pos="100000">
                <a:srgbClr val="FF3399"/>
              </a:gs>
              <a:gs pos="0">
                <a:srgbClr val="FF3399">
                  <a:lumMod val="44000"/>
                  <a:lumOff val="56000"/>
                </a:srgb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Freeform 35"/>
          <p:cNvSpPr/>
          <p:nvPr userDrawn="1"/>
        </p:nvSpPr>
        <p:spPr>
          <a:xfrm>
            <a:off x="209550" y="612884"/>
            <a:ext cx="681228" cy="5872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Multiply 36"/>
          <p:cNvSpPr/>
          <p:nvPr userDrawn="1"/>
        </p:nvSpPr>
        <p:spPr>
          <a:xfrm>
            <a:off x="3608438" y="815463"/>
            <a:ext cx="734962" cy="734962"/>
          </a:xfrm>
          <a:prstGeom prst="mathMultiply">
            <a:avLst>
              <a:gd name="adj1" fmla="val 7420"/>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Freeform 37"/>
          <p:cNvSpPr>
            <a:spLocks noGrp="1"/>
          </p:cNvSpPr>
          <p:nvPr>
            <p:ph type="pic" sz="quarter" idx="10"/>
          </p:nvPr>
        </p:nvSpPr>
        <p:spPr>
          <a:xfrm>
            <a:off x="1065640" y="1191708"/>
            <a:ext cx="3993360" cy="4474585"/>
          </a:xfrm>
          <a:custGeom>
            <a:avLst/>
            <a:gdLst>
              <a:gd name="connsiteX0" fmla="*/ 2149692 w 4299386"/>
              <a:gd name="connsiteY0" fmla="*/ 0 h 4817489"/>
              <a:gd name="connsiteX1" fmla="*/ 4299386 w 4299386"/>
              <a:gd name="connsiteY1" fmla="*/ 1303359 h 4817489"/>
              <a:gd name="connsiteX2" fmla="*/ 4299386 w 4299386"/>
              <a:gd name="connsiteY2" fmla="*/ 3514130 h 4817489"/>
              <a:gd name="connsiteX3" fmla="*/ 2149692 w 4299386"/>
              <a:gd name="connsiteY3" fmla="*/ 4817489 h 4817489"/>
              <a:gd name="connsiteX4" fmla="*/ 0 w 4299386"/>
              <a:gd name="connsiteY4" fmla="*/ 3514130 h 4817489"/>
              <a:gd name="connsiteX5" fmla="*/ 0 w 4299386"/>
              <a:gd name="connsiteY5" fmla="*/ 1303359 h 481748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299386" h="4817489">
                <a:moveTo>
                  <a:pt x="2149692" y="0"/>
                </a:moveTo>
                <a:lnTo>
                  <a:pt x="4299386" y="1303359"/>
                </a:lnTo>
                <a:lnTo>
                  <a:pt x="4299386" y="3514130"/>
                </a:lnTo>
                <a:lnTo>
                  <a:pt x="2149692" y="4817489"/>
                </a:lnTo>
                <a:lnTo>
                  <a:pt x="0" y="3514130"/>
                </a:lnTo>
                <a:lnTo>
                  <a:pt x="0" y="1303359"/>
                </a:lnTo>
                <a:close/>
              </a:path>
            </a:pathLst>
          </a:custGeom>
          <a:solidFill>
            <a:srgbClr val="00B0F0">
              <a:alpha val="19000"/>
            </a:srgbClr>
          </a:solidFill>
          <a:ln w="28575">
            <a:solidFill>
              <a:srgbClr val="FF3399"/>
            </a:solidFill>
          </a:ln>
          <a:effectLst>
            <a:outerShdw blurRad="63500" sx="102000" sy="102000" algn="ctr" rotWithShape="0">
              <a:prstClr val="black">
                <a:alpha val="62000"/>
              </a:prstClr>
            </a:outerShdw>
          </a:effectLst>
        </p:spPr>
        <p:txBody>
          <a:bodyPr wrap="square">
            <a:noAutofit/>
          </a:bodyPr>
          <a:lstStyle/>
          <a:p>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27" name="Rounded Rectangle 26"/>
          <p:cNvSpPr/>
          <p:nvPr userDrawn="1"/>
        </p:nvSpPr>
        <p:spPr>
          <a:xfrm rot="3166483">
            <a:off x="8068924" y="-118470"/>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ounded Rectangle 12"/>
          <p:cNvSpPr/>
          <p:nvPr userDrawn="1"/>
        </p:nvSpPr>
        <p:spPr>
          <a:xfrm rot="3259158">
            <a:off x="6363968" y="1627628"/>
            <a:ext cx="350376"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ectangle 13"/>
          <p:cNvSpPr/>
          <p:nvPr userDrawn="1"/>
        </p:nvSpPr>
        <p:spPr>
          <a:xfrm>
            <a:off x="0" y="0"/>
            <a:ext cx="6050280" cy="6858000"/>
          </a:xfrm>
          <a:prstGeom prst="rect">
            <a:avLst/>
          </a:prstGeom>
          <a:gradFill flip="none" rotWithShape="1">
            <a:gsLst>
              <a:gs pos="50000">
                <a:srgbClr val="00B0F0">
                  <a:lumMod val="89000"/>
                </a:srgbClr>
              </a:gs>
              <a:gs pos="0">
                <a:srgbClr val="0070C0"/>
              </a:gs>
            </a:gsLst>
            <a:lin ang="54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Rounded Rectangle 14"/>
          <p:cNvSpPr/>
          <p:nvPr userDrawn="1"/>
        </p:nvSpPr>
        <p:spPr>
          <a:xfrm rot="3480413">
            <a:off x="10553796" y="3025774"/>
            <a:ext cx="547037" cy="2606896"/>
          </a:xfrm>
          <a:prstGeom prst="roundRect">
            <a:avLst>
              <a:gd name="adj" fmla="val 50000"/>
            </a:avLst>
          </a:prstGeom>
          <a:gradFill>
            <a:gsLst>
              <a:gs pos="7000">
                <a:srgbClr val="FFC000"/>
              </a:gs>
              <a:gs pos="10000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6" name="Picture 15"/>
          <p:cNvPicPr>
            <a:picLocks noChangeAspect="1"/>
          </p:cNvPicPr>
          <p:nvPr userDrawn="1"/>
        </p:nvPicPr>
        <p:blipFill rotWithShape="1">
          <a:blip r:embed="rId2"/>
          <a:srcRect l="-6605" r="1"/>
          <a:stretch/>
        </p:blipFill>
        <p:spPr>
          <a:xfrm>
            <a:off x="6362700" y="4454212"/>
            <a:ext cx="1891252" cy="1774090"/>
          </a:xfrm>
          <a:prstGeom prst="rect">
            <a:avLst/>
          </a:prstGeom>
        </p:spPr>
      </p:pic>
      <p:sp>
        <p:nvSpPr>
          <p:cNvPr id="17" name="Freeform 16"/>
          <p:cNvSpPr/>
          <p:nvPr userDrawn="1"/>
        </p:nvSpPr>
        <p:spPr>
          <a:xfrm>
            <a:off x="9467850" y="4632434"/>
            <a:ext cx="681228" cy="5872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Multiply 17"/>
          <p:cNvSpPr/>
          <p:nvPr userDrawn="1"/>
        </p:nvSpPr>
        <p:spPr>
          <a:xfrm>
            <a:off x="8504288" y="3596763"/>
            <a:ext cx="906412" cy="906412"/>
          </a:xfrm>
          <a:prstGeom prst="mathMultiply">
            <a:avLst>
              <a:gd name="adj1" fmla="val 742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ounded Rectangle 18"/>
          <p:cNvSpPr/>
          <p:nvPr userDrawn="1"/>
        </p:nvSpPr>
        <p:spPr>
          <a:xfrm rot="3480413">
            <a:off x="7978466" y="-1240167"/>
            <a:ext cx="336156" cy="2979074"/>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0" name="Picture 19"/>
          <p:cNvPicPr>
            <a:picLocks noChangeAspect="1"/>
          </p:cNvPicPr>
          <p:nvPr userDrawn="1"/>
        </p:nvPicPr>
        <p:blipFill rotWithShape="1">
          <a:blip r:embed="rId2"/>
          <a:srcRect l="-1235" t="47853"/>
          <a:stretch/>
        </p:blipFill>
        <p:spPr>
          <a:xfrm>
            <a:off x="9029700" y="0"/>
            <a:ext cx="1796002" cy="925145"/>
          </a:xfrm>
          <a:prstGeom prst="rect">
            <a:avLst/>
          </a:prstGeom>
        </p:spPr>
      </p:pic>
      <p:sp>
        <p:nvSpPr>
          <p:cNvPr id="21" name="Freeform 20"/>
          <p:cNvSpPr/>
          <p:nvPr userDrawn="1"/>
        </p:nvSpPr>
        <p:spPr>
          <a:xfrm>
            <a:off x="6362700" y="1203434"/>
            <a:ext cx="416052" cy="3586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2" name="Group 21"/>
          <p:cNvGrpSpPr/>
          <p:nvPr userDrawn="1"/>
        </p:nvGrpSpPr>
        <p:grpSpPr>
          <a:xfrm>
            <a:off x="9705071" y="1104900"/>
            <a:ext cx="973616" cy="184150"/>
            <a:chOff x="-1904998" y="3362326"/>
            <a:chExt cx="4683583" cy="666750"/>
          </a:xfrm>
          <a:solidFill>
            <a:schemeClr val="tx1"/>
          </a:solidFill>
        </p:grpSpPr>
        <p:sp>
          <p:nvSpPr>
            <p:cNvPr id="23" name="Chevron 22"/>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4" name="Chevron 23"/>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5" name="Chevron 24"/>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6" name="Chevron 25"/>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28" name="Rounded Rectangle 27"/>
          <p:cNvSpPr/>
          <p:nvPr userDrawn="1"/>
        </p:nvSpPr>
        <p:spPr>
          <a:xfrm rot="3166483">
            <a:off x="8320457" y="5353462"/>
            <a:ext cx="768778" cy="2383318"/>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9" name="Rounded Rectangle 28"/>
          <p:cNvSpPr/>
          <p:nvPr userDrawn="1"/>
        </p:nvSpPr>
        <p:spPr>
          <a:xfrm rot="3166483">
            <a:off x="11409726" y="-296178"/>
            <a:ext cx="618508" cy="2746122"/>
          </a:xfrm>
          <a:prstGeom prst="roundRect">
            <a:avLst>
              <a:gd name="adj" fmla="val 50000"/>
            </a:avLst>
          </a:prstGeom>
          <a:gradFill>
            <a:gsLst>
              <a:gs pos="0">
                <a:srgbClr val="FFC000"/>
              </a:gs>
              <a:gs pos="81000">
                <a:srgbClr val="00B0F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30" name="Group 29"/>
          <p:cNvGrpSpPr/>
          <p:nvPr userDrawn="1"/>
        </p:nvGrpSpPr>
        <p:grpSpPr>
          <a:xfrm>
            <a:off x="11408141" y="6126480"/>
            <a:ext cx="602918" cy="359410"/>
            <a:chOff x="9663161" y="1943100"/>
            <a:chExt cx="973616" cy="580390"/>
          </a:xfrm>
        </p:grpSpPr>
        <p:grpSp>
          <p:nvGrpSpPr>
            <p:cNvPr id="31" name="Group 30"/>
            <p:cNvGrpSpPr/>
            <p:nvPr userDrawn="1"/>
          </p:nvGrpSpPr>
          <p:grpSpPr>
            <a:xfrm>
              <a:off x="9663161" y="1943100"/>
              <a:ext cx="973616" cy="184150"/>
              <a:chOff x="-1904998" y="3362326"/>
              <a:chExt cx="4683583" cy="666750"/>
            </a:xfrm>
            <a:solidFill>
              <a:schemeClr val="tx1"/>
            </a:solidFill>
          </p:grpSpPr>
          <p:sp>
            <p:nvSpPr>
              <p:cNvPr id="43" name="Chevron 42"/>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4" name="Chevron 43"/>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5" name="Chevron 44"/>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6" name="Chevron 45"/>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32" name="Group 31"/>
            <p:cNvGrpSpPr/>
            <p:nvPr userDrawn="1"/>
          </p:nvGrpSpPr>
          <p:grpSpPr>
            <a:xfrm>
              <a:off x="9663161" y="2141220"/>
              <a:ext cx="973616" cy="184150"/>
              <a:chOff x="-1904998" y="3362326"/>
              <a:chExt cx="4683583" cy="666750"/>
            </a:xfrm>
            <a:solidFill>
              <a:schemeClr val="tx1"/>
            </a:solidFill>
          </p:grpSpPr>
          <p:sp>
            <p:nvSpPr>
              <p:cNvPr id="39" name="Chevron 38"/>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0" name="Chevron 39"/>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1" name="Chevron 40"/>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2" name="Chevron 41"/>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33" name="Group 32"/>
            <p:cNvGrpSpPr/>
            <p:nvPr userDrawn="1"/>
          </p:nvGrpSpPr>
          <p:grpSpPr>
            <a:xfrm>
              <a:off x="9663161" y="2339340"/>
              <a:ext cx="973616" cy="184150"/>
              <a:chOff x="-1904998" y="3362326"/>
              <a:chExt cx="4683583" cy="666750"/>
            </a:xfrm>
            <a:solidFill>
              <a:schemeClr val="tx1"/>
            </a:solidFill>
          </p:grpSpPr>
          <p:sp>
            <p:nvSpPr>
              <p:cNvPr id="34" name="Chevron 33"/>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5" name="Chevron 34"/>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6" name="Chevron 35"/>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7" name="Chevron 36"/>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sp>
        <p:nvSpPr>
          <p:cNvPr id="48" name="Rounded Rectangle 47"/>
          <p:cNvSpPr/>
          <p:nvPr userDrawn="1"/>
        </p:nvSpPr>
        <p:spPr>
          <a:xfrm rot="3259158">
            <a:off x="11221716" y="656079"/>
            <a:ext cx="350376"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Rounded Rectangle 48"/>
          <p:cNvSpPr/>
          <p:nvPr userDrawn="1"/>
        </p:nvSpPr>
        <p:spPr>
          <a:xfrm rot="3480413">
            <a:off x="11252861" y="4633859"/>
            <a:ext cx="571751" cy="1183339"/>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Freeform 49"/>
          <p:cNvSpPr>
            <a:spLocks noGrp="1"/>
          </p:cNvSpPr>
          <p:nvPr>
            <p:ph type="pic" sz="quarter" idx="10"/>
          </p:nvPr>
        </p:nvSpPr>
        <p:spPr>
          <a:xfrm>
            <a:off x="7246140" y="1191708"/>
            <a:ext cx="3993360" cy="4474585"/>
          </a:xfrm>
          <a:custGeom>
            <a:avLst/>
            <a:gdLst>
              <a:gd name="connsiteX0" fmla="*/ 2149692 w 4299386"/>
              <a:gd name="connsiteY0" fmla="*/ 0 h 4817489"/>
              <a:gd name="connsiteX1" fmla="*/ 4299386 w 4299386"/>
              <a:gd name="connsiteY1" fmla="*/ 1303359 h 4817489"/>
              <a:gd name="connsiteX2" fmla="*/ 4299386 w 4299386"/>
              <a:gd name="connsiteY2" fmla="*/ 3514130 h 4817489"/>
              <a:gd name="connsiteX3" fmla="*/ 2149692 w 4299386"/>
              <a:gd name="connsiteY3" fmla="*/ 4817489 h 4817489"/>
              <a:gd name="connsiteX4" fmla="*/ 0 w 4299386"/>
              <a:gd name="connsiteY4" fmla="*/ 3514130 h 4817489"/>
              <a:gd name="connsiteX5" fmla="*/ 0 w 4299386"/>
              <a:gd name="connsiteY5" fmla="*/ 1303359 h 481748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4299386" h="4817489">
                <a:moveTo>
                  <a:pt x="2149692" y="0"/>
                </a:moveTo>
                <a:lnTo>
                  <a:pt x="4299386" y="1303359"/>
                </a:lnTo>
                <a:lnTo>
                  <a:pt x="4299386" y="3514130"/>
                </a:lnTo>
                <a:lnTo>
                  <a:pt x="2149692" y="4817489"/>
                </a:lnTo>
                <a:lnTo>
                  <a:pt x="0" y="3514130"/>
                </a:lnTo>
                <a:lnTo>
                  <a:pt x="0" y="1303359"/>
                </a:lnTo>
                <a:close/>
              </a:path>
            </a:pathLst>
          </a:custGeom>
          <a:solidFill>
            <a:srgbClr val="7030A0">
              <a:alpha val="39000"/>
            </a:srgbClr>
          </a:solidFill>
          <a:ln w="28575">
            <a:solidFill>
              <a:srgbClr val="FF3399"/>
            </a:solidFill>
          </a:ln>
          <a:effectLst>
            <a:outerShdw blurRad="63500" sx="102000" sy="102000" algn="ctr" rotWithShape="0">
              <a:prstClr val="black">
                <a:alpha val="62000"/>
              </a:prstClr>
            </a:outerShdw>
          </a:effectLst>
        </p:spPr>
        <p:txBody>
          <a:bodyPr wrap="square">
            <a:noAutofit/>
          </a:bodyPr>
          <a:lstStyle/>
          <a:p>
            <a:endParaRPr lang="en-US"/>
          </a:p>
        </p:txBody>
      </p:sp>
      <p:sp>
        <p:nvSpPr>
          <p:cNvPr id="38" name="Shape 48"/>
          <p:cNvSpPr txBox="1">
            <a:spLocks noGrp="1"/>
          </p:cNvSpPr>
          <p:nvPr>
            <p:ph type="body" idx="11"/>
          </p:nvPr>
        </p:nvSpPr>
        <p:spPr>
          <a:xfrm>
            <a:off x="571500" y="3064405"/>
            <a:ext cx="4705349" cy="213769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571500" y="1800152"/>
            <a:ext cx="4697354" cy="831256"/>
          </a:xfrm>
          <a:prstGeom prst="rect">
            <a:avLst/>
          </a:prstGeom>
        </p:spPr>
        <p:txBody>
          <a:bodyPr lIns="91425" tIns="91425" rIns="91425" bIns="91425" anchor="b" anchorCtr="0">
            <a:normAutofit/>
          </a:bodyPr>
          <a:lstStyle>
            <a:lvl1pPr lvl="0">
              <a:spcBef>
                <a:spcPts val="0"/>
              </a:spcBef>
              <a:defRPr sz="32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42" name="Freeform 41"/>
          <p:cNvSpPr/>
          <p:nvPr userDrawn="1"/>
        </p:nvSpPr>
        <p:spPr>
          <a:xfrm>
            <a:off x="0" y="0"/>
            <a:ext cx="12192000" cy="6858000"/>
          </a:xfrm>
          <a:custGeom>
            <a:avLst/>
            <a:gdLst>
              <a:gd name="connsiteX0" fmla="*/ 5257800 w 12192000"/>
              <a:gd name="connsiteY0" fmla="*/ 0 h 6858000"/>
              <a:gd name="connsiteX1" fmla="*/ 12192000 w 12192000"/>
              <a:gd name="connsiteY1" fmla="*/ 0 h 6858000"/>
              <a:gd name="connsiteX2" fmla="*/ 12192000 w 12192000"/>
              <a:gd name="connsiteY2" fmla="*/ 304800 h 6858000"/>
              <a:gd name="connsiteX3" fmla="*/ 5314950 w 12192000"/>
              <a:gd name="connsiteY3" fmla="*/ 304800 h 6858000"/>
              <a:gd name="connsiteX4" fmla="*/ 5314950 w 12192000"/>
              <a:gd name="connsiteY4" fmla="*/ 6553200 h 6858000"/>
              <a:gd name="connsiteX5" fmla="*/ 12192000 w 12192000"/>
              <a:gd name="connsiteY5" fmla="*/ 6553200 h 6858000"/>
              <a:gd name="connsiteX6" fmla="*/ 12192000 w 12192000"/>
              <a:gd name="connsiteY6" fmla="*/ 6858000 h 6858000"/>
              <a:gd name="connsiteX7" fmla="*/ 5314950 w 12192000"/>
              <a:gd name="connsiteY7" fmla="*/ 6858000 h 6858000"/>
              <a:gd name="connsiteX8" fmla="*/ 5257801 w 12192000"/>
              <a:gd name="connsiteY8" fmla="*/ 6858000 h 6858000"/>
              <a:gd name="connsiteX9" fmla="*/ 0 w 12192000"/>
              <a:gd name="connsiteY9" fmla="*/ 6858000 h 6858000"/>
              <a:gd name="connsiteX10" fmla="*/ 0 w 12192000"/>
              <a:gd name="connsiteY10" fmla="*/ 0 h 6858000"/>
              <a:gd name="connsiteX11" fmla="*/ 5257800 w 12192000"/>
              <a:gd name="connsiteY11" fmla="*/ 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2192000" h="6858000">
                <a:moveTo>
                  <a:pt x="5257800" y="0"/>
                </a:moveTo>
                <a:lnTo>
                  <a:pt x="12192000" y="0"/>
                </a:lnTo>
                <a:lnTo>
                  <a:pt x="12192000" y="304800"/>
                </a:lnTo>
                <a:lnTo>
                  <a:pt x="5314950" y="304800"/>
                </a:lnTo>
                <a:lnTo>
                  <a:pt x="5314950" y="6553200"/>
                </a:lnTo>
                <a:lnTo>
                  <a:pt x="12192000" y="6553200"/>
                </a:lnTo>
                <a:lnTo>
                  <a:pt x="12192000" y="6858000"/>
                </a:lnTo>
                <a:lnTo>
                  <a:pt x="5314950" y="6858000"/>
                </a:lnTo>
                <a:lnTo>
                  <a:pt x="5257801" y="6858000"/>
                </a:lnTo>
                <a:lnTo>
                  <a:pt x="0" y="6858000"/>
                </a:lnTo>
                <a:lnTo>
                  <a:pt x="0" y="0"/>
                </a:lnTo>
                <a:lnTo>
                  <a:pt x="5257800" y="0"/>
                </a:lnTo>
                <a:close/>
              </a:path>
            </a:pathLst>
          </a:custGeom>
          <a:gradFill flip="none" rotWithShape="1">
            <a:gsLst>
              <a:gs pos="50000">
                <a:srgbClr val="00B0F0">
                  <a:lumMod val="89000"/>
                </a:srgbClr>
              </a:gs>
              <a:gs pos="0">
                <a:srgbClr val="0070C0"/>
              </a:gs>
            </a:gsLst>
            <a:lin ang="540000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Rounded Rectangle 38"/>
          <p:cNvSpPr/>
          <p:nvPr userDrawn="1"/>
        </p:nvSpPr>
        <p:spPr>
          <a:xfrm rot="3259158">
            <a:off x="3730516" y="2159252"/>
            <a:ext cx="175514" cy="1730268"/>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Shape 48"/>
          <p:cNvSpPr txBox="1">
            <a:spLocks noGrp="1"/>
          </p:cNvSpPr>
          <p:nvPr>
            <p:ph type="body" idx="11"/>
          </p:nvPr>
        </p:nvSpPr>
        <p:spPr>
          <a:xfrm>
            <a:off x="5748494" y="2448536"/>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Shape 48"/>
          <p:cNvSpPr txBox="1">
            <a:spLocks noGrp="1"/>
          </p:cNvSpPr>
          <p:nvPr>
            <p:ph type="body" idx="12"/>
          </p:nvPr>
        </p:nvSpPr>
        <p:spPr>
          <a:xfrm>
            <a:off x="8945349" y="2448536"/>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Shape 47"/>
          <p:cNvSpPr txBox="1">
            <a:spLocks noGrp="1"/>
          </p:cNvSpPr>
          <p:nvPr>
            <p:ph type="title"/>
          </p:nvPr>
        </p:nvSpPr>
        <p:spPr>
          <a:xfrm>
            <a:off x="5748494" y="1230837"/>
            <a:ext cx="6122641" cy="831256"/>
          </a:xfrm>
          <a:prstGeom prst="rect">
            <a:avLst/>
          </a:prstGeom>
        </p:spPr>
        <p:txBody>
          <a:bodyPr lIns="91425" tIns="91425" rIns="91425" bIns="91425" anchor="b" anchorCtr="0">
            <a:normAutofit/>
          </a:bodyPr>
          <a:lstStyle>
            <a:lvl1pPr lvl="0">
              <a:spcBef>
                <a:spcPts val="0"/>
              </a:spcBef>
              <a:defRPr sz="32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7" name="Picture 16"/>
          <p:cNvPicPr>
            <a:picLocks noChangeAspect="1"/>
          </p:cNvPicPr>
          <p:nvPr userDrawn="1"/>
        </p:nvPicPr>
        <p:blipFill>
          <a:blip r:embed="rId2">
            <a:lum bright="70000" contrast="-70000"/>
          </a:blip>
          <a:srcRect l="9129" t="3875" r="10675" b="3493"/>
          <a:stretch>
            <a:fillRect/>
          </a:stretch>
        </p:blipFill>
        <p:spPr>
          <a:xfrm>
            <a:off x="1181100" y="0"/>
            <a:ext cx="2232291" cy="2232291"/>
          </a:xfrm>
          <a:custGeom>
            <a:avLst/>
            <a:gdLst>
              <a:gd name="connsiteX0" fmla="*/ 1784555 w 3569110"/>
              <a:gd name="connsiteY0" fmla="*/ 0 h 3569110"/>
              <a:gd name="connsiteX1" fmla="*/ 3569110 w 3569110"/>
              <a:gd name="connsiteY1" fmla="*/ 1784555 h 3569110"/>
              <a:gd name="connsiteX2" fmla="*/ 1784555 w 3569110"/>
              <a:gd name="connsiteY2" fmla="*/ 3569110 h 3569110"/>
              <a:gd name="connsiteX3" fmla="*/ 0 w 3569110"/>
              <a:gd name="connsiteY3" fmla="*/ 1784555 h 3569110"/>
              <a:gd name="connsiteX4" fmla="*/ 1784555 w 3569110"/>
              <a:gd name="connsiteY4" fmla="*/ 0 h 356911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69110" h="3569110">
                <a:moveTo>
                  <a:pt x="1784555" y="0"/>
                </a:moveTo>
                <a:cubicBezTo>
                  <a:pt x="2770138" y="0"/>
                  <a:pt x="3569110" y="798972"/>
                  <a:pt x="3569110" y="1784555"/>
                </a:cubicBezTo>
                <a:cubicBezTo>
                  <a:pt x="3569110" y="2770138"/>
                  <a:pt x="2770138" y="3569110"/>
                  <a:pt x="1784555" y="3569110"/>
                </a:cubicBezTo>
                <a:cubicBezTo>
                  <a:pt x="798972" y="3569110"/>
                  <a:pt x="0" y="2770138"/>
                  <a:pt x="0" y="1784555"/>
                </a:cubicBezTo>
                <a:cubicBezTo>
                  <a:pt x="0" y="798972"/>
                  <a:pt x="798972" y="0"/>
                  <a:pt x="1784555" y="0"/>
                </a:cubicBezTo>
                <a:close/>
              </a:path>
            </a:pathLst>
          </a:custGeom>
        </p:spPr>
      </p:pic>
      <p:sp>
        <p:nvSpPr>
          <p:cNvPr id="18" name="Rounded Rectangle 17"/>
          <p:cNvSpPr/>
          <p:nvPr userDrawn="1"/>
        </p:nvSpPr>
        <p:spPr>
          <a:xfrm rot="3259158">
            <a:off x="3308347" y="-1248922"/>
            <a:ext cx="350376" cy="3454099"/>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ounded Rectangle 18"/>
          <p:cNvSpPr/>
          <p:nvPr userDrawn="1"/>
        </p:nvSpPr>
        <p:spPr>
          <a:xfrm rot="3166483">
            <a:off x="3987656" y="37814"/>
            <a:ext cx="533104" cy="2366936"/>
          </a:xfrm>
          <a:prstGeom prst="roundRect">
            <a:avLst>
              <a:gd name="adj" fmla="val 50000"/>
            </a:avLst>
          </a:prstGeom>
          <a:gradFill>
            <a:gsLst>
              <a:gs pos="94000">
                <a:srgbClr val="FFC000"/>
              </a:gs>
              <a:gs pos="0">
                <a:srgbClr val="FF0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ounded Rectangle 19"/>
          <p:cNvSpPr/>
          <p:nvPr userDrawn="1"/>
        </p:nvSpPr>
        <p:spPr>
          <a:xfrm rot="3166483">
            <a:off x="422256" y="4942481"/>
            <a:ext cx="884870" cy="2383318"/>
          </a:xfrm>
          <a:prstGeom prst="roundRect">
            <a:avLst>
              <a:gd name="adj" fmla="val 50000"/>
            </a:avLst>
          </a:prstGeom>
          <a:gradFill>
            <a:gsLst>
              <a:gs pos="94000">
                <a:srgbClr val="FFC000"/>
              </a:gs>
              <a:gs pos="0">
                <a:srgbClr val="FFFF00"/>
              </a:gs>
            </a:gsLst>
            <a:lin ang="5400000" scaled="1"/>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ounded Rectangle 20"/>
          <p:cNvSpPr/>
          <p:nvPr userDrawn="1"/>
        </p:nvSpPr>
        <p:spPr>
          <a:xfrm rot="3259158">
            <a:off x="3916010" y="3054617"/>
            <a:ext cx="331929" cy="3435399"/>
          </a:xfrm>
          <a:prstGeom prst="roundRect">
            <a:avLst>
              <a:gd name="adj" fmla="val 50000"/>
            </a:avLst>
          </a:prstGeom>
          <a:gradFill>
            <a:gsLst>
              <a:gs pos="100000">
                <a:srgbClr val="00B0F0"/>
              </a:gs>
              <a:gs pos="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Donut 21"/>
          <p:cNvSpPr/>
          <p:nvPr userDrawn="1"/>
        </p:nvSpPr>
        <p:spPr>
          <a:xfrm>
            <a:off x="3419538" y="2783145"/>
            <a:ext cx="619431" cy="619431"/>
          </a:xfrm>
          <a:prstGeom prst="donut">
            <a:avLst>
              <a:gd name="adj" fmla="val 1326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3" name="Rounded Rectangle 22"/>
          <p:cNvSpPr/>
          <p:nvPr userDrawn="1"/>
        </p:nvSpPr>
        <p:spPr>
          <a:xfrm rot="3480413">
            <a:off x="3600036" y="4967833"/>
            <a:ext cx="421393" cy="2008142"/>
          </a:xfrm>
          <a:prstGeom prst="roundRect">
            <a:avLst>
              <a:gd name="adj" fmla="val 50000"/>
            </a:avLst>
          </a:prstGeom>
          <a:gradFill>
            <a:gsLst>
              <a:gs pos="7000">
                <a:srgbClr val="FF3399"/>
              </a:gs>
              <a:gs pos="100000">
                <a:srgbClr val="FFC000"/>
              </a:gs>
            </a:gsLst>
            <a:lin ang="5400000" scaled="1"/>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4" name="Picture 23"/>
          <p:cNvPicPr>
            <a:picLocks noChangeAspect="1"/>
          </p:cNvPicPr>
          <p:nvPr userDrawn="1"/>
        </p:nvPicPr>
        <p:blipFill rotWithShape="1">
          <a:blip r:embed="rId3">
            <a:lum bright="70000" contrast="-70000"/>
          </a:blip>
          <a:srcRect t="53657"/>
          <a:stretch/>
        </p:blipFill>
        <p:spPr>
          <a:xfrm>
            <a:off x="621031" y="5245099"/>
            <a:ext cx="1212850" cy="1060381"/>
          </a:xfrm>
          <a:prstGeom prst="rect">
            <a:avLst/>
          </a:prstGeom>
        </p:spPr>
      </p:pic>
      <p:sp>
        <p:nvSpPr>
          <p:cNvPr id="25" name="Multiply 24"/>
          <p:cNvSpPr/>
          <p:nvPr userDrawn="1"/>
        </p:nvSpPr>
        <p:spPr>
          <a:xfrm>
            <a:off x="5143868" y="5216013"/>
            <a:ext cx="734962" cy="734962"/>
          </a:xfrm>
          <a:prstGeom prst="mathMultiply">
            <a:avLst>
              <a:gd name="adj1" fmla="val 742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6" name="Group 25"/>
          <p:cNvGrpSpPr/>
          <p:nvPr userDrawn="1"/>
        </p:nvGrpSpPr>
        <p:grpSpPr>
          <a:xfrm>
            <a:off x="2240280" y="3873500"/>
            <a:ext cx="1362123" cy="536052"/>
            <a:chOff x="9663161" y="1943100"/>
            <a:chExt cx="973616" cy="382270"/>
          </a:xfrm>
          <a:solidFill>
            <a:schemeClr val="bg1"/>
          </a:solidFill>
        </p:grpSpPr>
        <p:grpSp>
          <p:nvGrpSpPr>
            <p:cNvPr id="27" name="Group 26"/>
            <p:cNvGrpSpPr/>
            <p:nvPr userDrawn="1"/>
          </p:nvGrpSpPr>
          <p:grpSpPr>
            <a:xfrm>
              <a:off x="9663161" y="1943100"/>
              <a:ext cx="973616" cy="184150"/>
              <a:chOff x="-1904998" y="3362326"/>
              <a:chExt cx="4683583" cy="666750"/>
            </a:xfrm>
            <a:grpFill/>
          </p:grpSpPr>
          <p:sp>
            <p:nvSpPr>
              <p:cNvPr id="33" name="Chevron 32"/>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4" name="Chevron 33"/>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5" name="Chevron 34"/>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6" name="Chevron 35"/>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28" name="Group 27"/>
            <p:cNvGrpSpPr/>
            <p:nvPr userDrawn="1"/>
          </p:nvGrpSpPr>
          <p:grpSpPr>
            <a:xfrm>
              <a:off x="9663161" y="2141220"/>
              <a:ext cx="973616" cy="184150"/>
              <a:chOff x="-1904998" y="3362326"/>
              <a:chExt cx="4683583" cy="666750"/>
            </a:xfrm>
            <a:grpFill/>
          </p:grpSpPr>
          <p:sp>
            <p:nvSpPr>
              <p:cNvPr id="29" name="Chevron 28"/>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0" name="Chevron 29"/>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1" name="Chevron 30"/>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2" name="Chevron 31"/>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sp>
        <p:nvSpPr>
          <p:cNvPr id="37" name="Rounded Rectangle 36"/>
          <p:cNvSpPr/>
          <p:nvPr userDrawn="1"/>
        </p:nvSpPr>
        <p:spPr>
          <a:xfrm rot="3166483">
            <a:off x="840627" y="2032920"/>
            <a:ext cx="884870" cy="2550440"/>
          </a:xfrm>
          <a:prstGeom prst="roundRect">
            <a:avLst>
              <a:gd name="adj" fmla="val 50000"/>
            </a:avLst>
          </a:prstGeom>
          <a:gradFill>
            <a:gsLst>
              <a:gs pos="94000">
                <a:srgbClr val="7030A0"/>
              </a:gs>
              <a:gs pos="0">
                <a:srgbClr val="FFFF00"/>
              </a:gs>
            </a:gsLst>
            <a:lin ang="5400000" scaled="1"/>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Freeform 37"/>
          <p:cNvSpPr/>
          <p:nvPr userDrawn="1"/>
        </p:nvSpPr>
        <p:spPr>
          <a:xfrm>
            <a:off x="354330" y="650984"/>
            <a:ext cx="681228" cy="5872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Picture Placeholder 3"/>
          <p:cNvSpPr>
            <a:spLocks noGrp="1"/>
          </p:cNvSpPr>
          <p:nvPr>
            <p:ph type="pic" sz="quarter" idx="13" hasCustomPrompt="1"/>
          </p:nvPr>
        </p:nvSpPr>
        <p:spPr>
          <a:xfrm>
            <a:off x="800100" y="800100"/>
            <a:ext cx="3543300" cy="5238750"/>
          </a:xfrm>
          <a:solidFill>
            <a:srgbClr val="7030A0">
              <a:alpha val="47000"/>
            </a:srgbClr>
          </a:solidFill>
          <a:ln w="28575">
            <a:solidFill>
              <a:schemeClr val="bg1"/>
            </a:solidFill>
          </a:ln>
          <a:effectLst>
            <a:outerShdw blurRad="241300" sx="102000" sy="102000" algn="ctr" rotWithShape="0">
              <a:prstClr val="black">
                <a:alpha val="44000"/>
              </a:prstClr>
            </a:outerShdw>
          </a:effectLst>
        </p:spPr>
        <p:txBody>
          <a:bodyPr/>
          <a:lstStyle>
            <a:lvl1pPr>
              <a:defRPr>
                <a:solidFill>
                  <a:schemeClr val="bg1"/>
                </a:solidFill>
              </a:defRPr>
            </a:lvl1pPr>
          </a:lstStyle>
          <a:p>
            <a:r>
              <a:rPr lang="en-US" dirty="0"/>
              <a:t>Insert your picture</a:t>
            </a:r>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bg>
      <p:bgPr>
        <a:solidFill>
          <a:schemeClr val="bg1"/>
        </a:solidFill>
        <a:effectLst/>
      </p:bgPr>
    </p:bg>
    <p:spTree>
      <p:nvGrpSpPr>
        <p:cNvPr id="1" name="Shape 77"/>
        <p:cNvGrpSpPr/>
        <p:nvPr/>
      </p:nvGrpSpPr>
      <p:grpSpPr>
        <a:xfrm>
          <a:off x="0" y="0"/>
          <a:ext cx="0" cy="0"/>
          <a:chOff x="0" y="0"/>
          <a:chExt cx="0" cy="0"/>
        </a:xfrm>
      </p:grpSpPr>
      <p:sp>
        <p:nvSpPr>
          <p:cNvPr id="24" name="Donut 23"/>
          <p:cNvSpPr/>
          <p:nvPr userDrawn="1"/>
        </p:nvSpPr>
        <p:spPr>
          <a:xfrm rot="10800000">
            <a:off x="4239186" y="220256"/>
            <a:ext cx="1037663" cy="1037663"/>
          </a:xfrm>
          <a:prstGeom prst="donut">
            <a:avLst>
              <a:gd name="adj" fmla="val 1326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5" name="Rounded Rectangle 24"/>
          <p:cNvSpPr/>
          <p:nvPr userDrawn="1"/>
        </p:nvSpPr>
        <p:spPr>
          <a:xfrm rot="14280413">
            <a:off x="7547274" y="1487473"/>
            <a:ext cx="324051" cy="1544260"/>
          </a:xfrm>
          <a:prstGeom prst="roundRect">
            <a:avLst>
              <a:gd name="adj" fmla="val 50000"/>
            </a:avLst>
          </a:prstGeom>
          <a:gradFill>
            <a:gsLst>
              <a:gs pos="7000">
                <a:srgbClr val="FFC000"/>
              </a:gs>
              <a:gs pos="10000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Rounded Rectangle 25"/>
          <p:cNvSpPr/>
          <p:nvPr userDrawn="1"/>
        </p:nvSpPr>
        <p:spPr>
          <a:xfrm rot="14280413">
            <a:off x="3451524" y="2668573"/>
            <a:ext cx="324051" cy="1544260"/>
          </a:xfrm>
          <a:prstGeom prst="roundRect">
            <a:avLst>
              <a:gd name="adj" fmla="val 50000"/>
            </a:avLst>
          </a:prstGeom>
          <a:gradFill>
            <a:gsLst>
              <a:gs pos="0">
                <a:srgbClr val="FFC000"/>
              </a:gs>
              <a:gs pos="50000">
                <a:schemeClr val="accent2"/>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7" name="Picture 26"/>
          <p:cNvPicPr>
            <a:picLocks noChangeAspect="1"/>
          </p:cNvPicPr>
          <p:nvPr userDrawn="1"/>
        </p:nvPicPr>
        <p:blipFill>
          <a:blip r:embed="rId2">
            <a:biLevel thresh="25000"/>
            <a:extLst>
              <a:ext uri="{BEBA8EAE-BF5A-486C-A8C5-ECC9F3942E4B}">
                <a14:imgProps xmlns:a14="http://schemas.microsoft.com/office/drawing/2010/main">
                  <a14:imgLayer r:embed="rId3">
                    <a14:imgEffect>
                      <a14:saturation sat="300000"/>
                    </a14:imgEffect>
                  </a14:imgLayer>
                </a14:imgProps>
              </a:ext>
            </a:extLst>
          </a:blip>
          <a:srcRect l="9129" t="3875" r="10675" b="3493"/>
          <a:stretch>
            <a:fillRect/>
          </a:stretch>
        </p:blipFill>
        <p:spPr>
          <a:xfrm rot="10800000">
            <a:off x="2674015" y="4769266"/>
            <a:ext cx="1775952" cy="1775952"/>
          </a:xfrm>
          <a:custGeom>
            <a:avLst/>
            <a:gdLst>
              <a:gd name="connsiteX0" fmla="*/ 1784555 w 3569110"/>
              <a:gd name="connsiteY0" fmla="*/ 0 h 3569110"/>
              <a:gd name="connsiteX1" fmla="*/ 3569110 w 3569110"/>
              <a:gd name="connsiteY1" fmla="*/ 1784555 h 3569110"/>
              <a:gd name="connsiteX2" fmla="*/ 1784555 w 3569110"/>
              <a:gd name="connsiteY2" fmla="*/ 3569110 h 3569110"/>
              <a:gd name="connsiteX3" fmla="*/ 0 w 3569110"/>
              <a:gd name="connsiteY3" fmla="*/ 1784555 h 3569110"/>
              <a:gd name="connsiteX4" fmla="*/ 1784555 w 3569110"/>
              <a:gd name="connsiteY4" fmla="*/ 0 h 356911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69110" h="3569110">
                <a:moveTo>
                  <a:pt x="1784555" y="0"/>
                </a:moveTo>
                <a:cubicBezTo>
                  <a:pt x="2770138" y="0"/>
                  <a:pt x="3569110" y="798972"/>
                  <a:pt x="3569110" y="1784555"/>
                </a:cubicBezTo>
                <a:cubicBezTo>
                  <a:pt x="3569110" y="2770138"/>
                  <a:pt x="2770138" y="3569110"/>
                  <a:pt x="1784555" y="3569110"/>
                </a:cubicBezTo>
                <a:cubicBezTo>
                  <a:pt x="798972" y="3569110"/>
                  <a:pt x="0" y="2770138"/>
                  <a:pt x="0" y="1784555"/>
                </a:cubicBezTo>
                <a:cubicBezTo>
                  <a:pt x="0" y="798972"/>
                  <a:pt x="798972" y="0"/>
                  <a:pt x="1784555" y="0"/>
                </a:cubicBezTo>
                <a:close/>
              </a:path>
            </a:pathLst>
          </a:custGeom>
        </p:spPr>
      </p:pic>
      <p:pic>
        <p:nvPicPr>
          <p:cNvPr id="28" name="Picture 27"/>
          <p:cNvPicPr>
            <a:picLocks noChangeAspect="1"/>
          </p:cNvPicPr>
          <p:nvPr userDrawn="1"/>
        </p:nvPicPr>
        <p:blipFill rotWithShape="1">
          <a:blip r:embed="rId4">
            <a:biLevel thresh="75000"/>
            <a:extLst>
              <a:ext uri="{BEBA8EAE-BF5A-486C-A8C5-ECC9F3942E4B}">
                <a14:imgProps xmlns:a14="http://schemas.microsoft.com/office/drawing/2010/main">
                  <a14:imgLayer r:embed="rId5">
                    <a14:imgEffect>
                      <a14:artisticPhotocopy/>
                    </a14:imgEffect>
                  </a14:imgLayer>
                </a14:imgProps>
              </a:ext>
            </a:extLst>
          </a:blip>
          <a:srcRect l="17275"/>
          <a:stretch/>
        </p:blipFill>
        <p:spPr>
          <a:xfrm rot="10800000">
            <a:off x="10718874" y="232113"/>
            <a:ext cx="1467616" cy="1774090"/>
          </a:xfrm>
          <a:prstGeom prst="rect">
            <a:avLst/>
          </a:prstGeom>
        </p:spPr>
      </p:pic>
      <p:sp>
        <p:nvSpPr>
          <p:cNvPr id="29" name="Rounded Rectangle 28"/>
          <p:cNvSpPr/>
          <p:nvPr userDrawn="1"/>
        </p:nvSpPr>
        <p:spPr>
          <a:xfrm rot="14059158">
            <a:off x="2371533" y="4636238"/>
            <a:ext cx="350376" cy="3454099"/>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Rounded Rectangle 29"/>
          <p:cNvSpPr/>
          <p:nvPr userDrawn="1"/>
        </p:nvSpPr>
        <p:spPr>
          <a:xfrm rot="13966483">
            <a:off x="487232" y="5561744"/>
            <a:ext cx="323063" cy="1434372"/>
          </a:xfrm>
          <a:prstGeom prst="roundRect">
            <a:avLst>
              <a:gd name="adj" fmla="val 50000"/>
            </a:avLst>
          </a:prstGeom>
          <a:gradFill>
            <a:gsLst>
              <a:gs pos="94000">
                <a:srgbClr val="FFC000"/>
              </a:gs>
              <a:gs pos="0">
                <a:srgbClr val="FF0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Rounded Rectangle 30"/>
          <p:cNvSpPr/>
          <p:nvPr userDrawn="1"/>
        </p:nvSpPr>
        <p:spPr>
          <a:xfrm rot="13966483">
            <a:off x="-115571" y="3916166"/>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Rounded Rectangle 31"/>
          <p:cNvSpPr/>
          <p:nvPr userDrawn="1"/>
        </p:nvSpPr>
        <p:spPr>
          <a:xfrm rot="14059158">
            <a:off x="1013422" y="1121124"/>
            <a:ext cx="162595" cy="3454099"/>
          </a:xfrm>
          <a:prstGeom prst="roundRect">
            <a:avLst>
              <a:gd name="adj" fmla="val 50000"/>
            </a:avLst>
          </a:prstGeom>
          <a:gradFill>
            <a:gsLst>
              <a:gs pos="100000">
                <a:srgbClr val="00B0F0"/>
              </a:gs>
              <a:gs pos="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Rounded Rectangle 38"/>
          <p:cNvSpPr/>
          <p:nvPr userDrawn="1"/>
        </p:nvSpPr>
        <p:spPr>
          <a:xfrm rot="14280413">
            <a:off x="1737438" y="-108492"/>
            <a:ext cx="575471" cy="2742399"/>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Rounded Rectangle 39"/>
          <p:cNvSpPr/>
          <p:nvPr userDrawn="1"/>
        </p:nvSpPr>
        <p:spPr>
          <a:xfrm rot="14280413">
            <a:off x="335146" y="-293402"/>
            <a:ext cx="421393" cy="2008142"/>
          </a:xfrm>
          <a:prstGeom prst="roundRect">
            <a:avLst>
              <a:gd name="adj" fmla="val 50000"/>
            </a:avLst>
          </a:prstGeom>
          <a:gradFill>
            <a:gsLst>
              <a:gs pos="7000">
                <a:srgbClr val="00B0F0"/>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Rounded Rectangle 40"/>
          <p:cNvSpPr/>
          <p:nvPr userDrawn="1"/>
        </p:nvSpPr>
        <p:spPr>
          <a:xfrm rot="14280413">
            <a:off x="9572354" y="5007260"/>
            <a:ext cx="336156" cy="2979074"/>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42" name="Picture 41"/>
          <p:cNvPicPr>
            <a:picLocks noChangeAspect="1"/>
          </p:cNvPicPr>
          <p:nvPr userDrawn="1"/>
        </p:nvPicPr>
        <p:blipFill rotWithShape="1">
          <a:blip r:embed="rId4">
            <a:biLevel thresh="75000"/>
            <a:extLst>
              <a:ext uri="{BEBA8EAE-BF5A-486C-A8C5-ECC9F3942E4B}">
                <a14:imgProps xmlns:a14="http://schemas.microsoft.com/office/drawing/2010/main">
                  <a14:imgLayer r:embed="rId5">
                    <a14:imgEffect>
                      <a14:artisticPhotocopy/>
                    </a14:imgEffect>
                  </a14:imgLayer>
                </a14:imgProps>
              </a:ext>
            </a:extLst>
          </a:blip>
          <a:srcRect l="-1235" t="47853"/>
          <a:stretch/>
        </p:blipFill>
        <p:spPr>
          <a:xfrm rot="10800000">
            <a:off x="7728024" y="5916270"/>
            <a:ext cx="1796002" cy="925145"/>
          </a:xfrm>
          <a:prstGeom prst="rect">
            <a:avLst/>
          </a:prstGeom>
        </p:spPr>
      </p:pic>
      <p:pic>
        <p:nvPicPr>
          <p:cNvPr id="43" name="Picture 42"/>
          <p:cNvPicPr>
            <a:picLocks noChangeAspect="1"/>
          </p:cNvPicPr>
          <p:nvPr userDrawn="1"/>
        </p:nvPicPr>
        <p:blipFill rotWithShape="1">
          <a:blip r:embed="rId6"/>
          <a:srcRect t="53657"/>
          <a:stretch/>
        </p:blipFill>
        <p:spPr>
          <a:xfrm rot="10800000">
            <a:off x="6177576" y="146063"/>
            <a:ext cx="678269" cy="593003"/>
          </a:xfrm>
          <a:prstGeom prst="rect">
            <a:avLst/>
          </a:prstGeom>
        </p:spPr>
      </p:pic>
      <p:sp>
        <p:nvSpPr>
          <p:cNvPr id="44" name="Rounded Rectangle 43"/>
          <p:cNvSpPr/>
          <p:nvPr userDrawn="1"/>
        </p:nvSpPr>
        <p:spPr>
          <a:xfrm rot="14059158">
            <a:off x="11210733" y="2883638"/>
            <a:ext cx="350376"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Freeform 44"/>
          <p:cNvSpPr/>
          <p:nvPr userDrawn="1"/>
        </p:nvSpPr>
        <p:spPr>
          <a:xfrm rot="10800000">
            <a:off x="11374924" y="5279315"/>
            <a:ext cx="416052" cy="3586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6" name="Group 45"/>
          <p:cNvGrpSpPr/>
          <p:nvPr userDrawn="1"/>
        </p:nvGrpSpPr>
        <p:grpSpPr>
          <a:xfrm rot="10800000">
            <a:off x="7894089" y="5323765"/>
            <a:ext cx="973616" cy="184150"/>
            <a:chOff x="-1904998" y="3362326"/>
            <a:chExt cx="4683583" cy="666750"/>
          </a:xfrm>
          <a:solidFill>
            <a:schemeClr val="tx1"/>
          </a:solidFill>
        </p:grpSpPr>
        <p:sp>
          <p:nvSpPr>
            <p:cNvPr id="47" name="Chevron 46"/>
            <p:cNvSpPr/>
            <p:nvPr userDrawn="1"/>
          </p:nvSpPr>
          <p:spPr>
            <a:xfrm rot="16200000">
              <a:off x="-481917" y="3109913"/>
              <a:ext cx="666750" cy="1171575"/>
            </a:xfrm>
            <a:prstGeom prst="chevron">
              <a:avLst>
                <a:gd name="adj" fmla="val 77143"/>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8" name="Chevron 47"/>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9" name="Chevron 48"/>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0" name="Chevron 49"/>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51" name="Rounded Rectangle 50"/>
          <p:cNvSpPr/>
          <p:nvPr userDrawn="1"/>
        </p:nvSpPr>
        <p:spPr>
          <a:xfrm rot="13966483">
            <a:off x="11447779" y="1820666"/>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Rounded Rectangle 51"/>
          <p:cNvSpPr/>
          <p:nvPr userDrawn="1"/>
        </p:nvSpPr>
        <p:spPr>
          <a:xfrm rot="14059158">
            <a:off x="5133783" y="5436338"/>
            <a:ext cx="350376"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Rounded Rectangle 52"/>
          <p:cNvSpPr/>
          <p:nvPr userDrawn="1"/>
        </p:nvSpPr>
        <p:spPr>
          <a:xfrm rot="13966483">
            <a:off x="8515801" y="-621045"/>
            <a:ext cx="768778" cy="2383318"/>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54" name="Rounded Rectangle 53"/>
          <p:cNvSpPr/>
          <p:nvPr userDrawn="1"/>
        </p:nvSpPr>
        <p:spPr>
          <a:xfrm rot="13966483">
            <a:off x="9269282" y="1713644"/>
            <a:ext cx="323063" cy="1434372"/>
          </a:xfrm>
          <a:prstGeom prst="roundRect">
            <a:avLst>
              <a:gd name="adj" fmla="val 50000"/>
            </a:avLst>
          </a:prstGeom>
          <a:gradFill>
            <a:gsLst>
              <a:gs pos="0">
                <a:srgbClr val="FFC000"/>
              </a:gs>
              <a:gs pos="81000">
                <a:srgbClr val="00B0F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55" name="Multiply 54"/>
          <p:cNvSpPr/>
          <p:nvPr userDrawn="1"/>
        </p:nvSpPr>
        <p:spPr>
          <a:xfrm rot="10800000">
            <a:off x="170476" y="2014390"/>
            <a:ext cx="734962" cy="734962"/>
          </a:xfrm>
          <a:prstGeom prst="mathMultiply">
            <a:avLst>
              <a:gd name="adj1" fmla="val 742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Rounded Rectangle 56"/>
          <p:cNvSpPr/>
          <p:nvPr userDrawn="1"/>
        </p:nvSpPr>
        <p:spPr>
          <a:xfrm rot="13966483">
            <a:off x="1694179" y="1420616"/>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8" name="Group 57"/>
          <p:cNvGrpSpPr/>
          <p:nvPr userDrawn="1"/>
        </p:nvGrpSpPr>
        <p:grpSpPr>
          <a:xfrm rot="10800000">
            <a:off x="5040399" y="5956225"/>
            <a:ext cx="973616" cy="580390"/>
            <a:chOff x="9663161" y="1943100"/>
            <a:chExt cx="973616" cy="580390"/>
          </a:xfrm>
          <a:solidFill>
            <a:schemeClr val="bg1"/>
          </a:solidFill>
        </p:grpSpPr>
        <p:grpSp>
          <p:nvGrpSpPr>
            <p:cNvPr id="59" name="Group 58"/>
            <p:cNvGrpSpPr/>
            <p:nvPr userDrawn="1"/>
          </p:nvGrpSpPr>
          <p:grpSpPr>
            <a:xfrm>
              <a:off x="9663161" y="1943100"/>
              <a:ext cx="973616" cy="184150"/>
              <a:chOff x="-1904998" y="3362326"/>
              <a:chExt cx="4683583" cy="666750"/>
            </a:xfrm>
            <a:grpFill/>
          </p:grpSpPr>
          <p:sp>
            <p:nvSpPr>
              <p:cNvPr id="70" name="Chevron 69"/>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1" name="Chevron 70"/>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2" name="Chevron 71"/>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3" name="Chevron 72"/>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60" name="Group 59"/>
            <p:cNvGrpSpPr/>
            <p:nvPr userDrawn="1"/>
          </p:nvGrpSpPr>
          <p:grpSpPr>
            <a:xfrm>
              <a:off x="9663161" y="2141220"/>
              <a:ext cx="973616" cy="184150"/>
              <a:chOff x="-1904998" y="3362326"/>
              <a:chExt cx="4683583" cy="666750"/>
            </a:xfrm>
            <a:grpFill/>
          </p:grpSpPr>
          <p:sp>
            <p:nvSpPr>
              <p:cNvPr id="66" name="Chevron 65"/>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7" name="Chevron 66"/>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8" name="Chevron 67"/>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9" name="Chevron 68"/>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61" name="Group 60"/>
            <p:cNvGrpSpPr/>
            <p:nvPr userDrawn="1"/>
          </p:nvGrpSpPr>
          <p:grpSpPr>
            <a:xfrm>
              <a:off x="9663161" y="2339340"/>
              <a:ext cx="973616" cy="184150"/>
              <a:chOff x="-1904998" y="3362326"/>
              <a:chExt cx="4683583" cy="666750"/>
            </a:xfrm>
            <a:grpFill/>
          </p:grpSpPr>
          <p:sp>
            <p:nvSpPr>
              <p:cNvPr id="62" name="Chevron 61"/>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3" name="Chevron 62"/>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4" name="Chevron 63"/>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5" name="Chevron 64"/>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sp>
        <p:nvSpPr>
          <p:cNvPr id="23" name="Rounded Rectangle 22"/>
          <p:cNvSpPr/>
          <p:nvPr userDrawn="1"/>
        </p:nvSpPr>
        <p:spPr>
          <a:xfrm>
            <a:off x="1628775" y="647700"/>
            <a:ext cx="8934450" cy="5562600"/>
          </a:xfrm>
          <a:prstGeom prst="roundRect">
            <a:avLst>
              <a:gd name="adj" fmla="val 0"/>
            </a:avLst>
          </a:prstGeom>
          <a:gradFill flip="none" rotWithShape="1">
            <a:gsLst>
              <a:gs pos="100000">
                <a:srgbClr val="7030A0">
                  <a:lumMod val="49000"/>
                </a:srgbClr>
              </a:gs>
              <a:gs pos="0">
                <a:srgbClr val="7030A0">
                  <a:lumMod val="80000"/>
                  <a:lumOff val="20000"/>
                </a:srgbClr>
              </a:gs>
            </a:gsLst>
            <a:lin ang="13500000" scaled="1"/>
            <a:tileRect/>
          </a:gradFill>
          <a:ln w="57150">
            <a:solidFill>
              <a:srgbClr val="FFC000"/>
            </a:solid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Donut 32"/>
          <p:cNvSpPr/>
          <p:nvPr userDrawn="1"/>
        </p:nvSpPr>
        <p:spPr>
          <a:xfrm rot="10800000">
            <a:off x="9698917" y="981389"/>
            <a:ext cx="619431" cy="619431"/>
          </a:xfrm>
          <a:prstGeom prst="donut">
            <a:avLst>
              <a:gd name="adj" fmla="val 492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4" name="Freeform 33"/>
          <p:cNvSpPr/>
          <p:nvPr userDrawn="1"/>
        </p:nvSpPr>
        <p:spPr>
          <a:xfrm rot="10800000">
            <a:off x="2015490" y="1455703"/>
            <a:ext cx="1050586" cy="905678"/>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Multiply 34"/>
          <p:cNvSpPr/>
          <p:nvPr userDrawn="1"/>
        </p:nvSpPr>
        <p:spPr>
          <a:xfrm rot="10800000">
            <a:off x="9638326" y="5169070"/>
            <a:ext cx="734962" cy="734962"/>
          </a:xfrm>
          <a:prstGeom prst="mathMultiply">
            <a:avLst>
              <a:gd name="adj1" fmla="val 742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79"/>
          <p:cNvSpPr txBox="1">
            <a:spLocks noGrp="1"/>
          </p:cNvSpPr>
          <p:nvPr>
            <p:ph type="body" idx="15"/>
          </p:nvPr>
        </p:nvSpPr>
        <p:spPr>
          <a:xfrm>
            <a:off x="2717494" y="2255533"/>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2679394" y="937942"/>
            <a:ext cx="6636056" cy="670029"/>
          </a:xfrm>
          <a:prstGeom prst="rect">
            <a:avLst/>
          </a:prstGeom>
        </p:spPr>
        <p:txBody>
          <a:bodyPr lIns="91425" tIns="91425" rIns="91425" bIns="91425" anchor="b" anchorCtr="0">
            <a:normAutofit/>
          </a:bodyPr>
          <a:lstStyle>
            <a:lvl1pPr lvl="0" algn="ctr" rtl="0">
              <a:spcBef>
                <a:spcPts val="0"/>
              </a:spcBef>
              <a:defRPr sz="3200">
                <a:solidFill>
                  <a:schemeClr val="bg1"/>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36" name="Shape 79"/>
          <p:cNvSpPr txBox="1">
            <a:spLocks noGrp="1"/>
          </p:cNvSpPr>
          <p:nvPr>
            <p:ph type="body" idx="17"/>
          </p:nvPr>
        </p:nvSpPr>
        <p:spPr>
          <a:xfrm>
            <a:off x="2717494" y="4460130"/>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7" name="Shape 79"/>
          <p:cNvSpPr txBox="1">
            <a:spLocks noGrp="1"/>
          </p:cNvSpPr>
          <p:nvPr>
            <p:ph type="body" idx="18"/>
          </p:nvPr>
        </p:nvSpPr>
        <p:spPr>
          <a:xfrm>
            <a:off x="6403948" y="2255533"/>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8" name="Shape 79"/>
          <p:cNvSpPr txBox="1">
            <a:spLocks noGrp="1"/>
          </p:cNvSpPr>
          <p:nvPr>
            <p:ph type="body" idx="19"/>
          </p:nvPr>
        </p:nvSpPr>
        <p:spPr>
          <a:xfrm>
            <a:off x="6403948" y="4460130"/>
            <a:ext cx="2906841" cy="125037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pic>
        <p:nvPicPr>
          <p:cNvPr id="56" name="Picture 55"/>
          <p:cNvPicPr>
            <a:picLocks noChangeAspect="1"/>
          </p:cNvPicPr>
          <p:nvPr userDrawn="1"/>
        </p:nvPicPr>
        <p:blipFill rotWithShape="1">
          <a:blip r:embed="rId6"/>
          <a:srcRect t="53657"/>
          <a:stretch/>
        </p:blipFill>
        <p:spPr>
          <a:xfrm rot="10800000">
            <a:off x="11445239" y="5416561"/>
            <a:ext cx="746759" cy="850267"/>
          </a:xfrm>
          <a:prstGeom prst="rect">
            <a:avLst/>
          </a:prstGeom>
          <a:solidFill>
            <a:schemeClr val="bg1"/>
          </a:solidFill>
        </p:spPr>
      </p:pic>
      <p:grpSp>
        <p:nvGrpSpPr>
          <p:cNvPr id="74" name="Group 73"/>
          <p:cNvGrpSpPr/>
          <p:nvPr userDrawn="1"/>
        </p:nvGrpSpPr>
        <p:grpSpPr>
          <a:xfrm rot="10800000">
            <a:off x="1102360" y="5112944"/>
            <a:ext cx="1152455" cy="686999"/>
            <a:chOff x="9663161" y="1943100"/>
            <a:chExt cx="973616" cy="580390"/>
          </a:xfrm>
          <a:solidFill>
            <a:schemeClr val="bg1"/>
          </a:solidFill>
        </p:grpSpPr>
        <p:grpSp>
          <p:nvGrpSpPr>
            <p:cNvPr id="75" name="Group 74"/>
            <p:cNvGrpSpPr/>
            <p:nvPr userDrawn="1"/>
          </p:nvGrpSpPr>
          <p:grpSpPr>
            <a:xfrm>
              <a:off x="9663161" y="1943100"/>
              <a:ext cx="973616" cy="184150"/>
              <a:chOff x="-1904998" y="3362326"/>
              <a:chExt cx="4683583" cy="666750"/>
            </a:xfrm>
            <a:grpFill/>
          </p:grpSpPr>
          <p:sp>
            <p:nvSpPr>
              <p:cNvPr id="87" name="Chevron 86"/>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8" name="Chevron 87"/>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9" name="Chevron 88"/>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90" name="Chevron 89"/>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76" name="Group 75"/>
            <p:cNvGrpSpPr/>
            <p:nvPr userDrawn="1"/>
          </p:nvGrpSpPr>
          <p:grpSpPr>
            <a:xfrm>
              <a:off x="9663161" y="2141220"/>
              <a:ext cx="973616" cy="184150"/>
              <a:chOff x="-1904998" y="3362326"/>
              <a:chExt cx="4683583" cy="666750"/>
            </a:xfrm>
            <a:grpFill/>
          </p:grpSpPr>
          <p:sp>
            <p:nvSpPr>
              <p:cNvPr id="83" name="Chevron 82"/>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4" name="Chevron 83"/>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5" name="Chevron 84"/>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6" name="Chevron 85"/>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77" name="Group 76"/>
            <p:cNvGrpSpPr/>
            <p:nvPr userDrawn="1"/>
          </p:nvGrpSpPr>
          <p:grpSpPr>
            <a:xfrm>
              <a:off x="9663161" y="2339340"/>
              <a:ext cx="973616" cy="184150"/>
              <a:chOff x="-1904998" y="3362326"/>
              <a:chExt cx="4683583" cy="666750"/>
            </a:xfrm>
            <a:grpFill/>
          </p:grpSpPr>
          <p:sp>
            <p:nvSpPr>
              <p:cNvPr id="79" name="Chevron 78"/>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0" name="Chevron 79"/>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1" name="Chevron 80"/>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2" name="Chevron 81"/>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82" name="Freeform 81"/>
          <p:cNvSpPr/>
          <p:nvPr userDrawn="1"/>
        </p:nvSpPr>
        <p:spPr>
          <a:xfrm>
            <a:off x="0" y="0"/>
            <a:ext cx="12192000" cy="6858000"/>
          </a:xfrm>
          <a:custGeom>
            <a:avLst/>
            <a:gdLst>
              <a:gd name="connsiteX0" fmla="*/ 1823176 w 12192000"/>
              <a:gd name="connsiteY0" fmla="*/ 517712 h 6858000"/>
              <a:gd name="connsiteX1" fmla="*/ 1145918 w 12192000"/>
              <a:gd name="connsiteY1" fmla="*/ 1194970 h 6858000"/>
              <a:gd name="connsiteX2" fmla="*/ 1145918 w 12192000"/>
              <a:gd name="connsiteY2" fmla="*/ 5762090 h 6858000"/>
              <a:gd name="connsiteX3" fmla="*/ 1823176 w 12192000"/>
              <a:gd name="connsiteY3" fmla="*/ 6439348 h 6858000"/>
              <a:gd name="connsiteX4" fmla="*/ 10307864 w 12192000"/>
              <a:gd name="connsiteY4" fmla="*/ 6439348 h 6858000"/>
              <a:gd name="connsiteX5" fmla="*/ 10985122 w 12192000"/>
              <a:gd name="connsiteY5" fmla="*/ 5762090 h 6858000"/>
              <a:gd name="connsiteX6" fmla="*/ 10985122 w 12192000"/>
              <a:gd name="connsiteY6" fmla="*/ 1194970 h 6858000"/>
              <a:gd name="connsiteX7" fmla="*/ 10307864 w 12192000"/>
              <a:gd name="connsiteY7" fmla="*/ 517712 h 6858000"/>
              <a:gd name="connsiteX8" fmla="*/ 0 w 12192000"/>
              <a:gd name="connsiteY8" fmla="*/ 0 h 6858000"/>
              <a:gd name="connsiteX9" fmla="*/ 12192000 w 12192000"/>
              <a:gd name="connsiteY9" fmla="*/ 0 h 6858000"/>
              <a:gd name="connsiteX10" fmla="*/ 12192000 w 12192000"/>
              <a:gd name="connsiteY10" fmla="*/ 6858000 h 6858000"/>
              <a:gd name="connsiteX11" fmla="*/ 0 w 12192000"/>
              <a:gd name="connsiteY11"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2192000" h="6858000">
                <a:moveTo>
                  <a:pt x="1823176" y="517712"/>
                </a:moveTo>
                <a:cubicBezTo>
                  <a:pt x="1449137" y="517712"/>
                  <a:pt x="1145918" y="820931"/>
                  <a:pt x="1145918" y="1194970"/>
                </a:cubicBezTo>
                <a:lnTo>
                  <a:pt x="1145918" y="5762090"/>
                </a:lnTo>
                <a:cubicBezTo>
                  <a:pt x="1145918" y="6136129"/>
                  <a:pt x="1449137" y="6439348"/>
                  <a:pt x="1823176" y="6439348"/>
                </a:cubicBezTo>
                <a:lnTo>
                  <a:pt x="10307864" y="6439348"/>
                </a:lnTo>
                <a:cubicBezTo>
                  <a:pt x="10681903" y="6439348"/>
                  <a:pt x="10985122" y="6136129"/>
                  <a:pt x="10985122" y="5762090"/>
                </a:cubicBezTo>
                <a:lnTo>
                  <a:pt x="10985122" y="1194970"/>
                </a:lnTo>
                <a:cubicBezTo>
                  <a:pt x="10985122" y="820931"/>
                  <a:pt x="10681903" y="517712"/>
                  <a:pt x="10307864" y="517712"/>
                </a:cubicBezTo>
                <a:close/>
                <a:moveTo>
                  <a:pt x="0" y="0"/>
                </a:moveTo>
                <a:lnTo>
                  <a:pt x="12192000" y="0"/>
                </a:lnTo>
                <a:lnTo>
                  <a:pt x="12192000" y="6858000"/>
                </a:lnTo>
                <a:lnTo>
                  <a:pt x="0" y="6858000"/>
                </a:lnTo>
                <a:close/>
              </a:path>
            </a:pathLst>
          </a:cu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ounded Rectangle 18"/>
          <p:cNvSpPr/>
          <p:nvPr userDrawn="1"/>
        </p:nvSpPr>
        <p:spPr>
          <a:xfrm rot="3480413">
            <a:off x="4300651" y="3809682"/>
            <a:ext cx="324051" cy="1544260"/>
          </a:xfrm>
          <a:prstGeom prst="roundRect">
            <a:avLst>
              <a:gd name="adj" fmla="val 50000"/>
            </a:avLst>
          </a:prstGeom>
          <a:gradFill>
            <a:gsLst>
              <a:gs pos="7000">
                <a:srgbClr val="FFC000"/>
              </a:gs>
              <a:gs pos="10000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ounded Rectangle 19"/>
          <p:cNvSpPr/>
          <p:nvPr userDrawn="1"/>
        </p:nvSpPr>
        <p:spPr>
          <a:xfrm rot="3480413">
            <a:off x="8396401" y="2628582"/>
            <a:ext cx="324051" cy="1544260"/>
          </a:xfrm>
          <a:prstGeom prst="roundRect">
            <a:avLst>
              <a:gd name="adj" fmla="val 50000"/>
            </a:avLst>
          </a:prstGeom>
          <a:gradFill>
            <a:gsLst>
              <a:gs pos="0">
                <a:srgbClr val="FFC000"/>
              </a:gs>
              <a:gs pos="50000">
                <a:schemeClr val="accent2"/>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1" name="Picture 20"/>
          <p:cNvPicPr>
            <a:picLocks noChangeAspect="1"/>
          </p:cNvPicPr>
          <p:nvPr userDrawn="1"/>
        </p:nvPicPr>
        <p:blipFill>
          <a:blip r:embed="rId2">
            <a:lum bright="70000" contrast="-70000"/>
          </a:blip>
          <a:srcRect l="9129" t="3875" r="10675" b="3493"/>
          <a:stretch>
            <a:fillRect/>
          </a:stretch>
        </p:blipFill>
        <p:spPr>
          <a:xfrm>
            <a:off x="7722009" y="296197"/>
            <a:ext cx="1775952" cy="1775952"/>
          </a:xfrm>
          <a:custGeom>
            <a:avLst/>
            <a:gdLst>
              <a:gd name="connsiteX0" fmla="*/ 1784555 w 3569110"/>
              <a:gd name="connsiteY0" fmla="*/ 0 h 3569110"/>
              <a:gd name="connsiteX1" fmla="*/ 3569110 w 3569110"/>
              <a:gd name="connsiteY1" fmla="*/ 1784555 h 3569110"/>
              <a:gd name="connsiteX2" fmla="*/ 1784555 w 3569110"/>
              <a:gd name="connsiteY2" fmla="*/ 3569110 h 3569110"/>
              <a:gd name="connsiteX3" fmla="*/ 0 w 3569110"/>
              <a:gd name="connsiteY3" fmla="*/ 1784555 h 3569110"/>
              <a:gd name="connsiteX4" fmla="*/ 1784555 w 3569110"/>
              <a:gd name="connsiteY4" fmla="*/ 0 h 356911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69110" h="3569110">
                <a:moveTo>
                  <a:pt x="1784555" y="0"/>
                </a:moveTo>
                <a:cubicBezTo>
                  <a:pt x="2770138" y="0"/>
                  <a:pt x="3569110" y="798972"/>
                  <a:pt x="3569110" y="1784555"/>
                </a:cubicBezTo>
                <a:cubicBezTo>
                  <a:pt x="3569110" y="2770138"/>
                  <a:pt x="2770138" y="3569110"/>
                  <a:pt x="1784555" y="3569110"/>
                </a:cubicBezTo>
                <a:cubicBezTo>
                  <a:pt x="798972" y="3569110"/>
                  <a:pt x="0" y="2770138"/>
                  <a:pt x="0" y="1784555"/>
                </a:cubicBezTo>
                <a:cubicBezTo>
                  <a:pt x="0" y="798972"/>
                  <a:pt x="798972" y="0"/>
                  <a:pt x="1784555" y="0"/>
                </a:cubicBezTo>
                <a:close/>
              </a:path>
            </a:pathLst>
          </a:custGeom>
        </p:spPr>
      </p:pic>
      <p:pic>
        <p:nvPicPr>
          <p:cNvPr id="22" name="Picture 21"/>
          <p:cNvPicPr>
            <a:picLocks noChangeAspect="1"/>
          </p:cNvPicPr>
          <p:nvPr userDrawn="1"/>
        </p:nvPicPr>
        <p:blipFill rotWithShape="1">
          <a:blip r:embed="rId3">
            <a:lum bright="70000" contrast="-70000"/>
          </a:blip>
          <a:srcRect l="17275"/>
          <a:stretch/>
        </p:blipFill>
        <p:spPr>
          <a:xfrm>
            <a:off x="-14514" y="4835212"/>
            <a:ext cx="1467616" cy="1774090"/>
          </a:xfrm>
          <a:prstGeom prst="rect">
            <a:avLst/>
          </a:prstGeom>
        </p:spPr>
      </p:pic>
      <p:sp>
        <p:nvSpPr>
          <p:cNvPr id="23" name="Rounded Rectangle 22"/>
          <p:cNvSpPr/>
          <p:nvPr userDrawn="1"/>
        </p:nvSpPr>
        <p:spPr>
          <a:xfrm rot="3259158">
            <a:off x="9450067" y="-1248922"/>
            <a:ext cx="350376" cy="3454099"/>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ounded Rectangle 23"/>
          <p:cNvSpPr/>
          <p:nvPr userDrawn="1"/>
        </p:nvSpPr>
        <p:spPr>
          <a:xfrm rot="3166483">
            <a:off x="11361681" y="-154701"/>
            <a:ext cx="323063" cy="1434372"/>
          </a:xfrm>
          <a:prstGeom prst="roundRect">
            <a:avLst>
              <a:gd name="adj" fmla="val 50000"/>
            </a:avLst>
          </a:prstGeom>
          <a:gradFill>
            <a:gsLst>
              <a:gs pos="94000">
                <a:srgbClr val="FFC000"/>
              </a:gs>
              <a:gs pos="0">
                <a:srgbClr val="FF0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ounded Rectangle 24"/>
          <p:cNvSpPr/>
          <p:nvPr userDrawn="1"/>
        </p:nvSpPr>
        <p:spPr>
          <a:xfrm rot="3166483">
            <a:off x="11402677" y="541931"/>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Rounded Rectangle 25"/>
          <p:cNvSpPr/>
          <p:nvPr userDrawn="1"/>
        </p:nvSpPr>
        <p:spPr>
          <a:xfrm rot="3259158">
            <a:off x="10995959" y="2266192"/>
            <a:ext cx="162595" cy="3454099"/>
          </a:xfrm>
          <a:prstGeom prst="roundRect">
            <a:avLst>
              <a:gd name="adj" fmla="val 50000"/>
            </a:avLst>
          </a:prstGeom>
          <a:gradFill>
            <a:gsLst>
              <a:gs pos="100000">
                <a:srgbClr val="00B0F0"/>
              </a:gs>
              <a:gs pos="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Donut 26"/>
          <p:cNvSpPr/>
          <p:nvPr userDrawn="1"/>
        </p:nvSpPr>
        <p:spPr>
          <a:xfrm>
            <a:off x="9561258" y="2783145"/>
            <a:ext cx="619431" cy="619431"/>
          </a:xfrm>
          <a:prstGeom prst="donut">
            <a:avLst>
              <a:gd name="adj" fmla="val 1326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8" name="Freeform 27"/>
          <p:cNvSpPr/>
          <p:nvPr userDrawn="1"/>
        </p:nvSpPr>
        <p:spPr>
          <a:xfrm>
            <a:off x="4552950" y="5356334"/>
            <a:ext cx="681228" cy="5872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Multiply 28"/>
          <p:cNvSpPr/>
          <p:nvPr userDrawn="1"/>
        </p:nvSpPr>
        <p:spPr>
          <a:xfrm>
            <a:off x="1608188" y="2472813"/>
            <a:ext cx="734962" cy="734962"/>
          </a:xfrm>
          <a:prstGeom prst="mathMultiply">
            <a:avLst>
              <a:gd name="adj1" fmla="val 742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Rounded Rectangle 29"/>
          <p:cNvSpPr/>
          <p:nvPr userDrawn="1"/>
        </p:nvSpPr>
        <p:spPr>
          <a:xfrm rot="3480413">
            <a:off x="10713306" y="4034385"/>
            <a:ext cx="421393" cy="2008142"/>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Rounded Rectangle 30"/>
          <p:cNvSpPr/>
          <p:nvPr userDrawn="1"/>
        </p:nvSpPr>
        <p:spPr>
          <a:xfrm rot="3480413">
            <a:off x="10386737" y="5654541"/>
            <a:ext cx="421393" cy="2008142"/>
          </a:xfrm>
          <a:prstGeom prst="roundRect">
            <a:avLst>
              <a:gd name="adj" fmla="val 50000"/>
            </a:avLst>
          </a:prstGeom>
          <a:gradFill>
            <a:gsLst>
              <a:gs pos="7000">
                <a:srgbClr val="00B0F0"/>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Rounded Rectangle 31"/>
          <p:cNvSpPr/>
          <p:nvPr userDrawn="1"/>
        </p:nvSpPr>
        <p:spPr>
          <a:xfrm rot="3480413">
            <a:off x="2263466" y="-1144919"/>
            <a:ext cx="336156" cy="2979074"/>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3" name="Picture 32"/>
          <p:cNvPicPr>
            <a:picLocks noChangeAspect="1"/>
          </p:cNvPicPr>
          <p:nvPr userDrawn="1"/>
        </p:nvPicPr>
        <p:blipFill rotWithShape="1">
          <a:blip r:embed="rId3">
            <a:lum bright="70000" contrast="-70000"/>
          </a:blip>
          <a:srcRect l="-1235" t="47853"/>
          <a:stretch/>
        </p:blipFill>
        <p:spPr>
          <a:xfrm>
            <a:off x="2647950" y="0"/>
            <a:ext cx="1796002" cy="925145"/>
          </a:xfrm>
          <a:prstGeom prst="rect">
            <a:avLst/>
          </a:prstGeom>
        </p:spPr>
      </p:pic>
      <p:pic>
        <p:nvPicPr>
          <p:cNvPr id="34" name="Picture 33"/>
          <p:cNvPicPr>
            <a:picLocks noChangeAspect="1"/>
          </p:cNvPicPr>
          <p:nvPr userDrawn="1"/>
        </p:nvPicPr>
        <p:blipFill rotWithShape="1">
          <a:blip r:embed="rId4"/>
          <a:srcRect t="53657"/>
          <a:stretch/>
        </p:blipFill>
        <p:spPr>
          <a:xfrm>
            <a:off x="8478431" y="4311649"/>
            <a:ext cx="678269" cy="593003"/>
          </a:xfrm>
          <a:prstGeom prst="rect">
            <a:avLst/>
          </a:prstGeom>
        </p:spPr>
      </p:pic>
      <p:sp>
        <p:nvSpPr>
          <p:cNvPr id="35" name="Rounded Rectangle 34"/>
          <p:cNvSpPr/>
          <p:nvPr userDrawn="1"/>
        </p:nvSpPr>
        <p:spPr>
          <a:xfrm rot="3259158">
            <a:off x="610867" y="503678"/>
            <a:ext cx="350376"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Freeform 35"/>
          <p:cNvSpPr/>
          <p:nvPr userDrawn="1"/>
        </p:nvSpPr>
        <p:spPr>
          <a:xfrm>
            <a:off x="381000" y="1203434"/>
            <a:ext cx="416052" cy="3586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7" name="Group 36"/>
          <p:cNvGrpSpPr/>
          <p:nvPr userDrawn="1"/>
        </p:nvGrpSpPr>
        <p:grpSpPr>
          <a:xfrm>
            <a:off x="3304271" y="1333500"/>
            <a:ext cx="973616" cy="184150"/>
            <a:chOff x="-1904998" y="3362326"/>
            <a:chExt cx="4683583" cy="666750"/>
          </a:xfrm>
          <a:solidFill>
            <a:schemeClr val="tx1"/>
          </a:solidFill>
        </p:grpSpPr>
        <p:sp>
          <p:nvSpPr>
            <p:cNvPr id="38" name="Chevron 37"/>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9" name="Chevron 38"/>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0" name="Chevron 39"/>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1" name="Chevron 40"/>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42" name="Rounded Rectangle 41"/>
          <p:cNvSpPr/>
          <p:nvPr userDrawn="1"/>
        </p:nvSpPr>
        <p:spPr>
          <a:xfrm rot="3166483">
            <a:off x="-160673" y="2637431"/>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Rounded Rectangle 42"/>
          <p:cNvSpPr/>
          <p:nvPr userDrawn="1"/>
        </p:nvSpPr>
        <p:spPr>
          <a:xfrm rot="3259158">
            <a:off x="6687817" y="-2049022"/>
            <a:ext cx="350376"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Rounded Rectangle 43"/>
          <p:cNvSpPr/>
          <p:nvPr userDrawn="1"/>
        </p:nvSpPr>
        <p:spPr>
          <a:xfrm rot="3166483">
            <a:off x="2338757" y="5353462"/>
            <a:ext cx="768778" cy="2383318"/>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5" name="Rounded Rectangle 44"/>
          <p:cNvSpPr/>
          <p:nvPr userDrawn="1"/>
        </p:nvSpPr>
        <p:spPr>
          <a:xfrm rot="3166483">
            <a:off x="2579631" y="3693399"/>
            <a:ext cx="323063" cy="1434372"/>
          </a:xfrm>
          <a:prstGeom prst="roundRect">
            <a:avLst>
              <a:gd name="adj" fmla="val 50000"/>
            </a:avLst>
          </a:prstGeom>
          <a:gradFill>
            <a:gsLst>
              <a:gs pos="0">
                <a:srgbClr val="FFC000"/>
              </a:gs>
              <a:gs pos="81000">
                <a:srgbClr val="00B0F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6" name="Multiply 45"/>
          <p:cNvSpPr/>
          <p:nvPr userDrawn="1"/>
        </p:nvSpPr>
        <p:spPr>
          <a:xfrm>
            <a:off x="11285588" y="5216013"/>
            <a:ext cx="734962" cy="734962"/>
          </a:xfrm>
          <a:prstGeom prst="mathMultiply">
            <a:avLst>
              <a:gd name="adj1" fmla="val 742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47" name="Picture 46"/>
          <p:cNvPicPr>
            <a:picLocks noChangeAspect="1"/>
          </p:cNvPicPr>
          <p:nvPr userDrawn="1"/>
        </p:nvPicPr>
        <p:blipFill rotWithShape="1">
          <a:blip r:embed="rId4"/>
          <a:srcRect t="53657"/>
          <a:stretch/>
        </p:blipFill>
        <p:spPr>
          <a:xfrm>
            <a:off x="2572931" y="2254249"/>
            <a:ext cx="678269" cy="593003"/>
          </a:xfrm>
          <a:prstGeom prst="rect">
            <a:avLst/>
          </a:prstGeom>
        </p:spPr>
      </p:pic>
      <p:sp>
        <p:nvSpPr>
          <p:cNvPr id="48" name="Rounded Rectangle 47"/>
          <p:cNvSpPr/>
          <p:nvPr userDrawn="1"/>
        </p:nvSpPr>
        <p:spPr>
          <a:xfrm rot="3166483">
            <a:off x="6944977" y="5513981"/>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9" name="Group 48"/>
          <p:cNvGrpSpPr/>
          <p:nvPr userDrawn="1"/>
        </p:nvGrpSpPr>
        <p:grpSpPr>
          <a:xfrm>
            <a:off x="9663161" y="1943100"/>
            <a:ext cx="973616" cy="580390"/>
            <a:chOff x="9663161" y="1943100"/>
            <a:chExt cx="973616" cy="580390"/>
          </a:xfrm>
        </p:grpSpPr>
        <p:grpSp>
          <p:nvGrpSpPr>
            <p:cNvPr id="50" name="Group 49"/>
            <p:cNvGrpSpPr/>
            <p:nvPr userDrawn="1"/>
          </p:nvGrpSpPr>
          <p:grpSpPr>
            <a:xfrm>
              <a:off x="9663161" y="1943100"/>
              <a:ext cx="973616" cy="184150"/>
              <a:chOff x="-1904998" y="3362326"/>
              <a:chExt cx="4683583" cy="666750"/>
            </a:xfrm>
            <a:solidFill>
              <a:schemeClr val="tx1"/>
            </a:solidFill>
          </p:grpSpPr>
          <p:sp>
            <p:nvSpPr>
              <p:cNvPr id="61" name="Chevron 60"/>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2" name="Chevron 61"/>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3" name="Chevron 62"/>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4" name="Chevron 63"/>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51" name="Group 50"/>
            <p:cNvGrpSpPr/>
            <p:nvPr userDrawn="1"/>
          </p:nvGrpSpPr>
          <p:grpSpPr>
            <a:xfrm>
              <a:off x="9663161" y="2141220"/>
              <a:ext cx="973616" cy="184150"/>
              <a:chOff x="-1904998" y="3362326"/>
              <a:chExt cx="4683583" cy="666750"/>
            </a:xfrm>
            <a:solidFill>
              <a:schemeClr val="tx1"/>
            </a:solidFill>
          </p:grpSpPr>
          <p:sp>
            <p:nvSpPr>
              <p:cNvPr id="57" name="Chevron 56"/>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8" name="Chevron 57"/>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9" name="Chevron 58"/>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0" name="Chevron 59"/>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52" name="Group 51"/>
            <p:cNvGrpSpPr/>
            <p:nvPr userDrawn="1"/>
          </p:nvGrpSpPr>
          <p:grpSpPr>
            <a:xfrm>
              <a:off x="9663161" y="2339340"/>
              <a:ext cx="973616" cy="184150"/>
              <a:chOff x="-1904998" y="3362326"/>
              <a:chExt cx="4683583" cy="666750"/>
            </a:xfrm>
            <a:solidFill>
              <a:schemeClr val="tx1"/>
            </a:solidFill>
          </p:grpSpPr>
          <p:sp>
            <p:nvSpPr>
              <p:cNvPr id="53" name="Chevron 52"/>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4" name="Chevron 53"/>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5" name="Chevron 54"/>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6" name="Chevron 55"/>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grpSp>
        <p:nvGrpSpPr>
          <p:cNvPr id="65" name="Group 64"/>
          <p:cNvGrpSpPr/>
          <p:nvPr userDrawn="1"/>
        </p:nvGrpSpPr>
        <p:grpSpPr>
          <a:xfrm>
            <a:off x="5426441" y="6126480"/>
            <a:ext cx="602918" cy="359410"/>
            <a:chOff x="9663161" y="1943100"/>
            <a:chExt cx="973616" cy="580390"/>
          </a:xfrm>
        </p:grpSpPr>
        <p:grpSp>
          <p:nvGrpSpPr>
            <p:cNvPr id="66" name="Group 65"/>
            <p:cNvGrpSpPr/>
            <p:nvPr userDrawn="1"/>
          </p:nvGrpSpPr>
          <p:grpSpPr>
            <a:xfrm>
              <a:off x="9663161" y="1943100"/>
              <a:ext cx="973616" cy="184150"/>
              <a:chOff x="-1904998" y="3362326"/>
              <a:chExt cx="4683583" cy="666750"/>
            </a:xfrm>
            <a:solidFill>
              <a:schemeClr val="tx1"/>
            </a:solidFill>
          </p:grpSpPr>
          <p:sp>
            <p:nvSpPr>
              <p:cNvPr id="77" name="Chevron 76"/>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8" name="Chevron 77"/>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9" name="Chevron 78"/>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0" name="Chevron 79"/>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67" name="Group 66"/>
            <p:cNvGrpSpPr/>
            <p:nvPr userDrawn="1"/>
          </p:nvGrpSpPr>
          <p:grpSpPr>
            <a:xfrm>
              <a:off x="9663161" y="2141220"/>
              <a:ext cx="973616" cy="184150"/>
              <a:chOff x="-1904998" y="3362326"/>
              <a:chExt cx="4683583" cy="666750"/>
            </a:xfrm>
            <a:solidFill>
              <a:schemeClr val="tx1"/>
            </a:solidFill>
          </p:grpSpPr>
          <p:sp>
            <p:nvSpPr>
              <p:cNvPr id="73" name="Chevron 72"/>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4" name="Chevron 73"/>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5" name="Chevron 74"/>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6" name="Chevron 75"/>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68" name="Group 67"/>
            <p:cNvGrpSpPr/>
            <p:nvPr userDrawn="1"/>
          </p:nvGrpSpPr>
          <p:grpSpPr>
            <a:xfrm>
              <a:off x="9663161" y="2339340"/>
              <a:ext cx="973616" cy="184150"/>
              <a:chOff x="-1904998" y="3362326"/>
              <a:chExt cx="4683583" cy="666750"/>
            </a:xfrm>
            <a:solidFill>
              <a:schemeClr val="tx1"/>
            </a:solidFill>
          </p:grpSpPr>
          <p:sp>
            <p:nvSpPr>
              <p:cNvPr id="69" name="Chevron 68"/>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0" name="Chevron 69"/>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1" name="Chevron 70"/>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2" name="Chevron 71"/>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sp>
        <p:nvSpPr>
          <p:cNvPr id="18" name="Rectangle: Rounded Corners 17">
            <a:extLst>
              <a:ext uri="{FF2B5EF4-FFF2-40B4-BE49-F238E27FC236}">
                <a16:creationId xmlns:a16="http://schemas.microsoft.com/office/drawing/2014/main" id="{36BFEB91-DCFB-45E0-B095-2C3F60E132A6}"/>
              </a:ext>
            </a:extLst>
          </p:cNvPr>
          <p:cNvSpPr/>
          <p:nvPr userDrawn="1"/>
        </p:nvSpPr>
        <p:spPr>
          <a:xfrm>
            <a:off x="1145918" y="498662"/>
            <a:ext cx="9839204" cy="5921636"/>
          </a:xfrm>
          <a:prstGeom prst="roundRect">
            <a:avLst>
              <a:gd name="adj" fmla="val 11437"/>
            </a:avLst>
          </a:prstGeom>
          <a:solidFill>
            <a:schemeClr val="bg1">
              <a:alpha val="82000"/>
            </a:schemeClr>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95" name="Shape 95"/>
          <p:cNvSpPr txBox="1">
            <a:spLocks noGrp="1"/>
          </p:cNvSpPr>
          <p:nvPr>
            <p:ph type="title"/>
          </p:nvPr>
        </p:nvSpPr>
        <p:spPr>
          <a:xfrm>
            <a:off x="2370959" y="611899"/>
            <a:ext cx="7450082" cy="618714"/>
          </a:xfrm>
          <a:prstGeom prst="rect">
            <a:avLst/>
          </a:prstGeom>
        </p:spPr>
        <p:txBody>
          <a:bodyPr lIns="91425" tIns="91425" rIns="91425" bIns="91425" anchor="b" anchorCtr="0">
            <a:normAutofit/>
          </a:bodyPr>
          <a:lstStyle>
            <a:lvl1pPr lvl="0" algn="ctr">
              <a:spcBef>
                <a:spcPts val="0"/>
              </a:spcBef>
              <a:defRPr sz="3200">
                <a:solidFill>
                  <a:schemeClr val="tx1">
                    <a:lumMod val="75000"/>
                    <a:lumOff val="25000"/>
                  </a:schemeClr>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Caption">
    <p:spTree>
      <p:nvGrpSpPr>
        <p:cNvPr id="1" name="Shape 108"/>
        <p:cNvGrpSpPr/>
        <p:nvPr/>
      </p:nvGrpSpPr>
      <p:grpSpPr>
        <a:xfrm>
          <a:off x="0" y="0"/>
          <a:ext cx="0" cy="0"/>
          <a:chOff x="0" y="0"/>
          <a:chExt cx="0" cy="0"/>
        </a:xfrm>
      </p:grpSpPr>
      <p:sp>
        <p:nvSpPr>
          <p:cNvPr id="77" name="Freeform 76"/>
          <p:cNvSpPr/>
          <p:nvPr userDrawn="1"/>
        </p:nvSpPr>
        <p:spPr>
          <a:xfrm>
            <a:off x="0" y="0"/>
            <a:ext cx="12192000" cy="6858000"/>
          </a:xfrm>
          <a:custGeom>
            <a:avLst/>
            <a:gdLst>
              <a:gd name="connsiteX0" fmla="*/ 1853656 w 12192000"/>
              <a:gd name="connsiteY0" fmla="*/ 506282 h 6858000"/>
              <a:gd name="connsiteX1" fmla="*/ 1176398 w 12192000"/>
              <a:gd name="connsiteY1" fmla="*/ 1183540 h 6858000"/>
              <a:gd name="connsiteX2" fmla="*/ 1176398 w 12192000"/>
              <a:gd name="connsiteY2" fmla="*/ 5750660 h 6858000"/>
              <a:gd name="connsiteX3" fmla="*/ 1853656 w 12192000"/>
              <a:gd name="connsiteY3" fmla="*/ 6427918 h 6858000"/>
              <a:gd name="connsiteX4" fmla="*/ 10338344 w 12192000"/>
              <a:gd name="connsiteY4" fmla="*/ 6427918 h 6858000"/>
              <a:gd name="connsiteX5" fmla="*/ 11015602 w 12192000"/>
              <a:gd name="connsiteY5" fmla="*/ 5750660 h 6858000"/>
              <a:gd name="connsiteX6" fmla="*/ 11015602 w 12192000"/>
              <a:gd name="connsiteY6" fmla="*/ 1183540 h 6858000"/>
              <a:gd name="connsiteX7" fmla="*/ 10338344 w 12192000"/>
              <a:gd name="connsiteY7" fmla="*/ 506282 h 6858000"/>
              <a:gd name="connsiteX8" fmla="*/ 0 w 12192000"/>
              <a:gd name="connsiteY8" fmla="*/ 0 h 6858000"/>
              <a:gd name="connsiteX9" fmla="*/ 12192000 w 12192000"/>
              <a:gd name="connsiteY9" fmla="*/ 0 h 6858000"/>
              <a:gd name="connsiteX10" fmla="*/ 12192000 w 12192000"/>
              <a:gd name="connsiteY10" fmla="*/ 6858000 h 6858000"/>
              <a:gd name="connsiteX11" fmla="*/ 0 w 12192000"/>
              <a:gd name="connsiteY11"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2192000" h="6858000">
                <a:moveTo>
                  <a:pt x="1853656" y="506282"/>
                </a:moveTo>
                <a:cubicBezTo>
                  <a:pt x="1479617" y="506282"/>
                  <a:pt x="1176398" y="809501"/>
                  <a:pt x="1176398" y="1183540"/>
                </a:cubicBezTo>
                <a:lnTo>
                  <a:pt x="1176398" y="5750660"/>
                </a:lnTo>
                <a:cubicBezTo>
                  <a:pt x="1176398" y="6124699"/>
                  <a:pt x="1479617" y="6427918"/>
                  <a:pt x="1853656" y="6427918"/>
                </a:cubicBezTo>
                <a:lnTo>
                  <a:pt x="10338344" y="6427918"/>
                </a:lnTo>
                <a:cubicBezTo>
                  <a:pt x="10712383" y="6427918"/>
                  <a:pt x="11015602" y="6124699"/>
                  <a:pt x="11015602" y="5750660"/>
                </a:cubicBezTo>
                <a:lnTo>
                  <a:pt x="11015602" y="1183540"/>
                </a:lnTo>
                <a:cubicBezTo>
                  <a:pt x="11015602" y="809501"/>
                  <a:pt x="10712383" y="506282"/>
                  <a:pt x="10338344" y="506282"/>
                </a:cubicBezTo>
                <a:close/>
                <a:moveTo>
                  <a:pt x="0" y="0"/>
                </a:moveTo>
                <a:lnTo>
                  <a:pt x="12192000" y="0"/>
                </a:lnTo>
                <a:lnTo>
                  <a:pt x="12192000" y="6858000"/>
                </a:lnTo>
                <a:lnTo>
                  <a:pt x="0" y="6858000"/>
                </a:lnTo>
                <a:close/>
              </a:path>
            </a:pathLst>
          </a:custGeom>
          <a:solidFill>
            <a:srgbClr val="0070C0"/>
          </a:solid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 name="Group 2"/>
          <p:cNvGrpSpPr/>
          <p:nvPr userDrawn="1"/>
        </p:nvGrpSpPr>
        <p:grpSpPr>
          <a:xfrm rot="10800000">
            <a:off x="-826695" y="-306660"/>
            <a:ext cx="13977766" cy="7645235"/>
            <a:chOff x="-940995" y="-497160"/>
            <a:chExt cx="13977766" cy="7645235"/>
          </a:xfrm>
        </p:grpSpPr>
        <p:sp>
          <p:nvSpPr>
            <p:cNvPr id="12" name="Rounded Rectangle 11"/>
            <p:cNvSpPr/>
            <p:nvPr userDrawn="1"/>
          </p:nvSpPr>
          <p:spPr>
            <a:xfrm rot="3480413">
              <a:off x="4300651" y="3809682"/>
              <a:ext cx="324051" cy="1544260"/>
            </a:xfrm>
            <a:prstGeom prst="roundRect">
              <a:avLst>
                <a:gd name="adj" fmla="val 50000"/>
              </a:avLst>
            </a:prstGeom>
            <a:gradFill>
              <a:gsLst>
                <a:gs pos="7000">
                  <a:srgbClr val="FFC000"/>
                </a:gs>
                <a:gs pos="10000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ounded Rectangle 12"/>
            <p:cNvSpPr/>
            <p:nvPr userDrawn="1"/>
          </p:nvSpPr>
          <p:spPr>
            <a:xfrm rot="3480413">
              <a:off x="8396401" y="2628582"/>
              <a:ext cx="324051" cy="1544260"/>
            </a:xfrm>
            <a:prstGeom prst="roundRect">
              <a:avLst>
                <a:gd name="adj" fmla="val 50000"/>
              </a:avLst>
            </a:prstGeom>
            <a:gradFill>
              <a:gsLst>
                <a:gs pos="0">
                  <a:srgbClr val="FFC000"/>
                </a:gs>
                <a:gs pos="50000">
                  <a:schemeClr val="accent2"/>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4" name="Picture 13"/>
            <p:cNvPicPr>
              <a:picLocks noChangeAspect="1"/>
            </p:cNvPicPr>
            <p:nvPr userDrawn="1"/>
          </p:nvPicPr>
          <p:blipFill>
            <a:blip r:embed="rId2">
              <a:lum bright="70000" contrast="-70000"/>
            </a:blip>
            <a:srcRect l="9129" t="3875" r="10675" b="3493"/>
            <a:stretch>
              <a:fillRect/>
            </a:stretch>
          </p:blipFill>
          <p:spPr>
            <a:xfrm>
              <a:off x="7722009" y="296197"/>
              <a:ext cx="1775952" cy="1775952"/>
            </a:xfrm>
            <a:custGeom>
              <a:avLst/>
              <a:gdLst>
                <a:gd name="connsiteX0" fmla="*/ 1784555 w 3569110"/>
                <a:gd name="connsiteY0" fmla="*/ 0 h 3569110"/>
                <a:gd name="connsiteX1" fmla="*/ 3569110 w 3569110"/>
                <a:gd name="connsiteY1" fmla="*/ 1784555 h 3569110"/>
                <a:gd name="connsiteX2" fmla="*/ 1784555 w 3569110"/>
                <a:gd name="connsiteY2" fmla="*/ 3569110 h 3569110"/>
                <a:gd name="connsiteX3" fmla="*/ 0 w 3569110"/>
                <a:gd name="connsiteY3" fmla="*/ 1784555 h 3569110"/>
                <a:gd name="connsiteX4" fmla="*/ 1784555 w 3569110"/>
                <a:gd name="connsiteY4" fmla="*/ 0 h 356911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69110" h="3569110">
                  <a:moveTo>
                    <a:pt x="1784555" y="0"/>
                  </a:moveTo>
                  <a:cubicBezTo>
                    <a:pt x="2770138" y="0"/>
                    <a:pt x="3569110" y="798972"/>
                    <a:pt x="3569110" y="1784555"/>
                  </a:cubicBezTo>
                  <a:cubicBezTo>
                    <a:pt x="3569110" y="2770138"/>
                    <a:pt x="2770138" y="3569110"/>
                    <a:pt x="1784555" y="3569110"/>
                  </a:cubicBezTo>
                  <a:cubicBezTo>
                    <a:pt x="798972" y="3569110"/>
                    <a:pt x="0" y="2770138"/>
                    <a:pt x="0" y="1784555"/>
                  </a:cubicBezTo>
                  <a:cubicBezTo>
                    <a:pt x="0" y="798972"/>
                    <a:pt x="798972" y="0"/>
                    <a:pt x="1784555" y="0"/>
                  </a:cubicBezTo>
                  <a:close/>
                </a:path>
              </a:pathLst>
            </a:custGeom>
          </p:spPr>
        </p:pic>
        <p:pic>
          <p:nvPicPr>
            <p:cNvPr id="15" name="Picture 14"/>
            <p:cNvPicPr>
              <a:picLocks noChangeAspect="1"/>
            </p:cNvPicPr>
            <p:nvPr userDrawn="1"/>
          </p:nvPicPr>
          <p:blipFill rotWithShape="1">
            <a:blip r:embed="rId3">
              <a:lum bright="70000" contrast="-70000"/>
            </a:blip>
            <a:srcRect l="17275"/>
            <a:stretch/>
          </p:blipFill>
          <p:spPr>
            <a:xfrm>
              <a:off x="-14514" y="4835212"/>
              <a:ext cx="1467616" cy="1774090"/>
            </a:xfrm>
            <a:prstGeom prst="rect">
              <a:avLst/>
            </a:prstGeom>
          </p:spPr>
        </p:pic>
        <p:sp>
          <p:nvSpPr>
            <p:cNvPr id="16" name="Rounded Rectangle 15"/>
            <p:cNvSpPr/>
            <p:nvPr userDrawn="1"/>
          </p:nvSpPr>
          <p:spPr>
            <a:xfrm rot="3259158">
              <a:off x="9450067" y="-1248922"/>
              <a:ext cx="350376" cy="3454099"/>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ounded Rectangle 17"/>
            <p:cNvSpPr/>
            <p:nvPr userDrawn="1"/>
          </p:nvSpPr>
          <p:spPr>
            <a:xfrm rot="3166483">
              <a:off x="11361681" y="-154701"/>
              <a:ext cx="323063" cy="1434372"/>
            </a:xfrm>
            <a:prstGeom prst="roundRect">
              <a:avLst>
                <a:gd name="adj" fmla="val 50000"/>
              </a:avLst>
            </a:prstGeom>
            <a:gradFill>
              <a:gsLst>
                <a:gs pos="94000">
                  <a:srgbClr val="FFC000"/>
                </a:gs>
                <a:gs pos="0">
                  <a:srgbClr val="FF0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ounded Rectangle 18"/>
            <p:cNvSpPr/>
            <p:nvPr userDrawn="1"/>
          </p:nvSpPr>
          <p:spPr>
            <a:xfrm rot="3166483">
              <a:off x="11402677" y="541931"/>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ounded Rectangle 19"/>
            <p:cNvSpPr/>
            <p:nvPr userDrawn="1"/>
          </p:nvSpPr>
          <p:spPr>
            <a:xfrm rot="3259158">
              <a:off x="10995959" y="2266192"/>
              <a:ext cx="162595" cy="3454099"/>
            </a:xfrm>
            <a:prstGeom prst="roundRect">
              <a:avLst>
                <a:gd name="adj" fmla="val 50000"/>
              </a:avLst>
            </a:prstGeom>
            <a:gradFill>
              <a:gsLst>
                <a:gs pos="100000">
                  <a:srgbClr val="00B0F0"/>
                </a:gs>
                <a:gs pos="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Donut 20"/>
            <p:cNvSpPr/>
            <p:nvPr userDrawn="1"/>
          </p:nvSpPr>
          <p:spPr>
            <a:xfrm>
              <a:off x="9561258" y="2783145"/>
              <a:ext cx="619431" cy="619431"/>
            </a:xfrm>
            <a:prstGeom prst="donut">
              <a:avLst>
                <a:gd name="adj" fmla="val 1326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2" name="Freeform 21"/>
            <p:cNvSpPr/>
            <p:nvPr userDrawn="1"/>
          </p:nvSpPr>
          <p:spPr>
            <a:xfrm>
              <a:off x="4552950" y="5356334"/>
              <a:ext cx="681228" cy="5872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Multiply 22"/>
            <p:cNvSpPr/>
            <p:nvPr userDrawn="1"/>
          </p:nvSpPr>
          <p:spPr>
            <a:xfrm>
              <a:off x="1608188" y="2472813"/>
              <a:ext cx="734962" cy="734962"/>
            </a:xfrm>
            <a:prstGeom prst="mathMultiply">
              <a:avLst>
                <a:gd name="adj1" fmla="val 742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ounded Rectangle 23"/>
            <p:cNvSpPr/>
            <p:nvPr userDrawn="1"/>
          </p:nvSpPr>
          <p:spPr>
            <a:xfrm rot="3480413">
              <a:off x="10713306" y="4034385"/>
              <a:ext cx="421393" cy="2008142"/>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ounded Rectangle 24"/>
            <p:cNvSpPr/>
            <p:nvPr userDrawn="1"/>
          </p:nvSpPr>
          <p:spPr>
            <a:xfrm rot="3480413">
              <a:off x="10386737" y="5654541"/>
              <a:ext cx="421393" cy="2008142"/>
            </a:xfrm>
            <a:prstGeom prst="roundRect">
              <a:avLst>
                <a:gd name="adj" fmla="val 50000"/>
              </a:avLst>
            </a:prstGeom>
            <a:gradFill>
              <a:gsLst>
                <a:gs pos="7000">
                  <a:srgbClr val="00B0F0"/>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Rounded Rectangle 25"/>
            <p:cNvSpPr/>
            <p:nvPr userDrawn="1"/>
          </p:nvSpPr>
          <p:spPr>
            <a:xfrm rot="3480413">
              <a:off x="2263466" y="-1144919"/>
              <a:ext cx="336156" cy="2979074"/>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7" name="Picture 26"/>
            <p:cNvPicPr>
              <a:picLocks noChangeAspect="1"/>
            </p:cNvPicPr>
            <p:nvPr userDrawn="1"/>
          </p:nvPicPr>
          <p:blipFill rotWithShape="1">
            <a:blip r:embed="rId3">
              <a:lum bright="70000" contrast="-70000"/>
            </a:blip>
            <a:srcRect l="-1235" t="47853"/>
            <a:stretch/>
          </p:blipFill>
          <p:spPr>
            <a:xfrm>
              <a:off x="2647950" y="0"/>
              <a:ext cx="1796002" cy="925145"/>
            </a:xfrm>
            <a:prstGeom prst="rect">
              <a:avLst/>
            </a:prstGeom>
          </p:spPr>
        </p:pic>
        <p:pic>
          <p:nvPicPr>
            <p:cNvPr id="28" name="Picture 27"/>
            <p:cNvPicPr>
              <a:picLocks noChangeAspect="1"/>
            </p:cNvPicPr>
            <p:nvPr userDrawn="1"/>
          </p:nvPicPr>
          <p:blipFill rotWithShape="1">
            <a:blip r:embed="rId4"/>
            <a:srcRect t="53657"/>
            <a:stretch/>
          </p:blipFill>
          <p:spPr>
            <a:xfrm>
              <a:off x="8478431" y="4311649"/>
              <a:ext cx="678269" cy="593003"/>
            </a:xfrm>
            <a:prstGeom prst="rect">
              <a:avLst/>
            </a:prstGeom>
          </p:spPr>
        </p:pic>
        <p:sp>
          <p:nvSpPr>
            <p:cNvPr id="29" name="Rounded Rectangle 28"/>
            <p:cNvSpPr/>
            <p:nvPr userDrawn="1"/>
          </p:nvSpPr>
          <p:spPr>
            <a:xfrm rot="3259158">
              <a:off x="610867" y="503678"/>
              <a:ext cx="350376"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Freeform 29"/>
            <p:cNvSpPr/>
            <p:nvPr userDrawn="1"/>
          </p:nvSpPr>
          <p:spPr>
            <a:xfrm>
              <a:off x="381000" y="1203434"/>
              <a:ext cx="416052" cy="3586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1" name="Group 30"/>
            <p:cNvGrpSpPr/>
            <p:nvPr userDrawn="1"/>
          </p:nvGrpSpPr>
          <p:grpSpPr>
            <a:xfrm>
              <a:off x="3304271" y="1333500"/>
              <a:ext cx="973616" cy="184150"/>
              <a:chOff x="-1904998" y="3362326"/>
              <a:chExt cx="4683583" cy="666750"/>
            </a:xfrm>
            <a:solidFill>
              <a:schemeClr val="tx1"/>
            </a:solidFill>
          </p:grpSpPr>
          <p:sp>
            <p:nvSpPr>
              <p:cNvPr id="32" name="Chevron 31"/>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3" name="Chevron 32"/>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4" name="Chevron 33"/>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35" name="Chevron 34"/>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36" name="Rounded Rectangle 35"/>
            <p:cNvSpPr/>
            <p:nvPr userDrawn="1"/>
          </p:nvSpPr>
          <p:spPr>
            <a:xfrm rot="3166483">
              <a:off x="-160673" y="2637431"/>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Rounded Rectangle 36"/>
            <p:cNvSpPr/>
            <p:nvPr userDrawn="1"/>
          </p:nvSpPr>
          <p:spPr>
            <a:xfrm rot="3259158">
              <a:off x="6687817" y="-2049022"/>
              <a:ext cx="350376"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Rounded Rectangle 37"/>
            <p:cNvSpPr/>
            <p:nvPr userDrawn="1"/>
          </p:nvSpPr>
          <p:spPr>
            <a:xfrm rot="3166483">
              <a:off x="2338757" y="5353462"/>
              <a:ext cx="768778" cy="2383318"/>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9" name="Rounded Rectangle 38"/>
            <p:cNvSpPr/>
            <p:nvPr userDrawn="1"/>
          </p:nvSpPr>
          <p:spPr>
            <a:xfrm rot="3166483">
              <a:off x="2579631" y="3693399"/>
              <a:ext cx="323063" cy="1434372"/>
            </a:xfrm>
            <a:prstGeom prst="roundRect">
              <a:avLst>
                <a:gd name="adj" fmla="val 50000"/>
              </a:avLst>
            </a:prstGeom>
            <a:gradFill>
              <a:gsLst>
                <a:gs pos="0">
                  <a:srgbClr val="FFC000"/>
                </a:gs>
                <a:gs pos="81000">
                  <a:srgbClr val="00B0F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0" name="Multiply 39"/>
            <p:cNvSpPr/>
            <p:nvPr userDrawn="1"/>
          </p:nvSpPr>
          <p:spPr>
            <a:xfrm>
              <a:off x="11285588" y="5216013"/>
              <a:ext cx="734962" cy="734962"/>
            </a:xfrm>
            <a:prstGeom prst="mathMultiply">
              <a:avLst>
                <a:gd name="adj1" fmla="val 742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41" name="Picture 40"/>
            <p:cNvPicPr>
              <a:picLocks noChangeAspect="1"/>
            </p:cNvPicPr>
            <p:nvPr userDrawn="1"/>
          </p:nvPicPr>
          <p:blipFill rotWithShape="1">
            <a:blip r:embed="rId4"/>
            <a:srcRect t="53657"/>
            <a:stretch/>
          </p:blipFill>
          <p:spPr>
            <a:xfrm>
              <a:off x="2572931" y="2254249"/>
              <a:ext cx="678269" cy="593003"/>
            </a:xfrm>
            <a:prstGeom prst="rect">
              <a:avLst/>
            </a:prstGeom>
          </p:spPr>
        </p:pic>
        <p:sp>
          <p:nvSpPr>
            <p:cNvPr id="42" name="Rounded Rectangle 41"/>
            <p:cNvSpPr/>
            <p:nvPr userDrawn="1"/>
          </p:nvSpPr>
          <p:spPr>
            <a:xfrm rot="3166483">
              <a:off x="6944977" y="5513981"/>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3" name="Group 42"/>
            <p:cNvGrpSpPr/>
            <p:nvPr userDrawn="1"/>
          </p:nvGrpSpPr>
          <p:grpSpPr>
            <a:xfrm>
              <a:off x="9663161" y="1943100"/>
              <a:ext cx="973616" cy="580390"/>
              <a:chOff x="9663161" y="1943100"/>
              <a:chExt cx="973616" cy="580390"/>
            </a:xfrm>
          </p:grpSpPr>
          <p:grpSp>
            <p:nvGrpSpPr>
              <p:cNvPr id="44" name="Group 43"/>
              <p:cNvGrpSpPr/>
              <p:nvPr userDrawn="1"/>
            </p:nvGrpSpPr>
            <p:grpSpPr>
              <a:xfrm>
                <a:off x="9663161" y="1943100"/>
                <a:ext cx="973616" cy="184150"/>
                <a:chOff x="-1904998" y="3362326"/>
                <a:chExt cx="4683583" cy="666750"/>
              </a:xfrm>
              <a:solidFill>
                <a:schemeClr val="tx1"/>
              </a:solidFill>
            </p:grpSpPr>
            <p:sp>
              <p:nvSpPr>
                <p:cNvPr id="55" name="Chevron 54"/>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6" name="Chevron 55"/>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7" name="Chevron 56"/>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8" name="Chevron 57"/>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45" name="Group 44"/>
              <p:cNvGrpSpPr/>
              <p:nvPr userDrawn="1"/>
            </p:nvGrpSpPr>
            <p:grpSpPr>
              <a:xfrm>
                <a:off x="9663161" y="2141220"/>
                <a:ext cx="973616" cy="184150"/>
                <a:chOff x="-1904998" y="3362326"/>
                <a:chExt cx="4683583" cy="666750"/>
              </a:xfrm>
              <a:solidFill>
                <a:schemeClr val="tx1"/>
              </a:solidFill>
            </p:grpSpPr>
            <p:sp>
              <p:nvSpPr>
                <p:cNvPr id="51" name="Chevron 50"/>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2" name="Chevron 51"/>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3" name="Chevron 52"/>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4" name="Chevron 53"/>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46" name="Group 45"/>
              <p:cNvGrpSpPr/>
              <p:nvPr userDrawn="1"/>
            </p:nvGrpSpPr>
            <p:grpSpPr>
              <a:xfrm>
                <a:off x="9663161" y="2339340"/>
                <a:ext cx="973616" cy="184150"/>
                <a:chOff x="-1904998" y="3362326"/>
                <a:chExt cx="4683583" cy="666750"/>
              </a:xfrm>
              <a:solidFill>
                <a:schemeClr val="tx1"/>
              </a:solidFill>
            </p:grpSpPr>
            <p:sp>
              <p:nvSpPr>
                <p:cNvPr id="47" name="Chevron 46"/>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8" name="Chevron 47"/>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9" name="Chevron 48"/>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0" name="Chevron 49"/>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grpSp>
          <p:nvGrpSpPr>
            <p:cNvPr id="59" name="Group 58"/>
            <p:cNvGrpSpPr/>
            <p:nvPr userDrawn="1"/>
          </p:nvGrpSpPr>
          <p:grpSpPr>
            <a:xfrm>
              <a:off x="5426441" y="6126480"/>
              <a:ext cx="602918" cy="359410"/>
              <a:chOff x="9663161" y="1943100"/>
              <a:chExt cx="973616" cy="580390"/>
            </a:xfrm>
          </p:grpSpPr>
          <p:grpSp>
            <p:nvGrpSpPr>
              <p:cNvPr id="60" name="Group 59"/>
              <p:cNvGrpSpPr/>
              <p:nvPr userDrawn="1"/>
            </p:nvGrpSpPr>
            <p:grpSpPr>
              <a:xfrm>
                <a:off x="9663161" y="1943100"/>
                <a:ext cx="973616" cy="184150"/>
                <a:chOff x="-1904998" y="3362326"/>
                <a:chExt cx="4683583" cy="666750"/>
              </a:xfrm>
              <a:solidFill>
                <a:schemeClr val="tx1"/>
              </a:solidFill>
            </p:grpSpPr>
            <p:sp>
              <p:nvSpPr>
                <p:cNvPr id="71" name="Chevron 70"/>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2" name="Chevron 71"/>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3" name="Chevron 72"/>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4" name="Chevron 73"/>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61" name="Group 60"/>
              <p:cNvGrpSpPr/>
              <p:nvPr userDrawn="1"/>
            </p:nvGrpSpPr>
            <p:grpSpPr>
              <a:xfrm>
                <a:off x="9663161" y="2141220"/>
                <a:ext cx="973616" cy="184150"/>
                <a:chOff x="-1904998" y="3362326"/>
                <a:chExt cx="4683583" cy="666750"/>
              </a:xfrm>
              <a:solidFill>
                <a:schemeClr val="tx1"/>
              </a:solidFill>
            </p:grpSpPr>
            <p:sp>
              <p:nvSpPr>
                <p:cNvPr id="67" name="Chevron 66"/>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8" name="Chevron 67"/>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9" name="Chevron 68"/>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0" name="Chevron 69"/>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62" name="Group 61"/>
              <p:cNvGrpSpPr/>
              <p:nvPr userDrawn="1"/>
            </p:nvGrpSpPr>
            <p:grpSpPr>
              <a:xfrm>
                <a:off x="9663161" y="2339340"/>
                <a:ext cx="973616" cy="184150"/>
                <a:chOff x="-1904998" y="3362326"/>
                <a:chExt cx="4683583" cy="666750"/>
              </a:xfrm>
              <a:solidFill>
                <a:schemeClr val="tx1"/>
              </a:solidFill>
            </p:grpSpPr>
            <p:sp>
              <p:nvSpPr>
                <p:cNvPr id="63" name="Chevron 62"/>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4" name="Chevron 63"/>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5" name="Chevron 64"/>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6" name="Chevron 65"/>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grpSp>
      <p:sp>
        <p:nvSpPr>
          <p:cNvPr id="17" name="Rectangle: Rounded Corners 16">
            <a:extLst>
              <a:ext uri="{FF2B5EF4-FFF2-40B4-BE49-F238E27FC236}">
                <a16:creationId xmlns:a16="http://schemas.microsoft.com/office/drawing/2014/main" id="{B7B3558B-2A6D-49FA-80B6-2EBA817149A1}"/>
              </a:ext>
            </a:extLst>
          </p:cNvPr>
          <p:cNvSpPr/>
          <p:nvPr userDrawn="1"/>
        </p:nvSpPr>
        <p:spPr>
          <a:xfrm>
            <a:off x="1176398" y="468182"/>
            <a:ext cx="9839204" cy="5921636"/>
          </a:xfrm>
          <a:prstGeom prst="roundRect">
            <a:avLst>
              <a:gd name="adj" fmla="val 11437"/>
            </a:avLst>
          </a:prstGeom>
          <a:solidFill>
            <a:schemeClr val="bg1">
              <a:alpha val="82000"/>
            </a:schemeClr>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PK" dirty="0"/>
          </a:p>
        </p:txBody>
      </p:sp>
      <p:sp>
        <p:nvSpPr>
          <p:cNvPr id="6"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tx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solidFill>
          <a:schemeClr val="bg1"/>
        </a:solidFill>
        <a:effectLst/>
      </p:bgPr>
    </p:bg>
    <p:spTree>
      <p:nvGrpSpPr>
        <p:cNvPr id="1" name="Shape 122"/>
        <p:cNvGrpSpPr/>
        <p:nvPr/>
      </p:nvGrpSpPr>
      <p:grpSpPr>
        <a:xfrm>
          <a:off x="0" y="0"/>
          <a:ext cx="0" cy="0"/>
          <a:chOff x="0" y="0"/>
          <a:chExt cx="0" cy="0"/>
        </a:xfrm>
      </p:grpSpPr>
      <p:sp>
        <p:nvSpPr>
          <p:cNvPr id="38" name="Rounded Rectangle 37"/>
          <p:cNvSpPr/>
          <p:nvPr userDrawn="1"/>
        </p:nvSpPr>
        <p:spPr>
          <a:xfrm rot="13966483">
            <a:off x="4095956" y="-251520"/>
            <a:ext cx="848457" cy="2983515"/>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Rectangle 78">
            <a:extLst>
              <a:ext uri="{FF2B5EF4-FFF2-40B4-BE49-F238E27FC236}">
                <a16:creationId xmlns:a16="http://schemas.microsoft.com/office/drawing/2014/main" id="{3CAEC39C-974B-4E43-AA67-C6CDA3B95E96}"/>
              </a:ext>
            </a:extLst>
          </p:cNvPr>
          <p:cNvSpPr/>
          <p:nvPr userDrawn="1"/>
        </p:nvSpPr>
        <p:spPr>
          <a:xfrm>
            <a:off x="0" y="1630927"/>
            <a:ext cx="12192000" cy="274074"/>
          </a:xfrm>
          <a:prstGeom prst="rect">
            <a:avLst/>
          </a:prstGeom>
          <a:gradFill flip="none" rotWithShape="1">
            <a:gsLst>
              <a:gs pos="0">
                <a:srgbClr val="FF3399"/>
              </a:gs>
              <a:gs pos="100000">
                <a:srgbClr val="7030A0"/>
              </a:gs>
            </a:gsLst>
            <a:lin ang="0" scaled="1"/>
            <a:tileRect/>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77" name="Rounded Rectangle 76"/>
          <p:cNvSpPr/>
          <p:nvPr userDrawn="1"/>
        </p:nvSpPr>
        <p:spPr>
          <a:xfrm rot="14059158">
            <a:off x="8538172" y="-345726"/>
            <a:ext cx="162595" cy="3454099"/>
          </a:xfrm>
          <a:prstGeom prst="roundRect">
            <a:avLst>
              <a:gd name="adj" fmla="val 50000"/>
            </a:avLst>
          </a:prstGeom>
          <a:gradFill>
            <a:gsLst>
              <a:gs pos="100000">
                <a:srgbClr val="00B0F0"/>
              </a:gs>
              <a:gs pos="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Rounded Rectangle 77"/>
          <p:cNvSpPr/>
          <p:nvPr userDrawn="1"/>
        </p:nvSpPr>
        <p:spPr>
          <a:xfrm rot="14059158">
            <a:off x="7692744" y="-418843"/>
            <a:ext cx="436432"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4" name="Rounded Rectangle 33"/>
          <p:cNvSpPr/>
          <p:nvPr userDrawn="1"/>
        </p:nvSpPr>
        <p:spPr>
          <a:xfrm rot="13966483">
            <a:off x="9580291" y="-203239"/>
            <a:ext cx="948732" cy="2941200"/>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3" name="Rounded Rectangle 12"/>
          <p:cNvSpPr/>
          <p:nvPr userDrawn="1"/>
        </p:nvSpPr>
        <p:spPr>
          <a:xfrm rot="14280413">
            <a:off x="7585374" y="1487473"/>
            <a:ext cx="324051" cy="1544260"/>
          </a:xfrm>
          <a:prstGeom prst="roundRect">
            <a:avLst>
              <a:gd name="adj" fmla="val 50000"/>
            </a:avLst>
          </a:prstGeom>
          <a:gradFill>
            <a:gsLst>
              <a:gs pos="7000">
                <a:srgbClr val="FFC000"/>
              </a:gs>
              <a:gs pos="10000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Rounded Rectangle 13"/>
          <p:cNvSpPr/>
          <p:nvPr userDrawn="1"/>
        </p:nvSpPr>
        <p:spPr>
          <a:xfrm rot="14280413">
            <a:off x="3489624" y="2668573"/>
            <a:ext cx="324051" cy="1544260"/>
          </a:xfrm>
          <a:prstGeom prst="roundRect">
            <a:avLst>
              <a:gd name="adj" fmla="val 50000"/>
            </a:avLst>
          </a:prstGeom>
          <a:gradFill>
            <a:gsLst>
              <a:gs pos="0">
                <a:srgbClr val="FFC000"/>
              </a:gs>
              <a:gs pos="50000">
                <a:schemeClr val="accent2"/>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5" name="Picture 14"/>
          <p:cNvPicPr>
            <a:picLocks noChangeAspect="1"/>
          </p:cNvPicPr>
          <p:nvPr userDrawn="1"/>
        </p:nvPicPr>
        <p:blipFill>
          <a:blip r:embed="rId2">
            <a:lum bright="70000" contrast="-70000"/>
          </a:blip>
          <a:srcRect l="9129" t="3875" r="10675" b="3493"/>
          <a:stretch>
            <a:fillRect/>
          </a:stretch>
        </p:blipFill>
        <p:spPr>
          <a:xfrm rot="10800000">
            <a:off x="2712115" y="4769266"/>
            <a:ext cx="1775952" cy="1775952"/>
          </a:xfrm>
          <a:custGeom>
            <a:avLst/>
            <a:gdLst>
              <a:gd name="connsiteX0" fmla="*/ 1784555 w 3569110"/>
              <a:gd name="connsiteY0" fmla="*/ 0 h 3569110"/>
              <a:gd name="connsiteX1" fmla="*/ 3569110 w 3569110"/>
              <a:gd name="connsiteY1" fmla="*/ 1784555 h 3569110"/>
              <a:gd name="connsiteX2" fmla="*/ 1784555 w 3569110"/>
              <a:gd name="connsiteY2" fmla="*/ 3569110 h 3569110"/>
              <a:gd name="connsiteX3" fmla="*/ 0 w 3569110"/>
              <a:gd name="connsiteY3" fmla="*/ 1784555 h 3569110"/>
              <a:gd name="connsiteX4" fmla="*/ 1784555 w 3569110"/>
              <a:gd name="connsiteY4" fmla="*/ 0 h 356911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69110" h="3569110">
                <a:moveTo>
                  <a:pt x="1784555" y="0"/>
                </a:moveTo>
                <a:cubicBezTo>
                  <a:pt x="2770138" y="0"/>
                  <a:pt x="3569110" y="798972"/>
                  <a:pt x="3569110" y="1784555"/>
                </a:cubicBezTo>
                <a:cubicBezTo>
                  <a:pt x="3569110" y="2770138"/>
                  <a:pt x="2770138" y="3569110"/>
                  <a:pt x="1784555" y="3569110"/>
                </a:cubicBezTo>
                <a:cubicBezTo>
                  <a:pt x="798972" y="3569110"/>
                  <a:pt x="0" y="2770138"/>
                  <a:pt x="0" y="1784555"/>
                </a:cubicBezTo>
                <a:cubicBezTo>
                  <a:pt x="0" y="798972"/>
                  <a:pt x="798972" y="0"/>
                  <a:pt x="1784555" y="0"/>
                </a:cubicBezTo>
                <a:close/>
              </a:path>
            </a:pathLst>
          </a:custGeom>
        </p:spPr>
      </p:pic>
      <p:pic>
        <p:nvPicPr>
          <p:cNvPr id="16" name="Picture 15"/>
          <p:cNvPicPr>
            <a:picLocks noChangeAspect="1"/>
          </p:cNvPicPr>
          <p:nvPr userDrawn="1"/>
        </p:nvPicPr>
        <p:blipFill rotWithShape="1">
          <a:blip r:embed="rId3">
            <a:duotone>
              <a:prstClr val="black"/>
              <a:schemeClr val="accent1">
                <a:tint val="45000"/>
                <a:satMod val="400000"/>
              </a:schemeClr>
            </a:duotone>
          </a:blip>
          <a:srcRect l="17275"/>
          <a:stretch/>
        </p:blipFill>
        <p:spPr>
          <a:xfrm rot="10800000">
            <a:off x="10718874" y="232113"/>
            <a:ext cx="1467616" cy="1774090"/>
          </a:xfrm>
          <a:prstGeom prst="rect">
            <a:avLst/>
          </a:prstGeom>
        </p:spPr>
      </p:pic>
      <p:sp>
        <p:nvSpPr>
          <p:cNvPr id="17" name="Rounded Rectangle 16"/>
          <p:cNvSpPr/>
          <p:nvPr userDrawn="1"/>
        </p:nvSpPr>
        <p:spPr>
          <a:xfrm rot="14059158">
            <a:off x="3171634" y="3817089"/>
            <a:ext cx="350376" cy="3454099"/>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ounded Rectangle 17"/>
          <p:cNvSpPr/>
          <p:nvPr userDrawn="1"/>
        </p:nvSpPr>
        <p:spPr>
          <a:xfrm rot="13966483">
            <a:off x="807533" y="4992936"/>
            <a:ext cx="502793" cy="2232358"/>
          </a:xfrm>
          <a:prstGeom prst="roundRect">
            <a:avLst>
              <a:gd name="adj" fmla="val 50000"/>
            </a:avLst>
          </a:prstGeom>
          <a:gradFill>
            <a:gsLst>
              <a:gs pos="94000">
                <a:srgbClr val="FFC000"/>
              </a:gs>
              <a:gs pos="0">
                <a:srgbClr val="FF0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ounded Rectangle 18"/>
          <p:cNvSpPr/>
          <p:nvPr userDrawn="1"/>
        </p:nvSpPr>
        <p:spPr>
          <a:xfrm rot="13966483">
            <a:off x="774089" y="3820916"/>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ounded Rectangle 19"/>
          <p:cNvSpPr/>
          <p:nvPr userDrawn="1"/>
        </p:nvSpPr>
        <p:spPr>
          <a:xfrm rot="14059158">
            <a:off x="2670772" y="-364776"/>
            <a:ext cx="162595" cy="3454099"/>
          </a:xfrm>
          <a:prstGeom prst="roundRect">
            <a:avLst>
              <a:gd name="adj" fmla="val 50000"/>
            </a:avLst>
          </a:prstGeom>
          <a:gradFill>
            <a:gsLst>
              <a:gs pos="100000">
                <a:srgbClr val="00B0F0"/>
              </a:gs>
              <a:gs pos="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Donut 20"/>
          <p:cNvSpPr/>
          <p:nvPr userDrawn="1"/>
        </p:nvSpPr>
        <p:spPr>
          <a:xfrm rot="10800000">
            <a:off x="2029387" y="3438839"/>
            <a:ext cx="619431" cy="619431"/>
          </a:xfrm>
          <a:prstGeom prst="donut">
            <a:avLst>
              <a:gd name="adj" fmla="val 1326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2" name="Freeform 21"/>
          <p:cNvSpPr/>
          <p:nvPr userDrawn="1"/>
        </p:nvSpPr>
        <p:spPr>
          <a:xfrm rot="10800000">
            <a:off x="4651798" y="5717465"/>
            <a:ext cx="681228" cy="5872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Multiply 22"/>
          <p:cNvSpPr/>
          <p:nvPr userDrawn="1"/>
        </p:nvSpPr>
        <p:spPr>
          <a:xfrm rot="10800000">
            <a:off x="9866926" y="3633640"/>
            <a:ext cx="734962" cy="734962"/>
          </a:xfrm>
          <a:prstGeom prst="mathMultiply">
            <a:avLst>
              <a:gd name="adj1" fmla="val 742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ounded Rectangle 23"/>
          <p:cNvSpPr/>
          <p:nvPr userDrawn="1"/>
        </p:nvSpPr>
        <p:spPr>
          <a:xfrm rot="14280413">
            <a:off x="1075377" y="798888"/>
            <a:ext cx="421393" cy="2008142"/>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ounded Rectangle 24"/>
          <p:cNvSpPr/>
          <p:nvPr userDrawn="1"/>
        </p:nvSpPr>
        <p:spPr>
          <a:xfrm rot="14280413">
            <a:off x="1763895" y="-293402"/>
            <a:ext cx="421393" cy="2008142"/>
          </a:xfrm>
          <a:prstGeom prst="roundRect">
            <a:avLst>
              <a:gd name="adj" fmla="val 50000"/>
            </a:avLst>
          </a:prstGeom>
          <a:gradFill>
            <a:gsLst>
              <a:gs pos="7000">
                <a:srgbClr val="00B0F0"/>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Rounded Rectangle 25"/>
          <p:cNvSpPr/>
          <p:nvPr userDrawn="1"/>
        </p:nvSpPr>
        <p:spPr>
          <a:xfrm rot="14280413">
            <a:off x="10671577" y="4302410"/>
            <a:ext cx="336156" cy="2979074"/>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7" name="Picture 26"/>
          <p:cNvPicPr>
            <a:picLocks noChangeAspect="1"/>
          </p:cNvPicPr>
          <p:nvPr userDrawn="1"/>
        </p:nvPicPr>
        <p:blipFill rotWithShape="1">
          <a:blip r:embed="rId3">
            <a:lum bright="70000" contrast="-70000"/>
          </a:blip>
          <a:srcRect l="-1235" t="47853"/>
          <a:stretch/>
        </p:blipFill>
        <p:spPr>
          <a:xfrm rot="10800000">
            <a:off x="7766124" y="5916270"/>
            <a:ext cx="1796002" cy="925145"/>
          </a:xfrm>
          <a:prstGeom prst="rect">
            <a:avLst/>
          </a:prstGeom>
        </p:spPr>
      </p:pic>
      <p:pic>
        <p:nvPicPr>
          <p:cNvPr id="28" name="Picture 27"/>
          <p:cNvPicPr>
            <a:picLocks noChangeAspect="1"/>
          </p:cNvPicPr>
          <p:nvPr userDrawn="1"/>
        </p:nvPicPr>
        <p:blipFill rotWithShape="1">
          <a:blip r:embed="rId4"/>
          <a:srcRect t="53657"/>
          <a:stretch/>
        </p:blipFill>
        <p:spPr>
          <a:xfrm rot="10800000">
            <a:off x="3053376" y="1936763"/>
            <a:ext cx="678269" cy="593003"/>
          </a:xfrm>
          <a:prstGeom prst="rect">
            <a:avLst/>
          </a:prstGeom>
        </p:spPr>
      </p:pic>
      <p:sp>
        <p:nvSpPr>
          <p:cNvPr id="29" name="Rounded Rectangle 28"/>
          <p:cNvSpPr/>
          <p:nvPr userDrawn="1"/>
        </p:nvSpPr>
        <p:spPr>
          <a:xfrm rot="14059158">
            <a:off x="10516834" y="4411485"/>
            <a:ext cx="187629" cy="1849701"/>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Freeform 29"/>
          <p:cNvSpPr/>
          <p:nvPr userDrawn="1"/>
        </p:nvSpPr>
        <p:spPr>
          <a:xfrm rot="10800000">
            <a:off x="11413024" y="6022265"/>
            <a:ext cx="416052" cy="3586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1" name="Group 30"/>
          <p:cNvGrpSpPr/>
          <p:nvPr userDrawn="1"/>
        </p:nvGrpSpPr>
        <p:grpSpPr>
          <a:xfrm rot="10800000">
            <a:off x="6941589" y="5742865"/>
            <a:ext cx="973616" cy="184150"/>
            <a:chOff x="-1904998" y="3362326"/>
            <a:chExt cx="4683583" cy="666750"/>
          </a:xfrm>
          <a:solidFill>
            <a:schemeClr val="tx1"/>
          </a:solidFill>
        </p:grpSpPr>
        <p:sp>
          <p:nvSpPr>
            <p:cNvPr id="73" name="Chevron 72"/>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4" name="Chevron 73"/>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5" name="Chevron 74"/>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6" name="Chevron 75"/>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32" name="Rounded Rectangle 31"/>
          <p:cNvSpPr/>
          <p:nvPr userDrawn="1"/>
        </p:nvSpPr>
        <p:spPr>
          <a:xfrm rot="13966483">
            <a:off x="9123679" y="3992365"/>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Rounded Rectangle 32"/>
          <p:cNvSpPr/>
          <p:nvPr userDrawn="1"/>
        </p:nvSpPr>
        <p:spPr>
          <a:xfrm rot="14059158">
            <a:off x="6733983" y="3524116"/>
            <a:ext cx="350376"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Rounded Rectangle 34"/>
          <p:cNvSpPr/>
          <p:nvPr userDrawn="1"/>
        </p:nvSpPr>
        <p:spPr>
          <a:xfrm rot="13966483">
            <a:off x="9307382" y="1713644"/>
            <a:ext cx="323063" cy="1434372"/>
          </a:xfrm>
          <a:prstGeom prst="roundRect">
            <a:avLst>
              <a:gd name="adj" fmla="val 50000"/>
            </a:avLst>
          </a:prstGeom>
          <a:gradFill>
            <a:gsLst>
              <a:gs pos="0">
                <a:srgbClr val="FFC000"/>
              </a:gs>
              <a:gs pos="81000">
                <a:srgbClr val="00B0F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6" name="Multiply 35"/>
          <p:cNvSpPr/>
          <p:nvPr userDrawn="1"/>
        </p:nvSpPr>
        <p:spPr>
          <a:xfrm rot="10800000">
            <a:off x="189526" y="890440"/>
            <a:ext cx="734962" cy="734962"/>
          </a:xfrm>
          <a:prstGeom prst="mathMultiply">
            <a:avLst>
              <a:gd name="adj1" fmla="val 742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7" name="Picture 36"/>
          <p:cNvPicPr>
            <a:picLocks noChangeAspect="1"/>
          </p:cNvPicPr>
          <p:nvPr userDrawn="1"/>
        </p:nvPicPr>
        <p:blipFill rotWithShape="1">
          <a:blip r:embed="rId4"/>
          <a:srcRect t="53657"/>
          <a:stretch/>
        </p:blipFill>
        <p:spPr>
          <a:xfrm rot="10800000">
            <a:off x="8958876" y="3994163"/>
            <a:ext cx="678269" cy="593003"/>
          </a:xfrm>
          <a:prstGeom prst="rect">
            <a:avLst/>
          </a:prstGeom>
        </p:spPr>
      </p:pic>
      <p:grpSp>
        <p:nvGrpSpPr>
          <p:cNvPr id="39" name="Group 38"/>
          <p:cNvGrpSpPr/>
          <p:nvPr userDrawn="1"/>
        </p:nvGrpSpPr>
        <p:grpSpPr>
          <a:xfrm rot="10800000">
            <a:off x="1573299" y="4317925"/>
            <a:ext cx="973616" cy="580390"/>
            <a:chOff x="9663161" y="1943100"/>
            <a:chExt cx="973616" cy="580390"/>
          </a:xfrm>
        </p:grpSpPr>
        <p:grpSp>
          <p:nvGrpSpPr>
            <p:cNvPr id="58" name="Group 57"/>
            <p:cNvGrpSpPr/>
            <p:nvPr userDrawn="1"/>
          </p:nvGrpSpPr>
          <p:grpSpPr>
            <a:xfrm>
              <a:off x="9663161" y="1943100"/>
              <a:ext cx="973616" cy="184150"/>
              <a:chOff x="-1904998" y="3362326"/>
              <a:chExt cx="4683583" cy="666750"/>
            </a:xfrm>
            <a:solidFill>
              <a:schemeClr val="tx1"/>
            </a:solidFill>
          </p:grpSpPr>
          <p:sp>
            <p:nvSpPr>
              <p:cNvPr id="69" name="Chevron 68"/>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0" name="Chevron 69"/>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1" name="Chevron 70"/>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2" name="Chevron 71"/>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59" name="Group 58"/>
            <p:cNvGrpSpPr/>
            <p:nvPr userDrawn="1"/>
          </p:nvGrpSpPr>
          <p:grpSpPr>
            <a:xfrm>
              <a:off x="9663161" y="2141220"/>
              <a:ext cx="973616" cy="184150"/>
              <a:chOff x="-1904998" y="3362326"/>
              <a:chExt cx="4683583" cy="666750"/>
            </a:xfrm>
            <a:solidFill>
              <a:schemeClr val="tx1"/>
            </a:solidFill>
          </p:grpSpPr>
          <p:sp>
            <p:nvSpPr>
              <p:cNvPr id="65" name="Chevron 64"/>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6" name="Chevron 65"/>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7" name="Chevron 66"/>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8" name="Chevron 67"/>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60" name="Group 59"/>
            <p:cNvGrpSpPr/>
            <p:nvPr userDrawn="1"/>
          </p:nvGrpSpPr>
          <p:grpSpPr>
            <a:xfrm>
              <a:off x="9663161" y="2339340"/>
              <a:ext cx="973616" cy="184150"/>
              <a:chOff x="-1904998" y="3362326"/>
              <a:chExt cx="4683583" cy="666750"/>
            </a:xfrm>
            <a:solidFill>
              <a:schemeClr val="tx1"/>
            </a:solidFill>
          </p:grpSpPr>
          <p:sp>
            <p:nvSpPr>
              <p:cNvPr id="61" name="Chevron 60"/>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2" name="Chevron 61"/>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3" name="Chevron 62"/>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64" name="Chevron 63"/>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grpSp>
        <p:nvGrpSpPr>
          <p:cNvPr id="40" name="Group 39"/>
          <p:cNvGrpSpPr/>
          <p:nvPr userDrawn="1"/>
        </p:nvGrpSpPr>
        <p:grpSpPr>
          <a:xfrm rot="10800000">
            <a:off x="6180716" y="355524"/>
            <a:ext cx="1210683" cy="721709"/>
            <a:chOff x="9663161" y="1943100"/>
            <a:chExt cx="973616" cy="580390"/>
          </a:xfrm>
        </p:grpSpPr>
        <p:grpSp>
          <p:nvGrpSpPr>
            <p:cNvPr id="41" name="Group 40"/>
            <p:cNvGrpSpPr/>
            <p:nvPr userDrawn="1"/>
          </p:nvGrpSpPr>
          <p:grpSpPr>
            <a:xfrm>
              <a:off x="9663161" y="1943100"/>
              <a:ext cx="973616" cy="184150"/>
              <a:chOff x="-1904998" y="3362326"/>
              <a:chExt cx="4683583" cy="666750"/>
            </a:xfrm>
            <a:solidFill>
              <a:schemeClr val="tx1"/>
            </a:solidFill>
          </p:grpSpPr>
          <p:sp>
            <p:nvSpPr>
              <p:cNvPr id="54" name="Chevron 53"/>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5" name="Chevron 54"/>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6" name="Chevron 55"/>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7" name="Chevron 56"/>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44" name="Group 43"/>
            <p:cNvGrpSpPr/>
            <p:nvPr userDrawn="1"/>
          </p:nvGrpSpPr>
          <p:grpSpPr>
            <a:xfrm>
              <a:off x="9663161" y="2141220"/>
              <a:ext cx="973616" cy="184150"/>
              <a:chOff x="-1904998" y="3362326"/>
              <a:chExt cx="4683583" cy="666750"/>
            </a:xfrm>
            <a:solidFill>
              <a:schemeClr val="tx1"/>
            </a:solidFill>
          </p:grpSpPr>
          <p:sp>
            <p:nvSpPr>
              <p:cNvPr id="50" name="Chevron 49"/>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1" name="Chevron 50"/>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2" name="Chevron 51"/>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53" name="Chevron 52"/>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45" name="Group 44"/>
            <p:cNvGrpSpPr/>
            <p:nvPr userDrawn="1"/>
          </p:nvGrpSpPr>
          <p:grpSpPr>
            <a:xfrm>
              <a:off x="9663161" y="2339340"/>
              <a:ext cx="973616" cy="184150"/>
              <a:chOff x="-1904998" y="3362326"/>
              <a:chExt cx="4683583" cy="666750"/>
            </a:xfrm>
            <a:solidFill>
              <a:schemeClr val="tx1"/>
            </a:solidFill>
          </p:grpSpPr>
          <p:sp>
            <p:nvSpPr>
              <p:cNvPr id="46" name="Chevron 45"/>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7" name="Chevron 46"/>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8" name="Chevron 47"/>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49" name="Chevron 48"/>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grpSp>
        <p:nvGrpSpPr>
          <p:cNvPr id="3" name="Group 2"/>
          <p:cNvGrpSpPr/>
          <p:nvPr userDrawn="1"/>
        </p:nvGrpSpPr>
        <p:grpSpPr>
          <a:xfrm>
            <a:off x="0" y="1630926"/>
            <a:ext cx="12192000" cy="3741174"/>
            <a:chOff x="0" y="1592826"/>
            <a:chExt cx="12192000" cy="3741174"/>
          </a:xfrm>
        </p:grpSpPr>
        <p:sp>
          <p:nvSpPr>
            <p:cNvPr id="4" name="Rectangle 3">
              <a:extLst>
                <a:ext uri="{FF2B5EF4-FFF2-40B4-BE49-F238E27FC236}">
                  <a16:creationId xmlns:a16="http://schemas.microsoft.com/office/drawing/2014/main" id="{3CAEC39C-974B-4E43-AA67-C6CDA3B95E96}"/>
                </a:ext>
              </a:extLst>
            </p:cNvPr>
            <p:cNvSpPr/>
            <p:nvPr userDrawn="1"/>
          </p:nvSpPr>
          <p:spPr>
            <a:xfrm>
              <a:off x="0" y="1592826"/>
              <a:ext cx="12192000" cy="3716593"/>
            </a:xfrm>
            <a:prstGeom prst="rect">
              <a:avLst/>
            </a:prstGeom>
            <a:gradFill flip="none" rotWithShape="1">
              <a:gsLst>
                <a:gs pos="0">
                  <a:srgbClr val="FF3399"/>
                </a:gs>
                <a:gs pos="100000">
                  <a:srgbClr val="7030A0"/>
                </a:gs>
              </a:gsLst>
              <a:lin ang="0" scaled="1"/>
              <a:tileRect/>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2" name="Isosceles Triangle 1"/>
            <p:cNvSpPr/>
            <p:nvPr userDrawn="1"/>
          </p:nvSpPr>
          <p:spPr>
            <a:xfrm>
              <a:off x="0" y="1619249"/>
              <a:ext cx="12192000" cy="3714751"/>
            </a:xfrm>
            <a:prstGeom prst="triangle">
              <a:avLst>
                <a:gd name="adj" fmla="val 100000"/>
              </a:avLst>
            </a:prstGeom>
            <a:solidFill>
              <a:schemeClr val="bg1">
                <a:alpha val="7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2" name="Shape 78"/>
          <p:cNvSpPr txBox="1">
            <a:spLocks noGrp="1"/>
          </p:cNvSpPr>
          <p:nvPr userDrawn="1">
            <p:ph type="title"/>
          </p:nvPr>
        </p:nvSpPr>
        <p:spPr>
          <a:xfrm>
            <a:off x="867400" y="1848865"/>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userDrawn="1">
            <p:ph type="body" idx="1"/>
          </p:nvPr>
        </p:nvSpPr>
        <p:spPr>
          <a:xfrm>
            <a:off x="887420" y="2780896"/>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80" name="Group 79"/>
          <p:cNvGrpSpPr/>
          <p:nvPr userDrawn="1"/>
        </p:nvGrpSpPr>
        <p:grpSpPr>
          <a:xfrm rot="10800000">
            <a:off x="6960639" y="5952415"/>
            <a:ext cx="973616" cy="184150"/>
            <a:chOff x="-1904998" y="3362326"/>
            <a:chExt cx="4683583" cy="666750"/>
          </a:xfrm>
          <a:solidFill>
            <a:schemeClr val="tx1"/>
          </a:solidFill>
        </p:grpSpPr>
        <p:sp>
          <p:nvSpPr>
            <p:cNvPr id="81" name="Chevron 80"/>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2" name="Chevron 81"/>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3" name="Chevron 82"/>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84" name="Chevron 83"/>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chemeClr val="bg1"/>
        </a:solidFill>
        <a:effectLst/>
      </p:bgPr>
    </p:bg>
    <p:spTree>
      <p:nvGrpSpPr>
        <p:cNvPr id="1" name="Shape 122"/>
        <p:cNvGrpSpPr/>
        <p:nvPr/>
      </p:nvGrpSpPr>
      <p:grpSpPr>
        <a:xfrm>
          <a:off x="0" y="0"/>
          <a:ext cx="0" cy="0"/>
          <a:chOff x="0" y="0"/>
          <a:chExt cx="0" cy="0"/>
        </a:xfrm>
      </p:grpSpPr>
      <p:sp>
        <p:nvSpPr>
          <p:cNvPr id="88" name="Rounded Rectangle 87"/>
          <p:cNvSpPr/>
          <p:nvPr userDrawn="1"/>
        </p:nvSpPr>
        <p:spPr>
          <a:xfrm rot="3166483">
            <a:off x="7190338" y="4262868"/>
            <a:ext cx="848457" cy="2983515"/>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Rectangle 88">
            <a:extLst>
              <a:ext uri="{FF2B5EF4-FFF2-40B4-BE49-F238E27FC236}">
                <a16:creationId xmlns:a16="http://schemas.microsoft.com/office/drawing/2014/main" id="{3CAEC39C-974B-4E43-AA67-C6CDA3B95E96}"/>
              </a:ext>
            </a:extLst>
          </p:cNvPr>
          <p:cNvSpPr/>
          <p:nvPr userDrawn="1"/>
        </p:nvSpPr>
        <p:spPr>
          <a:xfrm rot="10800000">
            <a:off x="0" y="1587379"/>
            <a:ext cx="12192000" cy="274074"/>
          </a:xfrm>
          <a:prstGeom prst="rect">
            <a:avLst/>
          </a:prstGeom>
          <a:gradFill flip="none" rotWithShape="1">
            <a:gsLst>
              <a:gs pos="0">
                <a:srgbClr val="FF3399"/>
              </a:gs>
              <a:gs pos="100000">
                <a:srgbClr val="7030A0"/>
              </a:gs>
            </a:gsLst>
            <a:lin ang="0" scaled="1"/>
            <a:tileRect/>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90" name="Rounded Rectangle 89"/>
          <p:cNvSpPr/>
          <p:nvPr userDrawn="1"/>
        </p:nvSpPr>
        <p:spPr>
          <a:xfrm rot="3259158">
            <a:off x="3433984" y="3886490"/>
            <a:ext cx="162595" cy="3454099"/>
          </a:xfrm>
          <a:prstGeom prst="roundRect">
            <a:avLst>
              <a:gd name="adj" fmla="val 50000"/>
            </a:avLst>
          </a:prstGeom>
          <a:gradFill>
            <a:gsLst>
              <a:gs pos="100000">
                <a:srgbClr val="00B0F0"/>
              </a:gs>
              <a:gs pos="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Rounded Rectangle 90"/>
          <p:cNvSpPr/>
          <p:nvPr userDrawn="1"/>
        </p:nvSpPr>
        <p:spPr>
          <a:xfrm rot="3259158">
            <a:off x="4005575" y="3959607"/>
            <a:ext cx="436432"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92" name="Rounded Rectangle 91"/>
          <p:cNvSpPr/>
          <p:nvPr userDrawn="1"/>
        </p:nvSpPr>
        <p:spPr>
          <a:xfrm rot="3166483">
            <a:off x="1605728" y="4256902"/>
            <a:ext cx="948732" cy="2941200"/>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93" name="Rounded Rectangle 92"/>
          <p:cNvSpPr/>
          <p:nvPr userDrawn="1"/>
        </p:nvSpPr>
        <p:spPr>
          <a:xfrm rot="3480413">
            <a:off x="4225326" y="3963130"/>
            <a:ext cx="324051" cy="1544260"/>
          </a:xfrm>
          <a:prstGeom prst="roundRect">
            <a:avLst>
              <a:gd name="adj" fmla="val 50000"/>
            </a:avLst>
          </a:prstGeom>
          <a:gradFill>
            <a:gsLst>
              <a:gs pos="7000">
                <a:srgbClr val="FFC000"/>
              </a:gs>
              <a:gs pos="10000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Rounded Rectangle 93"/>
          <p:cNvSpPr/>
          <p:nvPr userDrawn="1"/>
        </p:nvSpPr>
        <p:spPr>
          <a:xfrm rot="3480413">
            <a:off x="8321076" y="2782030"/>
            <a:ext cx="324051" cy="1544260"/>
          </a:xfrm>
          <a:prstGeom prst="roundRect">
            <a:avLst>
              <a:gd name="adj" fmla="val 50000"/>
            </a:avLst>
          </a:prstGeom>
          <a:gradFill>
            <a:gsLst>
              <a:gs pos="0">
                <a:srgbClr val="FFC000"/>
              </a:gs>
              <a:gs pos="50000">
                <a:schemeClr val="accent2"/>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95" name="Picture 94"/>
          <p:cNvPicPr>
            <a:picLocks noChangeAspect="1"/>
          </p:cNvPicPr>
          <p:nvPr userDrawn="1"/>
        </p:nvPicPr>
        <p:blipFill>
          <a:blip r:embed="rId2">
            <a:lum bright="70000" contrast="-70000"/>
          </a:blip>
          <a:srcRect l="9129" t="3875" r="10675" b="3493"/>
          <a:stretch>
            <a:fillRect/>
          </a:stretch>
        </p:blipFill>
        <p:spPr>
          <a:xfrm>
            <a:off x="7646684" y="449645"/>
            <a:ext cx="1775952" cy="1775952"/>
          </a:xfrm>
          <a:custGeom>
            <a:avLst/>
            <a:gdLst>
              <a:gd name="connsiteX0" fmla="*/ 1784555 w 3569110"/>
              <a:gd name="connsiteY0" fmla="*/ 0 h 3569110"/>
              <a:gd name="connsiteX1" fmla="*/ 3569110 w 3569110"/>
              <a:gd name="connsiteY1" fmla="*/ 1784555 h 3569110"/>
              <a:gd name="connsiteX2" fmla="*/ 1784555 w 3569110"/>
              <a:gd name="connsiteY2" fmla="*/ 3569110 h 3569110"/>
              <a:gd name="connsiteX3" fmla="*/ 0 w 3569110"/>
              <a:gd name="connsiteY3" fmla="*/ 1784555 h 3569110"/>
              <a:gd name="connsiteX4" fmla="*/ 1784555 w 3569110"/>
              <a:gd name="connsiteY4" fmla="*/ 0 h 356911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569110" h="3569110">
                <a:moveTo>
                  <a:pt x="1784555" y="0"/>
                </a:moveTo>
                <a:cubicBezTo>
                  <a:pt x="2770138" y="0"/>
                  <a:pt x="3569110" y="798972"/>
                  <a:pt x="3569110" y="1784555"/>
                </a:cubicBezTo>
                <a:cubicBezTo>
                  <a:pt x="3569110" y="2770138"/>
                  <a:pt x="2770138" y="3569110"/>
                  <a:pt x="1784555" y="3569110"/>
                </a:cubicBezTo>
                <a:cubicBezTo>
                  <a:pt x="798972" y="3569110"/>
                  <a:pt x="0" y="2770138"/>
                  <a:pt x="0" y="1784555"/>
                </a:cubicBezTo>
                <a:cubicBezTo>
                  <a:pt x="0" y="798972"/>
                  <a:pt x="798972" y="0"/>
                  <a:pt x="1784555" y="0"/>
                </a:cubicBezTo>
                <a:close/>
              </a:path>
            </a:pathLst>
          </a:custGeom>
        </p:spPr>
      </p:pic>
      <p:pic>
        <p:nvPicPr>
          <p:cNvPr id="96" name="Picture 95"/>
          <p:cNvPicPr>
            <a:picLocks noChangeAspect="1"/>
          </p:cNvPicPr>
          <p:nvPr userDrawn="1"/>
        </p:nvPicPr>
        <p:blipFill rotWithShape="1">
          <a:blip r:embed="rId3">
            <a:duotone>
              <a:prstClr val="black"/>
              <a:schemeClr val="accent1">
                <a:tint val="45000"/>
                <a:satMod val="400000"/>
              </a:schemeClr>
            </a:duotone>
          </a:blip>
          <a:srcRect l="17275"/>
          <a:stretch/>
        </p:blipFill>
        <p:spPr>
          <a:xfrm>
            <a:off x="0" y="5083910"/>
            <a:ext cx="1467616" cy="1774090"/>
          </a:xfrm>
          <a:prstGeom prst="rect">
            <a:avLst/>
          </a:prstGeom>
        </p:spPr>
      </p:pic>
      <p:sp>
        <p:nvSpPr>
          <p:cNvPr id="97" name="Rounded Rectangle 96"/>
          <p:cNvSpPr/>
          <p:nvPr userDrawn="1"/>
        </p:nvSpPr>
        <p:spPr>
          <a:xfrm rot="3259158">
            <a:off x="8612741" y="-276325"/>
            <a:ext cx="350376" cy="3454099"/>
          </a:xfrm>
          <a:prstGeom prst="roundRect">
            <a:avLst>
              <a:gd name="adj" fmla="val 50000"/>
            </a:avLst>
          </a:prstGeom>
          <a:gradFill>
            <a:gsLst>
              <a:gs pos="0">
                <a:srgbClr val="00B0F0"/>
              </a:gs>
              <a:gs pos="100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Rounded Rectangle 97"/>
          <p:cNvSpPr/>
          <p:nvPr userDrawn="1"/>
        </p:nvSpPr>
        <p:spPr>
          <a:xfrm rot="3166483">
            <a:off x="10824425" y="-230431"/>
            <a:ext cx="502793" cy="2232358"/>
          </a:xfrm>
          <a:prstGeom prst="roundRect">
            <a:avLst>
              <a:gd name="adj" fmla="val 50000"/>
            </a:avLst>
          </a:prstGeom>
          <a:gradFill>
            <a:gsLst>
              <a:gs pos="94000">
                <a:srgbClr val="FFC000"/>
              </a:gs>
              <a:gs pos="0">
                <a:srgbClr val="FF0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Rounded Rectangle 98"/>
          <p:cNvSpPr/>
          <p:nvPr userDrawn="1"/>
        </p:nvSpPr>
        <p:spPr>
          <a:xfrm rot="3166483">
            <a:off x="10475792" y="790629"/>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Rounded Rectangle 99"/>
          <p:cNvSpPr/>
          <p:nvPr userDrawn="1"/>
        </p:nvSpPr>
        <p:spPr>
          <a:xfrm rot="3259158">
            <a:off x="9301384" y="3905540"/>
            <a:ext cx="162595" cy="3454099"/>
          </a:xfrm>
          <a:prstGeom prst="roundRect">
            <a:avLst>
              <a:gd name="adj" fmla="val 50000"/>
            </a:avLst>
          </a:prstGeom>
          <a:gradFill>
            <a:gsLst>
              <a:gs pos="100000">
                <a:srgbClr val="00B0F0"/>
              </a:gs>
              <a:gs pos="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Donut 100"/>
          <p:cNvSpPr/>
          <p:nvPr userDrawn="1"/>
        </p:nvSpPr>
        <p:spPr>
          <a:xfrm>
            <a:off x="9485933" y="2936593"/>
            <a:ext cx="619431" cy="619431"/>
          </a:xfrm>
          <a:prstGeom prst="donut">
            <a:avLst>
              <a:gd name="adj" fmla="val 1326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02" name="Freeform 101"/>
          <p:cNvSpPr/>
          <p:nvPr userDrawn="1"/>
        </p:nvSpPr>
        <p:spPr>
          <a:xfrm>
            <a:off x="6801725" y="690132"/>
            <a:ext cx="681228" cy="5872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Multiply 102"/>
          <p:cNvSpPr/>
          <p:nvPr userDrawn="1"/>
        </p:nvSpPr>
        <p:spPr>
          <a:xfrm>
            <a:off x="1532863" y="2626261"/>
            <a:ext cx="734962" cy="734962"/>
          </a:xfrm>
          <a:prstGeom prst="mathMultiply">
            <a:avLst>
              <a:gd name="adj1" fmla="val 742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Rounded Rectangle 103"/>
          <p:cNvSpPr/>
          <p:nvPr userDrawn="1"/>
        </p:nvSpPr>
        <p:spPr>
          <a:xfrm rot="3480413">
            <a:off x="10637981" y="4187833"/>
            <a:ext cx="421393" cy="2008142"/>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 name="Rounded Rectangle 104"/>
          <p:cNvSpPr/>
          <p:nvPr userDrawn="1"/>
        </p:nvSpPr>
        <p:spPr>
          <a:xfrm rot="3480413">
            <a:off x="10235213" y="5143260"/>
            <a:ext cx="421393" cy="2008142"/>
          </a:xfrm>
          <a:prstGeom prst="roundRect">
            <a:avLst>
              <a:gd name="adj" fmla="val 50000"/>
            </a:avLst>
          </a:prstGeom>
          <a:gradFill>
            <a:gsLst>
              <a:gs pos="7000">
                <a:srgbClr val="00B0F0"/>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 name="Rounded Rectangle 105"/>
          <p:cNvSpPr/>
          <p:nvPr userDrawn="1"/>
        </p:nvSpPr>
        <p:spPr>
          <a:xfrm rot="3480413">
            <a:off x="1127018" y="-286621"/>
            <a:ext cx="336156" cy="2979074"/>
          </a:xfrm>
          <a:prstGeom prst="roundRect">
            <a:avLst>
              <a:gd name="adj" fmla="val 50000"/>
            </a:avLst>
          </a:prstGeom>
          <a:gradFill>
            <a:gsLst>
              <a:gs pos="7000">
                <a:srgbClr val="FF3399"/>
              </a:gs>
              <a:gs pos="100000">
                <a:srgbClr val="FFC0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07" name="Picture 106"/>
          <p:cNvPicPr>
            <a:picLocks noChangeAspect="1"/>
          </p:cNvPicPr>
          <p:nvPr userDrawn="1"/>
        </p:nvPicPr>
        <p:blipFill rotWithShape="1">
          <a:blip r:embed="rId3">
            <a:lum bright="70000" contrast="-70000"/>
          </a:blip>
          <a:srcRect l="-1235" t="47853"/>
          <a:stretch/>
        </p:blipFill>
        <p:spPr>
          <a:xfrm>
            <a:off x="2591675" y="0"/>
            <a:ext cx="1796002" cy="925145"/>
          </a:xfrm>
          <a:prstGeom prst="rect">
            <a:avLst/>
          </a:prstGeom>
        </p:spPr>
      </p:pic>
      <p:pic>
        <p:nvPicPr>
          <p:cNvPr id="108" name="Picture 107"/>
          <p:cNvPicPr>
            <a:picLocks noChangeAspect="1"/>
          </p:cNvPicPr>
          <p:nvPr userDrawn="1"/>
        </p:nvPicPr>
        <p:blipFill rotWithShape="1">
          <a:blip r:embed="rId4"/>
          <a:srcRect t="53657"/>
          <a:stretch/>
        </p:blipFill>
        <p:spPr>
          <a:xfrm>
            <a:off x="8403106" y="4465097"/>
            <a:ext cx="678269" cy="593003"/>
          </a:xfrm>
          <a:prstGeom prst="rect">
            <a:avLst/>
          </a:prstGeom>
        </p:spPr>
      </p:pic>
      <p:sp>
        <p:nvSpPr>
          <p:cNvPr id="109" name="Rounded Rectangle 108"/>
          <p:cNvSpPr/>
          <p:nvPr userDrawn="1"/>
        </p:nvSpPr>
        <p:spPr>
          <a:xfrm rot="3259158">
            <a:off x="1430288" y="733677"/>
            <a:ext cx="187629" cy="1849701"/>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0" name="Freeform 109"/>
          <p:cNvSpPr/>
          <p:nvPr userDrawn="1"/>
        </p:nvSpPr>
        <p:spPr>
          <a:xfrm>
            <a:off x="305675" y="613932"/>
            <a:ext cx="416052" cy="358666"/>
          </a:xfrm>
          <a:custGeom>
            <a:avLst/>
            <a:gdLst>
              <a:gd name="connsiteX0" fmla="*/ 994410 w 1988820"/>
              <a:gd name="connsiteY0" fmla="*/ 266700 h 1714500"/>
              <a:gd name="connsiteX1" fmla="*/ 232029 w 1988820"/>
              <a:gd name="connsiteY1" fmla="*/ 1581150 h 1714500"/>
              <a:gd name="connsiteX2" fmla="*/ 1756791 w 1988820"/>
              <a:gd name="connsiteY2" fmla="*/ 1581150 h 1714500"/>
              <a:gd name="connsiteX3" fmla="*/ 994410 w 1988820"/>
              <a:gd name="connsiteY3" fmla="*/ 0 h 1714500"/>
              <a:gd name="connsiteX4" fmla="*/ 1988820 w 1988820"/>
              <a:gd name="connsiteY4" fmla="*/ 1714500 h 1714500"/>
              <a:gd name="connsiteX5" fmla="*/ 0 w 1988820"/>
              <a:gd name="connsiteY5" fmla="*/ 1714500 h 171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988820" h="1714500">
                <a:moveTo>
                  <a:pt x="994410" y="266700"/>
                </a:moveTo>
                <a:lnTo>
                  <a:pt x="232029" y="1581150"/>
                </a:lnTo>
                <a:lnTo>
                  <a:pt x="1756791" y="1581150"/>
                </a:lnTo>
                <a:close/>
                <a:moveTo>
                  <a:pt x="994410" y="0"/>
                </a:moveTo>
                <a:lnTo>
                  <a:pt x="1988820" y="1714500"/>
                </a:lnTo>
                <a:lnTo>
                  <a:pt x="0" y="1714500"/>
                </a:lnTo>
                <a:close/>
              </a:path>
            </a:pathLst>
          </a:cu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11" name="Group 110"/>
          <p:cNvGrpSpPr/>
          <p:nvPr userDrawn="1"/>
        </p:nvGrpSpPr>
        <p:grpSpPr>
          <a:xfrm>
            <a:off x="4219546" y="1067848"/>
            <a:ext cx="973616" cy="184150"/>
            <a:chOff x="-1904998" y="3362326"/>
            <a:chExt cx="4683583" cy="666750"/>
          </a:xfrm>
          <a:solidFill>
            <a:schemeClr val="tx1"/>
          </a:solidFill>
        </p:grpSpPr>
        <p:sp>
          <p:nvSpPr>
            <p:cNvPr id="157" name="Chevron 156"/>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8" name="Chevron 157"/>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9" name="Chevron 158"/>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60" name="Chevron 159"/>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112" name="Rounded Rectangle 111"/>
          <p:cNvSpPr/>
          <p:nvPr userDrawn="1"/>
        </p:nvSpPr>
        <p:spPr>
          <a:xfrm rot="3166483">
            <a:off x="2126202" y="619180"/>
            <a:ext cx="884870" cy="2383318"/>
          </a:xfrm>
          <a:prstGeom prst="roundRect">
            <a:avLst>
              <a:gd name="adj" fmla="val 50000"/>
            </a:avLst>
          </a:prstGeom>
          <a:gradFill>
            <a:gsLst>
              <a:gs pos="94000">
                <a:srgbClr val="FFC000"/>
              </a:gs>
              <a:gs pos="0">
                <a:srgbClr val="FFFF0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3" name="Rounded Rectangle 112"/>
          <p:cNvSpPr/>
          <p:nvPr userDrawn="1"/>
        </p:nvSpPr>
        <p:spPr>
          <a:xfrm rot="3259158">
            <a:off x="5050392" y="16648"/>
            <a:ext cx="350376" cy="3454099"/>
          </a:xfrm>
          <a:prstGeom prst="roundRect">
            <a:avLst>
              <a:gd name="adj" fmla="val 50000"/>
            </a:avLst>
          </a:prstGeom>
          <a:gradFill>
            <a:gsLst>
              <a:gs pos="0">
                <a:srgbClr val="FF3399"/>
              </a:gs>
              <a:gs pos="81000">
                <a:srgbClr val="7030A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4" name="Rounded Rectangle 113"/>
          <p:cNvSpPr/>
          <p:nvPr userDrawn="1"/>
        </p:nvSpPr>
        <p:spPr>
          <a:xfrm rot="3166483">
            <a:off x="2504306" y="3846847"/>
            <a:ext cx="323063" cy="1434372"/>
          </a:xfrm>
          <a:prstGeom prst="roundRect">
            <a:avLst>
              <a:gd name="adj" fmla="val 50000"/>
            </a:avLst>
          </a:prstGeom>
          <a:gradFill>
            <a:gsLst>
              <a:gs pos="0">
                <a:srgbClr val="FFC000"/>
              </a:gs>
              <a:gs pos="81000">
                <a:srgbClr val="00B0F0"/>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15" name="Multiply 114"/>
          <p:cNvSpPr/>
          <p:nvPr userDrawn="1"/>
        </p:nvSpPr>
        <p:spPr>
          <a:xfrm>
            <a:off x="11210263" y="5369461"/>
            <a:ext cx="734962" cy="734962"/>
          </a:xfrm>
          <a:prstGeom prst="mathMultiply">
            <a:avLst>
              <a:gd name="adj1" fmla="val 7420"/>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16" name="Picture 115"/>
          <p:cNvPicPr>
            <a:picLocks noChangeAspect="1"/>
          </p:cNvPicPr>
          <p:nvPr userDrawn="1"/>
        </p:nvPicPr>
        <p:blipFill rotWithShape="1">
          <a:blip r:embed="rId4"/>
          <a:srcRect t="53657"/>
          <a:stretch/>
        </p:blipFill>
        <p:spPr>
          <a:xfrm>
            <a:off x="2497606" y="2407697"/>
            <a:ext cx="678269" cy="593003"/>
          </a:xfrm>
          <a:prstGeom prst="rect">
            <a:avLst/>
          </a:prstGeom>
        </p:spPr>
      </p:pic>
      <p:grpSp>
        <p:nvGrpSpPr>
          <p:cNvPr id="117" name="Group 116"/>
          <p:cNvGrpSpPr/>
          <p:nvPr userDrawn="1"/>
        </p:nvGrpSpPr>
        <p:grpSpPr>
          <a:xfrm>
            <a:off x="9587836" y="2096548"/>
            <a:ext cx="973616" cy="580390"/>
            <a:chOff x="9663161" y="1943100"/>
            <a:chExt cx="973616" cy="580390"/>
          </a:xfrm>
        </p:grpSpPr>
        <p:grpSp>
          <p:nvGrpSpPr>
            <p:cNvPr id="142" name="Group 141"/>
            <p:cNvGrpSpPr/>
            <p:nvPr userDrawn="1"/>
          </p:nvGrpSpPr>
          <p:grpSpPr>
            <a:xfrm>
              <a:off x="9663161" y="1943100"/>
              <a:ext cx="973616" cy="184150"/>
              <a:chOff x="-1904998" y="3362326"/>
              <a:chExt cx="4683583" cy="666750"/>
            </a:xfrm>
            <a:solidFill>
              <a:schemeClr val="tx1"/>
            </a:solidFill>
          </p:grpSpPr>
          <p:sp>
            <p:nvSpPr>
              <p:cNvPr id="153" name="Chevron 152"/>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4" name="Chevron 153"/>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5" name="Chevron 154"/>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6" name="Chevron 155"/>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43" name="Group 142"/>
            <p:cNvGrpSpPr/>
            <p:nvPr userDrawn="1"/>
          </p:nvGrpSpPr>
          <p:grpSpPr>
            <a:xfrm>
              <a:off x="9663161" y="2141220"/>
              <a:ext cx="973616" cy="184150"/>
              <a:chOff x="-1904998" y="3362326"/>
              <a:chExt cx="4683583" cy="666750"/>
            </a:xfrm>
            <a:solidFill>
              <a:schemeClr val="tx1"/>
            </a:solidFill>
          </p:grpSpPr>
          <p:sp>
            <p:nvSpPr>
              <p:cNvPr id="149" name="Chevron 148"/>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0" name="Chevron 149"/>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1" name="Chevron 150"/>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52" name="Chevron 151"/>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44" name="Group 143"/>
            <p:cNvGrpSpPr/>
            <p:nvPr userDrawn="1"/>
          </p:nvGrpSpPr>
          <p:grpSpPr>
            <a:xfrm>
              <a:off x="9663161" y="2339340"/>
              <a:ext cx="973616" cy="184150"/>
              <a:chOff x="-1904998" y="3362326"/>
              <a:chExt cx="4683583" cy="666750"/>
            </a:xfrm>
            <a:solidFill>
              <a:schemeClr val="tx1"/>
            </a:solidFill>
          </p:grpSpPr>
          <p:sp>
            <p:nvSpPr>
              <p:cNvPr id="145" name="Chevron 144"/>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6" name="Chevron 145"/>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7" name="Chevron 146"/>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8" name="Chevron 147"/>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grpSp>
        <p:nvGrpSpPr>
          <p:cNvPr id="118" name="Group 117"/>
          <p:cNvGrpSpPr/>
          <p:nvPr userDrawn="1"/>
        </p:nvGrpSpPr>
        <p:grpSpPr>
          <a:xfrm>
            <a:off x="4743352" y="5917630"/>
            <a:ext cx="1210683" cy="721709"/>
            <a:chOff x="9663161" y="1943100"/>
            <a:chExt cx="973616" cy="580390"/>
          </a:xfrm>
        </p:grpSpPr>
        <p:grpSp>
          <p:nvGrpSpPr>
            <p:cNvPr id="127" name="Group 126"/>
            <p:cNvGrpSpPr/>
            <p:nvPr userDrawn="1"/>
          </p:nvGrpSpPr>
          <p:grpSpPr>
            <a:xfrm>
              <a:off x="9663161" y="1943100"/>
              <a:ext cx="973616" cy="184150"/>
              <a:chOff x="-1904998" y="3362326"/>
              <a:chExt cx="4683583" cy="666750"/>
            </a:xfrm>
            <a:solidFill>
              <a:schemeClr val="tx1"/>
            </a:solidFill>
          </p:grpSpPr>
          <p:sp>
            <p:nvSpPr>
              <p:cNvPr id="138" name="Chevron 137"/>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39" name="Chevron 138"/>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0" name="Chevron 139"/>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41" name="Chevron 140"/>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28" name="Group 127"/>
            <p:cNvGrpSpPr/>
            <p:nvPr userDrawn="1"/>
          </p:nvGrpSpPr>
          <p:grpSpPr>
            <a:xfrm>
              <a:off x="9663161" y="2141220"/>
              <a:ext cx="973616" cy="184150"/>
              <a:chOff x="-1904998" y="3362326"/>
              <a:chExt cx="4683583" cy="666750"/>
            </a:xfrm>
            <a:solidFill>
              <a:schemeClr val="tx1"/>
            </a:solidFill>
          </p:grpSpPr>
          <p:sp>
            <p:nvSpPr>
              <p:cNvPr id="134" name="Chevron 133"/>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35" name="Chevron 134"/>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36" name="Chevron 135"/>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37" name="Chevron 136"/>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129" name="Group 128"/>
            <p:cNvGrpSpPr/>
            <p:nvPr userDrawn="1"/>
          </p:nvGrpSpPr>
          <p:grpSpPr>
            <a:xfrm>
              <a:off x="9663161" y="2339340"/>
              <a:ext cx="973616" cy="184150"/>
              <a:chOff x="-1904998" y="3362326"/>
              <a:chExt cx="4683583" cy="666750"/>
            </a:xfrm>
            <a:solidFill>
              <a:schemeClr val="tx1"/>
            </a:solidFill>
          </p:grpSpPr>
          <p:sp>
            <p:nvSpPr>
              <p:cNvPr id="130" name="Chevron 129"/>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31" name="Chevron 130"/>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32" name="Chevron 131"/>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33" name="Chevron 132"/>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sp>
        <p:nvSpPr>
          <p:cNvPr id="125" name="Rectangle 124">
            <a:extLst>
              <a:ext uri="{FF2B5EF4-FFF2-40B4-BE49-F238E27FC236}">
                <a16:creationId xmlns:a16="http://schemas.microsoft.com/office/drawing/2014/main" id="{3CAEC39C-974B-4E43-AA67-C6CDA3B95E96}"/>
              </a:ext>
            </a:extLst>
          </p:cNvPr>
          <p:cNvSpPr/>
          <p:nvPr userDrawn="1"/>
        </p:nvSpPr>
        <p:spPr>
          <a:xfrm rot="10800000">
            <a:off x="0" y="1570704"/>
            <a:ext cx="12192001" cy="3716593"/>
          </a:xfrm>
          <a:prstGeom prst="rect">
            <a:avLst/>
          </a:prstGeom>
          <a:gradFill>
            <a:gsLst>
              <a:gs pos="0">
                <a:srgbClr val="0070C0"/>
              </a:gs>
              <a:gs pos="100000">
                <a:srgbClr val="00B050"/>
              </a:gs>
            </a:gsLst>
            <a:lin ang="0" scaled="1"/>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grpSp>
        <p:nvGrpSpPr>
          <p:cNvPr id="120" name="Group 119"/>
          <p:cNvGrpSpPr/>
          <p:nvPr userDrawn="1"/>
        </p:nvGrpSpPr>
        <p:grpSpPr>
          <a:xfrm>
            <a:off x="4200496" y="858298"/>
            <a:ext cx="973616" cy="184150"/>
            <a:chOff x="-1904998" y="3362326"/>
            <a:chExt cx="4683583" cy="666750"/>
          </a:xfrm>
          <a:solidFill>
            <a:schemeClr val="tx1"/>
          </a:solidFill>
        </p:grpSpPr>
        <p:sp>
          <p:nvSpPr>
            <p:cNvPr id="121" name="Chevron 120"/>
            <p:cNvSpPr/>
            <p:nvPr userDrawn="1"/>
          </p:nvSpPr>
          <p:spPr>
            <a:xfrm rot="16200000">
              <a:off x="-481917"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22" name="Chevron 121"/>
            <p:cNvSpPr/>
            <p:nvPr userDrawn="1"/>
          </p:nvSpPr>
          <p:spPr>
            <a:xfrm rot="16200000">
              <a:off x="68875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23" name="Chevron 122"/>
            <p:cNvSpPr/>
            <p:nvPr userDrawn="1"/>
          </p:nvSpPr>
          <p:spPr>
            <a:xfrm rot="16200000">
              <a:off x="1859423"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124" name="Chevron 123"/>
            <p:cNvSpPr/>
            <p:nvPr userDrawn="1"/>
          </p:nvSpPr>
          <p:spPr>
            <a:xfrm rot="16200000">
              <a:off x="-1652585" y="3109913"/>
              <a:ext cx="666750" cy="1171575"/>
            </a:xfrm>
            <a:prstGeom prst="chevron">
              <a:avLst>
                <a:gd name="adj" fmla="val 77143"/>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
        <p:nvSpPr>
          <p:cNvPr id="42" name="Shape 78"/>
          <p:cNvSpPr txBox="1">
            <a:spLocks noGrp="1"/>
          </p:cNvSpPr>
          <p:nvPr userDrawn="1">
            <p:ph type="title"/>
          </p:nvPr>
        </p:nvSpPr>
        <p:spPr>
          <a:xfrm>
            <a:off x="6998248" y="1845049"/>
            <a:ext cx="4125515"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userDrawn="1">
            <p:ph type="body" idx="1"/>
          </p:nvPr>
        </p:nvSpPr>
        <p:spPr>
          <a:xfrm>
            <a:off x="7018268" y="2777080"/>
            <a:ext cx="4105495" cy="2285338"/>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26" name="Isosceles Triangle 125"/>
          <p:cNvSpPr/>
          <p:nvPr userDrawn="1"/>
        </p:nvSpPr>
        <p:spPr>
          <a:xfrm rot="10800000" flipV="1">
            <a:off x="0" y="1590674"/>
            <a:ext cx="12192000" cy="3724275"/>
          </a:xfrm>
          <a:prstGeom prst="triangle">
            <a:avLst>
              <a:gd name="adj" fmla="val 100000"/>
            </a:avLst>
          </a:prstGeom>
          <a:solidFill>
            <a:schemeClr val="bg1">
              <a:alpha val="3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bg>
      <p:bgPr>
        <a:solidFill>
          <a:srgbClr val="00B0F0"/>
        </a:solidFill>
        <a:effectLst/>
      </p:bgPr>
    </p:bg>
    <p:spTree>
      <p:nvGrpSpPr>
        <p:cNvPr id="1" name="Shape 135"/>
        <p:cNvGrpSpPr/>
        <p:nvPr/>
      </p:nvGrpSpPr>
      <p:grpSpPr>
        <a:xfrm>
          <a:off x="0" y="0"/>
          <a:ext cx="0" cy="0"/>
          <a:chOff x="0" y="0"/>
          <a:chExt cx="0" cy="0"/>
        </a:xfrm>
      </p:grpSpPr>
      <p:sp>
        <p:nvSpPr>
          <p:cNvPr id="42" name="Frame 41"/>
          <p:cNvSpPr/>
          <p:nvPr userDrawn="1"/>
        </p:nvSpPr>
        <p:spPr>
          <a:xfrm>
            <a:off x="366252" y="272845"/>
            <a:ext cx="11459497" cy="6312310"/>
          </a:xfrm>
          <a:prstGeom prst="frame">
            <a:avLst>
              <a:gd name="adj1" fmla="val 50000"/>
            </a:avLst>
          </a:prstGeom>
          <a:solidFill>
            <a:schemeClr val="bg1">
              <a:alpha val="94000"/>
            </a:schemeClr>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8/20/2019</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3" Type="http://schemas.openxmlformats.org/officeDocument/2006/relationships/image" Target="../media/image11.jpeg"/><Relationship Id="rId2" Type="http://schemas.openxmlformats.org/officeDocument/2006/relationships/image" Target="../media/image10.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3" Type="http://schemas.microsoft.com/office/2007/relationships/hdphoto" Target="../media/hdphoto4.wdp"/><Relationship Id="rId2" Type="http://schemas.openxmlformats.org/officeDocument/2006/relationships/image" Target="../media/image12.png"/><Relationship Id="rId1" Type="http://schemas.openxmlformats.org/officeDocument/2006/relationships/slideLayout" Target="../slideLayouts/slideLayout11.xml"/><Relationship Id="rId4" Type="http://schemas.openxmlformats.org/officeDocument/2006/relationships/image" Target="../media/image13.png"/></Relationships>
</file>

<file path=ppt/slides/_rels/slide17.xml.rels><?xml version="1.0" encoding="UTF-8" standalone="yes"?>
<Relationships xmlns="http://schemas.openxmlformats.org/package/2006/relationships"><Relationship Id="rId3" Type="http://schemas.openxmlformats.org/officeDocument/2006/relationships/image" Target="../media/image15.png"/><Relationship Id="rId2" Type="http://schemas.openxmlformats.org/officeDocument/2006/relationships/image" Target="../media/image14.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3" Type="http://schemas.openxmlformats.org/officeDocument/2006/relationships/image" Target="../media/image17.png"/><Relationship Id="rId2" Type="http://schemas.openxmlformats.org/officeDocument/2006/relationships/image" Target="../media/image16.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2"/>
          <p:cNvSpPr txBox="1">
            <a:spLocks/>
          </p:cNvSpPr>
          <p:nvPr/>
        </p:nvSpPr>
        <p:spPr>
          <a:xfrm>
            <a:off x="3333750" y="2776407"/>
            <a:ext cx="5524500" cy="1305187"/>
          </a:xfrm>
          <a:prstGeom prst="rect">
            <a:avLst/>
          </a:prstGeom>
        </p:spPr>
        <p:txBody>
          <a:bodyPr vert="horz" lIns="91425" tIns="91425" rIns="91425" bIns="91425" rtlCol="0" anchor="ctr" anchorCtr="0">
            <a:noAutofit/>
          </a:bodyPr>
          <a:lstStyle>
            <a:lvl1pPr lvl="0" algn="ctr" defTabSz="914400" rtl="0" eaLnBrk="1" latinLnBrk="0" hangingPunct="1">
              <a:lnSpc>
                <a:spcPct val="90000"/>
              </a:lnSpc>
              <a:spcBef>
                <a:spcPts val="0"/>
              </a:spcBef>
              <a:buSzPct val="100000"/>
              <a:buNone/>
              <a:defRPr sz="4400" kern="1200">
                <a:solidFill>
                  <a:schemeClr val="tx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US" sz="5400" b="1" spc="-150" dirty="0">
                <a:solidFill>
                  <a:schemeClr val="bg1"/>
                </a:solidFill>
                <a:ea typeface="Roboto Medium" panose="02000000000000000000" pitchFamily="2" charset="0"/>
              </a:rPr>
              <a:t>CHILL</a:t>
            </a:r>
            <a:r>
              <a:rPr lang="en-US" sz="5400" spc="-150" dirty="0">
                <a:solidFill>
                  <a:schemeClr val="bg1"/>
                </a:solidFill>
                <a:ea typeface="Roboto Medium" panose="02000000000000000000" pitchFamily="2" charset="0"/>
              </a:rPr>
              <a:t> OUT</a:t>
            </a:r>
            <a:endParaRPr lang="en" sz="5400" spc="-150" dirty="0">
              <a:solidFill>
                <a:schemeClr val="bg1"/>
              </a:solidFill>
              <a:ea typeface="Roboto Medium" panose="02000000000000000000" pitchFamily="2" charset="0"/>
            </a:endParaRPr>
          </a:p>
        </p:txBody>
      </p:sp>
      <p:sp>
        <p:nvSpPr>
          <p:cNvPr id="13" name="Rectangle 12"/>
          <p:cNvSpPr/>
          <p:nvPr/>
        </p:nvSpPr>
        <p:spPr>
          <a:xfrm>
            <a:off x="4461127" y="3726204"/>
            <a:ext cx="3203121" cy="307777"/>
          </a:xfrm>
          <a:prstGeom prst="rect">
            <a:avLst/>
          </a:prstGeom>
        </p:spPr>
        <p:txBody>
          <a:bodyPr wrap="none">
            <a:spAutoFit/>
          </a:bodyPr>
          <a:lstStyle/>
          <a:p>
            <a:r>
              <a:rPr lang="en" sz="1400" dirty="0">
                <a:solidFill>
                  <a:schemeClr val="bg1"/>
                </a:solidFill>
                <a:latin typeface="Roboto" panose="02000000000000000000" pitchFamily="2" charset="0"/>
                <a:ea typeface="Roboto" panose="02000000000000000000" pitchFamily="2" charset="0"/>
              </a:rPr>
              <a:t>PowerPoint &amp; Google Slides Template</a:t>
            </a:r>
            <a:endParaRPr lang="en-US" sz="1400" dirty="0">
              <a:solidFill>
                <a:schemeClr val="bg1"/>
              </a:solidFill>
              <a:latin typeface="Roboto" panose="02000000000000000000" pitchFamily="2" charset="0"/>
              <a:ea typeface="Roboto" panose="02000000000000000000" pitchFamily="2" charset="0"/>
            </a:endParaRPr>
          </a:p>
        </p:txBody>
      </p:sp>
      <p:sp>
        <p:nvSpPr>
          <p:cNvPr id="14" name="Rectangle 13"/>
          <p:cNvSpPr/>
          <p:nvPr/>
        </p:nvSpPr>
        <p:spPr>
          <a:xfrm rot="5400000">
            <a:off x="11494463" y="737018"/>
            <a:ext cx="1730652" cy="307777"/>
          </a:xfrm>
          <a:prstGeom prst="rect">
            <a:avLst/>
          </a:prstGeom>
        </p:spPr>
        <p:txBody>
          <a:bodyPr wrap="square">
            <a:spAutoFit/>
          </a:bodyPr>
          <a:lstStyle/>
          <a:p>
            <a:r>
              <a:rPr lang="en-US" sz="1400" dirty="0"/>
              <a:t>Slidehood.com</a:t>
            </a:r>
          </a:p>
        </p:txBody>
      </p:sp>
      <p:sp>
        <p:nvSpPr>
          <p:cNvPr id="9" name="Rectangle 8"/>
          <p:cNvSpPr/>
          <p:nvPr/>
        </p:nvSpPr>
        <p:spPr>
          <a:xfrm>
            <a:off x="4522087" y="2767536"/>
            <a:ext cx="3227165" cy="307777"/>
          </a:xfrm>
          <a:prstGeom prst="rect">
            <a:avLst/>
          </a:prstGeom>
        </p:spPr>
        <p:txBody>
          <a:bodyPr wrap="none">
            <a:spAutoFit/>
          </a:bodyPr>
          <a:lstStyle/>
          <a:p>
            <a:r>
              <a:rPr lang="en" sz="1400" spc="600" dirty="0">
                <a:solidFill>
                  <a:schemeClr val="bg1"/>
                </a:solidFill>
                <a:latin typeface="+mj-lt"/>
                <a:ea typeface="Roboto" panose="02000000000000000000" pitchFamily="2" charset="0"/>
              </a:rPr>
              <a:t>MINIMALIST DESIGN</a:t>
            </a:r>
            <a:endParaRPr lang="en-US" sz="1400" spc="600" dirty="0">
              <a:solidFill>
                <a:schemeClr val="bg1"/>
              </a:solidFill>
              <a:latin typeface="+mj-lt"/>
              <a:ea typeface="Roboto" panose="02000000000000000000" pitchFamily="2" charset="0"/>
            </a:endParaRPr>
          </a:p>
        </p:txBody>
      </p:sp>
    </p:spTree>
    <p:extLst>
      <p:ext uri="{BB962C8B-B14F-4D97-AF65-F5344CB8AC3E}">
        <p14:creationId xmlns:p14="http://schemas.microsoft.com/office/powerpoint/2010/main" val="1992768275"/>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36378D54-08A3-4386-92E7-C87896F6876D}"/>
              </a:ext>
            </a:extLst>
          </p:cNvPr>
          <p:cNvSpPr/>
          <p:nvPr/>
        </p:nvSpPr>
        <p:spPr>
          <a:xfrm>
            <a:off x="291834" y="4617830"/>
            <a:ext cx="5029200" cy="307777"/>
          </a:xfrm>
          <a:prstGeom prst="rect">
            <a:avLst/>
          </a:prstGeom>
        </p:spPr>
        <p:txBody>
          <a:bodyPr wrap="square">
            <a:spAutoFit/>
          </a:bodyPr>
          <a:lstStyle/>
          <a:p>
            <a:pPr algn="just"/>
            <a:r>
              <a:rPr lang="en-US" sz="1400" dirty="0">
                <a:solidFill>
                  <a:srgbClr val="FFFF00"/>
                </a:solidFill>
              </a:rPr>
              <a:t>FONT: Lobster, </a:t>
            </a:r>
            <a:r>
              <a:rPr lang="en-US" sz="1400" dirty="0" err="1">
                <a:solidFill>
                  <a:srgbClr val="FFFF00"/>
                </a:solidFill>
              </a:rPr>
              <a:t>Raleway</a:t>
            </a:r>
            <a:r>
              <a:rPr lang="en-US" sz="1400" dirty="0">
                <a:solidFill>
                  <a:srgbClr val="FFFF00"/>
                </a:solidFill>
              </a:rPr>
              <a:t> &amp; Roboto (Free Google Fonts)</a:t>
            </a:r>
          </a:p>
        </p:txBody>
      </p:sp>
      <p:sp>
        <p:nvSpPr>
          <p:cNvPr id="6" name="Rectangle 5">
            <a:extLst>
              <a:ext uri="{FF2B5EF4-FFF2-40B4-BE49-F238E27FC236}">
                <a16:creationId xmlns:a16="http://schemas.microsoft.com/office/drawing/2014/main" id="{AF8ED023-6A6D-4527-87EE-000BB6FFEFC3}"/>
              </a:ext>
            </a:extLst>
          </p:cNvPr>
          <p:cNvSpPr/>
          <p:nvPr/>
        </p:nvSpPr>
        <p:spPr>
          <a:xfrm>
            <a:off x="291834" y="2324316"/>
            <a:ext cx="2463423" cy="2246769"/>
          </a:xfrm>
          <a:prstGeom prst="rect">
            <a:avLst/>
          </a:prstGeom>
        </p:spPr>
        <p:txBody>
          <a:bodyPr wrap="square">
            <a:spAutoFit/>
          </a:bodyPr>
          <a:lstStyle/>
          <a:p>
            <a:r>
              <a:rPr lang="en-US" sz="1400" b="1" dirty="0">
                <a:solidFill>
                  <a:schemeClr val="bg1"/>
                </a:solidFill>
              </a:rPr>
              <a:t>DOWNLOAD AS POWERPOINT TEMPLATE</a:t>
            </a:r>
          </a:p>
          <a:p>
            <a:endParaRPr lang="en-US" sz="800" dirty="0">
              <a:solidFill>
                <a:schemeClr val="bg1"/>
              </a:solidFill>
            </a:endParaRPr>
          </a:p>
          <a:p>
            <a:r>
              <a:rPr lang="en-US" sz="1200" dirty="0">
                <a:solidFill>
                  <a:schemeClr val="bg1"/>
                </a:solidFill>
              </a:rPr>
              <a:t>Click on the button under the presentation preview that says "Download as Power Point template". You will get a .pptx file that you can edit in PowerPoint. Remember to download and install the fonts used in this presentation.</a:t>
            </a:r>
          </a:p>
          <a:p>
            <a:endParaRPr lang="en-US" sz="800" dirty="0">
              <a:solidFill>
                <a:schemeClr val="bg1"/>
              </a:solidFill>
            </a:endParaRPr>
          </a:p>
        </p:txBody>
      </p:sp>
      <p:sp>
        <p:nvSpPr>
          <p:cNvPr id="7" name="Rectangle 6">
            <a:extLst>
              <a:ext uri="{FF2B5EF4-FFF2-40B4-BE49-F238E27FC236}">
                <a16:creationId xmlns:a16="http://schemas.microsoft.com/office/drawing/2014/main" id="{99308F9A-CF1C-4956-9D60-66A62F0F57B0}"/>
              </a:ext>
            </a:extLst>
          </p:cNvPr>
          <p:cNvSpPr/>
          <p:nvPr/>
        </p:nvSpPr>
        <p:spPr>
          <a:xfrm>
            <a:off x="3263635" y="2325610"/>
            <a:ext cx="2623574" cy="1938992"/>
          </a:xfrm>
          <a:prstGeom prst="rect">
            <a:avLst/>
          </a:prstGeom>
        </p:spPr>
        <p:txBody>
          <a:bodyPr wrap="square">
            <a:spAutoFit/>
          </a:bodyPr>
          <a:lstStyle/>
          <a:p>
            <a:r>
              <a:rPr lang="en-US" sz="1400" b="1" dirty="0">
                <a:solidFill>
                  <a:schemeClr val="bg1"/>
                </a:solidFill>
              </a:rPr>
              <a:t>USE AS GOOGLE SLIDES THEME</a:t>
            </a:r>
          </a:p>
          <a:p>
            <a:endParaRPr lang="en-US" sz="800" dirty="0">
              <a:solidFill>
                <a:schemeClr val="bg1"/>
              </a:solidFill>
            </a:endParaRPr>
          </a:p>
          <a:p>
            <a:r>
              <a:rPr lang="en-US" sz="1200" dirty="0">
                <a:solidFill>
                  <a:schemeClr val="bg1"/>
                </a:solidFill>
              </a:rPr>
              <a:t>Click on the button that says "Use as Google Slides Theme". You will get a copy of this document on your Google Drive and will be able to edit, add or delete slides. Remember you must be signed in to your Google account.</a:t>
            </a:r>
          </a:p>
        </p:txBody>
      </p:sp>
      <p:sp>
        <p:nvSpPr>
          <p:cNvPr id="8" name="Rectangle 7">
            <a:extLst>
              <a:ext uri="{FF2B5EF4-FFF2-40B4-BE49-F238E27FC236}">
                <a16:creationId xmlns:a16="http://schemas.microsoft.com/office/drawing/2014/main" id="{E001C6ED-F3BB-4EED-AFEE-656359AFF293}"/>
              </a:ext>
            </a:extLst>
          </p:cNvPr>
          <p:cNvSpPr/>
          <p:nvPr/>
        </p:nvSpPr>
        <p:spPr>
          <a:xfrm>
            <a:off x="291834" y="5113436"/>
            <a:ext cx="5614433" cy="738664"/>
          </a:xfrm>
          <a:prstGeom prst="rect">
            <a:avLst/>
          </a:prstGeom>
        </p:spPr>
        <p:txBody>
          <a:bodyPr wrap="square">
            <a:spAutoFit/>
          </a:bodyPr>
          <a:lstStyle/>
          <a:p>
            <a:r>
              <a:rPr lang="en-US" sz="1400" dirty="0">
                <a:solidFill>
                  <a:schemeClr val="bg1"/>
                </a:solidFill>
              </a:rPr>
              <a:t>This template is free to use under Creative Commons Attribution license. Please mention Slidehood.com and other resources used in a slide footer.</a:t>
            </a:r>
          </a:p>
        </p:txBody>
      </p:sp>
      <p:sp>
        <p:nvSpPr>
          <p:cNvPr id="9" name="Text Placeholder 4">
            <a:extLst>
              <a:ext uri="{FF2B5EF4-FFF2-40B4-BE49-F238E27FC236}">
                <a16:creationId xmlns:a16="http://schemas.microsoft.com/office/drawing/2014/main" id="{ACE76C57-5F70-4975-864B-3239EADA3284}"/>
              </a:ext>
            </a:extLst>
          </p:cNvPr>
          <p:cNvSpPr txBox="1">
            <a:spLocks/>
          </p:cNvSpPr>
          <p:nvPr/>
        </p:nvSpPr>
        <p:spPr>
          <a:xfrm>
            <a:off x="248700" y="1344442"/>
            <a:ext cx="5877280" cy="660503"/>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r>
              <a:rPr lang="en-US" sz="4400" dirty="0">
                <a:solidFill>
                  <a:schemeClr val="bg1"/>
                </a:solidFill>
                <a:latin typeface="+mj-lt"/>
              </a:rPr>
              <a:t>Instructions For Use</a:t>
            </a:r>
            <a:endParaRPr lang="en" sz="4400" dirty="0">
              <a:solidFill>
                <a:schemeClr val="bg1"/>
              </a:solidFill>
              <a:latin typeface="+mj-lt"/>
            </a:endParaRPr>
          </a:p>
        </p:txBody>
      </p:sp>
      <p:sp>
        <p:nvSpPr>
          <p:cNvPr id="11" name="Rectangle 10"/>
          <p:cNvSpPr/>
          <p:nvPr/>
        </p:nvSpPr>
        <p:spPr>
          <a:xfrm rot="5400000">
            <a:off x="11530748" y="729759"/>
            <a:ext cx="1716137" cy="307777"/>
          </a:xfrm>
          <a:prstGeom prst="rect">
            <a:avLst/>
          </a:prstGeom>
        </p:spPr>
        <p:txBody>
          <a:bodyPr wrap="square">
            <a:spAutoFit/>
          </a:bodyPr>
          <a:lstStyle/>
          <a:p>
            <a:r>
              <a:rPr lang="en-US" sz="1400" dirty="0"/>
              <a:t>Slidehood.com</a:t>
            </a:r>
          </a:p>
        </p:txBody>
      </p:sp>
      <p:pic>
        <p:nvPicPr>
          <p:cNvPr id="4" name="Picture 3"/>
          <p:cNvPicPr>
            <a:picLocks noChangeAspect="1"/>
          </p:cNvPicPr>
          <p:nvPr/>
        </p:nvPicPr>
        <p:blipFill>
          <a:blip r:embed="rId2"/>
          <a:stretch>
            <a:fillRect/>
          </a:stretch>
        </p:blipFill>
        <p:spPr>
          <a:xfrm>
            <a:off x="6967839" y="1092552"/>
            <a:ext cx="4273666" cy="4761389"/>
          </a:xfrm>
          <a:prstGeom prst="rect">
            <a:avLst/>
          </a:prstGeom>
        </p:spPr>
      </p:pic>
    </p:spTree>
    <p:extLst>
      <p:ext uri="{BB962C8B-B14F-4D97-AF65-F5344CB8AC3E}">
        <p14:creationId xmlns:p14="http://schemas.microsoft.com/office/powerpoint/2010/main" val="2472623879"/>
      </p:ext>
    </p:extLst>
  </p:cSld>
  <p:clrMapOvr>
    <a:masterClrMapping/>
  </p:clrMapOvr>
  <p:transition spd="slow">
    <p:push dir="u"/>
  </p:transition>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Shape 98"/>
          <p:cNvSpPr txBox="1">
            <a:spLocks noGrp="1"/>
          </p:cNvSpPr>
          <p:nvPr>
            <p:ph type="ctrTitle"/>
          </p:nvPr>
        </p:nvSpPr>
        <p:spPr>
          <a:xfrm>
            <a:off x="1164977" y="2766340"/>
            <a:ext cx="3897859" cy="1398399"/>
          </a:xfrm>
          <a:prstGeom prst="rect">
            <a:avLst/>
          </a:prstGeom>
        </p:spPr>
        <p:txBody>
          <a:bodyPr lIns="91425" tIns="91425" rIns="91425" bIns="91425" anchor="b" anchorCtr="0">
            <a:noAutofit/>
          </a:bodyPr>
          <a:lstStyle/>
          <a:p>
            <a:pPr lvl="0" rtl="0">
              <a:spcBef>
                <a:spcPts val="0"/>
              </a:spcBef>
              <a:buNone/>
            </a:pPr>
            <a:r>
              <a:rPr lang="en" sz="5400" dirty="0">
                <a:effectLst>
                  <a:outerShdw blurRad="38100" dist="38100" dir="2700000" algn="tl">
                    <a:srgbClr val="000000">
                      <a:alpha val="43137"/>
                    </a:srgbClr>
                  </a:outerShdw>
                </a:effectLst>
              </a:rPr>
              <a:t>Your Break Slide</a:t>
            </a:r>
          </a:p>
        </p:txBody>
      </p:sp>
      <p:sp>
        <p:nvSpPr>
          <p:cNvPr id="10" name="Shape 99"/>
          <p:cNvSpPr txBox="1">
            <a:spLocks noGrp="1"/>
          </p:cNvSpPr>
          <p:nvPr>
            <p:ph type="subTitle" idx="1"/>
          </p:nvPr>
        </p:nvSpPr>
        <p:spPr>
          <a:xfrm>
            <a:off x="1281659" y="3995236"/>
            <a:ext cx="3595141" cy="639951"/>
          </a:xfrm>
          <a:prstGeom prst="rect">
            <a:avLst/>
          </a:prstGeom>
        </p:spPr>
        <p:txBody>
          <a:bodyPr lIns="91425" tIns="91425" rIns="91425" bIns="91425" anchor="ctr" anchorCtr="0">
            <a:noAutofit/>
            <a:scene3d>
              <a:camera prst="orthographicFront">
                <a:rot lat="900000" lon="300000" rev="0"/>
              </a:camera>
              <a:lightRig rig="threePt" dir="t"/>
            </a:scene3d>
          </a:bodyPr>
          <a:lstStyle/>
          <a:p>
            <a:pPr lvl="0" rtl="0">
              <a:spcBef>
                <a:spcPts val="0"/>
              </a:spcBef>
              <a:buNone/>
            </a:pPr>
            <a:r>
              <a:rPr lang="en" sz="1800" dirty="0"/>
              <a:t>You can use these as chapter titles or break slides as well</a:t>
            </a:r>
          </a:p>
        </p:txBody>
      </p:sp>
      <p:sp>
        <p:nvSpPr>
          <p:cNvPr id="5" name="Rectangle 4"/>
          <p:cNvSpPr/>
          <p:nvPr/>
        </p:nvSpPr>
        <p:spPr>
          <a:xfrm rot="5400000">
            <a:off x="11443663" y="802331"/>
            <a:ext cx="1861280"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1522052288"/>
      </p:ext>
    </p:extLst>
  </p:cSld>
  <p:clrMapOvr>
    <a:masterClrMapping/>
  </p:clrMapOvr>
  <p:transition spd="slow">
    <p:push dir="u"/>
  </p:transition>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ext Placeholder 2">
            <a:extLst>
              <a:ext uri="{FF2B5EF4-FFF2-40B4-BE49-F238E27FC236}">
                <a16:creationId xmlns:a16="http://schemas.microsoft.com/office/drawing/2014/main" id="{9DA5B7BB-D256-403B-B2C2-5CF20885DC35}"/>
              </a:ext>
            </a:extLst>
          </p:cNvPr>
          <p:cNvSpPr>
            <a:spLocks noGrp="1"/>
          </p:cNvSpPr>
          <p:nvPr>
            <p:ph type="body" idx="1"/>
          </p:nvPr>
        </p:nvSpPr>
        <p:spPr>
          <a:xfrm>
            <a:off x="2778801" y="3413542"/>
            <a:ext cx="6536649" cy="2190750"/>
          </a:xfrm>
        </p:spPr>
        <p:txBody>
          <a:bodyPr>
            <a:normAutofit/>
          </a:bodyPr>
          <a:lstStyle/>
          <a:p>
            <a:r>
              <a:rPr lang="en-US" sz="1800" dirty="0"/>
              <a:t>A fine quotation is a diamond in the hand of a man of wit and a pebble in the hand of a fool. A fine quotation is a diamond in the hand of a man of wit and a pebble in the hand of a fool. </a:t>
            </a:r>
          </a:p>
          <a:p>
            <a:endParaRPr lang="en-US" sz="1800" dirty="0"/>
          </a:p>
        </p:txBody>
      </p:sp>
      <p:sp>
        <p:nvSpPr>
          <p:cNvPr id="5" name="Text Placeholder 4">
            <a:extLst>
              <a:ext uri="{FF2B5EF4-FFF2-40B4-BE49-F238E27FC236}">
                <a16:creationId xmlns:a16="http://schemas.microsoft.com/office/drawing/2014/main" id="{FAC4C53B-561D-4DBD-BAB2-2179840AA0A4}"/>
              </a:ext>
            </a:extLst>
          </p:cNvPr>
          <p:cNvSpPr txBox="1">
            <a:spLocks/>
          </p:cNvSpPr>
          <p:nvPr/>
        </p:nvSpPr>
        <p:spPr>
          <a:xfrm>
            <a:off x="2905463" y="1434425"/>
            <a:ext cx="6381073" cy="1712459"/>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r>
              <a:rPr lang="en" sz="4800" dirty="0">
                <a:solidFill>
                  <a:srgbClr val="3F3F41"/>
                </a:solidFill>
                <a:latin typeface="+mj-lt"/>
              </a:rPr>
              <a:t>Your Welcome </a:t>
            </a:r>
            <a:r>
              <a:rPr lang="en" sz="4800" dirty="0">
                <a:solidFill>
                  <a:srgbClr val="00B0F0"/>
                </a:solidFill>
                <a:latin typeface="+mj-lt"/>
              </a:rPr>
              <a:t>Message</a:t>
            </a:r>
            <a:r>
              <a:rPr lang="en" sz="4800" dirty="0">
                <a:solidFill>
                  <a:srgbClr val="3F3F41"/>
                </a:solidFill>
                <a:latin typeface="+mj-lt"/>
              </a:rPr>
              <a:t> Or Quote</a:t>
            </a:r>
          </a:p>
        </p:txBody>
      </p:sp>
      <p:pic>
        <p:nvPicPr>
          <p:cNvPr id="6" name="Picture 5">
            <a:extLst>
              <a:ext uri="{FF2B5EF4-FFF2-40B4-BE49-F238E27FC236}">
                <a16:creationId xmlns:a16="http://schemas.microsoft.com/office/drawing/2014/main" id="{1622EC9A-6AA6-4614-834F-4CEE797AF3F2}"/>
              </a:ext>
            </a:extLst>
          </p:cNvPr>
          <p:cNvPicPr>
            <a:picLocks noChangeAspect="1"/>
          </p:cNvPicPr>
          <p:nvPr/>
        </p:nvPicPr>
        <p:blipFill rotWithShape="1">
          <a:blip r:embed="rId2">
            <a:duotone>
              <a:prstClr val="black"/>
              <a:schemeClr val="accent3">
                <a:tint val="45000"/>
                <a:satMod val="400000"/>
              </a:schemeClr>
            </a:duotone>
          </a:blip>
          <a:srcRect l="37102" t="22388" r="35344" b="54142"/>
          <a:stretch/>
        </p:blipFill>
        <p:spPr>
          <a:xfrm rot="10800000">
            <a:off x="5648324" y="2739568"/>
            <a:ext cx="895350" cy="971549"/>
          </a:xfrm>
          <a:prstGeom prst="rect">
            <a:avLst/>
          </a:prstGeom>
          <a:effectLst>
            <a:outerShdw blurRad="63500" sx="102000" sy="102000" algn="ctr" rotWithShape="0">
              <a:prstClr val="black">
                <a:alpha val="76000"/>
              </a:prstClr>
            </a:outerShdw>
          </a:effectLst>
        </p:spPr>
      </p:pic>
      <p:sp>
        <p:nvSpPr>
          <p:cNvPr id="7" name="Rectangle 6">
            <a:extLst>
              <a:ext uri="{FF2B5EF4-FFF2-40B4-BE49-F238E27FC236}">
                <a16:creationId xmlns:a16="http://schemas.microsoft.com/office/drawing/2014/main" id="{E1CBC4CE-32B5-4BE7-9808-4D2ADA16ABBE}"/>
              </a:ext>
            </a:extLst>
          </p:cNvPr>
          <p:cNvSpPr/>
          <p:nvPr/>
        </p:nvSpPr>
        <p:spPr>
          <a:xfrm rot="5400000">
            <a:off x="11421891" y="853131"/>
            <a:ext cx="1962880"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4017653285"/>
      </p:ext>
    </p:extLst>
  </p:cSld>
  <p:clrMapOvr>
    <a:masterClrMapping/>
  </p:clrMapOvr>
  <p:transition spd="slow">
    <p:push dir="u"/>
  </p:transition>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4354966" y="3358499"/>
            <a:ext cx="3822824" cy="1627649"/>
            <a:chOff x="4803324" y="3425792"/>
            <a:chExt cx="3822824" cy="1627649"/>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chemeClr val="tx1">
                      <a:lumMod val="95000"/>
                      <a:lumOff val="5000"/>
                    </a:schemeClr>
                  </a:solidFill>
                  <a:ea typeface="Roboto Medium" panose="02000000000000000000" pitchFamily="2" charset="0"/>
                </a:rPr>
                <a:t>Big </a:t>
              </a:r>
              <a:r>
                <a:rPr lang="en" sz="7200" dirty="0">
                  <a:solidFill>
                    <a:schemeClr val="tx1">
                      <a:lumMod val="95000"/>
                      <a:lumOff val="5000"/>
                    </a:schemeClr>
                  </a:solidFill>
                  <a:effectLst>
                    <a:outerShdw blurRad="38100" dist="38100" dir="2700000" algn="tl">
                      <a:srgbClr val="000000">
                        <a:alpha val="43137"/>
                      </a:srgbClr>
                    </a:outerShdw>
                  </a:effectLst>
                  <a:ea typeface="Roboto Medium" panose="02000000000000000000" pitchFamily="2" charset="0"/>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4915427" y="4314777"/>
              <a:ext cx="3301354" cy="738664"/>
            </a:xfrm>
            <a:prstGeom prst="rect">
              <a:avLst/>
            </a:prstGeom>
          </p:spPr>
          <p:txBody>
            <a:bodyPr wrap="square">
              <a:spAutoFit/>
            </a:bodyPr>
            <a:lstStyle/>
            <a:p>
              <a:pPr algn="ctr"/>
              <a:r>
                <a:rPr lang="en-US" sz="1400" dirty="0">
                  <a:solidFill>
                    <a:schemeClr val="tx1">
                      <a:lumMod val="95000"/>
                      <a:lumOff val="5000"/>
                    </a:schemeClr>
                  </a:solidFill>
                </a:rPr>
                <a:t>Grab the attention of your audience by using icons and impressive</a:t>
              </a:r>
            </a:p>
            <a:p>
              <a:pPr algn="ctr"/>
              <a:r>
                <a:rPr lang="en-US" sz="1400" dirty="0">
                  <a:solidFill>
                    <a:schemeClr val="tx1">
                      <a:lumMod val="95000"/>
                      <a:lumOff val="5000"/>
                    </a:schemeClr>
                  </a:solidFill>
                </a:rPr>
                <a:t>images</a:t>
              </a:r>
            </a:p>
          </p:txBody>
        </p:sp>
      </p:grpSp>
      <p:sp>
        <p:nvSpPr>
          <p:cNvPr id="9" name="Rectangle 8"/>
          <p:cNvSpPr/>
          <p:nvPr/>
        </p:nvSpPr>
        <p:spPr>
          <a:xfrm rot="5400000">
            <a:off x="11458177" y="790180"/>
            <a:ext cx="1846766" cy="317565"/>
          </a:xfrm>
          <a:prstGeom prst="rect">
            <a:avLst/>
          </a:prstGeom>
        </p:spPr>
        <p:txBody>
          <a:bodyPr wrap="square">
            <a:spAutoFit/>
          </a:bodyPr>
          <a:lstStyle/>
          <a:p>
            <a:r>
              <a:rPr lang="en-US" sz="1400" dirty="0"/>
              <a:t>Slidehood.com</a:t>
            </a:r>
          </a:p>
        </p:txBody>
      </p:sp>
      <p:grpSp>
        <p:nvGrpSpPr>
          <p:cNvPr id="12" name="Shape 357">
            <a:extLst>
              <a:ext uri="{FF2B5EF4-FFF2-40B4-BE49-F238E27FC236}">
                <a16:creationId xmlns:a16="http://schemas.microsoft.com/office/drawing/2014/main" id="{B8D97256-BDDC-4A31-B3B5-65D98291E49D}"/>
              </a:ext>
            </a:extLst>
          </p:cNvPr>
          <p:cNvGrpSpPr/>
          <p:nvPr/>
        </p:nvGrpSpPr>
        <p:grpSpPr>
          <a:xfrm>
            <a:off x="5516639" y="2005514"/>
            <a:ext cx="1158722" cy="964593"/>
            <a:chOff x="1244325" y="314425"/>
            <a:chExt cx="444525" cy="370050"/>
          </a:xfrm>
          <a:solidFill>
            <a:srgbClr val="00B0F0"/>
          </a:solidFill>
        </p:grpSpPr>
        <p:sp>
          <p:nvSpPr>
            <p:cNvPr id="13" name="Shape 358">
              <a:extLst>
                <a:ext uri="{FF2B5EF4-FFF2-40B4-BE49-F238E27FC236}">
                  <a16:creationId xmlns:a16="http://schemas.microsoft.com/office/drawing/2014/main" id="{7681B3B6-39F3-43AA-9B4B-9785F18FB20B}"/>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59">
              <a:extLst>
                <a:ext uri="{FF2B5EF4-FFF2-40B4-BE49-F238E27FC236}">
                  <a16:creationId xmlns:a16="http://schemas.microsoft.com/office/drawing/2014/main" id="{BF09C0CE-979A-4CEB-86A5-99957A815829}"/>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917002530"/>
      </p:ext>
    </p:extLst>
  </p:cSld>
  <p:clrMapOvr>
    <a:masterClrMapping/>
  </p:clrMapOvr>
  <p:transition spd="slow">
    <p:push dir="u"/>
  </p:transition>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CEFD591A-500C-4353-AEC8-A8DBEC29035F}"/>
              </a:ext>
            </a:extLst>
          </p:cNvPr>
          <p:cNvSpPr>
            <a:spLocks noGrp="1"/>
          </p:cNvSpPr>
          <p:nvPr>
            <p:ph type="title"/>
          </p:nvPr>
        </p:nvSpPr>
        <p:spPr>
          <a:xfrm>
            <a:off x="6462913" y="1465708"/>
            <a:ext cx="5729087" cy="847999"/>
          </a:xfrm>
        </p:spPr>
        <p:txBody>
          <a:bodyPr>
            <a:normAutofit/>
          </a:bodyPr>
          <a:lstStyle/>
          <a:p>
            <a:r>
              <a:rPr lang="en-US" sz="4000" dirty="0">
                <a:ea typeface="Roboto Medium" panose="02000000000000000000" pitchFamily="2" charset="0"/>
              </a:rPr>
              <a:t>This Is Your </a:t>
            </a:r>
            <a:r>
              <a:rPr lang="en-US" sz="4000" dirty="0">
                <a:solidFill>
                  <a:srgbClr val="00B0F0"/>
                </a:solidFill>
                <a:effectLst>
                  <a:outerShdw blurRad="38100" dist="38100" dir="2700000" algn="tl">
                    <a:srgbClr val="000000">
                      <a:alpha val="43137"/>
                    </a:srgbClr>
                  </a:outerShdw>
                </a:effectLst>
                <a:ea typeface="Roboto Medium" panose="02000000000000000000" pitchFamily="2" charset="0"/>
              </a:rPr>
              <a:t>Heading</a:t>
            </a:r>
          </a:p>
        </p:txBody>
      </p:sp>
      <p:sp>
        <p:nvSpPr>
          <p:cNvPr id="6" name="Text Placeholder 6">
            <a:extLst>
              <a:ext uri="{FF2B5EF4-FFF2-40B4-BE49-F238E27FC236}">
                <a16:creationId xmlns:a16="http://schemas.microsoft.com/office/drawing/2014/main" id="{DE7A2BD9-69EA-411B-9C28-1DBF7AE076FA}"/>
              </a:ext>
            </a:extLst>
          </p:cNvPr>
          <p:cNvSpPr>
            <a:spLocks noGrp="1"/>
          </p:cNvSpPr>
          <p:nvPr>
            <p:ph type="body" idx="1"/>
          </p:nvPr>
        </p:nvSpPr>
        <p:spPr>
          <a:xfrm>
            <a:off x="6493690" y="2488922"/>
            <a:ext cx="4860110" cy="3148524"/>
          </a:xfrm>
          <a:prstGeom prst="rect">
            <a:avLst/>
          </a:prstGeom>
        </p:spPr>
        <p:txBody>
          <a:bodyPr wrap="square">
            <a:spAutoFit/>
          </a:bodyPr>
          <a:lstStyle/>
          <a:p>
            <a:pPr marL="0" indent="0" algn="just">
              <a:buNone/>
            </a:pPr>
            <a:r>
              <a:rPr lang="en-US" sz="1600" b="1" dirty="0">
                <a:solidFill>
                  <a:srgbClr val="00B0F0"/>
                </a:solidFill>
              </a:rPr>
              <a:t>Chris Hadfield</a:t>
            </a:r>
            <a:r>
              <a:rPr lang="en-US" sz="1600" dirty="0">
                <a:solidFill>
                  <a:srgbClr val="00B0F0"/>
                </a:solidFill>
              </a:rPr>
              <a:t>	</a:t>
            </a:r>
          </a:p>
          <a:p>
            <a:pPr marL="0" indent="0" algn="just">
              <a:buNone/>
            </a:pPr>
            <a:endParaRPr lang="en-US" sz="1600" dirty="0"/>
          </a:p>
          <a:p>
            <a:pPr marL="0" indent="0" algn="just">
              <a:buNone/>
            </a:pPr>
            <a:r>
              <a:rPr lang="en-US" sz="1400" dirty="0">
                <a:latin typeface="Roboto" panose="02000000000000000000" pitchFamily="2" charset="0"/>
                <a:ea typeface="Roboto" panose="02000000000000000000" pitchFamily="2" charset="0"/>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latin typeface="Roboto" panose="02000000000000000000" pitchFamily="2" charset="0"/>
              <a:ea typeface="Roboto" panose="02000000000000000000" pitchFamily="2" charset="0"/>
            </a:endParaRPr>
          </a:p>
          <a:p>
            <a:pPr marL="0" indent="0" algn="just">
              <a:buNone/>
            </a:pPr>
            <a:r>
              <a:rPr lang="en-US" sz="1400" dirty="0">
                <a:latin typeface="Roboto" panose="02000000000000000000" pitchFamily="2" charset="0"/>
                <a:ea typeface="Roboto" panose="02000000000000000000" pitchFamily="2" charset="0"/>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a:extLst>
              <a:ext uri="{FF2B5EF4-FFF2-40B4-BE49-F238E27FC236}">
                <a16:creationId xmlns:a16="http://schemas.microsoft.com/office/drawing/2014/main" id="{4843FF1A-23A1-4976-9373-DD7FE17CEFA1}"/>
              </a:ext>
            </a:extLst>
          </p:cNvPr>
          <p:cNvSpPr/>
          <p:nvPr/>
        </p:nvSpPr>
        <p:spPr>
          <a:xfrm rot="5400000">
            <a:off x="11450920" y="787818"/>
            <a:ext cx="1832252" cy="307777"/>
          </a:xfrm>
          <a:prstGeom prst="rect">
            <a:avLst/>
          </a:prstGeom>
        </p:spPr>
        <p:txBody>
          <a:bodyPr wrap="square">
            <a:spAutoFit/>
          </a:bodyPr>
          <a:lstStyle/>
          <a:p>
            <a:r>
              <a:rPr lang="en-US" sz="1400" dirty="0"/>
              <a:t>Slidehood.com</a:t>
            </a:r>
          </a:p>
        </p:txBody>
      </p:sp>
      <p:pic>
        <p:nvPicPr>
          <p:cNvPr id="12" name="Picture 11"/>
          <p:cNvPicPr>
            <a:picLocks noChangeAspect="1"/>
          </p:cNvPicPr>
          <p:nvPr/>
        </p:nvPicPr>
        <p:blipFill>
          <a:blip r:embed="rId2"/>
          <a:stretch>
            <a:fillRect/>
          </a:stretch>
        </p:blipFill>
        <p:spPr>
          <a:xfrm>
            <a:off x="876754" y="1174944"/>
            <a:ext cx="4273666" cy="4773582"/>
          </a:xfrm>
          <a:prstGeom prst="rect">
            <a:avLst/>
          </a:prstGeom>
        </p:spPr>
      </p:pic>
    </p:spTree>
    <p:extLst>
      <p:ext uri="{BB962C8B-B14F-4D97-AF65-F5344CB8AC3E}">
        <p14:creationId xmlns:p14="http://schemas.microsoft.com/office/powerpoint/2010/main" val="3779333616"/>
      </p:ext>
    </p:extLst>
  </p:cSld>
  <p:clrMapOvr>
    <a:masterClrMapping/>
  </p:clrMapOvr>
  <p:transition spd="slow">
    <p:push dir="u"/>
  </p:transition>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a:extLst>
              <a:ext uri="{FF2B5EF4-FFF2-40B4-BE49-F238E27FC236}">
                <a16:creationId xmlns:a16="http://schemas.microsoft.com/office/drawing/2014/main" id="{85F0CC74-AA45-428B-8A41-FF685D090EDA}"/>
              </a:ext>
            </a:extLst>
          </p:cNvPr>
          <p:cNvSpPr txBox="1">
            <a:spLocks noGrp="1"/>
          </p:cNvSpPr>
          <p:nvPr>
            <p:ph type="title"/>
          </p:nvPr>
        </p:nvSpPr>
        <p:spPr>
          <a:xfrm>
            <a:off x="5521558" y="1266000"/>
            <a:ext cx="6463320" cy="993324"/>
          </a:xfrm>
          <a:prstGeom prst="rect">
            <a:avLst/>
          </a:prstGeom>
        </p:spPr>
        <p:txBody>
          <a:bodyPr lIns="91425" tIns="91425" rIns="91425" bIns="91425" anchor="b" anchorCtr="0">
            <a:noAutofit/>
          </a:bodyPr>
          <a:lstStyle/>
          <a:p>
            <a:pPr lvl="0" algn="ctr">
              <a:spcBef>
                <a:spcPts val="0"/>
              </a:spcBef>
              <a:buNone/>
            </a:pPr>
            <a:r>
              <a:rPr lang="en" sz="3600" dirty="0">
                <a:solidFill>
                  <a:schemeClr val="tx1">
                    <a:lumMod val="65000"/>
                    <a:lumOff val="35000"/>
                  </a:schemeClr>
                </a:solidFill>
              </a:rPr>
              <a:t>You Can Also </a:t>
            </a:r>
            <a:r>
              <a:rPr lang="en" sz="3600" dirty="0">
                <a:solidFill>
                  <a:srgbClr val="C43D39"/>
                </a:solidFill>
              </a:rPr>
              <a:t>Split</a:t>
            </a:r>
            <a:r>
              <a:rPr lang="en" sz="3600" dirty="0">
                <a:solidFill>
                  <a:schemeClr val="tx1">
                    <a:lumMod val="65000"/>
                    <a:lumOff val="35000"/>
                  </a:schemeClr>
                </a:solidFill>
              </a:rPr>
              <a:t> Your Content</a:t>
            </a:r>
          </a:p>
        </p:txBody>
      </p:sp>
      <p:sp>
        <p:nvSpPr>
          <p:cNvPr id="7" name="Rectangle 6">
            <a:extLst>
              <a:ext uri="{FF2B5EF4-FFF2-40B4-BE49-F238E27FC236}">
                <a16:creationId xmlns:a16="http://schemas.microsoft.com/office/drawing/2014/main" id="{2FFC43E8-353F-48B6-A66F-5DC1AE2C2367}"/>
              </a:ext>
            </a:extLst>
          </p:cNvPr>
          <p:cNvSpPr/>
          <p:nvPr/>
        </p:nvSpPr>
        <p:spPr>
          <a:xfrm>
            <a:off x="5586536" y="2979623"/>
            <a:ext cx="3166682" cy="2000548"/>
          </a:xfrm>
          <a:prstGeom prst="rect">
            <a:avLst/>
          </a:prstGeom>
        </p:spPr>
        <p:txBody>
          <a:bodyPr wrap="square">
            <a:spAutoFit/>
          </a:bodyPr>
          <a:lstStyle/>
          <a:p>
            <a:pPr algn="ctr"/>
            <a:r>
              <a:rPr lang="en-US" sz="1400" b="1" dirty="0">
                <a:solidFill>
                  <a:schemeClr val="tx1">
                    <a:lumMod val="65000"/>
                    <a:lumOff val="35000"/>
                  </a:schemeClr>
                </a:solidFill>
              </a:rPr>
              <a:t>Chris Hadfield</a:t>
            </a:r>
            <a:r>
              <a:rPr lang="en-US" sz="1400" dirty="0">
                <a:solidFill>
                  <a:schemeClr val="tx1">
                    <a:lumMod val="65000"/>
                    <a:lumOff val="35000"/>
                  </a:schemeClr>
                </a:solidFill>
              </a:rPr>
              <a:t>	</a:t>
            </a:r>
          </a:p>
          <a:p>
            <a:pPr algn="ctr"/>
            <a:endParaRPr lang="en-US" sz="1400" dirty="0">
              <a:solidFill>
                <a:schemeClr val="tx1">
                  <a:lumMod val="65000"/>
                  <a:lumOff val="35000"/>
                </a:schemeClr>
              </a:solidFill>
            </a:endParaRPr>
          </a:p>
          <a:p>
            <a:pPr algn="ctr"/>
            <a:r>
              <a:rPr lang="en-US" sz="1200" dirty="0">
                <a:solidFill>
                  <a:schemeClr val="tx1">
                    <a:lumMod val="65000"/>
                    <a:lumOff val="35000"/>
                  </a:schemeClr>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8" name="Rectangle 7">
            <a:extLst>
              <a:ext uri="{FF2B5EF4-FFF2-40B4-BE49-F238E27FC236}">
                <a16:creationId xmlns:a16="http://schemas.microsoft.com/office/drawing/2014/main" id="{6DA089E2-4717-48A6-8B28-E835E146747F}"/>
              </a:ext>
            </a:extLst>
          </p:cNvPr>
          <p:cNvSpPr/>
          <p:nvPr/>
        </p:nvSpPr>
        <p:spPr>
          <a:xfrm>
            <a:off x="8818196" y="2979623"/>
            <a:ext cx="3166682" cy="2185214"/>
          </a:xfrm>
          <a:prstGeom prst="rect">
            <a:avLst/>
          </a:prstGeom>
        </p:spPr>
        <p:txBody>
          <a:bodyPr wrap="square">
            <a:spAutoFit/>
          </a:bodyPr>
          <a:lstStyle/>
          <a:p>
            <a:pPr algn="ctr"/>
            <a:r>
              <a:rPr lang="en-US" sz="1400" b="1" dirty="0">
                <a:solidFill>
                  <a:schemeClr val="tx1">
                    <a:lumMod val="65000"/>
                    <a:lumOff val="35000"/>
                  </a:schemeClr>
                </a:solidFill>
              </a:rPr>
              <a:t>Erin Cummings</a:t>
            </a:r>
          </a:p>
          <a:p>
            <a:pPr algn="ctr"/>
            <a:endParaRPr lang="en-US" sz="1400" b="1" dirty="0">
              <a:solidFill>
                <a:schemeClr val="tx1">
                  <a:lumMod val="65000"/>
                  <a:lumOff val="35000"/>
                </a:schemeClr>
              </a:solidFill>
            </a:endParaRPr>
          </a:p>
          <a:p>
            <a:pPr algn="ctr"/>
            <a:r>
              <a:rPr lang="en-US" sz="1200" dirty="0">
                <a:solidFill>
                  <a:schemeClr val="tx1">
                    <a:lumMod val="65000"/>
                    <a:lumOff val="35000"/>
                  </a:schemeClr>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tx1">
                    <a:lumMod val="65000"/>
                    <a:lumOff val="35000"/>
                  </a:schemeClr>
                </a:solidFill>
              </a:rPr>
            </a:br>
            <a:endParaRPr lang="en-US" sz="1200" dirty="0">
              <a:solidFill>
                <a:schemeClr val="tx1">
                  <a:lumMod val="65000"/>
                  <a:lumOff val="35000"/>
                </a:schemeClr>
              </a:solidFill>
            </a:endParaRPr>
          </a:p>
        </p:txBody>
      </p:sp>
      <p:sp>
        <p:nvSpPr>
          <p:cNvPr id="9" name="Rectangle 8">
            <a:extLst>
              <a:ext uri="{FF2B5EF4-FFF2-40B4-BE49-F238E27FC236}">
                <a16:creationId xmlns:a16="http://schemas.microsoft.com/office/drawing/2014/main" id="{B8BF39DD-3421-4210-A226-A142050B27F4}"/>
              </a:ext>
            </a:extLst>
          </p:cNvPr>
          <p:cNvSpPr/>
          <p:nvPr/>
        </p:nvSpPr>
        <p:spPr>
          <a:xfrm rot="5400000">
            <a:off x="11465434" y="838617"/>
            <a:ext cx="1933852" cy="307777"/>
          </a:xfrm>
          <a:prstGeom prst="rect">
            <a:avLst/>
          </a:prstGeom>
        </p:spPr>
        <p:txBody>
          <a:bodyPr wrap="square">
            <a:spAutoFit/>
          </a:bodyPr>
          <a:lstStyle/>
          <a:p>
            <a:r>
              <a:rPr lang="en-US" sz="1400" dirty="0">
                <a:solidFill>
                  <a:schemeClr val="tx1">
                    <a:lumMod val="65000"/>
                    <a:lumOff val="35000"/>
                  </a:schemeClr>
                </a:solidFill>
              </a:rPr>
              <a:t>Slidehood.com</a:t>
            </a:r>
          </a:p>
        </p:txBody>
      </p:sp>
      <p:pic>
        <p:nvPicPr>
          <p:cNvPr id="11" name="Picture 10"/>
          <p:cNvPicPr>
            <a:picLocks noChangeAspect="1"/>
          </p:cNvPicPr>
          <p:nvPr/>
        </p:nvPicPr>
        <p:blipFill>
          <a:blip r:embed="rId2"/>
          <a:stretch>
            <a:fillRect/>
          </a:stretch>
        </p:blipFill>
        <p:spPr>
          <a:xfrm>
            <a:off x="545116" y="522525"/>
            <a:ext cx="4170025" cy="5901439"/>
          </a:xfrm>
          <a:prstGeom prst="rect">
            <a:avLst/>
          </a:prstGeom>
        </p:spPr>
      </p:pic>
    </p:spTree>
    <p:extLst>
      <p:ext uri="{BB962C8B-B14F-4D97-AF65-F5344CB8AC3E}">
        <p14:creationId xmlns:p14="http://schemas.microsoft.com/office/powerpoint/2010/main" val="717057323"/>
      </p:ext>
    </p:extLst>
  </p:cSld>
  <p:clrMapOvr>
    <a:masterClrMapping/>
  </p:clrMapOvr>
  <p:transition spd="slow">
    <p:push dir="u"/>
  </p:transition>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Shape 180"/>
          <p:cNvSpPr txBox="1">
            <a:spLocks/>
          </p:cNvSpPr>
          <p:nvPr/>
        </p:nvSpPr>
        <p:spPr>
          <a:xfrm>
            <a:off x="2523506" y="776009"/>
            <a:ext cx="7685514"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000" dirty="0">
                <a:solidFill>
                  <a:schemeClr val="bg1"/>
                </a:solidFill>
                <a:latin typeface="+mj-lt"/>
                <a:ea typeface="Roboto Medium" panose="02000000000000000000" pitchFamily="2" charset="0"/>
              </a:rPr>
              <a:t>In Three Or Four Columns</a:t>
            </a:r>
          </a:p>
        </p:txBody>
      </p:sp>
      <p:sp>
        <p:nvSpPr>
          <p:cNvPr id="8" name="Rectangle 7">
            <a:extLst>
              <a:ext uri="{FF2B5EF4-FFF2-40B4-BE49-F238E27FC236}">
                <a16:creationId xmlns:a16="http://schemas.microsoft.com/office/drawing/2014/main" id="{31FC0428-E6EC-4DBE-9530-F222B75A5F18}"/>
              </a:ext>
            </a:extLst>
          </p:cNvPr>
          <p:cNvSpPr/>
          <p:nvPr/>
        </p:nvSpPr>
        <p:spPr>
          <a:xfrm>
            <a:off x="2815769" y="2141338"/>
            <a:ext cx="3017467" cy="1446550"/>
          </a:xfrm>
          <a:prstGeom prst="rect">
            <a:avLst/>
          </a:prstGeom>
        </p:spPr>
        <p:txBody>
          <a:bodyPr wrap="square">
            <a:spAutoFit/>
          </a:bodyPr>
          <a:lstStyle/>
          <a:p>
            <a:pPr algn="ctr"/>
            <a:r>
              <a:rPr lang="en-US" sz="1400" b="1" dirty="0">
                <a:solidFill>
                  <a:schemeClr val="bg1"/>
                </a:solidFill>
              </a:rPr>
              <a:t>Helen Keller</a:t>
            </a:r>
          </a:p>
          <a:p>
            <a:pPr algn="ctr"/>
            <a:endParaRPr lang="en-US" sz="1400" dirty="0">
              <a:solidFill>
                <a:schemeClr val="bg1"/>
              </a:solidFill>
            </a:endParaRPr>
          </a:p>
          <a:p>
            <a:pPr algn="ctr"/>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9" name="Rectangle 8">
            <a:extLst>
              <a:ext uri="{FF2B5EF4-FFF2-40B4-BE49-F238E27FC236}">
                <a16:creationId xmlns:a16="http://schemas.microsoft.com/office/drawing/2014/main" id="{3BCB2097-C847-40BA-8D5E-74F20DE0B44A}"/>
              </a:ext>
            </a:extLst>
          </p:cNvPr>
          <p:cNvSpPr/>
          <p:nvPr/>
        </p:nvSpPr>
        <p:spPr>
          <a:xfrm>
            <a:off x="2815769" y="4181160"/>
            <a:ext cx="3017467" cy="1631216"/>
          </a:xfrm>
          <a:prstGeom prst="rect">
            <a:avLst/>
          </a:prstGeom>
        </p:spPr>
        <p:txBody>
          <a:bodyPr wrap="square">
            <a:spAutoFit/>
          </a:bodyPr>
          <a:lstStyle/>
          <a:p>
            <a:pPr algn="ctr"/>
            <a:r>
              <a:rPr lang="en-US" sz="1400" b="1" dirty="0">
                <a:solidFill>
                  <a:schemeClr val="bg1"/>
                </a:solidFill>
              </a:rPr>
              <a:t>Mario Andretti</a:t>
            </a:r>
          </a:p>
          <a:p>
            <a:pPr algn="ctr"/>
            <a:endParaRPr lang="en-US" sz="1400" dirty="0">
              <a:solidFill>
                <a:schemeClr val="bg1"/>
              </a:solidFill>
            </a:endParaRPr>
          </a:p>
          <a:p>
            <a:pPr algn="ctr"/>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0" name="Rectangle 9">
            <a:extLst>
              <a:ext uri="{FF2B5EF4-FFF2-40B4-BE49-F238E27FC236}">
                <a16:creationId xmlns:a16="http://schemas.microsoft.com/office/drawing/2014/main" id="{31FC0428-E6EC-4DBE-9530-F222B75A5F18}"/>
              </a:ext>
            </a:extLst>
          </p:cNvPr>
          <p:cNvSpPr/>
          <p:nvPr/>
        </p:nvSpPr>
        <p:spPr>
          <a:xfrm>
            <a:off x="6537279" y="2144623"/>
            <a:ext cx="3017467" cy="1446550"/>
          </a:xfrm>
          <a:prstGeom prst="rect">
            <a:avLst/>
          </a:prstGeom>
        </p:spPr>
        <p:txBody>
          <a:bodyPr wrap="square">
            <a:spAutoFit/>
          </a:bodyPr>
          <a:lstStyle/>
          <a:p>
            <a:pPr algn="ctr"/>
            <a:r>
              <a:rPr lang="en-US" sz="1400" b="1" dirty="0">
                <a:solidFill>
                  <a:schemeClr val="bg1"/>
                </a:solidFill>
              </a:rPr>
              <a:t>Helen Keller</a:t>
            </a:r>
          </a:p>
          <a:p>
            <a:pPr algn="ctr"/>
            <a:endParaRPr lang="en-US" sz="1400" dirty="0">
              <a:solidFill>
                <a:schemeClr val="bg1"/>
              </a:solidFill>
            </a:endParaRPr>
          </a:p>
          <a:p>
            <a:pPr algn="ctr"/>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11" name="Rectangle 10">
            <a:extLst>
              <a:ext uri="{FF2B5EF4-FFF2-40B4-BE49-F238E27FC236}">
                <a16:creationId xmlns:a16="http://schemas.microsoft.com/office/drawing/2014/main" id="{3BCB2097-C847-40BA-8D5E-74F20DE0B44A}"/>
              </a:ext>
            </a:extLst>
          </p:cNvPr>
          <p:cNvSpPr/>
          <p:nvPr/>
        </p:nvSpPr>
        <p:spPr>
          <a:xfrm>
            <a:off x="6537279" y="4184445"/>
            <a:ext cx="3017467" cy="1631216"/>
          </a:xfrm>
          <a:prstGeom prst="rect">
            <a:avLst/>
          </a:prstGeom>
        </p:spPr>
        <p:txBody>
          <a:bodyPr wrap="square">
            <a:spAutoFit/>
          </a:bodyPr>
          <a:lstStyle/>
          <a:p>
            <a:pPr algn="ctr"/>
            <a:r>
              <a:rPr lang="en-US" sz="1400" b="1" dirty="0">
                <a:solidFill>
                  <a:schemeClr val="bg1"/>
                </a:solidFill>
              </a:rPr>
              <a:t>Mario Andretti</a:t>
            </a:r>
          </a:p>
          <a:p>
            <a:pPr algn="ctr"/>
            <a:endParaRPr lang="en-US" sz="1400" dirty="0">
              <a:solidFill>
                <a:schemeClr val="bg1"/>
              </a:solidFill>
            </a:endParaRPr>
          </a:p>
          <a:p>
            <a:pPr algn="ctr"/>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grpSp>
        <p:nvGrpSpPr>
          <p:cNvPr id="12" name="Shape 357"/>
          <p:cNvGrpSpPr/>
          <p:nvPr/>
        </p:nvGrpSpPr>
        <p:grpSpPr>
          <a:xfrm>
            <a:off x="4130332" y="1701584"/>
            <a:ext cx="421263" cy="350686"/>
            <a:chOff x="1244325" y="314425"/>
            <a:chExt cx="444525" cy="370050"/>
          </a:xfrm>
          <a:solidFill>
            <a:srgbClr val="FFC000"/>
          </a:solidFill>
        </p:grpSpPr>
        <p:sp>
          <p:nvSpPr>
            <p:cNvPr id="13"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14"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grpSp>
      <p:sp>
        <p:nvSpPr>
          <p:cNvPr id="15" name="Shape 363"/>
          <p:cNvSpPr/>
          <p:nvPr/>
        </p:nvSpPr>
        <p:spPr>
          <a:xfrm>
            <a:off x="7837069" y="372062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FFC000"/>
          </a:solid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16" name="Shape 364"/>
          <p:cNvSpPr/>
          <p:nvPr/>
        </p:nvSpPr>
        <p:spPr>
          <a:xfrm>
            <a:off x="4204664" y="3735748"/>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FFC000"/>
          </a:solidFill>
          <a:ln>
            <a:noFill/>
          </a:ln>
        </p:spPr>
        <p:txBody>
          <a:bodyPr lIns="91425" tIns="91425" rIns="91425" bIns="91425" anchor="ctr" anchorCtr="0">
            <a:noAutofit/>
          </a:bodyPr>
          <a:lstStyle/>
          <a:p>
            <a:pPr lvl="0">
              <a:spcBef>
                <a:spcPts val="0"/>
              </a:spcBef>
              <a:buNone/>
            </a:pPr>
            <a:endParaRPr>
              <a:solidFill>
                <a:schemeClr val="bg1"/>
              </a:solidFill>
            </a:endParaRPr>
          </a:p>
        </p:txBody>
      </p:sp>
      <p:grpSp>
        <p:nvGrpSpPr>
          <p:cNvPr id="17" name="Shape 365"/>
          <p:cNvGrpSpPr/>
          <p:nvPr/>
        </p:nvGrpSpPr>
        <p:grpSpPr>
          <a:xfrm>
            <a:off x="7837069" y="1664077"/>
            <a:ext cx="462939" cy="391175"/>
            <a:chOff x="3918650" y="293075"/>
            <a:chExt cx="488500" cy="412775"/>
          </a:xfrm>
          <a:solidFill>
            <a:srgbClr val="FFC000"/>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chemeClr val="bg1"/>
                </a:solidFill>
              </a:endParaRPr>
            </a:p>
          </p:txBody>
        </p:sp>
      </p:grpSp>
      <p:sp>
        <p:nvSpPr>
          <p:cNvPr id="21" name="Rectangle 20"/>
          <p:cNvSpPr/>
          <p:nvPr/>
        </p:nvSpPr>
        <p:spPr>
          <a:xfrm rot="5400000">
            <a:off x="11530748" y="729759"/>
            <a:ext cx="171613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2350795897"/>
      </p:ext>
    </p:extLst>
  </p:cSld>
  <p:clrMapOvr>
    <a:masterClrMapping/>
  </p:clrMapOvr>
  <p:transition spd="slow">
    <p:push dir="u"/>
  </p:transition>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p:cNvPicPr>
            <a:picLocks noChangeAspect="1"/>
          </p:cNvPicPr>
          <p:nvPr/>
        </p:nvPicPr>
        <p:blipFill rotWithShape="1">
          <a:blip r:embed="rId2" cstate="print">
            <a:extLst>
              <a:ext uri="{28A0092B-C50C-407E-A947-70E740481C1C}">
                <a14:useLocalDpi xmlns:a14="http://schemas.microsoft.com/office/drawing/2010/main" val="0"/>
              </a:ext>
            </a:extLst>
          </a:blip>
          <a:srcRect t="47917" b="14745"/>
          <a:stretch/>
        </p:blipFill>
        <p:spPr>
          <a:xfrm>
            <a:off x="0" y="0"/>
            <a:ext cx="12192000" cy="6858000"/>
          </a:xfrm>
          <a:prstGeom prst="rect">
            <a:avLst/>
          </a:prstGeom>
        </p:spPr>
      </p:pic>
      <p:sp>
        <p:nvSpPr>
          <p:cNvPr id="6" name="Round Same Side Corner Rectangle 5"/>
          <p:cNvSpPr/>
          <p:nvPr/>
        </p:nvSpPr>
        <p:spPr>
          <a:xfrm rot="5400000">
            <a:off x="9204528" y="-396667"/>
            <a:ext cx="2031591" cy="3943351"/>
          </a:xfrm>
          <a:prstGeom prst="round2SameRect">
            <a:avLst>
              <a:gd name="adj1" fmla="val 0"/>
              <a:gd name="adj2" fmla="val 10762"/>
            </a:avLst>
          </a:prstGeom>
          <a:solidFill>
            <a:srgbClr val="FFC000"/>
          </a:solidFill>
          <a:ln>
            <a:solidFill>
              <a:schemeClr val="bg1"/>
            </a:solid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8140700" y="691172"/>
            <a:ext cx="3860800" cy="1823428"/>
          </a:xfrm>
          <a:prstGeom prst="rect">
            <a:avLst/>
          </a:prstGeom>
        </p:spPr>
        <p:txBody>
          <a:bodyPr>
            <a:normAutofit fontScale="97500" lnSpcReduction="1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lnSpc>
                <a:spcPct val="100000"/>
              </a:lnSpc>
            </a:pPr>
            <a:r>
              <a:rPr lang="en-US" sz="3700" dirty="0">
                <a:solidFill>
                  <a:schemeClr val="bg1"/>
                </a:solidFill>
                <a:effectLst>
                  <a:outerShdw blurRad="38100" dist="38100" dir="2700000" algn="tl">
                    <a:srgbClr val="000000">
                      <a:alpha val="43137"/>
                    </a:srgbClr>
                  </a:outerShdw>
                </a:effectLst>
                <a:ea typeface="Roboto Medium" panose="02000000000000000000" pitchFamily="2" charset="0"/>
              </a:rPr>
              <a:t>Big Picture Creates Big Impact</a:t>
            </a:r>
            <a:br>
              <a:rPr lang="en-US" sz="2400"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br>
            <a:r>
              <a:rPr lang="en-US" sz="1400"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436406" y="809588"/>
            <a:ext cx="1875794"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ransition spd="slow">
    <p:push dir="u"/>
  </p:transition>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240715" y="772548"/>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4000" dirty="0">
                <a:ea typeface="Roboto Medium" panose="02000000000000000000" pitchFamily="2" charset="0"/>
              </a:rPr>
              <a:t>Use Charts To Explain Your </a:t>
            </a:r>
            <a:r>
              <a:rPr lang="en-US" sz="4000" b="1" dirty="0">
                <a:solidFill>
                  <a:srgbClr val="0070C0"/>
                </a:solidFill>
                <a:ea typeface="Roboto Medium" panose="02000000000000000000" pitchFamily="2" charset="0"/>
              </a:rPr>
              <a:t>Data</a:t>
            </a:r>
            <a:endParaRPr lang="en" sz="4000" b="1" dirty="0">
              <a:solidFill>
                <a:srgbClr val="0070C0"/>
              </a:solidFill>
              <a:ea typeface="Roboto Medium" panose="02000000000000000000" pitchFamily="2" charset="0"/>
            </a:endParaRP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450395894"/>
              </p:ext>
            </p:extLst>
          </p:nvPr>
        </p:nvGraphicFramePr>
        <p:xfrm>
          <a:off x="2762251" y="1657350"/>
          <a:ext cx="6403294" cy="4097901"/>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436405" y="824102"/>
            <a:ext cx="1904823"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3270132726"/>
      </p:ext>
    </p:extLst>
  </p:cSld>
  <p:clrMapOvr>
    <a:masterClrMapping/>
  </p:clrMapOvr>
  <p:transition spd="slow">
    <p:push dir="u"/>
  </p:transition>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023016" y="792212"/>
            <a:ext cx="6145968"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rgbClr val="C43D39"/>
                </a:solidFill>
                <a:ea typeface="Roboto Medium" panose="02000000000000000000" pitchFamily="2" charset="0"/>
              </a:rPr>
              <a:t>Use </a:t>
            </a:r>
            <a:r>
              <a:rPr lang="en-US" sz="3600" dirty="0">
                <a:solidFill>
                  <a:srgbClr val="C43D39"/>
                </a:solidFill>
                <a:ea typeface="Roboto Medium" panose="02000000000000000000" pitchFamily="2" charset="0"/>
              </a:rPr>
              <a:t>Tables</a:t>
            </a:r>
            <a:r>
              <a:rPr lang="en" sz="3600" dirty="0">
                <a:solidFill>
                  <a:srgbClr val="C43D39"/>
                </a:solidFill>
                <a:ea typeface="Roboto Medium" panose="02000000000000000000" pitchFamily="2" charset="0"/>
              </a:rPr>
              <a:t> To Explain Your </a:t>
            </a:r>
            <a:r>
              <a:rPr lang="en-US" sz="4000" b="1" dirty="0">
                <a:solidFill>
                  <a:srgbClr val="0070C0"/>
                </a:solidFill>
                <a:ea typeface="Roboto Medium" panose="02000000000000000000" pitchFamily="2" charset="0"/>
              </a:rPr>
              <a:t>Data</a:t>
            </a:r>
            <a:endParaRPr lang="en" sz="3600" b="1" dirty="0">
              <a:solidFill>
                <a:srgbClr val="0070C0"/>
              </a:solidFill>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859673491"/>
              </p:ext>
            </p:extLst>
          </p:nvPr>
        </p:nvGraphicFramePr>
        <p:xfrm>
          <a:off x="2641650" y="2000252"/>
          <a:ext cx="6908700" cy="3733801"/>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912711">
                  <a:extLst>
                    <a:ext uri="{9D8B030D-6E8A-4147-A177-3AD203B41FA5}">
                      <a16:colId xmlns:a16="http://schemas.microsoft.com/office/drawing/2014/main" val="4287316403"/>
                    </a:ext>
                  </a:extLst>
                </a:gridCol>
                <a:gridCol w="2541639">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346753">
                <a:tc>
                  <a:txBody>
                    <a:bodyPr/>
                    <a:lstStyle/>
                    <a:p>
                      <a:pPr algn="ctr"/>
                      <a:r>
                        <a:rPr lang="en-US" sz="1400" b="0" dirty="0" err="1">
                          <a:solidFill>
                            <a:schemeClr val="tx1"/>
                          </a:solidFill>
                          <a:latin typeface="+mj-lt"/>
                        </a:rPr>
                        <a:t>S.No</a:t>
                      </a:r>
                      <a:endParaRPr lang="en-US" sz="1400" b="0" dirty="0">
                        <a:solidFill>
                          <a:schemeClr val="tx1"/>
                        </a:solidFill>
                        <a:latin typeface="+mj-lt"/>
                      </a:endParaRP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b="0" dirty="0">
                          <a:solidFill>
                            <a:schemeClr val="tx1"/>
                          </a:solidFill>
                          <a:latin typeface="+mj-lt"/>
                        </a:rPr>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b="0" dirty="0">
                          <a:solidFill>
                            <a:schemeClr val="tx1"/>
                          </a:solidFill>
                          <a:latin typeface="+mj-lt"/>
                        </a:rPr>
                        <a:t>More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b="0" dirty="0">
                          <a:solidFill>
                            <a:schemeClr val="tx1"/>
                          </a:solidFill>
                          <a:latin typeface="+mj-lt"/>
                        </a:rPr>
                        <a:t>Lots Of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extLst>
                  <a:ext uri="{0D108BD9-81ED-4DB2-BD59-A6C34878D82A}">
                    <a16:rowId xmlns:a16="http://schemas.microsoft.com/office/drawing/2014/main" val="3132156098"/>
                  </a:ext>
                </a:extLst>
              </a:tr>
              <a:tr h="483864">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140749153"/>
                  </a:ext>
                </a:extLst>
              </a:tr>
              <a:tr h="483864">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2813096950"/>
                  </a:ext>
                </a:extLst>
              </a:tr>
              <a:tr h="483864">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324557131"/>
                  </a:ext>
                </a:extLst>
              </a:tr>
              <a:tr h="483864">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1120665361"/>
                  </a:ext>
                </a:extLst>
              </a:tr>
              <a:tr h="483864">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810860564"/>
                  </a:ext>
                </a:extLst>
              </a:tr>
              <a:tr h="483864">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825413436"/>
                  </a:ext>
                </a:extLst>
              </a:tr>
              <a:tr h="483864">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262234" y="986123"/>
            <a:ext cx="2238652" cy="317565"/>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ransition spd="slow">
    <p:push dir="u"/>
  </p:transition>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5060228" y="416782"/>
            <a:ext cx="2940772"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b="1" dirty="0">
                <a:solidFill>
                  <a:srgbClr val="17A0F1"/>
                </a:solidFill>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517651" y="1496598"/>
            <a:ext cx="9888244" cy="471097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7030A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693608" y="2243099"/>
            <a:ext cx="1048503" cy="203627"/>
          </a:xfrm>
          <a:prstGeom prst="wedgeRectCallout">
            <a:avLst>
              <a:gd name="adj1" fmla="val -21428"/>
              <a:gd name="adj2" fmla="val 84287"/>
            </a:avLst>
          </a:prstGeom>
          <a:solidFill>
            <a:srgbClr val="00B0F0"/>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chemeClr val="bg1"/>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885300" y="2638830"/>
            <a:ext cx="120567" cy="120567"/>
          </a:xfrm>
          <a:prstGeom prst="teardrop">
            <a:avLst>
              <a:gd name="adj" fmla="val 100000"/>
            </a:avLst>
          </a:prstGeom>
          <a:solidFill>
            <a:srgbClr val="00B0F0"/>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767082" y="4402173"/>
            <a:ext cx="120567" cy="120567"/>
          </a:xfrm>
          <a:prstGeom prst="teardrop">
            <a:avLst>
              <a:gd name="adj" fmla="val 100000"/>
            </a:avLst>
          </a:prstGeom>
          <a:solidFill>
            <a:srgbClr val="00B0F0"/>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779276" y="3051815"/>
            <a:ext cx="120567" cy="120567"/>
          </a:xfrm>
          <a:prstGeom prst="teardrop">
            <a:avLst>
              <a:gd name="adj" fmla="val 100000"/>
            </a:avLst>
          </a:prstGeom>
          <a:solidFill>
            <a:srgbClr val="00B0F0"/>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342063" y="896675"/>
            <a:ext cx="2049966"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ransition spd="slow">
    <p:push dir="u"/>
  </p:transition>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0">
              <a:schemeClr val="bg1">
                <a:lumMod val="85000"/>
              </a:schemeClr>
            </a:gs>
            <a:gs pos="53000">
              <a:schemeClr val="bg1"/>
            </a:gs>
            <a:gs pos="100000">
              <a:schemeClr val="bg1">
                <a:lumMod val="85000"/>
              </a:schemeClr>
            </a:gs>
          </a:gsLst>
          <a:lin ang="5400000" scaled="0"/>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3302181406"/>
              </p:ext>
            </p:extLst>
          </p:nvPr>
        </p:nvGraphicFramePr>
        <p:xfrm>
          <a:off x="1409699" y="50541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1117766" y="4325144"/>
            <a:ext cx="2785120" cy="954107"/>
          </a:xfrm>
          <a:prstGeom prst="rect">
            <a:avLst/>
          </a:prstGeom>
          <a:noFill/>
        </p:spPr>
        <p:txBody>
          <a:bodyPr wrap="square" rtlCol="0">
            <a:spAutoFit/>
          </a:bodyPr>
          <a:lstStyle/>
          <a:p>
            <a:pPr algn="ctr"/>
            <a:r>
              <a:rPr lang="en-US" dirty="0">
                <a:solidFill>
                  <a:schemeClr val="bg1">
                    <a:lumMod val="50000"/>
                  </a:schemeClr>
                </a:solidFill>
                <a:latin typeface="+mj-lt"/>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8531842" y="2208710"/>
            <a:ext cx="2839886" cy="954107"/>
          </a:xfrm>
          <a:prstGeom prst="rect">
            <a:avLst/>
          </a:prstGeom>
          <a:noFill/>
        </p:spPr>
        <p:txBody>
          <a:bodyPr wrap="square" rtlCol="0">
            <a:spAutoFit/>
          </a:bodyPr>
          <a:lstStyle/>
          <a:p>
            <a:pPr algn="ctr"/>
            <a:r>
              <a:rPr lang="en-US" dirty="0">
                <a:solidFill>
                  <a:srgbClr val="F9690E"/>
                </a:solidFill>
                <a:latin typeface="+mj-lt"/>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7217663" y="564206"/>
            <a:ext cx="2628358" cy="954107"/>
          </a:xfrm>
          <a:prstGeom prst="rect">
            <a:avLst/>
          </a:prstGeom>
          <a:noFill/>
        </p:spPr>
        <p:txBody>
          <a:bodyPr wrap="square" rtlCol="0">
            <a:spAutoFit/>
          </a:bodyPr>
          <a:lstStyle/>
          <a:p>
            <a:pPr algn="ctr"/>
            <a:r>
              <a:rPr lang="en-US" dirty="0">
                <a:solidFill>
                  <a:srgbClr val="17A0F1"/>
                </a:solidFill>
                <a:latin typeface="+mj-lt"/>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08028" y="460570"/>
            <a:ext cx="4123858" cy="1006045"/>
          </a:xfrm>
          <a:prstGeom prst="rect">
            <a:avLst/>
          </a:prstGeom>
          <a:noFill/>
        </p:spPr>
        <p:txBody>
          <a:bodyPr wrap="square" lIns="91440" tIns="45720" rIns="91440" bIns="45720">
            <a:spAutoFit/>
          </a:bodyPr>
          <a:lstStyle/>
          <a:p>
            <a:pPr>
              <a:lnSpc>
                <a:spcPts val="3500"/>
              </a:lnSpc>
            </a:pPr>
            <a:r>
              <a:rPr lang="en-US" sz="4000" cap="none" spc="0" dirty="0">
                <a:ln w="0"/>
                <a:solidFill>
                  <a:srgbClr val="FB4039"/>
                </a:solidFill>
                <a:latin typeface="+mj-lt"/>
                <a:ea typeface="Roboto" pitchFamily="2" charset="0"/>
                <a:cs typeface="Lato" panose="020F0502020204030203" pitchFamily="34" charset="0"/>
              </a:rPr>
              <a:t>Our Process Is </a:t>
            </a:r>
            <a:r>
              <a:rPr lang="en-US" sz="4000" cap="none" spc="0" dirty="0">
                <a:ln w="0"/>
                <a:solidFill>
                  <a:srgbClr val="428B91"/>
                </a:solidFill>
                <a:latin typeface="+mj-lt"/>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5979670" y="1689050"/>
            <a:ext cx="560698" cy="560664"/>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4531886" y="3334622"/>
            <a:ext cx="725914" cy="688050"/>
            <a:chOff x="5300400" y="3670175"/>
            <a:chExt cx="421300" cy="399325"/>
          </a:xfrm>
          <a:solidFill>
            <a:schemeClr val="bg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6809304" y="4325144"/>
            <a:ext cx="1085015" cy="1085077"/>
            <a:chOff x="570875" y="4322250"/>
            <a:chExt cx="443300" cy="443325"/>
          </a:xfrm>
          <a:solidFill>
            <a:schemeClr val="bg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450919" y="831359"/>
            <a:ext cx="191933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4169665055"/>
      </p:ext>
    </p:extLst>
  </p:cSld>
  <p:clrMapOvr>
    <a:masterClrMapping/>
  </p:clrMapOvr>
  <p:transition spd="slow">
    <p:push dir="u"/>
  </p:transition>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8000"/>
              </a:schemeClr>
            </a:gs>
            <a:gs pos="74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grpSp>
        <p:nvGrpSpPr>
          <p:cNvPr id="71" name="Group 70"/>
          <p:cNvGrpSpPr/>
          <p:nvPr/>
        </p:nvGrpSpPr>
        <p:grpSpPr>
          <a:xfrm flipV="1">
            <a:off x="9321744" y="3688815"/>
            <a:ext cx="1524000" cy="1526234"/>
            <a:chOff x="981007" y="1483246"/>
            <a:chExt cx="1524000" cy="1526234"/>
          </a:xfrm>
          <a:solidFill>
            <a:srgbClr val="7030A0"/>
          </a:solidFill>
        </p:grpSpPr>
        <p:cxnSp>
          <p:nvCxnSpPr>
            <p:cNvPr id="72" name="Straight Connector 71"/>
            <p:cNvCxnSpPr/>
            <p:nvPr/>
          </p:nvCxnSpPr>
          <p:spPr>
            <a:xfrm>
              <a:off x="988263" y="1483246"/>
              <a:ext cx="0" cy="1526234"/>
            </a:xfrm>
            <a:prstGeom prst="line">
              <a:avLst/>
            </a:prstGeom>
            <a:grpFill/>
            <a:ln w="28575">
              <a:solidFill>
                <a:srgbClr val="7030A0"/>
              </a:solidFill>
            </a:ln>
          </p:spPr>
          <p:style>
            <a:lnRef idx="1">
              <a:schemeClr val="accent1"/>
            </a:lnRef>
            <a:fillRef idx="0">
              <a:schemeClr val="accent1"/>
            </a:fillRef>
            <a:effectRef idx="0">
              <a:schemeClr val="accent1"/>
            </a:effectRef>
            <a:fontRef idx="minor">
              <a:schemeClr val="tx1"/>
            </a:fontRef>
          </p:style>
        </p:cxnSp>
        <p:sp>
          <p:nvSpPr>
            <p:cNvPr id="73" name="Round Same Side Corner Rectangle 72"/>
            <p:cNvSpPr/>
            <p:nvPr/>
          </p:nvSpPr>
          <p:spPr>
            <a:xfrm rot="5400000">
              <a:off x="1584460" y="879793"/>
              <a:ext cx="317094" cy="1524000"/>
            </a:xfrm>
            <a:prstGeom prst="round2SameRect">
              <a:avLst>
                <a:gd name="adj1" fmla="val 50000"/>
                <a:gd name="adj2" fmla="val 0"/>
              </a:avLst>
            </a:prstGeom>
            <a:grpFill/>
            <a:ln>
              <a:solidFill>
                <a:srgbClr val="7030A0"/>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cxnSp>
        <p:nvCxnSpPr>
          <p:cNvPr id="77" name="Straight Connector 76"/>
          <p:cNvCxnSpPr/>
          <p:nvPr/>
        </p:nvCxnSpPr>
        <p:spPr>
          <a:xfrm flipV="1">
            <a:off x="4107879" y="3688815"/>
            <a:ext cx="0" cy="1526234"/>
          </a:xfrm>
          <a:prstGeom prst="line">
            <a:avLst/>
          </a:prstGeom>
          <a:solidFill>
            <a:srgbClr val="3FB0AC"/>
          </a:solidFill>
          <a:ln w="28575">
            <a:solidFill>
              <a:srgbClr val="00B050"/>
            </a:solidFill>
          </a:ln>
        </p:spPr>
        <p:style>
          <a:lnRef idx="1">
            <a:schemeClr val="accent1"/>
          </a:lnRef>
          <a:fillRef idx="0">
            <a:schemeClr val="accent1"/>
          </a:fillRef>
          <a:effectRef idx="0">
            <a:schemeClr val="accent1"/>
          </a:effectRef>
          <a:fontRef idx="minor">
            <a:schemeClr val="tx1"/>
          </a:fontRef>
        </p:style>
      </p:cxnSp>
      <p:sp>
        <p:nvSpPr>
          <p:cNvPr id="78" name="Round Same Side Corner Rectangle 77"/>
          <p:cNvSpPr/>
          <p:nvPr/>
        </p:nvSpPr>
        <p:spPr>
          <a:xfrm rot="16200000" flipV="1">
            <a:off x="4704076" y="4294502"/>
            <a:ext cx="317094" cy="1524000"/>
          </a:xfrm>
          <a:prstGeom prst="round2SameRect">
            <a:avLst>
              <a:gd name="adj1" fmla="val 50000"/>
              <a:gd name="adj2" fmla="val 0"/>
            </a:avLst>
          </a:prstGeom>
          <a:solidFill>
            <a:srgbClr val="00B050"/>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79" name="Group 78"/>
          <p:cNvGrpSpPr/>
          <p:nvPr/>
        </p:nvGrpSpPr>
        <p:grpSpPr>
          <a:xfrm>
            <a:off x="6739749" y="2407308"/>
            <a:ext cx="1524000" cy="1526234"/>
            <a:chOff x="981007" y="1483246"/>
            <a:chExt cx="1524000" cy="1526234"/>
          </a:xfrm>
          <a:solidFill>
            <a:srgbClr val="FFC000"/>
          </a:solidFill>
        </p:grpSpPr>
        <p:cxnSp>
          <p:nvCxnSpPr>
            <p:cNvPr id="80" name="Straight Connector 79"/>
            <p:cNvCxnSpPr/>
            <p:nvPr/>
          </p:nvCxnSpPr>
          <p:spPr>
            <a:xfrm>
              <a:off x="988263" y="1483246"/>
              <a:ext cx="0" cy="1526234"/>
            </a:xfrm>
            <a:prstGeom prst="line">
              <a:avLst/>
            </a:prstGeom>
            <a:grpFill/>
            <a:ln w="28575">
              <a:solidFill>
                <a:srgbClr val="C89800"/>
              </a:solidFill>
            </a:ln>
          </p:spPr>
          <p:style>
            <a:lnRef idx="1">
              <a:schemeClr val="accent1"/>
            </a:lnRef>
            <a:fillRef idx="0">
              <a:schemeClr val="accent1"/>
            </a:fillRef>
            <a:effectRef idx="0">
              <a:schemeClr val="accent1"/>
            </a:effectRef>
            <a:fontRef idx="minor">
              <a:schemeClr val="tx1"/>
            </a:fontRef>
          </p:style>
        </p:cxnSp>
        <p:sp>
          <p:nvSpPr>
            <p:cNvPr id="81" name="Round Same Side Corner Rectangle 80"/>
            <p:cNvSpPr/>
            <p:nvPr/>
          </p:nvSpPr>
          <p:spPr>
            <a:xfrm rot="5400000">
              <a:off x="1584460" y="879793"/>
              <a:ext cx="317094" cy="1524000"/>
            </a:xfrm>
            <a:prstGeom prst="round2SameRect">
              <a:avLst>
                <a:gd name="adj1" fmla="val 50000"/>
                <a:gd name="adj2" fmla="val 0"/>
              </a:avLst>
            </a:prstGeom>
            <a:grpFill/>
            <a:ln>
              <a:solidFill>
                <a:srgbClr val="C89800"/>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cxnSp>
        <p:nvCxnSpPr>
          <p:cNvPr id="83" name="Straight Connector 82"/>
          <p:cNvCxnSpPr/>
          <p:nvPr/>
        </p:nvCxnSpPr>
        <p:spPr>
          <a:xfrm>
            <a:off x="1097287" y="2407308"/>
            <a:ext cx="0" cy="1526234"/>
          </a:xfrm>
          <a:prstGeom prst="line">
            <a:avLst/>
          </a:prstGeom>
          <a:solidFill>
            <a:srgbClr val="C43D39"/>
          </a:solidFill>
          <a:ln w="28575">
            <a:solidFill>
              <a:srgbClr val="17A0F1"/>
            </a:solidFill>
          </a:ln>
        </p:spPr>
        <p:style>
          <a:lnRef idx="1">
            <a:schemeClr val="accent1"/>
          </a:lnRef>
          <a:fillRef idx="0">
            <a:schemeClr val="accent1"/>
          </a:fillRef>
          <a:effectRef idx="0">
            <a:schemeClr val="accent1"/>
          </a:effectRef>
          <a:fontRef idx="minor">
            <a:schemeClr val="tx1"/>
          </a:fontRef>
        </p:style>
      </p:cxnSp>
      <p:sp>
        <p:nvSpPr>
          <p:cNvPr id="84" name="Round Same Side Corner Rectangle 83"/>
          <p:cNvSpPr/>
          <p:nvPr/>
        </p:nvSpPr>
        <p:spPr>
          <a:xfrm rot="5400000">
            <a:off x="1693484" y="1803855"/>
            <a:ext cx="317094" cy="1524000"/>
          </a:xfrm>
          <a:prstGeom prst="round2SameRect">
            <a:avLst>
              <a:gd name="adj1" fmla="val 50000"/>
              <a:gd name="adj2" fmla="val 0"/>
            </a:avLst>
          </a:prstGeom>
          <a:solidFill>
            <a:srgbClr val="00B0F0"/>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Rounded Rectangle 96"/>
          <p:cNvSpPr/>
          <p:nvPr/>
        </p:nvSpPr>
        <p:spPr>
          <a:xfrm>
            <a:off x="8078926" y="3415646"/>
            <a:ext cx="3340334" cy="839040"/>
          </a:xfrm>
          <a:prstGeom prst="roundRect">
            <a:avLst>
              <a:gd name="adj" fmla="val 50000"/>
            </a:avLst>
          </a:prstGeom>
          <a:solidFill>
            <a:srgbClr val="7030A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8" name="Oval 97"/>
          <p:cNvSpPr/>
          <p:nvPr/>
        </p:nvSpPr>
        <p:spPr>
          <a:xfrm>
            <a:off x="10643544" y="3510631"/>
            <a:ext cx="649070" cy="649070"/>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Rounded Rectangle 98"/>
          <p:cNvSpPr/>
          <p:nvPr/>
        </p:nvSpPr>
        <p:spPr>
          <a:xfrm>
            <a:off x="5514309" y="3415646"/>
            <a:ext cx="3340334" cy="839040"/>
          </a:xfrm>
          <a:prstGeom prst="roundRect">
            <a:avLst>
              <a:gd name="adj" fmla="val 50000"/>
            </a:avLst>
          </a:prstGeom>
          <a:solidFill>
            <a:srgbClr val="FFC00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p:nvSpPr>
        <p:spPr>
          <a:xfrm>
            <a:off x="8078926" y="3510631"/>
            <a:ext cx="649070" cy="649070"/>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Rounded Rectangle 100"/>
          <p:cNvSpPr/>
          <p:nvPr/>
        </p:nvSpPr>
        <p:spPr>
          <a:xfrm>
            <a:off x="2949691" y="3415646"/>
            <a:ext cx="3340334" cy="839040"/>
          </a:xfrm>
          <a:prstGeom prst="roundRect">
            <a:avLst>
              <a:gd name="adj" fmla="val 50000"/>
            </a:avLst>
          </a:prstGeom>
          <a:solidFill>
            <a:srgbClr val="00B05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p:nvSpPr>
        <p:spPr>
          <a:xfrm>
            <a:off x="5514309" y="3510631"/>
            <a:ext cx="649070" cy="649070"/>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Rounded Rectangle 102"/>
          <p:cNvSpPr/>
          <p:nvPr/>
        </p:nvSpPr>
        <p:spPr>
          <a:xfrm>
            <a:off x="385074" y="3415646"/>
            <a:ext cx="3340334" cy="839040"/>
          </a:xfrm>
          <a:prstGeom prst="roundRect">
            <a:avLst>
              <a:gd name="adj" fmla="val 50000"/>
            </a:avLst>
          </a:prstGeom>
          <a:solidFill>
            <a:srgbClr val="00B0F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04" name="Oval 103"/>
          <p:cNvSpPr/>
          <p:nvPr/>
        </p:nvSpPr>
        <p:spPr>
          <a:xfrm>
            <a:off x="2949691" y="3510631"/>
            <a:ext cx="649070" cy="649070"/>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87" name="Group 86"/>
          <p:cNvGrpSpPr/>
          <p:nvPr/>
        </p:nvGrpSpPr>
        <p:grpSpPr>
          <a:xfrm>
            <a:off x="779916" y="3629188"/>
            <a:ext cx="10383483" cy="415720"/>
            <a:chOff x="973749" y="3223022"/>
            <a:chExt cx="10383483" cy="415720"/>
          </a:xfrm>
        </p:grpSpPr>
        <p:grpSp>
          <p:nvGrpSpPr>
            <p:cNvPr id="88" name="Shape 551"/>
            <p:cNvGrpSpPr/>
            <p:nvPr/>
          </p:nvGrpSpPr>
          <p:grpSpPr>
            <a:xfrm>
              <a:off x="10972155" y="3253643"/>
              <a:ext cx="385077" cy="385099"/>
              <a:chOff x="570875" y="4322250"/>
              <a:chExt cx="443300" cy="443325"/>
            </a:xfrm>
            <a:solidFill>
              <a:srgbClr val="133B64"/>
            </a:solidFill>
          </p:grpSpPr>
          <p:sp>
            <p:nvSpPr>
              <p:cNvPr id="93"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7030A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4"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6"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89" name="Rectangle 88"/>
            <p:cNvSpPr/>
            <p:nvPr/>
          </p:nvSpPr>
          <p:spPr>
            <a:xfrm>
              <a:off x="973749"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2015</a:t>
              </a:r>
              <a:endParaRPr lang="en-US" sz="2000" dirty="0">
                <a:solidFill>
                  <a:schemeClr val="bg1"/>
                </a:solidFill>
                <a:latin typeface="Roboto" panose="02000000000000000000" pitchFamily="2" charset="0"/>
                <a:ea typeface="Roboto" panose="02000000000000000000" pitchFamily="2" charset="0"/>
              </a:endParaRPr>
            </a:p>
          </p:txBody>
        </p:sp>
        <p:sp>
          <p:nvSpPr>
            <p:cNvPr id="90" name="Rectangle 89"/>
            <p:cNvSpPr/>
            <p:nvPr/>
          </p:nvSpPr>
          <p:spPr>
            <a:xfrm>
              <a:off x="4027664"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2016</a:t>
              </a:r>
              <a:endParaRPr lang="en-US" sz="2000" dirty="0">
                <a:solidFill>
                  <a:schemeClr val="bg1"/>
                </a:solidFill>
                <a:latin typeface="Roboto" panose="02000000000000000000" pitchFamily="2" charset="0"/>
                <a:ea typeface="Roboto" panose="02000000000000000000" pitchFamily="2" charset="0"/>
              </a:endParaRPr>
            </a:p>
          </p:txBody>
        </p:sp>
        <p:sp>
          <p:nvSpPr>
            <p:cNvPr id="91" name="Rectangle 90"/>
            <p:cNvSpPr/>
            <p:nvPr/>
          </p:nvSpPr>
          <p:spPr>
            <a:xfrm>
              <a:off x="6647078"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2017</a:t>
              </a:r>
              <a:endParaRPr lang="en-US" sz="2000" dirty="0">
                <a:solidFill>
                  <a:schemeClr val="bg1"/>
                </a:solidFill>
                <a:latin typeface="Roboto" panose="02000000000000000000" pitchFamily="2" charset="0"/>
                <a:ea typeface="Roboto" panose="02000000000000000000" pitchFamily="2" charset="0"/>
              </a:endParaRPr>
            </a:p>
          </p:txBody>
        </p:sp>
        <p:sp>
          <p:nvSpPr>
            <p:cNvPr id="92" name="Rectangle 91"/>
            <p:cNvSpPr/>
            <p:nvPr/>
          </p:nvSpPr>
          <p:spPr>
            <a:xfrm>
              <a:off x="9210235"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2018</a:t>
              </a:r>
              <a:endParaRPr lang="en-US" sz="2000" dirty="0">
                <a:solidFill>
                  <a:schemeClr val="bg1"/>
                </a:solidFill>
                <a:latin typeface="Roboto" panose="02000000000000000000" pitchFamily="2" charset="0"/>
                <a:ea typeface="Roboto" panose="02000000000000000000" pitchFamily="2" charset="0"/>
              </a:endParaRPr>
            </a:p>
          </p:txBody>
        </p:sp>
      </p:grpSp>
      <p:grpSp>
        <p:nvGrpSpPr>
          <p:cNvPr id="105" name="Shape 453"/>
          <p:cNvGrpSpPr/>
          <p:nvPr/>
        </p:nvGrpSpPr>
        <p:grpSpPr>
          <a:xfrm>
            <a:off x="8233134" y="3624787"/>
            <a:ext cx="372351" cy="396738"/>
            <a:chOff x="5970800" y="1619250"/>
            <a:chExt cx="428650" cy="456725"/>
          </a:xfrm>
          <a:solidFill>
            <a:srgbClr val="FFC000"/>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1" name="Shape 482"/>
          <p:cNvSpPr/>
          <p:nvPr/>
        </p:nvSpPr>
        <p:spPr>
          <a:xfrm>
            <a:off x="3108203" y="3639884"/>
            <a:ext cx="332045" cy="350070"/>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00B0F0"/>
          </a:solidFill>
          <a:ln>
            <a:solidFill>
              <a:srgbClr val="17A0F1"/>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12" name="Shape 486"/>
          <p:cNvGrpSpPr/>
          <p:nvPr/>
        </p:nvGrpSpPr>
        <p:grpSpPr>
          <a:xfrm>
            <a:off x="5726917" y="3659809"/>
            <a:ext cx="223853" cy="364923"/>
            <a:chOff x="6730350" y="2315900"/>
            <a:chExt cx="257700" cy="420100"/>
          </a:xfrm>
          <a:solidFill>
            <a:srgbClr val="00B050"/>
          </a:solidFill>
        </p:grpSpPr>
        <p:sp>
          <p:nvSpPr>
            <p:cNvPr id="113"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8" name="TextBox 117">
            <a:extLst>
              <a:ext uri="{FF2B5EF4-FFF2-40B4-BE49-F238E27FC236}">
                <a16:creationId xmlns:a16="http://schemas.microsoft.com/office/drawing/2014/main" id="{51672FBC-FE7B-4068-9E8F-C74AA444EAE5}"/>
              </a:ext>
            </a:extLst>
          </p:cNvPr>
          <p:cNvSpPr txBox="1"/>
          <p:nvPr/>
        </p:nvSpPr>
        <p:spPr>
          <a:xfrm>
            <a:off x="1026372" y="1334749"/>
            <a:ext cx="2363076" cy="1231106"/>
          </a:xfrm>
          <a:prstGeom prst="rect">
            <a:avLst/>
          </a:prstGeom>
          <a:noFill/>
        </p:spPr>
        <p:txBody>
          <a:bodyPr wrap="square" rtlCol="0">
            <a:spAutoFit/>
          </a:bodyPr>
          <a:lstStyle/>
          <a:p>
            <a:r>
              <a:rPr lang="en-US" b="1" dirty="0">
                <a:solidFill>
                  <a:srgbClr val="17A0F1"/>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19" name="TextBox 118">
            <a:extLst>
              <a:ext uri="{FF2B5EF4-FFF2-40B4-BE49-F238E27FC236}">
                <a16:creationId xmlns:a16="http://schemas.microsoft.com/office/drawing/2014/main" id="{51672FBC-FE7B-4068-9E8F-C74AA444EAE5}"/>
              </a:ext>
            </a:extLst>
          </p:cNvPr>
          <p:cNvSpPr txBox="1"/>
          <p:nvPr/>
        </p:nvSpPr>
        <p:spPr>
          <a:xfrm>
            <a:off x="4015545" y="5274676"/>
            <a:ext cx="2363076" cy="1231106"/>
          </a:xfrm>
          <a:prstGeom prst="rect">
            <a:avLst/>
          </a:prstGeom>
          <a:noFill/>
        </p:spPr>
        <p:txBody>
          <a:bodyPr wrap="square" rtlCol="0">
            <a:spAutoFit/>
          </a:bodyPr>
          <a:lstStyle/>
          <a:p>
            <a:r>
              <a:rPr lang="en-US" b="1" dirty="0">
                <a:solidFill>
                  <a:srgbClr val="00B050"/>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20" name="TextBox 119">
            <a:extLst>
              <a:ext uri="{FF2B5EF4-FFF2-40B4-BE49-F238E27FC236}">
                <a16:creationId xmlns:a16="http://schemas.microsoft.com/office/drawing/2014/main" id="{51672FBC-FE7B-4068-9E8F-C74AA444EAE5}"/>
              </a:ext>
            </a:extLst>
          </p:cNvPr>
          <p:cNvSpPr txBox="1"/>
          <p:nvPr/>
        </p:nvSpPr>
        <p:spPr>
          <a:xfrm>
            <a:off x="6665116" y="1334749"/>
            <a:ext cx="2363076" cy="1231106"/>
          </a:xfrm>
          <a:prstGeom prst="rect">
            <a:avLst/>
          </a:prstGeom>
          <a:noFill/>
        </p:spPr>
        <p:txBody>
          <a:bodyPr wrap="square" rtlCol="0">
            <a:spAutoFit/>
          </a:bodyPr>
          <a:lstStyle/>
          <a:p>
            <a:r>
              <a:rPr lang="en-US" b="1" dirty="0">
                <a:solidFill>
                  <a:srgbClr val="E0C43D"/>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21" name="TextBox 120">
            <a:extLst>
              <a:ext uri="{FF2B5EF4-FFF2-40B4-BE49-F238E27FC236}">
                <a16:creationId xmlns:a16="http://schemas.microsoft.com/office/drawing/2014/main" id="{51672FBC-FE7B-4068-9E8F-C74AA444EAE5}"/>
              </a:ext>
            </a:extLst>
          </p:cNvPr>
          <p:cNvSpPr txBox="1"/>
          <p:nvPr/>
        </p:nvSpPr>
        <p:spPr>
          <a:xfrm>
            <a:off x="9311499" y="5274676"/>
            <a:ext cx="2363076" cy="1231106"/>
          </a:xfrm>
          <a:prstGeom prst="rect">
            <a:avLst/>
          </a:prstGeom>
          <a:noFill/>
        </p:spPr>
        <p:txBody>
          <a:bodyPr wrap="square" rtlCol="0">
            <a:spAutoFit/>
          </a:bodyPr>
          <a:lstStyle/>
          <a:p>
            <a:r>
              <a:rPr lang="en-US" b="1" dirty="0">
                <a:solidFill>
                  <a:srgbClr val="7030A0"/>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22" name="Rectangle 121"/>
          <p:cNvSpPr/>
          <p:nvPr/>
        </p:nvSpPr>
        <p:spPr>
          <a:xfrm>
            <a:off x="6747005" y="2433010"/>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3" name="Rectangle 122"/>
          <p:cNvSpPr/>
          <p:nvPr/>
        </p:nvSpPr>
        <p:spPr>
          <a:xfrm>
            <a:off x="1162282" y="2422813"/>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4" name="Rectangle 123"/>
          <p:cNvSpPr/>
          <p:nvPr/>
        </p:nvSpPr>
        <p:spPr>
          <a:xfrm>
            <a:off x="4130202" y="4938050"/>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5" name="Rectangle 124"/>
          <p:cNvSpPr/>
          <p:nvPr/>
        </p:nvSpPr>
        <p:spPr>
          <a:xfrm>
            <a:off x="9325922" y="4925350"/>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6" name="Rectangle 125">
            <a:extLst>
              <a:ext uri="{FF2B5EF4-FFF2-40B4-BE49-F238E27FC236}">
                <a16:creationId xmlns:a16="http://schemas.microsoft.com/office/drawing/2014/main" id="{EFF49A3A-275B-4E2D-9586-12C6492F041A}"/>
              </a:ext>
            </a:extLst>
          </p:cNvPr>
          <p:cNvSpPr/>
          <p:nvPr/>
        </p:nvSpPr>
        <p:spPr>
          <a:xfrm>
            <a:off x="7439690" y="434535"/>
            <a:ext cx="4313822" cy="553998"/>
          </a:xfrm>
          <a:prstGeom prst="rect">
            <a:avLst/>
          </a:prstGeom>
          <a:noFill/>
        </p:spPr>
        <p:txBody>
          <a:bodyPr wrap="square" lIns="91440" tIns="45720" rIns="91440" bIns="45720">
            <a:spAutoFit/>
          </a:bodyPr>
          <a:lstStyle/>
          <a:p>
            <a:pPr algn="r">
              <a:lnSpc>
                <a:spcPts val="3600"/>
              </a:lnSpc>
            </a:pPr>
            <a:r>
              <a:rPr lang="en-US" sz="3600" cap="none" spc="0" dirty="0">
                <a:ln w="0"/>
                <a:solidFill>
                  <a:schemeClr val="tx1">
                    <a:lumMod val="75000"/>
                    <a:lumOff val="25000"/>
                  </a:schemeClr>
                </a:solidFill>
                <a:latin typeface="+mj-lt"/>
                <a:ea typeface="Roboto" pitchFamily="2" charset="0"/>
                <a:cs typeface="Lato" panose="020F0502020204030203" pitchFamily="34" charset="0"/>
              </a:rPr>
              <a:t>Timeline Infographic</a:t>
            </a:r>
          </a:p>
        </p:txBody>
      </p:sp>
      <p:sp>
        <p:nvSpPr>
          <p:cNvPr id="127" name="Rectangle 126">
            <a:extLst>
              <a:ext uri="{FF2B5EF4-FFF2-40B4-BE49-F238E27FC236}">
                <a16:creationId xmlns:a16="http://schemas.microsoft.com/office/drawing/2014/main" id="{EFF49A3A-275B-4E2D-9586-12C6492F041A}"/>
              </a:ext>
            </a:extLst>
          </p:cNvPr>
          <p:cNvSpPr/>
          <p:nvPr/>
        </p:nvSpPr>
        <p:spPr>
          <a:xfrm>
            <a:off x="8717838" y="1313373"/>
            <a:ext cx="2945948" cy="425758"/>
          </a:xfrm>
          <a:prstGeom prst="rect">
            <a:avLst/>
          </a:prstGeom>
          <a:noFill/>
        </p:spPr>
        <p:txBody>
          <a:bodyPr wrap="square" lIns="91440" tIns="45720" rIns="91440" bIns="45720">
            <a:spAutoFit/>
          </a:bodyPr>
          <a:lstStyle/>
          <a:p>
            <a:pPr algn="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
        <p:nvSpPr>
          <p:cNvPr id="53" name="Rectangle 52"/>
          <p:cNvSpPr/>
          <p:nvPr/>
        </p:nvSpPr>
        <p:spPr>
          <a:xfrm rot="5400000">
            <a:off x="11450919" y="831359"/>
            <a:ext cx="191933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1421734389"/>
      </p:ext>
    </p:extLst>
  </p:cSld>
  <p:clrMapOvr>
    <a:masterClrMapping/>
  </p:clrMapOvr>
  <p:transition spd="slow">
    <p:push dir="u"/>
  </p:transition>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747631" y="1963806"/>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sz="3600" dirty="0">
                <a:solidFill>
                  <a:srgbClr val="FFC000"/>
                </a:solidFill>
                <a:sym typeface="Muli"/>
              </a:rPr>
              <a:t>	</a:t>
            </a:r>
            <a:r>
              <a:rPr lang="en-US" sz="3600" b="1" dirty="0">
                <a:solidFill>
                  <a:srgbClr val="FFC000"/>
                </a:solidFill>
                <a:effectLst>
                  <a:outerShdw blurRad="38100" dist="38100" dir="2700000" algn="tl">
                    <a:srgbClr val="000000">
                      <a:alpha val="43137"/>
                    </a:srgbClr>
                  </a:outerShdw>
                </a:effectLst>
                <a:sym typeface="Muli"/>
              </a:rPr>
              <a:t>Android</a:t>
            </a:r>
            <a:r>
              <a:rPr lang="en-US" sz="3600" dirty="0">
                <a:solidFill>
                  <a:srgbClr val="FFC000"/>
                </a:solidFill>
                <a:sym typeface="Muli"/>
              </a:rPr>
              <a:t> Mockup</a:t>
            </a:r>
          </a:p>
          <a:p>
            <a:endParaRPr lang="en-US" sz="3600" dirty="0">
              <a:solidFill>
                <a:srgbClr val="FFC000"/>
              </a:solidFill>
              <a:sym typeface="Muli"/>
            </a:endParaRPr>
          </a:p>
          <a:p>
            <a:endParaRPr lang="en-US" sz="3600" dirty="0">
              <a:solidFill>
                <a:srgbClr val="FFC000"/>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431115" y="282760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431114" y="390331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1935937" y="2701041"/>
            <a:ext cx="3775111" cy="1015663"/>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1935937" y="3776752"/>
            <a:ext cx="3775111" cy="1015663"/>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702805" y="870305"/>
            <a:ext cx="2446996" cy="5117389"/>
          </a:xfrm>
          <a:prstGeom prst="rect">
            <a:avLst/>
          </a:prstGeom>
          <a:effectLst>
            <a:outerShdw blurRad="203200" sx="102000" sy="102000" algn="ctr" rotWithShape="0">
              <a:prstClr val="black">
                <a:alpha val="50000"/>
              </a:prstClr>
            </a:outerShdw>
          </a:effectLst>
        </p:spPr>
      </p:pic>
      <p:pic>
        <p:nvPicPr>
          <p:cNvPr id="13" name="Picture 12"/>
          <p:cNvPicPr>
            <a:picLocks noChangeAspect="1"/>
          </p:cNvPicPr>
          <p:nvPr/>
        </p:nvPicPr>
        <p:blipFill rotWithShape="1">
          <a:blip r:embed="rId3" cstate="print">
            <a:extLst>
              <a:ext uri="{28A0092B-C50C-407E-A947-70E740481C1C}">
                <a14:useLocalDpi xmlns:a14="http://schemas.microsoft.com/office/drawing/2010/main" val="0"/>
              </a:ext>
            </a:extLst>
          </a:blip>
          <a:srcRect l="46157" t="41" r="21999" b="-1"/>
          <a:stretch/>
        </p:blipFill>
        <p:spPr>
          <a:xfrm>
            <a:off x="7876508" y="1206375"/>
            <a:ext cx="2133476" cy="4462911"/>
          </a:xfrm>
          <a:prstGeom prst="roundRect">
            <a:avLst>
              <a:gd name="adj" fmla="val 10061"/>
            </a:avLst>
          </a:prstGeom>
        </p:spPr>
      </p:pic>
      <p:sp>
        <p:nvSpPr>
          <p:cNvPr id="10" name="Rectangle 9"/>
          <p:cNvSpPr/>
          <p:nvPr/>
        </p:nvSpPr>
        <p:spPr>
          <a:xfrm rot="5400000">
            <a:off x="11450919" y="831359"/>
            <a:ext cx="191933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transition spd="slow">
    <p:push dir="u"/>
  </p:transition>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Picture 13"/>
          <p:cNvPicPr>
            <a:picLocks noChangeAspect="1"/>
          </p:cNvPicPr>
          <p:nvPr/>
        </p:nvPicPr>
        <p:blipFill rotWithShape="1">
          <a:blip r:embed="rId2" cstate="email">
            <a:extLst>
              <a:ext uri="{BEBA8EAE-BF5A-486C-A8C5-ECC9F3942E4B}">
                <a14:imgProps xmlns:a14="http://schemas.microsoft.com/office/drawing/2010/main">
                  <a14:imgLayer r:embed="rId3">
                    <a14:imgEffect>
                      <a14:brightnessContrast bright="10000" contrast="13000"/>
                    </a14:imgEffect>
                  </a14:imgLayer>
                </a14:imgProps>
              </a:ext>
              <a:ext uri="{28A0092B-C50C-407E-A947-70E740481C1C}">
                <a14:useLocalDpi xmlns:a14="http://schemas.microsoft.com/office/drawing/2010/main"/>
              </a:ext>
            </a:extLst>
          </a:blip>
          <a:srcRect/>
          <a:stretch/>
        </p:blipFill>
        <p:spPr>
          <a:xfrm>
            <a:off x="2556373" y="1036924"/>
            <a:ext cx="2293004" cy="4819520"/>
          </a:xfrm>
          <a:prstGeom prst="roundRect">
            <a:avLst>
              <a:gd name="adj" fmla="val 14008"/>
            </a:avLst>
          </a:prstGeom>
        </p:spPr>
      </p:pic>
      <p:pic>
        <p:nvPicPr>
          <p:cNvPr id="15" name="Picture 14"/>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2455230" y="935153"/>
            <a:ext cx="2465710" cy="5020796"/>
          </a:xfrm>
          <a:prstGeom prst="rect">
            <a:avLst/>
          </a:prstGeom>
          <a:effectLst>
            <a:outerShdw blurRad="342900" sx="101000" sy="101000" algn="ctr" rotWithShape="0">
              <a:prstClr val="black">
                <a:alpha val="58000"/>
              </a:prstClr>
            </a:outerShdw>
          </a:effectLst>
        </p:spPr>
      </p:pic>
      <p:sp>
        <p:nvSpPr>
          <p:cNvPr id="6" name="Shape 496">
            <a:extLst>
              <a:ext uri="{FF2B5EF4-FFF2-40B4-BE49-F238E27FC236}">
                <a16:creationId xmlns:a16="http://schemas.microsoft.com/office/drawing/2014/main" id="{2917E0F2-C85E-488C-B664-9D9F976B62CE}"/>
              </a:ext>
            </a:extLst>
          </p:cNvPr>
          <p:cNvSpPr/>
          <p:nvPr/>
        </p:nvSpPr>
        <p:spPr>
          <a:xfrm>
            <a:off x="6516930" y="285004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FF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517004" y="381429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FF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7050154" y="2086138"/>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600" dirty="0">
                <a:solidFill>
                  <a:srgbClr val="FFFF00"/>
                </a:solidFill>
                <a:effectLst>
                  <a:outerShdw blurRad="38100" dist="38100" dir="2700000" algn="tl">
                    <a:srgbClr val="000000">
                      <a:alpha val="43137"/>
                    </a:srgbClr>
                  </a:outerShdw>
                </a:effectLst>
                <a:latin typeface="+mj-lt"/>
                <a:ea typeface="Roboto Medium" panose="02000000000000000000" pitchFamily="2" charset="0"/>
                <a:cs typeface="Muli"/>
                <a:sym typeface="Muli"/>
              </a:rPr>
              <a:t>iPhone Mock</a:t>
            </a:r>
          </a:p>
        </p:txBody>
      </p:sp>
      <p:sp>
        <p:nvSpPr>
          <p:cNvPr id="11" name="Rectangle 10">
            <a:extLst>
              <a:ext uri="{FF2B5EF4-FFF2-40B4-BE49-F238E27FC236}">
                <a16:creationId xmlns:a16="http://schemas.microsoft.com/office/drawing/2014/main" id="{74AF34DA-266C-492E-A7CD-23347953F19D}"/>
              </a:ext>
            </a:extLst>
          </p:cNvPr>
          <p:cNvSpPr/>
          <p:nvPr/>
        </p:nvSpPr>
        <p:spPr>
          <a:xfrm>
            <a:off x="7050154" y="2712680"/>
            <a:ext cx="3903777"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09A8A4CF-F10A-4A0B-9F3F-B47C3DFDCF09}"/>
              </a:ext>
            </a:extLst>
          </p:cNvPr>
          <p:cNvSpPr/>
          <p:nvPr/>
        </p:nvSpPr>
        <p:spPr>
          <a:xfrm>
            <a:off x="7050154" y="3672279"/>
            <a:ext cx="3903777"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2" name="Rectangle 11"/>
          <p:cNvSpPr/>
          <p:nvPr/>
        </p:nvSpPr>
        <p:spPr>
          <a:xfrm rot="5400000">
            <a:off x="11450919" y="831359"/>
            <a:ext cx="191933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113669530"/>
      </p:ext>
    </p:extLst>
  </p:cSld>
  <p:clrMapOvr>
    <a:masterClrMapping/>
  </p:clrMapOvr>
  <p:transition spd="slow">
    <p:push dir="u"/>
  </p:transition>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068656" y="2029744"/>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600" b="1" dirty="0">
                <a:solidFill>
                  <a:srgbClr val="FFC000"/>
                </a:solidFill>
                <a:effectLst>
                  <a:outerShdw blurRad="38100" dist="38100" dir="2700000" algn="tl">
                    <a:srgbClr val="000000">
                      <a:alpha val="43137"/>
                    </a:srgbClr>
                  </a:outerShdw>
                </a:effectLst>
                <a:latin typeface="+mj-lt"/>
                <a:ea typeface="Muli"/>
                <a:cs typeface="Muli"/>
                <a:sym typeface="Muli"/>
              </a:rPr>
              <a:t>Website</a:t>
            </a:r>
            <a:r>
              <a:rPr lang="en-US" sz="3600" dirty="0">
                <a:solidFill>
                  <a:srgbClr val="FFC000"/>
                </a:solidFill>
                <a:latin typeface="+mj-lt"/>
                <a:ea typeface="Muli"/>
                <a:cs typeface="Muli"/>
                <a:sym typeface="Muli"/>
              </a:rPr>
              <a:t> Mockup</a:t>
            </a:r>
          </a:p>
          <a:p>
            <a:pPr>
              <a:spcBef>
                <a:spcPts val="0"/>
              </a:spcBef>
              <a:buFont typeface="Arial" panose="020B0604020202020204" pitchFamily="34" charset="0"/>
              <a:buNone/>
            </a:pPr>
            <a:endParaRPr lang="en-US" sz="3600" dirty="0">
              <a:solidFill>
                <a:srgbClr val="FFC000"/>
              </a:solidFill>
              <a:ea typeface="Muli"/>
              <a:cs typeface="Muli"/>
              <a:sym typeface="Muli"/>
            </a:endParaRPr>
          </a:p>
          <a:p>
            <a:pPr algn="just">
              <a:spcBef>
                <a:spcPts val="0"/>
              </a:spcBef>
              <a:buFont typeface="Arial" panose="020B0604020202020204" pitchFamily="34" charset="0"/>
              <a:buNone/>
            </a:pPr>
            <a:r>
              <a:rPr lang="en-US" sz="3600" dirty="0">
                <a:solidFill>
                  <a:srgbClr val="FFC000"/>
                </a:solidFill>
                <a:ea typeface="Muli"/>
                <a:cs typeface="Muli"/>
                <a:sym typeface="Muli"/>
              </a:rPr>
              <a:t>    </a:t>
            </a:r>
          </a:p>
          <a:p>
            <a:pPr>
              <a:spcBef>
                <a:spcPts val="0"/>
              </a:spcBef>
              <a:buFont typeface="Arial" panose="020B0604020202020204" pitchFamily="34" charset="0"/>
              <a:buNone/>
            </a:pPr>
            <a:endParaRPr lang="en-US" sz="3600" dirty="0">
              <a:solidFill>
                <a:srgbClr val="FFC000"/>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519049" y="2938349"/>
            <a:ext cx="493682" cy="475442"/>
            <a:chOff x="2583325" y="2972875"/>
            <a:chExt cx="462850" cy="445750"/>
          </a:xfrm>
          <a:solidFill>
            <a:srgbClr val="FFC000"/>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513870" y="3836633"/>
            <a:ext cx="493682" cy="475442"/>
            <a:chOff x="2583325" y="2972875"/>
            <a:chExt cx="462850" cy="445750"/>
          </a:xfrm>
          <a:solidFill>
            <a:srgbClr val="FFC000"/>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19" name="Rectangle 18">
            <a:extLst>
              <a:ext uri="{FF2B5EF4-FFF2-40B4-BE49-F238E27FC236}">
                <a16:creationId xmlns:a16="http://schemas.microsoft.com/office/drawing/2014/main" id="{74AF34DA-266C-492E-A7CD-23347953F19D}"/>
              </a:ext>
            </a:extLst>
          </p:cNvPr>
          <p:cNvSpPr/>
          <p:nvPr/>
        </p:nvSpPr>
        <p:spPr>
          <a:xfrm>
            <a:off x="1147585" y="2746057"/>
            <a:ext cx="403851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3" name="Rectangle 22">
            <a:extLst>
              <a:ext uri="{FF2B5EF4-FFF2-40B4-BE49-F238E27FC236}">
                <a16:creationId xmlns:a16="http://schemas.microsoft.com/office/drawing/2014/main" id="{09A8A4CF-F10A-4A0B-9F3F-B47C3DFDCF09}"/>
              </a:ext>
            </a:extLst>
          </p:cNvPr>
          <p:cNvSpPr/>
          <p:nvPr/>
        </p:nvSpPr>
        <p:spPr>
          <a:xfrm>
            <a:off x="1147585" y="3705656"/>
            <a:ext cx="4038518"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pic>
        <p:nvPicPr>
          <p:cNvPr id="21" name="Picture 20"/>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260020" y="1732246"/>
            <a:ext cx="4862180" cy="3101282"/>
          </a:xfrm>
          <a:prstGeom prst="rect">
            <a:avLst/>
          </a:prstGeom>
        </p:spPr>
      </p:pic>
      <p:pic>
        <p:nvPicPr>
          <p:cNvPr id="22" name="Picture 21"/>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5544379" y="1495658"/>
            <a:ext cx="6263482" cy="3866683"/>
          </a:xfrm>
          <a:prstGeom prst="rect">
            <a:avLst/>
          </a:prstGeom>
          <a:effectLst>
            <a:outerShdw blurRad="63500" sx="102000" sy="102000" algn="ctr" rotWithShape="0">
              <a:prstClr val="black">
                <a:alpha val="40000"/>
              </a:prstClr>
            </a:outerShdw>
          </a:effectLst>
        </p:spPr>
      </p:pic>
      <p:sp>
        <p:nvSpPr>
          <p:cNvPr id="17" name="Rectangle 16"/>
          <p:cNvSpPr/>
          <p:nvPr/>
        </p:nvSpPr>
        <p:spPr>
          <a:xfrm rot="5400000">
            <a:off x="11450919" y="831359"/>
            <a:ext cx="191933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642154943"/>
      </p:ext>
    </p:extLst>
  </p:cSld>
  <p:clrMapOvr>
    <a:masterClrMapping/>
  </p:clrMapOvr>
  <p:transition spd="slow">
    <p:push dir="u"/>
  </p:transition>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928790" y="194407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600" dirty="0">
                <a:solidFill>
                  <a:schemeClr val="bg1"/>
                </a:solidFill>
                <a:effectLst>
                  <a:outerShdw blurRad="38100" dist="38100" dir="2700000" algn="tl">
                    <a:srgbClr val="000000">
                      <a:alpha val="43137"/>
                    </a:srgbClr>
                  </a:outerShdw>
                </a:effectLst>
                <a:latin typeface="+mj-lt"/>
                <a:ea typeface="Roboto Medium" panose="02000000000000000000" pitchFamily="2" charset="0"/>
                <a:cs typeface="Muli"/>
                <a:sym typeface="Muli"/>
              </a:rPr>
              <a:t>Tablet</a:t>
            </a:r>
            <a:r>
              <a:rPr lang="en-US" sz="3600" dirty="0">
                <a:solidFill>
                  <a:schemeClr val="bg1"/>
                </a:solidFill>
                <a:latin typeface="+mj-lt"/>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974415" y="2608871"/>
            <a:ext cx="3806655" cy="1015663"/>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974415" y="3568470"/>
            <a:ext cx="3842763" cy="1015663"/>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248964" y="272362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248964" y="371225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pic>
        <p:nvPicPr>
          <p:cNvPr id="12" name="Picture 11"/>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591762" y="1350863"/>
            <a:ext cx="3114218" cy="4315416"/>
          </a:xfrm>
          <a:prstGeom prst="rect">
            <a:avLst/>
          </a:prstGeom>
        </p:spPr>
      </p:pic>
      <p:pic>
        <p:nvPicPr>
          <p:cNvPr id="14" name="Picture 13"/>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1420942" y="987407"/>
            <a:ext cx="3455858" cy="4904921"/>
          </a:xfrm>
          <a:prstGeom prst="rect">
            <a:avLst/>
          </a:prstGeom>
          <a:effectLst>
            <a:outerShdw blurRad="63500" sx="102000" sy="102000" algn="ctr" rotWithShape="0">
              <a:prstClr val="black">
                <a:alpha val="40000"/>
              </a:prstClr>
            </a:outerShdw>
          </a:effectLst>
        </p:spPr>
      </p:pic>
      <p:sp>
        <p:nvSpPr>
          <p:cNvPr id="11" name="Rectangle 10"/>
          <p:cNvSpPr/>
          <p:nvPr/>
        </p:nvSpPr>
        <p:spPr>
          <a:xfrm rot="5400000">
            <a:off x="11450919" y="831359"/>
            <a:ext cx="1919337" cy="307777"/>
          </a:xfrm>
          <a:prstGeom prst="rect">
            <a:avLst/>
          </a:prstGeom>
        </p:spPr>
        <p:txBody>
          <a:bodyPr wrap="squar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transition spd="slow">
    <p:push dir="u"/>
  </p:transition>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C36644"/>
        </a:solidFill>
        <a:effectLst/>
      </p:bgPr>
    </p:bg>
    <p:spTree>
      <p:nvGrpSpPr>
        <p:cNvPr id="1" name=""/>
        <p:cNvGrpSpPr/>
        <p:nvPr/>
      </p:nvGrpSpPr>
      <p:grpSpPr>
        <a:xfrm>
          <a:off x="0" y="0"/>
          <a:ext cx="0" cy="0"/>
          <a:chOff x="0" y="0"/>
          <a:chExt cx="0" cy="0"/>
        </a:xfrm>
      </p:grpSpPr>
      <p:grpSp>
        <p:nvGrpSpPr>
          <p:cNvPr id="2" name="Shape 350"/>
          <p:cNvGrpSpPr/>
          <p:nvPr/>
        </p:nvGrpSpPr>
        <p:grpSpPr>
          <a:xfrm>
            <a:off x="5418862" y="5377967"/>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43759" y="5450275"/>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91826" y="5448544"/>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67122" y="5435825"/>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8028489" y="5436987"/>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78148" y="5430041"/>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58034" y="5400521"/>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69133" y="5435232"/>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535073" y="5438144"/>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76767" y="5435230"/>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404348" y="932089"/>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31566" y="921096"/>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75583" y="1000938"/>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319038" y="972587"/>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58440" y="992276"/>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603033" y="995166"/>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54568" y="998625"/>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74813" y="975492"/>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66162" y="930928"/>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121171" y="940192"/>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80041" y="1653624"/>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6018845" y="1592311"/>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71531" y="1601549"/>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308607" y="1599821"/>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65951" y="1618364"/>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625566" y="1568570"/>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210542" y="1671558"/>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70762" y="1604439"/>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508405" y="1592311"/>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128705" y="1587098"/>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29225" y="2262931"/>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58780" y="2266413"/>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97591" y="2266413"/>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36403" y="2266413"/>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59661" y="2203915"/>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54635" y="2265254"/>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712917" y="2206213"/>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91650" y="2256581"/>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512456" y="2263501"/>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228210" y="2252506"/>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39155" y="2860653"/>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88920" y="2842748"/>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99294" y="2842748"/>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98182" y="2875105"/>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921940" y="2938197"/>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32580" y="2884990"/>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30249" y="2906947"/>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98935" y="2886121"/>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84099" y="3552730"/>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58821" y="2866464"/>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200444" y="2880318"/>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6026356" y="3581621"/>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70962" y="3559635"/>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313819" y="3554423"/>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72286" y="3519122"/>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80432" y="3567737"/>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219236" y="3567737"/>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73084" y="3535919"/>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89379" y="3502976"/>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56472" y="3531274"/>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91034" y="4153873"/>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6012486" y="4235513"/>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725928" y="4122648"/>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37532" y="4128997"/>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602465" y="4171284"/>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63653" y="4195591"/>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39522" y="4169553"/>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49937" y="4175291"/>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511365" y="4163773"/>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44887" y="4144634"/>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37236" y="4847124"/>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29245" y="4795592"/>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705671" y="4782277"/>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319007" y="4799050"/>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919050" y="4807746"/>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73511" y="4766073"/>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614572" y="4792702"/>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816958" y="4757401"/>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86489" y="4878374"/>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85399" y="4830301"/>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0440" y="1246715"/>
            <a:ext cx="3779524" cy="1526761"/>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400" dirty="0">
                <a:solidFill>
                  <a:schemeClr val="bg1"/>
                </a:solidFill>
                <a:latin typeface="+mj-lt"/>
                <a:ea typeface="Bitter"/>
                <a:cs typeface="Bitter"/>
                <a:sym typeface="Bitter"/>
              </a:rPr>
              <a:t>Editable Icons. </a:t>
            </a:r>
          </a:p>
          <a:p>
            <a:pPr lvl="0" rtl="0">
              <a:spcBef>
                <a:spcPts val="0"/>
              </a:spcBef>
              <a:buClr>
                <a:schemeClr val="dk1"/>
              </a:buClr>
              <a:buFont typeface="Arial"/>
              <a:buNone/>
            </a:pPr>
            <a:endParaRPr sz="14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4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4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4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400" dirty="0">
                <a:solidFill>
                  <a:schemeClr val="bg1"/>
                </a:solidFill>
                <a:latin typeface="+mj-lt"/>
                <a:ea typeface="Bitter"/>
                <a:cs typeface="Bitter"/>
                <a:sym typeface="Bitter"/>
              </a:rPr>
              <a:t>Change line color, width and style.</a:t>
            </a:r>
          </a:p>
          <a:p>
            <a:pPr lvl="0" rtl="0">
              <a:spcBef>
                <a:spcPts val="0"/>
              </a:spcBef>
              <a:buNone/>
            </a:pPr>
            <a:endParaRPr sz="1400" dirty="0">
              <a:solidFill>
                <a:schemeClr val="bg1"/>
              </a:solidFill>
              <a:latin typeface="+mj-lt"/>
              <a:ea typeface="Bitter"/>
              <a:cs typeface="Bitter"/>
              <a:sym typeface="Bitter"/>
            </a:endParaRPr>
          </a:p>
          <a:p>
            <a:pPr lvl="0" rtl="0">
              <a:spcBef>
                <a:spcPts val="0"/>
              </a:spcBef>
              <a:buClr>
                <a:schemeClr val="dk1"/>
              </a:buClr>
              <a:buFont typeface="Arial"/>
              <a:buNone/>
            </a:pPr>
            <a:endParaRPr sz="1400" dirty="0">
              <a:solidFill>
                <a:schemeClr val="bg1"/>
              </a:solidFill>
              <a:latin typeface="+mj-lt"/>
              <a:ea typeface="Bitter"/>
              <a:cs typeface="Bitter"/>
              <a:sym typeface="Bitter"/>
            </a:endParaRPr>
          </a:p>
          <a:p>
            <a:pPr lvl="0" rtl="0">
              <a:spcBef>
                <a:spcPts val="0"/>
              </a:spcBef>
              <a:buNone/>
            </a:pPr>
            <a:endParaRPr sz="14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sz="2000" dirty="0">
                <a:solidFill>
                  <a:schemeClr val="bg1"/>
                </a:solidFill>
                <a:latin typeface="+mj-lt"/>
                <a:ea typeface="Bitter"/>
                <a:cs typeface="Bitter"/>
                <a:sym typeface="Bitter"/>
              </a:rPr>
              <a:t>Enjoy These Editable Icons</a:t>
            </a:r>
            <a:endParaRPr lang="en" sz="2000" dirty="0">
              <a:solidFill>
                <a:schemeClr val="bg1"/>
              </a:solidFill>
              <a:latin typeface="+mj-lt"/>
              <a:ea typeface="Bitter"/>
              <a:cs typeface="Bitter"/>
              <a:sym typeface="Bitter"/>
            </a:endParaRPr>
          </a:p>
          <a:p>
            <a:pPr lvl="0" rtl="0">
              <a:spcBef>
                <a:spcPts val="0"/>
              </a:spcBef>
              <a:buNone/>
            </a:pPr>
            <a:endParaRPr sz="1600" dirty="0">
              <a:solidFill>
                <a:schemeClr val="bg1"/>
              </a:solidFill>
              <a:latin typeface="+mj-lt"/>
              <a:ea typeface="Bitter"/>
              <a:cs typeface="Bitter"/>
              <a:sym typeface="Bitter"/>
            </a:endParaRPr>
          </a:p>
          <a:p>
            <a:pPr lvl="0" rtl="0">
              <a:spcBef>
                <a:spcPts val="0"/>
              </a:spcBef>
              <a:buClr>
                <a:schemeClr val="dk1"/>
              </a:buClr>
              <a:buFont typeface="Arial"/>
              <a:buNone/>
            </a:pPr>
            <a:endParaRPr sz="1600" dirty="0">
              <a:solidFill>
                <a:schemeClr val="bg1"/>
              </a:solidFill>
              <a:latin typeface="+mj-lt"/>
              <a:ea typeface="Bitter"/>
              <a:cs typeface="Bitter"/>
              <a:sym typeface="Bitter"/>
            </a:endParaRPr>
          </a:p>
          <a:p>
            <a:pPr lvl="0" rtl="0">
              <a:spcBef>
                <a:spcPts val="0"/>
              </a:spcBef>
              <a:buNone/>
            </a:pPr>
            <a:endParaRPr sz="1600"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D44C8436-A5B3-4464-96A5-57E339DDFA32}"/>
              </a:ext>
            </a:extLst>
          </p:cNvPr>
          <p:cNvSpPr/>
          <p:nvPr/>
        </p:nvSpPr>
        <p:spPr>
          <a:xfrm>
            <a:off x="254863" y="3183461"/>
            <a:ext cx="4511320" cy="3323987"/>
          </a:xfrm>
          <a:prstGeom prst="rect">
            <a:avLst/>
          </a:prstGeom>
        </p:spPr>
        <p:txBody>
          <a:bodyPr wrap="square">
            <a:spAutoFit/>
          </a:bodyPr>
          <a:lstStyle/>
          <a:p>
            <a:r>
              <a:rPr lang="en-US" sz="1400" dirty="0">
                <a:solidFill>
                  <a:schemeClr val="bg1"/>
                </a:solidFill>
              </a:rPr>
              <a:t>Presentation Template by: Slidehood.com</a:t>
            </a:r>
          </a:p>
          <a:p>
            <a:endParaRPr lang="en-US" sz="1400" b="1" dirty="0">
              <a:solidFill>
                <a:schemeClr val="bg1"/>
              </a:solidFill>
            </a:endParaRPr>
          </a:p>
          <a:p>
            <a:r>
              <a:rPr lang="en-US" sz="1400" b="1" dirty="0">
                <a:solidFill>
                  <a:schemeClr val="bg1"/>
                </a:solidFill>
              </a:rPr>
              <a:t>Special thanks and credits  to:</a:t>
            </a:r>
          </a:p>
          <a:p>
            <a:endParaRPr lang="en-US" sz="1400" dirty="0">
              <a:solidFill>
                <a:schemeClr val="bg1"/>
              </a:solidFill>
            </a:endParaRPr>
          </a:p>
          <a:p>
            <a:pPr marL="285750" indent="-285750">
              <a:buFont typeface="Arial" panose="020B0604020202020204" pitchFamily="34" charset="0"/>
              <a:buChar char="•"/>
            </a:pPr>
            <a:r>
              <a:rPr lang="en-US" sz="1400" dirty="0">
                <a:solidFill>
                  <a:schemeClr val="bg1"/>
                </a:solidFill>
              </a:rPr>
              <a:t>Photographs by Unsplash.com, Pixabay.com </a:t>
            </a:r>
          </a:p>
          <a:p>
            <a:pPr marL="285750" indent="-285750">
              <a:buFont typeface="Arial" panose="020B0604020202020204" pitchFamily="34" charset="0"/>
              <a:buChar char="•"/>
            </a:pPr>
            <a:r>
              <a:rPr lang="en-US" sz="1400" dirty="0">
                <a:solidFill>
                  <a:schemeClr val="bg1"/>
                </a:solidFill>
              </a:rPr>
              <a:t>&amp; Pexels.com  </a:t>
            </a:r>
          </a:p>
          <a:p>
            <a:pPr marL="285750" indent="-285750">
              <a:buFont typeface="Arial" panose="020B0604020202020204" pitchFamily="34" charset="0"/>
              <a:buChar char="•"/>
            </a:pPr>
            <a:endParaRPr lang="en-US" sz="1400" dirty="0">
              <a:solidFill>
                <a:schemeClr val="bg1"/>
              </a:solidFill>
            </a:endParaRPr>
          </a:p>
          <a:p>
            <a:pPr marL="285750" indent="-285750">
              <a:buFont typeface="Arial" panose="020B0604020202020204" pitchFamily="34" charset="0"/>
              <a:buChar char="•"/>
            </a:pPr>
            <a:r>
              <a:rPr lang="en-US" sz="1400" dirty="0">
                <a:solidFill>
                  <a:schemeClr val="bg1"/>
                </a:solidFill>
              </a:rPr>
              <a:t>Icons by: Slidescarnival.com (Do check this website for absolutely amazing PowerPoint Templates)</a:t>
            </a:r>
          </a:p>
          <a:p>
            <a:pPr marL="285750" indent="-285750">
              <a:buFont typeface="Arial" panose="020B0604020202020204" pitchFamily="34" charset="0"/>
              <a:buChar char="•"/>
            </a:pPr>
            <a:endParaRPr lang="en-US" sz="1400" dirty="0">
              <a:solidFill>
                <a:schemeClr val="bg1"/>
              </a:solidFill>
            </a:endParaRPr>
          </a:p>
          <a:p>
            <a:endParaRPr lang="en-US" sz="1400" dirty="0">
              <a:solidFill>
                <a:schemeClr val="bg1"/>
              </a:solidFill>
            </a:endParaRPr>
          </a:p>
          <a:p>
            <a:r>
              <a:rPr lang="en-US" sz="14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ransition spd="slow">
    <p:push dir="u"/>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Custom 10">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2524</TotalTime>
  <Words>1154</Words>
  <Application>Microsoft Office PowerPoint</Application>
  <PresentationFormat>Widescreen</PresentationFormat>
  <Paragraphs>138</Paragraphs>
  <Slides>19</Slides>
  <Notes>0</Notes>
  <HiddenSlides>0</HiddenSlides>
  <MMClips>0</MMClips>
  <ScaleCrop>false</ScaleCrop>
  <HeadingPairs>
    <vt:vector size="6" baseType="variant">
      <vt:variant>
        <vt:lpstr>Fonts Used</vt:lpstr>
      </vt:variant>
      <vt:variant>
        <vt:i4>5</vt:i4>
      </vt:variant>
      <vt:variant>
        <vt:lpstr>Theme</vt:lpstr>
      </vt:variant>
      <vt:variant>
        <vt:i4>1</vt:i4>
      </vt:variant>
      <vt:variant>
        <vt:lpstr>Slide Titles</vt:lpstr>
      </vt:variant>
      <vt:variant>
        <vt:i4>19</vt:i4>
      </vt:variant>
    </vt:vector>
  </HeadingPairs>
  <TitlesOfParts>
    <vt:vector size="25" baseType="lpstr">
      <vt:lpstr>Arial</vt:lpstr>
      <vt:lpstr>Bitter</vt:lpstr>
      <vt:lpstr>Raleway</vt:lpstr>
      <vt:lpstr>Roboto</vt:lpstr>
      <vt:lpstr>Roboto Medium</vt:lpstr>
      <vt:lpstr>Office Theme</vt:lpstr>
      <vt:lpstr>PowerPoint Presentation</vt:lpstr>
      <vt:lpstr>PowerPoint Presentation</vt:lpstr>
      <vt:lpstr>Your Break Slide</vt:lpstr>
      <vt:lpstr>PowerPoint Presentation</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Slidehood.com</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Slidehood .</cp:lastModifiedBy>
  <cp:revision>283</cp:revision>
  <dcterms:created xsi:type="dcterms:W3CDTF">2017-08-02T20:41:11Z</dcterms:created>
  <dcterms:modified xsi:type="dcterms:W3CDTF">2019-08-20T15:16:35Z</dcterms:modified>
</cp:coreProperties>
</file>