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22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</p:sldIdLst>
  <p:sldSz cy="9209075" cx="7491400"/>
  <p:notesSz cx="6858000" cy="9144000"/>
  <p:embeddedFontLst>
    <p:embeddedFont>
      <p:font typeface="Englebert"/>
      <p:regular r:id="rId28"/>
    </p:embeddedFont>
    <p:embeddedFont>
      <p:font typeface="Dekko"/>
      <p:regular r:id="rId29"/>
    </p:embeddedFont>
    <p:embeddedFont>
      <p:font typeface="Barlow Condensed Medium"/>
      <p:regular r:id="rId30"/>
      <p:bold r:id="rId31"/>
      <p:italic r:id="rId32"/>
      <p:boldItalic r:id="rId33"/>
    </p:embeddedFont>
    <p:embeddedFont>
      <p:font typeface="Poppins"/>
      <p:regular r:id="rId34"/>
      <p:bold r:id="rId35"/>
      <p:italic r:id="rId36"/>
      <p:boldItalic r:id="rId37"/>
    </p:embeddedFont>
    <p:embeddedFont>
      <p:font typeface="Barlow Condensed"/>
      <p:regular r:id="rId38"/>
      <p:bold r:id="rId39"/>
      <p:italic r:id="rId40"/>
      <p:boldItalic r:id="rId41"/>
    </p:embeddedFont>
    <p:embeddedFont>
      <p:font typeface="Fira Sans Medium"/>
      <p:regular r:id="rId42"/>
      <p:bold r:id="rId43"/>
      <p:italic r:id="rId44"/>
      <p:boldItalic r:id="rId45"/>
    </p:embeddedFont>
    <p:embeddedFont>
      <p:font typeface="Bowlby One SC"/>
      <p:regular r:id="rId46"/>
    </p:embeddedFont>
    <p:embeddedFont>
      <p:font typeface="Homemade Apple"/>
      <p:regular r:id="rId47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901">
          <p15:clr>
            <a:srgbClr val="A4A3A4"/>
          </p15:clr>
        </p15:guide>
        <p15:guide id="2" pos="236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901" orient="horz"/>
        <p:guide pos="236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BarlowCondensed-italic.fntdata"/><Relationship Id="rId20" Type="http://schemas.openxmlformats.org/officeDocument/2006/relationships/slide" Target="slides/slide15.xml"/><Relationship Id="rId42" Type="http://schemas.openxmlformats.org/officeDocument/2006/relationships/font" Target="fonts/FiraSansMedium-regular.fntdata"/><Relationship Id="rId41" Type="http://schemas.openxmlformats.org/officeDocument/2006/relationships/font" Target="fonts/BarlowCondensed-boldItalic.fntdata"/><Relationship Id="rId22" Type="http://schemas.openxmlformats.org/officeDocument/2006/relationships/slide" Target="slides/slide17.xml"/><Relationship Id="rId44" Type="http://schemas.openxmlformats.org/officeDocument/2006/relationships/font" Target="fonts/FiraSansMedium-italic.fntdata"/><Relationship Id="rId21" Type="http://schemas.openxmlformats.org/officeDocument/2006/relationships/slide" Target="slides/slide16.xml"/><Relationship Id="rId43" Type="http://schemas.openxmlformats.org/officeDocument/2006/relationships/font" Target="fonts/FiraSansMedium-bold.fntdata"/><Relationship Id="rId24" Type="http://schemas.openxmlformats.org/officeDocument/2006/relationships/slide" Target="slides/slide19.xml"/><Relationship Id="rId46" Type="http://schemas.openxmlformats.org/officeDocument/2006/relationships/font" Target="fonts/BowlbyOneSC-regular.fntdata"/><Relationship Id="rId23" Type="http://schemas.openxmlformats.org/officeDocument/2006/relationships/slide" Target="slides/slide18.xml"/><Relationship Id="rId45" Type="http://schemas.openxmlformats.org/officeDocument/2006/relationships/font" Target="fonts/FiraSansMedium-bold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47" Type="http://schemas.openxmlformats.org/officeDocument/2006/relationships/font" Target="fonts/HomemadeApple-regular.fntdata"/><Relationship Id="rId28" Type="http://schemas.openxmlformats.org/officeDocument/2006/relationships/font" Target="fonts/Englebert-regular.fntdata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Dekko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Medium-bold.fntdata"/><Relationship Id="rId30" Type="http://schemas.openxmlformats.org/officeDocument/2006/relationships/font" Target="fonts/BarlowCondensedMedium-regular.fntdata"/><Relationship Id="rId11" Type="http://schemas.openxmlformats.org/officeDocument/2006/relationships/slide" Target="slides/slide6.xml"/><Relationship Id="rId33" Type="http://schemas.openxmlformats.org/officeDocument/2006/relationships/font" Target="fonts/BarlowCondensedMedium-bold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Medium-italic.fntdata"/><Relationship Id="rId13" Type="http://schemas.openxmlformats.org/officeDocument/2006/relationships/slide" Target="slides/slide8.xml"/><Relationship Id="rId35" Type="http://schemas.openxmlformats.org/officeDocument/2006/relationships/font" Target="fonts/Poppins-bold.fntdata"/><Relationship Id="rId12" Type="http://schemas.openxmlformats.org/officeDocument/2006/relationships/slide" Target="slides/slide7.xml"/><Relationship Id="rId34" Type="http://schemas.openxmlformats.org/officeDocument/2006/relationships/font" Target="fonts/Poppins-regular.fntdata"/><Relationship Id="rId15" Type="http://schemas.openxmlformats.org/officeDocument/2006/relationships/slide" Target="slides/slide10.xml"/><Relationship Id="rId37" Type="http://schemas.openxmlformats.org/officeDocument/2006/relationships/font" Target="fonts/Poppins-boldItalic.fntdata"/><Relationship Id="rId14" Type="http://schemas.openxmlformats.org/officeDocument/2006/relationships/slide" Target="slides/slide9.xml"/><Relationship Id="rId36" Type="http://schemas.openxmlformats.org/officeDocument/2006/relationships/font" Target="fonts/Poppins-italic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bold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1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72" name="Google Shape;172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2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3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02" name="Google Shape;202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g9913ac7419_0_89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18" name="Google Shape;218;g9913ac7419_0_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9913ac7419_0_105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33" name="Google Shape;233;g9913ac7419_0_1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4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47" name="Google Shape;247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9913ac7419_0_120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62" name="Google Shape;262;g9913ac7419_0_1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5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76" name="Google Shape;276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g9913ac7419_0_134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91" name="Google Shape;291;g9913ac7419_0_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6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05" name="Google Shape;305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9913ac7419_0_146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21" name="Google Shape;321;g9913ac7419_0_1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" name="Google Shape;335;p7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36" name="Google Shape;336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9913ac7419_0_159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51" name="Google Shape;351;g9913ac7419_0_1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8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65" name="Google Shape;365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g9913ac7419_0_197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80" name="Google Shape;380;g9913ac7419_0_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g9913ac7419_0_429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" name="Google Shape;394;g9913ac7419_0_4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g9913ac7419_0_434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g9913ac7419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g9913ac7419_0_439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6" name="Google Shape;406;g9913ac7419_0_4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g9913ac7419_0_444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2" name="Google Shape;412;g9913ac7419_0_4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7" name="Google Shape;417;g9913ac7419_0_449:notes"/>
          <p:cNvSpPr/>
          <p:nvPr>
            <p:ph idx="2" type="sldImg"/>
          </p:nvPr>
        </p:nvSpPr>
        <p:spPr>
          <a:xfrm>
            <a:off x="2035175" y="685800"/>
            <a:ext cx="27876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8" name="Google Shape;418;g9913ac7419_0_4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9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24" name="Google Shape;424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6" name="Shape 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7" name="Google Shape;427;p10:notes"/>
          <p:cNvSpPr/>
          <p:nvPr>
            <p:ph idx="2" type="sldImg"/>
          </p:nvPr>
        </p:nvSpPr>
        <p:spPr>
          <a:xfrm>
            <a:off x="2035175" y="685800"/>
            <a:ext cx="278765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28" name="Google Shape;428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7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8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">
  <p:cSld name="CUSTOM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2"/>
          <p:cNvSpPr/>
          <p:nvPr/>
        </p:nvSpPr>
        <p:spPr>
          <a:xfrm>
            <a:off x="0" y="0"/>
            <a:ext cx="7082100" cy="9273600"/>
          </a:xfrm>
          <a:prstGeom prst="rect">
            <a:avLst/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10"/>
              <a:buFont typeface="Arial"/>
              <a:buNone/>
            </a:pPr>
            <a:r>
              <a:t/>
            </a:r>
            <a:endParaRPr b="0" i="0" sz="141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" name="Google Shape;38;p2"/>
          <p:cNvSpPr txBox="1"/>
          <p:nvPr/>
        </p:nvSpPr>
        <p:spPr>
          <a:xfrm rot="5400000">
            <a:off x="-674762" y="608922"/>
            <a:ext cx="1591045" cy="407997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8"/>
              <a:buFont typeface="Arial"/>
              <a:buNone/>
            </a:pPr>
            <a:r>
              <a:rPr b="0" i="0" lang="en" sz="1108" u="none" cap="none" strike="noStrike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108" u="none" cap="none" strike="noStrike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39" name="Google Shape;39;p2"/>
          <p:cNvSpPr txBox="1"/>
          <p:nvPr>
            <p:ph idx="1" type="subTitle"/>
          </p:nvPr>
        </p:nvSpPr>
        <p:spPr>
          <a:xfrm>
            <a:off x="962318" y="7710984"/>
            <a:ext cx="5816400" cy="73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1900"/>
              <a:buNone/>
              <a:defRPr sz="1912">
                <a:solidFill>
                  <a:schemeClr val="lt2"/>
                </a:solidFill>
              </a:defRPr>
            </a:lvl1pPr>
            <a:lvl2pPr lvl="1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2pPr>
            <a:lvl3pPr lvl="2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3pPr>
            <a:lvl4pPr lvl="3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4pPr>
            <a:lvl5pPr lvl="4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5pPr>
            <a:lvl6pPr lvl="5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6pPr>
            <a:lvl7pPr lvl="6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7pPr>
            <a:lvl8pPr lvl="7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8pPr>
            <a:lvl9pPr lvl="8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40" name="Google Shape;40;p2"/>
          <p:cNvSpPr txBox="1"/>
          <p:nvPr>
            <p:ph type="title"/>
          </p:nvPr>
        </p:nvSpPr>
        <p:spPr>
          <a:xfrm>
            <a:off x="797051" y="6711150"/>
            <a:ext cx="5981700" cy="1025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800"/>
              <a:buNone/>
              <a:defRPr sz="3827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ver no tabs">
  <p:cSld name="CUSTOM_5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3"/>
          <p:cNvSpPr/>
          <p:nvPr/>
        </p:nvSpPr>
        <p:spPr>
          <a:xfrm>
            <a:off x="0" y="0"/>
            <a:ext cx="7491300" cy="9273600"/>
          </a:xfrm>
          <a:prstGeom prst="rect">
            <a:avLst/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10"/>
              <a:buFont typeface="Arial"/>
              <a:buNone/>
            </a:pPr>
            <a:r>
              <a:t/>
            </a:r>
            <a:endParaRPr b="0" i="0" sz="141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" name="Google Shape;43;p3"/>
          <p:cNvSpPr txBox="1"/>
          <p:nvPr/>
        </p:nvSpPr>
        <p:spPr>
          <a:xfrm rot="5400000">
            <a:off x="-674691" y="608848"/>
            <a:ext cx="1590900" cy="4080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8"/>
              <a:buFont typeface="Arial"/>
              <a:buNone/>
            </a:pPr>
            <a:r>
              <a:rPr b="0" i="0" lang="en" sz="1108" u="none" cap="none" strike="noStrike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108" u="none" cap="none" strike="noStrike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44" name="Google Shape;44;p3"/>
          <p:cNvSpPr txBox="1"/>
          <p:nvPr>
            <p:ph idx="1" type="subTitle"/>
          </p:nvPr>
        </p:nvSpPr>
        <p:spPr>
          <a:xfrm>
            <a:off x="1282268" y="8170059"/>
            <a:ext cx="5816400" cy="73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1900"/>
              <a:buNone/>
              <a:defRPr sz="1912">
                <a:solidFill>
                  <a:schemeClr val="lt2"/>
                </a:solidFill>
              </a:defRPr>
            </a:lvl1pPr>
            <a:lvl2pPr lvl="1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2pPr>
            <a:lvl3pPr lvl="2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3pPr>
            <a:lvl4pPr lvl="3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4pPr>
            <a:lvl5pPr lvl="4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5pPr>
            <a:lvl6pPr lvl="5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6pPr>
            <a:lvl7pPr lvl="6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7pPr>
            <a:lvl8pPr lvl="7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8pPr>
            <a:lvl9pPr lvl="8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Clr>
                <a:schemeClr val="dk2"/>
              </a:buClr>
              <a:buSzPts val="1500"/>
              <a:buNone/>
              <a:defRPr sz="1511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45" name="Google Shape;45;p3"/>
          <p:cNvSpPr txBox="1"/>
          <p:nvPr>
            <p:ph type="title"/>
          </p:nvPr>
        </p:nvSpPr>
        <p:spPr>
          <a:xfrm>
            <a:off x="1117001" y="7170225"/>
            <a:ext cx="5981700" cy="1025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800"/>
              <a:buNone/>
              <a:defRPr sz="3827"/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12"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Paper">
  <p:cSld name="CUSTOM_2_2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4"/>
          <p:cNvSpPr txBox="1"/>
          <p:nvPr>
            <p:ph idx="1" type="body"/>
          </p:nvPr>
        </p:nvSpPr>
        <p:spPr>
          <a:xfrm>
            <a:off x="955175" y="1047825"/>
            <a:ext cx="5676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8" name="Google Shape;48;p4"/>
          <p:cNvSpPr txBox="1"/>
          <p:nvPr>
            <p:ph type="title"/>
          </p:nvPr>
        </p:nvSpPr>
        <p:spPr>
          <a:xfrm>
            <a:off x="951635" y="244616"/>
            <a:ext cx="5676309" cy="780831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 Paper no tabs">
  <p:cSld name="CUSTOM_2_2_1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5"/>
          <p:cNvSpPr/>
          <p:nvPr/>
        </p:nvSpPr>
        <p:spPr>
          <a:xfrm rot="-5400000">
            <a:off x="-3895456" y="4337095"/>
            <a:ext cx="8800500" cy="5091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595959"/>
              </a:gs>
              <a:gs pos="13000">
                <a:srgbClr val="9D9D9D"/>
              </a:gs>
              <a:gs pos="24000">
                <a:srgbClr val="F8F8F8"/>
              </a:gs>
              <a:gs pos="35000">
                <a:srgbClr val="9D9D9D"/>
              </a:gs>
              <a:gs pos="39000">
                <a:srgbClr val="595959"/>
              </a:gs>
              <a:gs pos="100000">
                <a:srgbClr val="595959"/>
              </a:gs>
            </a:gsLst>
            <a:lin ang="5400012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" name="Google Shape;51;p5"/>
          <p:cNvSpPr/>
          <p:nvPr/>
        </p:nvSpPr>
        <p:spPr>
          <a:xfrm>
            <a:off x="500875" y="0"/>
            <a:ext cx="6990600" cy="92736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2" name="Google Shape;52;p5"/>
          <p:cNvGrpSpPr/>
          <p:nvPr/>
        </p:nvGrpSpPr>
        <p:grpSpPr>
          <a:xfrm>
            <a:off x="-18" y="985249"/>
            <a:ext cx="840768" cy="246236"/>
            <a:chOff x="-461085" y="955170"/>
            <a:chExt cx="769652" cy="244500"/>
          </a:xfrm>
        </p:grpSpPr>
        <p:sp>
          <p:nvSpPr>
            <p:cNvPr id="53" name="Google Shape;53;p5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" name="Google Shape;54;p5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43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" name="Google Shape;55;p5"/>
          <p:cNvGrpSpPr/>
          <p:nvPr/>
        </p:nvGrpSpPr>
        <p:grpSpPr>
          <a:xfrm>
            <a:off x="-18" y="1684228"/>
            <a:ext cx="840768" cy="246236"/>
            <a:chOff x="-460114" y="1637572"/>
            <a:chExt cx="769652" cy="244500"/>
          </a:xfrm>
        </p:grpSpPr>
        <p:sp>
          <p:nvSpPr>
            <p:cNvPr id="56" name="Google Shape;56;p5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" name="Google Shape;57;p5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" name="Google Shape;58;p5"/>
          <p:cNvGrpSpPr/>
          <p:nvPr/>
        </p:nvGrpSpPr>
        <p:grpSpPr>
          <a:xfrm>
            <a:off x="-18" y="2383208"/>
            <a:ext cx="840768" cy="246236"/>
            <a:chOff x="-470792" y="2343271"/>
            <a:chExt cx="769652" cy="244500"/>
          </a:xfrm>
        </p:grpSpPr>
        <p:sp>
          <p:nvSpPr>
            <p:cNvPr id="59" name="Google Shape;59;p5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" name="Google Shape;60;p5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" name="Google Shape;61;p5"/>
          <p:cNvGrpSpPr/>
          <p:nvPr/>
        </p:nvGrpSpPr>
        <p:grpSpPr>
          <a:xfrm>
            <a:off x="-18" y="6664188"/>
            <a:ext cx="840768" cy="246236"/>
            <a:chOff x="-461085" y="955170"/>
            <a:chExt cx="769652" cy="244500"/>
          </a:xfrm>
        </p:grpSpPr>
        <p:sp>
          <p:nvSpPr>
            <p:cNvPr id="62" name="Google Shape;62;p5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" name="Google Shape;63;p5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" name="Google Shape;64;p5"/>
          <p:cNvGrpSpPr/>
          <p:nvPr/>
        </p:nvGrpSpPr>
        <p:grpSpPr>
          <a:xfrm>
            <a:off x="-18" y="7363166"/>
            <a:ext cx="840768" cy="246236"/>
            <a:chOff x="-460114" y="1637572"/>
            <a:chExt cx="769652" cy="244500"/>
          </a:xfrm>
        </p:grpSpPr>
        <p:sp>
          <p:nvSpPr>
            <p:cNvPr id="65" name="Google Shape;65;p5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" name="Google Shape;66;p5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" name="Google Shape;67;p5"/>
          <p:cNvGrpSpPr/>
          <p:nvPr/>
        </p:nvGrpSpPr>
        <p:grpSpPr>
          <a:xfrm>
            <a:off x="-18" y="8062143"/>
            <a:ext cx="840768" cy="246236"/>
            <a:chOff x="-470792" y="2343271"/>
            <a:chExt cx="769652" cy="244500"/>
          </a:xfrm>
        </p:grpSpPr>
        <p:sp>
          <p:nvSpPr>
            <p:cNvPr id="68" name="Google Shape;68;p5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" name="Google Shape;69;p5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" name="Google Shape;70;p5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1" name="Google Shape;71;p5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ot-Grid Paper">
  <p:cSld name="CUSTOM_2_1_1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" name="Google Shape;73;p6"/>
          <p:cNvPicPr preferRelativeResize="0"/>
          <p:nvPr/>
        </p:nvPicPr>
        <p:blipFill rotWithShape="1">
          <a:blip r:embed="rId2">
            <a:alphaModFix/>
          </a:blip>
          <a:srcRect b="0" l="6924" r="0" t="0"/>
          <a:stretch/>
        </p:blipFill>
        <p:spPr>
          <a:xfrm>
            <a:off x="932350" y="23300"/>
            <a:ext cx="6060701" cy="9209124"/>
          </a:xfrm>
          <a:prstGeom prst="rect">
            <a:avLst/>
          </a:prstGeom>
          <a:noFill/>
          <a:ln>
            <a:noFill/>
          </a:ln>
        </p:spPr>
      </p:pic>
      <p:sp>
        <p:nvSpPr>
          <p:cNvPr id="74" name="Google Shape;74;p6"/>
          <p:cNvSpPr txBox="1"/>
          <p:nvPr>
            <p:ph idx="1" type="body"/>
          </p:nvPr>
        </p:nvSpPr>
        <p:spPr>
          <a:xfrm>
            <a:off x="955175" y="1047825"/>
            <a:ext cx="5682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5" name="Google Shape;75;p6"/>
          <p:cNvSpPr txBox="1"/>
          <p:nvPr>
            <p:ph type="title"/>
          </p:nvPr>
        </p:nvSpPr>
        <p:spPr>
          <a:xfrm>
            <a:off x="951635" y="244616"/>
            <a:ext cx="5682133" cy="780831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ot-Grid Paper no tabs">
  <p:cSld name="CUSTOM_2_1_1_1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7"/>
          <p:cNvSpPr/>
          <p:nvPr/>
        </p:nvSpPr>
        <p:spPr>
          <a:xfrm rot="-5400000">
            <a:off x="-3895456" y="4337095"/>
            <a:ext cx="8800500" cy="5091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595959"/>
              </a:gs>
              <a:gs pos="13000">
                <a:srgbClr val="9D9D9D"/>
              </a:gs>
              <a:gs pos="24000">
                <a:srgbClr val="F8F8F8"/>
              </a:gs>
              <a:gs pos="35000">
                <a:srgbClr val="9D9D9D"/>
              </a:gs>
              <a:gs pos="39000">
                <a:srgbClr val="595959"/>
              </a:gs>
              <a:gs pos="100000">
                <a:srgbClr val="595959"/>
              </a:gs>
            </a:gsLst>
            <a:lin ang="5400012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" name="Google Shape;78;p7"/>
          <p:cNvSpPr/>
          <p:nvPr/>
        </p:nvSpPr>
        <p:spPr>
          <a:xfrm>
            <a:off x="500875" y="0"/>
            <a:ext cx="6990600" cy="92736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" name="Google Shape;79;p7"/>
          <p:cNvGrpSpPr/>
          <p:nvPr/>
        </p:nvGrpSpPr>
        <p:grpSpPr>
          <a:xfrm>
            <a:off x="-18" y="985249"/>
            <a:ext cx="840768" cy="246236"/>
            <a:chOff x="-461085" y="955170"/>
            <a:chExt cx="769652" cy="244500"/>
          </a:xfrm>
        </p:grpSpPr>
        <p:sp>
          <p:nvSpPr>
            <p:cNvPr id="80" name="Google Shape;80;p7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" name="Google Shape;81;p7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43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2" name="Google Shape;82;p7"/>
          <p:cNvGrpSpPr/>
          <p:nvPr/>
        </p:nvGrpSpPr>
        <p:grpSpPr>
          <a:xfrm>
            <a:off x="-18" y="1684228"/>
            <a:ext cx="840768" cy="246236"/>
            <a:chOff x="-460114" y="1637572"/>
            <a:chExt cx="769652" cy="244500"/>
          </a:xfrm>
        </p:grpSpPr>
        <p:sp>
          <p:nvSpPr>
            <p:cNvPr id="83" name="Google Shape;83;p7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" name="Google Shape;84;p7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" name="Google Shape;85;p7"/>
          <p:cNvGrpSpPr/>
          <p:nvPr/>
        </p:nvGrpSpPr>
        <p:grpSpPr>
          <a:xfrm>
            <a:off x="-18" y="2383208"/>
            <a:ext cx="840768" cy="246236"/>
            <a:chOff x="-470792" y="2343271"/>
            <a:chExt cx="769652" cy="244500"/>
          </a:xfrm>
        </p:grpSpPr>
        <p:sp>
          <p:nvSpPr>
            <p:cNvPr id="86" name="Google Shape;86;p7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7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8" name="Google Shape;88;p7"/>
          <p:cNvGrpSpPr/>
          <p:nvPr/>
        </p:nvGrpSpPr>
        <p:grpSpPr>
          <a:xfrm>
            <a:off x="-18" y="6664188"/>
            <a:ext cx="840768" cy="246236"/>
            <a:chOff x="-461085" y="955170"/>
            <a:chExt cx="769652" cy="244500"/>
          </a:xfrm>
        </p:grpSpPr>
        <p:sp>
          <p:nvSpPr>
            <p:cNvPr id="89" name="Google Shape;89;p7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" name="Google Shape;90;p7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1" name="Google Shape;91;p7"/>
          <p:cNvGrpSpPr/>
          <p:nvPr/>
        </p:nvGrpSpPr>
        <p:grpSpPr>
          <a:xfrm>
            <a:off x="-18" y="7363166"/>
            <a:ext cx="840768" cy="246236"/>
            <a:chOff x="-460114" y="1637572"/>
            <a:chExt cx="769652" cy="244500"/>
          </a:xfrm>
        </p:grpSpPr>
        <p:sp>
          <p:nvSpPr>
            <p:cNvPr id="92" name="Google Shape;92;p7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" name="Google Shape;93;p7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4" name="Google Shape;94;p7"/>
          <p:cNvGrpSpPr/>
          <p:nvPr/>
        </p:nvGrpSpPr>
        <p:grpSpPr>
          <a:xfrm>
            <a:off x="-18" y="8062143"/>
            <a:ext cx="840768" cy="246236"/>
            <a:chOff x="-470792" y="2343271"/>
            <a:chExt cx="769652" cy="244500"/>
          </a:xfrm>
        </p:grpSpPr>
        <p:sp>
          <p:nvSpPr>
            <p:cNvPr id="95" name="Google Shape;95;p7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" name="Google Shape;96;p7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97" name="Google Shape;97;p7"/>
          <p:cNvPicPr preferRelativeResize="0"/>
          <p:nvPr/>
        </p:nvPicPr>
        <p:blipFill rotWithShape="1">
          <a:blip r:embed="rId2">
            <a:alphaModFix/>
          </a:blip>
          <a:srcRect b="0" l="6924" r="0" t="0"/>
          <a:stretch/>
        </p:blipFill>
        <p:spPr>
          <a:xfrm>
            <a:off x="932350" y="23300"/>
            <a:ext cx="6437374" cy="9209124"/>
          </a:xfrm>
          <a:prstGeom prst="rect">
            <a:avLst/>
          </a:prstGeom>
          <a:noFill/>
          <a:ln>
            <a:noFill/>
          </a:ln>
        </p:spPr>
      </p:pic>
      <p:sp>
        <p:nvSpPr>
          <p:cNvPr id="98" name="Google Shape;98;p7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99" name="Google Shape;99;p7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raph Paper">
  <p:cSld name="CUSTOM_2_1"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1" name="Google Shape;101;p8"/>
          <p:cNvPicPr preferRelativeResize="0"/>
          <p:nvPr/>
        </p:nvPicPr>
        <p:blipFill rotWithShape="1">
          <a:blip r:embed="rId2">
            <a:alphaModFix/>
          </a:blip>
          <a:srcRect b="0" l="-1" r="14435" t="0"/>
          <a:stretch/>
        </p:blipFill>
        <p:spPr>
          <a:xfrm>
            <a:off x="945231" y="32465"/>
            <a:ext cx="6065169" cy="9209088"/>
          </a:xfrm>
          <a:prstGeom prst="rect">
            <a:avLst/>
          </a:prstGeom>
          <a:noFill/>
          <a:ln>
            <a:noFill/>
          </a:ln>
        </p:spPr>
      </p:pic>
      <p:sp>
        <p:nvSpPr>
          <p:cNvPr id="102" name="Google Shape;102;p8"/>
          <p:cNvSpPr txBox="1"/>
          <p:nvPr>
            <p:ph idx="1" type="body"/>
          </p:nvPr>
        </p:nvSpPr>
        <p:spPr>
          <a:xfrm>
            <a:off x="955175" y="1047825"/>
            <a:ext cx="56706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03" name="Google Shape;103;p8"/>
          <p:cNvSpPr txBox="1"/>
          <p:nvPr>
            <p:ph type="title"/>
          </p:nvPr>
        </p:nvSpPr>
        <p:spPr>
          <a:xfrm>
            <a:off x="951635" y="244616"/>
            <a:ext cx="5670485" cy="780831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raph Paper no tabs">
  <p:cSld name="CUSTOM_2_1_2"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9"/>
          <p:cNvSpPr/>
          <p:nvPr/>
        </p:nvSpPr>
        <p:spPr>
          <a:xfrm rot="-5400000">
            <a:off x="-3895456" y="4337095"/>
            <a:ext cx="8800500" cy="5091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595959"/>
              </a:gs>
              <a:gs pos="13000">
                <a:srgbClr val="9D9D9D"/>
              </a:gs>
              <a:gs pos="24000">
                <a:srgbClr val="F8F8F8"/>
              </a:gs>
              <a:gs pos="35000">
                <a:srgbClr val="9D9D9D"/>
              </a:gs>
              <a:gs pos="39000">
                <a:srgbClr val="595959"/>
              </a:gs>
              <a:gs pos="100000">
                <a:srgbClr val="595959"/>
              </a:gs>
            </a:gsLst>
            <a:lin ang="5400012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" name="Google Shape;106;p9"/>
          <p:cNvSpPr/>
          <p:nvPr/>
        </p:nvSpPr>
        <p:spPr>
          <a:xfrm>
            <a:off x="500875" y="0"/>
            <a:ext cx="6990600" cy="92736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7" name="Google Shape;107;p9"/>
          <p:cNvGrpSpPr/>
          <p:nvPr/>
        </p:nvGrpSpPr>
        <p:grpSpPr>
          <a:xfrm>
            <a:off x="-18" y="985249"/>
            <a:ext cx="840768" cy="246236"/>
            <a:chOff x="-461085" y="955170"/>
            <a:chExt cx="769652" cy="244500"/>
          </a:xfrm>
        </p:grpSpPr>
        <p:sp>
          <p:nvSpPr>
            <p:cNvPr id="108" name="Google Shape;108;p9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" name="Google Shape;109;p9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43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0" name="Google Shape;110;p9"/>
          <p:cNvGrpSpPr/>
          <p:nvPr/>
        </p:nvGrpSpPr>
        <p:grpSpPr>
          <a:xfrm>
            <a:off x="-18" y="1684228"/>
            <a:ext cx="840768" cy="246236"/>
            <a:chOff x="-460114" y="1637572"/>
            <a:chExt cx="769652" cy="244500"/>
          </a:xfrm>
        </p:grpSpPr>
        <p:sp>
          <p:nvSpPr>
            <p:cNvPr id="111" name="Google Shape;111;p9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9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3" name="Google Shape;113;p9"/>
          <p:cNvGrpSpPr/>
          <p:nvPr/>
        </p:nvGrpSpPr>
        <p:grpSpPr>
          <a:xfrm>
            <a:off x="-18" y="2383208"/>
            <a:ext cx="840768" cy="246236"/>
            <a:chOff x="-470792" y="2343271"/>
            <a:chExt cx="769652" cy="244500"/>
          </a:xfrm>
        </p:grpSpPr>
        <p:sp>
          <p:nvSpPr>
            <p:cNvPr id="114" name="Google Shape;114;p9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9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6" name="Google Shape;116;p9"/>
          <p:cNvGrpSpPr/>
          <p:nvPr/>
        </p:nvGrpSpPr>
        <p:grpSpPr>
          <a:xfrm>
            <a:off x="-18" y="6664188"/>
            <a:ext cx="840768" cy="246236"/>
            <a:chOff x="-461085" y="955170"/>
            <a:chExt cx="769652" cy="244500"/>
          </a:xfrm>
        </p:grpSpPr>
        <p:sp>
          <p:nvSpPr>
            <p:cNvPr id="117" name="Google Shape;117;p9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" name="Google Shape;118;p9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9" name="Google Shape;119;p9"/>
          <p:cNvGrpSpPr/>
          <p:nvPr/>
        </p:nvGrpSpPr>
        <p:grpSpPr>
          <a:xfrm>
            <a:off x="-18" y="7363166"/>
            <a:ext cx="840768" cy="246236"/>
            <a:chOff x="-460114" y="1637572"/>
            <a:chExt cx="769652" cy="244500"/>
          </a:xfrm>
        </p:grpSpPr>
        <p:sp>
          <p:nvSpPr>
            <p:cNvPr id="120" name="Google Shape;120;p9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" name="Google Shape;121;p9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2" name="Google Shape;122;p9"/>
          <p:cNvGrpSpPr/>
          <p:nvPr/>
        </p:nvGrpSpPr>
        <p:grpSpPr>
          <a:xfrm>
            <a:off x="-18" y="8062143"/>
            <a:ext cx="840768" cy="246236"/>
            <a:chOff x="-470792" y="2343271"/>
            <a:chExt cx="769652" cy="244500"/>
          </a:xfrm>
        </p:grpSpPr>
        <p:sp>
          <p:nvSpPr>
            <p:cNvPr id="123" name="Google Shape;123;p9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" name="Google Shape;124;p9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id="125" name="Google Shape;125;p9"/>
          <p:cNvPicPr preferRelativeResize="0"/>
          <p:nvPr/>
        </p:nvPicPr>
        <p:blipFill rotWithShape="1">
          <a:blip r:embed="rId2">
            <a:alphaModFix/>
          </a:blip>
          <a:srcRect b="0" l="0" r="8975" t="0"/>
          <a:stretch/>
        </p:blipFill>
        <p:spPr>
          <a:xfrm>
            <a:off x="945225" y="32475"/>
            <a:ext cx="6452325" cy="9209076"/>
          </a:xfrm>
          <a:prstGeom prst="rect">
            <a:avLst/>
          </a:prstGeom>
          <a:noFill/>
          <a:ln>
            <a:noFill/>
          </a:ln>
        </p:spPr>
      </p:pic>
      <p:sp>
        <p:nvSpPr>
          <p:cNvPr id="126" name="Google Shape;126;p9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27" name="Google Shape;127;p9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Ruled Paper">
  <p:cSld name="CUSTOM_2"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10"/>
          <p:cNvSpPr txBox="1"/>
          <p:nvPr>
            <p:ph idx="1" type="body"/>
          </p:nvPr>
        </p:nvSpPr>
        <p:spPr>
          <a:xfrm>
            <a:off x="955168" y="1047831"/>
            <a:ext cx="5981429" cy="7706568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0" name="Google Shape;130;p10"/>
          <p:cNvSpPr txBox="1"/>
          <p:nvPr>
            <p:ph type="title"/>
          </p:nvPr>
        </p:nvSpPr>
        <p:spPr>
          <a:xfrm>
            <a:off x="951635" y="244616"/>
            <a:ext cx="5670485" cy="780831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pic>
        <p:nvPicPr>
          <p:cNvPr descr="A close up of a logo&#10;&#10;Description automatically generated" id="131" name="Google Shape;131;p10"/>
          <p:cNvPicPr preferRelativeResize="0"/>
          <p:nvPr/>
        </p:nvPicPr>
        <p:blipFill rotWithShape="1">
          <a:blip r:embed="rId2">
            <a:alphaModFix/>
          </a:blip>
          <a:srcRect b="0" l="3882" r="2843" t="0"/>
          <a:stretch/>
        </p:blipFill>
        <p:spPr>
          <a:xfrm>
            <a:off x="949350" y="1024575"/>
            <a:ext cx="5670499" cy="818452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Ruled Paper no tabs">
  <p:cSld name="CUSTOM_2_3"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11"/>
          <p:cNvSpPr/>
          <p:nvPr/>
        </p:nvSpPr>
        <p:spPr>
          <a:xfrm rot="-5400000">
            <a:off x="-3895456" y="4337095"/>
            <a:ext cx="8800500" cy="509100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595959"/>
              </a:gs>
              <a:gs pos="13000">
                <a:srgbClr val="9D9D9D"/>
              </a:gs>
              <a:gs pos="24000">
                <a:srgbClr val="F8F8F8"/>
              </a:gs>
              <a:gs pos="35000">
                <a:srgbClr val="9D9D9D"/>
              </a:gs>
              <a:gs pos="39000">
                <a:srgbClr val="595959"/>
              </a:gs>
              <a:gs pos="100000">
                <a:srgbClr val="595959"/>
              </a:gs>
            </a:gsLst>
            <a:lin ang="5400012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" name="Google Shape;134;p11"/>
          <p:cNvSpPr/>
          <p:nvPr/>
        </p:nvSpPr>
        <p:spPr>
          <a:xfrm>
            <a:off x="500875" y="0"/>
            <a:ext cx="6990600" cy="92736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A close up of a logo&#10;&#10;Description automatically generated" id="135" name="Google Shape;135;p11"/>
          <p:cNvPicPr preferRelativeResize="0"/>
          <p:nvPr/>
        </p:nvPicPr>
        <p:blipFill rotWithShape="1">
          <a:blip r:embed="rId2">
            <a:alphaModFix/>
          </a:blip>
          <a:srcRect b="0" l="3880" r="2844" t="0"/>
          <a:stretch/>
        </p:blipFill>
        <p:spPr>
          <a:xfrm>
            <a:off x="949350" y="1024575"/>
            <a:ext cx="6392550" cy="8184523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36" name="Google Shape;136;p11"/>
          <p:cNvGrpSpPr/>
          <p:nvPr/>
        </p:nvGrpSpPr>
        <p:grpSpPr>
          <a:xfrm>
            <a:off x="-18" y="985249"/>
            <a:ext cx="840768" cy="246236"/>
            <a:chOff x="-461085" y="955170"/>
            <a:chExt cx="769652" cy="244500"/>
          </a:xfrm>
        </p:grpSpPr>
        <p:sp>
          <p:nvSpPr>
            <p:cNvPr id="137" name="Google Shape;137;p11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11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43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9" name="Google Shape;139;p11"/>
          <p:cNvGrpSpPr/>
          <p:nvPr/>
        </p:nvGrpSpPr>
        <p:grpSpPr>
          <a:xfrm>
            <a:off x="-18" y="1684228"/>
            <a:ext cx="840768" cy="246236"/>
            <a:chOff x="-460114" y="1637572"/>
            <a:chExt cx="769652" cy="244500"/>
          </a:xfrm>
        </p:grpSpPr>
        <p:sp>
          <p:nvSpPr>
            <p:cNvPr id="140" name="Google Shape;140;p11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11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2" name="Google Shape;142;p11"/>
          <p:cNvGrpSpPr/>
          <p:nvPr/>
        </p:nvGrpSpPr>
        <p:grpSpPr>
          <a:xfrm>
            <a:off x="-18" y="2383208"/>
            <a:ext cx="840768" cy="246236"/>
            <a:chOff x="-470792" y="2343271"/>
            <a:chExt cx="769652" cy="244500"/>
          </a:xfrm>
        </p:grpSpPr>
        <p:sp>
          <p:nvSpPr>
            <p:cNvPr id="143" name="Google Shape;143;p11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" name="Google Shape;144;p11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5" name="Google Shape;145;p11"/>
          <p:cNvGrpSpPr/>
          <p:nvPr/>
        </p:nvGrpSpPr>
        <p:grpSpPr>
          <a:xfrm>
            <a:off x="-18" y="6664188"/>
            <a:ext cx="840768" cy="246236"/>
            <a:chOff x="-461085" y="955170"/>
            <a:chExt cx="769652" cy="244500"/>
          </a:xfrm>
        </p:grpSpPr>
        <p:sp>
          <p:nvSpPr>
            <p:cNvPr id="146" name="Google Shape;146;p11"/>
            <p:cNvSpPr/>
            <p:nvPr/>
          </p:nvSpPr>
          <p:spPr>
            <a:xfrm>
              <a:off x="64067" y="955170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" name="Google Shape;147;p11"/>
            <p:cNvSpPr/>
            <p:nvPr/>
          </p:nvSpPr>
          <p:spPr>
            <a:xfrm>
              <a:off x="-461085" y="995940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" name="Google Shape;148;p11"/>
          <p:cNvGrpSpPr/>
          <p:nvPr/>
        </p:nvGrpSpPr>
        <p:grpSpPr>
          <a:xfrm>
            <a:off x="-18" y="7363166"/>
            <a:ext cx="840768" cy="246236"/>
            <a:chOff x="-460114" y="1637572"/>
            <a:chExt cx="769652" cy="244500"/>
          </a:xfrm>
        </p:grpSpPr>
        <p:sp>
          <p:nvSpPr>
            <p:cNvPr id="149" name="Google Shape;149;p11"/>
            <p:cNvSpPr/>
            <p:nvPr/>
          </p:nvSpPr>
          <p:spPr>
            <a:xfrm>
              <a:off x="65038" y="1637572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11"/>
            <p:cNvSpPr/>
            <p:nvPr/>
          </p:nvSpPr>
          <p:spPr>
            <a:xfrm>
              <a:off x="-460114" y="1678342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1" name="Google Shape;151;p11"/>
          <p:cNvGrpSpPr/>
          <p:nvPr/>
        </p:nvGrpSpPr>
        <p:grpSpPr>
          <a:xfrm>
            <a:off x="-18" y="8062143"/>
            <a:ext cx="840768" cy="246236"/>
            <a:chOff x="-470792" y="2343271"/>
            <a:chExt cx="769652" cy="244500"/>
          </a:xfrm>
        </p:grpSpPr>
        <p:sp>
          <p:nvSpPr>
            <p:cNvPr id="152" name="Google Shape;152;p11"/>
            <p:cNvSpPr/>
            <p:nvPr/>
          </p:nvSpPr>
          <p:spPr>
            <a:xfrm>
              <a:off x="54360" y="2343271"/>
              <a:ext cx="244500" cy="2445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" name="Google Shape;153;p11"/>
            <p:cNvSpPr/>
            <p:nvPr/>
          </p:nvSpPr>
          <p:spPr>
            <a:xfrm>
              <a:off x="-470792" y="2384041"/>
              <a:ext cx="722100" cy="157200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25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4" name="Google Shape;154;p11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55" name="Google Shape;155;p11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2pPr>
            <a:lvl3pPr lvl="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3pPr>
            <a:lvl4pPr lvl="3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4pPr>
            <a:lvl5pPr lvl="4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5pPr>
            <a:lvl6pPr lvl="5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6pPr>
            <a:lvl7pPr lvl="6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7pPr>
            <a:lvl8pPr lvl="7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8pPr>
            <a:lvl9pPr lvl="8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5000"/>
              <a:buNone/>
              <a:defRPr sz="5000"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">
  <p:cSld name="CUSTOM_3"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12"/>
          <p:cNvSpPr/>
          <p:nvPr/>
        </p:nvSpPr>
        <p:spPr>
          <a:xfrm>
            <a:off x="0" y="2"/>
            <a:ext cx="7580485" cy="9273635"/>
          </a:xfrm>
          <a:prstGeom prst="rect">
            <a:avLst/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10"/>
              <a:buFont typeface="Arial"/>
              <a:buNone/>
            </a:pPr>
            <a:r>
              <a:t/>
            </a:r>
            <a:endParaRPr b="0" i="0" sz="1410" u="none" cap="none" strike="noStrike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" name="Google Shape;158;p12"/>
          <p:cNvSpPr txBox="1"/>
          <p:nvPr/>
        </p:nvSpPr>
        <p:spPr>
          <a:xfrm>
            <a:off x="811406" y="7845828"/>
            <a:ext cx="6420134" cy="1025448"/>
          </a:xfrm>
          <a:prstGeom prst="rect">
            <a:avLst/>
          </a:prstGeom>
          <a:noFill/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827"/>
              <a:buFont typeface="Arial"/>
              <a:buNone/>
            </a:pPr>
            <a:r>
              <a:rPr b="1" i="0" lang="en" sz="3827" u="none" cap="none" strike="noStrike">
                <a:solidFill>
                  <a:schemeClr val="lt2"/>
                </a:solidFill>
                <a:latin typeface="Englebert"/>
                <a:ea typeface="Englebert"/>
                <a:cs typeface="Englebert"/>
                <a:sym typeface="Englebert"/>
              </a:rPr>
              <a:t>Template Created by: SlidesMania</a:t>
            </a:r>
            <a:endParaRPr b="1" i="0" sz="3827" u="none" cap="none" strike="noStrike">
              <a:solidFill>
                <a:schemeClr val="lt2"/>
              </a:solidFill>
              <a:latin typeface="Englebert"/>
              <a:ea typeface="Englebert"/>
              <a:cs typeface="Englebert"/>
              <a:sym typeface="Englebert"/>
            </a:endParaRPr>
          </a:p>
        </p:txBody>
      </p:sp>
      <p:sp>
        <p:nvSpPr>
          <p:cNvPr id="159" name="Google Shape;159;p12"/>
          <p:cNvSpPr txBox="1"/>
          <p:nvPr/>
        </p:nvSpPr>
        <p:spPr>
          <a:xfrm rot="5400000">
            <a:off x="-674762" y="608922"/>
            <a:ext cx="1591045" cy="407997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8"/>
              <a:buFont typeface="Arial"/>
              <a:buNone/>
            </a:pPr>
            <a:r>
              <a:rPr b="0" i="0" lang="en" sz="1108" u="none" cap="none" strike="noStrike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108" u="none" cap="none" strike="noStrike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4"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13"/>
          <p:cNvSpPr/>
          <p:nvPr/>
        </p:nvSpPr>
        <p:spPr>
          <a:xfrm>
            <a:off x="0" y="0"/>
            <a:ext cx="7491413" cy="9209088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2075" lIns="92075" spcFirstLastPara="1" rIns="92075" wrap="square" tIns="9207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62" name="Google Shape;162;p13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62506" y="438751"/>
            <a:ext cx="4080544" cy="1623374"/>
          </a:xfrm>
          <a:prstGeom prst="rect">
            <a:avLst/>
          </a:prstGeom>
          <a:noFill/>
          <a:ln>
            <a:noFill/>
          </a:ln>
        </p:spPr>
      </p:pic>
      <p:sp>
        <p:nvSpPr>
          <p:cNvPr id="163" name="Google Shape;163;p13"/>
          <p:cNvSpPr txBox="1"/>
          <p:nvPr/>
        </p:nvSpPr>
        <p:spPr>
          <a:xfrm>
            <a:off x="462507" y="2156216"/>
            <a:ext cx="6156985" cy="2193201"/>
          </a:xfrm>
          <a:prstGeom prst="rect">
            <a:avLst/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618"/>
              <a:buFont typeface="Arial"/>
              <a:buNone/>
            </a:pPr>
            <a:r>
              <a:rPr b="1" i="0" lang="en" sz="2618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b="0" i="0" lang="en" sz="2618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i="0" lang="en" sz="2618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b="0" i="0" lang="en" sz="2618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i="0" lang="en" sz="2618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i="0" sz="2618" u="none" cap="none" strike="noStrike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618"/>
              <a:buFont typeface="Arial"/>
              <a:buNone/>
            </a:pPr>
            <a:r>
              <a:t/>
            </a:r>
            <a:endParaRPr b="1" i="0" sz="2618" u="none" cap="none" strike="noStrike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618"/>
              <a:buFont typeface="Arial"/>
              <a:buNone/>
            </a:pPr>
            <a:r>
              <a:t/>
            </a:r>
            <a:endParaRPr b="1" i="0" sz="2618" u="none" cap="none" strike="noStrike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115"/>
              <a:buFont typeface="Arial"/>
              <a:buNone/>
            </a:pPr>
            <a:r>
              <a:rPr b="1" i="0" lang="en" sz="2115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i="0" sz="2115" u="none" cap="none" strike="noStrike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b="0" i="0" lang="en" sz="1471" u="sng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b="0" i="0" lang="en" sz="1471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 b="0" i="0" sz="1471" u="none" cap="none" strike="noStrike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sz="1471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lang="en" sz="1471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Do not remove the slidesmania.com text on the sides.</a:t>
            </a:r>
            <a:endParaRPr sz="1471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sz="1471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64" name="Google Shape;164;p13"/>
          <p:cNvCxnSpPr/>
          <p:nvPr/>
        </p:nvCxnSpPr>
        <p:spPr>
          <a:xfrm>
            <a:off x="5949185" y="8353868"/>
            <a:ext cx="1223663" cy="9668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sm" w="sm" type="none"/>
            <a:tailEnd len="sm" w="sm" type="none"/>
          </a:ln>
        </p:spPr>
      </p:cxnSp>
      <p:pic>
        <p:nvPicPr>
          <p:cNvPr id="165" name="Google Shape;165;p13">
            <a:hlinkClick r:id="rId5"/>
          </p:cNvPr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4881844" y="8512279"/>
            <a:ext cx="583629" cy="481224"/>
          </a:xfrm>
          <a:prstGeom prst="rect">
            <a:avLst/>
          </a:prstGeom>
          <a:noFill/>
          <a:ln>
            <a:noFill/>
          </a:ln>
        </p:spPr>
      </p:pic>
      <p:pic>
        <p:nvPicPr>
          <p:cNvPr id="166" name="Google Shape;166;p13">
            <a:hlinkClick r:id="rId7"/>
          </p:cNvPr>
          <p:cNvPicPr preferRelativeResize="0"/>
          <p:nvPr/>
        </p:nvPicPr>
        <p:blipFill rotWithShape="1">
          <a:blip r:embed="rId8">
            <a:alphaModFix/>
          </a:blip>
          <a:srcRect b="0" l="0" r="0" t="0"/>
          <a:stretch/>
        </p:blipFill>
        <p:spPr>
          <a:xfrm>
            <a:off x="5465473" y="8515668"/>
            <a:ext cx="579888" cy="474446"/>
          </a:xfrm>
          <a:prstGeom prst="rect">
            <a:avLst/>
          </a:prstGeom>
          <a:noFill/>
          <a:ln>
            <a:noFill/>
          </a:ln>
        </p:spPr>
      </p:pic>
      <p:pic>
        <p:nvPicPr>
          <p:cNvPr id="167" name="Google Shape;167;p13">
            <a:hlinkClick r:id="rId9"/>
          </p:cNvPr>
          <p:cNvPicPr preferRelativeResize="0"/>
          <p:nvPr/>
        </p:nvPicPr>
        <p:blipFill rotWithShape="1">
          <a:blip r:embed="rId10">
            <a:alphaModFix/>
          </a:blip>
          <a:srcRect b="0" l="0" r="0" t="0"/>
          <a:stretch/>
        </p:blipFill>
        <p:spPr>
          <a:xfrm>
            <a:off x="6077227" y="8517361"/>
            <a:ext cx="501323" cy="471057"/>
          </a:xfrm>
          <a:prstGeom prst="rect">
            <a:avLst/>
          </a:prstGeom>
          <a:noFill/>
          <a:ln>
            <a:noFill/>
          </a:ln>
        </p:spPr>
      </p:pic>
      <p:pic>
        <p:nvPicPr>
          <p:cNvPr id="168" name="Google Shape;168;p13">
            <a:hlinkClick r:id="rId11"/>
          </p:cNvPr>
          <p:cNvPicPr preferRelativeResize="0"/>
          <p:nvPr/>
        </p:nvPicPr>
        <p:blipFill rotWithShape="1">
          <a:blip r:embed="rId12">
            <a:alphaModFix/>
          </a:blip>
          <a:srcRect b="0" l="0" r="0" t="0"/>
          <a:stretch/>
        </p:blipFill>
        <p:spPr>
          <a:xfrm>
            <a:off x="6600283" y="8525834"/>
            <a:ext cx="572405" cy="454113"/>
          </a:xfrm>
          <a:prstGeom prst="rect">
            <a:avLst/>
          </a:prstGeom>
          <a:noFill/>
          <a:ln>
            <a:noFill/>
          </a:ln>
        </p:spPr>
      </p:pic>
      <p:sp>
        <p:nvSpPr>
          <p:cNvPr id="169" name="Google Shape;169;p13"/>
          <p:cNvSpPr txBox="1"/>
          <p:nvPr/>
        </p:nvSpPr>
        <p:spPr>
          <a:xfrm>
            <a:off x="3207211" y="7693374"/>
            <a:ext cx="4022292" cy="755339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12"/>
              <a:buFont typeface="Arial"/>
              <a:buNone/>
            </a:pPr>
            <a:r>
              <a:rPr b="1" i="0" lang="en" sz="1812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i="0" sz="1812" u="none" cap="none" strike="noStrike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noFill/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-1" y="0"/>
            <a:ext cx="7491413" cy="9273610"/>
          </a:xfrm>
          <a:prstGeom prst="rect">
            <a:avLst/>
          </a:prstGeom>
          <a:solidFill>
            <a:schemeClr val="dk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" name="Google Shape;7;p1"/>
          <p:cNvSpPr/>
          <p:nvPr/>
        </p:nvSpPr>
        <p:spPr>
          <a:xfrm rot="5400000">
            <a:off x="6369111" y="8026533"/>
            <a:ext cx="1564675" cy="610039"/>
          </a:xfrm>
          <a:prstGeom prst="round2SameRect">
            <a:avLst>
              <a:gd fmla="val 34396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F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8" name="Google Shape;8;p1"/>
          <p:cNvSpPr/>
          <p:nvPr/>
        </p:nvSpPr>
        <p:spPr>
          <a:xfrm rot="5400000">
            <a:off x="6369111" y="6537633"/>
            <a:ext cx="1564675" cy="610039"/>
          </a:xfrm>
          <a:prstGeom prst="round2SameRect">
            <a:avLst>
              <a:gd fmla="val 34396" name="adj1"/>
              <a:gd fmla="val 0" name="adj2"/>
            </a:avLst>
          </a:prstGeom>
          <a:solidFill>
            <a:schemeClr val="accent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E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9" name="Google Shape;9;p1"/>
          <p:cNvSpPr/>
          <p:nvPr/>
        </p:nvSpPr>
        <p:spPr>
          <a:xfrm rot="5400000">
            <a:off x="6369111" y="5048734"/>
            <a:ext cx="1564675" cy="610039"/>
          </a:xfrm>
          <a:prstGeom prst="round2SameRect">
            <a:avLst>
              <a:gd fmla="val 34396" name="adj1"/>
              <a:gd fmla="val 0" name="adj2"/>
            </a:avLst>
          </a:prstGeom>
          <a:solidFill>
            <a:schemeClr val="accent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D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0" name="Google Shape;10;p1"/>
          <p:cNvSpPr/>
          <p:nvPr/>
        </p:nvSpPr>
        <p:spPr>
          <a:xfrm rot="5400000">
            <a:off x="6369111" y="3559835"/>
            <a:ext cx="1564675" cy="610039"/>
          </a:xfrm>
          <a:prstGeom prst="round2SameRect">
            <a:avLst>
              <a:gd fmla="val 34396" name="adj1"/>
              <a:gd fmla="val 0" name="adj2"/>
            </a:avLst>
          </a:prstGeom>
          <a:solidFill>
            <a:schemeClr val="accent3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C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1" name="Google Shape;11;p1"/>
          <p:cNvSpPr/>
          <p:nvPr/>
        </p:nvSpPr>
        <p:spPr>
          <a:xfrm rot="5400000">
            <a:off x="6369111" y="2070936"/>
            <a:ext cx="1564675" cy="610039"/>
          </a:xfrm>
          <a:prstGeom prst="round2SameRect">
            <a:avLst>
              <a:gd fmla="val 34396" name="adj1"/>
              <a:gd fmla="val 0" name="adj2"/>
            </a:avLst>
          </a:prstGeom>
          <a:solidFill>
            <a:schemeClr val="accent2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B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2" name="Google Shape;12;p1"/>
          <p:cNvSpPr/>
          <p:nvPr/>
        </p:nvSpPr>
        <p:spPr>
          <a:xfrm rot="5400000">
            <a:off x="6369111" y="582037"/>
            <a:ext cx="1564675" cy="610039"/>
          </a:xfrm>
          <a:prstGeom prst="round2SameRect">
            <a:avLst>
              <a:gd fmla="val 34396" name="adj1"/>
              <a:gd fmla="val 0" name="adj2"/>
            </a:avLst>
          </a:prstGeom>
          <a:solidFill>
            <a:schemeClr val="accent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A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3" name="Google Shape;13;p1"/>
          <p:cNvSpPr/>
          <p:nvPr/>
        </p:nvSpPr>
        <p:spPr>
          <a:xfrm rot="-5400000">
            <a:off x="-3895494" y="4337183"/>
            <a:ext cx="8800450" cy="508974"/>
          </a:xfrm>
          <a:prstGeom prst="roundRect">
            <a:avLst>
              <a:gd fmla="val 50000" name="adj"/>
            </a:avLst>
          </a:prstGeom>
          <a:gradFill>
            <a:gsLst>
              <a:gs pos="0">
                <a:srgbClr val="595959"/>
              </a:gs>
              <a:gs pos="13000">
                <a:srgbClr val="9D9D9D"/>
              </a:gs>
              <a:gs pos="24000">
                <a:srgbClr val="F8F8F8"/>
              </a:gs>
              <a:gs pos="35000">
                <a:srgbClr val="9D9D9D"/>
              </a:gs>
              <a:gs pos="39000">
                <a:srgbClr val="595959"/>
              </a:gs>
              <a:gs pos="100000">
                <a:srgbClr val="595959"/>
              </a:gs>
            </a:gsLst>
            <a:lin ang="5400000" scaled="0"/>
          </a:gradFill>
          <a:ln>
            <a:noFill/>
          </a:ln>
          <a:effectLst>
            <a:outerShdw blurRad="50800" rotWithShape="0" algn="r" dir="108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500881" y="0"/>
            <a:ext cx="6527700" cy="92736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" name="Google Shape;15;p1"/>
          <p:cNvSpPr txBox="1"/>
          <p:nvPr>
            <p:ph type="title"/>
          </p:nvPr>
        </p:nvSpPr>
        <p:spPr>
          <a:xfrm>
            <a:off x="1104406" y="796781"/>
            <a:ext cx="5099797" cy="1025448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900"/>
              <a:buFont typeface="Englebert"/>
              <a:buNone/>
              <a:defRPr b="1" i="0" sz="2900" u="none" cap="none" strike="noStrike">
                <a:solidFill>
                  <a:schemeClr val="dk1"/>
                </a:solidFill>
                <a:latin typeface="Englebert"/>
                <a:ea typeface="Englebert"/>
                <a:cs typeface="Englebert"/>
                <a:sym typeface="Englebert"/>
              </a:defRPr>
            </a:lvl9pPr>
          </a:lstStyle>
          <a:p/>
        </p:txBody>
      </p:sp>
      <p:sp>
        <p:nvSpPr>
          <p:cNvPr id="16" name="Google Shape;16;p1"/>
          <p:cNvSpPr txBox="1"/>
          <p:nvPr>
            <p:ph idx="1" type="body"/>
          </p:nvPr>
        </p:nvSpPr>
        <p:spPr>
          <a:xfrm>
            <a:off x="1104406" y="2063426"/>
            <a:ext cx="5099797" cy="6116732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ekko"/>
              <a:buChar char="●"/>
              <a:defRPr i="0" sz="180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17500" lvl="1" marL="914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○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17500" lvl="2" marL="1371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■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17500" lvl="3" marL="18288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●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17500" lvl="4" marL="22860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○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17500" lvl="5" marL="27432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■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17500" lvl="6" marL="32004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●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17500" lvl="7" marL="3657600" marR="0" rtl="0" algn="l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Dekko"/>
              <a:buChar char="○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17500" lvl="8" marL="4114800" marR="0" rtl="0" algn="l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400"/>
              <a:buFont typeface="Dekko"/>
              <a:buChar char="■"/>
              <a:defRPr i="0" sz="1410" u="none" cap="none" strike="noStrike">
                <a:solidFill>
                  <a:schemeClr val="dk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grpSp>
        <p:nvGrpSpPr>
          <p:cNvPr id="17" name="Google Shape;17;p1"/>
          <p:cNvGrpSpPr/>
          <p:nvPr/>
        </p:nvGrpSpPr>
        <p:grpSpPr>
          <a:xfrm>
            <a:off x="0" y="985265"/>
            <a:ext cx="840865" cy="246357"/>
            <a:chOff x="-461085" y="955170"/>
            <a:chExt cx="769768" cy="244616"/>
          </a:xfrm>
        </p:grpSpPr>
        <p:sp>
          <p:nvSpPr>
            <p:cNvPr id="18" name="Google Shape;18;p1"/>
            <p:cNvSpPr/>
            <p:nvPr/>
          </p:nvSpPr>
          <p:spPr>
            <a:xfrm>
              <a:off x="64067" y="955170"/>
              <a:ext cx="244616" cy="244616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" name="Google Shape;19;p1"/>
            <p:cNvSpPr/>
            <p:nvPr/>
          </p:nvSpPr>
          <p:spPr>
            <a:xfrm>
              <a:off x="-461085" y="995940"/>
              <a:ext cx="722202" cy="15725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43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00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" name="Google Shape;20;p1"/>
          <p:cNvGrpSpPr/>
          <p:nvPr/>
        </p:nvGrpSpPr>
        <p:grpSpPr>
          <a:xfrm>
            <a:off x="0" y="1684256"/>
            <a:ext cx="840865" cy="246357"/>
            <a:chOff x="-460114" y="1637572"/>
            <a:chExt cx="769768" cy="244616"/>
          </a:xfrm>
        </p:grpSpPr>
        <p:sp>
          <p:nvSpPr>
            <p:cNvPr id="21" name="Google Shape;21;p1"/>
            <p:cNvSpPr/>
            <p:nvPr/>
          </p:nvSpPr>
          <p:spPr>
            <a:xfrm>
              <a:off x="65038" y="1637572"/>
              <a:ext cx="244616" cy="244616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" name="Google Shape;22;p1"/>
            <p:cNvSpPr/>
            <p:nvPr/>
          </p:nvSpPr>
          <p:spPr>
            <a:xfrm>
              <a:off x="-460114" y="1678342"/>
              <a:ext cx="722202" cy="15725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00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" name="Google Shape;23;p1"/>
          <p:cNvGrpSpPr/>
          <p:nvPr/>
        </p:nvGrpSpPr>
        <p:grpSpPr>
          <a:xfrm>
            <a:off x="0" y="2383248"/>
            <a:ext cx="840865" cy="246357"/>
            <a:chOff x="-470792" y="2343271"/>
            <a:chExt cx="769768" cy="244616"/>
          </a:xfrm>
        </p:grpSpPr>
        <p:sp>
          <p:nvSpPr>
            <p:cNvPr id="24" name="Google Shape;24;p1"/>
            <p:cNvSpPr/>
            <p:nvPr/>
          </p:nvSpPr>
          <p:spPr>
            <a:xfrm>
              <a:off x="54360" y="2343271"/>
              <a:ext cx="244616" cy="244616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1"/>
            <p:cNvSpPr/>
            <p:nvPr/>
          </p:nvSpPr>
          <p:spPr>
            <a:xfrm>
              <a:off x="-470792" y="2384041"/>
              <a:ext cx="722202" cy="15725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00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" name="Google Shape;26;p1"/>
          <p:cNvGrpSpPr/>
          <p:nvPr/>
        </p:nvGrpSpPr>
        <p:grpSpPr>
          <a:xfrm>
            <a:off x="0" y="6664204"/>
            <a:ext cx="840865" cy="246357"/>
            <a:chOff x="-461085" y="955170"/>
            <a:chExt cx="769768" cy="244616"/>
          </a:xfrm>
        </p:grpSpPr>
        <p:sp>
          <p:nvSpPr>
            <p:cNvPr id="27" name="Google Shape;27;p1"/>
            <p:cNvSpPr/>
            <p:nvPr/>
          </p:nvSpPr>
          <p:spPr>
            <a:xfrm>
              <a:off x="64067" y="955170"/>
              <a:ext cx="244616" cy="244616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" name="Google Shape;28;p1"/>
            <p:cNvSpPr/>
            <p:nvPr/>
          </p:nvSpPr>
          <p:spPr>
            <a:xfrm>
              <a:off x="-461085" y="995940"/>
              <a:ext cx="722202" cy="15725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00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" name="Google Shape;29;p1"/>
          <p:cNvGrpSpPr/>
          <p:nvPr/>
        </p:nvGrpSpPr>
        <p:grpSpPr>
          <a:xfrm>
            <a:off x="0" y="7363194"/>
            <a:ext cx="840865" cy="246357"/>
            <a:chOff x="-460114" y="1637572"/>
            <a:chExt cx="769768" cy="244616"/>
          </a:xfrm>
        </p:grpSpPr>
        <p:sp>
          <p:nvSpPr>
            <p:cNvPr id="30" name="Google Shape;30;p1"/>
            <p:cNvSpPr/>
            <p:nvPr/>
          </p:nvSpPr>
          <p:spPr>
            <a:xfrm>
              <a:off x="65038" y="1637572"/>
              <a:ext cx="244616" cy="244616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" name="Google Shape;31;p1"/>
            <p:cNvSpPr/>
            <p:nvPr/>
          </p:nvSpPr>
          <p:spPr>
            <a:xfrm>
              <a:off x="-460114" y="1678342"/>
              <a:ext cx="722202" cy="15725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00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" name="Google Shape;32;p1"/>
          <p:cNvGrpSpPr/>
          <p:nvPr/>
        </p:nvGrpSpPr>
        <p:grpSpPr>
          <a:xfrm>
            <a:off x="0" y="8062184"/>
            <a:ext cx="840865" cy="246357"/>
            <a:chOff x="-470792" y="2343271"/>
            <a:chExt cx="769768" cy="244616"/>
          </a:xfrm>
        </p:grpSpPr>
        <p:sp>
          <p:nvSpPr>
            <p:cNvPr id="33" name="Google Shape;33;p1"/>
            <p:cNvSpPr/>
            <p:nvPr/>
          </p:nvSpPr>
          <p:spPr>
            <a:xfrm>
              <a:off x="54360" y="2343271"/>
              <a:ext cx="244616" cy="244616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" name="Google Shape;34;p1"/>
            <p:cNvSpPr/>
            <p:nvPr/>
          </p:nvSpPr>
          <p:spPr>
            <a:xfrm>
              <a:off x="-470792" y="2384041"/>
              <a:ext cx="722202" cy="157253"/>
            </a:xfrm>
            <a:prstGeom prst="roundRect">
              <a:avLst>
                <a:gd fmla="val 50000" name="adj"/>
              </a:avLst>
            </a:prstGeom>
            <a:gradFill>
              <a:gsLst>
                <a:gs pos="0">
                  <a:srgbClr val="595959"/>
                </a:gs>
                <a:gs pos="10000">
                  <a:srgbClr val="595959"/>
                </a:gs>
                <a:gs pos="39000">
                  <a:srgbClr val="9D9D9D"/>
                </a:gs>
                <a:gs pos="55000">
                  <a:srgbClr val="F8F8F8"/>
                </a:gs>
                <a:gs pos="68000">
                  <a:srgbClr val="9D9D9D"/>
                </a:gs>
                <a:gs pos="98000">
                  <a:srgbClr val="595959"/>
                </a:gs>
                <a:gs pos="100000">
                  <a:srgbClr val="595959"/>
                </a:gs>
              </a:gsLst>
              <a:lin ang="10800000" scaled="0"/>
            </a:gradFill>
            <a:ln>
              <a:noFill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71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" name="Google Shape;35;p1"/>
          <p:cNvSpPr txBox="1"/>
          <p:nvPr/>
        </p:nvSpPr>
        <p:spPr>
          <a:xfrm rot="5400000">
            <a:off x="-674762" y="608922"/>
            <a:ext cx="1591045" cy="407997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8"/>
              <a:buFont typeface="Arial"/>
              <a:buNone/>
            </a:pPr>
            <a:r>
              <a:rPr b="0" i="0" lang="en" sz="1108" u="none" cap="none" strike="noStrike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108" u="none" cap="none" strike="noStrike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2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8.xml"/><Relationship Id="rId10" Type="http://schemas.openxmlformats.org/officeDocument/2006/relationships/slide" Target="/ppt/slides/slide6.xml"/><Relationship Id="rId13" Type="http://schemas.openxmlformats.org/officeDocument/2006/relationships/slide" Target="/ppt/slides/slide12.xml"/><Relationship Id="rId12" Type="http://schemas.openxmlformats.org/officeDocument/2006/relationships/slide" Target="/ppt/slides/slide10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3.xml"/><Relationship Id="rId14" Type="http://schemas.openxmlformats.org/officeDocument/2006/relationships/slide" Target="/ppt/slides/slide14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3.xml.rels><?xml version="1.0" encoding="UTF-8" standalone="yes"?><Relationships xmlns="http://schemas.openxmlformats.org/package/2006/relationships"><Relationship Id="rId10" Type="http://schemas.openxmlformats.org/officeDocument/2006/relationships/slide" Target="/ppt/slides/slide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hyperlink" Target="https://slidesmania.com/how-to-add-content-on-the-master-to-avoid-moving-or-deleting-it-by-mistake-in-google-slides/" TargetMode="External"/><Relationship Id="rId4" Type="http://schemas.openxmlformats.org/officeDocument/2006/relationships/slide" Target="/ppt/slides/slide14.xml"/><Relationship Id="rId9" Type="http://schemas.openxmlformats.org/officeDocument/2006/relationships/slide" Target="/ppt/slides/slide3.xml"/><Relationship Id="rId5" Type="http://schemas.openxmlformats.org/officeDocument/2006/relationships/slide" Target="/ppt/slides/slide12.xml"/><Relationship Id="rId6" Type="http://schemas.openxmlformats.org/officeDocument/2006/relationships/slide" Target="/ppt/slides/slide10.xml"/><Relationship Id="rId7" Type="http://schemas.openxmlformats.org/officeDocument/2006/relationships/slide" Target="/ppt/slides/slide8.xml"/><Relationship Id="rId8" Type="http://schemas.openxmlformats.org/officeDocument/2006/relationships/slide" Target="/ppt/slides/slide6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4.xml"/><Relationship Id="rId4" Type="http://schemas.openxmlformats.org/officeDocument/2006/relationships/slide" Target="/ppt/slides/slide12.xml"/><Relationship Id="rId9" Type="http://schemas.openxmlformats.org/officeDocument/2006/relationships/slide" Target="/ppt/slides/slide2.xml"/><Relationship Id="rId5" Type="http://schemas.openxmlformats.org/officeDocument/2006/relationships/slide" Target="/ppt/slides/slide10.xml"/><Relationship Id="rId6" Type="http://schemas.openxmlformats.org/officeDocument/2006/relationships/slide" Target="/ppt/slides/slide8.xml"/><Relationship Id="rId7" Type="http://schemas.openxmlformats.org/officeDocument/2006/relationships/slide" Target="/ppt/slides/slide6.xml"/><Relationship Id="rId8" Type="http://schemas.openxmlformats.org/officeDocument/2006/relationships/slide" Target="/ppt/slides/slide3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p14"/>
          <p:cNvSpPr txBox="1"/>
          <p:nvPr>
            <p:ph idx="1" type="subTitle"/>
          </p:nvPr>
        </p:nvSpPr>
        <p:spPr>
          <a:xfrm>
            <a:off x="955500" y="7710975"/>
            <a:ext cx="5630100" cy="73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r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900"/>
              <a:buNone/>
            </a:pPr>
            <a:r>
              <a:rPr b="1" lang="en" sz="2113"/>
              <a:t>And here your subtitle</a:t>
            </a:r>
            <a:endParaRPr b="1" sz="2113"/>
          </a:p>
        </p:txBody>
      </p:sp>
      <p:sp>
        <p:nvSpPr>
          <p:cNvPr id="175" name="Google Shape;175;p14"/>
          <p:cNvSpPr txBox="1"/>
          <p:nvPr>
            <p:ph type="title"/>
          </p:nvPr>
        </p:nvSpPr>
        <p:spPr>
          <a:xfrm>
            <a:off x="797050" y="6711150"/>
            <a:ext cx="5788500" cy="10254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2075" lIns="92075" spcFirstLastPara="1" rIns="92075" wrap="square" tIns="9207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800"/>
              <a:buNone/>
            </a:pPr>
            <a:r>
              <a:rPr lang="en" sz="3427">
                <a:solidFill>
                  <a:schemeClr val="dk2"/>
                </a:solidFill>
              </a:rPr>
              <a:t>HERE GOES YOUR TITLE</a:t>
            </a:r>
            <a:endParaRPr sz="3427">
              <a:solidFill>
                <a:schemeClr val="dk2"/>
              </a:solidFill>
            </a:endParaRPr>
          </a:p>
        </p:txBody>
      </p:sp>
      <p:sp>
        <p:nvSpPr>
          <p:cNvPr id="176" name="Google Shape;176;p14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77" name="Google Shape;177;p14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78" name="Google Shape;178;p14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79" name="Google Shape;179;p14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80" name="Google Shape;180;p14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81" name="Google Shape;181;p14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15"/>
          <p:cNvSpPr txBox="1"/>
          <p:nvPr>
            <p:ph idx="1" type="body"/>
          </p:nvPr>
        </p:nvSpPr>
        <p:spPr>
          <a:xfrm>
            <a:off x="1164525" y="1505025"/>
            <a:ext cx="5466900" cy="6073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TITLE A - Here goes the description of title A</a:t>
            </a:r>
            <a:endParaRPr/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>
                <a:solidFill>
                  <a:schemeClr val="accent1"/>
                </a:solidFill>
              </a:rPr>
              <a:t>	1 - This is a subtitle.</a:t>
            </a:r>
            <a:endParaRPr>
              <a:solidFill>
                <a:schemeClr val="accent1"/>
              </a:solidFill>
            </a:endParaRPr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>
                <a:solidFill>
                  <a:schemeClr val="accent1"/>
                </a:solidFill>
              </a:rPr>
              <a:t>	2 - This is another subtitle.</a:t>
            </a:r>
            <a:endParaRPr>
              <a:solidFill>
                <a:schemeClr val="accent1"/>
              </a:solidFill>
            </a:endParaRPr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TITLE </a:t>
            </a:r>
            <a:r>
              <a:rPr lang="en"/>
              <a:t>B - </a:t>
            </a:r>
            <a:r>
              <a:rPr lang="en"/>
              <a:t>Here goes the description of title B</a:t>
            </a:r>
            <a:endParaRPr/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>
                <a:solidFill>
                  <a:schemeClr val="accent2"/>
                </a:solidFill>
              </a:rPr>
              <a:t>	1 - This is a subtitle.</a:t>
            </a:r>
            <a:endParaRPr>
              <a:solidFill>
                <a:schemeClr val="accent2"/>
              </a:solidFill>
            </a:endParaRPr>
          </a:p>
          <a:p>
            <a:pPr indent="-231034" lvl="0" marL="460446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Arial"/>
              <a:buNone/>
            </a:pPr>
            <a:r>
              <a:rPr lang="en">
                <a:solidFill>
                  <a:schemeClr val="accent2"/>
                </a:solidFill>
              </a:rPr>
              <a:t>	2 - This is another subtitle.</a:t>
            </a:r>
            <a:endParaRPr>
              <a:solidFill>
                <a:schemeClr val="accent2"/>
              </a:solidFill>
            </a:endParaRPr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TITLE C -  Here goes the description of title C</a:t>
            </a:r>
            <a:endParaRPr/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>
                <a:solidFill>
                  <a:schemeClr val="accent3"/>
                </a:solidFill>
              </a:rPr>
              <a:t>	1 - This is a subtitle.</a:t>
            </a:r>
            <a:endParaRPr>
              <a:solidFill>
                <a:schemeClr val="accent3"/>
              </a:solidFill>
            </a:endParaRPr>
          </a:p>
          <a:p>
            <a:pPr indent="-231034" lvl="0" marL="460446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Arial"/>
              <a:buNone/>
            </a:pPr>
            <a:r>
              <a:rPr lang="en">
                <a:solidFill>
                  <a:schemeClr val="accent3"/>
                </a:solidFill>
              </a:rPr>
              <a:t>	2 - This is another subtitle.</a:t>
            </a:r>
            <a:endParaRPr>
              <a:solidFill>
                <a:schemeClr val="accent3"/>
              </a:solidFill>
            </a:endParaRPr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TITLE D -  Here goes the description of title D</a:t>
            </a:r>
            <a:endParaRPr/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	</a:t>
            </a:r>
            <a:r>
              <a:rPr lang="en">
                <a:solidFill>
                  <a:schemeClr val="accent4"/>
                </a:solidFill>
              </a:rPr>
              <a:t>1 - This is a subtitle.</a:t>
            </a:r>
            <a:endParaRPr>
              <a:solidFill>
                <a:schemeClr val="accent4"/>
              </a:solidFill>
            </a:endParaRPr>
          </a:p>
          <a:p>
            <a:pPr indent="-231034" lvl="0" marL="460446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Arial"/>
              <a:buNone/>
            </a:pPr>
            <a:r>
              <a:rPr lang="en">
                <a:solidFill>
                  <a:schemeClr val="accent4"/>
                </a:solidFill>
              </a:rPr>
              <a:t>	2 - This is another subtitle.</a:t>
            </a:r>
            <a:endParaRPr>
              <a:solidFill>
                <a:schemeClr val="accent4"/>
              </a:solidFill>
            </a:endParaRPr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TITLE E -  Here goes the description of title E</a:t>
            </a:r>
            <a:endParaRPr/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	</a:t>
            </a:r>
            <a:r>
              <a:rPr lang="en">
                <a:solidFill>
                  <a:schemeClr val="accent5"/>
                </a:solidFill>
              </a:rPr>
              <a:t>1 - This is a subtitle.</a:t>
            </a:r>
            <a:endParaRPr>
              <a:solidFill>
                <a:schemeClr val="accent5"/>
              </a:solidFill>
            </a:endParaRPr>
          </a:p>
          <a:p>
            <a:pPr indent="-231034" lvl="0" marL="460446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Arial"/>
              <a:buNone/>
            </a:pPr>
            <a:r>
              <a:rPr lang="en">
                <a:solidFill>
                  <a:schemeClr val="accent5"/>
                </a:solidFill>
              </a:rPr>
              <a:t>	2 - This is another subtitle.</a:t>
            </a:r>
            <a:endParaRPr>
              <a:solidFill>
                <a:schemeClr val="accent5"/>
              </a:solidFill>
            </a:endParaRPr>
          </a:p>
          <a:p>
            <a:pPr indent="-231034" lvl="0" marL="460446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TITLE F - Here goes the description of title F</a:t>
            </a:r>
            <a:endParaRPr/>
          </a:p>
          <a:p>
            <a:pPr indent="-231034" lvl="0" marL="460446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	</a:t>
            </a:r>
            <a:r>
              <a:rPr lang="en">
                <a:solidFill>
                  <a:schemeClr val="accent6"/>
                </a:solidFill>
              </a:rPr>
              <a:t>1 - This is a subtitle.</a:t>
            </a:r>
            <a:endParaRPr>
              <a:solidFill>
                <a:schemeClr val="accent6"/>
              </a:solidFill>
            </a:endParaRPr>
          </a:p>
          <a:p>
            <a:pPr indent="-231034" lvl="0" marL="460446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Arial"/>
              <a:buNone/>
            </a:pPr>
            <a:r>
              <a:rPr lang="en">
                <a:solidFill>
                  <a:schemeClr val="accent6"/>
                </a:solidFill>
              </a:rPr>
              <a:t>	2 - This is another subtitle.</a:t>
            </a:r>
            <a:endParaRPr>
              <a:solidFill>
                <a:schemeClr val="accent6"/>
              </a:solidFill>
            </a:endParaRPr>
          </a:p>
        </p:txBody>
      </p:sp>
      <p:sp>
        <p:nvSpPr>
          <p:cNvPr id="187" name="Google Shape;187;p15"/>
          <p:cNvSpPr txBox="1"/>
          <p:nvPr>
            <p:ph type="title"/>
          </p:nvPr>
        </p:nvSpPr>
        <p:spPr>
          <a:xfrm>
            <a:off x="951635" y="244616"/>
            <a:ext cx="5676300" cy="780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Table of Contents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188" name="Google Shape;188;p15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89" name="Google Shape;189;p15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90" name="Google Shape;190;p15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91" name="Google Shape;191;p15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92" name="Google Shape;192;p15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93" name="Google Shape;193;p15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194" name="Google Shape;194;p15">
            <a:hlinkClick action="ppaction://hlinksldjump" r:id="rId9"/>
          </p:cNvPr>
          <p:cNvSpPr/>
          <p:nvPr/>
        </p:nvSpPr>
        <p:spPr>
          <a:xfrm>
            <a:off x="955175" y="1673150"/>
            <a:ext cx="142500" cy="9303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15">
            <a:hlinkClick action="ppaction://hlinksldjump" r:id="rId10"/>
          </p:cNvPr>
          <p:cNvSpPr/>
          <p:nvPr/>
        </p:nvSpPr>
        <p:spPr>
          <a:xfrm>
            <a:off x="955175" y="2603445"/>
            <a:ext cx="142500" cy="930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p15">
            <a:hlinkClick action="ppaction://hlinksldjump" r:id="rId11"/>
          </p:cNvPr>
          <p:cNvSpPr/>
          <p:nvPr/>
        </p:nvSpPr>
        <p:spPr>
          <a:xfrm>
            <a:off x="955175" y="3533740"/>
            <a:ext cx="142500" cy="930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15">
            <a:hlinkClick action="ppaction://hlinksldjump" r:id="rId12"/>
          </p:cNvPr>
          <p:cNvSpPr/>
          <p:nvPr/>
        </p:nvSpPr>
        <p:spPr>
          <a:xfrm>
            <a:off x="955175" y="4464035"/>
            <a:ext cx="142500" cy="930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8" name="Google Shape;198;p15">
            <a:hlinkClick action="ppaction://hlinksldjump" r:id="rId13"/>
          </p:cNvPr>
          <p:cNvSpPr/>
          <p:nvPr/>
        </p:nvSpPr>
        <p:spPr>
          <a:xfrm>
            <a:off x="955175" y="5394330"/>
            <a:ext cx="142500" cy="9303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15">
            <a:hlinkClick action="ppaction://hlinksldjump" r:id="rId14"/>
          </p:cNvPr>
          <p:cNvSpPr/>
          <p:nvPr/>
        </p:nvSpPr>
        <p:spPr>
          <a:xfrm>
            <a:off x="955175" y="6324625"/>
            <a:ext cx="142500" cy="9303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16"/>
          <p:cNvSpPr txBox="1"/>
          <p:nvPr>
            <p:ph idx="1" type="body"/>
          </p:nvPr>
        </p:nvSpPr>
        <p:spPr>
          <a:xfrm>
            <a:off x="955175" y="1047825"/>
            <a:ext cx="5676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Here goes your subtitle.-. 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rPr lang="en"/>
              <a:t>Do not add slides, duplicate the existing ones so you don’t have to add the links again.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rPr lang="en"/>
              <a:t>If you want to use a different layout (blank, dot grid, graph or ruled), right click on the slide that you have duplicated, click on “Apply Layout” and select the layout that you want.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rPr lang="en"/>
              <a:t>If you are going to share this notebook with your students for them to work on, </a:t>
            </a:r>
            <a:r>
              <a:rPr lang="en" u="sng">
                <a:solidFill>
                  <a:schemeClr val="hlink"/>
                </a:solidFill>
                <a:hlinkClick r:id="rId3"/>
              </a:rPr>
              <a:t>remember to add instructions and images on the master</a:t>
            </a:r>
            <a:r>
              <a:rPr lang="en"/>
              <a:t>, so they don’t move or delete them by mistake.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rPr lang="en"/>
              <a:t>The folded corner below indicates that this section has another page.</a:t>
            </a:r>
            <a:endParaRPr/>
          </a:p>
        </p:txBody>
      </p:sp>
      <p:sp>
        <p:nvSpPr>
          <p:cNvPr id="205" name="Google Shape;205;p16"/>
          <p:cNvSpPr txBox="1"/>
          <p:nvPr>
            <p:ph type="title"/>
          </p:nvPr>
        </p:nvSpPr>
        <p:spPr>
          <a:xfrm>
            <a:off x="951635" y="244616"/>
            <a:ext cx="5676309" cy="780831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A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06" name="Google Shape;206;p16"/>
          <p:cNvSpPr/>
          <p:nvPr/>
        </p:nvSpPr>
        <p:spPr>
          <a:xfrm rot="5400000">
            <a:off x="6248397" y="594163"/>
            <a:ext cx="1833451" cy="620405"/>
          </a:xfrm>
          <a:custGeom>
            <a:rect b="b" l="l" r="r" t="t"/>
            <a:pathLst>
              <a:path extrusionOk="0" h="613860" w="1351214">
                <a:moveTo>
                  <a:pt x="0" y="613860"/>
                </a:moveTo>
                <a:lnTo>
                  <a:pt x="0" y="439133"/>
                </a:lnTo>
                <a:lnTo>
                  <a:pt x="101407" y="439133"/>
                </a:lnTo>
                <a:lnTo>
                  <a:pt x="101407" y="173904"/>
                </a:lnTo>
                <a:cubicBezTo>
                  <a:pt x="101407" y="77859"/>
                  <a:pt x="179266" y="0"/>
                  <a:pt x="275311" y="0"/>
                </a:cubicBezTo>
                <a:lnTo>
                  <a:pt x="1075903" y="0"/>
                </a:lnTo>
                <a:cubicBezTo>
                  <a:pt x="1171948" y="0"/>
                  <a:pt x="1249807" y="77859"/>
                  <a:pt x="1249807" y="173904"/>
                </a:cubicBezTo>
                <a:lnTo>
                  <a:pt x="1249807" y="439133"/>
                </a:lnTo>
                <a:lnTo>
                  <a:pt x="1351214" y="439133"/>
                </a:lnTo>
                <a:lnTo>
                  <a:pt x="1351214" y="61386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A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07" name="Google Shape;207;p16">
            <a:hlinkClick action="ppaction://hlinkshowjump?jump=nextslide"/>
          </p:cNvPr>
          <p:cNvSpPr/>
          <p:nvPr/>
        </p:nvSpPr>
        <p:spPr>
          <a:xfrm rot="5400000">
            <a:off x="6278995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16"/>
          <p:cNvSpPr/>
          <p:nvPr/>
        </p:nvSpPr>
        <p:spPr>
          <a:xfrm>
            <a:off x="994675" y="1110550"/>
            <a:ext cx="5590225" cy="357720"/>
          </a:xfrm>
          <a:custGeom>
            <a:rect b="b" l="l" r="r" t="t"/>
            <a:pathLst>
              <a:path extrusionOk="0" h="4816" w="42235">
                <a:moveTo>
                  <a:pt x="22900" y="1"/>
                </a:moveTo>
                <a:lnTo>
                  <a:pt x="19715" y="138"/>
                </a:lnTo>
                <a:lnTo>
                  <a:pt x="19289" y="168"/>
                </a:lnTo>
                <a:lnTo>
                  <a:pt x="17186" y="351"/>
                </a:lnTo>
                <a:lnTo>
                  <a:pt x="13042" y="595"/>
                </a:lnTo>
                <a:lnTo>
                  <a:pt x="12265" y="626"/>
                </a:lnTo>
                <a:lnTo>
                  <a:pt x="5698" y="1159"/>
                </a:lnTo>
                <a:lnTo>
                  <a:pt x="1828" y="1296"/>
                </a:lnTo>
                <a:lnTo>
                  <a:pt x="274" y="1387"/>
                </a:lnTo>
                <a:lnTo>
                  <a:pt x="0" y="1524"/>
                </a:lnTo>
                <a:lnTo>
                  <a:pt x="0" y="4328"/>
                </a:lnTo>
                <a:lnTo>
                  <a:pt x="274" y="4358"/>
                </a:lnTo>
                <a:lnTo>
                  <a:pt x="351" y="4404"/>
                </a:lnTo>
                <a:lnTo>
                  <a:pt x="533" y="4404"/>
                </a:lnTo>
                <a:lnTo>
                  <a:pt x="1828" y="4648"/>
                </a:lnTo>
                <a:lnTo>
                  <a:pt x="5698" y="4815"/>
                </a:lnTo>
                <a:lnTo>
                  <a:pt x="9355" y="4815"/>
                </a:lnTo>
                <a:lnTo>
                  <a:pt x="16165" y="4511"/>
                </a:lnTo>
                <a:lnTo>
                  <a:pt x="16943" y="4495"/>
                </a:lnTo>
                <a:lnTo>
                  <a:pt x="21087" y="4267"/>
                </a:lnTo>
                <a:lnTo>
                  <a:pt x="23204" y="4084"/>
                </a:lnTo>
                <a:lnTo>
                  <a:pt x="23646" y="4054"/>
                </a:lnTo>
                <a:lnTo>
                  <a:pt x="26191" y="3977"/>
                </a:lnTo>
                <a:lnTo>
                  <a:pt x="29375" y="3993"/>
                </a:lnTo>
                <a:lnTo>
                  <a:pt x="29710" y="4008"/>
                </a:lnTo>
                <a:lnTo>
                  <a:pt x="32895" y="4176"/>
                </a:lnTo>
                <a:lnTo>
                  <a:pt x="33184" y="4221"/>
                </a:lnTo>
                <a:lnTo>
                  <a:pt x="33458" y="4267"/>
                </a:lnTo>
                <a:lnTo>
                  <a:pt x="33717" y="4297"/>
                </a:lnTo>
                <a:lnTo>
                  <a:pt x="35576" y="4419"/>
                </a:lnTo>
                <a:lnTo>
                  <a:pt x="36841" y="4419"/>
                </a:lnTo>
                <a:lnTo>
                  <a:pt x="38060" y="4739"/>
                </a:lnTo>
                <a:lnTo>
                  <a:pt x="42234" y="4739"/>
                </a:lnTo>
                <a:lnTo>
                  <a:pt x="42234" y="565"/>
                </a:lnTo>
                <a:lnTo>
                  <a:pt x="40848" y="412"/>
                </a:lnTo>
                <a:lnTo>
                  <a:pt x="38882" y="412"/>
                </a:lnTo>
                <a:lnTo>
                  <a:pt x="37679" y="336"/>
                </a:lnTo>
                <a:lnTo>
                  <a:pt x="37420" y="306"/>
                </a:lnTo>
                <a:lnTo>
                  <a:pt x="37145" y="260"/>
                </a:lnTo>
                <a:lnTo>
                  <a:pt x="36856" y="214"/>
                </a:lnTo>
                <a:lnTo>
                  <a:pt x="33687" y="31"/>
                </a:lnTo>
                <a:lnTo>
                  <a:pt x="33336" y="31"/>
                </a:lnTo>
                <a:lnTo>
                  <a:pt x="27212" y="16"/>
                </a:lnTo>
                <a:lnTo>
                  <a:pt x="26846" y="1"/>
                </a:lnTo>
                <a:close/>
              </a:path>
            </a:pathLst>
          </a:custGeom>
          <a:solidFill>
            <a:srgbClr val="FF9900">
              <a:alpha val="385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" name="Google Shape;209;p16">
            <a:hlinkClick action="ppaction://hlinksldjump" r:id="rId4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10" name="Google Shape;210;p16">
            <a:hlinkClick action="ppaction://hlinksldjump" r:id="rId5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11" name="Google Shape;211;p16">
            <a:hlinkClick action="ppaction://hlinksldjump" r:id="rId6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12" name="Google Shape;212;p16">
            <a:hlinkClick action="ppaction://hlinksldjump" r:id="rId7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13" name="Google Shape;213;p16">
            <a:hlinkClick action="ppaction://hlinksldjump" r:id="rId8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14" name="Google Shape;214;p16">
            <a:hlinkClick action="ppaction://hlinksldjump" r:id="rId9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15" name="Google Shape;215;p16">
            <a:hlinkClick action="ppaction://hlinksldjump" r:id="rId10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17"/>
          <p:cNvSpPr txBox="1"/>
          <p:nvPr>
            <p:ph idx="1" type="body"/>
          </p:nvPr>
        </p:nvSpPr>
        <p:spPr>
          <a:xfrm>
            <a:off x="955175" y="1047825"/>
            <a:ext cx="5676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Here goes your text. </a:t>
            </a:r>
            <a:endParaRPr/>
          </a:p>
          <a:p>
            <a:pPr indent="0" lvl="0" marL="0" rtl="0" algn="l"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rPr lang="en"/>
              <a:t>The folded corners below indicate that this section has a previous and a next page. I’ve already added the links.</a:t>
            </a:r>
            <a:endParaRPr/>
          </a:p>
          <a:p>
            <a:pPr indent="0" lvl="0" marL="0" rtl="0" algn="l"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rPr lang="en"/>
              <a:t>If your section only has one page, delete the folded corners.</a:t>
            </a:r>
            <a:endParaRPr/>
          </a:p>
          <a:p>
            <a:pPr indent="0" lvl="0" marL="0" rtl="0" algn="l">
              <a:spcBef>
                <a:spcPts val="1611"/>
              </a:spcBef>
              <a:spcAft>
                <a:spcPts val="0"/>
              </a:spcAft>
              <a:buClr>
                <a:schemeClr val="dk1"/>
              </a:buClr>
              <a:buSzPts val="1800"/>
              <a:buFont typeface="Arial"/>
              <a:buNone/>
            </a:pPr>
            <a:r>
              <a:rPr lang="en"/>
              <a:t>If you need to add more, copy and paste them on the following pages.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800"/>
              <a:buNone/>
            </a:pPr>
            <a:r>
              <a:t/>
            </a:r>
            <a:endParaRPr/>
          </a:p>
        </p:txBody>
      </p:sp>
      <p:sp>
        <p:nvSpPr>
          <p:cNvPr id="221" name="Google Shape;221;p17"/>
          <p:cNvSpPr txBox="1"/>
          <p:nvPr>
            <p:ph type="title"/>
          </p:nvPr>
        </p:nvSpPr>
        <p:spPr>
          <a:xfrm>
            <a:off x="951635" y="244616"/>
            <a:ext cx="5676300" cy="780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A - page 2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22" name="Google Shape;222;p17">
            <a:hlinkClick action="ppaction://hlinkshowjump?jump=nextslide"/>
          </p:cNvPr>
          <p:cNvSpPr/>
          <p:nvPr/>
        </p:nvSpPr>
        <p:spPr>
          <a:xfrm rot="5400000">
            <a:off x="6278995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17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17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25" name="Google Shape;225;p17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26" name="Google Shape;226;p17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27" name="Google Shape;227;p17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28" name="Google Shape;228;p17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29" name="Google Shape;229;p17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30" name="Google Shape;230;p17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18"/>
          <p:cNvSpPr txBox="1"/>
          <p:nvPr>
            <p:ph idx="1" type="body"/>
          </p:nvPr>
        </p:nvSpPr>
        <p:spPr>
          <a:xfrm>
            <a:off x="955175" y="1047825"/>
            <a:ext cx="5676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</a:pPr>
            <a:r>
              <a:rPr lang="en"/>
              <a:t>Here goes your text. 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0"/>
              </a:spcAft>
              <a:buSzPts val="1800"/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611"/>
              </a:spcBef>
              <a:spcAft>
                <a:spcPts val="1611"/>
              </a:spcAft>
              <a:buSzPts val="1800"/>
              <a:buNone/>
            </a:pPr>
            <a:r>
              <a:t/>
            </a:r>
            <a:endParaRPr/>
          </a:p>
        </p:txBody>
      </p:sp>
      <p:sp>
        <p:nvSpPr>
          <p:cNvPr id="236" name="Google Shape;236;p18"/>
          <p:cNvSpPr txBox="1"/>
          <p:nvPr>
            <p:ph type="title"/>
          </p:nvPr>
        </p:nvSpPr>
        <p:spPr>
          <a:xfrm>
            <a:off x="951635" y="244616"/>
            <a:ext cx="5676300" cy="7809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A - page 3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37" name="Google Shape;237;p18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18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39" name="Google Shape;239;p18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40" name="Google Shape;240;p18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41" name="Google Shape;241;p18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42" name="Google Shape;242;p18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43" name="Google Shape;243;p18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44" name="Google Shape;244;p18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9" name="Google Shape;249;p19"/>
          <p:cNvSpPr txBox="1"/>
          <p:nvPr>
            <p:ph idx="1" type="body"/>
          </p:nvPr>
        </p:nvSpPr>
        <p:spPr>
          <a:xfrm>
            <a:off x="955175" y="1047825"/>
            <a:ext cx="5682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250" name="Google Shape;250;p19"/>
          <p:cNvSpPr txBox="1"/>
          <p:nvPr>
            <p:ph type="title"/>
          </p:nvPr>
        </p:nvSpPr>
        <p:spPr>
          <a:xfrm>
            <a:off x="951635" y="244616"/>
            <a:ext cx="5682133" cy="780831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B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51" name="Google Shape;251;p19"/>
          <p:cNvSpPr/>
          <p:nvPr/>
        </p:nvSpPr>
        <p:spPr>
          <a:xfrm rot="5400000">
            <a:off x="6248397" y="2075010"/>
            <a:ext cx="1833451" cy="620405"/>
          </a:xfrm>
          <a:custGeom>
            <a:rect b="b" l="l" r="r" t="t"/>
            <a:pathLst>
              <a:path extrusionOk="0" h="613860" w="1351214">
                <a:moveTo>
                  <a:pt x="0" y="613860"/>
                </a:moveTo>
                <a:lnTo>
                  <a:pt x="0" y="439133"/>
                </a:lnTo>
                <a:lnTo>
                  <a:pt x="101407" y="439133"/>
                </a:lnTo>
                <a:lnTo>
                  <a:pt x="101407" y="173904"/>
                </a:lnTo>
                <a:cubicBezTo>
                  <a:pt x="101407" y="77859"/>
                  <a:pt x="179266" y="0"/>
                  <a:pt x="275311" y="0"/>
                </a:cubicBezTo>
                <a:lnTo>
                  <a:pt x="1075903" y="0"/>
                </a:lnTo>
                <a:cubicBezTo>
                  <a:pt x="1171948" y="0"/>
                  <a:pt x="1249807" y="77859"/>
                  <a:pt x="1249807" y="173904"/>
                </a:cubicBezTo>
                <a:lnTo>
                  <a:pt x="1249807" y="439133"/>
                </a:lnTo>
                <a:lnTo>
                  <a:pt x="1351214" y="439133"/>
                </a:lnTo>
                <a:lnTo>
                  <a:pt x="1351214" y="61386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B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2" name="Google Shape;252;p19">
            <a:hlinkClick action="ppaction://hlinkshowjump?jump=nextslide"/>
          </p:cNvPr>
          <p:cNvSpPr/>
          <p:nvPr/>
        </p:nvSpPr>
        <p:spPr>
          <a:xfrm rot="5400000">
            <a:off x="6278995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19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4" name="Google Shape;254;p19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5" name="Google Shape;255;p19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6" name="Google Shape;256;p19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7" name="Google Shape;257;p19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8" name="Google Shape;258;p19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59" name="Google Shape;259;p19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20"/>
          <p:cNvSpPr txBox="1"/>
          <p:nvPr>
            <p:ph idx="1" type="body"/>
          </p:nvPr>
        </p:nvSpPr>
        <p:spPr>
          <a:xfrm>
            <a:off x="955175" y="1047825"/>
            <a:ext cx="5682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265" name="Google Shape;265;p20"/>
          <p:cNvSpPr txBox="1"/>
          <p:nvPr>
            <p:ph type="title"/>
          </p:nvPr>
        </p:nvSpPr>
        <p:spPr>
          <a:xfrm>
            <a:off x="951635" y="244616"/>
            <a:ext cx="5682000" cy="7809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B - page 2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66" name="Google Shape;266;p20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20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68" name="Google Shape;268;p20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69" name="Google Shape;269;p20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70" name="Google Shape;270;p20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71" name="Google Shape;271;p20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72" name="Google Shape;272;p20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73" name="Google Shape;273;p20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21"/>
          <p:cNvSpPr txBox="1"/>
          <p:nvPr>
            <p:ph idx="1" type="body"/>
          </p:nvPr>
        </p:nvSpPr>
        <p:spPr>
          <a:xfrm>
            <a:off x="955175" y="1047825"/>
            <a:ext cx="56706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279" name="Google Shape;279;p21"/>
          <p:cNvSpPr txBox="1"/>
          <p:nvPr>
            <p:ph type="title"/>
          </p:nvPr>
        </p:nvSpPr>
        <p:spPr>
          <a:xfrm>
            <a:off x="951635" y="244616"/>
            <a:ext cx="5670485" cy="780831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C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80" name="Google Shape;280;p21"/>
          <p:cNvSpPr/>
          <p:nvPr/>
        </p:nvSpPr>
        <p:spPr>
          <a:xfrm rot="5400000">
            <a:off x="6251740" y="3584469"/>
            <a:ext cx="1833451" cy="620405"/>
          </a:xfrm>
          <a:custGeom>
            <a:rect b="b" l="l" r="r" t="t"/>
            <a:pathLst>
              <a:path extrusionOk="0" h="613860" w="1351214">
                <a:moveTo>
                  <a:pt x="0" y="613860"/>
                </a:moveTo>
                <a:lnTo>
                  <a:pt x="0" y="439133"/>
                </a:lnTo>
                <a:lnTo>
                  <a:pt x="101407" y="439133"/>
                </a:lnTo>
                <a:lnTo>
                  <a:pt x="101407" y="173904"/>
                </a:lnTo>
                <a:cubicBezTo>
                  <a:pt x="101407" y="77859"/>
                  <a:pt x="179266" y="0"/>
                  <a:pt x="275311" y="0"/>
                </a:cubicBezTo>
                <a:lnTo>
                  <a:pt x="1075903" y="0"/>
                </a:lnTo>
                <a:cubicBezTo>
                  <a:pt x="1171948" y="0"/>
                  <a:pt x="1249807" y="77859"/>
                  <a:pt x="1249807" y="173904"/>
                </a:cubicBezTo>
                <a:lnTo>
                  <a:pt x="1249807" y="439133"/>
                </a:lnTo>
                <a:lnTo>
                  <a:pt x="1351214" y="439133"/>
                </a:lnTo>
                <a:lnTo>
                  <a:pt x="1351214" y="61386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C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1" name="Google Shape;281;p21">
            <a:hlinkClick action="ppaction://hlinkshowjump?jump=nextslide"/>
          </p:cNvPr>
          <p:cNvSpPr/>
          <p:nvPr/>
        </p:nvSpPr>
        <p:spPr>
          <a:xfrm rot="5400000">
            <a:off x="6278995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21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3" name="Google Shape;283;p21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4" name="Google Shape;284;p21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5" name="Google Shape;285;p21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6" name="Google Shape;286;p21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7" name="Google Shape;287;p21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88" name="Google Shape;288;p21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p22"/>
          <p:cNvSpPr txBox="1"/>
          <p:nvPr>
            <p:ph idx="1" type="body"/>
          </p:nvPr>
        </p:nvSpPr>
        <p:spPr>
          <a:xfrm>
            <a:off x="955175" y="1047825"/>
            <a:ext cx="56706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294" name="Google Shape;294;p22"/>
          <p:cNvSpPr txBox="1"/>
          <p:nvPr>
            <p:ph type="title"/>
          </p:nvPr>
        </p:nvSpPr>
        <p:spPr>
          <a:xfrm>
            <a:off x="951635" y="244616"/>
            <a:ext cx="5670600" cy="7809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C - page 2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295" name="Google Shape;295;p22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22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97" name="Google Shape;297;p22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98" name="Google Shape;298;p22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299" name="Google Shape;299;p22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00" name="Google Shape;300;p22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01" name="Google Shape;301;p22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02" name="Google Shape;302;p22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23"/>
          <p:cNvSpPr txBox="1"/>
          <p:nvPr>
            <p:ph idx="1" type="body"/>
          </p:nvPr>
        </p:nvSpPr>
        <p:spPr>
          <a:xfrm>
            <a:off x="955168" y="1047831"/>
            <a:ext cx="5981429" cy="7706568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308" name="Google Shape;308;p23"/>
          <p:cNvSpPr txBox="1"/>
          <p:nvPr>
            <p:ph type="title"/>
          </p:nvPr>
        </p:nvSpPr>
        <p:spPr>
          <a:xfrm>
            <a:off x="951635" y="244616"/>
            <a:ext cx="5670485" cy="780831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D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309" name="Google Shape;309;p23"/>
          <p:cNvSpPr txBox="1"/>
          <p:nvPr/>
        </p:nvSpPr>
        <p:spPr>
          <a:xfrm rot="5400000">
            <a:off x="6479880" y="5029181"/>
            <a:ext cx="1103701" cy="334766"/>
          </a:xfrm>
          <a:prstGeom prst="rect">
            <a:avLst/>
          </a:prstGeom>
          <a:noFill/>
          <a:ln>
            <a:noFill/>
          </a:ln>
        </p:spPr>
        <p:txBody>
          <a:bodyPr anchorCtr="0" anchor="ctr" bIns="92075" lIns="92075" spcFirstLastPara="1" rIns="92075" wrap="square" tIns="9207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Fira Sans Medium"/>
              <a:ea typeface="Fira Sans Medium"/>
              <a:cs typeface="Fira Sans Medium"/>
              <a:sym typeface="Fira Sans Medium"/>
            </a:endParaRPr>
          </a:p>
        </p:txBody>
      </p:sp>
      <p:sp>
        <p:nvSpPr>
          <p:cNvPr id="310" name="Google Shape;310;p23"/>
          <p:cNvSpPr/>
          <p:nvPr/>
        </p:nvSpPr>
        <p:spPr>
          <a:xfrm rot="5400000">
            <a:off x="6245602" y="5064130"/>
            <a:ext cx="1833451" cy="620405"/>
          </a:xfrm>
          <a:custGeom>
            <a:rect b="b" l="l" r="r" t="t"/>
            <a:pathLst>
              <a:path extrusionOk="0" h="613860" w="1351214">
                <a:moveTo>
                  <a:pt x="0" y="613860"/>
                </a:moveTo>
                <a:lnTo>
                  <a:pt x="0" y="439133"/>
                </a:lnTo>
                <a:lnTo>
                  <a:pt x="101407" y="439133"/>
                </a:lnTo>
                <a:lnTo>
                  <a:pt x="101407" y="173904"/>
                </a:lnTo>
                <a:cubicBezTo>
                  <a:pt x="101407" y="77859"/>
                  <a:pt x="179266" y="0"/>
                  <a:pt x="275311" y="0"/>
                </a:cubicBezTo>
                <a:lnTo>
                  <a:pt x="1075903" y="0"/>
                </a:lnTo>
                <a:cubicBezTo>
                  <a:pt x="1171948" y="0"/>
                  <a:pt x="1249807" y="77859"/>
                  <a:pt x="1249807" y="173904"/>
                </a:cubicBezTo>
                <a:lnTo>
                  <a:pt x="1249807" y="439133"/>
                </a:lnTo>
                <a:lnTo>
                  <a:pt x="1351214" y="439133"/>
                </a:lnTo>
                <a:lnTo>
                  <a:pt x="1351214" y="61386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D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1" name="Google Shape;311;p23">
            <a:hlinkClick action="ppaction://hlinkshowjump?jump=nextslide"/>
          </p:cNvPr>
          <p:cNvSpPr/>
          <p:nvPr/>
        </p:nvSpPr>
        <p:spPr>
          <a:xfrm rot="5400000">
            <a:off x="6278995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23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3" name="Google Shape;313;p23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4" name="Google Shape;314;p23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5" name="Google Shape;315;p23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6" name="Google Shape;316;p23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7" name="Google Shape;317;p23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18" name="Google Shape;318;p23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24"/>
          <p:cNvSpPr txBox="1"/>
          <p:nvPr>
            <p:ph idx="1" type="body"/>
          </p:nvPr>
        </p:nvSpPr>
        <p:spPr>
          <a:xfrm>
            <a:off x="955168" y="1047831"/>
            <a:ext cx="59814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324" name="Google Shape;324;p24"/>
          <p:cNvSpPr txBox="1"/>
          <p:nvPr>
            <p:ph type="title"/>
          </p:nvPr>
        </p:nvSpPr>
        <p:spPr>
          <a:xfrm>
            <a:off x="951635" y="244616"/>
            <a:ext cx="5670600" cy="7809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D - page 2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325" name="Google Shape;325;p24"/>
          <p:cNvSpPr txBox="1"/>
          <p:nvPr/>
        </p:nvSpPr>
        <p:spPr>
          <a:xfrm rot="5400000">
            <a:off x="6479863" y="5029164"/>
            <a:ext cx="1103700" cy="33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2075" lIns="92075" spcFirstLastPara="1" rIns="92075" wrap="square" tIns="9207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Fira Sans Medium"/>
              <a:ea typeface="Fira Sans Medium"/>
              <a:cs typeface="Fira Sans Medium"/>
              <a:sym typeface="Fira Sans Medium"/>
            </a:endParaRPr>
          </a:p>
        </p:txBody>
      </p:sp>
      <p:sp>
        <p:nvSpPr>
          <p:cNvPr id="326" name="Google Shape;326;p24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24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28" name="Google Shape;328;p24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29" name="Google Shape;329;p24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30" name="Google Shape;330;p24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31" name="Google Shape;331;p24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32" name="Google Shape;332;p24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33" name="Google Shape;333;p24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7" name="Shape 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" name="Google Shape;338;p25"/>
          <p:cNvSpPr txBox="1"/>
          <p:nvPr>
            <p:ph idx="1" type="body"/>
          </p:nvPr>
        </p:nvSpPr>
        <p:spPr>
          <a:xfrm>
            <a:off x="955175" y="1047825"/>
            <a:ext cx="5676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339" name="Google Shape;339;p25"/>
          <p:cNvSpPr txBox="1"/>
          <p:nvPr>
            <p:ph type="title"/>
          </p:nvPr>
        </p:nvSpPr>
        <p:spPr>
          <a:xfrm>
            <a:off x="951635" y="244616"/>
            <a:ext cx="5676300" cy="7809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E</a:t>
            </a:r>
            <a:endParaRPr b="0" sz="5000">
              <a:solidFill>
                <a:schemeClr val="lt2"/>
              </a:solidFill>
              <a:latin typeface="Bowlby One SC"/>
              <a:ea typeface="Bowlby One SC"/>
              <a:cs typeface="Bowlby One SC"/>
              <a:sym typeface="Bowlby One SC"/>
            </a:endParaRPr>
          </a:p>
        </p:txBody>
      </p:sp>
      <p:sp>
        <p:nvSpPr>
          <p:cNvPr id="340" name="Google Shape;340;p25"/>
          <p:cNvSpPr/>
          <p:nvPr/>
        </p:nvSpPr>
        <p:spPr>
          <a:xfrm rot="5400000">
            <a:off x="6242260" y="6562333"/>
            <a:ext cx="1833451" cy="620405"/>
          </a:xfrm>
          <a:custGeom>
            <a:rect b="b" l="l" r="r" t="t"/>
            <a:pathLst>
              <a:path extrusionOk="0" h="613860" w="1351214">
                <a:moveTo>
                  <a:pt x="0" y="613860"/>
                </a:moveTo>
                <a:lnTo>
                  <a:pt x="0" y="439133"/>
                </a:lnTo>
                <a:lnTo>
                  <a:pt x="101407" y="439133"/>
                </a:lnTo>
                <a:lnTo>
                  <a:pt x="101407" y="173904"/>
                </a:lnTo>
                <a:cubicBezTo>
                  <a:pt x="101407" y="77859"/>
                  <a:pt x="179266" y="0"/>
                  <a:pt x="275311" y="0"/>
                </a:cubicBezTo>
                <a:lnTo>
                  <a:pt x="1075903" y="0"/>
                </a:lnTo>
                <a:cubicBezTo>
                  <a:pt x="1171948" y="0"/>
                  <a:pt x="1249807" y="77859"/>
                  <a:pt x="1249807" y="173904"/>
                </a:cubicBezTo>
                <a:lnTo>
                  <a:pt x="1249807" y="439133"/>
                </a:lnTo>
                <a:lnTo>
                  <a:pt x="1351214" y="439133"/>
                </a:lnTo>
                <a:lnTo>
                  <a:pt x="1351214" y="61386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E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1" name="Google Shape;341;p25">
            <a:hlinkClick action="ppaction://hlinkshowjump?jump=nextslide"/>
          </p:cNvPr>
          <p:cNvSpPr/>
          <p:nvPr/>
        </p:nvSpPr>
        <p:spPr>
          <a:xfrm rot="5400000">
            <a:off x="6278995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25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3" name="Google Shape;343;p25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4" name="Google Shape;344;p25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5" name="Google Shape;345;p25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6" name="Google Shape;346;p25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7" name="Google Shape;347;p25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48" name="Google Shape;348;p25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26"/>
          <p:cNvSpPr txBox="1"/>
          <p:nvPr>
            <p:ph idx="1" type="body"/>
          </p:nvPr>
        </p:nvSpPr>
        <p:spPr>
          <a:xfrm>
            <a:off x="955175" y="1047825"/>
            <a:ext cx="5676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354" name="Google Shape;354;p26"/>
          <p:cNvSpPr txBox="1"/>
          <p:nvPr>
            <p:ph type="title"/>
          </p:nvPr>
        </p:nvSpPr>
        <p:spPr>
          <a:xfrm>
            <a:off x="951635" y="244616"/>
            <a:ext cx="5676300" cy="7809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E - page 2</a:t>
            </a:r>
            <a:endParaRPr b="0" sz="5000">
              <a:solidFill>
                <a:schemeClr val="lt2"/>
              </a:solidFill>
              <a:latin typeface="Bowlby One SC"/>
              <a:ea typeface="Bowlby One SC"/>
              <a:cs typeface="Bowlby One SC"/>
              <a:sym typeface="Bowlby One SC"/>
            </a:endParaRPr>
          </a:p>
        </p:txBody>
      </p:sp>
      <p:sp>
        <p:nvSpPr>
          <p:cNvPr id="355" name="Google Shape;355;p26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26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57" name="Google Shape;357;p26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58" name="Google Shape;358;p26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59" name="Google Shape;359;p26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60" name="Google Shape;360;p26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61" name="Google Shape;361;p26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62" name="Google Shape;362;p26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p27"/>
          <p:cNvSpPr txBox="1"/>
          <p:nvPr>
            <p:ph idx="1" type="body"/>
          </p:nvPr>
        </p:nvSpPr>
        <p:spPr>
          <a:xfrm>
            <a:off x="955175" y="1047825"/>
            <a:ext cx="5682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368" name="Google Shape;368;p27"/>
          <p:cNvSpPr txBox="1"/>
          <p:nvPr>
            <p:ph type="title"/>
          </p:nvPr>
        </p:nvSpPr>
        <p:spPr>
          <a:xfrm>
            <a:off x="951635" y="244616"/>
            <a:ext cx="5682000" cy="7809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F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369" name="Google Shape;369;p27"/>
          <p:cNvSpPr/>
          <p:nvPr/>
        </p:nvSpPr>
        <p:spPr>
          <a:xfrm rot="5400000">
            <a:off x="6254577" y="8041999"/>
            <a:ext cx="1833451" cy="620405"/>
          </a:xfrm>
          <a:custGeom>
            <a:rect b="b" l="l" r="r" t="t"/>
            <a:pathLst>
              <a:path extrusionOk="0" h="613860" w="1351214">
                <a:moveTo>
                  <a:pt x="0" y="613860"/>
                </a:moveTo>
                <a:lnTo>
                  <a:pt x="0" y="439133"/>
                </a:lnTo>
                <a:lnTo>
                  <a:pt x="101407" y="439133"/>
                </a:lnTo>
                <a:lnTo>
                  <a:pt x="101407" y="173904"/>
                </a:lnTo>
                <a:cubicBezTo>
                  <a:pt x="101407" y="77859"/>
                  <a:pt x="179266" y="0"/>
                  <a:pt x="275311" y="0"/>
                </a:cubicBezTo>
                <a:lnTo>
                  <a:pt x="1075903" y="0"/>
                </a:lnTo>
                <a:cubicBezTo>
                  <a:pt x="1171948" y="0"/>
                  <a:pt x="1249807" y="77859"/>
                  <a:pt x="1249807" y="173904"/>
                </a:cubicBezTo>
                <a:lnTo>
                  <a:pt x="1249807" y="439133"/>
                </a:lnTo>
                <a:lnTo>
                  <a:pt x="1351214" y="439133"/>
                </a:lnTo>
                <a:lnTo>
                  <a:pt x="1351214" y="61386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algn="l" dist="38100">
              <a:srgbClr val="000000">
                <a:alpha val="40000"/>
              </a:srgbClr>
            </a:outerShdw>
          </a:effectLst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471" u="none" cap="none" strike="noStrike">
                <a:solidFill>
                  <a:schemeClr val="lt2"/>
                </a:solidFill>
                <a:latin typeface="Barlow Condensed Medium"/>
                <a:ea typeface="Barlow Condensed Medium"/>
                <a:cs typeface="Barlow Condensed Medium"/>
                <a:sym typeface="Barlow Condensed Medium"/>
              </a:rPr>
              <a:t>TITLE F</a:t>
            </a:r>
            <a:endParaRPr b="0" i="0" sz="1471" u="none" cap="none" strike="noStrike">
              <a:solidFill>
                <a:schemeClr val="lt2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0" name="Google Shape;370;p27">
            <a:hlinkClick action="ppaction://hlinkshowjump?jump=nextslide"/>
          </p:cNvPr>
          <p:cNvSpPr/>
          <p:nvPr/>
        </p:nvSpPr>
        <p:spPr>
          <a:xfrm>
            <a:off x="6265620" y="13350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1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" name="Google Shape;371;p27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2" name="Google Shape;372;p27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3" name="Google Shape;373;p27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4" name="Google Shape;374;p27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5" name="Google Shape;375;p27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6" name="Google Shape;376;p27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77" name="Google Shape;377;p27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p28"/>
          <p:cNvSpPr txBox="1"/>
          <p:nvPr>
            <p:ph idx="1" type="body"/>
          </p:nvPr>
        </p:nvSpPr>
        <p:spPr>
          <a:xfrm>
            <a:off x="955175" y="1047825"/>
            <a:ext cx="5682300" cy="7706700"/>
          </a:xfrm>
          <a:prstGeom prst="rect">
            <a:avLst/>
          </a:prstGeom>
          <a:noFill/>
          <a:ln>
            <a:noFill/>
          </a:ln>
        </p:spPr>
        <p:txBody>
          <a:bodyPr anchorCtr="0" anchor="t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11"/>
              </a:spcAft>
              <a:buSzPts val="1800"/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383" name="Google Shape;383;p28"/>
          <p:cNvSpPr txBox="1"/>
          <p:nvPr>
            <p:ph type="title"/>
          </p:nvPr>
        </p:nvSpPr>
        <p:spPr>
          <a:xfrm>
            <a:off x="951635" y="244616"/>
            <a:ext cx="5682000" cy="7809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b" bIns="92075" lIns="92075" spcFirstLastPara="1" rIns="92075" wrap="square" tIns="9207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</a:pPr>
            <a:r>
              <a:rPr lang="en">
                <a:solidFill>
                  <a:schemeClr val="lt2"/>
                </a:solidFill>
              </a:rPr>
              <a:t>Here goes your title F - page 2</a:t>
            </a:r>
            <a:endParaRPr>
              <a:solidFill>
                <a:schemeClr val="lt2"/>
              </a:solidFill>
            </a:endParaRPr>
          </a:p>
        </p:txBody>
      </p:sp>
      <p:sp>
        <p:nvSpPr>
          <p:cNvPr id="384" name="Google Shape;384;p28">
            <a:hlinkClick action="ppaction://hlinkshowjump?jump=previousslide"/>
          </p:cNvPr>
          <p:cNvSpPr/>
          <p:nvPr/>
        </p:nvSpPr>
        <p:spPr>
          <a:xfrm rot="10800000">
            <a:off x="488320" y="8539825"/>
            <a:ext cx="762900" cy="736200"/>
          </a:xfrm>
          <a:prstGeom prst="rtTriangle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1806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5" name="Google Shape;385;p28">
            <a:hlinkClick action="ppaction://hlinksldjump" r:id="rId3"/>
          </p:cNvPr>
          <p:cNvSpPr/>
          <p:nvPr/>
        </p:nvSpPr>
        <p:spPr>
          <a:xfrm rot="5400000">
            <a:off x="6490425" y="81256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86" name="Google Shape;386;p28">
            <a:hlinkClick action="ppaction://hlinksldjump" r:id="rId4"/>
          </p:cNvPr>
          <p:cNvSpPr/>
          <p:nvPr/>
        </p:nvSpPr>
        <p:spPr>
          <a:xfrm rot="5400000">
            <a:off x="6490425" y="66367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87" name="Google Shape;387;p28">
            <a:hlinkClick action="ppaction://hlinksldjump" r:id="rId5"/>
          </p:cNvPr>
          <p:cNvSpPr/>
          <p:nvPr/>
        </p:nvSpPr>
        <p:spPr>
          <a:xfrm rot="5400000">
            <a:off x="6490425" y="51478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88" name="Google Shape;388;p28">
            <a:hlinkClick action="ppaction://hlinksldjump" r:id="rId6"/>
          </p:cNvPr>
          <p:cNvSpPr/>
          <p:nvPr/>
        </p:nvSpPr>
        <p:spPr>
          <a:xfrm rot="5400000">
            <a:off x="6490425" y="36589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89" name="Google Shape;389;p28">
            <a:hlinkClick action="ppaction://hlinksldjump" r:id="rId7"/>
          </p:cNvPr>
          <p:cNvSpPr/>
          <p:nvPr/>
        </p:nvSpPr>
        <p:spPr>
          <a:xfrm rot="5400000">
            <a:off x="6490425" y="2170037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90" name="Google Shape;390;p28">
            <a:hlinkClick action="ppaction://hlinksldjump" r:id="rId8"/>
          </p:cNvPr>
          <p:cNvSpPr/>
          <p:nvPr/>
        </p:nvSpPr>
        <p:spPr>
          <a:xfrm rot="5400000">
            <a:off x="6490425" y="681138"/>
            <a:ext cx="1564800" cy="402300"/>
          </a:xfrm>
          <a:prstGeom prst="round2SameRect">
            <a:avLst>
              <a:gd fmla="val 34396" name="adj1"/>
              <a:gd fmla="val 0" name="adj2"/>
            </a:avLst>
          </a:prstGeom>
          <a:noFill/>
          <a:ln>
            <a:noFill/>
          </a:ln>
        </p:spPr>
        <p:txBody>
          <a:bodyPr anchorCtr="0" anchor="t" bIns="46025" lIns="92075" spcFirstLastPara="1" rIns="92075" wrap="square" tIns="460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71"/>
              <a:buFont typeface="Arial"/>
              <a:buNone/>
            </a:pPr>
            <a:r>
              <a:t/>
            </a:r>
            <a:endParaRPr b="0" i="0" sz="1471" u="none" cap="none" strike="noStrike">
              <a:solidFill>
                <a:srgbClr val="FFFFFF"/>
              </a:solidFill>
              <a:latin typeface="Barlow Condensed Medium"/>
              <a:ea typeface="Barlow Condensed Medium"/>
              <a:cs typeface="Barlow Condensed Medium"/>
              <a:sym typeface="Barlow Condensed Medium"/>
            </a:endParaRPr>
          </a:p>
        </p:txBody>
      </p:sp>
      <p:sp>
        <p:nvSpPr>
          <p:cNvPr id="391" name="Google Shape;391;p28">
            <a:hlinkClick action="ppaction://hlinksldjump" r:id="rId9"/>
          </p:cNvPr>
          <p:cNvSpPr/>
          <p:nvPr/>
        </p:nvSpPr>
        <p:spPr>
          <a:xfrm>
            <a:off x="0" y="0"/>
            <a:ext cx="481800" cy="93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p29"/>
          <p:cNvSpPr txBox="1"/>
          <p:nvPr>
            <p:ph idx="1" type="subTitle"/>
          </p:nvPr>
        </p:nvSpPr>
        <p:spPr>
          <a:xfrm>
            <a:off x="1282268" y="8170059"/>
            <a:ext cx="5816400" cy="73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subtitle.</a:t>
            </a:r>
            <a:endParaRPr/>
          </a:p>
        </p:txBody>
      </p:sp>
      <p:sp>
        <p:nvSpPr>
          <p:cNvPr id="397" name="Google Shape;397;p29"/>
          <p:cNvSpPr txBox="1"/>
          <p:nvPr>
            <p:ph type="title"/>
          </p:nvPr>
        </p:nvSpPr>
        <p:spPr>
          <a:xfrm>
            <a:off x="2235350" y="6665875"/>
            <a:ext cx="4863300" cy="1529700"/>
          </a:xfrm>
          <a:prstGeom prst="rect">
            <a:avLst/>
          </a:prstGeom>
          <a:solidFill>
            <a:schemeClr val="lt2"/>
          </a:solidFill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This is a Ring Binder with no tabs</a:t>
            </a:r>
            <a:endParaRPr>
              <a:solidFill>
                <a:schemeClr val="dk2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30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goes your text.</a:t>
            </a:r>
            <a:endParaRPr/>
          </a:p>
        </p:txBody>
      </p:sp>
      <p:sp>
        <p:nvSpPr>
          <p:cNvPr id="403" name="Google Shape;403;p30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2"/>
                </a:solidFill>
              </a:rPr>
              <a:t>Here Goes Your Title</a:t>
            </a:r>
            <a:endParaRPr>
              <a:solidFill>
                <a:schemeClr val="dk2"/>
              </a:solidFill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p31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31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p32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32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0" name="Google Shape;420;p33"/>
          <p:cNvSpPr txBox="1"/>
          <p:nvPr>
            <p:ph idx="1" type="body"/>
          </p:nvPr>
        </p:nvSpPr>
        <p:spPr>
          <a:xfrm>
            <a:off x="955468" y="1047833"/>
            <a:ext cx="6163800" cy="770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33"/>
          <p:cNvSpPr txBox="1"/>
          <p:nvPr>
            <p:ph type="title"/>
          </p:nvPr>
        </p:nvSpPr>
        <p:spPr>
          <a:xfrm>
            <a:off x="951624" y="244625"/>
            <a:ext cx="6163800" cy="780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9" name="Shape 42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 · Digital Ring Binder">
  <a:themeElements>
    <a:clrScheme name="Simple Light">
      <a:dk1>
        <a:srgbClr val="000000"/>
      </a:dk1>
      <a:lt1>
        <a:srgbClr val="FFFFFF"/>
      </a:lt1>
      <a:dk2>
        <a:srgbClr val="CC0000"/>
      </a:dk2>
      <a:lt2>
        <a:srgbClr val="FFFFFF"/>
      </a:lt2>
      <a:accent1>
        <a:srgbClr val="FF9900"/>
      </a:accent1>
      <a:accent2>
        <a:srgbClr val="F1C232"/>
      </a:accent2>
      <a:accent3>
        <a:srgbClr val="6AA84F"/>
      </a:accent3>
      <a:accent4>
        <a:srgbClr val="3C78D8"/>
      </a:accent4>
      <a:accent5>
        <a:srgbClr val="674EA7"/>
      </a:accent5>
      <a:accent6>
        <a:srgbClr val="A64D79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