
<file path=[Content_Types].xml><?xml version="1.0" encoding="utf-8"?>
<Types xmlns="http://schemas.openxmlformats.org/package/2006/content-types">
  <Default Extension="jpeg" ContentType="image/jpeg"/>
  <Default Extension="jp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1406" autoAdjust="0"/>
    <p:restoredTop sz="93605" autoAdjust="0"/>
  </p:normalViewPr>
  <p:slideViewPr>
    <p:cSldViewPr snapToGrid="0">
      <p:cViewPr>
        <p:scale>
          <a:sx n="111" d="100"/>
          <a:sy n="111" d="100"/>
        </p:scale>
        <p:origin x="360"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10/11/2024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2556456" y="1885950"/>
            <a:ext cx="3998890" cy="2853473"/>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2064913" y="4830896"/>
            <a:ext cx="4258614" cy="904741"/>
          </a:xfrm>
        </p:spPr>
        <p:txBody>
          <a:bodyPr/>
          <a:lstStyle>
            <a:lvl1pPr marL="0" indent="0" algn="ctr">
              <a:buNone/>
              <a:defRPr sz="2400">
                <a:solidFill>
                  <a:schemeClr val="accent1">
                    <a:lumMod val="40000"/>
                    <a:lumOff val="60000"/>
                  </a:schemeClr>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lvl1pPr>
              <a:defRPr>
                <a:solidFill>
                  <a:schemeClr val="bg2">
                    <a:lumMod val="90000"/>
                  </a:schemeClr>
                </a:solidFill>
              </a:defRPr>
            </a:lvl1pPr>
          </a:lstStyle>
          <a:p>
            <a:fld id="{672B7600-67E3-4D97-B453-880E2742B982}" type="slidenum">
              <a:rPr lang="en-US" smtClean="0"/>
              <a:pPr/>
              <a:t>‹Nº›</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4134118" y="365125"/>
            <a:ext cx="7219682" cy="1325563"/>
          </a:xfrm>
        </p:spPr>
        <p:txBody>
          <a:bodyPr/>
          <a:lstStyle>
            <a:lvl1pPr algn="r">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4134117" y="1825625"/>
            <a:ext cx="7219682" cy="4351338"/>
          </a:xfrm>
        </p:spPr>
        <p:txBody>
          <a:bodyPr/>
          <a:lstStyle>
            <a:lvl1pPr algn="r">
              <a:defRPr>
                <a:solidFill>
                  <a:schemeClr val="accent2">
                    <a:lumMod val="20000"/>
                    <a:lumOff val="80000"/>
                  </a:schemeClr>
                </a:solidFill>
              </a:defRPr>
            </a:lvl1pPr>
            <a:lvl2pPr algn="r">
              <a:defRPr>
                <a:solidFill>
                  <a:schemeClr val="accent2">
                    <a:lumMod val="20000"/>
                    <a:lumOff val="80000"/>
                  </a:schemeClr>
                </a:solidFill>
              </a:defRPr>
            </a:lvl2pPr>
            <a:lvl3pPr algn="r">
              <a:defRPr>
                <a:solidFill>
                  <a:schemeClr val="accent2">
                    <a:lumMod val="20000"/>
                    <a:lumOff val="80000"/>
                  </a:schemeClr>
                </a:solidFill>
              </a:defRPr>
            </a:lvl3pPr>
            <a:lvl4pPr algn="r">
              <a:defRPr>
                <a:solidFill>
                  <a:schemeClr val="accent2">
                    <a:lumMod val="20000"/>
                    <a:lumOff val="80000"/>
                  </a:schemeClr>
                </a:solidFill>
              </a:defRPr>
            </a:lvl4pPr>
            <a:lvl5pPr algn="r">
              <a:defRPr>
                <a:solidFill>
                  <a:schemeClr val="accent2">
                    <a:lumMod val="20000"/>
                    <a:lumOff val="80000"/>
                  </a:schemeClr>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7056549"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7056549" cy="4351338"/>
          </a:xfrm>
        </p:spPr>
        <p:txBody>
          <a:bodyPr/>
          <a:lstStyle>
            <a:lvl1pPr>
              <a:defRPr>
                <a:solidFill>
                  <a:schemeClr val="accent3">
                    <a:lumMod val="60000"/>
                    <a:lumOff val="40000"/>
                  </a:schemeClr>
                </a:solidFill>
              </a:defRPr>
            </a:lvl1pPr>
            <a:lvl2pPr>
              <a:defRPr>
                <a:solidFill>
                  <a:schemeClr val="accent3">
                    <a:lumMod val="60000"/>
                    <a:lumOff val="40000"/>
                  </a:schemeClr>
                </a:solidFill>
              </a:defRPr>
            </a:lvl2pPr>
            <a:lvl3pPr>
              <a:defRPr>
                <a:solidFill>
                  <a:schemeClr val="accent3">
                    <a:lumMod val="60000"/>
                    <a:lumOff val="40000"/>
                  </a:schemeClr>
                </a:solidFill>
              </a:defRPr>
            </a:lvl3pPr>
            <a:lvl4pPr>
              <a:defRPr>
                <a:solidFill>
                  <a:schemeClr val="accent3">
                    <a:lumMod val="60000"/>
                    <a:lumOff val="40000"/>
                  </a:schemeClr>
                </a:solidFill>
              </a:defRPr>
            </a:lvl4pPr>
            <a:lvl5pPr>
              <a:defRPr>
                <a:solidFill>
                  <a:schemeClr val="accent3">
                    <a:lumMod val="60000"/>
                    <a:lumOff val="40000"/>
                  </a:schemeClr>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lvl1pPr>
              <a:defRPr>
                <a:solidFill>
                  <a:schemeClr val="bg2">
                    <a:lumMod val="90000"/>
                  </a:schemeClr>
                </a:solidFill>
              </a:defRPr>
            </a:lvl1pPr>
          </a:lstStyle>
          <a:p>
            <a:fld id="{672B7600-67E3-4D97-B453-880E2742B982}" type="slidenum">
              <a:rPr lang="en-US" smtClean="0"/>
              <a:pPr/>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515155" y="1981200"/>
            <a:ext cx="4146997" cy="3011486"/>
          </a:xfrm>
        </p:spPr>
        <p:txBody>
          <a:bodyPr anchor="b"/>
          <a:lstStyle>
            <a:lvl1pPr algn="ct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515155" y="5148262"/>
            <a:ext cx="4146997" cy="896937"/>
          </a:xfrm>
        </p:spPr>
        <p:txBody>
          <a:bodyPr/>
          <a:lstStyle>
            <a:lvl1pPr marL="0" indent="0" algn="ctr">
              <a:buNone/>
              <a:defRPr sz="2400">
                <a:solidFill>
                  <a:schemeClr val="accent4">
                    <a:lumMod val="20000"/>
                    <a:lumOff val="8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5447764" y="2124075"/>
            <a:ext cx="4378818" cy="3177460"/>
          </a:xfrm>
        </p:spPr>
        <p:txBody>
          <a:bodyPr anchor="b"/>
          <a:lstStyle>
            <a:lvl1pPr algn="ct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6439437" y="5434885"/>
            <a:ext cx="3915178" cy="654765"/>
          </a:xfrm>
        </p:spPr>
        <p:txBody>
          <a:bodyPr/>
          <a:lstStyle>
            <a:lvl1pPr marL="0" indent="0" algn="ctr">
              <a:buNone/>
              <a:defRPr sz="2400">
                <a:solidFill>
                  <a:schemeClr val="accent5">
                    <a:lumMod val="40000"/>
                    <a:lumOff val="6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20" name="Freeform 19">
            <a:extLst>
              <a:ext uri="{FF2B5EF4-FFF2-40B4-BE49-F238E27FC236}">
                <a16:creationId xmlns:a16="http://schemas.microsoft.com/office/drawing/2014/main" id="{B181D4B2-5297-3B44-9847-AD459620BD87}"/>
              </a:ext>
            </a:extLst>
          </p:cNvPr>
          <p:cNvSpPr>
            <a:spLocks noGrp="1"/>
          </p:cNvSpPr>
          <p:nvPr>
            <p:ph type="pic" sz="quarter" idx="17"/>
          </p:nvPr>
        </p:nvSpPr>
        <p:spPr>
          <a:xfrm>
            <a:off x="7826745" y="0"/>
            <a:ext cx="3634496" cy="3570266"/>
          </a:xfrm>
          <a:custGeom>
            <a:avLst/>
            <a:gdLst>
              <a:gd name="connsiteX0" fmla="*/ 1848235 w 3634496"/>
              <a:gd name="connsiteY0" fmla="*/ 3565901 h 3570266"/>
              <a:gd name="connsiteX1" fmla="*/ 1845507 w 3634496"/>
              <a:gd name="connsiteY1" fmla="*/ 3566360 h 3570266"/>
              <a:gd name="connsiteX2" fmla="*/ 1847125 w 3634496"/>
              <a:gd name="connsiteY2" fmla="*/ 3565991 h 3570266"/>
              <a:gd name="connsiteX3" fmla="*/ 1857185 w 3634496"/>
              <a:gd name="connsiteY3" fmla="*/ 3564394 h 3570266"/>
              <a:gd name="connsiteX4" fmla="*/ 1866301 w 3634496"/>
              <a:gd name="connsiteY4" fmla="*/ 3564436 h 3570266"/>
              <a:gd name="connsiteX5" fmla="*/ 1848235 w 3634496"/>
              <a:gd name="connsiteY5" fmla="*/ 3565901 h 3570266"/>
              <a:gd name="connsiteX6" fmla="*/ 1510679 w 3634496"/>
              <a:gd name="connsiteY6" fmla="*/ 3490782 h 3570266"/>
              <a:gd name="connsiteX7" fmla="*/ 1521806 w 3634496"/>
              <a:gd name="connsiteY7" fmla="*/ 3502167 h 3570266"/>
              <a:gd name="connsiteX8" fmla="*/ 1505987 w 3634496"/>
              <a:gd name="connsiteY8" fmla="*/ 3497506 h 3570266"/>
              <a:gd name="connsiteX9" fmla="*/ 1409631 w 3634496"/>
              <a:gd name="connsiteY9" fmla="*/ 3445763 h 3570266"/>
              <a:gd name="connsiteX10" fmla="*/ 1433000 w 3634496"/>
              <a:gd name="connsiteY10" fmla="*/ 3454162 h 3570266"/>
              <a:gd name="connsiteX11" fmla="*/ 1424480 w 3634496"/>
              <a:gd name="connsiteY11" fmla="*/ 3456137 h 3570266"/>
              <a:gd name="connsiteX12" fmla="*/ 1409631 w 3634496"/>
              <a:gd name="connsiteY12" fmla="*/ 3445763 h 3570266"/>
              <a:gd name="connsiteX13" fmla="*/ 1068018 w 3634496"/>
              <a:gd name="connsiteY13" fmla="*/ 3142262 h 3570266"/>
              <a:gd name="connsiteX14" fmla="*/ 1077253 w 3634496"/>
              <a:gd name="connsiteY14" fmla="*/ 3157518 h 3570266"/>
              <a:gd name="connsiteX15" fmla="*/ 1068018 w 3634496"/>
              <a:gd name="connsiteY15" fmla="*/ 3142262 h 3570266"/>
              <a:gd name="connsiteX16" fmla="*/ 741177 w 3634496"/>
              <a:gd name="connsiteY16" fmla="*/ 2786731 h 3570266"/>
              <a:gd name="connsiteX17" fmla="*/ 767372 w 3634496"/>
              <a:gd name="connsiteY17" fmla="*/ 2801178 h 3570266"/>
              <a:gd name="connsiteX18" fmla="*/ 767273 w 3634496"/>
              <a:gd name="connsiteY18" fmla="*/ 2801284 h 3570266"/>
              <a:gd name="connsiteX19" fmla="*/ 765744 w 3634496"/>
              <a:gd name="connsiteY19" fmla="*/ 2802919 h 3570266"/>
              <a:gd name="connsiteX20" fmla="*/ 777353 w 3634496"/>
              <a:gd name="connsiteY20" fmla="*/ 2818143 h 3570266"/>
              <a:gd name="connsiteX21" fmla="*/ 741020 w 3634496"/>
              <a:gd name="connsiteY21" fmla="*/ 2792904 h 3570266"/>
              <a:gd name="connsiteX22" fmla="*/ 741177 w 3634496"/>
              <a:gd name="connsiteY22" fmla="*/ 2786731 h 3570266"/>
              <a:gd name="connsiteX23" fmla="*/ 485836 w 3634496"/>
              <a:gd name="connsiteY23" fmla="*/ 2610444 h 3570266"/>
              <a:gd name="connsiteX24" fmla="*/ 491513 w 3634496"/>
              <a:gd name="connsiteY24" fmla="*/ 2632980 h 3570266"/>
              <a:gd name="connsiteX25" fmla="*/ 448002 w 3634496"/>
              <a:gd name="connsiteY25" fmla="*/ 2616319 h 3570266"/>
              <a:gd name="connsiteX26" fmla="*/ 2898477 w 3634496"/>
              <a:gd name="connsiteY26" fmla="*/ 2563629 h 3570266"/>
              <a:gd name="connsiteX27" fmla="*/ 2907799 w 3634496"/>
              <a:gd name="connsiteY27" fmla="*/ 2569720 h 3570266"/>
              <a:gd name="connsiteX28" fmla="*/ 2888953 w 3634496"/>
              <a:gd name="connsiteY28" fmla="*/ 2574131 h 3570266"/>
              <a:gd name="connsiteX29" fmla="*/ 2898477 w 3634496"/>
              <a:gd name="connsiteY29" fmla="*/ 2563629 h 3570266"/>
              <a:gd name="connsiteX30" fmla="*/ 2767817 w 3634496"/>
              <a:gd name="connsiteY30" fmla="*/ 2530085 h 3570266"/>
              <a:gd name="connsiteX31" fmla="*/ 2768001 w 3634496"/>
              <a:gd name="connsiteY31" fmla="*/ 2548401 h 3570266"/>
              <a:gd name="connsiteX32" fmla="*/ 2749024 w 3634496"/>
              <a:gd name="connsiteY32" fmla="*/ 2546609 h 3570266"/>
              <a:gd name="connsiteX33" fmla="*/ 2767817 w 3634496"/>
              <a:gd name="connsiteY33" fmla="*/ 2530085 h 3570266"/>
              <a:gd name="connsiteX34" fmla="*/ 246103 w 3634496"/>
              <a:gd name="connsiteY34" fmla="*/ 2461436 h 3570266"/>
              <a:gd name="connsiteX35" fmla="*/ 258583 w 3634496"/>
              <a:gd name="connsiteY35" fmla="*/ 2470211 h 3570266"/>
              <a:gd name="connsiteX36" fmla="*/ 259500 w 3634496"/>
              <a:gd name="connsiteY36" fmla="*/ 2471052 h 3570266"/>
              <a:gd name="connsiteX37" fmla="*/ 246103 w 3634496"/>
              <a:gd name="connsiteY37" fmla="*/ 2461436 h 3570266"/>
              <a:gd name="connsiteX38" fmla="*/ 3222799 w 3634496"/>
              <a:gd name="connsiteY38" fmla="*/ 2409417 h 3570266"/>
              <a:gd name="connsiteX39" fmla="*/ 3224064 w 3634496"/>
              <a:gd name="connsiteY39" fmla="*/ 2416175 h 3570266"/>
              <a:gd name="connsiteX40" fmla="*/ 3222799 w 3634496"/>
              <a:gd name="connsiteY40" fmla="*/ 2409417 h 3570266"/>
              <a:gd name="connsiteX41" fmla="*/ 3241395 w 3634496"/>
              <a:gd name="connsiteY41" fmla="*/ 2383589 h 3570266"/>
              <a:gd name="connsiteX42" fmla="*/ 3249905 w 3634496"/>
              <a:gd name="connsiteY42" fmla="*/ 2384870 h 3570266"/>
              <a:gd name="connsiteX43" fmla="*/ 3246953 w 3634496"/>
              <a:gd name="connsiteY43" fmla="*/ 2390909 h 3570266"/>
              <a:gd name="connsiteX44" fmla="*/ 3339388 w 3634496"/>
              <a:gd name="connsiteY44" fmla="*/ 2292005 h 3570266"/>
              <a:gd name="connsiteX45" fmla="*/ 3330262 w 3634496"/>
              <a:gd name="connsiteY45" fmla="*/ 2298097 h 3570266"/>
              <a:gd name="connsiteX46" fmla="*/ 3335625 w 3634496"/>
              <a:gd name="connsiteY46" fmla="*/ 2293236 h 3570266"/>
              <a:gd name="connsiteX47" fmla="*/ 28280 w 3634496"/>
              <a:gd name="connsiteY47" fmla="*/ 2113419 h 3570266"/>
              <a:gd name="connsiteX48" fmla="*/ 31363 w 3634496"/>
              <a:gd name="connsiteY48" fmla="*/ 2115333 h 3570266"/>
              <a:gd name="connsiteX49" fmla="*/ 29017 w 3634496"/>
              <a:gd name="connsiteY49" fmla="*/ 2120134 h 3570266"/>
              <a:gd name="connsiteX50" fmla="*/ 28280 w 3634496"/>
              <a:gd name="connsiteY50" fmla="*/ 2113419 h 3570266"/>
              <a:gd name="connsiteX51" fmla="*/ 2559183 w 3634496"/>
              <a:gd name="connsiteY51" fmla="*/ 2112530 h 3570266"/>
              <a:gd name="connsiteX52" fmla="*/ 2555021 w 3634496"/>
              <a:gd name="connsiteY52" fmla="*/ 2121047 h 3570266"/>
              <a:gd name="connsiteX53" fmla="*/ 2552468 w 3634496"/>
              <a:gd name="connsiteY53" fmla="*/ 2119800 h 3570266"/>
              <a:gd name="connsiteX54" fmla="*/ 2575843 w 3634496"/>
              <a:gd name="connsiteY54" fmla="*/ 2093008 h 3570266"/>
              <a:gd name="connsiteX55" fmla="*/ 2576104 w 3634496"/>
              <a:gd name="connsiteY55" fmla="*/ 2093365 h 3570266"/>
              <a:gd name="connsiteX56" fmla="*/ 2575923 w 3634496"/>
              <a:gd name="connsiteY56" fmla="*/ 2094479 h 3570266"/>
              <a:gd name="connsiteX57" fmla="*/ 2604894 w 3634496"/>
              <a:gd name="connsiteY57" fmla="*/ 1987721 h 3570266"/>
              <a:gd name="connsiteX58" fmla="*/ 2612874 w 3634496"/>
              <a:gd name="connsiteY58" fmla="*/ 1990087 h 3570266"/>
              <a:gd name="connsiteX59" fmla="*/ 2603759 w 3634496"/>
              <a:gd name="connsiteY59" fmla="*/ 1990044 h 3570266"/>
              <a:gd name="connsiteX60" fmla="*/ 2659593 w 3634496"/>
              <a:gd name="connsiteY60" fmla="*/ 1882269 h 3570266"/>
              <a:gd name="connsiteX61" fmla="*/ 2650456 w 3634496"/>
              <a:gd name="connsiteY61" fmla="*/ 1894495 h 3570266"/>
              <a:gd name="connsiteX62" fmla="*/ 2659593 w 3634496"/>
              <a:gd name="connsiteY62" fmla="*/ 1882269 h 3570266"/>
              <a:gd name="connsiteX63" fmla="*/ 2728985 w 3634496"/>
              <a:gd name="connsiteY63" fmla="*/ 1817572 h 3570266"/>
              <a:gd name="connsiteX64" fmla="*/ 2727905 w 3634496"/>
              <a:gd name="connsiteY64" fmla="*/ 1826253 h 3570266"/>
              <a:gd name="connsiteX65" fmla="*/ 2728985 w 3634496"/>
              <a:gd name="connsiteY65" fmla="*/ 1817572 h 3570266"/>
              <a:gd name="connsiteX66" fmla="*/ 2997042 w 3634496"/>
              <a:gd name="connsiteY66" fmla="*/ 1703854 h 3570266"/>
              <a:gd name="connsiteX67" fmla="*/ 2997389 w 3634496"/>
              <a:gd name="connsiteY67" fmla="*/ 1704212 h 3570266"/>
              <a:gd name="connsiteX68" fmla="*/ 2984583 w 3634496"/>
              <a:gd name="connsiteY68" fmla="*/ 1704402 h 3570266"/>
              <a:gd name="connsiteX69" fmla="*/ 2997042 w 3634496"/>
              <a:gd name="connsiteY69" fmla="*/ 1703854 h 3570266"/>
              <a:gd name="connsiteX70" fmla="*/ 3381370 w 3634496"/>
              <a:gd name="connsiteY70" fmla="*/ 1689060 h 3570266"/>
              <a:gd name="connsiteX71" fmla="*/ 3440143 w 3634496"/>
              <a:gd name="connsiteY71" fmla="*/ 1694714 h 3570266"/>
              <a:gd name="connsiteX72" fmla="*/ 3427199 w 3634496"/>
              <a:gd name="connsiteY72" fmla="*/ 1689922 h 3570266"/>
              <a:gd name="connsiteX73" fmla="*/ 3443018 w 3634496"/>
              <a:gd name="connsiteY73" fmla="*/ 1691706 h 3570266"/>
              <a:gd name="connsiteX74" fmla="*/ 3463800 w 3634496"/>
              <a:gd name="connsiteY74" fmla="*/ 1698793 h 3570266"/>
              <a:gd name="connsiteX75" fmla="*/ 3455357 w 3634496"/>
              <a:gd name="connsiteY75" fmla="*/ 1697736 h 3570266"/>
              <a:gd name="connsiteX76" fmla="*/ 3465878 w 3634496"/>
              <a:gd name="connsiteY76" fmla="*/ 1710360 h 3570266"/>
              <a:gd name="connsiteX77" fmla="*/ 3470635 w 3634496"/>
              <a:gd name="connsiteY77" fmla="*/ 1706738 h 3570266"/>
              <a:gd name="connsiteX78" fmla="*/ 3472582 w 3634496"/>
              <a:gd name="connsiteY78" fmla="*/ 1712102 h 3570266"/>
              <a:gd name="connsiteX79" fmla="*/ 3483513 w 3634496"/>
              <a:gd name="connsiteY79" fmla="*/ 1708427 h 3570266"/>
              <a:gd name="connsiteX80" fmla="*/ 3511053 w 3634496"/>
              <a:gd name="connsiteY80" fmla="*/ 1729368 h 3570266"/>
              <a:gd name="connsiteX81" fmla="*/ 3538118 w 3634496"/>
              <a:gd name="connsiteY81" fmla="*/ 1754874 h 3570266"/>
              <a:gd name="connsiteX82" fmla="*/ 3535048 w 3634496"/>
              <a:gd name="connsiteY82" fmla="*/ 1745699 h 3570266"/>
              <a:gd name="connsiteX83" fmla="*/ 3531901 w 3634496"/>
              <a:gd name="connsiteY83" fmla="*/ 1736679 h 3570266"/>
              <a:gd name="connsiteX84" fmla="*/ 3541146 w 3634496"/>
              <a:gd name="connsiteY84" fmla="*/ 1748680 h 3570266"/>
              <a:gd name="connsiteX85" fmla="*/ 3542821 w 3634496"/>
              <a:gd name="connsiteY85" fmla="*/ 1742016 h 3570266"/>
              <a:gd name="connsiteX86" fmla="*/ 3576796 w 3634496"/>
              <a:gd name="connsiteY86" fmla="*/ 1778189 h 3570266"/>
              <a:gd name="connsiteX87" fmla="*/ 3603244 w 3634496"/>
              <a:gd name="connsiteY87" fmla="*/ 1813945 h 3570266"/>
              <a:gd name="connsiteX88" fmla="*/ 3602110 w 3634496"/>
              <a:gd name="connsiteY88" fmla="*/ 1813391 h 3570266"/>
              <a:gd name="connsiteX89" fmla="*/ 3619929 w 3634496"/>
              <a:gd name="connsiteY89" fmla="*/ 1832651 h 3570266"/>
              <a:gd name="connsiteX90" fmla="*/ 3612686 w 3634496"/>
              <a:gd name="connsiteY90" fmla="*/ 1835250 h 3570266"/>
              <a:gd name="connsiteX91" fmla="*/ 3628677 w 3634496"/>
              <a:gd name="connsiteY91" fmla="*/ 1864361 h 3570266"/>
              <a:gd name="connsiteX92" fmla="*/ 3634496 w 3634496"/>
              <a:gd name="connsiteY92" fmla="*/ 1889843 h 3570266"/>
              <a:gd name="connsiteX93" fmla="*/ 3619326 w 3634496"/>
              <a:gd name="connsiteY93" fmla="*/ 1902189 h 3570266"/>
              <a:gd name="connsiteX94" fmla="*/ 3621447 w 3634496"/>
              <a:gd name="connsiteY94" fmla="*/ 1929126 h 3570266"/>
              <a:gd name="connsiteX95" fmla="*/ 3473029 w 3634496"/>
              <a:gd name="connsiteY95" fmla="*/ 2164509 h 3570266"/>
              <a:gd name="connsiteX96" fmla="*/ 3407581 w 3634496"/>
              <a:gd name="connsiteY96" fmla="*/ 2223652 h 3570266"/>
              <a:gd name="connsiteX97" fmla="*/ 3406370 w 3634496"/>
              <a:gd name="connsiteY97" fmla="*/ 2226130 h 3570266"/>
              <a:gd name="connsiteX98" fmla="*/ 3404630 w 3634496"/>
              <a:gd name="connsiteY98" fmla="*/ 2226814 h 3570266"/>
              <a:gd name="connsiteX99" fmla="*/ 3393687 w 3634496"/>
              <a:gd name="connsiteY99" fmla="*/ 2236623 h 3570266"/>
              <a:gd name="connsiteX100" fmla="*/ 3393082 w 3634496"/>
              <a:gd name="connsiteY100" fmla="*/ 2237861 h 3570266"/>
              <a:gd name="connsiteX101" fmla="*/ 3391342 w 3634496"/>
              <a:gd name="connsiteY101" fmla="*/ 2238546 h 3570266"/>
              <a:gd name="connsiteX102" fmla="*/ 3377988 w 3634496"/>
              <a:gd name="connsiteY102" fmla="*/ 2250053 h 3570266"/>
              <a:gd name="connsiteX103" fmla="*/ 3378118 w 3634496"/>
              <a:gd name="connsiteY103" fmla="*/ 2256256 h 3570266"/>
              <a:gd name="connsiteX104" fmla="*/ 3375642 w 3634496"/>
              <a:gd name="connsiteY104" fmla="*/ 2251977 h 3570266"/>
              <a:gd name="connsiteX105" fmla="*/ 3375037 w 3634496"/>
              <a:gd name="connsiteY105" fmla="*/ 2253215 h 3570266"/>
              <a:gd name="connsiteX106" fmla="*/ 3368992 w 3634496"/>
              <a:gd name="connsiteY106" fmla="*/ 2262348 h 3570266"/>
              <a:gd name="connsiteX107" fmla="*/ 3367111 w 3634496"/>
              <a:gd name="connsiteY107" fmla="*/ 2260086 h 3570266"/>
              <a:gd name="connsiteX108" fmla="*/ 3329668 w 3634496"/>
              <a:gd name="connsiteY108" fmla="*/ 2293202 h 3570266"/>
              <a:gd name="connsiteX109" fmla="*/ 3302486 w 3634496"/>
              <a:gd name="connsiteY109" fmla="*/ 2317904 h 3570266"/>
              <a:gd name="connsiteX110" fmla="*/ 3298852 w 3634496"/>
              <a:gd name="connsiteY110" fmla="*/ 2328215 h 3570266"/>
              <a:gd name="connsiteX111" fmla="*/ 3237114 w 3634496"/>
              <a:gd name="connsiteY111" fmla="*/ 2374014 h 3570266"/>
              <a:gd name="connsiteX112" fmla="*/ 3184965 w 3634496"/>
              <a:gd name="connsiteY112" fmla="*/ 2415292 h 3570266"/>
              <a:gd name="connsiteX113" fmla="*/ 3187572 w 3634496"/>
              <a:gd name="connsiteY113" fmla="*/ 2428652 h 3570266"/>
              <a:gd name="connsiteX114" fmla="*/ 3211197 w 3634496"/>
              <a:gd name="connsiteY114" fmla="*/ 2408351 h 3570266"/>
              <a:gd name="connsiteX115" fmla="*/ 3196223 w 3634496"/>
              <a:gd name="connsiteY115" fmla="*/ 2432880 h 3570266"/>
              <a:gd name="connsiteX116" fmla="*/ 3194145 w 3634496"/>
              <a:gd name="connsiteY116" fmla="*/ 2421313 h 3570266"/>
              <a:gd name="connsiteX117" fmla="*/ 3187032 w 3634496"/>
              <a:gd name="connsiteY117" fmla="*/ 2432993 h 3570266"/>
              <a:gd name="connsiteX118" fmla="*/ 3176035 w 3634496"/>
              <a:gd name="connsiteY118" fmla="*/ 2430688 h 3570266"/>
              <a:gd name="connsiteX119" fmla="*/ 3126784 w 3634496"/>
              <a:gd name="connsiteY119" fmla="*/ 2456690 h 3570266"/>
              <a:gd name="connsiteX120" fmla="*/ 3125649 w 3634496"/>
              <a:gd name="connsiteY120" fmla="*/ 2456136 h 3570266"/>
              <a:gd name="connsiteX121" fmla="*/ 3112901 w 3634496"/>
              <a:gd name="connsiteY121" fmla="*/ 2463527 h 3570266"/>
              <a:gd name="connsiteX122" fmla="*/ 3111875 w 3634496"/>
              <a:gd name="connsiteY122" fmla="*/ 2484321 h 3570266"/>
              <a:gd name="connsiteX123" fmla="*/ 3088800 w 3634496"/>
              <a:gd name="connsiteY123" fmla="*/ 2494147 h 3570266"/>
              <a:gd name="connsiteX124" fmla="*/ 3086973 w 3634496"/>
              <a:gd name="connsiteY124" fmla="*/ 2503998 h 3570266"/>
              <a:gd name="connsiteX125" fmla="*/ 3075447 w 3634496"/>
              <a:gd name="connsiteY125" fmla="*/ 2502777 h 3570266"/>
              <a:gd name="connsiteX126" fmla="*/ 3072485 w 3634496"/>
              <a:gd name="connsiteY126" fmla="*/ 2512073 h 3570266"/>
              <a:gd name="connsiteX127" fmla="*/ 3069295 w 3634496"/>
              <a:gd name="connsiteY127" fmla="*/ 2487684 h 3570266"/>
              <a:gd name="connsiteX128" fmla="*/ 3053388 w 3634496"/>
              <a:gd name="connsiteY128" fmla="*/ 2495066 h 3570266"/>
              <a:gd name="connsiteX129" fmla="*/ 3054730 w 3634496"/>
              <a:gd name="connsiteY129" fmla="*/ 2498792 h 3570266"/>
              <a:gd name="connsiteX130" fmla="*/ 3052243 w 3634496"/>
              <a:gd name="connsiteY130" fmla="*/ 2500646 h 3570266"/>
              <a:gd name="connsiteX131" fmla="*/ 3051043 w 3634496"/>
              <a:gd name="connsiteY131" fmla="*/ 2496990 h 3570266"/>
              <a:gd name="connsiteX132" fmla="*/ 3035884 w 3634496"/>
              <a:gd name="connsiteY132" fmla="*/ 2503203 h 3570266"/>
              <a:gd name="connsiteX133" fmla="*/ 3055639 w 3634496"/>
              <a:gd name="connsiteY133" fmla="*/ 2531083 h 3570266"/>
              <a:gd name="connsiteX134" fmla="*/ 3037257 w 3634496"/>
              <a:gd name="connsiteY134" fmla="*/ 2531308 h 3570266"/>
              <a:gd name="connsiteX135" fmla="*/ 3005728 w 3634496"/>
              <a:gd name="connsiteY135" fmla="*/ 2546212 h 3570266"/>
              <a:gd name="connsiteX136" fmla="*/ 3012907 w 3634496"/>
              <a:gd name="connsiteY136" fmla="*/ 2537634 h 3570266"/>
              <a:gd name="connsiteX137" fmla="*/ 3001976 w 3634496"/>
              <a:gd name="connsiteY137" fmla="*/ 2541308 h 3570266"/>
              <a:gd name="connsiteX138" fmla="*/ 2991109 w 3634496"/>
              <a:gd name="connsiteY138" fmla="*/ 2548084 h 3570266"/>
              <a:gd name="connsiteX139" fmla="*/ 2989790 w 3634496"/>
              <a:gd name="connsiteY139" fmla="*/ 2529214 h 3570266"/>
              <a:gd name="connsiteX140" fmla="*/ 2962942 w 3634496"/>
              <a:gd name="connsiteY140" fmla="*/ 2543527 h 3570266"/>
              <a:gd name="connsiteX141" fmla="*/ 2954011 w 3634496"/>
              <a:gd name="connsiteY141" fmla="*/ 2561801 h 3570266"/>
              <a:gd name="connsiteX142" fmla="*/ 2986287 w 3634496"/>
              <a:gd name="connsiteY142" fmla="*/ 2545728 h 3570266"/>
              <a:gd name="connsiteX143" fmla="*/ 2976621 w 3634496"/>
              <a:gd name="connsiteY143" fmla="*/ 2556160 h 3570266"/>
              <a:gd name="connsiteX144" fmla="*/ 2966955 w 3634496"/>
              <a:gd name="connsiteY144" fmla="*/ 2566591 h 3570266"/>
              <a:gd name="connsiteX145" fmla="*/ 2933954 w 3634496"/>
              <a:gd name="connsiteY145" fmla="*/ 2568689 h 3570266"/>
              <a:gd name="connsiteX146" fmla="*/ 2945567 w 3634496"/>
              <a:gd name="connsiteY146" fmla="*/ 2560744 h 3570266"/>
              <a:gd name="connsiteX147" fmla="*/ 2928396 w 3634496"/>
              <a:gd name="connsiteY147" fmla="*/ 2558491 h 3570266"/>
              <a:gd name="connsiteX148" fmla="*/ 2953167 w 3634496"/>
              <a:gd name="connsiteY148" fmla="*/ 2532611 h 3570266"/>
              <a:gd name="connsiteX149" fmla="*/ 2956865 w 3634496"/>
              <a:gd name="connsiteY149" fmla="*/ 2528279 h 3570266"/>
              <a:gd name="connsiteX150" fmla="*/ 2931844 w 3634496"/>
              <a:gd name="connsiteY150" fmla="*/ 2532742 h 3570266"/>
              <a:gd name="connsiteX151" fmla="*/ 2930634 w 3634496"/>
              <a:gd name="connsiteY151" fmla="*/ 2535219 h 3570266"/>
              <a:gd name="connsiteX152" fmla="*/ 2915659 w 3634496"/>
              <a:gd name="connsiteY152" fmla="*/ 2559748 h 3570266"/>
              <a:gd name="connsiteX153" fmla="*/ 2909376 w 3634496"/>
              <a:gd name="connsiteY153" fmla="*/ 2538452 h 3570266"/>
              <a:gd name="connsiteX154" fmla="*/ 2886897 w 3634496"/>
              <a:gd name="connsiteY154" fmla="*/ 2550296 h 3570266"/>
              <a:gd name="connsiteX155" fmla="*/ 2862612 w 3634496"/>
              <a:gd name="connsiteY155" fmla="*/ 2559723 h 3570266"/>
              <a:gd name="connsiteX156" fmla="*/ 2871122 w 3634496"/>
              <a:gd name="connsiteY156" fmla="*/ 2563881 h 3570266"/>
              <a:gd name="connsiteX157" fmla="*/ 2846783 w 3634496"/>
              <a:gd name="connsiteY157" fmla="*/ 2564073 h 3570266"/>
              <a:gd name="connsiteX158" fmla="*/ 2844716 w 3634496"/>
              <a:gd name="connsiteY158" fmla="*/ 2546372 h 3570266"/>
              <a:gd name="connsiteX159" fmla="*/ 2821631 w 3634496"/>
              <a:gd name="connsiteY159" fmla="*/ 2559455 h 3570266"/>
              <a:gd name="connsiteX160" fmla="*/ 2826410 w 3634496"/>
              <a:gd name="connsiteY160" fmla="*/ 2543565 h 3570266"/>
              <a:gd name="connsiteX161" fmla="*/ 2814398 w 3634496"/>
              <a:gd name="connsiteY161" fmla="*/ 2558798 h 3570266"/>
              <a:gd name="connsiteX162" fmla="*/ 2792286 w 3634496"/>
              <a:gd name="connsiteY162" fmla="*/ 2538974 h 3570266"/>
              <a:gd name="connsiteX163" fmla="*/ 2792405 w 3634496"/>
              <a:gd name="connsiteY163" fmla="*/ 2554189 h 3570266"/>
              <a:gd name="connsiteX164" fmla="*/ 2769741 w 3634496"/>
              <a:gd name="connsiteY164" fmla="*/ 2547717 h 3570266"/>
              <a:gd name="connsiteX165" fmla="*/ 2785992 w 3634496"/>
              <a:gd name="connsiteY165" fmla="*/ 2523812 h 3570266"/>
              <a:gd name="connsiteX166" fmla="*/ 2773719 w 3634496"/>
              <a:gd name="connsiteY166" fmla="*/ 2520883 h 3570266"/>
              <a:gd name="connsiteX167" fmla="*/ 2738568 w 3634496"/>
              <a:gd name="connsiteY167" fmla="*/ 2537086 h 3570266"/>
              <a:gd name="connsiteX168" fmla="*/ 2748169 w 3634496"/>
              <a:gd name="connsiteY168" fmla="*/ 2523553 h 3570266"/>
              <a:gd name="connsiteX169" fmla="*/ 2717732 w 3634496"/>
              <a:gd name="connsiteY169" fmla="*/ 2520764 h 3570266"/>
              <a:gd name="connsiteX170" fmla="*/ 2680264 w 3634496"/>
              <a:gd name="connsiteY170" fmla="*/ 2497849 h 3570266"/>
              <a:gd name="connsiteX171" fmla="*/ 2683952 w 3634496"/>
              <a:gd name="connsiteY171" fmla="*/ 2499651 h 3570266"/>
              <a:gd name="connsiteX172" fmla="*/ 2667938 w 3634496"/>
              <a:gd name="connsiteY172" fmla="*/ 2482807 h 3570266"/>
              <a:gd name="connsiteX173" fmla="*/ 2674036 w 3634496"/>
              <a:gd name="connsiteY173" fmla="*/ 2485788 h 3570266"/>
              <a:gd name="connsiteX174" fmla="*/ 2658758 w 3634496"/>
              <a:gd name="connsiteY174" fmla="*/ 2476786 h 3570266"/>
              <a:gd name="connsiteX175" fmla="*/ 2644085 w 3634496"/>
              <a:gd name="connsiteY175" fmla="*/ 2466546 h 3570266"/>
              <a:gd name="connsiteX176" fmla="*/ 2661180 w 3634496"/>
              <a:gd name="connsiteY176" fmla="*/ 2471831 h 3570266"/>
              <a:gd name="connsiteX177" fmla="*/ 2629412 w 3634496"/>
              <a:gd name="connsiteY177" fmla="*/ 2456305 h 3570266"/>
              <a:gd name="connsiteX178" fmla="*/ 2628017 w 3634496"/>
              <a:gd name="connsiteY178" fmla="*/ 2440467 h 3570266"/>
              <a:gd name="connsiteX179" fmla="*/ 2604628 w 3634496"/>
              <a:gd name="connsiteY179" fmla="*/ 2420020 h 3570266"/>
              <a:gd name="connsiteX180" fmla="*/ 2608261 w 3634496"/>
              <a:gd name="connsiteY180" fmla="*/ 2412586 h 3570266"/>
              <a:gd name="connsiteX181" fmla="*/ 2631627 w 3634496"/>
              <a:gd name="connsiteY181" fmla="*/ 2445302 h 3570266"/>
              <a:gd name="connsiteX182" fmla="*/ 2649208 w 3634496"/>
              <a:gd name="connsiteY182" fmla="*/ 2434133 h 3570266"/>
              <a:gd name="connsiteX183" fmla="*/ 2591511 w 3634496"/>
              <a:gd name="connsiteY183" fmla="*/ 2390779 h 3570266"/>
              <a:gd name="connsiteX184" fmla="*/ 2587045 w 3634496"/>
              <a:gd name="connsiteY184" fmla="*/ 2362889 h 3570266"/>
              <a:gd name="connsiteX185" fmla="*/ 2582828 w 3634496"/>
              <a:gd name="connsiteY185" fmla="*/ 2362171 h 3570266"/>
              <a:gd name="connsiteX186" fmla="*/ 2590678 w 3634496"/>
              <a:gd name="connsiteY186" fmla="*/ 2355455 h 3570266"/>
              <a:gd name="connsiteX187" fmla="*/ 2585649 w 3634496"/>
              <a:gd name="connsiteY187" fmla="*/ 2349928 h 3570266"/>
              <a:gd name="connsiteX188" fmla="*/ 2589941 w 3634496"/>
              <a:gd name="connsiteY188" fmla="*/ 2350491 h 3570266"/>
              <a:gd name="connsiteX189" fmla="*/ 2584978 w 3634496"/>
              <a:gd name="connsiteY189" fmla="*/ 2345188 h 3570266"/>
              <a:gd name="connsiteX190" fmla="*/ 2602678 w 3634496"/>
              <a:gd name="connsiteY190" fmla="*/ 2349234 h 3570266"/>
              <a:gd name="connsiteX191" fmla="*/ 2600398 w 3634496"/>
              <a:gd name="connsiteY191" fmla="*/ 2357136 h 3570266"/>
              <a:gd name="connsiteX192" fmla="*/ 2610260 w 3634496"/>
              <a:gd name="connsiteY192" fmla="*/ 2358886 h 3570266"/>
              <a:gd name="connsiteX193" fmla="*/ 2606971 w 3634496"/>
              <a:gd name="connsiteY193" fmla="*/ 2349797 h 3570266"/>
              <a:gd name="connsiteX194" fmla="*/ 2603284 w 3634496"/>
              <a:gd name="connsiteY194" fmla="*/ 2347995 h 3570266"/>
              <a:gd name="connsiteX195" fmla="*/ 2604495 w 3634496"/>
              <a:gd name="connsiteY195" fmla="*/ 2345517 h 3570266"/>
              <a:gd name="connsiteX196" fmla="*/ 2606442 w 3634496"/>
              <a:gd name="connsiteY196" fmla="*/ 2348004 h 3570266"/>
              <a:gd name="connsiteX197" fmla="*/ 2605100 w 3634496"/>
              <a:gd name="connsiteY197" fmla="*/ 2344278 h 3570266"/>
              <a:gd name="connsiteX198" fmla="*/ 2603889 w 3634496"/>
              <a:gd name="connsiteY198" fmla="*/ 2346756 h 3570266"/>
              <a:gd name="connsiteX199" fmla="*/ 2580026 w 3634496"/>
              <a:gd name="connsiteY199" fmla="*/ 2336628 h 3570266"/>
              <a:gd name="connsiteX200" fmla="*/ 2581788 w 3634496"/>
              <a:gd name="connsiteY200" fmla="*/ 2320799 h 3570266"/>
              <a:gd name="connsiteX201" fmla="*/ 2560767 w 3634496"/>
              <a:gd name="connsiteY201" fmla="*/ 2286160 h 3570266"/>
              <a:gd name="connsiteX202" fmla="*/ 2569882 w 3634496"/>
              <a:gd name="connsiteY202" fmla="*/ 2286203 h 3570266"/>
              <a:gd name="connsiteX203" fmla="*/ 2569524 w 3634496"/>
              <a:gd name="connsiteY203" fmla="*/ 2243437 h 3570266"/>
              <a:gd name="connsiteX204" fmla="*/ 2557727 w 3634496"/>
              <a:gd name="connsiteY204" fmla="*/ 2230189 h 3570266"/>
              <a:gd name="connsiteX205" fmla="*/ 2561348 w 3634496"/>
              <a:gd name="connsiteY205" fmla="*/ 2228890 h 3570266"/>
              <a:gd name="connsiteX206" fmla="*/ 2553985 w 3634496"/>
              <a:gd name="connsiteY206" fmla="*/ 2219152 h 3570266"/>
              <a:gd name="connsiteX207" fmla="*/ 2562571 w 3634496"/>
              <a:gd name="connsiteY207" fmla="*/ 2217401 h 3570266"/>
              <a:gd name="connsiteX208" fmla="*/ 2560871 w 3634496"/>
              <a:gd name="connsiteY208" fmla="*/ 2170910 h 3570266"/>
              <a:gd name="connsiteX209" fmla="*/ 2549744 w 3634496"/>
              <a:gd name="connsiteY209" fmla="*/ 2159525 h 3570266"/>
              <a:gd name="connsiteX210" fmla="*/ 2564991 w 3634496"/>
              <a:gd name="connsiteY210" fmla="*/ 2144146 h 3570266"/>
              <a:gd name="connsiteX211" fmla="*/ 2556891 w 3634496"/>
              <a:gd name="connsiteY211" fmla="*/ 2126566 h 3570266"/>
              <a:gd name="connsiteX212" fmla="*/ 2564730 w 3634496"/>
              <a:gd name="connsiteY212" fmla="*/ 2128862 h 3570266"/>
              <a:gd name="connsiteX213" fmla="*/ 2573130 w 3634496"/>
              <a:gd name="connsiteY213" fmla="*/ 2111672 h 3570266"/>
              <a:gd name="connsiteX214" fmla="*/ 2575923 w 3634496"/>
              <a:gd name="connsiteY214" fmla="*/ 2094479 h 3570266"/>
              <a:gd name="connsiteX215" fmla="*/ 2576028 w 3634496"/>
              <a:gd name="connsiteY215" fmla="*/ 2096397 h 3570266"/>
              <a:gd name="connsiteX216" fmla="*/ 2578461 w 3634496"/>
              <a:gd name="connsiteY216" fmla="*/ 2082431 h 3570266"/>
              <a:gd name="connsiteX217" fmla="*/ 2575635 w 3634496"/>
              <a:gd name="connsiteY217" fmla="*/ 2089203 h 3570266"/>
              <a:gd name="connsiteX218" fmla="*/ 2575843 w 3634496"/>
              <a:gd name="connsiteY218" fmla="*/ 2093008 h 3570266"/>
              <a:gd name="connsiteX219" fmla="*/ 2572114 w 3634496"/>
              <a:gd name="connsiteY219" fmla="*/ 2087914 h 3570266"/>
              <a:gd name="connsiteX220" fmla="*/ 2565108 w 3634496"/>
              <a:gd name="connsiteY220" fmla="*/ 2091060 h 3570266"/>
              <a:gd name="connsiteX221" fmla="*/ 2551819 w 3634496"/>
              <a:gd name="connsiteY221" fmla="*/ 2102792 h 3570266"/>
              <a:gd name="connsiteX222" fmla="*/ 2574038 w 3634496"/>
              <a:gd name="connsiteY222" fmla="*/ 2072787 h 3570266"/>
              <a:gd name="connsiteX223" fmla="*/ 2572352 w 3634496"/>
              <a:gd name="connsiteY223" fmla="*/ 2085584 h 3570266"/>
              <a:gd name="connsiteX224" fmla="*/ 2589759 w 3634496"/>
              <a:gd name="connsiteY224" fmla="*/ 2049966 h 3570266"/>
              <a:gd name="connsiteX225" fmla="*/ 2593566 w 3634496"/>
              <a:gd name="connsiteY225" fmla="*/ 2066982 h 3570266"/>
              <a:gd name="connsiteX226" fmla="*/ 2594581 w 3634496"/>
              <a:gd name="connsiteY226" fmla="*/ 2052323 h 3570266"/>
              <a:gd name="connsiteX227" fmla="*/ 2597663 w 3634496"/>
              <a:gd name="connsiteY227" fmla="*/ 2055363 h 3570266"/>
              <a:gd name="connsiteX228" fmla="*/ 2594462 w 3634496"/>
              <a:gd name="connsiteY228" fmla="*/ 2037108 h 3570266"/>
              <a:gd name="connsiteX229" fmla="*/ 2602798 w 3634496"/>
              <a:gd name="connsiteY229" fmla="*/ 2013939 h 3570266"/>
              <a:gd name="connsiteX230" fmla="*/ 2604604 w 3634496"/>
              <a:gd name="connsiteY230" fmla="*/ 2016357 h 3570266"/>
              <a:gd name="connsiteX231" fmla="*/ 2606830 w 3634496"/>
              <a:gd name="connsiteY231" fmla="*/ 1999219 h 3570266"/>
              <a:gd name="connsiteX232" fmla="*/ 2607149 w 3634496"/>
              <a:gd name="connsiteY232" fmla="*/ 1999375 h 3570266"/>
              <a:gd name="connsiteX233" fmla="*/ 2610429 w 3634496"/>
              <a:gd name="connsiteY233" fmla="*/ 2000978 h 3570266"/>
              <a:gd name="connsiteX234" fmla="*/ 2616703 w 3634496"/>
              <a:gd name="connsiteY234" fmla="*/ 1994835 h 3570266"/>
              <a:gd name="connsiteX235" fmla="*/ 2622961 w 3634496"/>
              <a:gd name="connsiteY235" fmla="*/ 1960100 h 3570266"/>
              <a:gd name="connsiteX236" fmla="*/ 2620615 w 3634496"/>
              <a:gd name="connsiteY236" fmla="*/ 1964900 h 3570266"/>
              <a:gd name="connsiteX237" fmla="*/ 2627860 w 3634496"/>
              <a:gd name="connsiteY237" fmla="*/ 1959424 h 3570266"/>
              <a:gd name="connsiteX238" fmla="*/ 2638379 w 3634496"/>
              <a:gd name="connsiteY238" fmla="*/ 1903749 h 3570266"/>
              <a:gd name="connsiteX239" fmla="*/ 2640974 w 3634496"/>
              <a:gd name="connsiteY239" fmla="*/ 1923243 h 3570266"/>
              <a:gd name="connsiteX240" fmla="*/ 2652446 w 3634496"/>
              <a:gd name="connsiteY240" fmla="*/ 1915228 h 3570266"/>
              <a:gd name="connsiteX241" fmla="*/ 2644727 w 3634496"/>
              <a:gd name="connsiteY241" fmla="*/ 1928146 h 3570266"/>
              <a:gd name="connsiteX242" fmla="*/ 2663269 w 3634496"/>
              <a:gd name="connsiteY242" fmla="*/ 1890205 h 3570266"/>
              <a:gd name="connsiteX243" fmla="*/ 2680234 w 3634496"/>
              <a:gd name="connsiteY243" fmla="*/ 1886410 h 3570266"/>
              <a:gd name="connsiteX244" fmla="*/ 2675151 w 3634496"/>
              <a:gd name="connsiteY244" fmla="*/ 1868770 h 3570266"/>
              <a:gd name="connsiteX245" fmla="*/ 2689846 w 3634496"/>
              <a:gd name="connsiteY245" fmla="*/ 1866742 h 3570266"/>
              <a:gd name="connsiteX246" fmla="*/ 2706767 w 3634496"/>
              <a:gd name="connsiteY246" fmla="*/ 1844700 h 3570266"/>
              <a:gd name="connsiteX247" fmla="*/ 2727299 w 3634496"/>
              <a:gd name="connsiteY247" fmla="*/ 1830369 h 3570266"/>
              <a:gd name="connsiteX248" fmla="*/ 2730251 w 3634496"/>
              <a:gd name="connsiteY248" fmla="*/ 1824330 h 3570266"/>
              <a:gd name="connsiteX249" fmla="*/ 2748978 w 3634496"/>
              <a:gd name="connsiteY249" fmla="*/ 1804705 h 3570266"/>
              <a:gd name="connsiteX250" fmla="*/ 2766570 w 3634496"/>
              <a:gd name="connsiteY250" fmla="*/ 1787403 h 3570266"/>
              <a:gd name="connsiteX251" fmla="*/ 2779448 w 3634496"/>
              <a:gd name="connsiteY251" fmla="*/ 1789092 h 3570266"/>
              <a:gd name="connsiteX252" fmla="*/ 2796294 w 3634496"/>
              <a:gd name="connsiteY252" fmla="*/ 1770082 h 3570266"/>
              <a:gd name="connsiteX253" fmla="*/ 2793320 w 3634496"/>
              <a:gd name="connsiteY253" fmla="*/ 1788389 h 3570266"/>
              <a:gd name="connsiteX254" fmla="*/ 2804197 w 3634496"/>
              <a:gd name="connsiteY254" fmla="*/ 1775480 h 3570266"/>
              <a:gd name="connsiteX255" fmla="*/ 2805463 w 3634496"/>
              <a:gd name="connsiteY255" fmla="*/ 1782237 h 3570266"/>
              <a:gd name="connsiteX256" fmla="*/ 2822989 w 3634496"/>
              <a:gd name="connsiteY256" fmla="*/ 1761833 h 3570266"/>
              <a:gd name="connsiteX257" fmla="*/ 2815745 w 3634496"/>
              <a:gd name="connsiteY257" fmla="*/ 1764432 h 3570266"/>
              <a:gd name="connsiteX258" fmla="*/ 2827217 w 3634496"/>
              <a:gd name="connsiteY258" fmla="*/ 1756418 h 3570266"/>
              <a:gd name="connsiteX259" fmla="*/ 2841771 w 3634496"/>
              <a:gd name="connsiteY259" fmla="*/ 1751444 h 3570266"/>
              <a:gd name="connsiteX260" fmla="*/ 2840624 w 3634496"/>
              <a:gd name="connsiteY260" fmla="*/ 1759900 h 3570266"/>
              <a:gd name="connsiteX261" fmla="*/ 2827942 w 3634496"/>
              <a:gd name="connsiteY261" fmla="*/ 1770393 h 3570266"/>
              <a:gd name="connsiteX262" fmla="*/ 2842031 w 3634496"/>
              <a:gd name="connsiteY262" fmla="*/ 1769605 h 3570266"/>
              <a:gd name="connsiteX263" fmla="*/ 2849080 w 3634496"/>
              <a:gd name="connsiteY263" fmla="*/ 1751946 h 3570266"/>
              <a:gd name="connsiteX264" fmla="*/ 2878198 w 3634496"/>
              <a:gd name="connsiteY264" fmla="*/ 1735864 h 3570266"/>
              <a:gd name="connsiteX265" fmla="*/ 2878934 w 3634496"/>
              <a:gd name="connsiteY265" fmla="*/ 1743706 h 3570266"/>
              <a:gd name="connsiteX266" fmla="*/ 2889800 w 3634496"/>
              <a:gd name="connsiteY266" fmla="*/ 1736930 h 3570266"/>
              <a:gd name="connsiteX267" fmla="*/ 2883821 w 3634496"/>
              <a:gd name="connsiteY267" fmla="*/ 1749164 h 3570266"/>
              <a:gd name="connsiteX268" fmla="*/ 2911133 w 3634496"/>
              <a:gd name="connsiteY268" fmla="*/ 1730666 h 3570266"/>
              <a:gd name="connsiteX269" fmla="*/ 2913005 w 3634496"/>
              <a:gd name="connsiteY269" fmla="*/ 1736184 h 3570266"/>
              <a:gd name="connsiteX270" fmla="*/ 2932467 w 3634496"/>
              <a:gd name="connsiteY270" fmla="*/ 1724401 h 3570266"/>
              <a:gd name="connsiteX271" fmla="*/ 2936564 w 3634496"/>
              <a:gd name="connsiteY271" fmla="*/ 1712782 h 3570266"/>
              <a:gd name="connsiteX272" fmla="*/ 2958634 w 3634496"/>
              <a:gd name="connsiteY272" fmla="*/ 1714359 h 3570266"/>
              <a:gd name="connsiteX273" fmla="*/ 2948706 w 3634496"/>
              <a:gd name="connsiteY273" fmla="*/ 1709507 h 3570266"/>
              <a:gd name="connsiteX274" fmla="*/ 2977404 w 3634496"/>
              <a:gd name="connsiteY274" fmla="*/ 1712980 h 3570266"/>
              <a:gd name="connsiteX275" fmla="*/ 3004295 w 3634496"/>
              <a:gd name="connsiteY275" fmla="*/ 1714036 h 3570266"/>
              <a:gd name="connsiteX276" fmla="*/ 2999727 w 3634496"/>
              <a:gd name="connsiteY276" fmla="*/ 1706623 h 3570266"/>
              <a:gd name="connsiteX277" fmla="*/ 2997389 w 3634496"/>
              <a:gd name="connsiteY277" fmla="*/ 1704212 h 3570266"/>
              <a:gd name="connsiteX278" fmla="*/ 3003585 w 3634496"/>
              <a:gd name="connsiteY278" fmla="*/ 1704121 h 3570266"/>
              <a:gd name="connsiteX279" fmla="*/ 3022482 w 3634496"/>
              <a:gd name="connsiteY279" fmla="*/ 1701629 h 3570266"/>
              <a:gd name="connsiteX280" fmla="*/ 3014556 w 3634496"/>
              <a:gd name="connsiteY280" fmla="*/ 1711377 h 3570266"/>
              <a:gd name="connsiteX281" fmla="*/ 3026093 w 3634496"/>
              <a:gd name="connsiteY281" fmla="*/ 1706463 h 3570266"/>
              <a:gd name="connsiteX282" fmla="*/ 3026299 w 3634496"/>
              <a:gd name="connsiteY282" fmla="*/ 1712512 h 3570266"/>
              <a:gd name="connsiteX283" fmla="*/ 3064532 w 3634496"/>
              <a:gd name="connsiteY283" fmla="*/ 1699350 h 3570266"/>
              <a:gd name="connsiteX284" fmla="*/ 3082762 w 3634496"/>
              <a:gd name="connsiteY284" fmla="*/ 1702312 h 3570266"/>
              <a:gd name="connsiteX285" fmla="*/ 3044529 w 3634496"/>
              <a:gd name="connsiteY285" fmla="*/ 1715474 h 3570266"/>
              <a:gd name="connsiteX286" fmla="*/ 3061635 w 3634496"/>
              <a:gd name="connsiteY286" fmla="*/ 1714625 h 3570266"/>
              <a:gd name="connsiteX287" fmla="*/ 3050163 w 3634496"/>
              <a:gd name="connsiteY287" fmla="*/ 1722639 h 3570266"/>
              <a:gd name="connsiteX288" fmla="*/ 3093965 w 3634496"/>
              <a:gd name="connsiteY288" fmla="*/ 1710664 h 3570266"/>
              <a:gd name="connsiteX289" fmla="*/ 3072490 w 3634496"/>
              <a:gd name="connsiteY289" fmla="*/ 1713983 h 3570266"/>
              <a:gd name="connsiteX290" fmla="*/ 3088331 w 3634496"/>
              <a:gd name="connsiteY290" fmla="*/ 1703499 h 3570266"/>
              <a:gd name="connsiteX291" fmla="*/ 3117039 w 3634496"/>
              <a:gd name="connsiteY291" fmla="*/ 1703715 h 3570266"/>
              <a:gd name="connsiteX292" fmla="*/ 3112140 w 3634496"/>
              <a:gd name="connsiteY292" fmla="*/ 1704391 h 3570266"/>
              <a:gd name="connsiteX293" fmla="*/ 3150753 w 3634496"/>
              <a:gd name="connsiteY293" fmla="*/ 1721727 h 3570266"/>
              <a:gd name="connsiteX294" fmla="*/ 3170140 w 3634496"/>
              <a:gd name="connsiteY294" fmla="*/ 1712976 h 3570266"/>
              <a:gd name="connsiteX295" fmla="*/ 3154115 w 3634496"/>
              <a:gd name="connsiteY295" fmla="*/ 1702266 h 3570266"/>
              <a:gd name="connsiteX296" fmla="*/ 3207227 w 3634496"/>
              <a:gd name="connsiteY296" fmla="*/ 1705393 h 3570266"/>
              <a:gd name="connsiteX297" fmla="*/ 3203659 w 3634496"/>
              <a:gd name="connsiteY297" fmla="*/ 1718806 h 3570266"/>
              <a:gd name="connsiteX298" fmla="*/ 3223793 w 3634496"/>
              <a:gd name="connsiteY298" fmla="*/ 1708885 h 3570266"/>
              <a:gd name="connsiteX299" fmla="*/ 3227403 w 3634496"/>
              <a:gd name="connsiteY299" fmla="*/ 1713719 h 3570266"/>
              <a:gd name="connsiteX300" fmla="*/ 3256456 w 3634496"/>
              <a:gd name="connsiteY300" fmla="*/ 1694536 h 3570266"/>
              <a:gd name="connsiteX301" fmla="*/ 3262080 w 3634496"/>
              <a:gd name="connsiteY301" fmla="*/ 1704958 h 3570266"/>
              <a:gd name="connsiteX302" fmla="*/ 3281532 w 3634496"/>
              <a:gd name="connsiteY302" fmla="*/ 1699309 h 3570266"/>
              <a:gd name="connsiteX303" fmla="*/ 3281002 w 3634496"/>
              <a:gd name="connsiteY303" fmla="*/ 1700393 h 3570266"/>
              <a:gd name="connsiteX304" fmla="*/ 3329151 w 3634496"/>
              <a:gd name="connsiteY304" fmla="*/ 1698216 h 3570266"/>
              <a:gd name="connsiteX305" fmla="*/ 3326069 w 3634496"/>
              <a:gd name="connsiteY305" fmla="*/ 1695175 h 3570266"/>
              <a:gd name="connsiteX306" fmla="*/ 3381370 w 3634496"/>
              <a:gd name="connsiteY306" fmla="*/ 1689060 h 3570266"/>
              <a:gd name="connsiteX307" fmla="*/ 2677445 w 3634496"/>
              <a:gd name="connsiteY307" fmla="*/ 1575402 h 3570266"/>
              <a:gd name="connsiteX308" fmla="*/ 2680532 w 3634496"/>
              <a:gd name="connsiteY308" fmla="*/ 1577610 h 3570266"/>
              <a:gd name="connsiteX309" fmla="*/ 2680526 w 3634496"/>
              <a:gd name="connsiteY309" fmla="*/ 1578443 h 3570266"/>
              <a:gd name="connsiteX310" fmla="*/ 2681177 w 3634496"/>
              <a:gd name="connsiteY310" fmla="*/ 1578072 h 3570266"/>
              <a:gd name="connsiteX311" fmla="*/ 2684214 w 3634496"/>
              <a:gd name="connsiteY311" fmla="*/ 1580245 h 3570266"/>
              <a:gd name="connsiteX312" fmla="*/ 2677445 w 3634496"/>
              <a:gd name="connsiteY312" fmla="*/ 1575402 h 3570266"/>
              <a:gd name="connsiteX313" fmla="*/ 2876149 w 3634496"/>
              <a:gd name="connsiteY313" fmla="*/ 1569297 h 3570266"/>
              <a:gd name="connsiteX314" fmla="*/ 2874398 w 3634496"/>
              <a:gd name="connsiteY314" fmla="*/ 1576115 h 3570266"/>
              <a:gd name="connsiteX315" fmla="*/ 2876149 w 3634496"/>
              <a:gd name="connsiteY315" fmla="*/ 1569297 h 3570266"/>
              <a:gd name="connsiteX316" fmla="*/ 2907678 w 3634496"/>
              <a:gd name="connsiteY316" fmla="*/ 1554394 h 3570266"/>
              <a:gd name="connsiteX317" fmla="*/ 2915053 w 3634496"/>
              <a:gd name="connsiteY317" fmla="*/ 1557998 h 3570266"/>
              <a:gd name="connsiteX318" fmla="*/ 2909614 w 3634496"/>
              <a:gd name="connsiteY318" fmla="*/ 1563014 h 3570266"/>
              <a:gd name="connsiteX319" fmla="*/ 84509 w 3634496"/>
              <a:gd name="connsiteY319" fmla="*/ 1513000 h 3570266"/>
              <a:gd name="connsiteX320" fmla="*/ 71739 w 3634496"/>
              <a:gd name="connsiteY320" fmla="*/ 1532659 h 3570266"/>
              <a:gd name="connsiteX321" fmla="*/ 69934 w 3634496"/>
              <a:gd name="connsiteY321" fmla="*/ 1530242 h 3570266"/>
              <a:gd name="connsiteX322" fmla="*/ 3036434 w 3634496"/>
              <a:gd name="connsiteY322" fmla="*/ 1486862 h 3570266"/>
              <a:gd name="connsiteX323" fmla="*/ 3024897 w 3634496"/>
              <a:gd name="connsiteY323" fmla="*/ 1491775 h 3570266"/>
              <a:gd name="connsiteX324" fmla="*/ 3032670 w 3634496"/>
              <a:gd name="connsiteY324" fmla="*/ 1488092 h 3570266"/>
              <a:gd name="connsiteX325" fmla="*/ 2490548 w 3634496"/>
              <a:gd name="connsiteY325" fmla="*/ 1484637 h 3570266"/>
              <a:gd name="connsiteX326" fmla="*/ 2501022 w 3634496"/>
              <a:gd name="connsiteY326" fmla="*/ 1489180 h 3570266"/>
              <a:gd name="connsiteX327" fmla="*/ 2503629 w 3634496"/>
              <a:gd name="connsiteY327" fmla="*/ 1499663 h 3570266"/>
              <a:gd name="connsiteX328" fmla="*/ 2485192 w 3634496"/>
              <a:gd name="connsiteY328" fmla="*/ 1490653 h 3570266"/>
              <a:gd name="connsiteX329" fmla="*/ 2490548 w 3634496"/>
              <a:gd name="connsiteY329" fmla="*/ 1484637 h 3570266"/>
              <a:gd name="connsiteX330" fmla="*/ 128055 w 3634496"/>
              <a:gd name="connsiteY330" fmla="*/ 1456343 h 3570266"/>
              <a:gd name="connsiteX331" fmla="*/ 129309 w 3634496"/>
              <a:gd name="connsiteY331" fmla="*/ 1459438 h 3570266"/>
              <a:gd name="connsiteX332" fmla="*/ 127411 w 3634496"/>
              <a:gd name="connsiteY332" fmla="*/ 1464403 h 3570266"/>
              <a:gd name="connsiteX333" fmla="*/ 121293 w 3634496"/>
              <a:gd name="connsiteY333" fmla="*/ 1471887 h 3570266"/>
              <a:gd name="connsiteX334" fmla="*/ 127984 w 3634496"/>
              <a:gd name="connsiteY334" fmla="*/ 1456390 h 3570266"/>
              <a:gd name="connsiteX335" fmla="*/ 138018 w 3634496"/>
              <a:gd name="connsiteY335" fmla="*/ 1440540 h 3570266"/>
              <a:gd name="connsiteX336" fmla="*/ 137993 w 3634496"/>
              <a:gd name="connsiteY336" fmla="*/ 1440643 h 3570266"/>
              <a:gd name="connsiteX337" fmla="*/ 137537 w 3634496"/>
              <a:gd name="connsiteY337" fmla="*/ 1441262 h 3570266"/>
              <a:gd name="connsiteX338" fmla="*/ 145284 w 3634496"/>
              <a:gd name="connsiteY338" fmla="*/ 1422796 h 3570266"/>
              <a:gd name="connsiteX339" fmla="*/ 129023 w 3634496"/>
              <a:gd name="connsiteY339" fmla="*/ 1452835 h 3570266"/>
              <a:gd name="connsiteX340" fmla="*/ 137537 w 3634496"/>
              <a:gd name="connsiteY340" fmla="*/ 1441262 h 3570266"/>
              <a:gd name="connsiteX341" fmla="*/ 128954 w 3634496"/>
              <a:gd name="connsiteY341" fmla="*/ 1454144 h 3570266"/>
              <a:gd name="connsiteX342" fmla="*/ 127984 w 3634496"/>
              <a:gd name="connsiteY342" fmla="*/ 1456390 h 3570266"/>
              <a:gd name="connsiteX343" fmla="*/ 115734 w 3634496"/>
              <a:gd name="connsiteY343" fmla="*/ 1464567 h 3570266"/>
              <a:gd name="connsiteX344" fmla="*/ 88476 w 3634496"/>
              <a:gd name="connsiteY344" fmla="*/ 1492301 h 3570266"/>
              <a:gd name="connsiteX345" fmla="*/ 118026 w 3634496"/>
              <a:gd name="connsiteY345" fmla="*/ 1450530 h 3570266"/>
              <a:gd name="connsiteX346" fmla="*/ 145284 w 3634496"/>
              <a:gd name="connsiteY346" fmla="*/ 1422796 h 3570266"/>
              <a:gd name="connsiteX347" fmla="*/ 2397530 w 3634496"/>
              <a:gd name="connsiteY347" fmla="*/ 1365892 h 3570266"/>
              <a:gd name="connsiteX348" fmla="*/ 2422616 w 3634496"/>
              <a:gd name="connsiteY348" fmla="*/ 1367408 h 3570266"/>
              <a:gd name="connsiteX349" fmla="*/ 2411133 w 3634496"/>
              <a:gd name="connsiteY349" fmla="*/ 1381556 h 3570266"/>
              <a:gd name="connsiteX350" fmla="*/ 2397530 w 3634496"/>
              <a:gd name="connsiteY350" fmla="*/ 1365892 h 3570266"/>
              <a:gd name="connsiteX351" fmla="*/ 292914 w 3634496"/>
              <a:gd name="connsiteY351" fmla="*/ 1238635 h 3570266"/>
              <a:gd name="connsiteX352" fmla="*/ 302634 w 3634496"/>
              <a:gd name="connsiteY352" fmla="*/ 1240316 h 3570266"/>
              <a:gd name="connsiteX353" fmla="*/ 288015 w 3634496"/>
              <a:gd name="connsiteY353" fmla="*/ 1242188 h 3570266"/>
              <a:gd name="connsiteX354" fmla="*/ 357140 w 3634496"/>
              <a:gd name="connsiteY354" fmla="*/ 1190981 h 3570266"/>
              <a:gd name="connsiteX355" fmla="*/ 350361 w 3634496"/>
              <a:gd name="connsiteY355" fmla="*/ 1195261 h 3570266"/>
              <a:gd name="connsiteX356" fmla="*/ 350888 w 3634496"/>
              <a:gd name="connsiteY356" fmla="*/ 1194832 h 3570266"/>
              <a:gd name="connsiteX357" fmla="*/ 357140 w 3634496"/>
              <a:gd name="connsiteY357" fmla="*/ 1190981 h 3570266"/>
              <a:gd name="connsiteX358" fmla="*/ 807047 w 3634496"/>
              <a:gd name="connsiteY358" fmla="*/ 1121068 h 3570266"/>
              <a:gd name="connsiteX359" fmla="*/ 819844 w 3634496"/>
              <a:gd name="connsiteY359" fmla="*/ 1122816 h 3570266"/>
              <a:gd name="connsiteX360" fmla="*/ 814584 w 3634496"/>
              <a:gd name="connsiteY360" fmla="*/ 1123993 h 3570266"/>
              <a:gd name="connsiteX361" fmla="*/ 804620 w 3634496"/>
              <a:gd name="connsiteY361" fmla="*/ 1123050 h 3570266"/>
              <a:gd name="connsiteX362" fmla="*/ 803008 w 3634496"/>
              <a:gd name="connsiteY362" fmla="*/ 1123274 h 3570266"/>
              <a:gd name="connsiteX363" fmla="*/ 803062 w 3634496"/>
              <a:gd name="connsiteY363" fmla="*/ 1121881 h 3570266"/>
              <a:gd name="connsiteX364" fmla="*/ 807047 w 3634496"/>
              <a:gd name="connsiteY364" fmla="*/ 1121068 h 3570266"/>
              <a:gd name="connsiteX365" fmla="*/ 1698407 w 3634496"/>
              <a:gd name="connsiteY365" fmla="*/ 1113619 h 3570266"/>
              <a:gd name="connsiteX366" fmla="*/ 1700818 w 3634496"/>
              <a:gd name="connsiteY366" fmla="*/ 1114797 h 3570266"/>
              <a:gd name="connsiteX367" fmla="*/ 1698407 w 3634496"/>
              <a:gd name="connsiteY367" fmla="*/ 1113619 h 3570266"/>
              <a:gd name="connsiteX368" fmla="*/ 580732 w 3634496"/>
              <a:gd name="connsiteY368" fmla="*/ 1103034 h 3570266"/>
              <a:gd name="connsiteX369" fmla="*/ 549679 w 3634496"/>
              <a:gd name="connsiteY369" fmla="*/ 1107618 h 3570266"/>
              <a:gd name="connsiteX370" fmla="*/ 580732 w 3634496"/>
              <a:gd name="connsiteY370" fmla="*/ 1103034 h 3570266"/>
              <a:gd name="connsiteX371" fmla="*/ 1412328 w 3634496"/>
              <a:gd name="connsiteY371" fmla="*/ 1093940 h 3570266"/>
              <a:gd name="connsiteX372" fmla="*/ 1398191 w 3634496"/>
              <a:gd name="connsiteY372" fmla="*/ 1097355 h 3570266"/>
              <a:gd name="connsiteX373" fmla="*/ 1411017 w 3634496"/>
              <a:gd name="connsiteY373" fmla="*/ 1094031 h 3570266"/>
              <a:gd name="connsiteX374" fmla="*/ 1526529 w 3634496"/>
              <a:gd name="connsiteY374" fmla="*/ 1077050 h 3570266"/>
              <a:gd name="connsiteX375" fmla="*/ 1604075 w 3634496"/>
              <a:gd name="connsiteY375" fmla="*/ 1079796 h 3570266"/>
              <a:gd name="connsiteX376" fmla="*/ 1580472 w 3634496"/>
              <a:gd name="connsiteY376" fmla="*/ 1087829 h 3570266"/>
              <a:gd name="connsiteX377" fmla="*/ 1614607 w 3634496"/>
              <a:gd name="connsiteY377" fmla="*/ 1086285 h 3570266"/>
              <a:gd name="connsiteX378" fmla="*/ 1611580 w 3634496"/>
              <a:gd name="connsiteY378" fmla="*/ 1092480 h 3570266"/>
              <a:gd name="connsiteX379" fmla="*/ 1670649 w 3634496"/>
              <a:gd name="connsiteY379" fmla="*/ 1095640 h 3570266"/>
              <a:gd name="connsiteX380" fmla="*/ 1717728 w 3634496"/>
              <a:gd name="connsiteY380" fmla="*/ 1098889 h 3570266"/>
              <a:gd name="connsiteX381" fmla="*/ 1764256 w 3634496"/>
              <a:gd name="connsiteY381" fmla="*/ 1115488 h 3570266"/>
              <a:gd name="connsiteX382" fmla="*/ 1700017 w 3634496"/>
              <a:gd name="connsiteY382" fmla="*/ 1103854 h 3570266"/>
              <a:gd name="connsiteX383" fmla="*/ 1658043 w 3634496"/>
              <a:gd name="connsiteY383" fmla="*/ 1103101 h 3570266"/>
              <a:gd name="connsiteX384" fmla="*/ 1703835 w 3634496"/>
              <a:gd name="connsiteY384" fmla="*/ 1111859 h 3570266"/>
              <a:gd name="connsiteX385" fmla="*/ 1671439 w 3634496"/>
              <a:gd name="connsiteY385" fmla="*/ 1112718 h 3570266"/>
              <a:gd name="connsiteX386" fmla="*/ 1787503 w 3634496"/>
              <a:gd name="connsiteY386" fmla="*/ 1132989 h 3570266"/>
              <a:gd name="connsiteX387" fmla="*/ 1730650 w 3634496"/>
              <a:gd name="connsiteY387" fmla="*/ 1118824 h 3570266"/>
              <a:gd name="connsiteX388" fmla="*/ 1774042 w 3634496"/>
              <a:gd name="connsiteY388" fmla="*/ 1120271 h 3570266"/>
              <a:gd name="connsiteX389" fmla="*/ 1844357 w 3634496"/>
              <a:gd name="connsiteY389" fmla="*/ 1147153 h 3570266"/>
              <a:gd name="connsiteX390" fmla="*/ 1831489 w 3634496"/>
              <a:gd name="connsiteY390" fmla="*/ 1142207 h 3570266"/>
              <a:gd name="connsiteX391" fmla="*/ 1918609 w 3634496"/>
              <a:gd name="connsiteY391" fmla="*/ 1203010 h 3570266"/>
              <a:gd name="connsiteX392" fmla="*/ 1956011 w 3634496"/>
              <a:gd name="connsiteY392" fmla="*/ 1222824 h 3570266"/>
              <a:gd name="connsiteX393" fmla="*/ 1969419 w 3634496"/>
              <a:gd name="connsiteY393" fmla="*/ 1223429 h 3570266"/>
              <a:gd name="connsiteX394" fmla="*/ 1944290 w 3634496"/>
              <a:gd name="connsiteY394" fmla="*/ 1206544 h 3570266"/>
              <a:gd name="connsiteX395" fmla="*/ 1933174 w 3634496"/>
              <a:gd name="connsiteY395" fmla="*/ 1189025 h 3570266"/>
              <a:gd name="connsiteX396" fmla="*/ 1954010 w 3634496"/>
              <a:gd name="connsiteY396" fmla="*/ 1208224 h 3570266"/>
              <a:gd name="connsiteX397" fmla="*/ 1982297 w 3634496"/>
              <a:gd name="connsiteY397" fmla="*/ 1225119 h 3570266"/>
              <a:gd name="connsiteX398" fmla="*/ 2017212 w 3634496"/>
              <a:gd name="connsiteY398" fmla="*/ 1246786 h 3570266"/>
              <a:gd name="connsiteX399" fmla="*/ 2056473 w 3634496"/>
              <a:gd name="connsiteY399" fmla="*/ 1281130 h 3570266"/>
              <a:gd name="connsiteX400" fmla="*/ 2039509 w 3634496"/>
              <a:gd name="connsiteY400" fmla="*/ 1284926 h 3570266"/>
              <a:gd name="connsiteX401" fmla="*/ 2086015 w 3634496"/>
              <a:gd name="connsiteY401" fmla="*/ 1313793 h 3570266"/>
              <a:gd name="connsiteX402" fmla="*/ 2091108 w 3634496"/>
              <a:gd name="connsiteY402" fmla="*/ 1325300 h 3570266"/>
              <a:gd name="connsiteX403" fmla="*/ 2162279 w 3634496"/>
              <a:gd name="connsiteY403" fmla="*/ 1375238 h 3570266"/>
              <a:gd name="connsiteX404" fmla="*/ 2161264 w 3634496"/>
              <a:gd name="connsiteY404" fmla="*/ 1389898 h 3570266"/>
              <a:gd name="connsiteX405" fmla="*/ 2198774 w 3634496"/>
              <a:gd name="connsiteY405" fmla="*/ 1431060 h 3570266"/>
              <a:gd name="connsiteX406" fmla="*/ 2196221 w 3634496"/>
              <a:gd name="connsiteY406" fmla="*/ 1429812 h 3570266"/>
              <a:gd name="connsiteX407" fmla="*/ 2220400 w 3634496"/>
              <a:gd name="connsiteY407" fmla="*/ 1464459 h 3570266"/>
              <a:gd name="connsiteX408" fmla="*/ 2232716 w 3634496"/>
              <a:gd name="connsiteY408" fmla="*/ 1485634 h 3570266"/>
              <a:gd name="connsiteX409" fmla="*/ 2264323 w 3634496"/>
              <a:gd name="connsiteY409" fmla="*/ 1538876 h 3570266"/>
              <a:gd name="connsiteX410" fmla="*/ 2263587 w 3634496"/>
              <a:gd name="connsiteY410" fmla="*/ 1531034 h 3570266"/>
              <a:gd name="connsiteX411" fmla="*/ 2323949 w 3634496"/>
              <a:gd name="connsiteY411" fmla="*/ 1665284 h 3570266"/>
              <a:gd name="connsiteX412" fmla="*/ 2359495 w 3634496"/>
              <a:gd name="connsiteY412" fmla="*/ 1810044 h 3570266"/>
              <a:gd name="connsiteX413" fmla="*/ 2355569 w 3634496"/>
              <a:gd name="connsiteY413" fmla="*/ 1777813 h 3570266"/>
              <a:gd name="connsiteX414" fmla="*/ 2370904 w 3634496"/>
              <a:gd name="connsiteY414" fmla="*/ 1867227 h 3570266"/>
              <a:gd name="connsiteX415" fmla="*/ 2365897 w 3634496"/>
              <a:gd name="connsiteY415" fmla="*/ 1846554 h 3570266"/>
              <a:gd name="connsiteX416" fmla="*/ 2361303 w 3634496"/>
              <a:gd name="connsiteY416" fmla="*/ 1880760 h 3570266"/>
              <a:gd name="connsiteX417" fmla="*/ 2368137 w 3634496"/>
              <a:gd name="connsiteY417" fmla="*/ 1888705 h 3570266"/>
              <a:gd name="connsiteX418" fmla="*/ 2365109 w 3634496"/>
              <a:gd name="connsiteY418" fmla="*/ 1897777 h 3570266"/>
              <a:gd name="connsiteX419" fmla="*/ 2375685 w 3634496"/>
              <a:gd name="connsiteY419" fmla="*/ 1919636 h 3570266"/>
              <a:gd name="connsiteX420" fmla="*/ 2383303 w 3634496"/>
              <a:gd name="connsiteY420" fmla="*/ 2090268 h 3570266"/>
              <a:gd name="connsiteX421" fmla="*/ 2386882 w 3634496"/>
              <a:gd name="connsiteY421" fmla="*/ 2070722 h 3570266"/>
              <a:gd name="connsiteX422" fmla="*/ 2389713 w 3634496"/>
              <a:gd name="connsiteY422" fmla="*/ 2052345 h 3570266"/>
              <a:gd name="connsiteX423" fmla="*/ 2390083 w 3634496"/>
              <a:gd name="connsiteY423" fmla="*/ 2088977 h 3570266"/>
              <a:gd name="connsiteX424" fmla="*/ 2395380 w 3634496"/>
              <a:gd name="connsiteY424" fmla="*/ 2081014 h 3570266"/>
              <a:gd name="connsiteX425" fmla="*/ 2410500 w 3634496"/>
              <a:gd name="connsiteY425" fmla="*/ 2196031 h 3570266"/>
              <a:gd name="connsiteX426" fmla="*/ 2437092 w 3634496"/>
              <a:gd name="connsiteY426" fmla="*/ 2300156 h 3570266"/>
              <a:gd name="connsiteX427" fmla="*/ 2434010 w 3634496"/>
              <a:gd name="connsiteY427" fmla="*/ 2297115 h 3570266"/>
              <a:gd name="connsiteX428" fmla="*/ 2458903 w 3634496"/>
              <a:gd name="connsiteY428" fmla="*/ 2354749 h 3570266"/>
              <a:gd name="connsiteX429" fmla="*/ 2450317 w 3634496"/>
              <a:gd name="connsiteY429" fmla="*/ 2353622 h 3570266"/>
              <a:gd name="connsiteX430" fmla="*/ 2499747 w 3634496"/>
              <a:gd name="connsiteY430" fmla="*/ 2491546 h 3570266"/>
              <a:gd name="connsiteX431" fmla="*/ 2490265 w 3634496"/>
              <a:gd name="connsiteY431" fmla="*/ 2520294 h 3570266"/>
              <a:gd name="connsiteX432" fmla="*/ 2516618 w 3634496"/>
              <a:gd name="connsiteY432" fmla="*/ 2596867 h 3570266"/>
              <a:gd name="connsiteX433" fmla="*/ 2448189 w 3634496"/>
              <a:gd name="connsiteY433" fmla="*/ 3053600 h 3570266"/>
              <a:gd name="connsiteX434" fmla="*/ 2150841 w 3634496"/>
              <a:gd name="connsiteY434" fmla="*/ 3413612 h 3570266"/>
              <a:gd name="connsiteX435" fmla="*/ 2090919 w 3634496"/>
              <a:gd name="connsiteY435" fmla="*/ 3458572 h 3570266"/>
              <a:gd name="connsiteX436" fmla="*/ 2083599 w 3634496"/>
              <a:gd name="connsiteY436" fmla="*/ 3464203 h 3570266"/>
              <a:gd name="connsiteX437" fmla="*/ 2079372 w 3634496"/>
              <a:gd name="connsiteY437" fmla="*/ 3466742 h 3570266"/>
              <a:gd name="connsiteX438" fmla="*/ 2046025 w 3634496"/>
              <a:gd name="connsiteY438" fmla="*/ 3488239 h 3570266"/>
              <a:gd name="connsiteX439" fmla="*/ 2044285 w 3634496"/>
              <a:gd name="connsiteY439" fmla="*/ 3488924 h 3570266"/>
              <a:gd name="connsiteX440" fmla="*/ 2042404 w 3634496"/>
              <a:gd name="connsiteY440" fmla="*/ 3489539 h 3570266"/>
              <a:gd name="connsiteX441" fmla="*/ 2000462 w 3634496"/>
              <a:gd name="connsiteY441" fmla="*/ 3513166 h 3570266"/>
              <a:gd name="connsiteX442" fmla="*/ 1992677 w 3634496"/>
              <a:gd name="connsiteY442" fmla="*/ 3522983 h 3570266"/>
              <a:gd name="connsiteX443" fmla="*/ 1992083 w 3634496"/>
              <a:gd name="connsiteY443" fmla="*/ 3518088 h 3570266"/>
              <a:gd name="connsiteX444" fmla="*/ 1988461 w 3634496"/>
              <a:gd name="connsiteY444" fmla="*/ 3519388 h 3570266"/>
              <a:gd name="connsiteX445" fmla="*/ 1962965 w 3634496"/>
              <a:gd name="connsiteY445" fmla="*/ 3534170 h 3570266"/>
              <a:gd name="connsiteX446" fmla="*/ 1961159 w 3634496"/>
              <a:gd name="connsiteY446" fmla="*/ 3531753 h 3570266"/>
              <a:gd name="connsiteX447" fmla="*/ 1904339 w 3634496"/>
              <a:gd name="connsiteY447" fmla="*/ 3552930 h 3570266"/>
              <a:gd name="connsiteX448" fmla="*/ 1847125 w 3634496"/>
              <a:gd name="connsiteY448" fmla="*/ 3565991 h 3570266"/>
              <a:gd name="connsiteX449" fmla="*/ 1834652 w 3634496"/>
              <a:gd name="connsiteY449" fmla="*/ 3567002 h 3570266"/>
              <a:gd name="connsiteX450" fmla="*/ 1841214 w 3634496"/>
              <a:gd name="connsiteY450" fmla="*/ 3565797 h 3570266"/>
              <a:gd name="connsiteX451" fmla="*/ 1765104 w 3634496"/>
              <a:gd name="connsiteY451" fmla="*/ 3569464 h 3570266"/>
              <a:gd name="connsiteX452" fmla="*/ 1735197 w 3634496"/>
              <a:gd name="connsiteY452" fmla="*/ 3565592 h 3570266"/>
              <a:gd name="connsiteX453" fmla="*/ 1710252 w 3634496"/>
              <a:gd name="connsiteY453" fmla="*/ 3567022 h 3570266"/>
              <a:gd name="connsiteX454" fmla="*/ 1592803 w 3634496"/>
              <a:gd name="connsiteY454" fmla="*/ 3524779 h 3570266"/>
              <a:gd name="connsiteX455" fmla="*/ 1541323 w 3634496"/>
              <a:gd name="connsiteY455" fmla="*/ 3499619 h 3570266"/>
              <a:gd name="connsiteX456" fmla="*/ 1522357 w 3634496"/>
              <a:gd name="connsiteY456" fmla="*/ 3488816 h 3570266"/>
              <a:gd name="connsiteX457" fmla="*/ 1370219 w 3634496"/>
              <a:gd name="connsiteY457" fmla="*/ 3393168 h 3570266"/>
              <a:gd name="connsiteX458" fmla="*/ 1351373 w 3634496"/>
              <a:gd name="connsiteY458" fmla="*/ 3394701 h 3570266"/>
              <a:gd name="connsiteX459" fmla="*/ 1420068 w 3634496"/>
              <a:gd name="connsiteY459" fmla="*/ 3440360 h 3570266"/>
              <a:gd name="connsiteX460" fmla="*/ 1356391 w 3634496"/>
              <a:gd name="connsiteY460" fmla="*/ 3409240 h 3570266"/>
              <a:gd name="connsiteX461" fmla="*/ 1367993 w 3634496"/>
              <a:gd name="connsiteY461" fmla="*/ 3410305 h 3570266"/>
              <a:gd name="connsiteX462" fmla="*/ 1373496 w 3634496"/>
              <a:gd name="connsiteY462" fmla="*/ 3408391 h 3570266"/>
              <a:gd name="connsiteX463" fmla="*/ 1343393 w 3634496"/>
              <a:gd name="connsiteY463" fmla="*/ 3392336 h 3570266"/>
              <a:gd name="connsiteX464" fmla="*/ 1332288 w 3634496"/>
              <a:gd name="connsiteY464" fmla="*/ 3371560 h 3570266"/>
              <a:gd name="connsiteX465" fmla="*/ 1222806 w 3634496"/>
              <a:gd name="connsiteY465" fmla="*/ 3269517 h 3570266"/>
              <a:gd name="connsiteX466" fmla="*/ 1222277 w 3634496"/>
              <a:gd name="connsiteY466" fmla="*/ 3267723 h 3570266"/>
              <a:gd name="connsiteX467" fmla="*/ 1195741 w 3634496"/>
              <a:gd name="connsiteY467" fmla="*/ 3241134 h 3570266"/>
              <a:gd name="connsiteX468" fmla="*/ 1163357 w 3634496"/>
              <a:gd name="connsiteY468" fmla="*/ 3232981 h 3570266"/>
              <a:gd name="connsiteX469" fmla="*/ 1119542 w 3634496"/>
              <a:gd name="connsiteY469" fmla="*/ 3182790 h 3570266"/>
              <a:gd name="connsiteX470" fmla="*/ 1104263 w 3634496"/>
              <a:gd name="connsiteY470" fmla="*/ 3176666 h 3570266"/>
              <a:gd name="connsiteX471" fmla="*/ 1093083 w 3634496"/>
              <a:gd name="connsiteY471" fmla="*/ 3153168 h 3570266"/>
              <a:gd name="connsiteX472" fmla="*/ 1076528 w 3634496"/>
              <a:gd name="connsiteY472" fmla="*/ 3143543 h 3570266"/>
              <a:gd name="connsiteX473" fmla="*/ 1107042 w 3634496"/>
              <a:gd name="connsiteY473" fmla="*/ 3143299 h 3570266"/>
              <a:gd name="connsiteX474" fmla="*/ 1098402 w 3634496"/>
              <a:gd name="connsiteY474" fmla="*/ 3132938 h 3570266"/>
              <a:gd name="connsiteX475" fmla="*/ 1077435 w 3634496"/>
              <a:gd name="connsiteY475" fmla="*/ 3107535 h 3570266"/>
              <a:gd name="connsiteX476" fmla="*/ 1074948 w 3634496"/>
              <a:gd name="connsiteY476" fmla="*/ 3109389 h 3570266"/>
              <a:gd name="connsiteX477" fmla="*/ 1069532 w 3634496"/>
              <a:gd name="connsiteY477" fmla="*/ 3102137 h 3570266"/>
              <a:gd name="connsiteX478" fmla="*/ 1073153 w 3634496"/>
              <a:gd name="connsiteY478" fmla="*/ 3100838 h 3570266"/>
              <a:gd name="connsiteX479" fmla="*/ 1044823 w 3634496"/>
              <a:gd name="connsiteY479" fmla="*/ 3065697 h 3570266"/>
              <a:gd name="connsiteX480" fmla="*/ 1031709 w 3634496"/>
              <a:gd name="connsiteY480" fmla="*/ 3101878 h 3570266"/>
              <a:gd name="connsiteX481" fmla="*/ 1010017 w 3634496"/>
              <a:gd name="connsiteY481" fmla="*/ 3065377 h 3570266"/>
              <a:gd name="connsiteX482" fmla="*/ 950793 w 3634496"/>
              <a:gd name="connsiteY482" fmla="*/ 2997105 h 3570266"/>
              <a:gd name="connsiteX483" fmla="*/ 969294 w 3634496"/>
              <a:gd name="connsiteY483" fmla="*/ 3012094 h 3570266"/>
              <a:gd name="connsiteX484" fmla="*/ 929903 w 3634496"/>
              <a:gd name="connsiteY484" fmla="*/ 2968669 h 3570266"/>
              <a:gd name="connsiteX485" fmla="*/ 950489 w 3634496"/>
              <a:gd name="connsiteY485" fmla="*/ 2963574 h 3570266"/>
              <a:gd name="connsiteX486" fmla="*/ 862775 w 3634496"/>
              <a:gd name="connsiteY486" fmla="*/ 2897877 h 3570266"/>
              <a:gd name="connsiteX487" fmla="*/ 926767 w 3634496"/>
              <a:gd name="connsiteY487" fmla="*/ 2956393 h 3570266"/>
              <a:gd name="connsiteX488" fmla="*/ 876433 w 3634496"/>
              <a:gd name="connsiteY488" fmla="*/ 2922777 h 3570266"/>
              <a:gd name="connsiteX489" fmla="*/ 825254 w 3634496"/>
              <a:gd name="connsiteY489" fmla="*/ 2862848 h 3570266"/>
              <a:gd name="connsiteX490" fmla="*/ 849107 w 3634496"/>
              <a:gd name="connsiteY490" fmla="*/ 2879110 h 3570266"/>
              <a:gd name="connsiteX491" fmla="*/ 825135 w 3634496"/>
              <a:gd name="connsiteY491" fmla="*/ 2847634 h 3570266"/>
              <a:gd name="connsiteX492" fmla="*/ 891353 w 3634496"/>
              <a:gd name="connsiteY492" fmla="*/ 2886135 h 3570266"/>
              <a:gd name="connsiteX493" fmla="*/ 901668 w 3634496"/>
              <a:gd name="connsiteY493" fmla="*/ 2892711 h 3570266"/>
              <a:gd name="connsiteX494" fmla="*/ 854912 w 3634496"/>
              <a:gd name="connsiteY494" fmla="*/ 2842426 h 3570266"/>
              <a:gd name="connsiteX495" fmla="*/ 803628 w 3634496"/>
              <a:gd name="connsiteY495" fmla="*/ 2826572 h 3570266"/>
              <a:gd name="connsiteX496" fmla="*/ 809487 w 3634496"/>
              <a:gd name="connsiteY496" fmla="*/ 2802001 h 3570266"/>
              <a:gd name="connsiteX497" fmla="*/ 756060 w 3634496"/>
              <a:gd name="connsiteY497" fmla="*/ 2771477 h 3570266"/>
              <a:gd name="connsiteX498" fmla="*/ 732943 w 3634496"/>
              <a:gd name="connsiteY498" fmla="*/ 2763057 h 3570266"/>
              <a:gd name="connsiteX499" fmla="*/ 702169 w 3634496"/>
              <a:gd name="connsiteY499" fmla="*/ 2745140 h 3570266"/>
              <a:gd name="connsiteX500" fmla="*/ 718930 w 3634496"/>
              <a:gd name="connsiteY500" fmla="*/ 2760813 h 3570266"/>
              <a:gd name="connsiteX501" fmla="*/ 667849 w 3634496"/>
              <a:gd name="connsiteY501" fmla="*/ 2728367 h 3570266"/>
              <a:gd name="connsiteX502" fmla="*/ 668411 w 3634496"/>
              <a:gd name="connsiteY502" fmla="*/ 2708881 h 3570266"/>
              <a:gd name="connsiteX503" fmla="*/ 614574 w 3634496"/>
              <a:gd name="connsiteY503" fmla="*/ 2694656 h 3570266"/>
              <a:gd name="connsiteX504" fmla="*/ 627862 w 3634496"/>
              <a:gd name="connsiteY504" fmla="*/ 2682925 h 3570266"/>
              <a:gd name="connsiteX505" fmla="*/ 598690 w 3634496"/>
              <a:gd name="connsiteY505" fmla="*/ 2686894 h 3570266"/>
              <a:gd name="connsiteX506" fmla="*/ 547631 w 3634496"/>
              <a:gd name="connsiteY506" fmla="*/ 2642180 h 3570266"/>
              <a:gd name="connsiteX507" fmla="*/ 549697 w 3634496"/>
              <a:gd name="connsiteY507" fmla="*/ 2659880 h 3570266"/>
              <a:gd name="connsiteX508" fmla="*/ 497546 w 3634496"/>
              <a:gd name="connsiteY508" fmla="*/ 2632858 h 3570266"/>
              <a:gd name="connsiteX509" fmla="*/ 530352 w 3634496"/>
              <a:gd name="connsiteY509" fmla="*/ 2618579 h 3570266"/>
              <a:gd name="connsiteX510" fmla="*/ 501601 w 3634496"/>
              <a:gd name="connsiteY510" fmla="*/ 2602993 h 3570266"/>
              <a:gd name="connsiteX511" fmla="*/ 427101 w 3634496"/>
              <a:gd name="connsiteY511" fmla="*/ 2594018 h 3570266"/>
              <a:gd name="connsiteX512" fmla="*/ 445353 w 3634496"/>
              <a:gd name="connsiteY512" fmla="*/ 2584712 h 3570266"/>
              <a:gd name="connsiteX513" fmla="*/ 376172 w 3634496"/>
              <a:gd name="connsiteY513" fmla="*/ 2558384 h 3570266"/>
              <a:gd name="connsiteX514" fmla="*/ 283625 w 3634496"/>
              <a:gd name="connsiteY514" fmla="*/ 2496464 h 3570266"/>
              <a:gd name="connsiteX515" fmla="*/ 290394 w 3634496"/>
              <a:gd name="connsiteY515" fmla="*/ 2501307 h 3570266"/>
              <a:gd name="connsiteX516" fmla="*/ 279202 w 3634496"/>
              <a:gd name="connsiteY516" fmla="*/ 2486820 h 3570266"/>
              <a:gd name="connsiteX517" fmla="*/ 262203 w 3634496"/>
              <a:gd name="connsiteY517" fmla="*/ 2472757 h 3570266"/>
              <a:gd name="connsiteX518" fmla="*/ 258583 w 3634496"/>
              <a:gd name="connsiteY518" fmla="*/ 2470211 h 3570266"/>
              <a:gd name="connsiteX519" fmla="*/ 241074 w 3634496"/>
              <a:gd name="connsiteY519" fmla="*/ 2454157 h 3570266"/>
              <a:gd name="connsiteX520" fmla="*/ 222639 w 3634496"/>
              <a:gd name="connsiteY520" fmla="*/ 2444020 h 3570266"/>
              <a:gd name="connsiteX521" fmla="*/ 188946 w 3634496"/>
              <a:gd name="connsiteY521" fmla="*/ 2413741 h 3570266"/>
              <a:gd name="connsiteX522" fmla="*/ 223926 w 3634496"/>
              <a:gd name="connsiteY522" fmla="*/ 2438511 h 3570266"/>
              <a:gd name="connsiteX523" fmla="*/ 203024 w 3634496"/>
              <a:gd name="connsiteY523" fmla="*/ 2419086 h 3570266"/>
              <a:gd name="connsiteX524" fmla="*/ 182123 w 3634496"/>
              <a:gd name="connsiteY524" fmla="*/ 2396785 h 3570266"/>
              <a:gd name="connsiteX525" fmla="*/ 158194 w 3634496"/>
              <a:gd name="connsiteY525" fmla="*/ 2383556 h 3570266"/>
              <a:gd name="connsiteX526" fmla="*/ 143800 w 3634496"/>
              <a:gd name="connsiteY526" fmla="*/ 2350814 h 3570266"/>
              <a:gd name="connsiteX527" fmla="*/ 97585 w 3634496"/>
              <a:gd name="connsiteY527" fmla="*/ 2293311 h 3570266"/>
              <a:gd name="connsiteX528" fmla="*/ 97390 w 3634496"/>
              <a:gd name="connsiteY528" fmla="*/ 2281129 h 3570266"/>
              <a:gd name="connsiteX529" fmla="*/ 154387 w 3634496"/>
              <a:gd name="connsiteY529" fmla="*/ 2366539 h 3570266"/>
              <a:gd name="connsiteX530" fmla="*/ 173168 w 3634496"/>
              <a:gd name="connsiteY530" fmla="*/ 2359027 h 3570266"/>
              <a:gd name="connsiteX531" fmla="*/ 155954 w 3634496"/>
              <a:gd name="connsiteY531" fmla="*/ 2338528 h 3570266"/>
              <a:gd name="connsiteX532" fmla="*/ 139269 w 3634496"/>
              <a:gd name="connsiteY532" fmla="*/ 2319822 h 3570266"/>
              <a:gd name="connsiteX533" fmla="*/ 111610 w 3634496"/>
              <a:gd name="connsiteY533" fmla="*/ 2286544 h 3570266"/>
              <a:gd name="connsiteX534" fmla="*/ 86891 w 3634496"/>
              <a:gd name="connsiteY534" fmla="*/ 2256237 h 3570266"/>
              <a:gd name="connsiteX535" fmla="*/ 64053 w 3634496"/>
              <a:gd name="connsiteY535" fmla="*/ 2225316 h 3570266"/>
              <a:gd name="connsiteX536" fmla="*/ 58365 w 3634496"/>
              <a:gd name="connsiteY536" fmla="*/ 2208914 h 3570266"/>
              <a:gd name="connsiteX537" fmla="*/ 53424 w 3634496"/>
              <a:gd name="connsiteY537" fmla="*/ 2191343 h 3570266"/>
              <a:gd name="connsiteX538" fmla="*/ 44534 w 3634496"/>
              <a:gd name="connsiteY538" fmla="*/ 2156687 h 3570266"/>
              <a:gd name="connsiteX539" fmla="*/ 39571 w 3634496"/>
              <a:gd name="connsiteY539" fmla="*/ 2154261 h 3570266"/>
              <a:gd name="connsiteX540" fmla="*/ 45021 w 3634496"/>
              <a:gd name="connsiteY540" fmla="*/ 2140234 h 3570266"/>
              <a:gd name="connsiteX541" fmla="*/ 36921 w 3634496"/>
              <a:gd name="connsiteY541" fmla="*/ 2125531 h 3570266"/>
              <a:gd name="connsiteX542" fmla="*/ 41884 w 3634496"/>
              <a:gd name="connsiteY542" fmla="*/ 2127957 h 3570266"/>
              <a:gd name="connsiteX543" fmla="*/ 34314 w 3634496"/>
              <a:gd name="connsiteY543" fmla="*/ 2112171 h 3570266"/>
              <a:gd name="connsiteX544" fmla="*/ 56427 w 3634496"/>
              <a:gd name="connsiteY544" fmla="*/ 2129117 h 3570266"/>
              <a:gd name="connsiteX545" fmla="*/ 57358 w 3634496"/>
              <a:gd name="connsiteY545" fmla="*/ 2149141 h 3570266"/>
              <a:gd name="connsiteX546" fmla="*/ 70149 w 3634496"/>
              <a:gd name="connsiteY546" fmla="*/ 2159996 h 3570266"/>
              <a:gd name="connsiteX547" fmla="*/ 62666 w 3634496"/>
              <a:gd name="connsiteY547" fmla="*/ 2135044 h 3570266"/>
              <a:gd name="connsiteX548" fmla="*/ 57703 w 3634496"/>
              <a:gd name="connsiteY548" fmla="*/ 2129741 h 3570266"/>
              <a:gd name="connsiteX549" fmla="*/ 57572 w 3634496"/>
              <a:gd name="connsiteY549" fmla="*/ 2123538 h 3570266"/>
              <a:gd name="connsiteX550" fmla="*/ 60720 w 3634496"/>
              <a:gd name="connsiteY550" fmla="*/ 2129680 h 3570266"/>
              <a:gd name="connsiteX551" fmla="*/ 58254 w 3634496"/>
              <a:gd name="connsiteY551" fmla="*/ 2119267 h 3570266"/>
              <a:gd name="connsiteX552" fmla="*/ 57572 w 3634496"/>
              <a:gd name="connsiteY552" fmla="*/ 2123538 h 3570266"/>
              <a:gd name="connsiteX553" fmla="*/ 37157 w 3634496"/>
              <a:gd name="connsiteY553" fmla="*/ 2084783 h 3570266"/>
              <a:gd name="connsiteX554" fmla="*/ 27502 w 3634496"/>
              <a:gd name="connsiteY554" fmla="*/ 2089081 h 3570266"/>
              <a:gd name="connsiteX555" fmla="*/ 24656 w 3634496"/>
              <a:gd name="connsiteY555" fmla="*/ 2048170 h 3570266"/>
              <a:gd name="connsiteX556" fmla="*/ 10880 w 3634496"/>
              <a:gd name="connsiteY556" fmla="*/ 2005178 h 3570266"/>
              <a:gd name="connsiteX557" fmla="*/ 6403 w 3634496"/>
              <a:gd name="connsiteY557" fmla="*/ 1986299 h 3570266"/>
              <a:gd name="connsiteX558" fmla="*/ 0 w 3634496"/>
              <a:gd name="connsiteY558" fmla="*/ 1952665 h 3570266"/>
              <a:gd name="connsiteX559" fmla="*/ 8510 w 3634496"/>
              <a:gd name="connsiteY559" fmla="*/ 1953947 h 3570266"/>
              <a:gd name="connsiteX560" fmla="*/ 8508 w 3634496"/>
              <a:gd name="connsiteY560" fmla="*/ 1885647 h 3570266"/>
              <a:gd name="connsiteX561" fmla="*/ 13048 w 3634496"/>
              <a:gd name="connsiteY561" fmla="*/ 1842206 h 3570266"/>
              <a:gd name="connsiteX562" fmla="*/ 6646 w 3634496"/>
              <a:gd name="connsiteY562" fmla="*/ 1805695 h 3570266"/>
              <a:gd name="connsiteX563" fmla="*/ 10797 w 3634496"/>
              <a:gd name="connsiteY563" fmla="*/ 1803311 h 3570266"/>
              <a:gd name="connsiteX564" fmla="*/ 7542 w 3634496"/>
              <a:gd name="connsiteY564" fmla="*/ 1775821 h 3570266"/>
              <a:gd name="connsiteX565" fmla="*/ 15457 w 3634496"/>
              <a:gd name="connsiteY565" fmla="*/ 1772207 h 3570266"/>
              <a:gd name="connsiteX566" fmla="*/ 40052 w 3634496"/>
              <a:gd name="connsiteY566" fmla="*/ 1653578 h 3570266"/>
              <a:gd name="connsiteX567" fmla="*/ 36721 w 3634496"/>
              <a:gd name="connsiteY567" fmla="*/ 1626242 h 3570266"/>
              <a:gd name="connsiteX568" fmla="*/ 65589 w 3634496"/>
              <a:gd name="connsiteY568" fmla="*/ 1588743 h 3570266"/>
              <a:gd name="connsiteX569" fmla="*/ 73069 w 3634496"/>
              <a:gd name="connsiteY569" fmla="*/ 1545395 h 3570266"/>
              <a:gd name="connsiteX570" fmla="*/ 79839 w 3634496"/>
              <a:gd name="connsiteY570" fmla="*/ 1550238 h 3570266"/>
              <a:gd name="connsiteX571" fmla="*/ 103885 w 3634496"/>
              <a:gd name="connsiteY571" fmla="*/ 1510383 h 3570266"/>
              <a:gd name="connsiteX572" fmla="*/ 125520 w 3634496"/>
              <a:gd name="connsiteY572" fmla="*/ 1469349 h 3570266"/>
              <a:gd name="connsiteX573" fmla="*/ 127411 w 3634496"/>
              <a:gd name="connsiteY573" fmla="*/ 1464403 h 3570266"/>
              <a:gd name="connsiteX574" fmla="*/ 134180 w 3634496"/>
              <a:gd name="connsiteY574" fmla="*/ 1456123 h 3570266"/>
              <a:gd name="connsiteX575" fmla="*/ 137993 w 3634496"/>
              <a:gd name="connsiteY575" fmla="*/ 1440643 h 3570266"/>
              <a:gd name="connsiteX576" fmla="*/ 143609 w 3634496"/>
              <a:gd name="connsiteY576" fmla="*/ 1433009 h 3570266"/>
              <a:gd name="connsiteX577" fmla="*/ 153663 w 3634496"/>
              <a:gd name="connsiteY577" fmla="*/ 1417874 h 3570266"/>
              <a:gd name="connsiteX578" fmla="*/ 164410 w 3634496"/>
              <a:gd name="connsiteY578" fmla="*/ 1395884 h 3570266"/>
              <a:gd name="connsiteX579" fmla="*/ 191063 w 3634496"/>
              <a:gd name="connsiteY579" fmla="*/ 1369389 h 3570266"/>
              <a:gd name="connsiteX580" fmla="*/ 174261 w 3634496"/>
              <a:gd name="connsiteY580" fmla="*/ 1406645 h 3570266"/>
              <a:gd name="connsiteX581" fmla="*/ 191052 w 3634496"/>
              <a:gd name="connsiteY581" fmla="*/ 1375522 h 3570266"/>
              <a:gd name="connsiteX582" fmla="*/ 192999 w 3634496"/>
              <a:gd name="connsiteY582" fmla="*/ 1380886 h 3570266"/>
              <a:gd name="connsiteX583" fmla="*/ 209659 w 3634496"/>
              <a:gd name="connsiteY583" fmla="*/ 1343560 h 3570266"/>
              <a:gd name="connsiteX584" fmla="*/ 245243 w 3634496"/>
              <a:gd name="connsiteY584" fmla="*/ 1298791 h 3570266"/>
              <a:gd name="connsiteX585" fmla="*/ 243732 w 3634496"/>
              <a:gd name="connsiteY585" fmla="*/ 1302986 h 3570266"/>
              <a:gd name="connsiteX586" fmla="*/ 243642 w 3634496"/>
              <a:gd name="connsiteY586" fmla="*/ 1303237 h 3570266"/>
              <a:gd name="connsiteX587" fmla="*/ 250141 w 3634496"/>
              <a:gd name="connsiteY587" fmla="*/ 1298116 h 3570266"/>
              <a:gd name="connsiteX588" fmla="*/ 276058 w 3634496"/>
              <a:gd name="connsiteY588" fmla="*/ 1263779 h 3570266"/>
              <a:gd name="connsiteX589" fmla="*/ 276169 w 3634496"/>
              <a:gd name="connsiteY589" fmla="*/ 1265342 h 3570266"/>
              <a:gd name="connsiteX590" fmla="*/ 276349 w 3634496"/>
              <a:gd name="connsiteY590" fmla="*/ 1267902 h 3570266"/>
              <a:gd name="connsiteX591" fmla="*/ 294310 w 3634496"/>
              <a:gd name="connsiteY591" fmla="*/ 1254473 h 3570266"/>
              <a:gd name="connsiteX592" fmla="*/ 326194 w 3634496"/>
              <a:gd name="connsiteY592" fmla="*/ 1216913 h 3570266"/>
              <a:gd name="connsiteX593" fmla="*/ 335731 w 3634496"/>
              <a:gd name="connsiteY593" fmla="*/ 1204500 h 3570266"/>
              <a:gd name="connsiteX594" fmla="*/ 350361 w 3634496"/>
              <a:gd name="connsiteY594" fmla="*/ 1195261 h 3570266"/>
              <a:gd name="connsiteX595" fmla="*/ 345592 w 3634496"/>
              <a:gd name="connsiteY595" fmla="*/ 1199151 h 3570266"/>
              <a:gd name="connsiteX596" fmla="*/ 366861 w 3634496"/>
              <a:gd name="connsiteY596" fmla="*/ 1189785 h 3570266"/>
              <a:gd name="connsiteX597" fmla="*/ 424372 w 3634496"/>
              <a:gd name="connsiteY597" fmla="*/ 1146523 h 3570266"/>
              <a:gd name="connsiteX598" fmla="*/ 447522 w 3634496"/>
              <a:gd name="connsiteY598" fmla="*/ 1136542 h 3570266"/>
              <a:gd name="connsiteX599" fmla="*/ 468714 w 3634496"/>
              <a:gd name="connsiteY599" fmla="*/ 1127330 h 3570266"/>
              <a:gd name="connsiteX600" fmla="*/ 489246 w 3634496"/>
              <a:gd name="connsiteY600" fmla="*/ 1113000 h 3570266"/>
              <a:gd name="connsiteX601" fmla="*/ 454225 w 3634496"/>
              <a:gd name="connsiteY601" fmla="*/ 1138283 h 3570266"/>
              <a:gd name="connsiteX602" fmla="*/ 471190 w 3634496"/>
              <a:gd name="connsiteY602" fmla="*/ 1134488 h 3570266"/>
              <a:gd name="connsiteX603" fmla="*/ 488825 w 3634496"/>
              <a:gd name="connsiteY603" fmla="*/ 1132555 h 3570266"/>
              <a:gd name="connsiteX604" fmla="*/ 469373 w 3634496"/>
              <a:gd name="connsiteY604" fmla="*/ 1138204 h 3570266"/>
              <a:gd name="connsiteX605" fmla="*/ 449987 w 3634496"/>
              <a:gd name="connsiteY605" fmla="*/ 1146955 h 3570266"/>
              <a:gd name="connsiteX606" fmla="*/ 558859 w 3634496"/>
              <a:gd name="connsiteY606" fmla="*/ 1113639 h 3570266"/>
              <a:gd name="connsiteX607" fmla="*/ 566157 w 3634496"/>
              <a:gd name="connsiteY607" fmla="*/ 1120275 h 3570266"/>
              <a:gd name="connsiteX608" fmla="*/ 596065 w 3634496"/>
              <a:gd name="connsiteY608" fmla="*/ 1121271 h 3570266"/>
              <a:gd name="connsiteX609" fmla="*/ 623983 w 3634496"/>
              <a:gd name="connsiteY609" fmla="*/ 1104411 h 3570266"/>
              <a:gd name="connsiteX610" fmla="*/ 654551 w 3634496"/>
              <a:gd name="connsiteY610" fmla="*/ 1113402 h 3570266"/>
              <a:gd name="connsiteX611" fmla="*/ 787590 w 3634496"/>
              <a:gd name="connsiteY611" fmla="*/ 1123744 h 3570266"/>
              <a:gd name="connsiteX612" fmla="*/ 799272 w 3634496"/>
              <a:gd name="connsiteY612" fmla="*/ 1123794 h 3570266"/>
              <a:gd name="connsiteX613" fmla="*/ 803008 w 3634496"/>
              <a:gd name="connsiteY613" fmla="*/ 1123274 h 3570266"/>
              <a:gd name="connsiteX614" fmla="*/ 802880 w 3634496"/>
              <a:gd name="connsiteY614" fmla="*/ 1126612 h 3570266"/>
              <a:gd name="connsiteX615" fmla="*/ 799721 w 3634496"/>
              <a:gd name="connsiteY615" fmla="*/ 1126603 h 3570266"/>
              <a:gd name="connsiteX616" fmla="*/ 800998 w 3634496"/>
              <a:gd name="connsiteY616" fmla="*/ 1127227 h 3570266"/>
              <a:gd name="connsiteX617" fmla="*/ 802880 w 3634496"/>
              <a:gd name="connsiteY617" fmla="*/ 1126612 h 3570266"/>
              <a:gd name="connsiteX618" fmla="*/ 814584 w 3634496"/>
              <a:gd name="connsiteY618" fmla="*/ 1123993 h 3570266"/>
              <a:gd name="connsiteX619" fmla="*/ 872714 w 3634496"/>
              <a:gd name="connsiteY619" fmla="*/ 1129494 h 3570266"/>
              <a:gd name="connsiteX620" fmla="*/ 932156 w 3634496"/>
              <a:gd name="connsiteY620" fmla="*/ 1135307 h 3570266"/>
              <a:gd name="connsiteX621" fmla="*/ 953608 w 3634496"/>
              <a:gd name="connsiteY621" fmla="*/ 1147134 h 3570266"/>
              <a:gd name="connsiteX622" fmla="*/ 1014559 w 3634496"/>
              <a:gd name="connsiteY622" fmla="*/ 1149679 h 3570266"/>
              <a:gd name="connsiteX623" fmla="*/ 982966 w 3634496"/>
              <a:gd name="connsiteY623" fmla="*/ 1158604 h 3570266"/>
              <a:gd name="connsiteX624" fmla="*/ 1023805 w 3634496"/>
              <a:gd name="connsiteY624" fmla="*/ 1158802 h 3570266"/>
              <a:gd name="connsiteX625" fmla="*/ 1017837 w 3634496"/>
              <a:gd name="connsiteY625" fmla="*/ 1164902 h 3570266"/>
              <a:gd name="connsiteX626" fmla="*/ 1081815 w 3634496"/>
              <a:gd name="connsiteY626" fmla="*/ 1161253 h 3570266"/>
              <a:gd name="connsiteX627" fmla="*/ 1064644 w 3634496"/>
              <a:gd name="connsiteY627" fmla="*/ 1159000 h 3570266"/>
              <a:gd name="connsiteX628" fmla="*/ 1135457 w 3634496"/>
              <a:gd name="connsiteY628" fmla="*/ 1163296 h 3570266"/>
              <a:gd name="connsiteX629" fmla="*/ 1124591 w 3634496"/>
              <a:gd name="connsiteY629" fmla="*/ 1170072 h 3570266"/>
              <a:gd name="connsiteX630" fmla="*/ 1085557 w 3634496"/>
              <a:gd name="connsiteY630" fmla="*/ 1172290 h 3570266"/>
              <a:gd name="connsiteX631" fmla="*/ 1117270 w 3634496"/>
              <a:gd name="connsiteY631" fmla="*/ 1178580 h 3570266"/>
              <a:gd name="connsiteX632" fmla="*/ 1151881 w 3634496"/>
              <a:gd name="connsiteY632" fmla="*/ 1166718 h 3570266"/>
              <a:gd name="connsiteX633" fmla="*/ 1190309 w 3634496"/>
              <a:gd name="connsiteY633" fmla="*/ 1165738 h 3570266"/>
              <a:gd name="connsiteX634" fmla="*/ 1226867 w 3634496"/>
              <a:gd name="connsiteY634" fmla="*/ 1156362 h 3570266"/>
              <a:gd name="connsiteX635" fmla="*/ 1222705 w 3634496"/>
              <a:gd name="connsiteY635" fmla="*/ 1164880 h 3570266"/>
              <a:gd name="connsiteX636" fmla="*/ 1251812 w 3634496"/>
              <a:gd name="connsiteY636" fmla="*/ 1154932 h 3570266"/>
              <a:gd name="connsiteX637" fmla="*/ 1229332 w 3634496"/>
              <a:gd name="connsiteY637" fmla="*/ 1169653 h 3570266"/>
              <a:gd name="connsiteX638" fmla="*/ 1264690 w 3634496"/>
              <a:gd name="connsiteY638" fmla="*/ 1156621 h 3570266"/>
              <a:gd name="connsiteX639" fmla="*/ 1303463 w 3634496"/>
              <a:gd name="connsiteY639" fmla="*/ 1139119 h 3570266"/>
              <a:gd name="connsiteX640" fmla="*/ 1306610 w 3634496"/>
              <a:gd name="connsiteY640" fmla="*/ 1145261 h 3570266"/>
              <a:gd name="connsiteX641" fmla="*/ 1359408 w 3634496"/>
              <a:gd name="connsiteY641" fmla="*/ 1120992 h 3570266"/>
              <a:gd name="connsiteX642" fmla="*/ 1373378 w 3634496"/>
              <a:gd name="connsiteY642" fmla="*/ 1104989 h 3570266"/>
              <a:gd name="connsiteX643" fmla="*/ 1428705 w 3634496"/>
              <a:gd name="connsiteY643" fmla="*/ 1097112 h 3570266"/>
              <a:gd name="connsiteX644" fmla="*/ 1426153 w 3634496"/>
              <a:gd name="connsiteY644" fmla="*/ 1092987 h 3570266"/>
              <a:gd name="connsiteX645" fmla="*/ 1412328 w 3634496"/>
              <a:gd name="connsiteY645" fmla="*/ 1093940 h 3570266"/>
              <a:gd name="connsiteX646" fmla="*/ 1428172 w 3634496"/>
              <a:gd name="connsiteY646" fmla="*/ 1090113 h 3570266"/>
              <a:gd name="connsiteX647" fmla="*/ 1449897 w 3634496"/>
              <a:gd name="connsiteY647" fmla="*/ 1087900 h 3570266"/>
              <a:gd name="connsiteX648" fmla="*/ 1477394 w 3634496"/>
              <a:gd name="connsiteY648" fmla="*/ 1090595 h 3570266"/>
              <a:gd name="connsiteX649" fmla="*/ 1547613 w 3634496"/>
              <a:gd name="connsiteY649" fmla="*/ 1089995 h 3570266"/>
              <a:gd name="connsiteX650" fmla="*/ 1539568 w 3634496"/>
              <a:gd name="connsiteY650" fmla="*/ 1081651 h 3570266"/>
              <a:gd name="connsiteX651" fmla="*/ 1501074 w 3634496"/>
              <a:gd name="connsiteY651" fmla="*/ 1079529 h 3570266"/>
              <a:gd name="connsiteX652" fmla="*/ 1526529 w 3634496"/>
              <a:gd name="connsiteY652" fmla="*/ 1077050 h 3570266"/>
              <a:gd name="connsiteX653" fmla="*/ 996192 w 3634496"/>
              <a:gd name="connsiteY653" fmla="*/ 1034418 h 3570266"/>
              <a:gd name="connsiteX654" fmla="*/ 998281 w 3634496"/>
              <a:gd name="connsiteY654" fmla="*/ 1035439 h 3570266"/>
              <a:gd name="connsiteX655" fmla="*/ 999232 w 3634496"/>
              <a:gd name="connsiteY655" fmla="*/ 1036923 h 3570266"/>
              <a:gd name="connsiteX656" fmla="*/ 996899 w 3634496"/>
              <a:gd name="connsiteY656" fmla="*/ 1036490 h 3570266"/>
              <a:gd name="connsiteX657" fmla="*/ 995813 w 3634496"/>
              <a:gd name="connsiteY657" fmla="*/ 1034841 h 3570266"/>
              <a:gd name="connsiteX658" fmla="*/ 1979143 w 3634496"/>
              <a:gd name="connsiteY658" fmla="*/ 1014078 h 3570266"/>
              <a:gd name="connsiteX659" fmla="*/ 1987718 w 3634496"/>
              <a:gd name="connsiteY659" fmla="*/ 1021338 h 3570266"/>
              <a:gd name="connsiteX660" fmla="*/ 1965714 w 3634496"/>
              <a:gd name="connsiteY660" fmla="*/ 1022863 h 3570266"/>
              <a:gd name="connsiteX661" fmla="*/ 1979143 w 3634496"/>
              <a:gd name="connsiteY661" fmla="*/ 1014078 h 3570266"/>
              <a:gd name="connsiteX662" fmla="*/ 797295 w 3634496"/>
              <a:gd name="connsiteY662" fmla="*/ 980355 h 3570266"/>
              <a:gd name="connsiteX663" fmla="*/ 808238 w 3634496"/>
              <a:gd name="connsiteY663" fmla="*/ 985152 h 3570266"/>
              <a:gd name="connsiteX664" fmla="*/ 812055 w 3634496"/>
              <a:gd name="connsiteY664" fmla="*/ 996034 h 3570266"/>
              <a:gd name="connsiteX665" fmla="*/ 792484 w 3634496"/>
              <a:gd name="connsiteY665" fmla="*/ 986470 h 3570266"/>
              <a:gd name="connsiteX666" fmla="*/ 797295 w 3634496"/>
              <a:gd name="connsiteY666" fmla="*/ 980355 h 3570266"/>
              <a:gd name="connsiteX667" fmla="*/ 1184846 w 3634496"/>
              <a:gd name="connsiteY667" fmla="*/ 975544 h 3570266"/>
              <a:gd name="connsiteX668" fmla="*/ 1179480 w 3634496"/>
              <a:gd name="connsiteY668" fmla="*/ 982985 h 3570266"/>
              <a:gd name="connsiteX669" fmla="*/ 1179491 w 3634496"/>
              <a:gd name="connsiteY669" fmla="*/ 976851 h 3570266"/>
              <a:gd name="connsiteX670" fmla="*/ 1184846 w 3634496"/>
              <a:gd name="connsiteY670" fmla="*/ 975544 h 3570266"/>
              <a:gd name="connsiteX671" fmla="*/ 1835884 w 3634496"/>
              <a:gd name="connsiteY671" fmla="*/ 956343 h 3570266"/>
              <a:gd name="connsiteX672" fmla="*/ 1834463 w 3634496"/>
              <a:gd name="connsiteY672" fmla="*/ 972191 h 3570266"/>
              <a:gd name="connsiteX673" fmla="*/ 1832382 w 3634496"/>
              <a:gd name="connsiteY673" fmla="*/ 972856 h 3570266"/>
              <a:gd name="connsiteX674" fmla="*/ 1834290 w 3634496"/>
              <a:gd name="connsiteY674" fmla="*/ 974129 h 3570266"/>
              <a:gd name="connsiteX675" fmla="*/ 1834187 w 3634496"/>
              <a:gd name="connsiteY675" fmla="*/ 975274 h 3570266"/>
              <a:gd name="connsiteX676" fmla="*/ 1812875 w 3634496"/>
              <a:gd name="connsiteY676" fmla="*/ 969271 h 3570266"/>
              <a:gd name="connsiteX677" fmla="*/ 1835884 w 3634496"/>
              <a:gd name="connsiteY677" fmla="*/ 956343 h 3570266"/>
              <a:gd name="connsiteX678" fmla="*/ 1205462 w 3634496"/>
              <a:gd name="connsiteY678" fmla="*/ 954627 h 3570266"/>
              <a:gd name="connsiteX679" fmla="*/ 1213442 w 3634496"/>
              <a:gd name="connsiteY679" fmla="*/ 956992 h 3570266"/>
              <a:gd name="connsiteX680" fmla="*/ 1209280 w 3634496"/>
              <a:gd name="connsiteY680" fmla="*/ 962632 h 3570266"/>
              <a:gd name="connsiteX681" fmla="*/ 1319338 w 3634496"/>
              <a:gd name="connsiteY681" fmla="*/ 870806 h 3570266"/>
              <a:gd name="connsiteX682" fmla="*/ 1308472 w 3634496"/>
              <a:gd name="connsiteY682" fmla="*/ 877582 h 3570266"/>
              <a:gd name="connsiteX683" fmla="*/ 1315717 w 3634496"/>
              <a:gd name="connsiteY683" fmla="*/ 872106 h 3570266"/>
              <a:gd name="connsiteX684" fmla="*/ 2509381 w 3634496"/>
              <a:gd name="connsiteY684" fmla="*/ 866686 h 3570266"/>
              <a:gd name="connsiteX685" fmla="*/ 2500331 w 3634496"/>
              <a:gd name="connsiteY685" fmla="*/ 869745 h 3570266"/>
              <a:gd name="connsiteX686" fmla="*/ 2499802 w 3634496"/>
              <a:gd name="connsiteY686" fmla="*/ 867952 h 3570266"/>
              <a:gd name="connsiteX687" fmla="*/ 2536455 w 3634496"/>
              <a:gd name="connsiteY687" fmla="*/ 862025 h 3570266"/>
              <a:gd name="connsiteX688" fmla="*/ 2537231 w 3634496"/>
              <a:gd name="connsiteY688" fmla="*/ 862233 h 3570266"/>
              <a:gd name="connsiteX689" fmla="*/ 2536942 w 3634496"/>
              <a:gd name="connsiteY689" fmla="*/ 863512 h 3570266"/>
              <a:gd name="connsiteX690" fmla="*/ 2535073 w 3634496"/>
              <a:gd name="connsiteY690" fmla="*/ 864086 h 3570266"/>
              <a:gd name="connsiteX691" fmla="*/ 2359006 w 3634496"/>
              <a:gd name="connsiteY691" fmla="*/ 856247 h 3570266"/>
              <a:gd name="connsiteX692" fmla="*/ 2357031 w 3634496"/>
              <a:gd name="connsiteY692" fmla="*/ 864940 h 3570266"/>
              <a:gd name="connsiteX693" fmla="*/ 2353950 w 3634496"/>
              <a:gd name="connsiteY693" fmla="*/ 859022 h 3570266"/>
              <a:gd name="connsiteX694" fmla="*/ 2359006 w 3634496"/>
              <a:gd name="connsiteY694" fmla="*/ 856247 h 3570266"/>
              <a:gd name="connsiteX695" fmla="*/ 710648 w 3634496"/>
              <a:gd name="connsiteY695" fmla="*/ 855538 h 3570266"/>
              <a:gd name="connsiteX696" fmla="*/ 735799 w 3634496"/>
              <a:gd name="connsiteY696" fmla="*/ 860156 h 3570266"/>
              <a:gd name="connsiteX697" fmla="*/ 722511 w 3634496"/>
              <a:gd name="connsiteY697" fmla="*/ 871888 h 3570266"/>
              <a:gd name="connsiteX698" fmla="*/ 710648 w 3634496"/>
              <a:gd name="connsiteY698" fmla="*/ 855538 h 3570266"/>
              <a:gd name="connsiteX699" fmla="*/ 2545874 w 3634496"/>
              <a:gd name="connsiteY699" fmla="*/ 854208 h 3570266"/>
              <a:gd name="connsiteX700" fmla="*/ 2545090 w 3634496"/>
              <a:gd name="connsiteY700" fmla="*/ 856400 h 3570266"/>
              <a:gd name="connsiteX701" fmla="*/ 2537890 w 3634496"/>
              <a:gd name="connsiteY701" fmla="*/ 859885 h 3570266"/>
              <a:gd name="connsiteX702" fmla="*/ 2538636 w 3634496"/>
              <a:gd name="connsiteY702" fmla="*/ 858771 h 3570266"/>
              <a:gd name="connsiteX703" fmla="*/ 2541247 w 3634496"/>
              <a:gd name="connsiteY703" fmla="*/ 856384 h 3570266"/>
              <a:gd name="connsiteX704" fmla="*/ 2547690 w 3634496"/>
              <a:gd name="connsiteY704" fmla="*/ 850492 h 3570266"/>
              <a:gd name="connsiteX705" fmla="*/ 2541247 w 3634496"/>
              <a:gd name="connsiteY705" fmla="*/ 856384 h 3570266"/>
              <a:gd name="connsiteX706" fmla="*/ 2539772 w 3634496"/>
              <a:gd name="connsiteY706" fmla="*/ 857078 h 3570266"/>
              <a:gd name="connsiteX707" fmla="*/ 2538636 w 3634496"/>
              <a:gd name="connsiteY707" fmla="*/ 858771 h 3570266"/>
              <a:gd name="connsiteX708" fmla="*/ 2536889 w 3634496"/>
              <a:gd name="connsiteY708" fmla="*/ 860369 h 3570266"/>
              <a:gd name="connsiteX709" fmla="*/ 2537890 w 3634496"/>
              <a:gd name="connsiteY709" fmla="*/ 859885 h 3570266"/>
              <a:gd name="connsiteX710" fmla="*/ 2536455 w 3634496"/>
              <a:gd name="connsiteY710" fmla="*/ 862025 h 3570266"/>
              <a:gd name="connsiteX711" fmla="*/ 2529519 w 3634496"/>
              <a:gd name="connsiteY711" fmla="*/ 860172 h 3570266"/>
              <a:gd name="connsiteX712" fmla="*/ 2510668 w 3634496"/>
              <a:gd name="connsiteY712" fmla="*/ 861176 h 3570266"/>
              <a:gd name="connsiteX713" fmla="*/ 2547690 w 3634496"/>
              <a:gd name="connsiteY713" fmla="*/ 850492 h 3570266"/>
              <a:gd name="connsiteX714" fmla="*/ 2383412 w 3634496"/>
              <a:gd name="connsiteY714" fmla="*/ 826418 h 3570266"/>
              <a:gd name="connsiteX715" fmla="*/ 2381131 w 3634496"/>
              <a:gd name="connsiteY715" fmla="*/ 834320 h 3570266"/>
              <a:gd name="connsiteX716" fmla="*/ 2374968 w 3634496"/>
              <a:gd name="connsiteY716" fmla="*/ 828238 h 3570266"/>
              <a:gd name="connsiteX717" fmla="*/ 2383412 w 3634496"/>
              <a:gd name="connsiteY717" fmla="*/ 826418 h 3570266"/>
              <a:gd name="connsiteX718" fmla="*/ 2625194 w 3634496"/>
              <a:gd name="connsiteY718" fmla="*/ 794363 h 3570266"/>
              <a:gd name="connsiteX719" fmla="*/ 2632038 w 3634496"/>
              <a:gd name="connsiteY719" fmla="*/ 799051 h 3570266"/>
              <a:gd name="connsiteX720" fmla="*/ 2623387 w 3634496"/>
              <a:gd name="connsiteY720" fmla="*/ 794823 h 3570266"/>
              <a:gd name="connsiteX721" fmla="*/ 696579 w 3634496"/>
              <a:gd name="connsiteY721" fmla="*/ 775760 h 3570266"/>
              <a:gd name="connsiteX722" fmla="*/ 696996 w 3634496"/>
              <a:gd name="connsiteY722" fmla="*/ 778771 h 3570266"/>
              <a:gd name="connsiteX723" fmla="*/ 696644 w 3634496"/>
              <a:gd name="connsiteY723" fmla="*/ 778861 h 3570266"/>
              <a:gd name="connsiteX724" fmla="*/ 2721565 w 3634496"/>
              <a:gd name="connsiteY724" fmla="*/ 721556 h 3570266"/>
              <a:gd name="connsiteX725" fmla="*/ 2709346 w 3634496"/>
              <a:gd name="connsiteY725" fmla="*/ 730740 h 3570266"/>
              <a:gd name="connsiteX726" fmla="*/ 2721565 w 3634496"/>
              <a:gd name="connsiteY726" fmla="*/ 721556 h 3570266"/>
              <a:gd name="connsiteX727" fmla="*/ 2465282 w 3634496"/>
              <a:gd name="connsiteY727" fmla="*/ 702398 h 3570266"/>
              <a:gd name="connsiteX728" fmla="*/ 2456892 w 3634496"/>
              <a:gd name="connsiteY728" fmla="*/ 713454 h 3570266"/>
              <a:gd name="connsiteX729" fmla="*/ 2462331 w 3634496"/>
              <a:gd name="connsiteY729" fmla="*/ 705560 h 3570266"/>
              <a:gd name="connsiteX730" fmla="*/ 2805221 w 3634496"/>
              <a:gd name="connsiteY730" fmla="*/ 680520 h 3570266"/>
              <a:gd name="connsiteX731" fmla="*/ 2802940 w 3634496"/>
              <a:gd name="connsiteY731" fmla="*/ 688422 h 3570266"/>
              <a:gd name="connsiteX732" fmla="*/ 2805221 w 3634496"/>
              <a:gd name="connsiteY732" fmla="*/ 680520 h 3570266"/>
              <a:gd name="connsiteX733" fmla="*/ 3072552 w 3634496"/>
              <a:gd name="connsiteY733" fmla="*/ 542110 h 3570266"/>
              <a:gd name="connsiteX734" fmla="*/ 3072929 w 3634496"/>
              <a:gd name="connsiteY734" fmla="*/ 542413 h 3570266"/>
              <a:gd name="connsiteX735" fmla="*/ 3059509 w 3634496"/>
              <a:gd name="connsiteY735" fmla="*/ 545223 h 3570266"/>
              <a:gd name="connsiteX736" fmla="*/ 3072552 w 3634496"/>
              <a:gd name="connsiteY736" fmla="*/ 542110 h 3570266"/>
              <a:gd name="connsiteX737" fmla="*/ 3208680 w 3634496"/>
              <a:gd name="connsiteY737" fmla="*/ 516445 h 3570266"/>
              <a:gd name="connsiteX738" fmla="*/ 3203782 w 3634496"/>
              <a:gd name="connsiteY738" fmla="*/ 517121 h 3570266"/>
              <a:gd name="connsiteX739" fmla="*/ 3232544 w 3634496"/>
              <a:gd name="connsiteY739" fmla="*/ 526573 h 3570266"/>
              <a:gd name="connsiteX740" fmla="*/ 3247217 w 3634496"/>
              <a:gd name="connsiteY740" fmla="*/ 536814 h 3570266"/>
              <a:gd name="connsiteX741" fmla="*/ 3264917 w 3634496"/>
              <a:gd name="connsiteY741" fmla="*/ 537982 h 3570266"/>
              <a:gd name="connsiteX742" fmla="*/ 3271632 w 3634496"/>
              <a:gd name="connsiteY742" fmla="*/ 533590 h 3570266"/>
              <a:gd name="connsiteX743" fmla="*/ 3259965 w 3634496"/>
              <a:gd name="connsiteY743" fmla="*/ 529423 h 3570266"/>
              <a:gd name="connsiteX744" fmla="*/ 3254483 w 3634496"/>
              <a:gd name="connsiteY744" fmla="*/ 519070 h 3570266"/>
              <a:gd name="connsiteX745" fmla="*/ 3279481 w 3634496"/>
              <a:gd name="connsiteY745" fmla="*/ 529752 h 3570266"/>
              <a:gd name="connsiteX746" fmla="*/ 3297248 w 3634496"/>
              <a:gd name="connsiteY746" fmla="*/ 534022 h 3570266"/>
              <a:gd name="connsiteX747" fmla="*/ 3316742 w 3634496"/>
              <a:gd name="connsiteY747" fmla="*/ 546619 h 3570266"/>
              <a:gd name="connsiteX748" fmla="*/ 3305941 w 3634496"/>
              <a:gd name="connsiteY748" fmla="*/ 556497 h 3570266"/>
              <a:gd name="connsiteX749" fmla="*/ 3330345 w 3634496"/>
              <a:gd name="connsiteY749" fmla="*/ 562284 h 3570266"/>
              <a:gd name="connsiteX750" fmla="*/ 3331611 w 3634496"/>
              <a:gd name="connsiteY750" fmla="*/ 569042 h 3570266"/>
              <a:gd name="connsiteX751" fmla="*/ 3369629 w 3634496"/>
              <a:gd name="connsiteY751" fmla="*/ 581483 h 3570266"/>
              <a:gd name="connsiteX752" fmla="*/ 3364256 w 3634496"/>
              <a:gd name="connsiteY752" fmla="*/ 592478 h 3570266"/>
              <a:gd name="connsiteX753" fmla="*/ 3382681 w 3634496"/>
              <a:gd name="connsiteY753" fmla="*/ 607622 h 3570266"/>
              <a:gd name="connsiteX754" fmla="*/ 3381405 w 3634496"/>
              <a:gd name="connsiteY754" fmla="*/ 606998 h 3570266"/>
              <a:gd name="connsiteX755" fmla="*/ 3409931 w 3634496"/>
              <a:gd name="connsiteY755" fmla="*/ 654321 h 3570266"/>
              <a:gd name="connsiteX756" fmla="*/ 3411747 w 3634496"/>
              <a:gd name="connsiteY756" fmla="*/ 650605 h 3570266"/>
              <a:gd name="connsiteX757" fmla="*/ 3438379 w 3634496"/>
              <a:gd name="connsiteY757" fmla="*/ 707554 h 3570266"/>
              <a:gd name="connsiteX758" fmla="*/ 3450524 w 3634496"/>
              <a:gd name="connsiteY758" fmla="*/ 769701 h 3570266"/>
              <a:gd name="connsiteX759" fmla="*/ 3451681 w 3634496"/>
              <a:gd name="connsiteY759" fmla="*/ 755111 h 3570266"/>
              <a:gd name="connsiteX760" fmla="*/ 3454991 w 3634496"/>
              <a:gd name="connsiteY760" fmla="*/ 794714 h 3570266"/>
              <a:gd name="connsiteX761" fmla="*/ 3453196 w 3634496"/>
              <a:gd name="connsiteY761" fmla="*/ 786163 h 3570266"/>
              <a:gd name="connsiteX762" fmla="*/ 3444124 w 3634496"/>
              <a:gd name="connsiteY762" fmla="*/ 801490 h 3570266"/>
              <a:gd name="connsiteX763" fmla="*/ 3449617 w 3634496"/>
              <a:gd name="connsiteY763" fmla="*/ 805709 h 3570266"/>
              <a:gd name="connsiteX764" fmla="*/ 3446061 w 3634496"/>
              <a:gd name="connsiteY764" fmla="*/ 810110 h 3570266"/>
              <a:gd name="connsiteX765" fmla="*/ 3453500 w 3634496"/>
              <a:gd name="connsiteY765" fmla="*/ 819693 h 3570266"/>
              <a:gd name="connsiteX766" fmla="*/ 3442731 w 3634496"/>
              <a:gd name="connsiteY766" fmla="*/ 853951 h 3570266"/>
              <a:gd name="connsiteX767" fmla="*/ 3429692 w 3634496"/>
              <a:gd name="connsiteY767" fmla="*/ 889978 h 3570266"/>
              <a:gd name="connsiteX768" fmla="*/ 3444116 w 3634496"/>
              <a:gd name="connsiteY768" fmla="*/ 875923 h 3570266"/>
              <a:gd name="connsiteX769" fmla="*/ 3437001 w 3634496"/>
              <a:gd name="connsiteY769" fmla="*/ 890480 h 3570266"/>
              <a:gd name="connsiteX770" fmla="*/ 3443706 w 3634496"/>
              <a:gd name="connsiteY770" fmla="*/ 889344 h 3570266"/>
              <a:gd name="connsiteX771" fmla="*/ 3411638 w 3634496"/>
              <a:gd name="connsiteY771" fmla="*/ 979765 h 3570266"/>
              <a:gd name="connsiteX772" fmla="*/ 3410967 w 3634496"/>
              <a:gd name="connsiteY772" fmla="*/ 977902 h 3570266"/>
              <a:gd name="connsiteX773" fmla="*/ 3405779 w 3634496"/>
              <a:gd name="connsiteY773" fmla="*/ 1004336 h 3570266"/>
              <a:gd name="connsiteX774" fmla="*/ 3400145 w 3634496"/>
              <a:gd name="connsiteY774" fmla="*/ 1000048 h 3570266"/>
              <a:gd name="connsiteX775" fmla="*/ 3376359 w 3634496"/>
              <a:gd name="connsiteY775" fmla="*/ 1055187 h 3570266"/>
              <a:gd name="connsiteX776" fmla="*/ 3356842 w 3634496"/>
              <a:gd name="connsiteY776" fmla="*/ 1057735 h 3570266"/>
              <a:gd name="connsiteX777" fmla="*/ 3345555 w 3634496"/>
              <a:gd name="connsiteY777" fmla="*/ 1084066 h 3570266"/>
              <a:gd name="connsiteX778" fmla="*/ 3152537 w 3634496"/>
              <a:gd name="connsiteY778" fmla="*/ 1388781 h 3570266"/>
              <a:gd name="connsiteX779" fmla="*/ 3119310 w 3634496"/>
              <a:gd name="connsiteY779" fmla="*/ 1422615 h 3570266"/>
              <a:gd name="connsiteX780" fmla="*/ 3116965 w 3634496"/>
              <a:gd name="connsiteY780" fmla="*/ 1424539 h 3570266"/>
              <a:gd name="connsiteX781" fmla="*/ 3115083 w 3634496"/>
              <a:gd name="connsiteY781" fmla="*/ 1425154 h 3570266"/>
              <a:gd name="connsiteX782" fmla="*/ 3102400 w 3634496"/>
              <a:gd name="connsiteY782" fmla="*/ 1435646 h 3570266"/>
              <a:gd name="connsiteX783" fmla="*/ 3101795 w 3634496"/>
              <a:gd name="connsiteY783" fmla="*/ 1436885 h 3570266"/>
              <a:gd name="connsiteX784" fmla="*/ 3099913 w 3634496"/>
              <a:gd name="connsiteY784" fmla="*/ 1437500 h 3570266"/>
              <a:gd name="connsiteX785" fmla="*/ 3084743 w 3634496"/>
              <a:gd name="connsiteY785" fmla="*/ 1449847 h 3570266"/>
              <a:gd name="connsiteX786" fmla="*/ 3084344 w 3634496"/>
              <a:gd name="connsiteY786" fmla="*/ 1457134 h 3570266"/>
              <a:gd name="connsiteX787" fmla="*/ 3081868 w 3634496"/>
              <a:gd name="connsiteY787" fmla="*/ 1452854 h 3570266"/>
              <a:gd name="connsiteX788" fmla="*/ 3081262 w 3634496"/>
              <a:gd name="connsiteY788" fmla="*/ 1454093 h 3570266"/>
              <a:gd name="connsiteX789" fmla="*/ 3073260 w 3634496"/>
              <a:gd name="connsiteY789" fmla="*/ 1463995 h 3570266"/>
              <a:gd name="connsiteX790" fmla="*/ 3071455 w 3634496"/>
              <a:gd name="connsiteY790" fmla="*/ 1461579 h 3570266"/>
              <a:gd name="connsiteX791" fmla="*/ 2993962 w 3634496"/>
              <a:gd name="connsiteY791" fmla="*/ 1511573 h 3570266"/>
              <a:gd name="connsiteX792" fmla="*/ 2987842 w 3634496"/>
              <a:gd name="connsiteY792" fmla="*/ 1520861 h 3570266"/>
              <a:gd name="connsiteX793" fmla="*/ 2939954 w 3634496"/>
              <a:gd name="connsiteY793" fmla="*/ 1538321 h 3570266"/>
              <a:gd name="connsiteX794" fmla="*/ 2910100 w 3634496"/>
              <a:gd name="connsiteY794" fmla="*/ 1546561 h 3570266"/>
              <a:gd name="connsiteX795" fmla="*/ 2841883 w 3634496"/>
              <a:gd name="connsiteY795" fmla="*/ 1561759 h 3570266"/>
              <a:gd name="connsiteX796" fmla="*/ 2838867 w 3634496"/>
              <a:gd name="connsiteY796" fmla="*/ 1561820 h 3570266"/>
              <a:gd name="connsiteX797" fmla="*/ 2834164 w 3634496"/>
              <a:gd name="connsiteY797" fmla="*/ 1574678 h 3570266"/>
              <a:gd name="connsiteX798" fmla="*/ 2867563 w 3634496"/>
              <a:gd name="connsiteY798" fmla="*/ 1568171 h 3570266"/>
              <a:gd name="connsiteX799" fmla="*/ 2840251 w 3634496"/>
              <a:gd name="connsiteY799" fmla="*/ 1583792 h 3570266"/>
              <a:gd name="connsiteX800" fmla="*/ 2843279 w 3634496"/>
              <a:gd name="connsiteY800" fmla="*/ 1577598 h 3570266"/>
              <a:gd name="connsiteX801" fmla="*/ 2844566 w 3634496"/>
              <a:gd name="connsiteY801" fmla="*/ 1572088 h 3570266"/>
              <a:gd name="connsiteX802" fmla="*/ 2832348 w 3634496"/>
              <a:gd name="connsiteY802" fmla="*/ 1578395 h 3570266"/>
              <a:gd name="connsiteX803" fmla="*/ 2822497 w 3634496"/>
              <a:gd name="connsiteY803" fmla="*/ 1570511 h 3570266"/>
              <a:gd name="connsiteX804" fmla="*/ 2762151 w 3634496"/>
              <a:gd name="connsiteY804" fmla="*/ 1566727 h 3570266"/>
              <a:gd name="connsiteX805" fmla="*/ 2760875 w 3634496"/>
              <a:gd name="connsiteY805" fmla="*/ 1566103 h 3570266"/>
              <a:gd name="connsiteX806" fmla="*/ 2746256 w 3634496"/>
              <a:gd name="connsiteY806" fmla="*/ 1565098 h 3570266"/>
              <a:gd name="connsiteX807" fmla="*/ 2732286 w 3634496"/>
              <a:gd name="connsiteY807" fmla="*/ 1581100 h 3570266"/>
              <a:gd name="connsiteX808" fmla="*/ 2704942 w 3634496"/>
              <a:gd name="connsiteY808" fmla="*/ 1575219 h 3570266"/>
              <a:gd name="connsiteX809" fmla="*/ 2697092 w 3634496"/>
              <a:gd name="connsiteY809" fmla="*/ 1581934 h 3570266"/>
              <a:gd name="connsiteX810" fmla="*/ 2689047 w 3634496"/>
              <a:gd name="connsiteY810" fmla="*/ 1573590 h 3570266"/>
              <a:gd name="connsiteX811" fmla="*/ 2681177 w 3634496"/>
              <a:gd name="connsiteY811" fmla="*/ 1578072 h 3570266"/>
              <a:gd name="connsiteX812" fmla="*/ 2680532 w 3634496"/>
              <a:gd name="connsiteY812" fmla="*/ 1577610 h 3570266"/>
              <a:gd name="connsiteX813" fmla="*/ 2680564 w 3634496"/>
              <a:gd name="connsiteY813" fmla="*/ 1572748 h 3570266"/>
              <a:gd name="connsiteX814" fmla="*/ 2693684 w 3634496"/>
              <a:gd name="connsiteY814" fmla="*/ 1557631 h 3570266"/>
              <a:gd name="connsiteX815" fmla="*/ 2675984 w 3634496"/>
              <a:gd name="connsiteY815" fmla="*/ 1553585 h 3570266"/>
              <a:gd name="connsiteX816" fmla="*/ 2675520 w 3634496"/>
              <a:gd name="connsiteY816" fmla="*/ 1557770 h 3570266"/>
              <a:gd name="connsiteX817" fmla="*/ 2671227 w 3634496"/>
              <a:gd name="connsiteY817" fmla="*/ 1557207 h 3570266"/>
              <a:gd name="connsiteX818" fmla="*/ 2673044 w 3634496"/>
              <a:gd name="connsiteY818" fmla="*/ 1553490 h 3570266"/>
              <a:gd name="connsiteX819" fmla="*/ 2655807 w 3634496"/>
              <a:gd name="connsiteY819" fmla="*/ 1548136 h 3570266"/>
              <a:gd name="connsiteX820" fmla="*/ 2653095 w 3634496"/>
              <a:gd name="connsiteY820" fmla="*/ 1581727 h 3570266"/>
              <a:gd name="connsiteX821" fmla="*/ 2637751 w 3634496"/>
              <a:gd name="connsiteY821" fmla="*/ 1569624 h 3570266"/>
              <a:gd name="connsiteX822" fmla="*/ 2601009 w 3634496"/>
              <a:gd name="connsiteY822" fmla="*/ 1557807 h 3570266"/>
              <a:gd name="connsiteX823" fmla="*/ 2612082 w 3634496"/>
              <a:gd name="connsiteY823" fmla="*/ 1557079 h 3570266"/>
              <a:gd name="connsiteX824" fmla="*/ 2587007 w 3634496"/>
              <a:gd name="connsiteY824" fmla="*/ 1549429 h 3570266"/>
              <a:gd name="connsiteX825" fmla="*/ 2599095 w 3634496"/>
              <a:gd name="connsiteY825" fmla="*/ 1534041 h 3570266"/>
              <a:gd name="connsiteX826" fmla="*/ 2582464 w 3634496"/>
              <a:gd name="connsiteY826" fmla="*/ 1527448 h 3570266"/>
              <a:gd name="connsiteX827" fmla="*/ 2566569 w 3634496"/>
              <a:gd name="connsiteY827" fmla="*/ 1525819 h 3570266"/>
              <a:gd name="connsiteX828" fmla="*/ 2546512 w 3634496"/>
              <a:gd name="connsiteY828" fmla="*/ 1532708 h 3570266"/>
              <a:gd name="connsiteX829" fmla="*/ 2583860 w 3634496"/>
              <a:gd name="connsiteY829" fmla="*/ 1543286 h 3570266"/>
              <a:gd name="connsiteX830" fmla="*/ 2569307 w 3634496"/>
              <a:gd name="connsiteY830" fmla="*/ 1545383 h 3570266"/>
              <a:gd name="connsiteX831" fmla="*/ 2553411 w 3634496"/>
              <a:gd name="connsiteY831" fmla="*/ 1546631 h 3570266"/>
              <a:gd name="connsiteX832" fmla="*/ 2524596 w 3634496"/>
              <a:gd name="connsiteY832" fmla="*/ 1525066 h 3570266"/>
              <a:gd name="connsiteX833" fmla="*/ 2538608 w 3634496"/>
              <a:gd name="connsiteY833" fmla="*/ 1527310 h 3570266"/>
              <a:gd name="connsiteX834" fmla="*/ 2526811 w 3634496"/>
              <a:gd name="connsiteY834" fmla="*/ 1514063 h 3570266"/>
              <a:gd name="connsiteX835" fmla="*/ 2565239 w 3634496"/>
              <a:gd name="connsiteY835" fmla="*/ 1513083 h 3570266"/>
              <a:gd name="connsiteX836" fmla="*/ 2572019 w 3634496"/>
              <a:gd name="connsiteY836" fmla="*/ 1511792 h 3570266"/>
              <a:gd name="connsiteX837" fmla="*/ 2548696 w 3634496"/>
              <a:gd name="connsiteY837" fmla="*/ 1497324 h 3570266"/>
              <a:gd name="connsiteX838" fmla="*/ 2545679 w 3634496"/>
              <a:gd name="connsiteY838" fmla="*/ 1497384 h 3570266"/>
              <a:gd name="connsiteX839" fmla="*/ 2517707 w 3634496"/>
              <a:gd name="connsiteY839" fmla="*/ 1505009 h 3570266"/>
              <a:gd name="connsiteX840" fmla="*/ 2526043 w 3634496"/>
              <a:gd name="connsiteY840" fmla="*/ 1484718 h 3570266"/>
              <a:gd name="connsiteX841" fmla="*/ 2499692 w 3634496"/>
              <a:gd name="connsiteY841" fmla="*/ 1476444 h 3570266"/>
              <a:gd name="connsiteX842" fmla="*/ 2474693 w 3634496"/>
              <a:gd name="connsiteY842" fmla="*/ 1465762 h 3570266"/>
              <a:gd name="connsiteX843" fmla="*/ 2478974 w 3634496"/>
              <a:gd name="connsiteY843" fmla="*/ 1475336 h 3570266"/>
              <a:gd name="connsiteX844" fmla="*/ 2459273 w 3634496"/>
              <a:gd name="connsiteY844" fmla="*/ 1456691 h 3570266"/>
              <a:gd name="connsiteX845" fmla="*/ 2469621 w 3634496"/>
              <a:gd name="connsiteY845" fmla="*/ 1441988 h 3570266"/>
              <a:gd name="connsiteX846" fmla="*/ 2443270 w 3634496"/>
              <a:gd name="connsiteY846" fmla="*/ 1433714 h 3570266"/>
              <a:gd name="connsiteX847" fmla="*/ 2457758 w 3634496"/>
              <a:gd name="connsiteY847" fmla="*/ 1425638 h 3570266"/>
              <a:gd name="connsiteX848" fmla="*/ 2438383 w 3634496"/>
              <a:gd name="connsiteY848" fmla="*/ 1428256 h 3570266"/>
              <a:gd name="connsiteX849" fmla="*/ 2434315 w 3634496"/>
              <a:gd name="connsiteY849" fmla="*/ 1395955 h 3570266"/>
              <a:gd name="connsiteX850" fmla="*/ 2424044 w 3634496"/>
              <a:gd name="connsiteY850" fmla="*/ 1407626 h 3570266"/>
              <a:gd name="connsiteX851" fmla="*/ 2410452 w 3634496"/>
              <a:gd name="connsiteY851" fmla="*/ 1385827 h 3570266"/>
              <a:gd name="connsiteX852" fmla="*/ 2439094 w 3634496"/>
              <a:gd name="connsiteY852" fmla="*/ 1380065 h 3570266"/>
              <a:gd name="connsiteX853" fmla="*/ 2432336 w 3634496"/>
              <a:gd name="connsiteY853" fmla="*/ 1369089 h 3570266"/>
              <a:gd name="connsiteX854" fmla="*/ 2395670 w 3634496"/>
              <a:gd name="connsiteY854" fmla="*/ 1354239 h 3570266"/>
              <a:gd name="connsiteX855" fmla="*/ 2412030 w 3634496"/>
              <a:gd name="connsiteY855" fmla="*/ 1351682 h 3570266"/>
              <a:gd name="connsiteX856" fmla="*/ 2390457 w 3634496"/>
              <a:gd name="connsiteY856" fmla="*/ 1327518 h 3570266"/>
              <a:gd name="connsiteX857" fmla="*/ 2376086 w 3634496"/>
              <a:gd name="connsiteY857" fmla="*/ 1282509 h 3570266"/>
              <a:gd name="connsiteX858" fmla="*/ 2377286 w 3634496"/>
              <a:gd name="connsiteY858" fmla="*/ 1286165 h 3570266"/>
              <a:gd name="connsiteX859" fmla="*/ 2379643 w 3634496"/>
              <a:gd name="connsiteY859" fmla="*/ 1278107 h 3570266"/>
              <a:gd name="connsiteX860" fmla="*/ 2375836 w 3634496"/>
              <a:gd name="connsiteY860" fmla="*/ 1261091 h 3570266"/>
              <a:gd name="connsiteX861" fmla="*/ 2378983 w 3634496"/>
              <a:gd name="connsiteY861" fmla="*/ 1267234 h 3570266"/>
              <a:gd name="connsiteX862" fmla="*/ 2370884 w 3634496"/>
              <a:gd name="connsiteY862" fmla="*/ 1249654 h 3570266"/>
              <a:gd name="connsiteX863" fmla="*/ 2366407 w 3634496"/>
              <a:gd name="connsiteY863" fmla="*/ 1230775 h 3570266"/>
              <a:gd name="connsiteX864" fmla="*/ 2376993 w 3634496"/>
              <a:gd name="connsiteY864" fmla="*/ 1246501 h 3570266"/>
              <a:gd name="connsiteX865" fmla="*/ 2371921 w 3634496"/>
              <a:gd name="connsiteY865" fmla="*/ 1222727 h 3570266"/>
              <a:gd name="connsiteX866" fmla="*/ 2361324 w 3634496"/>
              <a:gd name="connsiteY866" fmla="*/ 1213135 h 3570266"/>
              <a:gd name="connsiteX867" fmla="*/ 2368514 w 3634496"/>
              <a:gd name="connsiteY867" fmla="*/ 1198423 h 3570266"/>
              <a:gd name="connsiteX868" fmla="*/ 2361042 w 3634496"/>
              <a:gd name="connsiteY868" fmla="*/ 1167337 h 3570266"/>
              <a:gd name="connsiteX869" fmla="*/ 2367681 w 3634496"/>
              <a:gd name="connsiteY869" fmla="*/ 1163099 h 3570266"/>
              <a:gd name="connsiteX870" fmla="*/ 2369595 w 3634496"/>
              <a:gd name="connsiteY870" fmla="*/ 1186865 h 3570266"/>
              <a:gd name="connsiteX871" fmla="*/ 2368720 w 3634496"/>
              <a:gd name="connsiteY871" fmla="*/ 1204471 h 3570266"/>
              <a:gd name="connsiteX872" fmla="*/ 2389296 w 3634496"/>
              <a:gd name="connsiteY872" fmla="*/ 1205510 h 3570266"/>
              <a:gd name="connsiteX873" fmla="*/ 2384289 w 3634496"/>
              <a:gd name="connsiteY873" fmla="*/ 1184837 h 3570266"/>
              <a:gd name="connsiteX874" fmla="*/ 2378072 w 3634496"/>
              <a:gd name="connsiteY874" fmla="*/ 1166643 h 3570266"/>
              <a:gd name="connsiteX875" fmla="*/ 2364955 w 3634496"/>
              <a:gd name="connsiteY875" fmla="*/ 1134524 h 3570266"/>
              <a:gd name="connsiteX876" fmla="*/ 2375571 w 3634496"/>
              <a:gd name="connsiteY876" fmla="*/ 1106331 h 3570266"/>
              <a:gd name="connsiteX877" fmla="*/ 2371884 w 3634496"/>
              <a:gd name="connsiteY877" fmla="*/ 1104529 h 3570266"/>
              <a:gd name="connsiteX878" fmla="*/ 2382286 w 3634496"/>
              <a:gd name="connsiteY878" fmla="*/ 1101939 h 3570266"/>
              <a:gd name="connsiteX879" fmla="*/ 2381021 w 3634496"/>
              <a:gd name="connsiteY879" fmla="*/ 1095181 h 3570266"/>
              <a:gd name="connsiteX880" fmla="*/ 2384102 w 3634496"/>
              <a:gd name="connsiteY880" fmla="*/ 1098222 h 3570266"/>
              <a:gd name="connsiteX881" fmla="*/ 2383367 w 3634496"/>
              <a:gd name="connsiteY881" fmla="*/ 1090380 h 3570266"/>
              <a:gd name="connsiteX882" fmla="*/ 2397046 w 3634496"/>
              <a:gd name="connsiteY882" fmla="*/ 1103013 h 3570266"/>
              <a:gd name="connsiteX883" fmla="*/ 2390861 w 3634496"/>
              <a:gd name="connsiteY883" fmla="*/ 1109199 h 3570266"/>
              <a:gd name="connsiteX884" fmla="*/ 2397695 w 3634496"/>
              <a:gd name="connsiteY884" fmla="*/ 1117143 h 3570266"/>
              <a:gd name="connsiteX885" fmla="*/ 2399523 w 3634496"/>
              <a:gd name="connsiteY885" fmla="*/ 1107293 h 3570266"/>
              <a:gd name="connsiteX886" fmla="*/ 2397046 w 3634496"/>
              <a:gd name="connsiteY886" fmla="*/ 1103013 h 3570266"/>
              <a:gd name="connsiteX887" fmla="*/ 2399316 w 3634496"/>
              <a:gd name="connsiteY887" fmla="*/ 1101245 h 3570266"/>
              <a:gd name="connsiteX888" fmla="*/ 2399457 w 3634496"/>
              <a:gd name="connsiteY888" fmla="*/ 1104191 h 3570266"/>
              <a:gd name="connsiteX889" fmla="*/ 2399921 w 3634496"/>
              <a:gd name="connsiteY889" fmla="*/ 1100006 h 3570266"/>
              <a:gd name="connsiteX890" fmla="*/ 2398181 w 3634496"/>
              <a:gd name="connsiteY890" fmla="*/ 1100690 h 3570266"/>
              <a:gd name="connsiteX891" fmla="*/ 2382783 w 3634496"/>
              <a:gd name="connsiteY891" fmla="*/ 1079352 h 3570266"/>
              <a:gd name="connsiteX892" fmla="*/ 2392914 w 3634496"/>
              <a:gd name="connsiteY892" fmla="*/ 1064734 h 3570266"/>
              <a:gd name="connsiteX893" fmla="*/ 2394147 w 3634496"/>
              <a:gd name="connsiteY893" fmla="*/ 1049989 h 3570266"/>
              <a:gd name="connsiteX894" fmla="*/ 2396308 w 3634496"/>
              <a:gd name="connsiteY894" fmla="*/ 1026872 h 3570266"/>
              <a:gd name="connsiteX895" fmla="*/ 2403683 w 3634496"/>
              <a:gd name="connsiteY895" fmla="*/ 1030476 h 3570266"/>
              <a:gd name="connsiteX896" fmla="*/ 2417381 w 3634496"/>
              <a:gd name="connsiteY896" fmla="*/ 1005324 h 3570266"/>
              <a:gd name="connsiteX897" fmla="*/ 2427587 w 3634496"/>
              <a:gd name="connsiteY897" fmla="*/ 990551 h 3570266"/>
              <a:gd name="connsiteX898" fmla="*/ 2427544 w 3634496"/>
              <a:gd name="connsiteY898" fmla="*/ 972304 h 3570266"/>
              <a:gd name="connsiteX899" fmla="*/ 2431837 w 3634496"/>
              <a:gd name="connsiteY899" fmla="*/ 972867 h 3570266"/>
              <a:gd name="connsiteX900" fmla="*/ 2432247 w 3634496"/>
              <a:gd name="connsiteY900" fmla="*/ 959447 h 3570266"/>
              <a:gd name="connsiteX901" fmla="*/ 2440227 w 3634496"/>
              <a:gd name="connsiteY901" fmla="*/ 961812 h 3570266"/>
              <a:gd name="connsiteX902" fmla="*/ 2469777 w 3634496"/>
              <a:gd name="connsiteY902" fmla="*/ 920041 h 3570266"/>
              <a:gd name="connsiteX903" fmla="*/ 2468381 w 3634496"/>
              <a:gd name="connsiteY903" fmla="*/ 904203 h 3570266"/>
              <a:gd name="connsiteX904" fmla="*/ 2490915 w 3634496"/>
              <a:gd name="connsiteY904" fmla="*/ 901595 h 3570266"/>
              <a:gd name="connsiteX905" fmla="*/ 2497293 w 3634496"/>
              <a:gd name="connsiteY905" fmla="*/ 882073 h 3570266"/>
              <a:gd name="connsiteX906" fmla="*/ 2502927 w 3634496"/>
              <a:gd name="connsiteY906" fmla="*/ 889239 h 3570266"/>
              <a:gd name="connsiteX907" fmla="*/ 2520573 w 3634496"/>
              <a:gd name="connsiteY907" fmla="*/ 881173 h 3570266"/>
              <a:gd name="connsiteX908" fmla="*/ 2535743 w 3634496"/>
              <a:gd name="connsiteY908" fmla="*/ 868826 h 3570266"/>
              <a:gd name="connsiteX909" fmla="*/ 2536942 w 3634496"/>
              <a:gd name="connsiteY909" fmla="*/ 863512 h 3570266"/>
              <a:gd name="connsiteX910" fmla="*/ 2543239 w 3634496"/>
              <a:gd name="connsiteY910" fmla="*/ 861578 h 3570266"/>
              <a:gd name="connsiteX911" fmla="*/ 2545090 w 3634496"/>
              <a:gd name="connsiteY911" fmla="*/ 856400 h 3570266"/>
              <a:gd name="connsiteX912" fmla="*/ 2552203 w 3634496"/>
              <a:gd name="connsiteY912" fmla="*/ 852958 h 3570266"/>
              <a:gd name="connsiteX913" fmla="*/ 2574528 w 3634496"/>
              <a:gd name="connsiteY913" fmla="*/ 842312 h 3570266"/>
              <a:gd name="connsiteX914" fmla="*/ 2565456 w 3634496"/>
              <a:gd name="connsiteY914" fmla="*/ 857639 h 3570266"/>
              <a:gd name="connsiteX915" fmla="*/ 2575728 w 3634496"/>
              <a:gd name="connsiteY915" fmla="*/ 845968 h 3570266"/>
              <a:gd name="connsiteX916" fmla="*/ 2576322 w 3634496"/>
              <a:gd name="connsiteY916" fmla="*/ 850863 h 3570266"/>
              <a:gd name="connsiteX917" fmla="*/ 2584723 w 3634496"/>
              <a:gd name="connsiteY917" fmla="*/ 833674 h 3570266"/>
              <a:gd name="connsiteX918" fmla="*/ 2605926 w 3634496"/>
              <a:gd name="connsiteY918" fmla="*/ 818328 h 3570266"/>
              <a:gd name="connsiteX919" fmla="*/ 2607202 w 3634496"/>
              <a:gd name="connsiteY919" fmla="*/ 821830 h 3570266"/>
              <a:gd name="connsiteX920" fmla="*/ 2619356 w 3634496"/>
              <a:gd name="connsiteY920" fmla="*/ 809544 h 3570266"/>
              <a:gd name="connsiteX921" fmla="*/ 2629000 w 3634496"/>
              <a:gd name="connsiteY921" fmla="*/ 811379 h 3570266"/>
              <a:gd name="connsiteX922" fmla="*/ 2652636 w 3634496"/>
              <a:gd name="connsiteY922" fmla="*/ 784945 h 3570266"/>
              <a:gd name="connsiteX923" fmla="*/ 2647662 w 3634496"/>
              <a:gd name="connsiteY923" fmla="*/ 788653 h 3570266"/>
              <a:gd name="connsiteX924" fmla="*/ 2657458 w 3634496"/>
              <a:gd name="connsiteY924" fmla="*/ 787301 h 3570266"/>
              <a:gd name="connsiteX925" fmla="*/ 2691765 w 3634496"/>
              <a:gd name="connsiteY925" fmla="*/ 741908 h 3570266"/>
              <a:gd name="connsiteX926" fmla="*/ 2685993 w 3634496"/>
              <a:gd name="connsiteY926" fmla="*/ 760191 h 3570266"/>
              <a:gd name="connsiteX927" fmla="*/ 2699336 w 3634496"/>
              <a:gd name="connsiteY927" fmla="*/ 757695 h 3570266"/>
              <a:gd name="connsiteX928" fmla="*/ 2687116 w 3634496"/>
              <a:gd name="connsiteY928" fmla="*/ 766879 h 3570266"/>
              <a:gd name="connsiteX929" fmla="*/ 2720474 w 3634496"/>
              <a:gd name="connsiteY929" fmla="*/ 739248 h 3570266"/>
              <a:gd name="connsiteX930" fmla="*/ 2737503 w 3634496"/>
              <a:gd name="connsiteY930" fmla="*/ 741431 h 3570266"/>
              <a:gd name="connsiteX931" fmla="*/ 2739200 w 3634496"/>
              <a:gd name="connsiteY931" fmla="*/ 722500 h 3570266"/>
              <a:gd name="connsiteX932" fmla="*/ 2753355 w 3634496"/>
              <a:gd name="connsiteY932" fmla="*/ 724813 h 3570266"/>
              <a:gd name="connsiteX933" fmla="*/ 2798172 w 3634496"/>
              <a:gd name="connsiteY933" fmla="*/ 698178 h 3570266"/>
              <a:gd name="connsiteX934" fmla="*/ 2802400 w 3634496"/>
              <a:gd name="connsiteY934" fmla="*/ 692763 h 3570266"/>
              <a:gd name="connsiteX935" fmla="*/ 2843464 w 3634496"/>
              <a:gd name="connsiteY935" fmla="*/ 661224 h 3570266"/>
              <a:gd name="connsiteX936" fmla="*/ 2856343 w 3634496"/>
              <a:gd name="connsiteY936" fmla="*/ 662914 h 3570266"/>
              <a:gd name="connsiteX937" fmla="*/ 2874464 w 3634496"/>
              <a:gd name="connsiteY937" fmla="*/ 644527 h 3570266"/>
              <a:gd name="connsiteX938" fmla="*/ 2870356 w 3634496"/>
              <a:gd name="connsiteY938" fmla="*/ 662280 h 3570266"/>
              <a:gd name="connsiteX939" fmla="*/ 2882368 w 3634496"/>
              <a:gd name="connsiteY939" fmla="*/ 649925 h 3570266"/>
              <a:gd name="connsiteX940" fmla="*/ 2883709 w 3634496"/>
              <a:gd name="connsiteY940" fmla="*/ 656528 h 3570266"/>
              <a:gd name="connsiteX941" fmla="*/ 2901765 w 3634496"/>
              <a:gd name="connsiteY941" fmla="*/ 635040 h 3570266"/>
              <a:gd name="connsiteX942" fmla="*/ 2894522 w 3634496"/>
              <a:gd name="connsiteY942" fmla="*/ 637639 h 3570266"/>
              <a:gd name="connsiteX943" fmla="*/ 2920094 w 3634496"/>
              <a:gd name="connsiteY943" fmla="*/ 622702 h 3570266"/>
              <a:gd name="connsiteX944" fmla="*/ 2919477 w 3634496"/>
              <a:gd name="connsiteY944" fmla="*/ 630075 h 3570266"/>
              <a:gd name="connsiteX945" fmla="*/ 2907929 w 3634496"/>
              <a:gd name="connsiteY945" fmla="*/ 641122 h 3570266"/>
              <a:gd name="connsiteX946" fmla="*/ 2921347 w 3634496"/>
              <a:gd name="connsiteY946" fmla="*/ 638471 h 3570266"/>
              <a:gd name="connsiteX947" fmla="*/ 2927262 w 3634496"/>
              <a:gd name="connsiteY947" fmla="*/ 620258 h 3570266"/>
              <a:gd name="connsiteX948" fmla="*/ 2954574 w 3634496"/>
              <a:gd name="connsiteY948" fmla="*/ 601759 h 3570266"/>
              <a:gd name="connsiteX949" fmla="*/ 2956444 w 3634496"/>
              <a:gd name="connsiteY949" fmla="*/ 610155 h 3570266"/>
              <a:gd name="connsiteX950" fmla="*/ 2966782 w 3634496"/>
              <a:gd name="connsiteY950" fmla="*/ 601586 h 3570266"/>
              <a:gd name="connsiteX951" fmla="*/ 2961937 w 3634496"/>
              <a:gd name="connsiteY951" fmla="*/ 614374 h 3570266"/>
              <a:gd name="connsiteX952" fmla="*/ 2986244 w 3634496"/>
              <a:gd name="connsiteY952" fmla="*/ 589802 h 3570266"/>
              <a:gd name="connsiteX953" fmla="*/ 2989250 w 3634496"/>
              <a:gd name="connsiteY953" fmla="*/ 595875 h 3570266"/>
              <a:gd name="connsiteX954" fmla="*/ 3006766 w 3634496"/>
              <a:gd name="connsiteY954" fmla="*/ 578728 h 3570266"/>
              <a:gd name="connsiteX955" fmla="*/ 3006646 w 3634496"/>
              <a:gd name="connsiteY955" fmla="*/ 566391 h 3570266"/>
              <a:gd name="connsiteX956" fmla="*/ 3011544 w 3634496"/>
              <a:gd name="connsiteY956" fmla="*/ 565715 h 3570266"/>
              <a:gd name="connsiteX957" fmla="*/ 3014627 w 3634496"/>
              <a:gd name="connsiteY957" fmla="*/ 565879 h 3570266"/>
              <a:gd name="connsiteX958" fmla="*/ 3018249 w 3634496"/>
              <a:gd name="connsiteY958" fmla="*/ 564579 h 3570266"/>
              <a:gd name="connsiteX959" fmla="*/ 3027374 w 3634496"/>
              <a:gd name="connsiteY959" fmla="*/ 561365 h 3570266"/>
              <a:gd name="connsiteX960" fmla="*/ 3034154 w 3634496"/>
              <a:gd name="connsiteY960" fmla="*/ 560074 h 3570266"/>
              <a:gd name="connsiteX961" fmla="*/ 3017654 w 3634496"/>
              <a:gd name="connsiteY961" fmla="*/ 559684 h 3570266"/>
              <a:gd name="connsiteX962" fmla="*/ 3027310 w 3634496"/>
              <a:gd name="connsiteY962" fmla="*/ 555386 h 3570266"/>
              <a:gd name="connsiteX963" fmla="*/ 3032813 w 3634496"/>
              <a:gd name="connsiteY963" fmla="*/ 553472 h 3570266"/>
              <a:gd name="connsiteX964" fmla="*/ 3040728 w 3634496"/>
              <a:gd name="connsiteY964" fmla="*/ 552735 h 3570266"/>
              <a:gd name="connsiteX965" fmla="*/ 3053001 w 3634496"/>
              <a:gd name="connsiteY965" fmla="*/ 555664 h 3570266"/>
              <a:gd name="connsiteX966" fmla="*/ 3080896 w 3634496"/>
              <a:gd name="connsiteY966" fmla="*/ 551071 h 3570266"/>
              <a:gd name="connsiteX967" fmla="*/ 3075490 w 3634496"/>
              <a:gd name="connsiteY967" fmla="*/ 544472 h 3570266"/>
              <a:gd name="connsiteX968" fmla="*/ 3072929 w 3634496"/>
              <a:gd name="connsiteY968" fmla="*/ 542413 h 3570266"/>
              <a:gd name="connsiteX969" fmla="*/ 3079571 w 3634496"/>
              <a:gd name="connsiteY969" fmla="*/ 541022 h 3570266"/>
              <a:gd name="connsiteX970" fmla="*/ 3099689 w 3634496"/>
              <a:gd name="connsiteY970" fmla="*/ 534547 h 3570266"/>
              <a:gd name="connsiteX971" fmla="*/ 3093039 w 3634496"/>
              <a:gd name="connsiteY971" fmla="*/ 544919 h 3570266"/>
              <a:gd name="connsiteX972" fmla="*/ 3104511 w 3634496"/>
              <a:gd name="connsiteY972" fmla="*/ 536904 h 3570266"/>
              <a:gd name="connsiteX973" fmla="*/ 3111356 w 3634496"/>
              <a:gd name="connsiteY973" fmla="*/ 538715 h 3570266"/>
              <a:gd name="connsiteX974" fmla="*/ 3151340 w 3634496"/>
              <a:gd name="connsiteY974" fmla="*/ 518735 h 3570266"/>
              <a:gd name="connsiteX975" fmla="*/ 3172663 w 3634496"/>
              <a:gd name="connsiteY975" fmla="*/ 518604 h 3570266"/>
              <a:gd name="connsiteX976" fmla="*/ 3131403 w 3634496"/>
              <a:gd name="connsiteY976" fmla="*/ 537960 h 3570266"/>
              <a:gd name="connsiteX977" fmla="*/ 3149719 w 3634496"/>
              <a:gd name="connsiteY977" fmla="*/ 534633 h 3570266"/>
              <a:gd name="connsiteX978" fmla="*/ 3138777 w 3634496"/>
              <a:gd name="connsiteY978" fmla="*/ 544442 h 3570266"/>
              <a:gd name="connsiteX979" fmla="*/ 3184395 w 3634496"/>
              <a:gd name="connsiteY979" fmla="*/ 525872 h 3570266"/>
              <a:gd name="connsiteX980" fmla="*/ 3160045 w 3634496"/>
              <a:gd name="connsiteY980" fmla="*/ 532198 h 3570266"/>
              <a:gd name="connsiteX981" fmla="*/ 3175679 w 3634496"/>
              <a:gd name="connsiteY981" fmla="*/ 518543 h 3570266"/>
              <a:gd name="connsiteX982" fmla="*/ 3208680 w 3634496"/>
              <a:gd name="connsiteY982" fmla="*/ 516445 h 3570266"/>
              <a:gd name="connsiteX983" fmla="*/ 1647792 w 3634496"/>
              <a:gd name="connsiteY983" fmla="*/ 447146 h 3570266"/>
              <a:gd name="connsiteX984" fmla="*/ 1643024 w 3634496"/>
              <a:gd name="connsiteY984" fmla="*/ 456902 h 3570266"/>
              <a:gd name="connsiteX985" fmla="*/ 1640613 w 3634496"/>
              <a:gd name="connsiteY985" fmla="*/ 455724 h 3570266"/>
              <a:gd name="connsiteX986" fmla="*/ 1647792 w 3634496"/>
              <a:gd name="connsiteY986" fmla="*/ 447146 h 3570266"/>
              <a:gd name="connsiteX987" fmla="*/ 709183 w 3634496"/>
              <a:gd name="connsiteY987" fmla="*/ 349491 h 3570266"/>
              <a:gd name="connsiteX988" fmla="*/ 703744 w 3634496"/>
              <a:gd name="connsiteY988" fmla="*/ 357385 h 3570266"/>
              <a:gd name="connsiteX989" fmla="*/ 702610 w 3634496"/>
              <a:gd name="connsiteY989" fmla="*/ 356830 h 3570266"/>
              <a:gd name="connsiteX990" fmla="*/ 729738 w 3634496"/>
              <a:gd name="connsiteY990" fmla="*/ 320016 h 3570266"/>
              <a:gd name="connsiteX991" fmla="*/ 727370 w 3634496"/>
              <a:gd name="connsiteY991" fmla="*/ 334206 h 3570266"/>
              <a:gd name="connsiteX992" fmla="*/ 729738 w 3634496"/>
              <a:gd name="connsiteY992" fmla="*/ 320016 h 3570266"/>
              <a:gd name="connsiteX993" fmla="*/ 1694595 w 3634496"/>
              <a:gd name="connsiteY993" fmla="*/ 304645 h 3570266"/>
              <a:gd name="connsiteX994" fmla="*/ 1703180 w 3634496"/>
              <a:gd name="connsiteY994" fmla="*/ 305772 h 3570266"/>
              <a:gd name="connsiteX995" fmla="*/ 1693460 w 3634496"/>
              <a:gd name="connsiteY995" fmla="*/ 306968 h 3570266"/>
              <a:gd name="connsiteX996" fmla="*/ 1728178 w 3634496"/>
              <a:gd name="connsiteY996" fmla="*/ 223873 h 3570266"/>
              <a:gd name="connsiteX997" fmla="*/ 1729902 w 3634496"/>
              <a:gd name="connsiteY997" fmla="*/ 227774 h 3570266"/>
              <a:gd name="connsiteX998" fmla="*/ 1727843 w 3634496"/>
              <a:gd name="connsiteY998" fmla="*/ 232455 h 3570266"/>
              <a:gd name="connsiteX999" fmla="*/ 1726317 w 3634496"/>
              <a:gd name="connsiteY999" fmla="*/ 233625 h 3570266"/>
              <a:gd name="connsiteX1000" fmla="*/ 753089 w 3634496"/>
              <a:gd name="connsiteY1000" fmla="*/ 222265 h 3570266"/>
              <a:gd name="connsiteX1001" fmla="*/ 761674 w 3634496"/>
              <a:gd name="connsiteY1001" fmla="*/ 223392 h 3570266"/>
              <a:gd name="connsiteX1002" fmla="*/ 751878 w 3634496"/>
              <a:gd name="connsiteY1002" fmla="*/ 224743 h 3570266"/>
              <a:gd name="connsiteX1003" fmla="*/ 1729433 w 3634496"/>
              <a:gd name="connsiteY1003" fmla="*/ 209302 h 3570266"/>
              <a:gd name="connsiteX1004" fmla="*/ 1730328 w 3634496"/>
              <a:gd name="connsiteY1004" fmla="*/ 212611 h 3570266"/>
              <a:gd name="connsiteX1005" fmla="*/ 1728178 w 3634496"/>
              <a:gd name="connsiteY1005" fmla="*/ 223873 h 3570266"/>
              <a:gd name="connsiteX1006" fmla="*/ 1723051 w 3634496"/>
              <a:gd name="connsiteY1006" fmla="*/ 212268 h 3570266"/>
              <a:gd name="connsiteX1007" fmla="*/ 1729433 w 3634496"/>
              <a:gd name="connsiteY1007" fmla="*/ 209302 h 3570266"/>
              <a:gd name="connsiteX1008" fmla="*/ 1750839 w 3634496"/>
              <a:gd name="connsiteY1008" fmla="*/ 183449 h 3570266"/>
              <a:gd name="connsiteX1009" fmla="*/ 1741843 w 3634496"/>
              <a:gd name="connsiteY1009" fmla="*/ 198622 h 3570266"/>
              <a:gd name="connsiteX1010" fmla="*/ 1750839 w 3634496"/>
              <a:gd name="connsiteY1010" fmla="*/ 183449 h 3570266"/>
              <a:gd name="connsiteX1011" fmla="*/ 778562 w 3634496"/>
              <a:gd name="connsiteY1011" fmla="*/ 156436 h 3570266"/>
              <a:gd name="connsiteX1012" fmla="*/ 779603 w 3634496"/>
              <a:gd name="connsiteY1012" fmla="*/ 157036 h 3570266"/>
              <a:gd name="connsiteX1013" fmla="*/ 777613 w 3634496"/>
              <a:gd name="connsiteY1013" fmla="*/ 163307 h 3570266"/>
              <a:gd name="connsiteX1014" fmla="*/ 778305 w 3634496"/>
              <a:gd name="connsiteY1014" fmla="*/ 149390 h 3570266"/>
              <a:gd name="connsiteX1015" fmla="*/ 779175 w 3634496"/>
              <a:gd name="connsiteY1015" fmla="*/ 151991 h 3570266"/>
              <a:gd name="connsiteX1016" fmla="*/ 778562 w 3634496"/>
              <a:gd name="connsiteY1016" fmla="*/ 156436 h 3570266"/>
              <a:gd name="connsiteX1017" fmla="*/ 771998 w 3634496"/>
              <a:gd name="connsiteY1017" fmla="*/ 152657 h 3570266"/>
              <a:gd name="connsiteX1018" fmla="*/ 778305 w 3634496"/>
              <a:gd name="connsiteY1018" fmla="*/ 149390 h 3570266"/>
              <a:gd name="connsiteX1019" fmla="*/ 797861 w 3634496"/>
              <a:gd name="connsiteY1019" fmla="*/ 109084 h 3570266"/>
              <a:gd name="connsiteX1020" fmla="*/ 790671 w 3634496"/>
              <a:gd name="connsiteY1020" fmla="*/ 123796 h 3570266"/>
              <a:gd name="connsiteX1021" fmla="*/ 797861 w 3634496"/>
              <a:gd name="connsiteY1021" fmla="*/ 109084 h 3570266"/>
              <a:gd name="connsiteX1022" fmla="*/ 1815431 w 3634496"/>
              <a:gd name="connsiteY1022" fmla="*/ 104128 h 3570266"/>
              <a:gd name="connsiteX1023" fmla="*/ 1815444 w 3634496"/>
              <a:gd name="connsiteY1023" fmla="*/ 106280 h 3570266"/>
              <a:gd name="connsiteX1024" fmla="*/ 1813984 w 3634496"/>
              <a:gd name="connsiteY1024" fmla="*/ 108395 h 3570266"/>
              <a:gd name="connsiteX1025" fmla="*/ 857621 w 3634496"/>
              <a:gd name="connsiteY1025" fmla="*/ 33540 h 3570266"/>
              <a:gd name="connsiteX1026" fmla="*/ 857533 w 3634496"/>
              <a:gd name="connsiteY1026" fmla="*/ 42706 h 3570266"/>
              <a:gd name="connsiteX1027" fmla="*/ 857621 w 3634496"/>
              <a:gd name="connsiteY1027" fmla="*/ 33540 h 3570266"/>
              <a:gd name="connsiteX1028" fmla="*/ 1923619 w 3634496"/>
              <a:gd name="connsiteY1028" fmla="*/ 0 h 3570266"/>
              <a:gd name="connsiteX1029" fmla="*/ 2656893 w 3634496"/>
              <a:gd name="connsiteY1029" fmla="*/ 0 h 3570266"/>
              <a:gd name="connsiteX1030" fmla="*/ 2659078 w 3634496"/>
              <a:gd name="connsiteY1030" fmla="*/ 5275 h 3570266"/>
              <a:gd name="connsiteX1031" fmla="*/ 2665813 w 3634496"/>
              <a:gd name="connsiteY1031" fmla="*/ 28207 h 3570266"/>
              <a:gd name="connsiteX1032" fmla="*/ 2671566 w 3634496"/>
              <a:gd name="connsiteY1032" fmla="*/ 50588 h 3570266"/>
              <a:gd name="connsiteX1033" fmla="*/ 2679049 w 3634496"/>
              <a:gd name="connsiteY1033" fmla="*/ 75540 h 3570266"/>
              <a:gd name="connsiteX1034" fmla="*/ 2676638 w 3634496"/>
              <a:gd name="connsiteY1034" fmla="*/ 74362 h 3570266"/>
              <a:gd name="connsiteX1035" fmla="*/ 2687808 w 3634496"/>
              <a:gd name="connsiteY1035" fmla="*/ 101116 h 3570266"/>
              <a:gd name="connsiteX1036" fmla="*/ 2680499 w 3634496"/>
              <a:gd name="connsiteY1036" fmla="*/ 100614 h 3570266"/>
              <a:gd name="connsiteX1037" fmla="*/ 2687507 w 3634496"/>
              <a:gd name="connsiteY1037" fmla="*/ 135885 h 3570266"/>
              <a:gd name="connsiteX1038" fmla="*/ 2687216 w 3634496"/>
              <a:gd name="connsiteY1038" fmla="*/ 164521 h 3570266"/>
              <a:gd name="connsiteX1039" fmla="*/ 2670912 w 3634496"/>
              <a:gd name="connsiteY1039" fmla="*/ 176313 h 3570266"/>
              <a:gd name="connsiteX1040" fmla="*/ 2671150 w 3634496"/>
              <a:gd name="connsiteY1040" fmla="*/ 206741 h 3570266"/>
              <a:gd name="connsiteX1041" fmla="*/ 2551185 w 3634496"/>
              <a:gd name="connsiteY1041" fmla="*/ 557902 h 3570266"/>
              <a:gd name="connsiteX1042" fmla="*/ 2520630 w 3634496"/>
              <a:gd name="connsiteY1042" fmla="*/ 611076 h 3570266"/>
              <a:gd name="connsiteX1043" fmla="*/ 2518813 w 3634496"/>
              <a:gd name="connsiteY1043" fmla="*/ 614793 h 3570266"/>
              <a:gd name="connsiteX1044" fmla="*/ 2516326 w 3634496"/>
              <a:gd name="connsiteY1044" fmla="*/ 616647 h 3570266"/>
              <a:gd name="connsiteX1045" fmla="*/ 2507254 w 3634496"/>
              <a:gd name="connsiteY1045" fmla="*/ 631974 h 3570266"/>
              <a:gd name="connsiteX1046" fmla="*/ 2506649 w 3634496"/>
              <a:gd name="connsiteY1046" fmla="*/ 633213 h 3570266"/>
              <a:gd name="connsiteX1047" fmla="*/ 2506043 w 3634496"/>
              <a:gd name="connsiteY1047" fmla="*/ 634452 h 3570266"/>
              <a:gd name="connsiteX1048" fmla="*/ 2495978 w 3634496"/>
              <a:gd name="connsiteY1048" fmla="*/ 652171 h 3570266"/>
              <a:gd name="connsiteX1049" fmla="*/ 2497243 w 3634496"/>
              <a:gd name="connsiteY1049" fmla="*/ 658928 h 3570266"/>
              <a:gd name="connsiteX1050" fmla="*/ 2492885 w 3634496"/>
              <a:gd name="connsiteY1050" fmla="*/ 655264 h 3570266"/>
              <a:gd name="connsiteX1051" fmla="*/ 2492280 w 3634496"/>
              <a:gd name="connsiteY1051" fmla="*/ 656503 h 3570266"/>
              <a:gd name="connsiteX1052" fmla="*/ 2488183 w 3634496"/>
              <a:gd name="connsiteY1052" fmla="*/ 668121 h 3570266"/>
              <a:gd name="connsiteX1053" fmla="*/ 2485630 w 3634496"/>
              <a:gd name="connsiteY1053" fmla="*/ 666874 h 3570266"/>
              <a:gd name="connsiteX1054" fmla="*/ 2429017 w 3634496"/>
              <a:gd name="connsiteY1054" fmla="*/ 748560 h 3570266"/>
              <a:gd name="connsiteX1055" fmla="*/ 2426802 w 3634496"/>
              <a:gd name="connsiteY1055" fmla="*/ 759564 h 3570266"/>
              <a:gd name="connsiteX1056" fmla="*/ 2408680 w 3634496"/>
              <a:gd name="connsiteY1056" fmla="*/ 777951 h 3570266"/>
              <a:gd name="connsiteX1057" fmla="*/ 2389348 w 3634496"/>
              <a:gd name="connsiteY1057" fmla="*/ 798815 h 3570266"/>
              <a:gd name="connsiteX1058" fmla="*/ 2365788 w 3634496"/>
              <a:gd name="connsiteY1058" fmla="*/ 822217 h 3570266"/>
              <a:gd name="connsiteX1059" fmla="*/ 2309542 w 3634496"/>
              <a:gd name="connsiteY1059" fmla="*/ 875113 h 3570266"/>
              <a:gd name="connsiteX1060" fmla="*/ 2312072 w 3634496"/>
              <a:gd name="connsiteY1060" fmla="*/ 888629 h 3570266"/>
              <a:gd name="connsiteX1061" fmla="*/ 2337514 w 3634496"/>
              <a:gd name="connsiteY1061" fmla="*/ 864611 h 3570266"/>
              <a:gd name="connsiteX1062" fmla="*/ 2321858 w 3634496"/>
              <a:gd name="connsiteY1062" fmla="*/ 893411 h 3570266"/>
              <a:gd name="connsiteX1063" fmla="*/ 2318722 w 3634496"/>
              <a:gd name="connsiteY1063" fmla="*/ 881135 h 3570266"/>
              <a:gd name="connsiteX1064" fmla="*/ 2311003 w 3634496"/>
              <a:gd name="connsiteY1064" fmla="*/ 894053 h 3570266"/>
              <a:gd name="connsiteX1065" fmla="*/ 2298124 w 3634496"/>
              <a:gd name="connsiteY1065" fmla="*/ 892363 h 3570266"/>
              <a:gd name="connsiteX1066" fmla="*/ 2242829 w 3634496"/>
              <a:gd name="connsiteY1066" fmla="*/ 924621 h 3570266"/>
              <a:gd name="connsiteX1067" fmla="*/ 2241694 w 3634496"/>
              <a:gd name="connsiteY1067" fmla="*/ 924067 h 3570266"/>
              <a:gd name="connsiteX1068" fmla="*/ 2228341 w 3634496"/>
              <a:gd name="connsiteY1068" fmla="*/ 932696 h 3570266"/>
              <a:gd name="connsiteX1069" fmla="*/ 2225508 w 3634496"/>
              <a:gd name="connsiteY1069" fmla="*/ 953951 h 3570266"/>
              <a:gd name="connsiteX1070" fmla="*/ 2198736 w 3634496"/>
              <a:gd name="connsiteY1070" fmla="*/ 965231 h 3570266"/>
              <a:gd name="connsiteX1071" fmla="*/ 2196985 w 3634496"/>
              <a:gd name="connsiteY1071" fmla="*/ 974927 h 3570266"/>
              <a:gd name="connsiteX1072" fmla="*/ 2184248 w 3634496"/>
              <a:gd name="connsiteY1072" fmla="*/ 973307 h 3570266"/>
              <a:gd name="connsiteX1073" fmla="*/ 2180086 w 3634496"/>
              <a:gd name="connsiteY1073" fmla="*/ 981824 h 3570266"/>
              <a:gd name="connsiteX1074" fmla="*/ 2178560 w 3634496"/>
              <a:gd name="connsiteY1074" fmla="*/ 956906 h 3570266"/>
              <a:gd name="connsiteX1075" fmla="*/ 2159779 w 3634496"/>
              <a:gd name="connsiteY1075" fmla="*/ 964418 h 3570266"/>
              <a:gd name="connsiteX1076" fmla="*/ 2160979 w 3634496"/>
              <a:gd name="connsiteY1076" fmla="*/ 968074 h 3570266"/>
              <a:gd name="connsiteX1077" fmla="*/ 2157433 w 3634496"/>
              <a:gd name="connsiteY1077" fmla="*/ 969219 h 3570266"/>
              <a:gd name="connsiteX1078" fmla="*/ 2157292 w 3634496"/>
              <a:gd name="connsiteY1078" fmla="*/ 966272 h 3570266"/>
              <a:gd name="connsiteX1079" fmla="*/ 2139116 w 3634496"/>
              <a:gd name="connsiteY1079" fmla="*/ 972545 h 3570266"/>
              <a:gd name="connsiteX1080" fmla="*/ 2157066 w 3634496"/>
              <a:gd name="connsiteY1080" fmla="*/ 1000886 h 3570266"/>
              <a:gd name="connsiteX1081" fmla="*/ 2137549 w 3634496"/>
              <a:gd name="connsiteY1081" fmla="*/ 1000557 h 3570266"/>
              <a:gd name="connsiteX1082" fmla="*/ 2098040 w 3634496"/>
              <a:gd name="connsiteY1082" fmla="*/ 1013095 h 3570266"/>
              <a:gd name="connsiteX1083" fmla="*/ 2107630 w 3634496"/>
              <a:gd name="connsiteY1083" fmla="*/ 1005695 h 3570266"/>
              <a:gd name="connsiteX1084" fmla="*/ 2082145 w 3634496"/>
              <a:gd name="connsiteY1084" fmla="*/ 1014344 h 3570266"/>
              <a:gd name="connsiteX1085" fmla="*/ 2082632 w 3634496"/>
              <a:gd name="connsiteY1085" fmla="*/ 995013 h 3570266"/>
              <a:gd name="connsiteX1086" fmla="*/ 2051037 w 3634496"/>
              <a:gd name="connsiteY1086" fmla="*/ 1006815 h 3570266"/>
              <a:gd name="connsiteX1087" fmla="*/ 2038343 w 3634496"/>
              <a:gd name="connsiteY1087" fmla="*/ 1023441 h 3570266"/>
              <a:gd name="connsiteX1088" fmla="*/ 2057795 w 3634496"/>
              <a:gd name="connsiteY1088" fmla="*/ 1017792 h 3570266"/>
              <a:gd name="connsiteX1089" fmla="*/ 2076576 w 3634496"/>
              <a:gd name="connsiteY1089" fmla="*/ 1010279 h 3570266"/>
              <a:gd name="connsiteX1090" fmla="*/ 2051816 w 3634496"/>
              <a:gd name="connsiteY1090" fmla="*/ 1030026 h 3570266"/>
              <a:gd name="connsiteX1091" fmla="*/ 2014599 w 3634496"/>
              <a:gd name="connsiteY1091" fmla="*/ 1028528 h 3570266"/>
              <a:gd name="connsiteX1092" fmla="*/ 2028557 w 3634496"/>
              <a:gd name="connsiteY1092" fmla="*/ 1021536 h 3570266"/>
              <a:gd name="connsiteX1093" fmla="*/ 2009581 w 3634496"/>
              <a:gd name="connsiteY1093" fmla="*/ 1016866 h 3570266"/>
              <a:gd name="connsiteX1094" fmla="*/ 2042256 w 3634496"/>
              <a:gd name="connsiteY1094" fmla="*/ 993506 h 3570266"/>
              <a:gd name="connsiteX1095" fmla="*/ 2047231 w 3634496"/>
              <a:gd name="connsiteY1095" fmla="*/ 989798 h 3570266"/>
              <a:gd name="connsiteX1096" fmla="*/ 2017993 w 3634496"/>
              <a:gd name="connsiteY1096" fmla="*/ 990666 h 3570266"/>
              <a:gd name="connsiteX1097" fmla="*/ 2015506 w 3634496"/>
              <a:gd name="connsiteY1097" fmla="*/ 992520 h 3570266"/>
              <a:gd name="connsiteX1098" fmla="*/ 1995568 w 3634496"/>
              <a:gd name="connsiteY1098" fmla="*/ 1014622 h 3570266"/>
              <a:gd name="connsiteX1099" fmla="*/ 1991167 w 3634496"/>
              <a:gd name="connsiteY1099" fmla="*/ 992711 h 3570266"/>
              <a:gd name="connsiteX1100" fmla="*/ 1964329 w 3634496"/>
              <a:gd name="connsiteY1100" fmla="*/ 1000890 h 3570266"/>
              <a:gd name="connsiteX1101" fmla="*/ 1935687 w 3634496"/>
              <a:gd name="connsiteY1101" fmla="*/ 1006653 h 3570266"/>
              <a:gd name="connsiteX1102" fmla="*/ 1945472 w 3634496"/>
              <a:gd name="connsiteY1102" fmla="*/ 1011435 h 3570266"/>
              <a:gd name="connsiteX1103" fmla="*/ 1917522 w 3634496"/>
              <a:gd name="connsiteY1103" fmla="*/ 1006792 h 3570266"/>
              <a:gd name="connsiteX1104" fmla="*/ 1917338 w 3634496"/>
              <a:gd name="connsiteY1104" fmla="*/ 988476 h 3570266"/>
              <a:gd name="connsiteX1105" fmla="*/ 1889366 w 3634496"/>
              <a:gd name="connsiteY1105" fmla="*/ 996101 h 3570266"/>
              <a:gd name="connsiteX1106" fmla="*/ 1897161 w 3634496"/>
              <a:gd name="connsiteY1106" fmla="*/ 980151 h 3570266"/>
              <a:gd name="connsiteX1107" fmla="*/ 1881385 w 3634496"/>
              <a:gd name="connsiteY1107" fmla="*/ 993736 h 3570266"/>
              <a:gd name="connsiteX1108" fmla="*/ 1858537 w 3634496"/>
              <a:gd name="connsiteY1108" fmla="*/ 968948 h 3570266"/>
              <a:gd name="connsiteX1109" fmla="*/ 1856916 w 3634496"/>
              <a:gd name="connsiteY1109" fmla="*/ 984847 h 3570266"/>
              <a:gd name="connsiteX1110" fmla="*/ 1841656 w 3634496"/>
              <a:gd name="connsiteY1110" fmla="*/ 979044 h 3570266"/>
              <a:gd name="connsiteX1111" fmla="*/ 1834290 w 3634496"/>
              <a:gd name="connsiteY1111" fmla="*/ 974129 h 3570266"/>
              <a:gd name="connsiteX1112" fmla="*/ 1834463 w 3634496"/>
              <a:gd name="connsiteY1112" fmla="*/ 972191 h 3570266"/>
              <a:gd name="connsiteX1113" fmla="*/ 1847687 w 3634496"/>
              <a:gd name="connsiteY1113" fmla="*/ 967962 h 3570266"/>
              <a:gd name="connsiteX1114" fmla="*/ 1854201 w 3634496"/>
              <a:gd name="connsiteY1114" fmla="*/ 953016 h 3570266"/>
              <a:gd name="connsiteX1115" fmla="*/ 1842004 w 3634496"/>
              <a:gd name="connsiteY1115" fmla="*/ 947055 h 3570266"/>
              <a:gd name="connsiteX1116" fmla="*/ 1831602 w 3634496"/>
              <a:gd name="connsiteY1116" fmla="*/ 949646 h 3570266"/>
              <a:gd name="connsiteX1117" fmla="*/ 1802431 w 3634496"/>
              <a:gd name="connsiteY1117" fmla="*/ 953615 h 3570266"/>
              <a:gd name="connsiteX1118" fmla="*/ 1815113 w 3634496"/>
              <a:gd name="connsiteY1118" fmla="*/ 943122 h 3570266"/>
              <a:gd name="connsiteX1119" fmla="*/ 1801629 w 3634496"/>
              <a:gd name="connsiteY1119" fmla="*/ 942671 h 3570266"/>
              <a:gd name="connsiteX1120" fmla="*/ 1781388 w 3634496"/>
              <a:gd name="connsiteY1120" fmla="*/ 931244 h 3570266"/>
              <a:gd name="connsiteX1121" fmla="*/ 1770402 w 3634496"/>
              <a:gd name="connsiteY1121" fmla="*/ 922805 h 3570266"/>
              <a:gd name="connsiteX1122" fmla="*/ 1761156 w 3634496"/>
              <a:gd name="connsiteY1122" fmla="*/ 913683 h 3570266"/>
              <a:gd name="connsiteX1123" fmla="*/ 1745143 w 3634496"/>
              <a:gd name="connsiteY1123" fmla="*/ 896839 h 3570266"/>
              <a:gd name="connsiteX1124" fmla="*/ 1748224 w 3634496"/>
              <a:gd name="connsiteY1124" fmla="*/ 899880 h 3570266"/>
              <a:gd name="connsiteX1125" fmla="*/ 1733962 w 3634496"/>
              <a:gd name="connsiteY1125" fmla="*/ 876219 h 3570266"/>
              <a:gd name="connsiteX1126" fmla="*/ 1740806 w 3634496"/>
              <a:gd name="connsiteY1126" fmla="*/ 880907 h 3570266"/>
              <a:gd name="connsiteX1127" fmla="*/ 1712465 w 3634496"/>
              <a:gd name="connsiteY1127" fmla="*/ 851900 h 3570266"/>
              <a:gd name="connsiteX1128" fmla="*/ 1729691 w 3634496"/>
              <a:gd name="connsiteY1128" fmla="*/ 863388 h 3570266"/>
              <a:gd name="connsiteX1129" fmla="*/ 1699533 w 3634496"/>
              <a:gd name="connsiteY1129" fmla="*/ 838098 h 3570266"/>
              <a:gd name="connsiteX1130" fmla="*/ 1700625 w 3634496"/>
              <a:gd name="connsiteY1130" fmla="*/ 820406 h 3570266"/>
              <a:gd name="connsiteX1131" fmla="*/ 1680264 w 3634496"/>
              <a:gd name="connsiteY1131" fmla="*/ 793764 h 3570266"/>
              <a:gd name="connsiteX1132" fmla="*/ 1685031 w 3634496"/>
              <a:gd name="connsiteY1132" fmla="*/ 786885 h 3570266"/>
              <a:gd name="connsiteX1133" fmla="*/ 1703025 w 3634496"/>
              <a:gd name="connsiteY1133" fmla="*/ 827718 h 3570266"/>
              <a:gd name="connsiteX1134" fmla="*/ 1721806 w 3634496"/>
              <a:gd name="connsiteY1134" fmla="*/ 820205 h 3570266"/>
              <a:gd name="connsiteX1135" fmla="*/ 1670163 w 3634496"/>
              <a:gd name="connsiteY1135" fmla="*/ 761585 h 3570266"/>
              <a:gd name="connsiteX1136" fmla="*/ 1668724 w 3634496"/>
              <a:gd name="connsiteY1136" fmla="*/ 730378 h 3570266"/>
              <a:gd name="connsiteX1137" fmla="*/ 1664431 w 3634496"/>
              <a:gd name="connsiteY1137" fmla="*/ 729815 h 3570266"/>
              <a:gd name="connsiteX1138" fmla="*/ 1672281 w 3634496"/>
              <a:gd name="connsiteY1138" fmla="*/ 723099 h 3570266"/>
              <a:gd name="connsiteX1139" fmla="*/ 1667999 w 3634496"/>
              <a:gd name="connsiteY1139" fmla="*/ 716402 h 3570266"/>
              <a:gd name="connsiteX1140" fmla="*/ 1672150 w 3634496"/>
              <a:gd name="connsiteY1140" fmla="*/ 716896 h 3570266"/>
              <a:gd name="connsiteX1141" fmla="*/ 1667793 w 3634496"/>
              <a:gd name="connsiteY1141" fmla="*/ 710354 h 3570266"/>
              <a:gd name="connsiteX1142" fmla="*/ 1686164 w 3634496"/>
              <a:gd name="connsiteY1142" fmla="*/ 716263 h 3570266"/>
              <a:gd name="connsiteX1143" fmla="*/ 1683278 w 3634496"/>
              <a:gd name="connsiteY1143" fmla="*/ 725404 h 3570266"/>
              <a:gd name="connsiteX1144" fmla="*/ 1693063 w 3634496"/>
              <a:gd name="connsiteY1144" fmla="*/ 730186 h 3570266"/>
              <a:gd name="connsiteX1145" fmla="*/ 1691863 w 3634496"/>
              <a:gd name="connsiteY1145" fmla="*/ 726530 h 3570266"/>
              <a:gd name="connsiteX1146" fmla="*/ 1690522 w 3634496"/>
              <a:gd name="connsiteY1146" fmla="*/ 719927 h 3570266"/>
              <a:gd name="connsiteX1147" fmla="*/ 1686835 w 3634496"/>
              <a:gd name="connsiteY1147" fmla="*/ 718125 h 3570266"/>
              <a:gd name="connsiteX1148" fmla="*/ 1688046 w 3634496"/>
              <a:gd name="connsiteY1148" fmla="*/ 715648 h 3570266"/>
              <a:gd name="connsiteX1149" fmla="*/ 1689851 w 3634496"/>
              <a:gd name="connsiteY1149" fmla="*/ 718065 h 3570266"/>
              <a:gd name="connsiteX1150" fmla="*/ 1689257 w 3634496"/>
              <a:gd name="connsiteY1150" fmla="*/ 713170 h 3570266"/>
              <a:gd name="connsiteX1151" fmla="*/ 1688046 w 3634496"/>
              <a:gd name="connsiteY1151" fmla="*/ 715648 h 3570266"/>
              <a:gd name="connsiteX1152" fmla="*/ 1664117 w 3634496"/>
              <a:gd name="connsiteY1152" fmla="*/ 702418 h 3570266"/>
              <a:gd name="connsiteX1153" fmla="*/ 1667090 w 3634496"/>
              <a:gd name="connsiteY1153" fmla="*/ 684111 h 3570266"/>
              <a:gd name="connsiteX1154" fmla="*/ 1647139 w 3634496"/>
              <a:gd name="connsiteY1154" fmla="*/ 644048 h 3570266"/>
              <a:gd name="connsiteX1155" fmla="*/ 1656330 w 3634496"/>
              <a:gd name="connsiteY1155" fmla="*/ 643936 h 3570266"/>
              <a:gd name="connsiteX1156" fmla="*/ 1657041 w 3634496"/>
              <a:gd name="connsiteY1156" fmla="*/ 595745 h 3570266"/>
              <a:gd name="connsiteX1157" fmla="*/ 1645991 w 3634496"/>
              <a:gd name="connsiteY1157" fmla="*/ 581328 h 3570266"/>
              <a:gd name="connsiteX1158" fmla="*/ 1649613 w 3634496"/>
              <a:gd name="connsiteY1158" fmla="*/ 580028 h 3570266"/>
              <a:gd name="connsiteX1159" fmla="*/ 1642855 w 3634496"/>
              <a:gd name="connsiteY1159" fmla="*/ 569052 h 3570266"/>
              <a:gd name="connsiteX1160" fmla="*/ 1651299 w 3634496"/>
              <a:gd name="connsiteY1160" fmla="*/ 567231 h 3570266"/>
              <a:gd name="connsiteX1161" fmla="*/ 1649534 w 3634496"/>
              <a:gd name="connsiteY1161" fmla="*/ 514761 h 3570266"/>
              <a:gd name="connsiteX1162" fmla="*/ 1638483 w 3634496"/>
              <a:gd name="connsiteY1162" fmla="*/ 503221 h 3570266"/>
              <a:gd name="connsiteX1163" fmla="*/ 1654865 w 3634496"/>
              <a:gd name="connsiteY1163" fmla="*/ 485519 h 3570266"/>
              <a:gd name="connsiteX1164" fmla="*/ 1646700 w 3634496"/>
              <a:gd name="connsiteY1164" fmla="*/ 464838 h 3570266"/>
              <a:gd name="connsiteX1165" fmla="*/ 1654680 w 3634496"/>
              <a:gd name="connsiteY1165" fmla="*/ 467203 h 3570266"/>
              <a:gd name="connsiteX1166" fmla="*/ 1662410 w 3634496"/>
              <a:gd name="connsiteY1166" fmla="*/ 448151 h 3570266"/>
              <a:gd name="connsiteX1167" fmla="*/ 1664713 w 3634496"/>
              <a:gd name="connsiteY1167" fmla="*/ 427981 h 3570266"/>
              <a:gd name="connsiteX1168" fmla="*/ 1666334 w 3634496"/>
              <a:gd name="connsiteY1168" fmla="*/ 412082 h 3570266"/>
              <a:gd name="connsiteX1169" fmla="*/ 1664713 w 3634496"/>
              <a:gd name="connsiteY1169" fmla="*/ 427981 h 3570266"/>
              <a:gd name="connsiteX1170" fmla="*/ 1640352 w 3634496"/>
              <a:gd name="connsiteY1170" fmla="*/ 440440 h 3570266"/>
              <a:gd name="connsiteX1171" fmla="*/ 1661976 w 3634496"/>
              <a:gd name="connsiteY1171" fmla="*/ 405540 h 3570266"/>
              <a:gd name="connsiteX1172" fmla="*/ 1660961 w 3634496"/>
              <a:gd name="connsiteY1172" fmla="*/ 420200 h 3570266"/>
              <a:gd name="connsiteX1173" fmla="*/ 1678304 w 3634496"/>
              <a:gd name="connsiteY1173" fmla="*/ 378603 h 3570266"/>
              <a:gd name="connsiteX1174" fmla="*/ 1680899 w 3634496"/>
              <a:gd name="connsiteY1174" fmla="*/ 398097 h 3570266"/>
              <a:gd name="connsiteX1175" fmla="*/ 1681243 w 3634496"/>
              <a:gd name="connsiteY1175" fmla="*/ 381575 h 3570266"/>
              <a:gd name="connsiteX1176" fmla="*/ 1684325 w 3634496"/>
              <a:gd name="connsiteY1176" fmla="*/ 384616 h 3570266"/>
              <a:gd name="connsiteX1177" fmla="*/ 1681730 w 3634496"/>
              <a:gd name="connsiteY1177" fmla="*/ 365121 h 3570266"/>
              <a:gd name="connsiteX1178" fmla="*/ 1690606 w 3634496"/>
              <a:gd name="connsiteY1178" fmla="*/ 337612 h 3570266"/>
              <a:gd name="connsiteX1179" fmla="*/ 1692629 w 3634496"/>
              <a:gd name="connsiteY1179" fmla="*/ 339944 h 3570266"/>
              <a:gd name="connsiteX1180" fmla="*/ 1695385 w 3634496"/>
              <a:gd name="connsiteY1180" fmla="*/ 321722 h 3570266"/>
              <a:gd name="connsiteX1181" fmla="*/ 1703981 w 3634496"/>
              <a:gd name="connsiteY1181" fmla="*/ 316715 h 3570266"/>
              <a:gd name="connsiteX1182" fmla="*/ 1710922 w 3634496"/>
              <a:gd name="connsiteY1182" fmla="*/ 277708 h 3570266"/>
              <a:gd name="connsiteX1183" fmla="*/ 1709710 w 3634496"/>
              <a:gd name="connsiteY1183" fmla="*/ 283063 h 3570266"/>
              <a:gd name="connsiteX1184" fmla="*/ 1717560 w 3634496"/>
              <a:gd name="connsiteY1184" fmla="*/ 276348 h 3570266"/>
              <a:gd name="connsiteX1185" fmla="*/ 1722220 w 3634496"/>
              <a:gd name="connsiteY1185" fmla="*/ 245243 h 3570266"/>
              <a:gd name="connsiteX1186" fmla="*/ 1727843 w 3634496"/>
              <a:gd name="connsiteY1186" fmla="*/ 232455 h 3570266"/>
              <a:gd name="connsiteX1187" fmla="*/ 1738394 w 3634496"/>
              <a:gd name="connsiteY1187" fmla="*/ 224371 h 3570266"/>
              <a:gd name="connsiteX1188" fmla="*/ 1731205 w 3634496"/>
              <a:gd name="connsiteY1188" fmla="*/ 239083 h 3570266"/>
              <a:gd name="connsiteX1189" fmla="*/ 1749758 w 3634496"/>
              <a:gd name="connsiteY1189" fmla="*/ 195008 h 3570266"/>
              <a:gd name="connsiteX1190" fmla="*/ 1766799 w 3634496"/>
              <a:gd name="connsiteY1190" fmla="*/ 188180 h 3570266"/>
              <a:gd name="connsiteX1191" fmla="*/ 1760440 w 3634496"/>
              <a:gd name="connsiteY1191" fmla="*/ 169916 h 3570266"/>
              <a:gd name="connsiteX1192" fmla="*/ 1775069 w 3634496"/>
              <a:gd name="connsiteY1192" fmla="*/ 164787 h 3570266"/>
              <a:gd name="connsiteX1193" fmla="*/ 1809518 w 3634496"/>
              <a:gd name="connsiteY1193" fmla="*/ 119464 h 3570266"/>
              <a:gd name="connsiteX1194" fmla="*/ 1811798 w 3634496"/>
              <a:gd name="connsiteY1194" fmla="*/ 111562 h 3570266"/>
              <a:gd name="connsiteX1195" fmla="*/ 1813984 w 3634496"/>
              <a:gd name="connsiteY1195" fmla="*/ 108395 h 3570266"/>
              <a:gd name="connsiteX1196" fmla="*/ 1812940 w 3634496"/>
              <a:gd name="connsiteY1196" fmla="*/ 111472 h 3570266"/>
              <a:gd name="connsiteX1197" fmla="*/ 1815486 w 3634496"/>
              <a:gd name="connsiteY1197" fmla="*/ 113364 h 3570266"/>
              <a:gd name="connsiteX1198" fmla="*/ 1815444 w 3634496"/>
              <a:gd name="connsiteY1198" fmla="*/ 106280 h 3570266"/>
              <a:gd name="connsiteX1199" fmla="*/ 1829474 w 3634496"/>
              <a:gd name="connsiteY1199" fmla="*/ 85955 h 3570266"/>
              <a:gd name="connsiteX1200" fmla="*/ 1844376 w 3634496"/>
              <a:gd name="connsiteY1200" fmla="*/ 63597 h 3570266"/>
              <a:gd name="connsiteX1201" fmla="*/ 1857718 w 3634496"/>
              <a:gd name="connsiteY1201" fmla="*/ 61101 h 3570266"/>
              <a:gd name="connsiteX1202" fmla="*/ 1872087 w 3634496"/>
              <a:gd name="connsiteY1202" fmla="*/ 37811 h 3570266"/>
              <a:gd name="connsiteX1203" fmla="*/ 1872272 w 3634496"/>
              <a:gd name="connsiteY1203" fmla="*/ 56127 h 3570266"/>
              <a:gd name="connsiteX1204" fmla="*/ 1881949 w 3634496"/>
              <a:gd name="connsiteY1204" fmla="*/ 39561 h 3570266"/>
              <a:gd name="connsiteX1205" fmla="*/ 1884955 w 3634496"/>
              <a:gd name="connsiteY1205" fmla="*/ 45634 h 3570266"/>
              <a:gd name="connsiteX1206" fmla="*/ 1898124 w 3634496"/>
              <a:gd name="connsiteY1206" fmla="*/ 18688 h 3570266"/>
              <a:gd name="connsiteX1207" fmla="*/ 1891485 w 3634496"/>
              <a:gd name="connsiteY1207" fmla="*/ 22926 h 3570266"/>
              <a:gd name="connsiteX1208" fmla="*/ 1915716 w 3634496"/>
              <a:gd name="connsiteY1208" fmla="*/ 1386 h 3570266"/>
              <a:gd name="connsiteX1209" fmla="*/ 1916375 w 3634496"/>
              <a:gd name="connsiteY1209" fmla="*/ 9382 h 3570266"/>
              <a:gd name="connsiteX1210" fmla="*/ 1906169 w 3634496"/>
              <a:gd name="connsiteY1210" fmla="*/ 24155 h 3570266"/>
              <a:gd name="connsiteX1211" fmla="*/ 1919522 w 3634496"/>
              <a:gd name="connsiteY1211" fmla="*/ 18402 h 3570266"/>
              <a:gd name="connsiteX1212" fmla="*/ 1927395 w 3634496"/>
              <a:gd name="connsiteY1212" fmla="*/ 5439 h 3570266"/>
              <a:gd name="connsiteX1213" fmla="*/ 898809 w 3634496"/>
              <a:gd name="connsiteY1213" fmla="*/ 0 h 3570266"/>
              <a:gd name="connsiteX1214" fmla="*/ 905474 w 3634496"/>
              <a:gd name="connsiteY1214" fmla="*/ 0 h 3570266"/>
              <a:gd name="connsiteX1215" fmla="*/ 907866 w 3634496"/>
              <a:gd name="connsiteY1215" fmla="*/ 5146 h 3570266"/>
              <a:gd name="connsiteX1216" fmla="*/ 911170 w 3634496"/>
              <a:gd name="connsiteY1216" fmla="*/ 0 h 3570266"/>
              <a:gd name="connsiteX1217" fmla="*/ 1419817 w 3634496"/>
              <a:gd name="connsiteY1217" fmla="*/ 0 h 3570266"/>
              <a:gd name="connsiteX1218" fmla="*/ 1429859 w 3634496"/>
              <a:gd name="connsiteY1218" fmla="*/ 11233 h 3570266"/>
              <a:gd name="connsiteX1219" fmla="*/ 1430323 w 3634496"/>
              <a:gd name="connsiteY1219" fmla="*/ 7047 h 3570266"/>
              <a:gd name="connsiteX1220" fmla="*/ 1488639 w 3634496"/>
              <a:gd name="connsiteY1220" fmla="*/ 111328 h 3570266"/>
              <a:gd name="connsiteX1221" fmla="*/ 1486033 w 3634496"/>
              <a:gd name="connsiteY1221" fmla="*/ 97967 h 3570266"/>
              <a:gd name="connsiteX1222" fmla="*/ 1492932 w 3634496"/>
              <a:gd name="connsiteY1222" fmla="*/ 111891 h 3570266"/>
              <a:gd name="connsiteX1223" fmla="*/ 1498081 w 3634496"/>
              <a:gd name="connsiteY1223" fmla="*/ 132633 h 3570266"/>
              <a:gd name="connsiteX1224" fmla="*/ 1494187 w 3634496"/>
              <a:gd name="connsiteY1224" fmla="*/ 124782 h 3570266"/>
              <a:gd name="connsiteX1225" fmla="*/ 1489625 w 3634496"/>
              <a:gd name="connsiteY1225" fmla="*/ 140587 h 3570266"/>
              <a:gd name="connsiteX1226" fmla="*/ 1494977 w 3634496"/>
              <a:gd name="connsiteY1226" fmla="*/ 141860 h 3570266"/>
              <a:gd name="connsiteX1227" fmla="*/ 1491496 w 3634496"/>
              <a:gd name="connsiteY1227" fmla="*/ 146106 h 3570266"/>
              <a:gd name="connsiteX1228" fmla="*/ 1501205 w 3634496"/>
              <a:gd name="connsiteY1228" fmla="*/ 153920 h 3570266"/>
              <a:gd name="connsiteX1229" fmla="*/ 1500904 w 3634496"/>
              <a:gd name="connsiteY1229" fmla="*/ 188690 h 3570266"/>
              <a:gd name="connsiteX1230" fmla="*/ 1499996 w 3634496"/>
              <a:gd name="connsiteY1230" fmla="*/ 224698 h 3570266"/>
              <a:gd name="connsiteX1231" fmla="*/ 1508397 w 3634496"/>
              <a:gd name="connsiteY1231" fmla="*/ 207508 h 3570266"/>
              <a:gd name="connsiteX1232" fmla="*/ 1505500 w 3634496"/>
              <a:gd name="connsiteY1232" fmla="*/ 222783 h 3570266"/>
              <a:gd name="connsiteX1233" fmla="*/ 1511609 w 3634496"/>
              <a:gd name="connsiteY1233" fmla="*/ 219629 h 3570266"/>
              <a:gd name="connsiteX1234" fmla="*/ 1512391 w 3634496"/>
              <a:gd name="connsiteY1234" fmla="*/ 311140 h 3570266"/>
              <a:gd name="connsiteX1235" fmla="*/ 1511256 w 3634496"/>
              <a:gd name="connsiteY1235" fmla="*/ 310585 h 3570266"/>
              <a:gd name="connsiteX1236" fmla="*/ 1515723 w 3634496"/>
              <a:gd name="connsiteY1236" fmla="*/ 335598 h 3570266"/>
              <a:gd name="connsiteX1237" fmla="*/ 1508953 w 3634496"/>
              <a:gd name="connsiteY1237" fmla="*/ 333633 h 3570266"/>
              <a:gd name="connsiteX1238" fmla="*/ 1508296 w 3634496"/>
              <a:gd name="connsiteY1238" fmla="*/ 391058 h 3570266"/>
              <a:gd name="connsiteX1239" fmla="*/ 1491320 w 3634496"/>
              <a:gd name="connsiteY1239" fmla="*/ 400988 h 3570266"/>
              <a:gd name="connsiteX1240" fmla="*/ 1489753 w 3634496"/>
              <a:gd name="connsiteY1240" fmla="*/ 428999 h 3570266"/>
              <a:gd name="connsiteX1241" fmla="*/ 1421794 w 3634496"/>
              <a:gd name="connsiteY1241" fmla="*/ 741691 h 3570266"/>
              <a:gd name="connsiteX1242" fmla="*/ 1380363 w 3634496"/>
              <a:gd name="connsiteY1242" fmla="*/ 804897 h 3570266"/>
              <a:gd name="connsiteX1243" fmla="*/ 1379152 w 3634496"/>
              <a:gd name="connsiteY1243" fmla="*/ 807375 h 3570266"/>
              <a:gd name="connsiteX1244" fmla="*/ 1377270 w 3634496"/>
              <a:gd name="connsiteY1244" fmla="*/ 807990 h 3570266"/>
              <a:gd name="connsiteX1245" fmla="*/ 1366998 w 3634496"/>
              <a:gd name="connsiteY1245" fmla="*/ 819661 h 3570266"/>
              <a:gd name="connsiteX1246" fmla="*/ 1366393 w 3634496"/>
              <a:gd name="connsiteY1246" fmla="*/ 820900 h 3570266"/>
              <a:gd name="connsiteX1247" fmla="*/ 1365787 w 3634496"/>
              <a:gd name="connsiteY1247" fmla="*/ 822139 h 3570266"/>
              <a:gd name="connsiteX1248" fmla="*/ 1353170 w 3634496"/>
              <a:gd name="connsiteY1248" fmla="*/ 835733 h 3570266"/>
              <a:gd name="connsiteX1249" fmla="*/ 1354511 w 3634496"/>
              <a:gd name="connsiteY1249" fmla="*/ 842336 h 3570266"/>
              <a:gd name="connsiteX1250" fmla="*/ 1351959 w 3634496"/>
              <a:gd name="connsiteY1250" fmla="*/ 838211 h 3570266"/>
              <a:gd name="connsiteX1251" fmla="*/ 1351354 w 3634496"/>
              <a:gd name="connsiteY1251" fmla="*/ 839449 h 3570266"/>
              <a:gd name="connsiteX1252" fmla="*/ 1344704 w 3634496"/>
              <a:gd name="connsiteY1252" fmla="*/ 849821 h 3570266"/>
              <a:gd name="connsiteX1253" fmla="*/ 1342898 w 3634496"/>
              <a:gd name="connsiteY1253" fmla="*/ 847404 h 3570266"/>
              <a:gd name="connsiteX1254" fmla="*/ 1273375 w 3634496"/>
              <a:gd name="connsiteY1254" fmla="*/ 905898 h 3570266"/>
              <a:gd name="connsiteX1255" fmla="*/ 1268531 w 3634496"/>
              <a:gd name="connsiteY1255" fmla="*/ 915809 h 3570266"/>
              <a:gd name="connsiteX1256" fmla="*/ 1197623 w 3634496"/>
              <a:gd name="connsiteY1256" fmla="*/ 952331 h 3570266"/>
              <a:gd name="connsiteX1257" fmla="*/ 1177490 w 3634496"/>
              <a:gd name="connsiteY1257" fmla="*/ 962252 h 3570266"/>
              <a:gd name="connsiteX1258" fmla="*/ 1134348 w 3634496"/>
              <a:gd name="connsiteY1258" fmla="*/ 982223 h 3570266"/>
              <a:gd name="connsiteX1259" fmla="*/ 1133938 w 3634496"/>
              <a:gd name="connsiteY1259" fmla="*/ 995644 h 3570266"/>
              <a:gd name="connsiteX1260" fmla="*/ 1163585 w 3634496"/>
              <a:gd name="connsiteY1260" fmla="*/ 981356 h 3570266"/>
              <a:gd name="connsiteX1261" fmla="*/ 1142512 w 3634496"/>
              <a:gd name="connsiteY1261" fmla="*/ 1002904 h 3570266"/>
              <a:gd name="connsiteX1262" fmla="*/ 1143669 w 3634496"/>
              <a:gd name="connsiteY1262" fmla="*/ 991191 h 3570266"/>
              <a:gd name="connsiteX1263" fmla="*/ 1132726 w 3634496"/>
              <a:gd name="connsiteY1263" fmla="*/ 1000999 h 3570266"/>
              <a:gd name="connsiteX1264" fmla="*/ 1121806 w 3634496"/>
              <a:gd name="connsiteY1264" fmla="*/ 995662 h 3570266"/>
              <a:gd name="connsiteX1265" fmla="*/ 1064521 w 3634496"/>
              <a:gd name="connsiteY1265" fmla="*/ 1007187 h 3570266"/>
              <a:gd name="connsiteX1266" fmla="*/ 1063244 w 3634496"/>
              <a:gd name="connsiteY1266" fmla="*/ 1006563 h 3570266"/>
              <a:gd name="connsiteX1267" fmla="*/ 1048161 w 3634496"/>
              <a:gd name="connsiteY1267" fmla="*/ 1009744 h 3570266"/>
              <a:gd name="connsiteX1268" fmla="*/ 1040290 w 3634496"/>
              <a:gd name="connsiteY1268" fmla="*/ 1028727 h 3570266"/>
              <a:gd name="connsiteX1269" fmla="*/ 1013463 w 3634496"/>
              <a:gd name="connsiteY1269" fmla="*/ 1030772 h 3570266"/>
              <a:gd name="connsiteX1270" fmla="*/ 1008090 w 3634496"/>
              <a:gd name="connsiteY1270" fmla="*/ 1038890 h 3570266"/>
              <a:gd name="connsiteX1271" fmla="*/ 999645 w 3634496"/>
              <a:gd name="connsiteY1271" fmla="*/ 1037568 h 3570266"/>
              <a:gd name="connsiteX1272" fmla="*/ 999232 w 3634496"/>
              <a:gd name="connsiteY1272" fmla="*/ 1036923 h 3570266"/>
              <a:gd name="connsiteX1273" fmla="*/ 1002597 w 3634496"/>
              <a:gd name="connsiteY1273" fmla="*/ 1037548 h 3570266"/>
              <a:gd name="connsiteX1274" fmla="*/ 998281 w 3634496"/>
              <a:gd name="connsiteY1274" fmla="*/ 1035439 h 3570266"/>
              <a:gd name="connsiteX1275" fmla="*/ 997029 w 3634496"/>
              <a:gd name="connsiteY1275" fmla="*/ 1033484 h 3570266"/>
              <a:gd name="connsiteX1276" fmla="*/ 996192 w 3634496"/>
              <a:gd name="connsiteY1276" fmla="*/ 1034418 h 3570266"/>
              <a:gd name="connsiteX1277" fmla="*/ 995222 w 3634496"/>
              <a:gd name="connsiteY1277" fmla="*/ 1033944 h 3570266"/>
              <a:gd name="connsiteX1278" fmla="*/ 995813 w 3634496"/>
              <a:gd name="connsiteY1278" fmla="*/ 1034841 h 3570266"/>
              <a:gd name="connsiteX1279" fmla="*/ 990455 w 3634496"/>
              <a:gd name="connsiteY1279" fmla="*/ 1040823 h 3570266"/>
              <a:gd name="connsiteX1280" fmla="*/ 993418 w 3634496"/>
              <a:gd name="connsiteY1280" fmla="*/ 1028650 h 3570266"/>
              <a:gd name="connsiteX1281" fmla="*/ 996985 w 3634496"/>
              <a:gd name="connsiteY1281" fmla="*/ 1018115 h 3570266"/>
              <a:gd name="connsiteX1282" fmla="*/ 978603 w 3634496"/>
              <a:gd name="connsiteY1282" fmla="*/ 1018340 h 3570266"/>
              <a:gd name="connsiteX1283" fmla="*/ 978668 w 3634496"/>
              <a:gd name="connsiteY1283" fmla="*/ 1021441 h 3570266"/>
              <a:gd name="connsiteX1284" fmla="*/ 975652 w 3634496"/>
              <a:gd name="connsiteY1284" fmla="*/ 1021502 h 3570266"/>
              <a:gd name="connsiteX1285" fmla="*/ 976192 w 3634496"/>
              <a:gd name="connsiteY1285" fmla="*/ 1017162 h 3570266"/>
              <a:gd name="connsiteX1286" fmla="*/ 958491 w 3634496"/>
              <a:gd name="connsiteY1286" fmla="*/ 1015993 h 3570266"/>
              <a:gd name="connsiteX1287" fmla="*/ 965499 w 3634496"/>
              <a:gd name="connsiteY1287" fmla="*/ 1048387 h 3570266"/>
              <a:gd name="connsiteX1288" fmla="*/ 947734 w 3634496"/>
              <a:gd name="connsiteY1288" fmla="*/ 1041240 h 3570266"/>
              <a:gd name="connsiteX1289" fmla="*/ 927622 w 3634496"/>
              <a:gd name="connsiteY1289" fmla="*/ 1038893 h 3570266"/>
              <a:gd name="connsiteX1290" fmla="*/ 909240 w 3634496"/>
              <a:gd name="connsiteY1290" fmla="*/ 1039118 h 3570266"/>
              <a:gd name="connsiteX1291" fmla="*/ 919642 w 3634496"/>
              <a:gd name="connsiteY1291" fmla="*/ 1036528 h 3570266"/>
              <a:gd name="connsiteX1292" fmla="*/ 894632 w 3634496"/>
              <a:gd name="connsiteY1292" fmla="*/ 1034856 h 3570266"/>
              <a:gd name="connsiteX1293" fmla="*/ 903563 w 3634496"/>
              <a:gd name="connsiteY1293" fmla="*/ 1016583 h 3570266"/>
              <a:gd name="connsiteX1294" fmla="*/ 870638 w 3634496"/>
              <a:gd name="connsiteY1294" fmla="*/ 1015648 h 3570266"/>
              <a:gd name="connsiteX1295" fmla="*/ 852528 w 3634496"/>
              <a:gd name="connsiteY1295" fmla="*/ 1025023 h 3570266"/>
              <a:gd name="connsiteX1296" fmla="*/ 891551 w 3634496"/>
              <a:gd name="connsiteY1296" fmla="*/ 1028938 h 3570266"/>
              <a:gd name="connsiteX1297" fmla="*/ 861773 w 3634496"/>
              <a:gd name="connsiteY1297" fmla="*/ 1037023 h 3570266"/>
              <a:gd name="connsiteX1298" fmla="*/ 829335 w 3634496"/>
              <a:gd name="connsiteY1298" fmla="*/ 1019635 h 3570266"/>
              <a:gd name="connsiteX1299" fmla="*/ 843877 w 3634496"/>
              <a:gd name="connsiteY1299" fmla="*/ 1020795 h 3570266"/>
              <a:gd name="connsiteX1300" fmla="*/ 830415 w 3634496"/>
              <a:gd name="connsiteY1300" fmla="*/ 1008077 h 3570266"/>
              <a:gd name="connsiteX1301" fmla="*/ 848051 w 3634496"/>
              <a:gd name="connsiteY1301" fmla="*/ 1006144 h 3570266"/>
              <a:gd name="connsiteX1302" fmla="*/ 868779 w 3634496"/>
              <a:gd name="connsiteY1302" fmla="*/ 1001118 h 3570266"/>
              <a:gd name="connsiteX1303" fmla="*/ 874283 w 3634496"/>
              <a:gd name="connsiteY1303" fmla="*/ 999203 h 3570266"/>
              <a:gd name="connsiteX1304" fmla="*/ 849748 w 3634496"/>
              <a:gd name="connsiteY1304" fmla="*/ 987213 h 3570266"/>
              <a:gd name="connsiteX1305" fmla="*/ 847866 w 3634496"/>
              <a:gd name="connsiteY1305" fmla="*/ 987828 h 3570266"/>
              <a:gd name="connsiteX1306" fmla="*/ 820565 w 3634496"/>
              <a:gd name="connsiteY1306" fmla="*/ 997316 h 3570266"/>
              <a:gd name="connsiteX1307" fmla="*/ 827624 w 3634496"/>
              <a:gd name="connsiteY1307" fmla="*/ 976401 h 3570266"/>
              <a:gd name="connsiteX1308" fmla="*/ 813546 w 3634496"/>
              <a:gd name="connsiteY1308" fmla="*/ 971055 h 3570266"/>
              <a:gd name="connsiteX1309" fmla="*/ 801338 w 3634496"/>
              <a:gd name="connsiteY1309" fmla="*/ 971228 h 3570266"/>
              <a:gd name="connsiteX1310" fmla="*/ 776274 w 3634496"/>
              <a:gd name="connsiteY1310" fmla="*/ 960322 h 3570266"/>
              <a:gd name="connsiteX1311" fmla="*/ 780621 w 3634496"/>
              <a:gd name="connsiteY1311" fmla="*/ 970120 h 3570266"/>
              <a:gd name="connsiteX1312" fmla="*/ 760920 w 3634496"/>
              <a:gd name="connsiteY1312" fmla="*/ 951475 h 3570266"/>
              <a:gd name="connsiteX1313" fmla="*/ 772403 w 3634496"/>
              <a:gd name="connsiteY1313" fmla="*/ 937326 h 3570266"/>
              <a:gd name="connsiteX1314" fmla="*/ 746657 w 3634496"/>
              <a:gd name="connsiteY1314" fmla="*/ 927814 h 3570266"/>
              <a:gd name="connsiteX1315" fmla="*/ 762497 w 3634496"/>
              <a:gd name="connsiteY1315" fmla="*/ 920207 h 3570266"/>
              <a:gd name="connsiteX1316" fmla="*/ 742375 w 3634496"/>
              <a:gd name="connsiteY1316" fmla="*/ 921117 h 3570266"/>
              <a:gd name="connsiteX1317" fmla="*/ 741466 w 3634496"/>
              <a:gd name="connsiteY1317" fmla="*/ 888825 h 3570266"/>
              <a:gd name="connsiteX1318" fmla="*/ 730060 w 3634496"/>
              <a:gd name="connsiteY1318" fmla="*/ 899942 h 3570266"/>
              <a:gd name="connsiteX1319" fmla="*/ 718208 w 3634496"/>
              <a:gd name="connsiteY1319" fmla="*/ 877458 h 3570266"/>
              <a:gd name="connsiteX1320" fmla="*/ 746916 w 3634496"/>
              <a:gd name="connsiteY1320" fmla="*/ 874798 h 3570266"/>
              <a:gd name="connsiteX1321" fmla="*/ 741898 w 3634496"/>
              <a:gd name="connsiteY1321" fmla="*/ 863137 h 3570266"/>
              <a:gd name="connsiteX1322" fmla="*/ 706443 w 3634496"/>
              <a:gd name="connsiteY1322" fmla="*/ 845809 h 3570266"/>
              <a:gd name="connsiteX1323" fmla="*/ 723473 w 3634496"/>
              <a:gd name="connsiteY1323" fmla="*/ 845115 h 3570266"/>
              <a:gd name="connsiteX1324" fmla="*/ 705523 w 3634496"/>
              <a:gd name="connsiteY1324" fmla="*/ 819652 h 3570266"/>
              <a:gd name="connsiteX1325" fmla="*/ 699441 w 3634496"/>
              <a:gd name="connsiteY1325" fmla="*/ 796415 h 3570266"/>
              <a:gd name="connsiteX1326" fmla="*/ 696996 w 3634496"/>
              <a:gd name="connsiteY1326" fmla="*/ 778771 h 3570266"/>
              <a:gd name="connsiteX1327" fmla="*/ 698827 w 3634496"/>
              <a:gd name="connsiteY1327" fmla="*/ 778303 h 3570266"/>
              <a:gd name="connsiteX1328" fmla="*/ 695865 w 3634496"/>
              <a:gd name="connsiteY1328" fmla="*/ 755650 h 3570266"/>
              <a:gd name="connsiteX1329" fmla="*/ 698870 w 3634496"/>
              <a:gd name="connsiteY1329" fmla="*/ 761723 h 3570266"/>
              <a:gd name="connsiteX1330" fmla="*/ 688241 w 3634496"/>
              <a:gd name="connsiteY1330" fmla="*/ 727751 h 3570266"/>
              <a:gd name="connsiteX1331" fmla="*/ 697551 w 3634496"/>
              <a:gd name="connsiteY1331" fmla="*/ 742853 h 3570266"/>
              <a:gd name="connsiteX1332" fmla="*/ 681276 w 3634496"/>
              <a:gd name="connsiteY1332" fmla="*/ 710726 h 3570266"/>
              <a:gd name="connsiteX1333" fmla="*/ 688466 w 3634496"/>
              <a:gd name="connsiteY1333" fmla="*/ 696014 h 3570266"/>
              <a:gd name="connsiteX1334" fmla="*/ 679783 w 3634496"/>
              <a:gd name="connsiteY1334" fmla="*/ 667406 h 3570266"/>
              <a:gd name="connsiteX1335" fmla="*/ 686422 w 3634496"/>
              <a:gd name="connsiteY1335" fmla="*/ 663168 h 3570266"/>
              <a:gd name="connsiteX1336" fmla="*/ 689807 w 3634496"/>
              <a:gd name="connsiteY1336" fmla="*/ 702617 h 3570266"/>
              <a:gd name="connsiteX1337" fmla="*/ 710525 w 3634496"/>
              <a:gd name="connsiteY1337" fmla="*/ 703725 h 3570266"/>
              <a:gd name="connsiteX1338" fmla="*/ 681956 w 3634496"/>
              <a:gd name="connsiteY1338" fmla="*/ 638156 h 3570266"/>
              <a:gd name="connsiteX1339" fmla="*/ 688950 w 3634496"/>
              <a:gd name="connsiteY1339" fmla="*/ 611262 h 3570266"/>
              <a:gd name="connsiteX1340" fmla="*/ 685263 w 3634496"/>
              <a:gd name="connsiteY1340" fmla="*/ 609460 h 3570266"/>
              <a:gd name="connsiteX1341" fmla="*/ 695136 w 3634496"/>
              <a:gd name="connsiteY1341" fmla="*/ 605076 h 3570266"/>
              <a:gd name="connsiteX1342" fmla="*/ 691913 w 3634496"/>
              <a:gd name="connsiteY1342" fmla="*/ 599088 h 3570266"/>
              <a:gd name="connsiteX1343" fmla="*/ 695600 w 3634496"/>
              <a:gd name="connsiteY1343" fmla="*/ 600890 h 3570266"/>
              <a:gd name="connsiteX1344" fmla="*/ 693058 w 3634496"/>
              <a:gd name="connsiteY1344" fmla="*/ 593509 h 3570266"/>
              <a:gd name="connsiteX1345" fmla="*/ 709613 w 3634496"/>
              <a:gd name="connsiteY1345" fmla="*/ 603134 h 3570266"/>
              <a:gd name="connsiteX1346" fmla="*/ 704921 w 3634496"/>
              <a:gd name="connsiteY1346" fmla="*/ 609858 h 3570266"/>
              <a:gd name="connsiteX1347" fmla="*/ 712825 w 3634496"/>
              <a:gd name="connsiteY1347" fmla="*/ 615256 h 3570266"/>
              <a:gd name="connsiteX1348" fmla="*/ 713300 w 3634496"/>
              <a:gd name="connsiteY1348" fmla="*/ 604936 h 3570266"/>
              <a:gd name="connsiteX1349" fmla="*/ 710219 w 3634496"/>
              <a:gd name="connsiteY1349" fmla="*/ 601895 h 3570266"/>
              <a:gd name="connsiteX1350" fmla="*/ 712706 w 3634496"/>
              <a:gd name="connsiteY1350" fmla="*/ 600041 h 3570266"/>
              <a:gd name="connsiteX1351" fmla="*/ 714511 w 3634496"/>
              <a:gd name="connsiteY1351" fmla="*/ 602459 h 3570266"/>
              <a:gd name="connsiteX1352" fmla="*/ 715193 w 3634496"/>
              <a:gd name="connsiteY1352" fmla="*/ 598187 h 3570266"/>
              <a:gd name="connsiteX1353" fmla="*/ 713982 w 3634496"/>
              <a:gd name="connsiteY1353" fmla="*/ 600665 h 3570266"/>
              <a:gd name="connsiteX1354" fmla="*/ 700056 w 3634496"/>
              <a:gd name="connsiteY1354" fmla="*/ 579668 h 3570266"/>
              <a:gd name="connsiteX1355" fmla="*/ 694810 w 3634496"/>
              <a:gd name="connsiteY1355" fmla="*/ 583813 h 3570266"/>
              <a:gd name="connsiteX1356" fmla="*/ 694810 w 3634496"/>
              <a:gd name="connsiteY1356" fmla="*/ 583813 h 3570266"/>
              <a:gd name="connsiteX1357" fmla="*/ 702000 w 3634496"/>
              <a:gd name="connsiteY1357" fmla="*/ 569101 h 3570266"/>
              <a:gd name="connsiteX1358" fmla="*/ 690634 w 3634496"/>
              <a:gd name="connsiteY1358" fmla="*/ 530165 h 3570266"/>
              <a:gd name="connsiteX1359" fmla="*/ 699220 w 3634496"/>
              <a:gd name="connsiteY1359" fmla="*/ 531291 h 3570266"/>
              <a:gd name="connsiteX1360" fmla="*/ 707977 w 3634496"/>
              <a:gd name="connsiteY1360" fmla="*/ 488568 h 3570266"/>
              <a:gd name="connsiteX1361" fmla="*/ 698742 w 3634496"/>
              <a:gd name="connsiteY1361" fmla="*/ 473311 h 3570266"/>
              <a:gd name="connsiteX1362" fmla="*/ 702288 w 3634496"/>
              <a:gd name="connsiteY1362" fmla="*/ 472167 h 3570266"/>
              <a:gd name="connsiteX1363" fmla="*/ 696807 w 3634496"/>
              <a:gd name="connsiteY1363" fmla="*/ 461814 h 3570266"/>
              <a:gd name="connsiteX1364" fmla="*/ 704721 w 3634496"/>
              <a:gd name="connsiteY1364" fmla="*/ 461077 h 3570266"/>
              <a:gd name="connsiteX1365" fmla="*/ 707985 w 3634496"/>
              <a:gd name="connsiteY1365" fmla="*/ 414135 h 3570266"/>
              <a:gd name="connsiteX1366" fmla="*/ 697464 w 3634496"/>
              <a:gd name="connsiteY1366" fmla="*/ 401510 h 3570266"/>
              <a:gd name="connsiteX1367" fmla="*/ 713845 w 3634496"/>
              <a:gd name="connsiteY1367" fmla="*/ 386686 h 3570266"/>
              <a:gd name="connsiteX1368" fmla="*/ 706351 w 3634496"/>
              <a:gd name="connsiteY1368" fmla="*/ 367868 h 3570266"/>
              <a:gd name="connsiteX1369" fmla="*/ 714190 w 3634496"/>
              <a:gd name="connsiteY1369" fmla="*/ 370164 h 3570266"/>
              <a:gd name="connsiteX1370" fmla="*/ 723867 w 3634496"/>
              <a:gd name="connsiteY1370" fmla="*/ 353598 h 3570266"/>
              <a:gd name="connsiteX1371" fmla="*/ 726841 w 3634496"/>
              <a:gd name="connsiteY1371" fmla="*/ 335290 h 3570266"/>
              <a:gd name="connsiteX1372" fmla="*/ 702414 w 3634496"/>
              <a:gd name="connsiteY1372" fmla="*/ 344648 h 3570266"/>
              <a:gd name="connsiteX1373" fmla="*/ 724633 w 3634496"/>
              <a:gd name="connsiteY1373" fmla="*/ 314643 h 3570266"/>
              <a:gd name="connsiteX1374" fmla="*/ 722947 w 3634496"/>
              <a:gd name="connsiteY1374" fmla="*/ 327440 h 3570266"/>
              <a:gd name="connsiteX1375" fmla="*/ 740884 w 3634496"/>
              <a:gd name="connsiteY1375" fmla="*/ 290738 h 3570266"/>
              <a:gd name="connsiteX1376" fmla="*/ 744690 w 3634496"/>
              <a:gd name="connsiteY1376" fmla="*/ 307754 h 3570266"/>
              <a:gd name="connsiteX1377" fmla="*/ 744571 w 3634496"/>
              <a:gd name="connsiteY1377" fmla="*/ 292540 h 3570266"/>
              <a:gd name="connsiteX1378" fmla="*/ 747729 w 3634496"/>
              <a:gd name="connsiteY1378" fmla="*/ 295426 h 3570266"/>
              <a:gd name="connsiteX1379" fmla="*/ 744527 w 3634496"/>
              <a:gd name="connsiteY1379" fmla="*/ 277171 h 3570266"/>
              <a:gd name="connsiteX1380" fmla="*/ 752193 w 3634496"/>
              <a:gd name="connsiteY1380" fmla="*/ 252140 h 3570266"/>
              <a:gd name="connsiteX1381" fmla="*/ 753998 w 3634496"/>
              <a:gd name="connsiteY1381" fmla="*/ 254557 h 3570266"/>
              <a:gd name="connsiteX1382" fmla="*/ 755090 w 3634496"/>
              <a:gd name="connsiteY1382" fmla="*/ 236865 h 3570266"/>
              <a:gd name="connsiteX1383" fmla="*/ 755970 w 3634496"/>
              <a:gd name="connsiteY1383" fmla="*/ 237709 h 3570266"/>
              <a:gd name="connsiteX1384" fmla="*/ 757587 w 3634496"/>
              <a:gd name="connsiteY1384" fmla="*/ 239260 h 3570266"/>
              <a:gd name="connsiteX1385" fmla="*/ 763611 w 3634496"/>
              <a:gd name="connsiteY1385" fmla="*/ 232012 h 3570266"/>
              <a:gd name="connsiteX1386" fmla="*/ 767534 w 3634496"/>
              <a:gd name="connsiteY1386" fmla="*/ 195943 h 3570266"/>
              <a:gd name="connsiteX1387" fmla="*/ 766389 w 3634496"/>
              <a:gd name="connsiteY1387" fmla="*/ 201523 h 3570266"/>
              <a:gd name="connsiteX1388" fmla="*/ 773709 w 3634496"/>
              <a:gd name="connsiteY1388" fmla="*/ 195891 h 3570266"/>
              <a:gd name="connsiteX1389" fmla="*/ 775521 w 3634496"/>
              <a:gd name="connsiteY1389" fmla="*/ 169894 h 3570266"/>
              <a:gd name="connsiteX1390" fmla="*/ 777613 w 3634496"/>
              <a:gd name="connsiteY1390" fmla="*/ 163307 h 3570266"/>
              <a:gd name="connsiteX1391" fmla="*/ 776476 w 3634496"/>
              <a:gd name="connsiteY1391" fmla="*/ 171536 h 3570266"/>
              <a:gd name="connsiteX1392" fmla="*/ 787277 w 3634496"/>
              <a:gd name="connsiteY1392" fmla="*/ 161658 h 3570266"/>
              <a:gd name="connsiteX1393" fmla="*/ 781969 w 3634496"/>
              <a:gd name="connsiteY1393" fmla="*/ 175755 h 3570266"/>
              <a:gd name="connsiteX1394" fmla="*/ 796153 w 3634496"/>
              <a:gd name="connsiteY1394" fmla="*/ 134149 h 3570266"/>
              <a:gd name="connsiteX1395" fmla="*/ 812664 w 3634496"/>
              <a:gd name="connsiteY1395" fmla="*/ 128405 h 3570266"/>
              <a:gd name="connsiteX1396" fmla="*/ 804565 w 3634496"/>
              <a:gd name="connsiteY1396" fmla="*/ 110826 h 3570266"/>
              <a:gd name="connsiteX1397" fmla="*/ 819118 w 3634496"/>
              <a:gd name="connsiteY1397" fmla="*/ 105852 h 3570266"/>
              <a:gd name="connsiteX1398" fmla="*/ 849879 w 3634496"/>
              <a:gd name="connsiteY1398" fmla="*/ 61604 h 3570266"/>
              <a:gd name="connsiteX1399" fmla="*/ 851554 w 3634496"/>
              <a:gd name="connsiteY1399" fmla="*/ 54940 h 3570266"/>
              <a:gd name="connsiteX1400" fmla="*/ 881181 w 3634496"/>
              <a:gd name="connsiteY1400" fmla="*/ 10138 h 3570266"/>
              <a:gd name="connsiteX1401" fmla="*/ 893918 w 3634496"/>
              <a:gd name="connsiteY1401" fmla="*/ 8881 h 357026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Lst>
            <a:rect l="l" t="t" r="r" b="b"/>
            <a:pathLst>
              <a:path w="3634496" h="3570266">
                <a:moveTo>
                  <a:pt x="1848235" y="3565901"/>
                </a:moveTo>
                <a:lnTo>
                  <a:pt x="1845507" y="3566360"/>
                </a:lnTo>
                <a:lnTo>
                  <a:pt x="1847125" y="3565991"/>
                </a:lnTo>
                <a:close/>
                <a:moveTo>
                  <a:pt x="1857185" y="3564394"/>
                </a:moveTo>
                <a:lnTo>
                  <a:pt x="1866301" y="3564436"/>
                </a:lnTo>
                <a:lnTo>
                  <a:pt x="1848235" y="3565901"/>
                </a:lnTo>
                <a:close/>
                <a:moveTo>
                  <a:pt x="1510679" y="3490782"/>
                </a:moveTo>
                <a:cubicBezTo>
                  <a:pt x="1514507" y="3495531"/>
                  <a:pt x="1513902" y="3496770"/>
                  <a:pt x="1521806" y="3502167"/>
                </a:cubicBezTo>
                <a:lnTo>
                  <a:pt x="1505987" y="3497506"/>
                </a:lnTo>
                <a:close/>
                <a:moveTo>
                  <a:pt x="1409631" y="3445763"/>
                </a:moveTo>
                <a:cubicBezTo>
                  <a:pt x="1405715" y="3441979"/>
                  <a:pt x="1429327" y="3454669"/>
                  <a:pt x="1433000" y="3454162"/>
                </a:cubicBezTo>
                <a:cubicBezTo>
                  <a:pt x="1459405" y="3471671"/>
                  <a:pt x="1428772" y="3456700"/>
                  <a:pt x="1424480" y="3456137"/>
                </a:cubicBezTo>
                <a:cubicBezTo>
                  <a:pt x="1415300" y="3450116"/>
                  <a:pt x="1410936" y="3447024"/>
                  <a:pt x="1409631" y="3445763"/>
                </a:cubicBezTo>
                <a:close/>
                <a:moveTo>
                  <a:pt x="1068018" y="3142262"/>
                </a:moveTo>
                <a:cubicBezTo>
                  <a:pt x="1069218" y="3145918"/>
                  <a:pt x="1071695" y="3150197"/>
                  <a:pt x="1077253" y="3157518"/>
                </a:cubicBezTo>
                <a:cubicBezTo>
                  <a:pt x="1068613" y="3147156"/>
                  <a:pt x="1067413" y="3143500"/>
                  <a:pt x="1068018" y="3142262"/>
                </a:cubicBezTo>
                <a:close/>
                <a:moveTo>
                  <a:pt x="741177" y="2786731"/>
                </a:moveTo>
                <a:cubicBezTo>
                  <a:pt x="743374" y="2784090"/>
                  <a:pt x="751794" y="2791263"/>
                  <a:pt x="767372" y="2801178"/>
                </a:cubicBezTo>
                <a:lnTo>
                  <a:pt x="767273" y="2801284"/>
                </a:lnTo>
                <a:lnTo>
                  <a:pt x="765744" y="2802919"/>
                </a:lnTo>
                <a:cubicBezTo>
                  <a:pt x="769085" y="2808167"/>
                  <a:pt x="783735" y="2821262"/>
                  <a:pt x="777353" y="2818143"/>
                </a:cubicBezTo>
                <a:cubicBezTo>
                  <a:pt x="753370" y="2792801"/>
                  <a:pt x="768833" y="2820118"/>
                  <a:pt x="741020" y="2792904"/>
                </a:cubicBezTo>
                <a:cubicBezTo>
                  <a:pt x="740404" y="2789582"/>
                  <a:pt x="740445" y="2787611"/>
                  <a:pt x="741177" y="2786731"/>
                </a:cubicBezTo>
                <a:close/>
                <a:moveTo>
                  <a:pt x="485836" y="2610444"/>
                </a:moveTo>
                <a:lnTo>
                  <a:pt x="491513" y="2632980"/>
                </a:lnTo>
                <a:cubicBezTo>
                  <a:pt x="478646" y="2625156"/>
                  <a:pt x="469466" y="2619135"/>
                  <a:pt x="448002" y="2616319"/>
                </a:cubicBezTo>
                <a:close/>
                <a:moveTo>
                  <a:pt x="2898477" y="2563629"/>
                </a:moveTo>
                <a:cubicBezTo>
                  <a:pt x="2895602" y="2566637"/>
                  <a:pt x="2911355" y="2565319"/>
                  <a:pt x="2907799" y="2569720"/>
                </a:cubicBezTo>
                <a:cubicBezTo>
                  <a:pt x="2892585" y="2566697"/>
                  <a:pt x="2905376" y="2577553"/>
                  <a:pt x="2888953" y="2574131"/>
                </a:cubicBezTo>
                <a:cubicBezTo>
                  <a:pt x="2884605" y="2564332"/>
                  <a:pt x="2889427" y="2566689"/>
                  <a:pt x="2898477" y="2563629"/>
                </a:cubicBezTo>
                <a:close/>
                <a:moveTo>
                  <a:pt x="2767817" y="2530085"/>
                </a:moveTo>
                <a:lnTo>
                  <a:pt x="2768001" y="2548401"/>
                </a:lnTo>
                <a:cubicBezTo>
                  <a:pt x="2761761" y="2545352"/>
                  <a:pt x="2758679" y="2542311"/>
                  <a:pt x="2749024" y="2546609"/>
                </a:cubicBezTo>
                <a:cubicBezTo>
                  <a:pt x="2756268" y="2541132"/>
                  <a:pt x="2762312" y="2534877"/>
                  <a:pt x="2767817" y="2530085"/>
                </a:cubicBezTo>
                <a:close/>
                <a:moveTo>
                  <a:pt x="246103" y="2461436"/>
                </a:moveTo>
                <a:lnTo>
                  <a:pt x="258583" y="2470211"/>
                </a:lnTo>
                <a:lnTo>
                  <a:pt x="259500" y="2471052"/>
                </a:lnTo>
                <a:cubicBezTo>
                  <a:pt x="252872" y="2466279"/>
                  <a:pt x="249120" y="2461375"/>
                  <a:pt x="246103" y="2461436"/>
                </a:cubicBezTo>
                <a:close/>
                <a:moveTo>
                  <a:pt x="3222799" y="2409417"/>
                </a:moveTo>
                <a:cubicBezTo>
                  <a:pt x="3233060" y="2403880"/>
                  <a:pt x="3223394" y="2414312"/>
                  <a:pt x="3224064" y="2416175"/>
                </a:cubicBezTo>
                <a:cubicBezTo>
                  <a:pt x="3211382" y="2426667"/>
                  <a:pt x="3222865" y="2412519"/>
                  <a:pt x="3222799" y="2409417"/>
                </a:cubicBezTo>
                <a:close/>
                <a:moveTo>
                  <a:pt x="3241395" y="2383589"/>
                </a:moveTo>
                <a:cubicBezTo>
                  <a:pt x="3245083" y="2385391"/>
                  <a:pt x="3246359" y="2386015"/>
                  <a:pt x="3249905" y="2384870"/>
                </a:cubicBezTo>
                <a:lnTo>
                  <a:pt x="3246953" y="2390909"/>
                </a:lnTo>
                <a:close/>
                <a:moveTo>
                  <a:pt x="3339388" y="2292005"/>
                </a:moveTo>
                <a:lnTo>
                  <a:pt x="3330262" y="2298097"/>
                </a:lnTo>
                <a:lnTo>
                  <a:pt x="3335625" y="2293236"/>
                </a:lnTo>
                <a:close/>
                <a:moveTo>
                  <a:pt x="28280" y="2113419"/>
                </a:moveTo>
                <a:cubicBezTo>
                  <a:pt x="28733" y="2112897"/>
                  <a:pt x="29822" y="2113813"/>
                  <a:pt x="31363" y="2115333"/>
                </a:cubicBezTo>
                <a:cubicBezTo>
                  <a:pt x="30758" y="2116572"/>
                  <a:pt x="28951" y="2117032"/>
                  <a:pt x="29017" y="2120134"/>
                </a:cubicBezTo>
                <a:cubicBezTo>
                  <a:pt x="28011" y="2115901"/>
                  <a:pt x="27827" y="2113941"/>
                  <a:pt x="28280" y="2113419"/>
                </a:cubicBezTo>
                <a:close/>
                <a:moveTo>
                  <a:pt x="2559183" y="2112530"/>
                </a:moveTo>
                <a:cubicBezTo>
                  <a:pt x="2557972" y="2117885"/>
                  <a:pt x="2556761" y="2120363"/>
                  <a:pt x="2555021" y="2121047"/>
                </a:cubicBezTo>
                <a:lnTo>
                  <a:pt x="2552468" y="2119800"/>
                </a:lnTo>
                <a:close/>
                <a:moveTo>
                  <a:pt x="2575843" y="2093008"/>
                </a:moveTo>
                <a:lnTo>
                  <a:pt x="2576104" y="2093365"/>
                </a:lnTo>
                <a:lnTo>
                  <a:pt x="2575923" y="2094479"/>
                </a:lnTo>
                <a:close/>
                <a:moveTo>
                  <a:pt x="2604894" y="1987721"/>
                </a:moveTo>
                <a:lnTo>
                  <a:pt x="2612874" y="1990087"/>
                </a:lnTo>
                <a:lnTo>
                  <a:pt x="2603759" y="1990044"/>
                </a:lnTo>
                <a:close/>
                <a:moveTo>
                  <a:pt x="2659593" y="1882269"/>
                </a:moveTo>
                <a:cubicBezTo>
                  <a:pt x="2668102" y="1886428"/>
                  <a:pt x="2656500" y="1885362"/>
                  <a:pt x="2650456" y="1894495"/>
                </a:cubicBezTo>
                <a:cubicBezTo>
                  <a:pt x="2654078" y="1890318"/>
                  <a:pt x="2655224" y="1884739"/>
                  <a:pt x="2659593" y="1882269"/>
                </a:cubicBezTo>
                <a:close/>
                <a:moveTo>
                  <a:pt x="2728985" y="1817572"/>
                </a:moveTo>
                <a:lnTo>
                  <a:pt x="2727905" y="1826253"/>
                </a:lnTo>
                <a:cubicBezTo>
                  <a:pt x="2727234" y="1824390"/>
                  <a:pt x="2721202" y="1824512"/>
                  <a:pt x="2728985" y="1817572"/>
                </a:cubicBezTo>
                <a:close/>
                <a:moveTo>
                  <a:pt x="2997042" y="1703854"/>
                </a:moveTo>
                <a:lnTo>
                  <a:pt x="2997389" y="1704212"/>
                </a:lnTo>
                <a:lnTo>
                  <a:pt x="2984583" y="1704402"/>
                </a:lnTo>
                <a:cubicBezTo>
                  <a:pt x="2991157" y="1703443"/>
                  <a:pt x="2994914" y="1703372"/>
                  <a:pt x="2997042" y="1703854"/>
                </a:cubicBezTo>
                <a:close/>
                <a:moveTo>
                  <a:pt x="3381370" y="1689060"/>
                </a:moveTo>
                <a:cubicBezTo>
                  <a:pt x="3401128" y="1689795"/>
                  <a:pt x="3421464" y="1692491"/>
                  <a:pt x="3440143" y="1694714"/>
                </a:cubicBezTo>
                <a:lnTo>
                  <a:pt x="3427199" y="1689922"/>
                </a:lnTo>
                <a:cubicBezTo>
                  <a:pt x="3429610" y="1691101"/>
                  <a:pt x="3435709" y="1691204"/>
                  <a:pt x="3443018" y="1691706"/>
                </a:cubicBezTo>
                <a:cubicBezTo>
                  <a:pt x="3449722" y="1693448"/>
                  <a:pt x="3458308" y="1694574"/>
                  <a:pt x="3463800" y="1698793"/>
                </a:cubicBezTo>
                <a:cubicBezTo>
                  <a:pt x="3461389" y="1697615"/>
                  <a:pt x="3457768" y="1698915"/>
                  <a:pt x="3455357" y="1697736"/>
                </a:cubicBezTo>
                <a:cubicBezTo>
                  <a:pt x="3454751" y="1701853"/>
                  <a:pt x="3457898" y="1707995"/>
                  <a:pt x="3465878" y="1710360"/>
                </a:cubicBezTo>
                <a:lnTo>
                  <a:pt x="3470635" y="1706738"/>
                </a:lnTo>
                <a:lnTo>
                  <a:pt x="3472582" y="1712102"/>
                </a:lnTo>
                <a:cubicBezTo>
                  <a:pt x="3484107" y="1716199"/>
                  <a:pt x="3470570" y="1703636"/>
                  <a:pt x="3483513" y="1708427"/>
                </a:cubicBezTo>
                <a:cubicBezTo>
                  <a:pt x="3484107" y="1716199"/>
                  <a:pt x="3497580" y="1722784"/>
                  <a:pt x="3511053" y="1729368"/>
                </a:cubicBezTo>
                <a:cubicBezTo>
                  <a:pt x="3523920" y="1737192"/>
                  <a:pt x="3538064" y="1745639"/>
                  <a:pt x="3538118" y="1754874"/>
                </a:cubicBezTo>
                <a:cubicBezTo>
                  <a:pt x="3544898" y="1753583"/>
                  <a:pt x="3540540" y="1749919"/>
                  <a:pt x="3535048" y="1745699"/>
                </a:cubicBezTo>
                <a:cubicBezTo>
                  <a:pt x="3529555" y="1741480"/>
                  <a:pt x="3525197" y="1737815"/>
                  <a:pt x="3531901" y="1736679"/>
                </a:cubicBezTo>
                <a:cubicBezTo>
                  <a:pt x="3534453" y="1740804"/>
                  <a:pt x="3534982" y="1742598"/>
                  <a:pt x="3541146" y="1748680"/>
                </a:cubicBezTo>
                <a:lnTo>
                  <a:pt x="3542821" y="1742016"/>
                </a:lnTo>
                <a:cubicBezTo>
                  <a:pt x="3558911" y="1755827"/>
                  <a:pt x="3568080" y="1767982"/>
                  <a:pt x="3576796" y="1778189"/>
                </a:cubicBezTo>
                <a:cubicBezTo>
                  <a:pt x="3584830" y="1789790"/>
                  <a:pt x="3592194" y="1799528"/>
                  <a:pt x="3603244" y="1813945"/>
                </a:cubicBezTo>
                <a:lnTo>
                  <a:pt x="3602110" y="1813391"/>
                </a:lnTo>
                <a:cubicBezTo>
                  <a:pt x="3608263" y="1825606"/>
                  <a:pt x="3611949" y="1830286"/>
                  <a:pt x="3619929" y="1832651"/>
                </a:cubicBezTo>
                <a:cubicBezTo>
                  <a:pt x="3618113" y="1836368"/>
                  <a:pt x="3612555" y="1829047"/>
                  <a:pt x="3612686" y="1835250"/>
                </a:cubicBezTo>
                <a:cubicBezTo>
                  <a:pt x="3626764" y="1840596"/>
                  <a:pt x="3628094" y="1853332"/>
                  <a:pt x="3628677" y="1864361"/>
                </a:cubicBezTo>
                <a:cubicBezTo>
                  <a:pt x="3629479" y="1875304"/>
                  <a:pt x="3627651" y="1885155"/>
                  <a:pt x="3634496" y="1889843"/>
                </a:cubicBezTo>
                <a:cubicBezTo>
                  <a:pt x="3628463" y="1889964"/>
                  <a:pt x="3623554" y="1896773"/>
                  <a:pt x="3619326" y="1902189"/>
                </a:cubicBezTo>
                <a:cubicBezTo>
                  <a:pt x="3620657" y="1912049"/>
                  <a:pt x="3621392" y="1919890"/>
                  <a:pt x="3621447" y="1929126"/>
                </a:cubicBezTo>
                <a:cubicBezTo>
                  <a:pt x="3622293" y="2026615"/>
                  <a:pt x="3544898" y="2104092"/>
                  <a:pt x="3473029" y="2164509"/>
                </a:cubicBezTo>
                <a:cubicBezTo>
                  <a:pt x="3451285" y="2184195"/>
                  <a:pt x="3429324" y="2203966"/>
                  <a:pt x="3407581" y="2223652"/>
                </a:cubicBezTo>
                <a:cubicBezTo>
                  <a:pt x="3407581" y="2223652"/>
                  <a:pt x="3406976" y="2224891"/>
                  <a:pt x="3406370" y="2226130"/>
                </a:cubicBezTo>
                <a:cubicBezTo>
                  <a:pt x="3406370" y="2226130"/>
                  <a:pt x="3404630" y="2226814"/>
                  <a:pt x="3404630" y="2226814"/>
                </a:cubicBezTo>
                <a:cubicBezTo>
                  <a:pt x="3401613" y="2229752"/>
                  <a:pt x="3396780" y="2233530"/>
                  <a:pt x="3393687" y="2236623"/>
                </a:cubicBezTo>
                <a:cubicBezTo>
                  <a:pt x="3393082" y="2237861"/>
                  <a:pt x="3393082" y="2237861"/>
                  <a:pt x="3393082" y="2237861"/>
                </a:cubicBezTo>
                <a:cubicBezTo>
                  <a:pt x="3391342" y="2238546"/>
                  <a:pt x="3391342" y="2238546"/>
                  <a:pt x="3391342" y="2238546"/>
                </a:cubicBezTo>
                <a:cubicBezTo>
                  <a:pt x="3386443" y="2242099"/>
                  <a:pt x="3382886" y="2246500"/>
                  <a:pt x="3377988" y="2250053"/>
                </a:cubicBezTo>
                <a:cubicBezTo>
                  <a:pt x="3376777" y="2252531"/>
                  <a:pt x="3377448" y="2254394"/>
                  <a:pt x="3378118" y="2256256"/>
                </a:cubicBezTo>
                <a:cubicBezTo>
                  <a:pt x="3374355" y="2257486"/>
                  <a:pt x="3376171" y="2253770"/>
                  <a:pt x="3375642" y="2251977"/>
                </a:cubicBezTo>
                <a:cubicBezTo>
                  <a:pt x="3375642" y="2251977"/>
                  <a:pt x="3375037" y="2253215"/>
                  <a:pt x="3375037" y="2253215"/>
                </a:cubicBezTo>
                <a:lnTo>
                  <a:pt x="3368992" y="2262348"/>
                </a:lnTo>
                <a:cubicBezTo>
                  <a:pt x="3367716" y="2261724"/>
                  <a:pt x="3368246" y="2260640"/>
                  <a:pt x="3367111" y="2260086"/>
                </a:cubicBezTo>
                <a:cubicBezTo>
                  <a:pt x="3354428" y="2270578"/>
                  <a:pt x="3342351" y="2282709"/>
                  <a:pt x="3329668" y="2293202"/>
                </a:cubicBezTo>
                <a:cubicBezTo>
                  <a:pt x="3320531" y="2302550"/>
                  <a:pt x="3310799" y="2309880"/>
                  <a:pt x="3302486" y="2317904"/>
                </a:cubicBezTo>
                <a:cubicBezTo>
                  <a:pt x="3302409" y="2320936"/>
                  <a:pt x="3300593" y="2324653"/>
                  <a:pt x="3298852" y="2328215"/>
                </a:cubicBezTo>
                <a:cubicBezTo>
                  <a:pt x="3278255" y="2339444"/>
                  <a:pt x="3250997" y="2367178"/>
                  <a:pt x="3237114" y="2374014"/>
                </a:cubicBezTo>
                <a:cubicBezTo>
                  <a:pt x="3220733" y="2388839"/>
                  <a:pt x="3202623" y="2401091"/>
                  <a:pt x="3184965" y="2415292"/>
                </a:cubicBezTo>
                <a:cubicBezTo>
                  <a:pt x="3183820" y="2420871"/>
                  <a:pt x="3184490" y="2425611"/>
                  <a:pt x="3187572" y="2428652"/>
                </a:cubicBezTo>
                <a:cubicBezTo>
                  <a:pt x="3193011" y="2420758"/>
                  <a:pt x="3204428" y="2403508"/>
                  <a:pt x="3211197" y="2408351"/>
                </a:cubicBezTo>
                <a:cubicBezTo>
                  <a:pt x="3205758" y="2416245"/>
                  <a:pt x="3193746" y="2428600"/>
                  <a:pt x="3196223" y="2432880"/>
                </a:cubicBezTo>
                <a:cubicBezTo>
                  <a:pt x="3183344" y="2431191"/>
                  <a:pt x="3210116" y="2419910"/>
                  <a:pt x="3194145" y="2421313"/>
                </a:cubicBezTo>
                <a:cubicBezTo>
                  <a:pt x="3188783" y="2426174"/>
                  <a:pt x="3188848" y="2429276"/>
                  <a:pt x="3187032" y="2432993"/>
                </a:cubicBezTo>
                <a:cubicBezTo>
                  <a:pt x="3188177" y="2427413"/>
                  <a:pt x="3178446" y="2431866"/>
                  <a:pt x="3176035" y="2430688"/>
                </a:cubicBezTo>
                <a:cubicBezTo>
                  <a:pt x="3158454" y="2441856"/>
                  <a:pt x="3146246" y="2444907"/>
                  <a:pt x="3126784" y="2456690"/>
                </a:cubicBezTo>
                <a:cubicBezTo>
                  <a:pt x="3126784" y="2456690"/>
                  <a:pt x="3125649" y="2456136"/>
                  <a:pt x="3125649" y="2456136"/>
                </a:cubicBezTo>
                <a:cubicBezTo>
                  <a:pt x="3121355" y="2458450"/>
                  <a:pt x="3117128" y="2460989"/>
                  <a:pt x="3112901" y="2463527"/>
                </a:cubicBezTo>
                <a:cubicBezTo>
                  <a:pt x="3108738" y="2472044"/>
                  <a:pt x="3106911" y="2481895"/>
                  <a:pt x="3111875" y="2484321"/>
                </a:cubicBezTo>
                <a:cubicBezTo>
                  <a:pt x="3099732" y="2490473"/>
                  <a:pt x="3097256" y="2486193"/>
                  <a:pt x="3088800" y="2494147"/>
                </a:cubicBezTo>
                <a:cubicBezTo>
                  <a:pt x="3108241" y="2494631"/>
                  <a:pt x="3083902" y="2494823"/>
                  <a:pt x="3086973" y="2503998"/>
                </a:cubicBezTo>
                <a:cubicBezTo>
                  <a:pt x="3077383" y="2511397"/>
                  <a:pt x="3081545" y="2502880"/>
                  <a:pt x="3075447" y="2502777"/>
                </a:cubicBezTo>
                <a:cubicBezTo>
                  <a:pt x="3074236" y="2505255"/>
                  <a:pt x="3071814" y="2510211"/>
                  <a:pt x="3072485" y="2512073"/>
                </a:cubicBezTo>
                <a:cubicBezTo>
                  <a:pt x="3064505" y="2509708"/>
                  <a:pt x="3074182" y="2493142"/>
                  <a:pt x="3069295" y="2487684"/>
                </a:cubicBezTo>
                <a:cubicBezTo>
                  <a:pt x="3063186" y="2490838"/>
                  <a:pt x="3058816" y="2493307"/>
                  <a:pt x="3053388" y="2495066"/>
                </a:cubicBezTo>
                <a:lnTo>
                  <a:pt x="3054730" y="2498792"/>
                </a:lnTo>
                <a:lnTo>
                  <a:pt x="3052243" y="2500646"/>
                </a:lnTo>
                <a:lnTo>
                  <a:pt x="3051043" y="2496990"/>
                </a:lnTo>
                <a:cubicBezTo>
                  <a:pt x="3045539" y="2498905"/>
                  <a:pt x="3041312" y="2501443"/>
                  <a:pt x="3035884" y="2503203"/>
                </a:cubicBezTo>
                <a:cubicBezTo>
                  <a:pt x="3040760" y="2514795"/>
                  <a:pt x="3048265" y="2527479"/>
                  <a:pt x="3055639" y="2531083"/>
                </a:cubicBezTo>
                <a:cubicBezTo>
                  <a:pt x="3056234" y="2535978"/>
                  <a:pt x="3042156" y="2530633"/>
                  <a:pt x="3037257" y="2531308"/>
                </a:cubicBezTo>
                <a:cubicBezTo>
                  <a:pt x="3022044" y="2528286"/>
                  <a:pt x="3018541" y="2544800"/>
                  <a:pt x="3005728" y="2546212"/>
                </a:cubicBezTo>
                <a:lnTo>
                  <a:pt x="3012907" y="2537634"/>
                </a:lnTo>
                <a:cubicBezTo>
                  <a:pt x="3011773" y="2537079"/>
                  <a:pt x="3006345" y="2538839"/>
                  <a:pt x="3001976" y="2541308"/>
                </a:cubicBezTo>
                <a:cubicBezTo>
                  <a:pt x="2996472" y="2543223"/>
                  <a:pt x="2992320" y="2545606"/>
                  <a:pt x="2991109" y="2548084"/>
                </a:cubicBezTo>
                <a:cubicBezTo>
                  <a:pt x="2990580" y="2546291"/>
                  <a:pt x="2996494" y="2530955"/>
                  <a:pt x="2989790" y="2529214"/>
                </a:cubicBezTo>
                <a:cubicBezTo>
                  <a:pt x="2979994" y="2530565"/>
                  <a:pt x="2969127" y="2537341"/>
                  <a:pt x="2962942" y="2543527"/>
                </a:cubicBezTo>
                <a:cubicBezTo>
                  <a:pt x="2956974" y="2549627"/>
                  <a:pt x="2952735" y="2558299"/>
                  <a:pt x="2954011" y="2561801"/>
                </a:cubicBezTo>
                <a:cubicBezTo>
                  <a:pt x="2965548" y="2556887"/>
                  <a:pt x="2975204" y="2552589"/>
                  <a:pt x="2986287" y="2545728"/>
                </a:cubicBezTo>
                <a:cubicBezTo>
                  <a:pt x="2987487" y="2549384"/>
                  <a:pt x="2982655" y="2553161"/>
                  <a:pt x="2976621" y="2556160"/>
                </a:cubicBezTo>
                <a:cubicBezTo>
                  <a:pt x="2970512" y="2559313"/>
                  <a:pt x="2965679" y="2563090"/>
                  <a:pt x="2966955" y="2566591"/>
                </a:cubicBezTo>
                <a:cubicBezTo>
                  <a:pt x="2955882" y="2567319"/>
                  <a:pt x="2944951" y="2568116"/>
                  <a:pt x="2933954" y="2568689"/>
                </a:cubicBezTo>
                <a:cubicBezTo>
                  <a:pt x="2938776" y="2568168"/>
                  <a:pt x="2951060" y="2564963"/>
                  <a:pt x="2945567" y="2560744"/>
                </a:cubicBezTo>
                <a:cubicBezTo>
                  <a:pt x="2932149" y="2563395"/>
                  <a:pt x="2938116" y="2560172"/>
                  <a:pt x="2928396" y="2558491"/>
                </a:cubicBezTo>
                <a:cubicBezTo>
                  <a:pt x="2935716" y="2552860"/>
                  <a:pt x="2944777" y="2543666"/>
                  <a:pt x="2953167" y="2532611"/>
                </a:cubicBezTo>
                <a:cubicBezTo>
                  <a:pt x="2955049" y="2531996"/>
                  <a:pt x="2956260" y="2529518"/>
                  <a:pt x="2956865" y="2528279"/>
                </a:cubicBezTo>
                <a:cubicBezTo>
                  <a:pt x="2948345" y="2530254"/>
                  <a:pt x="2939683" y="2532160"/>
                  <a:pt x="2931844" y="2532742"/>
                </a:cubicBezTo>
                <a:cubicBezTo>
                  <a:pt x="2931239" y="2533981"/>
                  <a:pt x="2931239" y="2533981"/>
                  <a:pt x="2930634" y="2535219"/>
                </a:cubicBezTo>
                <a:cubicBezTo>
                  <a:pt x="2924125" y="2545660"/>
                  <a:pt x="2917400" y="2556186"/>
                  <a:pt x="2915659" y="2559748"/>
                </a:cubicBezTo>
                <a:cubicBezTo>
                  <a:pt x="2902781" y="2558059"/>
                  <a:pt x="2906283" y="2541545"/>
                  <a:pt x="2909376" y="2538452"/>
                </a:cubicBezTo>
                <a:cubicBezTo>
                  <a:pt x="2898304" y="2539180"/>
                  <a:pt x="2892260" y="2545435"/>
                  <a:pt x="2886897" y="2550296"/>
                </a:cubicBezTo>
                <a:cubicBezTo>
                  <a:pt x="2881459" y="2555312"/>
                  <a:pt x="2875349" y="2561343"/>
                  <a:pt x="2862612" y="2559723"/>
                </a:cubicBezTo>
                <a:cubicBezTo>
                  <a:pt x="2865023" y="2560901"/>
                  <a:pt x="2868711" y="2562703"/>
                  <a:pt x="2871122" y="2563881"/>
                </a:cubicBezTo>
                <a:cubicBezTo>
                  <a:pt x="2865618" y="2565796"/>
                  <a:pt x="2844977" y="2561656"/>
                  <a:pt x="2846783" y="2564073"/>
                </a:cubicBezTo>
                <a:cubicBezTo>
                  <a:pt x="2843030" y="2559169"/>
                  <a:pt x="2839212" y="2548287"/>
                  <a:pt x="2844716" y="2546372"/>
                </a:cubicBezTo>
                <a:cubicBezTo>
                  <a:pt x="2837396" y="2552003"/>
                  <a:pt x="2829622" y="2555686"/>
                  <a:pt x="2821631" y="2559455"/>
                </a:cubicBezTo>
                <a:cubicBezTo>
                  <a:pt x="2824790" y="2559464"/>
                  <a:pt x="2825199" y="2546043"/>
                  <a:pt x="2826410" y="2543565"/>
                </a:cubicBezTo>
                <a:cubicBezTo>
                  <a:pt x="2818430" y="2541200"/>
                  <a:pt x="2810106" y="2555357"/>
                  <a:pt x="2814398" y="2558798"/>
                </a:cubicBezTo>
                <a:cubicBezTo>
                  <a:pt x="2800255" y="2547473"/>
                  <a:pt x="2802202" y="2552837"/>
                  <a:pt x="2792286" y="2538974"/>
                </a:cubicBezTo>
                <a:cubicBezTo>
                  <a:pt x="2786717" y="2537787"/>
                  <a:pt x="2788718" y="2552387"/>
                  <a:pt x="2792405" y="2554189"/>
                </a:cubicBezTo>
                <a:cubicBezTo>
                  <a:pt x="2780198" y="2554362"/>
                  <a:pt x="2774705" y="2550143"/>
                  <a:pt x="2769741" y="2547717"/>
                </a:cubicBezTo>
                <a:cubicBezTo>
                  <a:pt x="2783831" y="2546928"/>
                  <a:pt x="2784911" y="2535370"/>
                  <a:pt x="2785992" y="2523812"/>
                </a:cubicBezTo>
                <a:cubicBezTo>
                  <a:pt x="2781699" y="2523249"/>
                  <a:pt x="2777406" y="2522685"/>
                  <a:pt x="2773719" y="2520883"/>
                </a:cubicBezTo>
                <a:cubicBezTo>
                  <a:pt x="2761718" y="2527105"/>
                  <a:pt x="2751316" y="2532573"/>
                  <a:pt x="2738568" y="2537086"/>
                </a:cubicBezTo>
                <a:cubicBezTo>
                  <a:pt x="2741056" y="2535232"/>
                  <a:pt x="2747564" y="2524792"/>
                  <a:pt x="2748169" y="2523553"/>
                </a:cubicBezTo>
                <a:cubicBezTo>
                  <a:pt x="2744688" y="2527799"/>
                  <a:pt x="2731810" y="2526110"/>
                  <a:pt x="2717732" y="2520764"/>
                </a:cubicBezTo>
                <a:cubicBezTo>
                  <a:pt x="2703654" y="2515418"/>
                  <a:pt x="2688981" y="2505178"/>
                  <a:pt x="2680264" y="2497849"/>
                </a:cubicBezTo>
                <a:lnTo>
                  <a:pt x="2683952" y="2499651"/>
                </a:lnTo>
                <a:cubicBezTo>
                  <a:pt x="2690732" y="2498360"/>
                  <a:pt x="2675918" y="2485173"/>
                  <a:pt x="2667938" y="2482807"/>
                </a:cubicBezTo>
                <a:cubicBezTo>
                  <a:pt x="2669820" y="2482192"/>
                  <a:pt x="2672230" y="2483371"/>
                  <a:pt x="2674036" y="2485788"/>
                </a:cubicBezTo>
                <a:cubicBezTo>
                  <a:pt x="2672242" y="2477237"/>
                  <a:pt x="2666067" y="2477289"/>
                  <a:pt x="2658758" y="2476786"/>
                </a:cubicBezTo>
                <a:cubicBezTo>
                  <a:pt x="2652725" y="2476907"/>
                  <a:pt x="2645350" y="2476181"/>
                  <a:pt x="2644085" y="2466546"/>
                </a:cubicBezTo>
                <a:cubicBezTo>
                  <a:pt x="2652119" y="2478146"/>
                  <a:pt x="2659363" y="2475547"/>
                  <a:pt x="2661180" y="2471831"/>
                </a:cubicBezTo>
                <a:cubicBezTo>
                  <a:pt x="2650118" y="2466425"/>
                  <a:pt x="2635997" y="2442832"/>
                  <a:pt x="2629412" y="2456305"/>
                </a:cubicBezTo>
                <a:cubicBezTo>
                  <a:pt x="2626795" y="2449079"/>
                  <a:pt x="2621907" y="2443621"/>
                  <a:pt x="2628017" y="2440467"/>
                </a:cubicBezTo>
                <a:cubicBezTo>
                  <a:pt x="2619442" y="2433207"/>
                  <a:pt x="2611396" y="2427740"/>
                  <a:pt x="2604628" y="2420020"/>
                </a:cubicBezTo>
                <a:cubicBezTo>
                  <a:pt x="2607039" y="2421198"/>
                  <a:pt x="2611937" y="2420522"/>
                  <a:pt x="2608261" y="2412586"/>
                </a:cubicBezTo>
                <a:cubicBezTo>
                  <a:pt x="2614413" y="2427680"/>
                  <a:pt x="2634590" y="2433128"/>
                  <a:pt x="2631627" y="2445302"/>
                </a:cubicBezTo>
                <a:cubicBezTo>
                  <a:pt x="2638948" y="2439670"/>
                  <a:pt x="2639488" y="2432452"/>
                  <a:pt x="2649208" y="2434133"/>
                </a:cubicBezTo>
                <a:cubicBezTo>
                  <a:pt x="2628978" y="2413694"/>
                  <a:pt x="2608660" y="2405299"/>
                  <a:pt x="2591511" y="2390779"/>
                </a:cubicBezTo>
                <a:cubicBezTo>
                  <a:pt x="2588440" y="2381604"/>
                  <a:pt x="2588310" y="2372524"/>
                  <a:pt x="2587045" y="2362889"/>
                </a:cubicBezTo>
                <a:lnTo>
                  <a:pt x="2582828" y="2362171"/>
                </a:lnTo>
                <a:lnTo>
                  <a:pt x="2590678" y="2355455"/>
                </a:lnTo>
                <a:cubicBezTo>
                  <a:pt x="2587596" y="2352414"/>
                  <a:pt x="2585043" y="2351167"/>
                  <a:pt x="2585649" y="2349928"/>
                </a:cubicBezTo>
                <a:cubicBezTo>
                  <a:pt x="2586254" y="2348689"/>
                  <a:pt x="2588807" y="2349937"/>
                  <a:pt x="2589941" y="2350491"/>
                </a:cubicBezTo>
                <a:cubicBezTo>
                  <a:pt x="2588136" y="2348074"/>
                  <a:pt x="2586255" y="2345812"/>
                  <a:pt x="2584978" y="2345188"/>
                </a:cubicBezTo>
                <a:cubicBezTo>
                  <a:pt x="2589206" y="2342649"/>
                  <a:pt x="2596580" y="2346253"/>
                  <a:pt x="2602678" y="2349234"/>
                </a:cubicBezTo>
                <a:cubicBezTo>
                  <a:pt x="2601467" y="2351712"/>
                  <a:pt x="2601609" y="2354658"/>
                  <a:pt x="2600398" y="2357136"/>
                </a:cubicBezTo>
                <a:cubicBezTo>
                  <a:pt x="2604085" y="2358938"/>
                  <a:pt x="2608378" y="2359501"/>
                  <a:pt x="2610260" y="2358886"/>
                </a:cubicBezTo>
                <a:cubicBezTo>
                  <a:pt x="2608842" y="2355316"/>
                  <a:pt x="2608313" y="2353522"/>
                  <a:pt x="2606971" y="2349797"/>
                </a:cubicBezTo>
                <a:cubicBezTo>
                  <a:pt x="2605837" y="2349243"/>
                  <a:pt x="2604560" y="2348619"/>
                  <a:pt x="2603284" y="2347995"/>
                </a:cubicBezTo>
                <a:cubicBezTo>
                  <a:pt x="2603889" y="2346756"/>
                  <a:pt x="2603889" y="2346756"/>
                  <a:pt x="2604495" y="2345517"/>
                </a:cubicBezTo>
                <a:cubicBezTo>
                  <a:pt x="2605166" y="2347380"/>
                  <a:pt x="2605166" y="2347380"/>
                  <a:pt x="2606442" y="2348004"/>
                </a:cubicBezTo>
                <a:cubicBezTo>
                  <a:pt x="2605166" y="2347380"/>
                  <a:pt x="2605771" y="2346141"/>
                  <a:pt x="2605100" y="2344278"/>
                </a:cubicBezTo>
                <a:cubicBezTo>
                  <a:pt x="2604495" y="2345517"/>
                  <a:pt x="2604495" y="2345517"/>
                  <a:pt x="2603889" y="2346756"/>
                </a:cubicBezTo>
                <a:cubicBezTo>
                  <a:pt x="2595391" y="2336464"/>
                  <a:pt x="2583594" y="2323216"/>
                  <a:pt x="2580026" y="2336628"/>
                </a:cubicBezTo>
                <a:cubicBezTo>
                  <a:pt x="2579431" y="2331733"/>
                  <a:pt x="2580501" y="2326309"/>
                  <a:pt x="2581788" y="2320799"/>
                </a:cubicBezTo>
                <a:cubicBezTo>
                  <a:pt x="2568261" y="2304979"/>
                  <a:pt x="2570066" y="2307396"/>
                  <a:pt x="2560767" y="2286160"/>
                </a:cubicBezTo>
                <a:cubicBezTo>
                  <a:pt x="2564313" y="2285016"/>
                  <a:pt x="2568142" y="2289764"/>
                  <a:pt x="2569882" y="2286203"/>
                </a:cubicBezTo>
                <a:cubicBezTo>
                  <a:pt x="2557490" y="2270937"/>
                  <a:pt x="2578639" y="2246357"/>
                  <a:pt x="2569524" y="2243437"/>
                </a:cubicBezTo>
                <a:cubicBezTo>
                  <a:pt x="2566312" y="2231316"/>
                  <a:pt x="2560873" y="2239209"/>
                  <a:pt x="2557727" y="2230189"/>
                </a:cubicBezTo>
                <a:cubicBezTo>
                  <a:pt x="2559003" y="2230813"/>
                  <a:pt x="2561414" y="2231991"/>
                  <a:pt x="2561348" y="2228890"/>
                </a:cubicBezTo>
                <a:lnTo>
                  <a:pt x="2553985" y="2219152"/>
                </a:lnTo>
                <a:cubicBezTo>
                  <a:pt x="2557607" y="2214975"/>
                  <a:pt x="2560214" y="2228335"/>
                  <a:pt x="2562571" y="2217401"/>
                </a:cubicBezTo>
                <a:cubicBezTo>
                  <a:pt x="2558094" y="2198522"/>
                  <a:pt x="2556234" y="2186869"/>
                  <a:pt x="2560871" y="2170910"/>
                </a:cubicBezTo>
                <a:cubicBezTo>
                  <a:pt x="2561898" y="2147239"/>
                  <a:pt x="2546383" y="2178985"/>
                  <a:pt x="2549744" y="2159525"/>
                </a:cubicBezTo>
                <a:cubicBezTo>
                  <a:pt x="2555248" y="2157610"/>
                  <a:pt x="2562028" y="2156319"/>
                  <a:pt x="2564991" y="2144146"/>
                </a:cubicBezTo>
                <a:cubicBezTo>
                  <a:pt x="2561843" y="2138003"/>
                  <a:pt x="2557551" y="2137440"/>
                  <a:pt x="2556891" y="2126566"/>
                </a:cubicBezTo>
                <a:lnTo>
                  <a:pt x="2564730" y="2128862"/>
                </a:lnTo>
                <a:cubicBezTo>
                  <a:pt x="2566481" y="2119166"/>
                  <a:pt x="2566427" y="2109931"/>
                  <a:pt x="2573130" y="2111672"/>
                </a:cubicBezTo>
                <a:lnTo>
                  <a:pt x="2575923" y="2094479"/>
                </a:lnTo>
                <a:lnTo>
                  <a:pt x="2576028" y="2096397"/>
                </a:lnTo>
                <a:cubicBezTo>
                  <a:pt x="2580256" y="2090982"/>
                  <a:pt x="2584483" y="2088443"/>
                  <a:pt x="2578461" y="2082431"/>
                </a:cubicBezTo>
                <a:cubicBezTo>
                  <a:pt x="2576277" y="2083665"/>
                  <a:pt x="2575687" y="2086399"/>
                  <a:pt x="2575635" y="2089203"/>
                </a:cubicBezTo>
                <a:lnTo>
                  <a:pt x="2575843" y="2093008"/>
                </a:lnTo>
                <a:lnTo>
                  <a:pt x="2572114" y="2087914"/>
                </a:lnTo>
                <a:cubicBezTo>
                  <a:pt x="2570052" y="2087865"/>
                  <a:pt x="2567487" y="2089249"/>
                  <a:pt x="2565108" y="2091060"/>
                </a:cubicBezTo>
                <a:cubicBezTo>
                  <a:pt x="2560133" y="2094769"/>
                  <a:pt x="2554165" y="2100869"/>
                  <a:pt x="2551819" y="2102792"/>
                </a:cubicBezTo>
                <a:cubicBezTo>
                  <a:pt x="2561420" y="2089258"/>
                  <a:pt x="2561896" y="2078939"/>
                  <a:pt x="2574038" y="2072787"/>
                </a:cubicBezTo>
                <a:lnTo>
                  <a:pt x="2572352" y="2085584"/>
                </a:lnTo>
                <a:cubicBezTo>
                  <a:pt x="2589737" y="2062234"/>
                  <a:pt x="2568426" y="2056231"/>
                  <a:pt x="2589759" y="2049966"/>
                </a:cubicBezTo>
                <a:cubicBezTo>
                  <a:pt x="2586656" y="2059193"/>
                  <a:pt x="2586851" y="2071375"/>
                  <a:pt x="2593566" y="2066982"/>
                </a:cubicBezTo>
                <a:lnTo>
                  <a:pt x="2594581" y="2052323"/>
                </a:lnTo>
                <a:cubicBezTo>
                  <a:pt x="2596463" y="2051707"/>
                  <a:pt x="2593359" y="2060934"/>
                  <a:pt x="2597663" y="2055363"/>
                </a:cubicBezTo>
                <a:cubicBezTo>
                  <a:pt x="2596993" y="2050623"/>
                  <a:pt x="2595662" y="2040764"/>
                  <a:pt x="2594462" y="2037108"/>
                </a:cubicBezTo>
                <a:cubicBezTo>
                  <a:pt x="2596743" y="2029206"/>
                  <a:pt x="2600376" y="2021773"/>
                  <a:pt x="2602798" y="2013939"/>
                </a:cubicBezTo>
                <a:cubicBezTo>
                  <a:pt x="2600376" y="2018895"/>
                  <a:pt x="2602787" y="2020073"/>
                  <a:pt x="2604604" y="2016357"/>
                </a:cubicBezTo>
                <a:cubicBezTo>
                  <a:pt x="2605749" y="2010777"/>
                  <a:pt x="2605684" y="2004798"/>
                  <a:pt x="2606830" y="1999219"/>
                </a:cubicBezTo>
                <a:lnTo>
                  <a:pt x="2607149" y="1999375"/>
                </a:lnTo>
                <a:lnTo>
                  <a:pt x="2610429" y="2000978"/>
                </a:lnTo>
                <a:cubicBezTo>
                  <a:pt x="2612267" y="1999958"/>
                  <a:pt x="2614551" y="1997621"/>
                  <a:pt x="2616703" y="1994835"/>
                </a:cubicBezTo>
                <a:cubicBezTo>
                  <a:pt x="2628650" y="1976501"/>
                  <a:pt x="2607262" y="1970653"/>
                  <a:pt x="2622961" y="1960100"/>
                </a:cubicBezTo>
                <a:cubicBezTo>
                  <a:pt x="2620692" y="1961868"/>
                  <a:pt x="2621826" y="1962423"/>
                  <a:pt x="2620615" y="1964900"/>
                </a:cubicBezTo>
                <a:lnTo>
                  <a:pt x="2627860" y="1959424"/>
                </a:lnTo>
                <a:cubicBezTo>
                  <a:pt x="2611911" y="1948560"/>
                  <a:pt x="2652446" y="1915228"/>
                  <a:pt x="2638379" y="1903749"/>
                </a:cubicBezTo>
                <a:cubicBezTo>
                  <a:pt x="2651797" y="1898220"/>
                  <a:pt x="2642066" y="1905551"/>
                  <a:pt x="2640974" y="1923243"/>
                </a:cubicBezTo>
                <a:cubicBezTo>
                  <a:pt x="2645126" y="1920859"/>
                  <a:pt x="2648219" y="1917766"/>
                  <a:pt x="2652446" y="1915228"/>
                </a:cubicBezTo>
                <a:cubicBezTo>
                  <a:pt x="2648889" y="1919629"/>
                  <a:pt x="2645797" y="1922722"/>
                  <a:pt x="2644727" y="1928146"/>
                </a:cubicBezTo>
                <a:cubicBezTo>
                  <a:pt x="2659820" y="1918832"/>
                  <a:pt x="2660912" y="1901140"/>
                  <a:pt x="2663269" y="1890205"/>
                </a:cubicBezTo>
                <a:cubicBezTo>
                  <a:pt x="2669379" y="1887052"/>
                  <a:pt x="2670632" y="1902821"/>
                  <a:pt x="2680234" y="1886410"/>
                </a:cubicBezTo>
                <a:cubicBezTo>
                  <a:pt x="2694073" y="1864204"/>
                  <a:pt x="2666826" y="1882927"/>
                  <a:pt x="2675151" y="1868770"/>
                </a:cubicBezTo>
                <a:cubicBezTo>
                  <a:pt x="2680049" y="1868094"/>
                  <a:pt x="2684947" y="1867418"/>
                  <a:pt x="2689846" y="1866742"/>
                </a:cubicBezTo>
                <a:cubicBezTo>
                  <a:pt x="2694614" y="1856986"/>
                  <a:pt x="2700657" y="1850731"/>
                  <a:pt x="2706767" y="1844700"/>
                </a:cubicBezTo>
                <a:cubicBezTo>
                  <a:pt x="2713482" y="1840308"/>
                  <a:pt x="2719979" y="1836001"/>
                  <a:pt x="2727299" y="1830369"/>
                </a:cubicBezTo>
                <a:cubicBezTo>
                  <a:pt x="2730316" y="1827431"/>
                  <a:pt x="2729645" y="1825569"/>
                  <a:pt x="2730251" y="1824330"/>
                </a:cubicBezTo>
                <a:cubicBezTo>
                  <a:pt x="2738242" y="1820561"/>
                  <a:pt x="2743681" y="1812668"/>
                  <a:pt x="2748978" y="1804705"/>
                </a:cubicBezTo>
                <a:cubicBezTo>
                  <a:pt x="2754493" y="1796656"/>
                  <a:pt x="2760461" y="1790556"/>
                  <a:pt x="2766570" y="1787403"/>
                </a:cubicBezTo>
                <a:cubicBezTo>
                  <a:pt x="2766030" y="1791743"/>
                  <a:pt x="2776895" y="1787844"/>
                  <a:pt x="2779448" y="1789092"/>
                </a:cubicBezTo>
                <a:lnTo>
                  <a:pt x="2796294" y="1770082"/>
                </a:lnTo>
                <a:cubicBezTo>
                  <a:pt x="2789115" y="1778660"/>
                  <a:pt x="2791591" y="1782940"/>
                  <a:pt x="2793320" y="1788389"/>
                </a:cubicBezTo>
                <a:cubicBezTo>
                  <a:pt x="2798900" y="1783442"/>
                  <a:pt x="2800641" y="1779881"/>
                  <a:pt x="2804197" y="1775480"/>
                </a:cubicBezTo>
                <a:cubicBezTo>
                  <a:pt x="2802381" y="1779196"/>
                  <a:pt x="2800640" y="1782758"/>
                  <a:pt x="2805463" y="1782237"/>
                </a:cubicBezTo>
                <a:cubicBezTo>
                  <a:pt x="2811648" y="1776051"/>
                  <a:pt x="2816340" y="1769327"/>
                  <a:pt x="2822989" y="1761833"/>
                </a:cubicBezTo>
                <a:cubicBezTo>
                  <a:pt x="2821249" y="1762518"/>
                  <a:pt x="2817627" y="1763817"/>
                  <a:pt x="2815745" y="1764432"/>
                </a:cubicBezTo>
                <a:cubicBezTo>
                  <a:pt x="2818233" y="1762578"/>
                  <a:pt x="2822990" y="1758956"/>
                  <a:pt x="2827217" y="1756418"/>
                </a:cubicBezTo>
                <a:cubicBezTo>
                  <a:pt x="2831444" y="1753879"/>
                  <a:pt x="2836948" y="1751965"/>
                  <a:pt x="2841771" y="1751444"/>
                </a:cubicBezTo>
                <a:cubicBezTo>
                  <a:pt x="2841912" y="1754390"/>
                  <a:pt x="2840095" y="1758107"/>
                  <a:pt x="2840624" y="1759900"/>
                </a:cubicBezTo>
                <a:cubicBezTo>
                  <a:pt x="2830904" y="1758220"/>
                  <a:pt x="2829229" y="1764883"/>
                  <a:pt x="2827942" y="1770393"/>
                </a:cubicBezTo>
                <a:cubicBezTo>
                  <a:pt x="2843177" y="1761148"/>
                  <a:pt x="2832840" y="1769717"/>
                  <a:pt x="2842031" y="1769605"/>
                </a:cubicBezTo>
                <a:cubicBezTo>
                  <a:pt x="2852292" y="1764068"/>
                  <a:pt x="2854043" y="1754372"/>
                  <a:pt x="2849080" y="1751946"/>
                </a:cubicBezTo>
                <a:cubicBezTo>
                  <a:pt x="2862575" y="1746263"/>
                  <a:pt x="2866792" y="1746981"/>
                  <a:pt x="2878198" y="1735864"/>
                </a:cubicBezTo>
                <a:lnTo>
                  <a:pt x="2878934" y="1743706"/>
                </a:lnTo>
                <a:cubicBezTo>
                  <a:pt x="2882026" y="1740613"/>
                  <a:pt x="2885573" y="1739469"/>
                  <a:pt x="2889800" y="1736930"/>
                </a:cubicBezTo>
                <a:lnTo>
                  <a:pt x="2883821" y="1749164"/>
                </a:lnTo>
                <a:cubicBezTo>
                  <a:pt x="2908236" y="1745941"/>
                  <a:pt x="2883096" y="1735189"/>
                  <a:pt x="2911133" y="1730666"/>
                </a:cubicBezTo>
                <a:lnTo>
                  <a:pt x="2913005" y="1736184"/>
                </a:lnTo>
                <a:cubicBezTo>
                  <a:pt x="2921459" y="1731108"/>
                  <a:pt x="2922682" y="1719618"/>
                  <a:pt x="2932467" y="1724401"/>
                </a:cubicBezTo>
                <a:cubicBezTo>
                  <a:pt x="2941527" y="1718085"/>
                  <a:pt x="2912961" y="1720815"/>
                  <a:pt x="2936564" y="1712782"/>
                </a:cubicBezTo>
                <a:cubicBezTo>
                  <a:pt x="2941528" y="1715208"/>
                  <a:pt x="2950577" y="1715026"/>
                  <a:pt x="2958634" y="1714359"/>
                </a:cubicBezTo>
                <a:cubicBezTo>
                  <a:pt x="2965131" y="1710052"/>
                  <a:pt x="2955486" y="1708216"/>
                  <a:pt x="2948706" y="1709507"/>
                </a:cubicBezTo>
                <a:cubicBezTo>
                  <a:pt x="2964536" y="1705157"/>
                  <a:pt x="2971305" y="1710000"/>
                  <a:pt x="2977404" y="1712980"/>
                </a:cubicBezTo>
                <a:cubicBezTo>
                  <a:pt x="2984173" y="1717823"/>
                  <a:pt x="2989137" y="1720249"/>
                  <a:pt x="3004295" y="1714036"/>
                </a:cubicBezTo>
                <a:cubicBezTo>
                  <a:pt x="2998197" y="1712495"/>
                  <a:pt x="2999843" y="1709126"/>
                  <a:pt x="2999727" y="1706623"/>
                </a:cubicBezTo>
                <a:lnTo>
                  <a:pt x="2997389" y="1704212"/>
                </a:lnTo>
                <a:lnTo>
                  <a:pt x="3003585" y="1704121"/>
                </a:lnTo>
                <a:cubicBezTo>
                  <a:pt x="3010174" y="1705063"/>
                  <a:pt x="3016746" y="1705636"/>
                  <a:pt x="3022482" y="1701629"/>
                </a:cubicBezTo>
                <a:lnTo>
                  <a:pt x="3014556" y="1711377"/>
                </a:lnTo>
                <a:cubicBezTo>
                  <a:pt x="3018848" y="1711940"/>
                  <a:pt x="3023823" y="1708232"/>
                  <a:pt x="3026093" y="1706463"/>
                </a:cubicBezTo>
                <a:lnTo>
                  <a:pt x="3026299" y="1712512"/>
                </a:lnTo>
                <a:cubicBezTo>
                  <a:pt x="3040723" y="1698457"/>
                  <a:pt x="3055460" y="1714677"/>
                  <a:pt x="3064532" y="1699350"/>
                </a:cubicBezTo>
                <a:cubicBezTo>
                  <a:pt x="3058553" y="1711584"/>
                  <a:pt x="3075993" y="1697469"/>
                  <a:pt x="3082762" y="1702312"/>
                </a:cubicBezTo>
                <a:cubicBezTo>
                  <a:pt x="3070685" y="1711565"/>
                  <a:pt x="3045080" y="1704999"/>
                  <a:pt x="3044529" y="1715474"/>
                </a:cubicBezTo>
                <a:cubicBezTo>
                  <a:pt x="3050627" y="1718454"/>
                  <a:pt x="3055537" y="1711644"/>
                  <a:pt x="3061635" y="1714625"/>
                </a:cubicBezTo>
                <a:cubicBezTo>
                  <a:pt x="3057408" y="1717163"/>
                  <a:pt x="3051298" y="1720317"/>
                  <a:pt x="3050163" y="1722639"/>
                </a:cubicBezTo>
                <a:cubicBezTo>
                  <a:pt x="3070804" y="1726780"/>
                  <a:pt x="3081681" y="1713870"/>
                  <a:pt x="3093965" y="1710664"/>
                </a:cubicBezTo>
                <a:lnTo>
                  <a:pt x="3072490" y="1713983"/>
                </a:lnTo>
                <a:cubicBezTo>
                  <a:pt x="3074318" y="1704132"/>
                  <a:pt x="3082287" y="1712631"/>
                  <a:pt x="3088331" y="1703499"/>
                </a:cubicBezTo>
                <a:cubicBezTo>
                  <a:pt x="3099251" y="1708836"/>
                  <a:pt x="3107782" y="1700726"/>
                  <a:pt x="3117039" y="1703715"/>
                </a:cubicBezTo>
                <a:cubicBezTo>
                  <a:pt x="3114022" y="1703776"/>
                  <a:pt x="3115157" y="1704330"/>
                  <a:pt x="3112140" y="1704391"/>
                </a:cubicBezTo>
                <a:cubicBezTo>
                  <a:pt x="3135203" y="1703576"/>
                  <a:pt x="3141563" y="1721840"/>
                  <a:pt x="3150753" y="1721727"/>
                </a:cubicBezTo>
                <a:cubicBezTo>
                  <a:pt x="3159122" y="1722939"/>
                  <a:pt x="3175633" y="1717195"/>
                  <a:pt x="3170140" y="1712976"/>
                </a:cubicBezTo>
                <a:cubicBezTo>
                  <a:pt x="3177450" y="1710601"/>
                  <a:pt x="3141573" y="1715706"/>
                  <a:pt x="3154115" y="1702266"/>
                </a:cubicBezTo>
                <a:cubicBezTo>
                  <a:pt x="3166442" y="1717308"/>
                  <a:pt x="3179741" y="1696565"/>
                  <a:pt x="3207227" y="1705393"/>
                </a:cubicBezTo>
                <a:cubicBezTo>
                  <a:pt x="3195084" y="1711546"/>
                  <a:pt x="3213920" y="1713269"/>
                  <a:pt x="3203659" y="1718806"/>
                </a:cubicBezTo>
                <a:cubicBezTo>
                  <a:pt x="3217001" y="1716310"/>
                  <a:pt x="3218212" y="1713832"/>
                  <a:pt x="3223793" y="1708885"/>
                </a:cubicBezTo>
                <a:lnTo>
                  <a:pt x="3227403" y="1713719"/>
                </a:lnTo>
                <a:cubicBezTo>
                  <a:pt x="3244455" y="1700758"/>
                  <a:pt x="3229761" y="1702785"/>
                  <a:pt x="3256456" y="1694536"/>
                </a:cubicBezTo>
                <a:cubicBezTo>
                  <a:pt x="3248002" y="1699613"/>
                  <a:pt x="3268794" y="1700566"/>
                  <a:pt x="3262080" y="1704958"/>
                </a:cubicBezTo>
                <a:cubicBezTo>
                  <a:pt x="3269389" y="1705461"/>
                  <a:pt x="3276775" y="1702931"/>
                  <a:pt x="3281532" y="1699309"/>
                </a:cubicBezTo>
                <a:lnTo>
                  <a:pt x="3281002" y="1700393"/>
                </a:lnTo>
                <a:cubicBezTo>
                  <a:pt x="3308963" y="1696024"/>
                  <a:pt x="3304195" y="1705780"/>
                  <a:pt x="3329151" y="1698216"/>
                </a:cubicBezTo>
                <a:lnTo>
                  <a:pt x="3326069" y="1695175"/>
                </a:lnTo>
                <a:cubicBezTo>
                  <a:pt x="3342433" y="1689552"/>
                  <a:pt x="3361612" y="1688325"/>
                  <a:pt x="3381370" y="1689060"/>
                </a:cubicBezTo>
                <a:close/>
                <a:moveTo>
                  <a:pt x="2677445" y="1575402"/>
                </a:moveTo>
                <a:lnTo>
                  <a:pt x="2680532" y="1577610"/>
                </a:lnTo>
                <a:lnTo>
                  <a:pt x="2680526" y="1578443"/>
                </a:lnTo>
                <a:lnTo>
                  <a:pt x="2681177" y="1578072"/>
                </a:lnTo>
                <a:lnTo>
                  <a:pt x="2684214" y="1580245"/>
                </a:lnTo>
                <a:cubicBezTo>
                  <a:pt x="2677510" y="1578503"/>
                  <a:pt x="2676234" y="1577880"/>
                  <a:pt x="2677445" y="1575402"/>
                </a:cubicBezTo>
                <a:close/>
                <a:moveTo>
                  <a:pt x="2876149" y="1569297"/>
                </a:moveTo>
                <a:cubicBezTo>
                  <a:pt x="2888886" y="1568040"/>
                  <a:pt x="2875609" y="1573638"/>
                  <a:pt x="2874398" y="1576115"/>
                </a:cubicBezTo>
                <a:cubicBezTo>
                  <a:pt x="2856828" y="1581150"/>
                  <a:pt x="2874938" y="1571775"/>
                  <a:pt x="2876149" y="1569297"/>
                </a:cubicBezTo>
                <a:close/>
                <a:moveTo>
                  <a:pt x="2907678" y="1554394"/>
                </a:moveTo>
                <a:cubicBezTo>
                  <a:pt x="2910231" y="1555641"/>
                  <a:pt x="2910760" y="1557435"/>
                  <a:pt x="2915053" y="1557998"/>
                </a:cubicBezTo>
                <a:lnTo>
                  <a:pt x="2909614" y="1563014"/>
                </a:lnTo>
                <a:close/>
                <a:moveTo>
                  <a:pt x="84509" y="1513000"/>
                </a:moveTo>
                <a:cubicBezTo>
                  <a:pt x="79136" y="1523995"/>
                  <a:pt x="76108" y="1530190"/>
                  <a:pt x="71739" y="1532659"/>
                </a:cubicBezTo>
                <a:lnTo>
                  <a:pt x="69934" y="1530242"/>
                </a:lnTo>
                <a:close/>
                <a:moveTo>
                  <a:pt x="3036434" y="1486862"/>
                </a:moveTo>
                <a:lnTo>
                  <a:pt x="3024897" y="1491775"/>
                </a:lnTo>
                <a:cubicBezTo>
                  <a:pt x="3027167" y="1490007"/>
                  <a:pt x="3029654" y="1488153"/>
                  <a:pt x="3032670" y="1488092"/>
                </a:cubicBezTo>
                <a:close/>
                <a:moveTo>
                  <a:pt x="2490548" y="1484637"/>
                </a:moveTo>
                <a:cubicBezTo>
                  <a:pt x="2492761" y="1485143"/>
                  <a:pt x="2495827" y="1487409"/>
                  <a:pt x="2501022" y="1489180"/>
                </a:cubicBezTo>
                <a:cubicBezTo>
                  <a:pt x="2495594" y="1488063"/>
                  <a:pt x="2509662" y="1499542"/>
                  <a:pt x="2503629" y="1499663"/>
                </a:cubicBezTo>
                <a:cubicBezTo>
                  <a:pt x="2493789" y="1485646"/>
                  <a:pt x="2496990" y="1503901"/>
                  <a:pt x="2485192" y="1490653"/>
                </a:cubicBezTo>
                <a:cubicBezTo>
                  <a:pt x="2486976" y="1485386"/>
                  <a:pt x="2488336" y="1484132"/>
                  <a:pt x="2490548" y="1484637"/>
                </a:cubicBezTo>
                <a:close/>
                <a:moveTo>
                  <a:pt x="128055" y="1456343"/>
                </a:moveTo>
                <a:cubicBezTo>
                  <a:pt x="129166" y="1456406"/>
                  <a:pt x="129658" y="1457354"/>
                  <a:pt x="129309" y="1459438"/>
                </a:cubicBezTo>
                <a:lnTo>
                  <a:pt x="127411" y="1464403"/>
                </a:lnTo>
                <a:lnTo>
                  <a:pt x="121293" y="1471887"/>
                </a:lnTo>
                <a:lnTo>
                  <a:pt x="127984" y="1456390"/>
                </a:lnTo>
                <a:close/>
                <a:moveTo>
                  <a:pt x="138018" y="1440540"/>
                </a:moveTo>
                <a:lnTo>
                  <a:pt x="137993" y="1440643"/>
                </a:lnTo>
                <a:lnTo>
                  <a:pt x="137537" y="1441262"/>
                </a:lnTo>
                <a:close/>
                <a:moveTo>
                  <a:pt x="145284" y="1422796"/>
                </a:moveTo>
                <a:cubicBezTo>
                  <a:pt x="139164" y="1432084"/>
                  <a:pt x="133791" y="1443079"/>
                  <a:pt x="129023" y="1452835"/>
                </a:cubicBezTo>
                <a:lnTo>
                  <a:pt x="137537" y="1441262"/>
                </a:lnTo>
                <a:lnTo>
                  <a:pt x="128954" y="1454144"/>
                </a:lnTo>
                <a:lnTo>
                  <a:pt x="127984" y="1456390"/>
                </a:lnTo>
                <a:lnTo>
                  <a:pt x="115734" y="1464567"/>
                </a:lnTo>
                <a:cubicBezTo>
                  <a:pt x="105397" y="1473136"/>
                  <a:pt x="91569" y="1489208"/>
                  <a:pt x="88476" y="1492301"/>
                </a:cubicBezTo>
                <a:cubicBezTo>
                  <a:pt x="100565" y="1476913"/>
                  <a:pt x="109636" y="1461586"/>
                  <a:pt x="118026" y="1450530"/>
                </a:cubicBezTo>
                <a:cubicBezTo>
                  <a:pt x="127022" y="1438236"/>
                  <a:pt x="134201" y="1429658"/>
                  <a:pt x="145284" y="1422796"/>
                </a:cubicBezTo>
                <a:close/>
                <a:moveTo>
                  <a:pt x="2397530" y="1365892"/>
                </a:moveTo>
                <a:cubicBezTo>
                  <a:pt x="2404840" y="1366394"/>
                  <a:pt x="2414031" y="1366281"/>
                  <a:pt x="2422616" y="1367408"/>
                </a:cubicBezTo>
                <a:lnTo>
                  <a:pt x="2411133" y="1381556"/>
                </a:lnTo>
                <a:cubicBezTo>
                  <a:pt x="2409868" y="1374799"/>
                  <a:pt x="2407316" y="1370674"/>
                  <a:pt x="2397530" y="1365892"/>
                </a:cubicBezTo>
                <a:close/>
                <a:moveTo>
                  <a:pt x="292914" y="1238635"/>
                </a:moveTo>
                <a:lnTo>
                  <a:pt x="302634" y="1240316"/>
                </a:lnTo>
                <a:lnTo>
                  <a:pt x="288015" y="1242188"/>
                </a:lnTo>
                <a:close/>
                <a:moveTo>
                  <a:pt x="357140" y="1190981"/>
                </a:moveTo>
                <a:lnTo>
                  <a:pt x="350361" y="1195261"/>
                </a:lnTo>
                <a:lnTo>
                  <a:pt x="350888" y="1194832"/>
                </a:lnTo>
                <a:cubicBezTo>
                  <a:pt x="352407" y="1193656"/>
                  <a:pt x="354085" y="1192558"/>
                  <a:pt x="357140" y="1190981"/>
                </a:cubicBezTo>
                <a:close/>
                <a:moveTo>
                  <a:pt x="807047" y="1121068"/>
                </a:moveTo>
                <a:cubicBezTo>
                  <a:pt x="809585" y="1121160"/>
                  <a:pt x="813592" y="1121679"/>
                  <a:pt x="819844" y="1122816"/>
                </a:cubicBezTo>
                <a:lnTo>
                  <a:pt x="814584" y="1123993"/>
                </a:lnTo>
                <a:lnTo>
                  <a:pt x="804620" y="1123050"/>
                </a:lnTo>
                <a:lnTo>
                  <a:pt x="803008" y="1123274"/>
                </a:lnTo>
                <a:lnTo>
                  <a:pt x="803062" y="1121881"/>
                </a:lnTo>
                <a:cubicBezTo>
                  <a:pt x="803440" y="1121310"/>
                  <a:pt x="804509" y="1120975"/>
                  <a:pt x="807047" y="1121068"/>
                </a:cubicBezTo>
                <a:close/>
                <a:moveTo>
                  <a:pt x="1698407" y="1113619"/>
                </a:moveTo>
                <a:cubicBezTo>
                  <a:pt x="1708127" y="1115299"/>
                  <a:pt x="1714226" y="1115402"/>
                  <a:pt x="1700818" y="1114797"/>
                </a:cubicBezTo>
                <a:cubicBezTo>
                  <a:pt x="1699541" y="1114173"/>
                  <a:pt x="1699541" y="1114173"/>
                  <a:pt x="1698407" y="1113619"/>
                </a:cubicBezTo>
                <a:close/>
                <a:moveTo>
                  <a:pt x="580732" y="1103034"/>
                </a:moveTo>
                <a:cubicBezTo>
                  <a:pt x="583803" y="1112209"/>
                  <a:pt x="571465" y="1106179"/>
                  <a:pt x="549679" y="1107618"/>
                </a:cubicBezTo>
                <a:cubicBezTo>
                  <a:pt x="559863" y="1105113"/>
                  <a:pt x="571541" y="1103146"/>
                  <a:pt x="580732" y="1103034"/>
                </a:cubicBezTo>
                <a:close/>
                <a:moveTo>
                  <a:pt x="1412328" y="1093940"/>
                </a:moveTo>
                <a:lnTo>
                  <a:pt x="1398191" y="1097355"/>
                </a:lnTo>
                <a:cubicBezTo>
                  <a:pt x="1401208" y="1095856"/>
                  <a:pt x="1405920" y="1094753"/>
                  <a:pt x="1411017" y="1094031"/>
                </a:cubicBezTo>
                <a:close/>
                <a:moveTo>
                  <a:pt x="1526529" y="1077050"/>
                </a:moveTo>
                <a:cubicBezTo>
                  <a:pt x="1551891" y="1077242"/>
                  <a:pt x="1577168" y="1083624"/>
                  <a:pt x="1604075" y="1079796"/>
                </a:cubicBezTo>
                <a:lnTo>
                  <a:pt x="1580472" y="1087829"/>
                </a:lnTo>
                <a:cubicBezTo>
                  <a:pt x="1593274" y="1089673"/>
                  <a:pt x="1607298" y="1085783"/>
                  <a:pt x="1614607" y="1086285"/>
                </a:cubicBezTo>
                <a:lnTo>
                  <a:pt x="1611580" y="1092480"/>
                </a:lnTo>
                <a:cubicBezTo>
                  <a:pt x="1633443" y="1088009"/>
                  <a:pt x="1653025" y="1091440"/>
                  <a:pt x="1670649" y="1095640"/>
                </a:cubicBezTo>
                <a:cubicBezTo>
                  <a:pt x="1688491" y="1099756"/>
                  <a:pt x="1703780" y="1102623"/>
                  <a:pt x="1717728" y="1098889"/>
                </a:cubicBezTo>
                <a:cubicBezTo>
                  <a:pt x="1697066" y="1107016"/>
                  <a:pt x="1749441" y="1105178"/>
                  <a:pt x="1764256" y="1115488"/>
                </a:cubicBezTo>
                <a:cubicBezTo>
                  <a:pt x="1746479" y="1114475"/>
                  <a:pt x="1720875" y="1107908"/>
                  <a:pt x="1700017" y="1103854"/>
                </a:cubicBezTo>
                <a:cubicBezTo>
                  <a:pt x="1679300" y="1099868"/>
                  <a:pt x="1660465" y="1098145"/>
                  <a:pt x="1658043" y="1103101"/>
                </a:cubicBezTo>
                <a:cubicBezTo>
                  <a:pt x="1673861" y="1107762"/>
                  <a:pt x="1688556" y="1105735"/>
                  <a:pt x="1703835" y="1111859"/>
                </a:cubicBezTo>
                <a:cubicBezTo>
                  <a:pt x="1692309" y="1110638"/>
                  <a:pt x="1675203" y="1111487"/>
                  <a:pt x="1671439" y="1112718"/>
                </a:cubicBezTo>
                <a:cubicBezTo>
                  <a:pt x="1722865" y="1128642"/>
                  <a:pt x="1755195" y="1124681"/>
                  <a:pt x="1787503" y="1132989"/>
                </a:cubicBezTo>
                <a:cubicBezTo>
                  <a:pt x="1769132" y="1127080"/>
                  <a:pt x="1749626" y="1123494"/>
                  <a:pt x="1730650" y="1118824"/>
                </a:cubicBezTo>
                <a:cubicBezTo>
                  <a:pt x="1737299" y="1108453"/>
                  <a:pt x="1755801" y="1123442"/>
                  <a:pt x="1774042" y="1120271"/>
                </a:cubicBezTo>
                <a:cubicBezTo>
                  <a:pt x="1799105" y="1134054"/>
                  <a:pt x="1823444" y="1133863"/>
                  <a:pt x="1844357" y="1147153"/>
                </a:cubicBezTo>
                <a:cubicBezTo>
                  <a:pt x="1838259" y="1144173"/>
                  <a:pt x="1837729" y="1145257"/>
                  <a:pt x="1831489" y="1142207"/>
                </a:cubicBezTo>
                <a:cubicBezTo>
                  <a:pt x="1890808" y="1166785"/>
                  <a:pt x="1897232" y="1191028"/>
                  <a:pt x="1918609" y="1203010"/>
                </a:cubicBezTo>
                <a:cubicBezTo>
                  <a:pt x="1929065" y="1209655"/>
                  <a:pt x="1944949" y="1217418"/>
                  <a:pt x="1956011" y="1222824"/>
                </a:cubicBezTo>
                <a:cubicBezTo>
                  <a:pt x="1967073" y="1228230"/>
                  <a:pt x="1975658" y="1229356"/>
                  <a:pt x="1969419" y="1223429"/>
                </a:cubicBezTo>
                <a:cubicBezTo>
                  <a:pt x="1977928" y="1227588"/>
                  <a:pt x="1960844" y="1216169"/>
                  <a:pt x="1944290" y="1206544"/>
                </a:cubicBezTo>
                <a:cubicBezTo>
                  <a:pt x="1928341" y="1195679"/>
                  <a:pt x="1913668" y="1185439"/>
                  <a:pt x="1933174" y="1189025"/>
                </a:cubicBezTo>
                <a:cubicBezTo>
                  <a:pt x="1938666" y="1196121"/>
                  <a:pt x="1946106" y="1202827"/>
                  <a:pt x="1954010" y="1208224"/>
                </a:cubicBezTo>
                <a:cubicBezTo>
                  <a:pt x="1962055" y="1213691"/>
                  <a:pt x="1971236" y="1219713"/>
                  <a:pt x="1982297" y="1225119"/>
                </a:cubicBezTo>
                <a:cubicBezTo>
                  <a:pt x="1992612" y="1231694"/>
                  <a:pt x="2004950" y="1237724"/>
                  <a:pt x="2017212" y="1246786"/>
                </a:cubicBezTo>
                <a:cubicBezTo>
                  <a:pt x="2029550" y="1255694"/>
                  <a:pt x="2044222" y="1265934"/>
                  <a:pt x="2056473" y="1281130"/>
                </a:cubicBezTo>
                <a:cubicBezTo>
                  <a:pt x="2025917" y="1263127"/>
                  <a:pt x="2065244" y="1300573"/>
                  <a:pt x="2039509" y="1284926"/>
                </a:cubicBezTo>
                <a:cubicBezTo>
                  <a:pt x="2068249" y="1306646"/>
                  <a:pt x="2070131" y="1306031"/>
                  <a:pt x="2086015" y="1313793"/>
                </a:cubicBezTo>
                <a:cubicBezTo>
                  <a:pt x="2087432" y="1317364"/>
                  <a:pt x="2089908" y="1321644"/>
                  <a:pt x="2091108" y="1325300"/>
                </a:cubicBezTo>
                <a:cubicBezTo>
                  <a:pt x="2134532" y="1351126"/>
                  <a:pt x="2108138" y="1324606"/>
                  <a:pt x="2162279" y="1375238"/>
                </a:cubicBezTo>
                <a:cubicBezTo>
                  <a:pt x="2143249" y="1358456"/>
                  <a:pt x="2176465" y="1401932"/>
                  <a:pt x="2161264" y="1389898"/>
                </a:cubicBezTo>
                <a:cubicBezTo>
                  <a:pt x="2174044" y="1406887"/>
                  <a:pt x="2187117" y="1420759"/>
                  <a:pt x="2198774" y="1431060"/>
                </a:cubicBezTo>
                <a:lnTo>
                  <a:pt x="2196221" y="1429812"/>
                </a:lnTo>
                <a:cubicBezTo>
                  <a:pt x="2207413" y="1444299"/>
                  <a:pt x="2215448" y="1455900"/>
                  <a:pt x="2220400" y="1464459"/>
                </a:cubicBezTo>
                <a:cubicBezTo>
                  <a:pt x="2225893" y="1471556"/>
                  <a:pt x="2229711" y="1479561"/>
                  <a:pt x="2232716" y="1485634"/>
                </a:cubicBezTo>
                <a:cubicBezTo>
                  <a:pt x="2238945" y="1497695"/>
                  <a:pt x="2245097" y="1509911"/>
                  <a:pt x="2264323" y="1538876"/>
                </a:cubicBezTo>
                <a:lnTo>
                  <a:pt x="2263587" y="1531034"/>
                </a:lnTo>
                <a:cubicBezTo>
                  <a:pt x="2287766" y="1568558"/>
                  <a:pt x="2308377" y="1616618"/>
                  <a:pt x="2323949" y="1665284"/>
                </a:cubicBezTo>
                <a:cubicBezTo>
                  <a:pt x="2339132" y="1715102"/>
                  <a:pt x="2349275" y="1765528"/>
                  <a:pt x="2359495" y="1810044"/>
                </a:cubicBezTo>
                <a:cubicBezTo>
                  <a:pt x="2357559" y="1798546"/>
                  <a:pt x="2356229" y="1788687"/>
                  <a:pt x="2355569" y="1777813"/>
                </a:cubicBezTo>
                <a:cubicBezTo>
                  <a:pt x="2356229" y="1788687"/>
                  <a:pt x="2371336" y="1838661"/>
                  <a:pt x="2370904" y="1867227"/>
                </a:cubicBezTo>
                <a:cubicBezTo>
                  <a:pt x="2369033" y="1861708"/>
                  <a:pt x="2366492" y="1851449"/>
                  <a:pt x="2365897" y="1846554"/>
                </a:cubicBezTo>
                <a:cubicBezTo>
                  <a:pt x="2362275" y="1847854"/>
                  <a:pt x="2359918" y="1858788"/>
                  <a:pt x="2361303" y="1880760"/>
                </a:cubicBezTo>
                <a:lnTo>
                  <a:pt x="2368137" y="1888705"/>
                </a:lnTo>
                <a:lnTo>
                  <a:pt x="2365109" y="1897777"/>
                </a:lnTo>
                <a:cubicBezTo>
                  <a:pt x="2369035" y="1930007"/>
                  <a:pt x="2371759" y="1887405"/>
                  <a:pt x="2375685" y="1919636"/>
                </a:cubicBezTo>
                <a:cubicBezTo>
                  <a:pt x="2363662" y="1941003"/>
                  <a:pt x="2391650" y="2060965"/>
                  <a:pt x="2383303" y="2090268"/>
                </a:cubicBezTo>
                <a:cubicBezTo>
                  <a:pt x="2390136" y="2101090"/>
                  <a:pt x="2388883" y="2085321"/>
                  <a:pt x="2386882" y="2070722"/>
                </a:cubicBezTo>
                <a:cubicBezTo>
                  <a:pt x="2384880" y="2056122"/>
                  <a:pt x="2382880" y="2041523"/>
                  <a:pt x="2389713" y="2052345"/>
                </a:cubicBezTo>
                <a:cubicBezTo>
                  <a:pt x="2389162" y="2062819"/>
                  <a:pt x="2388092" y="2068244"/>
                  <a:pt x="2390083" y="2088977"/>
                </a:cubicBezTo>
                <a:lnTo>
                  <a:pt x="2395380" y="2081014"/>
                </a:lnTo>
                <a:cubicBezTo>
                  <a:pt x="2401372" y="2130946"/>
                  <a:pt x="2405298" y="2163176"/>
                  <a:pt x="2410500" y="2196031"/>
                </a:cubicBezTo>
                <a:cubicBezTo>
                  <a:pt x="2416232" y="2227802"/>
                  <a:pt x="2422039" y="2259417"/>
                  <a:pt x="2437092" y="2300156"/>
                </a:cubicBezTo>
                <a:lnTo>
                  <a:pt x="2434010" y="2297115"/>
                </a:lnTo>
                <a:cubicBezTo>
                  <a:pt x="2441700" y="2328115"/>
                  <a:pt x="2449052" y="2343987"/>
                  <a:pt x="2458903" y="2354749"/>
                </a:cubicBezTo>
                <a:cubicBezTo>
                  <a:pt x="2458428" y="2362190"/>
                  <a:pt x="2448987" y="2340886"/>
                  <a:pt x="2450317" y="2353622"/>
                </a:cubicBezTo>
                <a:cubicBezTo>
                  <a:pt x="2485018" y="2400893"/>
                  <a:pt x="2478856" y="2463111"/>
                  <a:pt x="2499747" y="2491546"/>
                </a:cubicBezTo>
                <a:cubicBezTo>
                  <a:pt x="2492437" y="2491043"/>
                  <a:pt x="2492557" y="2506258"/>
                  <a:pt x="2490265" y="2520294"/>
                </a:cubicBezTo>
                <a:cubicBezTo>
                  <a:pt x="2497219" y="2543453"/>
                  <a:pt x="2502896" y="2565988"/>
                  <a:pt x="2516618" y="2596867"/>
                </a:cubicBezTo>
                <a:cubicBezTo>
                  <a:pt x="2547926" y="2750300"/>
                  <a:pt x="2516986" y="2912831"/>
                  <a:pt x="2448189" y="3053600"/>
                </a:cubicBezTo>
                <a:cubicBezTo>
                  <a:pt x="2378041" y="3193900"/>
                  <a:pt x="2272589" y="3313685"/>
                  <a:pt x="2150841" y="3413612"/>
                </a:cubicBezTo>
                <a:cubicBezTo>
                  <a:pt x="2131520" y="3428342"/>
                  <a:pt x="2111517" y="3444466"/>
                  <a:pt x="2090919" y="3458572"/>
                </a:cubicBezTo>
                <a:cubicBezTo>
                  <a:pt x="2088574" y="3460495"/>
                  <a:pt x="2086086" y="3462349"/>
                  <a:pt x="2083599" y="3464203"/>
                </a:cubicBezTo>
                <a:cubicBezTo>
                  <a:pt x="2081859" y="3464888"/>
                  <a:pt x="2081253" y="3466127"/>
                  <a:pt x="2079372" y="3466742"/>
                </a:cubicBezTo>
                <a:cubicBezTo>
                  <a:pt x="2068505" y="3473518"/>
                  <a:pt x="2057034" y="3481533"/>
                  <a:pt x="2046025" y="3488239"/>
                </a:cubicBezTo>
                <a:cubicBezTo>
                  <a:pt x="2044891" y="3487685"/>
                  <a:pt x="2044891" y="3487685"/>
                  <a:pt x="2044285" y="3488924"/>
                </a:cubicBezTo>
                <a:cubicBezTo>
                  <a:pt x="2044285" y="3488924"/>
                  <a:pt x="2042404" y="3489539"/>
                  <a:pt x="2042404" y="3489539"/>
                </a:cubicBezTo>
                <a:cubicBezTo>
                  <a:pt x="2029050" y="3498169"/>
                  <a:pt x="2015167" y="3505005"/>
                  <a:pt x="2000462" y="3513166"/>
                </a:cubicBezTo>
                <a:cubicBezTo>
                  <a:pt x="1995705" y="3516789"/>
                  <a:pt x="1992148" y="3521190"/>
                  <a:pt x="1992677" y="3522983"/>
                </a:cubicBezTo>
                <a:cubicBezTo>
                  <a:pt x="1983627" y="3526043"/>
                  <a:pt x="1991477" y="3519327"/>
                  <a:pt x="1992083" y="3518088"/>
                </a:cubicBezTo>
                <a:cubicBezTo>
                  <a:pt x="1990201" y="3518704"/>
                  <a:pt x="1990201" y="3518704"/>
                  <a:pt x="1988461" y="3519388"/>
                </a:cubicBezTo>
                <a:cubicBezTo>
                  <a:pt x="1979940" y="3524241"/>
                  <a:pt x="1971485" y="3529317"/>
                  <a:pt x="1962965" y="3534170"/>
                </a:cubicBezTo>
                <a:cubicBezTo>
                  <a:pt x="1961688" y="3533546"/>
                  <a:pt x="1960554" y="3532992"/>
                  <a:pt x="1961159" y="3531753"/>
                </a:cubicBezTo>
                <a:cubicBezTo>
                  <a:pt x="1942642" y="3540162"/>
                  <a:pt x="1923659" y="3547191"/>
                  <a:pt x="1904339" y="3552930"/>
                </a:cubicBezTo>
                <a:lnTo>
                  <a:pt x="1847125" y="3565991"/>
                </a:lnTo>
                <a:lnTo>
                  <a:pt x="1834652" y="3567002"/>
                </a:lnTo>
                <a:cubicBezTo>
                  <a:pt x="1836458" y="3566542"/>
                  <a:pt x="1839474" y="3566481"/>
                  <a:pt x="1841214" y="3565797"/>
                </a:cubicBezTo>
                <a:cubicBezTo>
                  <a:pt x="1816335" y="3570329"/>
                  <a:pt x="1790114" y="3571135"/>
                  <a:pt x="1765104" y="3569464"/>
                </a:cubicBezTo>
                <a:cubicBezTo>
                  <a:pt x="1755384" y="3567784"/>
                  <a:pt x="1744917" y="3567272"/>
                  <a:pt x="1735197" y="3565592"/>
                </a:cubicBezTo>
                <a:cubicBezTo>
                  <a:pt x="1732785" y="3567291"/>
                  <a:pt x="1719301" y="3566840"/>
                  <a:pt x="1710252" y="3567022"/>
                </a:cubicBezTo>
                <a:cubicBezTo>
                  <a:pt x="1676668" y="3558091"/>
                  <a:pt x="1631274" y="3542046"/>
                  <a:pt x="1592803" y="3524779"/>
                </a:cubicBezTo>
                <a:cubicBezTo>
                  <a:pt x="1572627" y="3516453"/>
                  <a:pt x="1556072" y="3506827"/>
                  <a:pt x="1541323" y="3499619"/>
                </a:cubicBezTo>
                <a:cubicBezTo>
                  <a:pt x="1533948" y="3496015"/>
                  <a:pt x="1527179" y="3491172"/>
                  <a:pt x="1522357" y="3488816"/>
                </a:cubicBezTo>
                <a:cubicBezTo>
                  <a:pt x="1469072" y="3461239"/>
                  <a:pt x="1418132" y="3428862"/>
                  <a:pt x="1370219" y="3393168"/>
                </a:cubicBezTo>
                <a:cubicBezTo>
                  <a:pt x="1360499" y="3391487"/>
                  <a:pt x="1354324" y="3391539"/>
                  <a:pt x="1351373" y="3394701"/>
                </a:cubicBezTo>
                <a:cubicBezTo>
                  <a:pt x="1374026" y="3407307"/>
                  <a:pt x="1418132" y="3428862"/>
                  <a:pt x="1420068" y="3440360"/>
                </a:cubicBezTo>
                <a:cubicBezTo>
                  <a:pt x="1398086" y="3429617"/>
                  <a:pt x="1360618" y="3406701"/>
                  <a:pt x="1356391" y="3409240"/>
                </a:cubicBezTo>
                <a:cubicBezTo>
                  <a:pt x="1349633" y="3398263"/>
                  <a:pt x="1358813" y="3404284"/>
                  <a:pt x="1367993" y="3410305"/>
                </a:cubicBezTo>
                <a:cubicBezTo>
                  <a:pt x="1377173" y="3416327"/>
                  <a:pt x="1385218" y="3421793"/>
                  <a:pt x="1373496" y="3408391"/>
                </a:cubicBezTo>
                <a:cubicBezTo>
                  <a:pt x="1358748" y="3398305"/>
                  <a:pt x="1350768" y="3395940"/>
                  <a:pt x="1343393" y="3392336"/>
                </a:cubicBezTo>
                <a:cubicBezTo>
                  <a:pt x="1355666" y="3395264"/>
                  <a:pt x="1334159" y="3377079"/>
                  <a:pt x="1332288" y="3371560"/>
                </a:cubicBezTo>
                <a:cubicBezTo>
                  <a:pt x="1287457" y="3336030"/>
                  <a:pt x="1265885" y="3311866"/>
                  <a:pt x="1222806" y="3269517"/>
                </a:cubicBezTo>
                <a:cubicBezTo>
                  <a:pt x="1222806" y="3269517"/>
                  <a:pt x="1222277" y="3267723"/>
                  <a:pt x="1222277" y="3267723"/>
                </a:cubicBezTo>
                <a:cubicBezTo>
                  <a:pt x="1212956" y="3258755"/>
                  <a:pt x="1204987" y="3250256"/>
                  <a:pt x="1195741" y="3241134"/>
                </a:cubicBezTo>
                <a:cubicBezTo>
                  <a:pt x="1177910" y="3230884"/>
                  <a:pt x="1161421" y="3224361"/>
                  <a:pt x="1163357" y="3232981"/>
                </a:cubicBezTo>
                <a:cubicBezTo>
                  <a:pt x="1139232" y="3207569"/>
                  <a:pt x="1141654" y="3202614"/>
                  <a:pt x="1119542" y="3182790"/>
                </a:cubicBezTo>
                <a:cubicBezTo>
                  <a:pt x="1145526" y="3222732"/>
                  <a:pt x="1114590" y="3174231"/>
                  <a:pt x="1104263" y="3176666"/>
                </a:cubicBezTo>
                <a:cubicBezTo>
                  <a:pt x="1083362" y="3154365"/>
                  <a:pt x="1101193" y="3164614"/>
                  <a:pt x="1093083" y="3153168"/>
                </a:cubicBezTo>
                <a:cubicBezTo>
                  <a:pt x="1088725" y="3149503"/>
                  <a:pt x="1078410" y="3142928"/>
                  <a:pt x="1076528" y="3143543"/>
                </a:cubicBezTo>
                <a:cubicBezTo>
                  <a:pt x="1070916" y="3126987"/>
                  <a:pt x="1104014" y="3152371"/>
                  <a:pt x="1107042" y="3143299"/>
                </a:cubicBezTo>
                <a:cubicBezTo>
                  <a:pt x="1103960" y="3140258"/>
                  <a:pt x="1101484" y="3135979"/>
                  <a:pt x="1098402" y="3132938"/>
                </a:cubicBezTo>
                <a:cubicBezTo>
                  <a:pt x="1090433" y="3124439"/>
                  <a:pt x="1084128" y="3115410"/>
                  <a:pt x="1077435" y="3107535"/>
                </a:cubicBezTo>
                <a:lnTo>
                  <a:pt x="1074948" y="3109389"/>
                </a:lnTo>
                <a:lnTo>
                  <a:pt x="1069532" y="3102137"/>
                </a:lnTo>
                <a:lnTo>
                  <a:pt x="1073153" y="3100838"/>
                </a:lnTo>
                <a:cubicBezTo>
                  <a:pt x="1063767" y="3088768"/>
                  <a:pt x="1053992" y="3077852"/>
                  <a:pt x="1044823" y="3065697"/>
                </a:cubicBezTo>
                <a:cubicBezTo>
                  <a:pt x="1035016" y="3073182"/>
                  <a:pt x="1027826" y="3087894"/>
                  <a:pt x="1031709" y="3101878"/>
                </a:cubicBezTo>
                <a:cubicBezTo>
                  <a:pt x="1026205" y="3103793"/>
                  <a:pt x="1018051" y="3076978"/>
                  <a:pt x="1010017" y="3065377"/>
                </a:cubicBezTo>
                <a:cubicBezTo>
                  <a:pt x="992542" y="3029594"/>
                  <a:pt x="968138" y="3023807"/>
                  <a:pt x="950793" y="2997105"/>
                </a:cubicBezTo>
                <a:lnTo>
                  <a:pt x="969294" y="3012094"/>
                </a:lnTo>
                <a:cubicBezTo>
                  <a:pt x="968624" y="3007354"/>
                  <a:pt x="937136" y="2972204"/>
                  <a:pt x="929903" y="2968669"/>
                </a:cubicBezTo>
                <a:cubicBezTo>
                  <a:pt x="931114" y="2966191"/>
                  <a:pt x="956112" y="2976874"/>
                  <a:pt x="950489" y="2963574"/>
                </a:cubicBezTo>
                <a:cubicBezTo>
                  <a:pt x="915401" y="2917457"/>
                  <a:pt x="866938" y="2889359"/>
                  <a:pt x="862775" y="2897877"/>
                </a:cubicBezTo>
                <a:cubicBezTo>
                  <a:pt x="885417" y="2916616"/>
                  <a:pt x="906395" y="2935885"/>
                  <a:pt x="926767" y="2956393"/>
                </a:cubicBezTo>
                <a:cubicBezTo>
                  <a:pt x="922463" y="2961964"/>
                  <a:pt x="880595" y="2914259"/>
                  <a:pt x="876433" y="2922777"/>
                </a:cubicBezTo>
                <a:cubicBezTo>
                  <a:pt x="859077" y="2902208"/>
                  <a:pt x="843215" y="2882178"/>
                  <a:pt x="825254" y="2862848"/>
                </a:cubicBezTo>
                <a:cubicBezTo>
                  <a:pt x="832088" y="2870793"/>
                  <a:pt x="854201" y="2890616"/>
                  <a:pt x="849107" y="2879110"/>
                </a:cubicBezTo>
                <a:cubicBezTo>
                  <a:pt x="825795" y="2855630"/>
                  <a:pt x="838661" y="2866331"/>
                  <a:pt x="825135" y="2847634"/>
                </a:cubicBezTo>
                <a:cubicBezTo>
                  <a:pt x="842218" y="2859053"/>
                  <a:pt x="867424" y="2872906"/>
                  <a:pt x="891353" y="2886135"/>
                </a:cubicBezTo>
                <a:cubicBezTo>
                  <a:pt x="894293" y="2889107"/>
                  <a:pt x="897981" y="2890909"/>
                  <a:pt x="901668" y="2892711"/>
                </a:cubicBezTo>
                <a:cubicBezTo>
                  <a:pt x="885730" y="2875713"/>
                  <a:pt x="870992" y="2859494"/>
                  <a:pt x="854912" y="2842426"/>
                </a:cubicBezTo>
                <a:cubicBezTo>
                  <a:pt x="832325" y="2832922"/>
                  <a:pt x="811466" y="2828867"/>
                  <a:pt x="803628" y="2826572"/>
                </a:cubicBezTo>
                <a:cubicBezTo>
                  <a:pt x="782661" y="2804046"/>
                  <a:pt x="801507" y="2799635"/>
                  <a:pt x="809487" y="2802001"/>
                </a:cubicBezTo>
                <a:cubicBezTo>
                  <a:pt x="786099" y="2781553"/>
                  <a:pt x="772020" y="2776208"/>
                  <a:pt x="756060" y="2771477"/>
                </a:cubicBezTo>
                <a:cubicBezTo>
                  <a:pt x="749432" y="2769581"/>
                  <a:pt x="741452" y="2767216"/>
                  <a:pt x="732943" y="2763057"/>
                </a:cubicBezTo>
                <a:cubicBezTo>
                  <a:pt x="723687" y="2760068"/>
                  <a:pt x="714507" y="2754047"/>
                  <a:pt x="702169" y="2745140"/>
                </a:cubicBezTo>
                <a:cubicBezTo>
                  <a:pt x="707879" y="2749273"/>
                  <a:pt x="713901" y="2755286"/>
                  <a:pt x="718930" y="2760813"/>
                </a:cubicBezTo>
                <a:cubicBezTo>
                  <a:pt x="706063" y="2752990"/>
                  <a:pt x="664843" y="2722294"/>
                  <a:pt x="667849" y="2728367"/>
                </a:cubicBezTo>
                <a:cubicBezTo>
                  <a:pt x="659351" y="2718074"/>
                  <a:pt x="655468" y="2704090"/>
                  <a:pt x="668411" y="2708881"/>
                </a:cubicBezTo>
                <a:cubicBezTo>
                  <a:pt x="651175" y="2703527"/>
                  <a:pt x="632274" y="2698702"/>
                  <a:pt x="614574" y="2694656"/>
                </a:cubicBezTo>
                <a:cubicBezTo>
                  <a:pt x="622554" y="2697022"/>
                  <a:pt x="622964" y="2683601"/>
                  <a:pt x="627862" y="2682925"/>
                </a:cubicBezTo>
                <a:cubicBezTo>
                  <a:pt x="608896" y="2672121"/>
                  <a:pt x="587705" y="2678455"/>
                  <a:pt x="598690" y="2686894"/>
                </a:cubicBezTo>
                <a:cubicBezTo>
                  <a:pt x="566727" y="2659186"/>
                  <a:pt x="572890" y="2668146"/>
                  <a:pt x="547631" y="2642180"/>
                </a:cubicBezTo>
                <a:cubicBezTo>
                  <a:pt x="535434" y="2636219"/>
                  <a:pt x="541652" y="2654413"/>
                  <a:pt x="549697" y="2659880"/>
                </a:cubicBezTo>
                <a:cubicBezTo>
                  <a:pt x="522675" y="2649744"/>
                  <a:pt x="509279" y="2640127"/>
                  <a:pt x="497546" y="2632858"/>
                </a:cubicBezTo>
                <a:cubicBezTo>
                  <a:pt x="528785" y="2643713"/>
                  <a:pt x="529271" y="2630137"/>
                  <a:pt x="530352" y="2618579"/>
                </a:cubicBezTo>
                <a:cubicBezTo>
                  <a:pt x="521172" y="2612557"/>
                  <a:pt x="511386" y="2607775"/>
                  <a:pt x="501601" y="2602993"/>
                </a:cubicBezTo>
                <a:cubicBezTo>
                  <a:pt x="477120" y="2600237"/>
                  <a:pt x="452716" y="2597327"/>
                  <a:pt x="427101" y="2594018"/>
                </a:cubicBezTo>
                <a:cubicBezTo>
                  <a:pt x="431999" y="2593342"/>
                  <a:pt x="444747" y="2585951"/>
                  <a:pt x="445353" y="2584712"/>
                </a:cubicBezTo>
                <a:cubicBezTo>
                  <a:pt x="439319" y="2587711"/>
                  <a:pt x="409886" y="2576396"/>
                  <a:pt x="376172" y="2558384"/>
                </a:cubicBezTo>
                <a:cubicBezTo>
                  <a:pt x="343062" y="2539133"/>
                  <a:pt x="306266" y="2515203"/>
                  <a:pt x="283625" y="2496464"/>
                </a:cubicBezTo>
                <a:lnTo>
                  <a:pt x="290394" y="2501307"/>
                </a:lnTo>
                <a:cubicBezTo>
                  <a:pt x="295821" y="2502424"/>
                  <a:pt x="290263" y="2495104"/>
                  <a:pt x="279202" y="2486820"/>
                </a:cubicBezTo>
                <a:cubicBezTo>
                  <a:pt x="273709" y="2482601"/>
                  <a:pt x="267881" y="2477450"/>
                  <a:pt x="262203" y="2472757"/>
                </a:cubicBezTo>
                <a:lnTo>
                  <a:pt x="258583" y="2470211"/>
                </a:lnTo>
                <a:lnTo>
                  <a:pt x="241074" y="2454157"/>
                </a:lnTo>
                <a:cubicBezTo>
                  <a:pt x="234941" y="2450033"/>
                  <a:pt x="228808" y="2447035"/>
                  <a:pt x="222639" y="2444020"/>
                </a:cubicBezTo>
                <a:cubicBezTo>
                  <a:pt x="209912" y="2439144"/>
                  <a:pt x="198246" y="2432099"/>
                  <a:pt x="188946" y="2413741"/>
                </a:cubicBezTo>
                <a:cubicBezTo>
                  <a:pt x="212994" y="2442185"/>
                  <a:pt x="221504" y="2443466"/>
                  <a:pt x="223926" y="2438511"/>
                </a:cubicBezTo>
                <a:cubicBezTo>
                  <a:pt x="217157" y="2433667"/>
                  <a:pt x="210464" y="2425792"/>
                  <a:pt x="203024" y="2419086"/>
                </a:cubicBezTo>
                <a:cubicBezTo>
                  <a:pt x="196255" y="2411366"/>
                  <a:pt x="187681" y="2404106"/>
                  <a:pt x="182123" y="2396785"/>
                </a:cubicBezTo>
                <a:cubicBezTo>
                  <a:pt x="169049" y="2382914"/>
                  <a:pt x="158669" y="2373236"/>
                  <a:pt x="158194" y="2383556"/>
                </a:cubicBezTo>
                <a:cubicBezTo>
                  <a:pt x="148212" y="2366591"/>
                  <a:pt x="137767" y="2353812"/>
                  <a:pt x="143800" y="2350814"/>
                </a:cubicBezTo>
                <a:cubicBezTo>
                  <a:pt x="127191" y="2331953"/>
                  <a:pt x="111783" y="2313871"/>
                  <a:pt x="97585" y="2293311"/>
                </a:cubicBezTo>
                <a:cubicBezTo>
                  <a:pt x="101338" y="2298215"/>
                  <a:pt x="108042" y="2299956"/>
                  <a:pt x="97390" y="2281129"/>
                </a:cubicBezTo>
                <a:cubicBezTo>
                  <a:pt x="115536" y="2318775"/>
                  <a:pt x="148710" y="2344004"/>
                  <a:pt x="154387" y="2366539"/>
                </a:cubicBezTo>
                <a:cubicBezTo>
                  <a:pt x="161026" y="2362302"/>
                  <a:pt x="156084" y="2347608"/>
                  <a:pt x="173168" y="2359027"/>
                </a:cubicBezTo>
                <a:cubicBezTo>
                  <a:pt x="167610" y="2351706"/>
                  <a:pt x="162118" y="2344610"/>
                  <a:pt x="155954" y="2338528"/>
                </a:cubicBezTo>
                <a:cubicBezTo>
                  <a:pt x="149790" y="2332446"/>
                  <a:pt x="144232" y="2325125"/>
                  <a:pt x="139269" y="2319822"/>
                </a:cubicBezTo>
                <a:cubicBezTo>
                  <a:pt x="130100" y="2307667"/>
                  <a:pt x="120184" y="2296681"/>
                  <a:pt x="111610" y="2286544"/>
                </a:cubicBezTo>
                <a:cubicBezTo>
                  <a:pt x="102970" y="2276182"/>
                  <a:pt x="94330" y="2265820"/>
                  <a:pt x="86891" y="2256237"/>
                </a:cubicBezTo>
                <a:cubicBezTo>
                  <a:pt x="78250" y="2245876"/>
                  <a:pt x="70811" y="2236292"/>
                  <a:pt x="64053" y="2225316"/>
                </a:cubicBezTo>
                <a:lnTo>
                  <a:pt x="58365" y="2208914"/>
                </a:lnTo>
                <a:lnTo>
                  <a:pt x="53424" y="2191343"/>
                </a:lnTo>
                <a:cubicBezTo>
                  <a:pt x="50287" y="2179067"/>
                  <a:pt x="46470" y="2168185"/>
                  <a:pt x="44534" y="2156687"/>
                </a:cubicBezTo>
                <a:lnTo>
                  <a:pt x="39571" y="2154261"/>
                </a:lnTo>
                <a:lnTo>
                  <a:pt x="45021" y="2140234"/>
                </a:lnTo>
                <a:cubicBezTo>
                  <a:pt x="39462" y="2132913"/>
                  <a:pt x="35710" y="2128009"/>
                  <a:pt x="36921" y="2125531"/>
                </a:cubicBezTo>
                <a:cubicBezTo>
                  <a:pt x="38131" y="2123054"/>
                  <a:pt x="39937" y="2125471"/>
                  <a:pt x="41884" y="2127957"/>
                </a:cubicBezTo>
                <a:cubicBezTo>
                  <a:pt x="38737" y="2121815"/>
                  <a:pt x="36261" y="2114658"/>
                  <a:pt x="34314" y="2112171"/>
                </a:cubicBezTo>
                <a:cubicBezTo>
                  <a:pt x="39289" y="2108463"/>
                  <a:pt x="47787" y="2118755"/>
                  <a:pt x="56427" y="2129117"/>
                </a:cubicBezTo>
                <a:cubicBezTo>
                  <a:pt x="57768" y="2135720"/>
                  <a:pt x="57151" y="2143093"/>
                  <a:pt x="57358" y="2149141"/>
                </a:cubicBezTo>
                <a:cubicBezTo>
                  <a:pt x="63380" y="2155154"/>
                  <a:pt x="68409" y="2160681"/>
                  <a:pt x="70149" y="2159996"/>
                </a:cubicBezTo>
                <a:cubicBezTo>
                  <a:pt x="67002" y="2150977"/>
                  <a:pt x="64461" y="2143595"/>
                  <a:pt x="62666" y="2135044"/>
                </a:cubicBezTo>
                <a:cubicBezTo>
                  <a:pt x="61390" y="2134420"/>
                  <a:pt x="59584" y="2132003"/>
                  <a:pt x="57703" y="2129741"/>
                </a:cubicBezTo>
                <a:cubicBezTo>
                  <a:pt x="57032" y="2127878"/>
                  <a:pt x="58243" y="2125401"/>
                  <a:pt x="57572" y="2123538"/>
                </a:cubicBezTo>
                <a:cubicBezTo>
                  <a:pt x="58243" y="2125401"/>
                  <a:pt x="60049" y="2127818"/>
                  <a:pt x="60720" y="2129680"/>
                </a:cubicBezTo>
                <a:cubicBezTo>
                  <a:pt x="60654" y="2126579"/>
                  <a:pt x="59454" y="2122923"/>
                  <a:pt x="58254" y="2119267"/>
                </a:cubicBezTo>
                <a:cubicBezTo>
                  <a:pt x="57649" y="2120506"/>
                  <a:pt x="58178" y="2122299"/>
                  <a:pt x="57572" y="2123538"/>
                </a:cubicBezTo>
                <a:cubicBezTo>
                  <a:pt x="50815" y="2109684"/>
                  <a:pt x="42186" y="2093188"/>
                  <a:pt x="37157" y="2084783"/>
                </a:cubicBezTo>
                <a:cubicBezTo>
                  <a:pt x="30928" y="2075600"/>
                  <a:pt x="27383" y="2073867"/>
                  <a:pt x="27502" y="2089081"/>
                </a:cubicBezTo>
                <a:lnTo>
                  <a:pt x="24656" y="2048170"/>
                </a:lnTo>
                <a:cubicBezTo>
                  <a:pt x="17769" y="2025235"/>
                  <a:pt x="13421" y="2015436"/>
                  <a:pt x="10880" y="2005178"/>
                </a:cubicBezTo>
                <a:cubicBezTo>
                  <a:pt x="10144" y="2000213"/>
                  <a:pt x="8273" y="1994695"/>
                  <a:pt x="6403" y="1986299"/>
                </a:cubicBezTo>
                <a:cubicBezTo>
                  <a:pt x="4467" y="1977678"/>
                  <a:pt x="1926" y="1967419"/>
                  <a:pt x="0" y="1952665"/>
                </a:cubicBezTo>
                <a:cubicBezTo>
                  <a:pt x="3017" y="1949727"/>
                  <a:pt x="6153" y="1964881"/>
                  <a:pt x="8510" y="1953947"/>
                </a:cubicBezTo>
                <a:cubicBezTo>
                  <a:pt x="345" y="1933265"/>
                  <a:pt x="4541" y="1906346"/>
                  <a:pt x="8508" y="1885647"/>
                </a:cubicBezTo>
                <a:cubicBezTo>
                  <a:pt x="12692" y="1864862"/>
                  <a:pt x="16800" y="1847109"/>
                  <a:pt x="13048" y="1842206"/>
                </a:cubicBezTo>
                <a:cubicBezTo>
                  <a:pt x="14626" y="1808060"/>
                  <a:pt x="6148" y="1828282"/>
                  <a:pt x="6646" y="1805695"/>
                </a:cubicBezTo>
                <a:cubicBezTo>
                  <a:pt x="7317" y="1807558"/>
                  <a:pt x="9727" y="1808736"/>
                  <a:pt x="10797" y="1803311"/>
                </a:cubicBezTo>
                <a:lnTo>
                  <a:pt x="7542" y="1775821"/>
                </a:lnTo>
                <a:cubicBezTo>
                  <a:pt x="10570" y="1766749"/>
                  <a:pt x="7715" y="1800271"/>
                  <a:pt x="15457" y="1772207"/>
                </a:cubicBezTo>
                <a:cubicBezTo>
                  <a:pt x="19790" y="1722717"/>
                  <a:pt x="23845" y="1692852"/>
                  <a:pt x="40052" y="1653578"/>
                </a:cubicBezTo>
                <a:cubicBezTo>
                  <a:pt x="58410" y="1597321"/>
                  <a:pt x="18233" y="1673418"/>
                  <a:pt x="36721" y="1626242"/>
                </a:cubicBezTo>
                <a:cubicBezTo>
                  <a:pt x="45100" y="1621320"/>
                  <a:pt x="53091" y="1617551"/>
                  <a:pt x="65589" y="1588743"/>
                </a:cubicBezTo>
                <a:cubicBezTo>
                  <a:pt x="69092" y="1572229"/>
                  <a:pt x="64193" y="1572905"/>
                  <a:pt x="73069" y="1545395"/>
                </a:cubicBezTo>
                <a:lnTo>
                  <a:pt x="79839" y="1550238"/>
                </a:lnTo>
                <a:cubicBezTo>
                  <a:pt x="90057" y="1526455"/>
                  <a:pt x="97786" y="1507402"/>
                  <a:pt x="103885" y="1510383"/>
                </a:cubicBezTo>
                <a:cubicBezTo>
                  <a:pt x="111757" y="1491400"/>
                  <a:pt x="118341" y="1477927"/>
                  <a:pt x="125520" y="1469349"/>
                </a:cubicBezTo>
                <a:lnTo>
                  <a:pt x="127411" y="1464403"/>
                </a:lnTo>
                <a:lnTo>
                  <a:pt x="134180" y="1456123"/>
                </a:lnTo>
                <a:lnTo>
                  <a:pt x="137993" y="1440643"/>
                </a:lnTo>
                <a:lnTo>
                  <a:pt x="143609" y="1433009"/>
                </a:lnTo>
                <a:cubicBezTo>
                  <a:pt x="147503" y="1427334"/>
                  <a:pt x="150641" y="1422440"/>
                  <a:pt x="153663" y="1417874"/>
                </a:cubicBezTo>
                <a:cubicBezTo>
                  <a:pt x="158431" y="1408118"/>
                  <a:pt x="161459" y="1401923"/>
                  <a:pt x="164410" y="1395884"/>
                </a:cubicBezTo>
                <a:cubicBezTo>
                  <a:pt x="169860" y="1384734"/>
                  <a:pt x="173417" y="1377455"/>
                  <a:pt x="191063" y="1369389"/>
                </a:cubicBezTo>
                <a:cubicBezTo>
                  <a:pt x="175352" y="1388953"/>
                  <a:pt x="162183" y="1415899"/>
                  <a:pt x="174261" y="1406645"/>
                </a:cubicBezTo>
                <a:lnTo>
                  <a:pt x="191052" y="1375522"/>
                </a:lnTo>
                <a:cubicBezTo>
                  <a:pt x="196556" y="1373608"/>
                  <a:pt x="180845" y="1393172"/>
                  <a:pt x="192999" y="1380886"/>
                </a:cubicBezTo>
                <a:cubicBezTo>
                  <a:pt x="197161" y="1372369"/>
                  <a:pt x="206773" y="1352701"/>
                  <a:pt x="209659" y="1343560"/>
                </a:cubicBezTo>
                <a:cubicBezTo>
                  <a:pt x="220008" y="1328857"/>
                  <a:pt x="232096" y="1313470"/>
                  <a:pt x="245243" y="1298791"/>
                </a:cubicBezTo>
                <a:lnTo>
                  <a:pt x="243732" y="1302986"/>
                </a:lnTo>
                <a:lnTo>
                  <a:pt x="243642" y="1303237"/>
                </a:lnTo>
                <a:cubicBezTo>
                  <a:pt x="244573" y="1303308"/>
                  <a:pt x="246855" y="1301785"/>
                  <a:pt x="250141" y="1298116"/>
                </a:cubicBezTo>
                <a:cubicBezTo>
                  <a:pt x="258531" y="1287060"/>
                  <a:pt x="267668" y="1274835"/>
                  <a:pt x="276058" y="1263779"/>
                </a:cubicBezTo>
                <a:lnTo>
                  <a:pt x="276169" y="1265342"/>
                </a:lnTo>
                <a:lnTo>
                  <a:pt x="276349" y="1267902"/>
                </a:lnTo>
                <a:cubicBezTo>
                  <a:pt x="280064" y="1265737"/>
                  <a:pt x="286725" y="1260646"/>
                  <a:pt x="294310" y="1254473"/>
                </a:cubicBezTo>
                <a:cubicBezTo>
                  <a:pt x="314918" y="1237110"/>
                  <a:pt x="321426" y="1226670"/>
                  <a:pt x="326194" y="1216913"/>
                </a:cubicBezTo>
                <a:cubicBezTo>
                  <a:pt x="328914" y="1212966"/>
                  <a:pt x="331333" y="1208825"/>
                  <a:pt x="335731" y="1204500"/>
                </a:cubicBezTo>
                <a:lnTo>
                  <a:pt x="350361" y="1195261"/>
                </a:lnTo>
                <a:lnTo>
                  <a:pt x="345592" y="1199151"/>
                </a:lnTo>
                <a:cubicBezTo>
                  <a:pt x="352836" y="1196552"/>
                  <a:pt x="359551" y="1192159"/>
                  <a:pt x="366861" y="1189785"/>
                </a:cubicBezTo>
                <a:cubicBezTo>
                  <a:pt x="363790" y="1180610"/>
                  <a:pt x="392172" y="1159564"/>
                  <a:pt x="424372" y="1146523"/>
                </a:cubicBezTo>
                <a:cubicBezTo>
                  <a:pt x="432287" y="1142910"/>
                  <a:pt x="440136" y="1139072"/>
                  <a:pt x="447522" y="1136542"/>
                </a:cubicBezTo>
                <a:cubicBezTo>
                  <a:pt x="455295" y="1132859"/>
                  <a:pt x="462681" y="1130329"/>
                  <a:pt x="468714" y="1127330"/>
                </a:cubicBezTo>
                <a:cubicBezTo>
                  <a:pt x="481462" y="1122817"/>
                  <a:pt x="489982" y="1117964"/>
                  <a:pt x="489246" y="1113000"/>
                </a:cubicBezTo>
                <a:cubicBezTo>
                  <a:pt x="524052" y="1113319"/>
                  <a:pt x="492328" y="1116041"/>
                  <a:pt x="454225" y="1138283"/>
                </a:cubicBezTo>
                <a:cubicBezTo>
                  <a:pt x="459653" y="1136524"/>
                  <a:pt x="464552" y="1135848"/>
                  <a:pt x="471190" y="1134488"/>
                </a:cubicBezTo>
                <a:lnTo>
                  <a:pt x="488825" y="1132555"/>
                </a:lnTo>
                <a:cubicBezTo>
                  <a:pt x="481657" y="1134999"/>
                  <a:pt x="476153" y="1136913"/>
                  <a:pt x="469373" y="1138204"/>
                </a:cubicBezTo>
                <a:cubicBezTo>
                  <a:pt x="463264" y="1141358"/>
                  <a:pt x="456096" y="1143802"/>
                  <a:pt x="449987" y="1146955"/>
                </a:cubicBezTo>
                <a:cubicBezTo>
                  <a:pt x="494989" y="1138637"/>
                  <a:pt x="533903" y="1121203"/>
                  <a:pt x="558859" y="1113639"/>
                </a:cubicBezTo>
                <a:cubicBezTo>
                  <a:pt x="567908" y="1113457"/>
                  <a:pt x="565486" y="1118413"/>
                  <a:pt x="566157" y="1120275"/>
                </a:cubicBezTo>
                <a:cubicBezTo>
                  <a:pt x="567357" y="1123932"/>
                  <a:pt x="571650" y="1124495"/>
                  <a:pt x="596065" y="1121271"/>
                </a:cubicBezTo>
                <a:cubicBezTo>
                  <a:pt x="664271" y="1115083"/>
                  <a:pt x="582603" y="1108553"/>
                  <a:pt x="623983" y="1104411"/>
                </a:cubicBezTo>
                <a:cubicBezTo>
                  <a:pt x="634903" y="1106870"/>
                  <a:pt x="644160" y="1109859"/>
                  <a:pt x="654551" y="1113402"/>
                </a:cubicBezTo>
                <a:cubicBezTo>
                  <a:pt x="706256" y="1106825"/>
                  <a:pt x="745486" y="1116788"/>
                  <a:pt x="787590" y="1123744"/>
                </a:cubicBezTo>
                <a:cubicBezTo>
                  <a:pt x="792753" y="1123965"/>
                  <a:pt x="796540" y="1123946"/>
                  <a:pt x="799272" y="1123794"/>
                </a:cubicBezTo>
                <a:lnTo>
                  <a:pt x="803008" y="1123274"/>
                </a:lnTo>
                <a:lnTo>
                  <a:pt x="802880" y="1126612"/>
                </a:lnTo>
                <a:lnTo>
                  <a:pt x="799721" y="1126603"/>
                </a:lnTo>
                <a:lnTo>
                  <a:pt x="800998" y="1127227"/>
                </a:lnTo>
                <a:cubicBezTo>
                  <a:pt x="802274" y="1127851"/>
                  <a:pt x="802880" y="1126612"/>
                  <a:pt x="802880" y="1126612"/>
                </a:cubicBezTo>
                <a:lnTo>
                  <a:pt x="814584" y="1123993"/>
                </a:lnTo>
                <a:lnTo>
                  <a:pt x="872714" y="1129494"/>
                </a:lnTo>
                <a:cubicBezTo>
                  <a:pt x="895044" y="1130359"/>
                  <a:pt x="915931" y="1131118"/>
                  <a:pt x="932156" y="1135307"/>
                </a:cubicBezTo>
                <a:cubicBezTo>
                  <a:pt x="923712" y="1137127"/>
                  <a:pt x="950451" y="1144248"/>
                  <a:pt x="953608" y="1147134"/>
                </a:cubicBezTo>
                <a:cubicBezTo>
                  <a:pt x="974326" y="1148242"/>
                  <a:pt x="995043" y="1149350"/>
                  <a:pt x="1014559" y="1149679"/>
                </a:cubicBezTo>
                <a:cubicBezTo>
                  <a:pt x="987809" y="1148692"/>
                  <a:pt x="988404" y="1153587"/>
                  <a:pt x="982966" y="1158604"/>
                </a:cubicBezTo>
                <a:cubicBezTo>
                  <a:pt x="1001877" y="1160172"/>
                  <a:pt x="1010397" y="1158196"/>
                  <a:pt x="1023805" y="1158802"/>
                </a:cubicBezTo>
                <a:cubicBezTo>
                  <a:pt x="1017025" y="1160093"/>
                  <a:pt x="1007446" y="1161359"/>
                  <a:pt x="1017837" y="1164902"/>
                </a:cubicBezTo>
                <a:cubicBezTo>
                  <a:pt x="1039765" y="1163532"/>
                  <a:pt x="1061088" y="1163401"/>
                  <a:pt x="1081815" y="1161253"/>
                </a:cubicBezTo>
                <a:cubicBezTo>
                  <a:pt x="1077522" y="1160690"/>
                  <a:pt x="1070213" y="1160187"/>
                  <a:pt x="1064644" y="1159000"/>
                </a:cubicBezTo>
                <a:cubicBezTo>
                  <a:pt x="1080539" y="1160629"/>
                  <a:pt x="1113540" y="1158532"/>
                  <a:pt x="1135457" y="1163296"/>
                </a:cubicBezTo>
                <a:cubicBezTo>
                  <a:pt x="1134246" y="1165774"/>
                  <a:pt x="1126936" y="1168148"/>
                  <a:pt x="1124591" y="1170072"/>
                </a:cubicBezTo>
                <a:cubicBezTo>
                  <a:pt x="1106220" y="1164163"/>
                  <a:pt x="1095288" y="1167837"/>
                  <a:pt x="1085557" y="1172290"/>
                </a:cubicBezTo>
                <a:cubicBezTo>
                  <a:pt x="1128807" y="1173667"/>
                  <a:pt x="1096553" y="1174595"/>
                  <a:pt x="1117270" y="1178580"/>
                </a:cubicBezTo>
                <a:cubicBezTo>
                  <a:pt x="1147178" y="1179576"/>
                  <a:pt x="1160532" y="1170946"/>
                  <a:pt x="1151881" y="1166718"/>
                </a:cubicBezTo>
                <a:cubicBezTo>
                  <a:pt x="1168305" y="1167263"/>
                  <a:pt x="1179378" y="1166535"/>
                  <a:pt x="1190309" y="1165738"/>
                </a:cubicBezTo>
                <a:cubicBezTo>
                  <a:pt x="1201306" y="1165165"/>
                  <a:pt x="1211708" y="1162575"/>
                  <a:pt x="1226867" y="1156362"/>
                </a:cubicBezTo>
                <a:lnTo>
                  <a:pt x="1222705" y="1164880"/>
                </a:lnTo>
                <a:cubicBezTo>
                  <a:pt x="1231755" y="1161820"/>
                  <a:pt x="1242157" y="1159230"/>
                  <a:pt x="1251812" y="1154932"/>
                </a:cubicBezTo>
                <a:cubicBezTo>
                  <a:pt x="1244568" y="1160408"/>
                  <a:pt x="1237853" y="1164800"/>
                  <a:pt x="1229332" y="1169653"/>
                </a:cubicBezTo>
                <a:cubicBezTo>
                  <a:pt x="1260528" y="1165138"/>
                  <a:pt x="1262874" y="1160338"/>
                  <a:pt x="1264690" y="1156621"/>
                </a:cubicBezTo>
                <a:cubicBezTo>
                  <a:pt x="1267112" y="1151666"/>
                  <a:pt x="1269987" y="1148658"/>
                  <a:pt x="1303463" y="1139119"/>
                </a:cubicBezTo>
                <a:lnTo>
                  <a:pt x="1306610" y="1145261"/>
                </a:lnTo>
                <a:cubicBezTo>
                  <a:pt x="1331500" y="1134595"/>
                  <a:pt x="1336808" y="1120499"/>
                  <a:pt x="1359408" y="1120992"/>
                </a:cubicBezTo>
                <a:cubicBezTo>
                  <a:pt x="1384374" y="1107293"/>
                  <a:pt x="1312600" y="1126893"/>
                  <a:pt x="1373378" y="1104989"/>
                </a:cubicBezTo>
                <a:cubicBezTo>
                  <a:pt x="1385509" y="1104971"/>
                  <a:pt x="1409254" y="1099884"/>
                  <a:pt x="1428705" y="1097112"/>
                </a:cubicBezTo>
                <a:cubicBezTo>
                  <a:pt x="1439637" y="1093438"/>
                  <a:pt x="1434068" y="1092250"/>
                  <a:pt x="1426153" y="1092987"/>
                </a:cubicBezTo>
                <a:lnTo>
                  <a:pt x="1412328" y="1093940"/>
                </a:lnTo>
                <a:lnTo>
                  <a:pt x="1428172" y="1090113"/>
                </a:lnTo>
                <a:cubicBezTo>
                  <a:pt x="1436690" y="1088592"/>
                  <a:pt x="1443832" y="1087910"/>
                  <a:pt x="1449897" y="1087900"/>
                </a:cubicBezTo>
                <a:cubicBezTo>
                  <a:pt x="1462105" y="1087727"/>
                  <a:pt x="1470690" y="1088853"/>
                  <a:pt x="1477394" y="1090595"/>
                </a:cubicBezTo>
                <a:cubicBezTo>
                  <a:pt x="1492078" y="1094702"/>
                  <a:pt x="1503604" y="1095922"/>
                  <a:pt x="1547613" y="1089995"/>
                </a:cubicBezTo>
                <a:cubicBezTo>
                  <a:pt x="1532323" y="1087128"/>
                  <a:pt x="1538432" y="1083974"/>
                  <a:pt x="1539568" y="1081651"/>
                </a:cubicBezTo>
                <a:cubicBezTo>
                  <a:pt x="1540779" y="1079173"/>
                  <a:pt x="1537697" y="1076132"/>
                  <a:pt x="1501074" y="1079529"/>
                </a:cubicBezTo>
                <a:cubicBezTo>
                  <a:pt x="1509611" y="1077610"/>
                  <a:pt x="1518075" y="1076986"/>
                  <a:pt x="1526529" y="1077050"/>
                </a:cubicBezTo>
                <a:close/>
                <a:moveTo>
                  <a:pt x="996192" y="1034418"/>
                </a:moveTo>
                <a:lnTo>
                  <a:pt x="998281" y="1035439"/>
                </a:lnTo>
                <a:lnTo>
                  <a:pt x="999232" y="1036923"/>
                </a:lnTo>
                <a:lnTo>
                  <a:pt x="996899" y="1036490"/>
                </a:lnTo>
                <a:lnTo>
                  <a:pt x="995813" y="1034841"/>
                </a:lnTo>
                <a:close/>
                <a:moveTo>
                  <a:pt x="1979143" y="1014078"/>
                </a:moveTo>
                <a:cubicBezTo>
                  <a:pt x="1974916" y="1016616"/>
                  <a:pt x="1991870" y="1018954"/>
                  <a:pt x="1987718" y="1021338"/>
                </a:cubicBezTo>
                <a:cubicBezTo>
                  <a:pt x="1971229" y="1014814"/>
                  <a:pt x="1984085" y="1028771"/>
                  <a:pt x="1965714" y="1022863"/>
                </a:cubicBezTo>
                <a:cubicBezTo>
                  <a:pt x="1962643" y="1013688"/>
                  <a:pt x="1968741" y="1016668"/>
                  <a:pt x="1979143" y="1014078"/>
                </a:cubicBezTo>
                <a:close/>
                <a:moveTo>
                  <a:pt x="797295" y="980355"/>
                </a:moveTo>
                <a:cubicBezTo>
                  <a:pt x="799658" y="980959"/>
                  <a:pt x="803043" y="983380"/>
                  <a:pt x="808238" y="985152"/>
                </a:cubicBezTo>
                <a:cubicBezTo>
                  <a:pt x="802063" y="985204"/>
                  <a:pt x="816878" y="995514"/>
                  <a:pt x="812055" y="996034"/>
                </a:cubicBezTo>
                <a:cubicBezTo>
                  <a:pt x="801534" y="983410"/>
                  <a:pt x="804735" y="1001666"/>
                  <a:pt x="792484" y="986470"/>
                </a:cubicBezTo>
                <a:cubicBezTo>
                  <a:pt x="793592" y="980968"/>
                  <a:pt x="794932" y="979752"/>
                  <a:pt x="797295" y="980355"/>
                </a:cubicBezTo>
                <a:close/>
                <a:moveTo>
                  <a:pt x="1184846" y="975544"/>
                </a:moveTo>
                <a:cubicBezTo>
                  <a:pt x="1186642" y="975946"/>
                  <a:pt x="1179537" y="980711"/>
                  <a:pt x="1179480" y="982985"/>
                </a:cubicBezTo>
                <a:cubicBezTo>
                  <a:pt x="1163715" y="990437"/>
                  <a:pt x="1178280" y="979329"/>
                  <a:pt x="1179491" y="976851"/>
                </a:cubicBezTo>
                <a:cubicBezTo>
                  <a:pt x="1182659" y="975761"/>
                  <a:pt x="1184247" y="975410"/>
                  <a:pt x="1184846" y="975544"/>
                </a:cubicBezTo>
                <a:close/>
                <a:moveTo>
                  <a:pt x="1835884" y="956343"/>
                </a:moveTo>
                <a:lnTo>
                  <a:pt x="1834463" y="972191"/>
                </a:lnTo>
                <a:lnTo>
                  <a:pt x="1832382" y="972856"/>
                </a:lnTo>
                <a:lnTo>
                  <a:pt x="1834290" y="974129"/>
                </a:lnTo>
                <a:lnTo>
                  <a:pt x="1834187" y="975274"/>
                </a:lnTo>
                <a:cubicBezTo>
                  <a:pt x="1828694" y="971054"/>
                  <a:pt x="1824478" y="967459"/>
                  <a:pt x="1812875" y="969271"/>
                </a:cubicBezTo>
                <a:cubicBezTo>
                  <a:pt x="1821396" y="964418"/>
                  <a:pt x="1829245" y="960580"/>
                  <a:pt x="1835884" y="956343"/>
                </a:cubicBezTo>
                <a:close/>
                <a:moveTo>
                  <a:pt x="1205462" y="954627"/>
                </a:moveTo>
                <a:cubicBezTo>
                  <a:pt x="1208014" y="955874"/>
                  <a:pt x="1209149" y="956429"/>
                  <a:pt x="1213442" y="956992"/>
                </a:cubicBezTo>
                <a:lnTo>
                  <a:pt x="1209280" y="962632"/>
                </a:lnTo>
                <a:close/>
                <a:moveTo>
                  <a:pt x="1319338" y="870806"/>
                </a:moveTo>
                <a:lnTo>
                  <a:pt x="1308472" y="877582"/>
                </a:lnTo>
                <a:lnTo>
                  <a:pt x="1315717" y="872106"/>
                </a:lnTo>
                <a:close/>
                <a:moveTo>
                  <a:pt x="2509381" y="866686"/>
                </a:moveTo>
                <a:cubicBezTo>
                  <a:pt x="2505154" y="869224"/>
                  <a:pt x="2502742" y="870923"/>
                  <a:pt x="2500331" y="869745"/>
                </a:cubicBezTo>
                <a:lnTo>
                  <a:pt x="2499802" y="867952"/>
                </a:lnTo>
                <a:close/>
                <a:moveTo>
                  <a:pt x="2536455" y="862025"/>
                </a:moveTo>
                <a:lnTo>
                  <a:pt x="2537231" y="862233"/>
                </a:lnTo>
                <a:lnTo>
                  <a:pt x="2536942" y="863512"/>
                </a:lnTo>
                <a:lnTo>
                  <a:pt x="2535073" y="864086"/>
                </a:lnTo>
                <a:close/>
                <a:moveTo>
                  <a:pt x="2359006" y="856247"/>
                </a:moveTo>
                <a:cubicBezTo>
                  <a:pt x="2361045" y="856255"/>
                  <a:pt x="2355620" y="863244"/>
                  <a:pt x="2357031" y="864940"/>
                </a:cubicBezTo>
                <a:cubicBezTo>
                  <a:pt x="2343137" y="877911"/>
                  <a:pt x="2354479" y="860815"/>
                  <a:pt x="2353950" y="859022"/>
                </a:cubicBezTo>
                <a:cubicBezTo>
                  <a:pt x="2356818" y="857018"/>
                  <a:pt x="2358327" y="856245"/>
                  <a:pt x="2359006" y="856247"/>
                </a:cubicBezTo>
                <a:close/>
                <a:moveTo>
                  <a:pt x="710648" y="855538"/>
                </a:moveTo>
                <a:cubicBezTo>
                  <a:pt x="720510" y="857289"/>
                  <a:pt x="729096" y="858415"/>
                  <a:pt x="735799" y="860156"/>
                </a:cubicBezTo>
                <a:cubicBezTo>
                  <a:pt x="730967" y="863934"/>
                  <a:pt x="727268" y="868265"/>
                  <a:pt x="722511" y="871888"/>
                </a:cubicBezTo>
                <a:cubicBezTo>
                  <a:pt x="721170" y="865285"/>
                  <a:pt x="720576" y="860390"/>
                  <a:pt x="710648" y="855538"/>
                </a:cubicBezTo>
                <a:close/>
                <a:moveTo>
                  <a:pt x="2545874" y="854208"/>
                </a:moveTo>
                <a:lnTo>
                  <a:pt x="2545090" y="856400"/>
                </a:lnTo>
                <a:lnTo>
                  <a:pt x="2537890" y="859885"/>
                </a:lnTo>
                <a:lnTo>
                  <a:pt x="2538636" y="858771"/>
                </a:lnTo>
                <a:lnTo>
                  <a:pt x="2541247" y="856384"/>
                </a:lnTo>
                <a:close/>
                <a:moveTo>
                  <a:pt x="2547690" y="850492"/>
                </a:moveTo>
                <a:lnTo>
                  <a:pt x="2541247" y="856384"/>
                </a:lnTo>
                <a:lnTo>
                  <a:pt x="2539772" y="857078"/>
                </a:lnTo>
                <a:lnTo>
                  <a:pt x="2538636" y="858771"/>
                </a:lnTo>
                <a:lnTo>
                  <a:pt x="2536889" y="860369"/>
                </a:lnTo>
                <a:lnTo>
                  <a:pt x="2537890" y="859885"/>
                </a:lnTo>
                <a:lnTo>
                  <a:pt x="2536455" y="862025"/>
                </a:lnTo>
                <a:lnTo>
                  <a:pt x="2529519" y="860172"/>
                </a:lnTo>
                <a:cubicBezTo>
                  <a:pt x="2522654" y="859839"/>
                  <a:pt x="2513684" y="861115"/>
                  <a:pt x="2510668" y="861176"/>
                </a:cubicBezTo>
                <a:cubicBezTo>
                  <a:pt x="2526962" y="855518"/>
                  <a:pt x="2534283" y="847009"/>
                  <a:pt x="2547690" y="850492"/>
                </a:cubicBezTo>
                <a:close/>
                <a:moveTo>
                  <a:pt x="2383412" y="826418"/>
                </a:moveTo>
                <a:lnTo>
                  <a:pt x="2381131" y="834320"/>
                </a:lnTo>
                <a:lnTo>
                  <a:pt x="2374968" y="828238"/>
                </a:lnTo>
                <a:cubicBezTo>
                  <a:pt x="2377984" y="828178"/>
                  <a:pt x="2379261" y="828801"/>
                  <a:pt x="2383412" y="826418"/>
                </a:cubicBezTo>
                <a:close/>
                <a:moveTo>
                  <a:pt x="2625194" y="794363"/>
                </a:moveTo>
                <a:lnTo>
                  <a:pt x="2632038" y="799051"/>
                </a:lnTo>
                <a:lnTo>
                  <a:pt x="2623387" y="794823"/>
                </a:lnTo>
                <a:close/>
                <a:moveTo>
                  <a:pt x="696579" y="775760"/>
                </a:moveTo>
                <a:lnTo>
                  <a:pt x="696996" y="778771"/>
                </a:lnTo>
                <a:lnTo>
                  <a:pt x="696644" y="778861"/>
                </a:lnTo>
                <a:close/>
                <a:moveTo>
                  <a:pt x="2721565" y="721556"/>
                </a:moveTo>
                <a:cubicBezTo>
                  <a:pt x="2729005" y="731139"/>
                  <a:pt x="2718548" y="724494"/>
                  <a:pt x="2709346" y="730740"/>
                </a:cubicBezTo>
                <a:cubicBezTo>
                  <a:pt x="2713715" y="728271"/>
                  <a:pt x="2717272" y="723870"/>
                  <a:pt x="2721565" y="721556"/>
                </a:cubicBezTo>
                <a:close/>
                <a:moveTo>
                  <a:pt x="2465282" y="702398"/>
                </a:moveTo>
                <a:lnTo>
                  <a:pt x="2456892" y="713454"/>
                </a:lnTo>
                <a:lnTo>
                  <a:pt x="2462331" y="705560"/>
                </a:lnTo>
                <a:close/>
                <a:moveTo>
                  <a:pt x="2805221" y="680520"/>
                </a:moveTo>
                <a:lnTo>
                  <a:pt x="2802940" y="688422"/>
                </a:lnTo>
                <a:cubicBezTo>
                  <a:pt x="2801135" y="686005"/>
                  <a:pt x="2796842" y="685442"/>
                  <a:pt x="2805221" y="680520"/>
                </a:cubicBezTo>
                <a:close/>
                <a:moveTo>
                  <a:pt x="3072552" y="542110"/>
                </a:moveTo>
                <a:lnTo>
                  <a:pt x="3072929" y="542413"/>
                </a:lnTo>
                <a:lnTo>
                  <a:pt x="3059509" y="545223"/>
                </a:lnTo>
                <a:cubicBezTo>
                  <a:pt x="3066370" y="542868"/>
                  <a:pt x="3070303" y="542033"/>
                  <a:pt x="3072552" y="542110"/>
                </a:cubicBezTo>
                <a:close/>
                <a:moveTo>
                  <a:pt x="3208680" y="516445"/>
                </a:moveTo>
                <a:cubicBezTo>
                  <a:pt x="3207404" y="515822"/>
                  <a:pt x="3206798" y="517061"/>
                  <a:pt x="3203782" y="517121"/>
                </a:cubicBezTo>
                <a:cubicBezTo>
                  <a:pt x="3217266" y="517572"/>
                  <a:pt x="3225775" y="521730"/>
                  <a:pt x="3232544" y="526573"/>
                </a:cubicBezTo>
                <a:cubicBezTo>
                  <a:pt x="3238037" y="530792"/>
                  <a:pt x="3241789" y="535696"/>
                  <a:pt x="3247217" y="536814"/>
                </a:cubicBezTo>
                <a:cubicBezTo>
                  <a:pt x="3252180" y="539240"/>
                  <a:pt x="3260095" y="538503"/>
                  <a:pt x="3264917" y="537982"/>
                </a:cubicBezTo>
                <a:cubicBezTo>
                  <a:pt x="3270950" y="537861"/>
                  <a:pt x="3274714" y="536631"/>
                  <a:pt x="3271632" y="533590"/>
                </a:cubicBezTo>
                <a:cubicBezTo>
                  <a:pt x="3276530" y="532914"/>
                  <a:pt x="3267945" y="531788"/>
                  <a:pt x="3259965" y="529423"/>
                </a:cubicBezTo>
                <a:cubicBezTo>
                  <a:pt x="3253261" y="527681"/>
                  <a:pt x="3245281" y="525316"/>
                  <a:pt x="3254483" y="519070"/>
                </a:cubicBezTo>
                <a:cubicBezTo>
                  <a:pt x="3260570" y="528184"/>
                  <a:pt x="3267880" y="528686"/>
                  <a:pt x="3279481" y="529752"/>
                </a:cubicBezTo>
                <a:cubicBezTo>
                  <a:pt x="3284975" y="531094"/>
                  <a:pt x="3291008" y="530973"/>
                  <a:pt x="3297248" y="534022"/>
                </a:cubicBezTo>
                <a:cubicBezTo>
                  <a:pt x="3303951" y="535764"/>
                  <a:pt x="3311326" y="539368"/>
                  <a:pt x="3316742" y="546619"/>
                </a:cubicBezTo>
                <a:cubicBezTo>
                  <a:pt x="3300923" y="544836"/>
                  <a:pt x="3319349" y="559980"/>
                  <a:pt x="3305941" y="556497"/>
                </a:cubicBezTo>
                <a:cubicBezTo>
                  <a:pt x="3320691" y="563705"/>
                  <a:pt x="3321902" y="561227"/>
                  <a:pt x="3330345" y="562284"/>
                </a:cubicBezTo>
                <a:lnTo>
                  <a:pt x="3331611" y="569042"/>
                </a:lnTo>
                <a:cubicBezTo>
                  <a:pt x="3354209" y="572412"/>
                  <a:pt x="3341947" y="563350"/>
                  <a:pt x="3369629" y="581483"/>
                </a:cubicBezTo>
                <a:cubicBezTo>
                  <a:pt x="3357962" y="577316"/>
                  <a:pt x="3372765" y="596637"/>
                  <a:pt x="3364256" y="592478"/>
                </a:cubicBezTo>
                <a:cubicBezTo>
                  <a:pt x="3370419" y="598560"/>
                  <a:pt x="3376441" y="604573"/>
                  <a:pt x="3382681" y="607622"/>
                </a:cubicBezTo>
                <a:lnTo>
                  <a:pt x="3381405" y="606998"/>
                </a:lnTo>
                <a:cubicBezTo>
                  <a:pt x="3402371" y="632401"/>
                  <a:pt x="3391904" y="631890"/>
                  <a:pt x="3409931" y="654321"/>
                </a:cubicBezTo>
                <a:lnTo>
                  <a:pt x="3411747" y="650605"/>
                </a:lnTo>
                <a:cubicBezTo>
                  <a:pt x="3423998" y="665801"/>
                  <a:pt x="3432021" y="686412"/>
                  <a:pt x="3438379" y="707554"/>
                </a:cubicBezTo>
                <a:cubicBezTo>
                  <a:pt x="3443528" y="728296"/>
                  <a:pt x="3446794" y="749653"/>
                  <a:pt x="3450524" y="769701"/>
                </a:cubicBezTo>
                <a:lnTo>
                  <a:pt x="3451681" y="755111"/>
                </a:lnTo>
                <a:cubicBezTo>
                  <a:pt x="3451000" y="759382"/>
                  <a:pt x="3459835" y="781926"/>
                  <a:pt x="3454991" y="794714"/>
                </a:cubicBezTo>
                <a:cubicBezTo>
                  <a:pt x="3454462" y="792921"/>
                  <a:pt x="3453120" y="789195"/>
                  <a:pt x="3453196" y="786163"/>
                </a:cubicBezTo>
                <a:cubicBezTo>
                  <a:pt x="3449432" y="787393"/>
                  <a:pt x="3445271" y="793033"/>
                  <a:pt x="3444124" y="801490"/>
                </a:cubicBezTo>
                <a:lnTo>
                  <a:pt x="3449617" y="805709"/>
                </a:lnTo>
                <a:lnTo>
                  <a:pt x="3446061" y="810110"/>
                </a:lnTo>
                <a:cubicBezTo>
                  <a:pt x="3445509" y="823462"/>
                  <a:pt x="3454516" y="805034"/>
                  <a:pt x="3453500" y="819693"/>
                </a:cubicBezTo>
                <a:cubicBezTo>
                  <a:pt x="3445509" y="823462"/>
                  <a:pt x="3444494" y="838122"/>
                  <a:pt x="3442731" y="853951"/>
                </a:cubicBezTo>
                <a:cubicBezTo>
                  <a:pt x="3439834" y="869226"/>
                  <a:pt x="3436331" y="885740"/>
                  <a:pt x="3429692" y="889978"/>
                </a:cubicBezTo>
                <a:cubicBezTo>
                  <a:pt x="3439609" y="900963"/>
                  <a:pt x="3436223" y="864392"/>
                  <a:pt x="3444116" y="875923"/>
                </a:cubicBezTo>
                <a:cubicBezTo>
                  <a:pt x="3441769" y="880724"/>
                  <a:pt x="3440029" y="881408"/>
                  <a:pt x="3437001" y="890480"/>
                </a:cubicBezTo>
                <a:lnTo>
                  <a:pt x="3443706" y="889344"/>
                </a:lnTo>
                <a:cubicBezTo>
                  <a:pt x="3432538" y="930890"/>
                  <a:pt x="3421661" y="943799"/>
                  <a:pt x="3411638" y="979765"/>
                </a:cubicBezTo>
                <a:lnTo>
                  <a:pt x="3410967" y="977902"/>
                </a:lnTo>
                <a:cubicBezTo>
                  <a:pt x="3403778" y="989737"/>
                  <a:pt x="3401961" y="996331"/>
                  <a:pt x="3405779" y="1004336"/>
                </a:cubicBezTo>
                <a:cubicBezTo>
                  <a:pt x="3402016" y="1005566"/>
                  <a:pt x="3405119" y="996340"/>
                  <a:pt x="3400145" y="1000048"/>
                </a:cubicBezTo>
                <a:cubicBezTo>
                  <a:pt x="3406634" y="1027392"/>
                  <a:pt x="3371277" y="1037547"/>
                  <a:pt x="3376359" y="1055187"/>
                </a:cubicBezTo>
                <a:cubicBezTo>
                  <a:pt x="3371396" y="1052761"/>
                  <a:pt x="3364152" y="1055360"/>
                  <a:pt x="3356842" y="1057735"/>
                </a:cubicBezTo>
                <a:cubicBezTo>
                  <a:pt x="3353880" y="1067031"/>
                  <a:pt x="3349718" y="1075548"/>
                  <a:pt x="3345555" y="1084066"/>
                </a:cubicBezTo>
                <a:cubicBezTo>
                  <a:pt x="3295290" y="1193028"/>
                  <a:pt x="3235305" y="1300308"/>
                  <a:pt x="3152537" y="1388781"/>
                </a:cubicBezTo>
                <a:cubicBezTo>
                  <a:pt x="3142265" y="1400452"/>
                  <a:pt x="3130859" y="1411568"/>
                  <a:pt x="3119310" y="1422615"/>
                </a:cubicBezTo>
                <a:cubicBezTo>
                  <a:pt x="3118176" y="1422061"/>
                  <a:pt x="3117570" y="1423300"/>
                  <a:pt x="3116965" y="1424539"/>
                </a:cubicBezTo>
                <a:cubicBezTo>
                  <a:pt x="3116965" y="1424539"/>
                  <a:pt x="3115083" y="1425154"/>
                  <a:pt x="3115083" y="1425154"/>
                </a:cubicBezTo>
                <a:cubicBezTo>
                  <a:pt x="3110250" y="1428931"/>
                  <a:pt x="3107233" y="1431869"/>
                  <a:pt x="3102400" y="1435646"/>
                </a:cubicBezTo>
                <a:cubicBezTo>
                  <a:pt x="3101795" y="1436885"/>
                  <a:pt x="3101795" y="1436885"/>
                  <a:pt x="3101795" y="1436885"/>
                </a:cubicBezTo>
                <a:cubicBezTo>
                  <a:pt x="3099913" y="1437500"/>
                  <a:pt x="3099913" y="1437500"/>
                  <a:pt x="3099913" y="1437500"/>
                </a:cubicBezTo>
                <a:cubicBezTo>
                  <a:pt x="3095080" y="1441278"/>
                  <a:pt x="3089718" y="1446139"/>
                  <a:pt x="3084743" y="1449847"/>
                </a:cubicBezTo>
                <a:cubicBezTo>
                  <a:pt x="3083532" y="1452325"/>
                  <a:pt x="3083673" y="1455271"/>
                  <a:pt x="3084344" y="1457134"/>
                </a:cubicBezTo>
                <a:cubicBezTo>
                  <a:pt x="3080581" y="1458364"/>
                  <a:pt x="3082397" y="1454648"/>
                  <a:pt x="3081868" y="1452854"/>
                </a:cubicBezTo>
                <a:cubicBezTo>
                  <a:pt x="3081868" y="1452854"/>
                  <a:pt x="3081262" y="1454093"/>
                  <a:pt x="3081262" y="1454093"/>
                </a:cubicBezTo>
                <a:lnTo>
                  <a:pt x="3073260" y="1463995"/>
                </a:lnTo>
                <a:cubicBezTo>
                  <a:pt x="3072126" y="1463441"/>
                  <a:pt x="3072126" y="1463441"/>
                  <a:pt x="3071455" y="1461579"/>
                </a:cubicBezTo>
                <a:cubicBezTo>
                  <a:pt x="3047300" y="1480086"/>
                  <a:pt x="3020593" y="1497346"/>
                  <a:pt x="2993962" y="1511573"/>
                </a:cubicBezTo>
                <a:cubicBezTo>
                  <a:pt x="2994492" y="1513367"/>
                  <a:pt x="2990935" y="1517768"/>
                  <a:pt x="2987842" y="1520861"/>
                </a:cubicBezTo>
                <a:cubicBezTo>
                  <a:pt x="2973894" y="1524596"/>
                  <a:pt x="2956248" y="1532663"/>
                  <a:pt x="2939954" y="1538321"/>
                </a:cubicBezTo>
                <a:cubicBezTo>
                  <a:pt x="2928947" y="1542150"/>
                  <a:pt x="2918015" y="1545824"/>
                  <a:pt x="2910100" y="1546561"/>
                </a:cubicBezTo>
                <a:cubicBezTo>
                  <a:pt x="2888161" y="1554064"/>
                  <a:pt x="2865022" y="1557912"/>
                  <a:pt x="2841883" y="1561759"/>
                </a:cubicBezTo>
                <a:cubicBezTo>
                  <a:pt x="2840749" y="1561205"/>
                  <a:pt x="2840143" y="1562444"/>
                  <a:pt x="2838867" y="1561820"/>
                </a:cubicBezTo>
                <a:cubicBezTo>
                  <a:pt x="2835244" y="1565997"/>
                  <a:pt x="2832822" y="1570953"/>
                  <a:pt x="2834164" y="1574678"/>
                </a:cubicBezTo>
                <a:cubicBezTo>
                  <a:pt x="2845172" y="1570849"/>
                  <a:pt x="2862677" y="1559835"/>
                  <a:pt x="2867563" y="1568171"/>
                </a:cubicBezTo>
                <a:cubicBezTo>
                  <a:pt x="2857227" y="1573863"/>
                  <a:pt x="2840933" y="1579521"/>
                  <a:pt x="2840251" y="1583792"/>
                </a:cubicBezTo>
                <a:cubicBezTo>
                  <a:pt x="2834759" y="1579573"/>
                  <a:pt x="2838381" y="1578274"/>
                  <a:pt x="2843279" y="1577598"/>
                </a:cubicBezTo>
                <a:cubicBezTo>
                  <a:pt x="2848782" y="1575683"/>
                  <a:pt x="2852404" y="1574384"/>
                  <a:pt x="2844566" y="1572088"/>
                </a:cubicBezTo>
                <a:cubicBezTo>
                  <a:pt x="2837786" y="1573378"/>
                  <a:pt x="2834693" y="1576471"/>
                  <a:pt x="2832348" y="1578395"/>
                </a:cubicBezTo>
                <a:cubicBezTo>
                  <a:pt x="2835904" y="1573994"/>
                  <a:pt x="2824302" y="1572928"/>
                  <a:pt x="2822497" y="1570511"/>
                </a:cubicBezTo>
                <a:cubicBezTo>
                  <a:pt x="2799963" y="1573120"/>
                  <a:pt x="2786556" y="1569637"/>
                  <a:pt x="2762151" y="1566727"/>
                </a:cubicBezTo>
                <a:cubicBezTo>
                  <a:pt x="2762151" y="1566727"/>
                  <a:pt x="2760875" y="1566103"/>
                  <a:pt x="2760875" y="1566103"/>
                </a:cubicBezTo>
                <a:cubicBezTo>
                  <a:pt x="2756582" y="1565540"/>
                  <a:pt x="2750549" y="1565661"/>
                  <a:pt x="2746256" y="1565098"/>
                </a:cubicBezTo>
                <a:cubicBezTo>
                  <a:pt x="2737736" y="1569950"/>
                  <a:pt x="2729810" y="1576821"/>
                  <a:pt x="2732286" y="1581100"/>
                </a:cubicBezTo>
                <a:cubicBezTo>
                  <a:pt x="2717744" y="1579940"/>
                  <a:pt x="2717149" y="1575046"/>
                  <a:pt x="2704942" y="1575219"/>
                </a:cubicBezTo>
                <a:cubicBezTo>
                  <a:pt x="2721420" y="1587876"/>
                  <a:pt x="2701255" y="1573417"/>
                  <a:pt x="2697092" y="1581934"/>
                </a:cubicBezTo>
                <a:cubicBezTo>
                  <a:pt x="2685490" y="1580869"/>
                  <a:pt x="2694540" y="1577809"/>
                  <a:pt x="2689047" y="1573590"/>
                </a:cubicBezTo>
                <a:lnTo>
                  <a:pt x="2681177" y="1578072"/>
                </a:lnTo>
                <a:lnTo>
                  <a:pt x="2680532" y="1577610"/>
                </a:lnTo>
                <a:lnTo>
                  <a:pt x="2680564" y="1572748"/>
                </a:lnTo>
                <a:cubicBezTo>
                  <a:pt x="2683730" y="1567550"/>
                  <a:pt x="2694236" y="1563512"/>
                  <a:pt x="2693684" y="1557631"/>
                </a:cubicBezTo>
                <a:cubicBezTo>
                  <a:pt x="2688257" y="1556513"/>
                  <a:pt x="2681553" y="1554771"/>
                  <a:pt x="2675984" y="1553585"/>
                </a:cubicBezTo>
                <a:lnTo>
                  <a:pt x="2675520" y="1557770"/>
                </a:lnTo>
                <a:lnTo>
                  <a:pt x="2671227" y="1557207"/>
                </a:lnTo>
                <a:lnTo>
                  <a:pt x="2673044" y="1553490"/>
                </a:lnTo>
                <a:cubicBezTo>
                  <a:pt x="2667475" y="1552303"/>
                  <a:pt x="2661376" y="1549323"/>
                  <a:pt x="2655807" y="1548136"/>
                </a:cubicBezTo>
                <a:cubicBezTo>
                  <a:pt x="2651710" y="1559755"/>
                  <a:pt x="2649343" y="1573946"/>
                  <a:pt x="2653095" y="1581727"/>
                </a:cubicBezTo>
                <a:cubicBezTo>
                  <a:pt x="2649538" y="1586128"/>
                  <a:pt x="2642715" y="1572050"/>
                  <a:pt x="2637751" y="1569624"/>
                </a:cubicBezTo>
                <a:cubicBezTo>
                  <a:pt x="2626701" y="1555207"/>
                  <a:pt x="2612136" y="1566314"/>
                  <a:pt x="2601009" y="1557807"/>
                </a:cubicBezTo>
                <a:cubicBezTo>
                  <a:pt x="2604167" y="1557815"/>
                  <a:pt x="2609065" y="1557139"/>
                  <a:pt x="2612082" y="1557079"/>
                </a:cubicBezTo>
                <a:cubicBezTo>
                  <a:pt x="2610201" y="1554817"/>
                  <a:pt x="2590629" y="1548129"/>
                  <a:pt x="2587007" y="1549429"/>
                </a:cubicBezTo>
                <a:cubicBezTo>
                  <a:pt x="2588218" y="1546951"/>
                  <a:pt x="2602100" y="1540114"/>
                  <a:pt x="2599095" y="1534041"/>
                </a:cubicBezTo>
                <a:cubicBezTo>
                  <a:pt x="2593527" y="1529977"/>
                  <a:pt x="2588033" y="1528635"/>
                  <a:pt x="2582464" y="1527448"/>
                </a:cubicBezTo>
                <a:cubicBezTo>
                  <a:pt x="2577037" y="1526330"/>
                  <a:pt x="2571468" y="1525143"/>
                  <a:pt x="2566569" y="1525819"/>
                </a:cubicBezTo>
                <a:cubicBezTo>
                  <a:pt x="2556244" y="1525377"/>
                  <a:pt x="2548328" y="1528991"/>
                  <a:pt x="2546512" y="1532708"/>
                </a:cubicBezTo>
                <a:cubicBezTo>
                  <a:pt x="2559456" y="1537499"/>
                  <a:pt x="2571123" y="1541666"/>
                  <a:pt x="2583860" y="1543286"/>
                </a:cubicBezTo>
                <a:cubicBezTo>
                  <a:pt x="2583320" y="1547627"/>
                  <a:pt x="2576010" y="1547124"/>
                  <a:pt x="2569307" y="1545383"/>
                </a:cubicBezTo>
                <a:cubicBezTo>
                  <a:pt x="2562461" y="1543572"/>
                  <a:pt x="2555152" y="1543070"/>
                  <a:pt x="2553411" y="1546631"/>
                </a:cubicBezTo>
                <a:cubicBezTo>
                  <a:pt x="2542955" y="1539986"/>
                  <a:pt x="2533170" y="1532327"/>
                  <a:pt x="2524596" y="1525066"/>
                </a:cubicBezTo>
                <a:cubicBezTo>
                  <a:pt x="2527677" y="1528107"/>
                  <a:pt x="2539874" y="1534068"/>
                  <a:pt x="2538608" y="1527310"/>
                </a:cubicBezTo>
                <a:cubicBezTo>
                  <a:pt x="2525741" y="1519487"/>
                  <a:pt x="2533116" y="1523091"/>
                  <a:pt x="2526811" y="1514063"/>
                </a:cubicBezTo>
                <a:cubicBezTo>
                  <a:pt x="2536673" y="1515813"/>
                  <a:pt x="2551896" y="1515579"/>
                  <a:pt x="2565239" y="1513083"/>
                </a:cubicBezTo>
                <a:cubicBezTo>
                  <a:pt x="2568397" y="1513091"/>
                  <a:pt x="2570137" y="1512407"/>
                  <a:pt x="2572019" y="1511792"/>
                </a:cubicBezTo>
                <a:cubicBezTo>
                  <a:pt x="2563368" y="1507564"/>
                  <a:pt x="2556741" y="1502790"/>
                  <a:pt x="2548696" y="1497324"/>
                </a:cubicBezTo>
                <a:cubicBezTo>
                  <a:pt x="2547419" y="1496700"/>
                  <a:pt x="2546814" y="1497939"/>
                  <a:pt x="2545679" y="1497384"/>
                </a:cubicBezTo>
                <a:cubicBezTo>
                  <a:pt x="2533395" y="1500590"/>
                  <a:pt x="2522605" y="1504333"/>
                  <a:pt x="2517707" y="1505009"/>
                </a:cubicBezTo>
                <a:cubicBezTo>
                  <a:pt x="2507185" y="1495262"/>
                  <a:pt x="2521144" y="1485394"/>
                  <a:pt x="2526043" y="1484718"/>
                </a:cubicBezTo>
                <a:cubicBezTo>
                  <a:pt x="2516721" y="1475750"/>
                  <a:pt x="2508277" y="1477570"/>
                  <a:pt x="2499692" y="1476444"/>
                </a:cubicBezTo>
                <a:cubicBezTo>
                  <a:pt x="2492382" y="1475941"/>
                  <a:pt x="2483191" y="1476054"/>
                  <a:pt x="2474693" y="1465762"/>
                </a:cubicBezTo>
                <a:cubicBezTo>
                  <a:pt x="2475893" y="1469418"/>
                  <a:pt x="2477699" y="1471835"/>
                  <a:pt x="2478974" y="1475336"/>
                </a:cubicBezTo>
                <a:cubicBezTo>
                  <a:pt x="2472876" y="1472356"/>
                  <a:pt x="2459955" y="1452420"/>
                  <a:pt x="2459273" y="1456691"/>
                </a:cubicBezTo>
                <a:cubicBezTo>
                  <a:pt x="2459889" y="1449318"/>
                  <a:pt x="2463381" y="1438938"/>
                  <a:pt x="2469621" y="1441988"/>
                </a:cubicBezTo>
                <a:cubicBezTo>
                  <a:pt x="2460365" y="1438999"/>
                  <a:pt x="2452385" y="1436633"/>
                  <a:pt x="2443270" y="1433714"/>
                </a:cubicBezTo>
                <a:cubicBezTo>
                  <a:pt x="2446957" y="1435516"/>
                  <a:pt x="2454742" y="1425699"/>
                  <a:pt x="2457758" y="1425638"/>
                </a:cubicBezTo>
                <a:cubicBezTo>
                  <a:pt x="2452200" y="1418317"/>
                  <a:pt x="2436512" y="1422737"/>
                  <a:pt x="2438383" y="1428256"/>
                </a:cubicBezTo>
                <a:cubicBezTo>
                  <a:pt x="2434511" y="1408138"/>
                  <a:pt x="2433365" y="1413717"/>
                  <a:pt x="2434315" y="1395955"/>
                </a:cubicBezTo>
                <a:cubicBezTo>
                  <a:pt x="2430704" y="1391121"/>
                  <a:pt x="2422844" y="1403970"/>
                  <a:pt x="2424044" y="1407626"/>
                </a:cubicBezTo>
                <a:cubicBezTo>
                  <a:pt x="2414334" y="1399812"/>
                  <a:pt x="2412322" y="1391346"/>
                  <a:pt x="2410452" y="1385827"/>
                </a:cubicBezTo>
                <a:cubicBezTo>
                  <a:pt x="2420973" y="1395574"/>
                  <a:pt x="2431244" y="1386781"/>
                  <a:pt x="2439094" y="1380065"/>
                </a:cubicBezTo>
                <a:cubicBezTo>
                  <a:pt x="2436013" y="1377024"/>
                  <a:pt x="2434813" y="1373368"/>
                  <a:pt x="2432336" y="1369089"/>
                </a:cubicBezTo>
                <a:cubicBezTo>
                  <a:pt x="2420669" y="1364921"/>
                  <a:pt x="2407867" y="1360200"/>
                  <a:pt x="2395670" y="1354239"/>
                </a:cubicBezTo>
                <a:cubicBezTo>
                  <a:pt x="2398687" y="1354178"/>
                  <a:pt x="2410148" y="1352297"/>
                  <a:pt x="2412030" y="1351682"/>
                </a:cubicBezTo>
                <a:cubicBezTo>
                  <a:pt x="2405855" y="1351734"/>
                  <a:pt x="2396751" y="1342681"/>
                  <a:pt x="2390457" y="1327518"/>
                </a:cubicBezTo>
                <a:cubicBezTo>
                  <a:pt x="2382499" y="1312885"/>
                  <a:pt x="2378022" y="1294006"/>
                  <a:pt x="2376086" y="1282509"/>
                </a:cubicBezTo>
                <a:lnTo>
                  <a:pt x="2377286" y="1286165"/>
                </a:lnTo>
                <a:cubicBezTo>
                  <a:pt x="2379092" y="1288582"/>
                  <a:pt x="2379773" y="1284311"/>
                  <a:pt x="2379643" y="1278107"/>
                </a:cubicBezTo>
                <a:cubicBezTo>
                  <a:pt x="2379578" y="1272128"/>
                  <a:pt x="2378313" y="1265371"/>
                  <a:pt x="2375836" y="1261091"/>
                </a:cubicBezTo>
                <a:cubicBezTo>
                  <a:pt x="2378853" y="1261030"/>
                  <a:pt x="2377642" y="1263508"/>
                  <a:pt x="2378983" y="1267234"/>
                </a:cubicBezTo>
                <a:cubicBezTo>
                  <a:pt x="2381264" y="1259331"/>
                  <a:pt x="2376377" y="1253873"/>
                  <a:pt x="2370884" y="1249654"/>
                </a:cubicBezTo>
                <a:cubicBezTo>
                  <a:pt x="2367131" y="1244750"/>
                  <a:pt x="2362244" y="1239292"/>
                  <a:pt x="2366407" y="1230775"/>
                </a:cubicBezTo>
                <a:cubicBezTo>
                  <a:pt x="2367131" y="1244750"/>
                  <a:pt x="2373230" y="1247731"/>
                  <a:pt x="2376993" y="1246501"/>
                </a:cubicBezTo>
                <a:cubicBezTo>
                  <a:pt x="2375122" y="1240982"/>
                  <a:pt x="2374321" y="1230039"/>
                  <a:pt x="2371921" y="1222727"/>
                </a:cubicBezTo>
                <a:cubicBezTo>
                  <a:pt x="2370580" y="1216124"/>
                  <a:pt x="2367433" y="1209981"/>
                  <a:pt x="2361324" y="1213135"/>
                </a:cubicBezTo>
                <a:cubicBezTo>
                  <a:pt x="2363822" y="1205147"/>
                  <a:pt x="2361205" y="1197920"/>
                  <a:pt x="2368514" y="1198423"/>
                </a:cubicBezTo>
                <a:cubicBezTo>
                  <a:pt x="2364772" y="1187385"/>
                  <a:pt x="2363507" y="1177750"/>
                  <a:pt x="2361042" y="1167337"/>
                </a:cubicBezTo>
                <a:cubicBezTo>
                  <a:pt x="2362847" y="1169754"/>
                  <a:pt x="2366535" y="1171556"/>
                  <a:pt x="2367681" y="1163099"/>
                </a:cubicBezTo>
                <a:cubicBezTo>
                  <a:pt x="2365258" y="1170932"/>
                  <a:pt x="2368329" y="1180107"/>
                  <a:pt x="2369595" y="1186865"/>
                </a:cubicBezTo>
                <a:cubicBezTo>
                  <a:pt x="2372212" y="1194091"/>
                  <a:pt x="2372201" y="1200225"/>
                  <a:pt x="2368720" y="1204471"/>
                </a:cubicBezTo>
                <a:cubicBezTo>
                  <a:pt x="2377694" y="1204444"/>
                  <a:pt x="2382603" y="1197635"/>
                  <a:pt x="2389296" y="1205510"/>
                </a:cubicBezTo>
                <a:cubicBezTo>
                  <a:pt x="2388778" y="1197583"/>
                  <a:pt x="2385555" y="1191595"/>
                  <a:pt x="2384289" y="1184837"/>
                </a:cubicBezTo>
                <a:cubicBezTo>
                  <a:pt x="2383024" y="1178080"/>
                  <a:pt x="2379943" y="1172161"/>
                  <a:pt x="2378072" y="1166643"/>
                </a:cubicBezTo>
                <a:cubicBezTo>
                  <a:pt x="2372978" y="1155136"/>
                  <a:pt x="2368631" y="1145338"/>
                  <a:pt x="2364955" y="1134524"/>
                </a:cubicBezTo>
                <a:cubicBezTo>
                  <a:pt x="2367917" y="1125228"/>
                  <a:pt x="2371409" y="1114848"/>
                  <a:pt x="2375571" y="1106331"/>
                </a:cubicBezTo>
                <a:lnTo>
                  <a:pt x="2371884" y="1104529"/>
                </a:lnTo>
                <a:lnTo>
                  <a:pt x="2382286" y="1101939"/>
                </a:lnTo>
                <a:cubicBezTo>
                  <a:pt x="2381086" y="1098283"/>
                  <a:pt x="2379281" y="1095865"/>
                  <a:pt x="2381021" y="1095181"/>
                </a:cubicBezTo>
                <a:cubicBezTo>
                  <a:pt x="2382297" y="1095805"/>
                  <a:pt x="2383573" y="1096428"/>
                  <a:pt x="2384102" y="1098222"/>
                </a:cubicBezTo>
                <a:cubicBezTo>
                  <a:pt x="2384179" y="1095190"/>
                  <a:pt x="2384038" y="1092243"/>
                  <a:pt x="2383367" y="1090380"/>
                </a:cubicBezTo>
                <a:cubicBezTo>
                  <a:pt x="2389541" y="1090328"/>
                  <a:pt x="2392547" y="1096402"/>
                  <a:pt x="2397046" y="1103013"/>
                </a:cubicBezTo>
                <a:cubicBezTo>
                  <a:pt x="2395835" y="1105491"/>
                  <a:pt x="2393348" y="1107345"/>
                  <a:pt x="2390861" y="1109199"/>
                </a:cubicBezTo>
                <a:cubicBezTo>
                  <a:pt x="2393337" y="1113479"/>
                  <a:pt x="2395284" y="1115965"/>
                  <a:pt x="2397695" y="1117143"/>
                </a:cubicBezTo>
                <a:cubicBezTo>
                  <a:pt x="2397630" y="1114042"/>
                  <a:pt x="2399446" y="1110325"/>
                  <a:pt x="2399523" y="1107293"/>
                </a:cubicBezTo>
                <a:cubicBezTo>
                  <a:pt x="2398852" y="1105430"/>
                  <a:pt x="2397575" y="1104806"/>
                  <a:pt x="2397046" y="1103013"/>
                </a:cubicBezTo>
                <a:cubicBezTo>
                  <a:pt x="2397652" y="1101774"/>
                  <a:pt x="2398786" y="1102329"/>
                  <a:pt x="2399316" y="1101245"/>
                </a:cubicBezTo>
                <a:cubicBezTo>
                  <a:pt x="2398786" y="1102329"/>
                  <a:pt x="2398786" y="1102329"/>
                  <a:pt x="2399457" y="1104191"/>
                </a:cubicBezTo>
                <a:cubicBezTo>
                  <a:pt x="2398786" y="1102329"/>
                  <a:pt x="2399316" y="1101245"/>
                  <a:pt x="2399921" y="1100006"/>
                </a:cubicBezTo>
                <a:cubicBezTo>
                  <a:pt x="2398787" y="1099451"/>
                  <a:pt x="2398787" y="1099451"/>
                  <a:pt x="2398181" y="1100690"/>
                </a:cubicBezTo>
                <a:cubicBezTo>
                  <a:pt x="2395651" y="1087175"/>
                  <a:pt x="2392450" y="1068920"/>
                  <a:pt x="2382783" y="1079352"/>
                </a:cubicBezTo>
                <a:cubicBezTo>
                  <a:pt x="2386869" y="1073866"/>
                  <a:pt x="2389291" y="1068911"/>
                  <a:pt x="2392914" y="1064734"/>
                </a:cubicBezTo>
                <a:cubicBezTo>
                  <a:pt x="2392330" y="1053705"/>
                  <a:pt x="2391594" y="1048741"/>
                  <a:pt x="2394147" y="1049989"/>
                </a:cubicBezTo>
                <a:cubicBezTo>
                  <a:pt x="2393335" y="1045179"/>
                  <a:pt x="2394622" y="1039669"/>
                  <a:pt x="2396308" y="1026872"/>
                </a:cubicBezTo>
                <a:cubicBezTo>
                  <a:pt x="2399325" y="1026811"/>
                  <a:pt x="2399314" y="1032945"/>
                  <a:pt x="2403683" y="1030476"/>
                </a:cubicBezTo>
                <a:cubicBezTo>
                  <a:pt x="2402882" y="1019533"/>
                  <a:pt x="2410136" y="1010800"/>
                  <a:pt x="2417381" y="1005324"/>
                </a:cubicBezTo>
                <a:cubicBezTo>
                  <a:pt x="2423425" y="999068"/>
                  <a:pt x="2430064" y="994831"/>
                  <a:pt x="2427587" y="990551"/>
                </a:cubicBezTo>
                <a:cubicBezTo>
                  <a:pt x="2433566" y="978317"/>
                  <a:pt x="2424516" y="981376"/>
                  <a:pt x="2427544" y="972304"/>
                </a:cubicBezTo>
                <a:cubicBezTo>
                  <a:pt x="2428679" y="972859"/>
                  <a:pt x="2430626" y="975345"/>
                  <a:pt x="2431837" y="972867"/>
                </a:cubicBezTo>
                <a:lnTo>
                  <a:pt x="2432247" y="959447"/>
                </a:lnTo>
                <a:cubicBezTo>
                  <a:pt x="2436474" y="956908"/>
                  <a:pt x="2429890" y="970381"/>
                  <a:pt x="2440227" y="961812"/>
                </a:cubicBezTo>
                <a:cubicBezTo>
                  <a:pt x="2449233" y="943383"/>
                  <a:pt x="2454542" y="929287"/>
                  <a:pt x="2469777" y="920041"/>
                </a:cubicBezTo>
                <a:cubicBezTo>
                  <a:pt x="2486017" y="902270"/>
                  <a:pt x="2452000" y="919028"/>
                  <a:pt x="2468381" y="904203"/>
                </a:cubicBezTo>
                <a:cubicBezTo>
                  <a:pt x="2473203" y="906560"/>
                  <a:pt x="2480578" y="910164"/>
                  <a:pt x="2490915" y="901595"/>
                </a:cubicBezTo>
                <a:cubicBezTo>
                  <a:pt x="2493196" y="893692"/>
                  <a:pt x="2489508" y="891890"/>
                  <a:pt x="2497293" y="882073"/>
                </a:cubicBezTo>
                <a:lnTo>
                  <a:pt x="2502927" y="889239"/>
                </a:lnTo>
                <a:cubicBezTo>
                  <a:pt x="2510777" y="882524"/>
                  <a:pt x="2516820" y="876269"/>
                  <a:pt x="2520573" y="881173"/>
                </a:cubicBezTo>
                <a:cubicBezTo>
                  <a:pt x="2526012" y="873279"/>
                  <a:pt x="2532121" y="870125"/>
                  <a:pt x="2535743" y="868826"/>
                </a:cubicBezTo>
                <a:lnTo>
                  <a:pt x="2536942" y="863512"/>
                </a:lnTo>
                <a:lnTo>
                  <a:pt x="2543239" y="861578"/>
                </a:lnTo>
                <a:lnTo>
                  <a:pt x="2545090" y="856400"/>
                </a:lnTo>
                <a:lnTo>
                  <a:pt x="2552203" y="852958"/>
                </a:lnTo>
                <a:cubicBezTo>
                  <a:pt x="2561797" y="844904"/>
                  <a:pt x="2557984" y="836529"/>
                  <a:pt x="2574528" y="842312"/>
                </a:cubicBezTo>
                <a:cubicBezTo>
                  <a:pt x="2564655" y="846696"/>
                  <a:pt x="2558147" y="857137"/>
                  <a:pt x="2565456" y="857639"/>
                </a:cubicBezTo>
                <a:lnTo>
                  <a:pt x="2575728" y="845968"/>
                </a:lnTo>
                <a:cubicBezTo>
                  <a:pt x="2578139" y="847147"/>
                  <a:pt x="2569760" y="852069"/>
                  <a:pt x="2576322" y="850863"/>
                </a:cubicBezTo>
                <a:cubicBezTo>
                  <a:pt x="2578744" y="845908"/>
                  <a:pt x="2582907" y="837390"/>
                  <a:pt x="2584723" y="833674"/>
                </a:cubicBezTo>
                <a:lnTo>
                  <a:pt x="2605926" y="818328"/>
                </a:lnTo>
                <a:cubicBezTo>
                  <a:pt x="2601775" y="820712"/>
                  <a:pt x="2602975" y="824368"/>
                  <a:pt x="2607202" y="821830"/>
                </a:cubicBezTo>
                <a:lnTo>
                  <a:pt x="2619356" y="809544"/>
                </a:lnTo>
                <a:cubicBezTo>
                  <a:pt x="2615657" y="813875"/>
                  <a:pt x="2621832" y="813823"/>
                  <a:pt x="2629000" y="811379"/>
                </a:cubicBezTo>
                <a:cubicBezTo>
                  <a:pt x="2648528" y="802697"/>
                  <a:pt x="2633725" y="786254"/>
                  <a:pt x="2652636" y="784945"/>
                </a:cubicBezTo>
                <a:cubicBezTo>
                  <a:pt x="2650149" y="786799"/>
                  <a:pt x="2649544" y="788037"/>
                  <a:pt x="2647662" y="788653"/>
                </a:cubicBezTo>
                <a:lnTo>
                  <a:pt x="2657458" y="787301"/>
                </a:lnTo>
                <a:cubicBezTo>
                  <a:pt x="2649359" y="769721"/>
                  <a:pt x="2700470" y="758249"/>
                  <a:pt x="2691765" y="741908"/>
                </a:cubicBezTo>
                <a:cubicBezTo>
                  <a:pt x="2705855" y="741120"/>
                  <a:pt x="2694847" y="744949"/>
                  <a:pt x="2685993" y="760191"/>
                </a:cubicBezTo>
                <a:lnTo>
                  <a:pt x="2699336" y="757695"/>
                </a:lnTo>
                <a:cubicBezTo>
                  <a:pt x="2695637" y="762026"/>
                  <a:pt x="2690815" y="762547"/>
                  <a:pt x="2687116" y="766879"/>
                </a:cubicBezTo>
                <a:cubicBezTo>
                  <a:pt x="2706634" y="764331"/>
                  <a:pt x="2714429" y="748380"/>
                  <a:pt x="2720474" y="739248"/>
                </a:cubicBezTo>
                <a:cubicBezTo>
                  <a:pt x="2727112" y="737888"/>
                  <a:pt x="2722475" y="753847"/>
                  <a:pt x="2737503" y="741431"/>
                </a:cubicBezTo>
                <a:cubicBezTo>
                  <a:pt x="2759312" y="724847"/>
                  <a:pt x="2726517" y="732993"/>
                  <a:pt x="2739200" y="722500"/>
                </a:cubicBezTo>
                <a:lnTo>
                  <a:pt x="2753355" y="724813"/>
                </a:lnTo>
                <a:cubicBezTo>
                  <a:pt x="2765831" y="708272"/>
                  <a:pt x="2782407" y="705630"/>
                  <a:pt x="2798172" y="698178"/>
                </a:cubicBezTo>
                <a:cubicBezTo>
                  <a:pt x="2800583" y="696479"/>
                  <a:pt x="2801794" y="694001"/>
                  <a:pt x="2802400" y="692763"/>
                </a:cubicBezTo>
                <a:cubicBezTo>
                  <a:pt x="2819970" y="687728"/>
                  <a:pt x="2830793" y="665583"/>
                  <a:pt x="2843464" y="661224"/>
                </a:cubicBezTo>
                <a:cubicBezTo>
                  <a:pt x="2842254" y="663702"/>
                  <a:pt x="2853932" y="661735"/>
                  <a:pt x="2856343" y="662914"/>
                </a:cubicBezTo>
                <a:lnTo>
                  <a:pt x="2874464" y="644527"/>
                </a:lnTo>
                <a:cubicBezTo>
                  <a:pt x="2866009" y="652481"/>
                  <a:pt x="2868485" y="656761"/>
                  <a:pt x="2870356" y="662280"/>
                </a:cubicBezTo>
                <a:cubicBezTo>
                  <a:pt x="2877071" y="657888"/>
                  <a:pt x="2877611" y="653547"/>
                  <a:pt x="2882368" y="649925"/>
                </a:cubicBezTo>
                <a:cubicBezTo>
                  <a:pt x="2880627" y="653487"/>
                  <a:pt x="2878811" y="657203"/>
                  <a:pt x="2883709" y="656528"/>
                </a:cubicBezTo>
                <a:lnTo>
                  <a:pt x="2901765" y="635040"/>
                </a:lnTo>
                <a:cubicBezTo>
                  <a:pt x="2900025" y="635724"/>
                  <a:pt x="2896404" y="637024"/>
                  <a:pt x="2894522" y="637639"/>
                </a:cubicBezTo>
                <a:cubicBezTo>
                  <a:pt x="2899354" y="633861"/>
                  <a:pt x="2910297" y="624053"/>
                  <a:pt x="2920094" y="622702"/>
                </a:cubicBezTo>
                <a:cubicBezTo>
                  <a:pt x="2920623" y="624495"/>
                  <a:pt x="2918806" y="628212"/>
                  <a:pt x="2919477" y="630075"/>
                </a:cubicBezTo>
                <a:cubicBezTo>
                  <a:pt x="2910892" y="628948"/>
                  <a:pt x="2909216" y="635612"/>
                  <a:pt x="2907929" y="641122"/>
                </a:cubicBezTo>
                <a:cubicBezTo>
                  <a:pt x="2921888" y="631253"/>
                  <a:pt x="2911693" y="639891"/>
                  <a:pt x="2921347" y="638471"/>
                </a:cubicBezTo>
                <a:cubicBezTo>
                  <a:pt x="2932356" y="631764"/>
                  <a:pt x="2932225" y="622683"/>
                  <a:pt x="2927262" y="620258"/>
                </a:cubicBezTo>
                <a:cubicBezTo>
                  <a:pt x="2940756" y="614574"/>
                  <a:pt x="2945437" y="613984"/>
                  <a:pt x="2954574" y="601759"/>
                </a:cubicBezTo>
                <a:lnTo>
                  <a:pt x="2956444" y="610155"/>
                </a:lnTo>
                <a:lnTo>
                  <a:pt x="2966782" y="601586"/>
                </a:lnTo>
                <a:lnTo>
                  <a:pt x="2961937" y="614374"/>
                </a:lnTo>
                <a:cubicBezTo>
                  <a:pt x="2986364" y="605016"/>
                  <a:pt x="2959473" y="601083"/>
                  <a:pt x="2986244" y="589802"/>
                </a:cubicBezTo>
                <a:lnTo>
                  <a:pt x="2989250" y="595875"/>
                </a:lnTo>
                <a:cubicBezTo>
                  <a:pt x="2997705" y="587921"/>
                  <a:pt x="2995845" y="576269"/>
                  <a:pt x="3006766" y="578728"/>
                </a:cubicBezTo>
                <a:cubicBezTo>
                  <a:pt x="3014021" y="569995"/>
                  <a:pt x="2986114" y="580722"/>
                  <a:pt x="3006646" y="566391"/>
                </a:cubicBezTo>
                <a:cubicBezTo>
                  <a:pt x="3008528" y="565776"/>
                  <a:pt x="3009804" y="566400"/>
                  <a:pt x="3011544" y="565715"/>
                </a:cubicBezTo>
                <a:cubicBezTo>
                  <a:pt x="3012821" y="566339"/>
                  <a:pt x="3012821" y="566339"/>
                  <a:pt x="3014627" y="565879"/>
                </a:cubicBezTo>
                <a:cubicBezTo>
                  <a:pt x="3014627" y="565879"/>
                  <a:pt x="3016367" y="565194"/>
                  <a:pt x="3018249" y="564579"/>
                </a:cubicBezTo>
                <a:cubicBezTo>
                  <a:pt x="3020594" y="562656"/>
                  <a:pt x="3024358" y="561426"/>
                  <a:pt x="3027374" y="561365"/>
                </a:cubicBezTo>
                <a:cubicBezTo>
                  <a:pt x="3030996" y="560066"/>
                  <a:pt x="3032273" y="560689"/>
                  <a:pt x="3034154" y="560074"/>
                </a:cubicBezTo>
                <a:cubicBezTo>
                  <a:pt x="3041257" y="554529"/>
                  <a:pt x="3027915" y="554147"/>
                  <a:pt x="3017654" y="559684"/>
                </a:cubicBezTo>
                <a:cubicBezTo>
                  <a:pt x="3020000" y="557761"/>
                  <a:pt x="3023622" y="556462"/>
                  <a:pt x="3027310" y="555386"/>
                </a:cubicBezTo>
                <a:cubicBezTo>
                  <a:pt x="3029050" y="554702"/>
                  <a:pt x="3030932" y="554087"/>
                  <a:pt x="3032813" y="553472"/>
                </a:cubicBezTo>
                <a:cubicBezTo>
                  <a:pt x="3035830" y="553411"/>
                  <a:pt x="3037712" y="552796"/>
                  <a:pt x="3040728" y="552735"/>
                </a:cubicBezTo>
                <a:cubicBezTo>
                  <a:pt x="3045626" y="552060"/>
                  <a:pt x="3049313" y="553862"/>
                  <a:pt x="3053001" y="555664"/>
                </a:cubicBezTo>
                <a:cubicBezTo>
                  <a:pt x="3060234" y="559198"/>
                  <a:pt x="3065803" y="560385"/>
                  <a:pt x="3080896" y="551071"/>
                </a:cubicBezTo>
                <a:cubicBezTo>
                  <a:pt x="3074225" y="550880"/>
                  <a:pt x="3075739" y="547064"/>
                  <a:pt x="3075490" y="544472"/>
                </a:cubicBezTo>
                <a:lnTo>
                  <a:pt x="3072929" y="542413"/>
                </a:lnTo>
                <a:lnTo>
                  <a:pt x="3079571" y="541022"/>
                </a:lnTo>
                <a:cubicBezTo>
                  <a:pt x="3086738" y="540736"/>
                  <a:pt x="3093915" y="540071"/>
                  <a:pt x="3099689" y="534547"/>
                </a:cubicBezTo>
                <a:lnTo>
                  <a:pt x="3093039" y="544919"/>
                </a:lnTo>
                <a:cubicBezTo>
                  <a:pt x="3097266" y="542380"/>
                  <a:pt x="3102165" y="538827"/>
                  <a:pt x="3104511" y="536904"/>
                </a:cubicBezTo>
                <a:lnTo>
                  <a:pt x="3111356" y="538715"/>
                </a:lnTo>
                <a:cubicBezTo>
                  <a:pt x="3125185" y="522643"/>
                  <a:pt x="3144821" y="535309"/>
                  <a:pt x="3151340" y="518735"/>
                </a:cubicBezTo>
                <a:cubicBezTo>
                  <a:pt x="3146637" y="531592"/>
                  <a:pt x="3164154" y="514445"/>
                  <a:pt x="3172663" y="518604"/>
                </a:cubicBezTo>
                <a:cubicBezTo>
                  <a:pt x="3158704" y="528472"/>
                  <a:pt x="3130677" y="526862"/>
                  <a:pt x="3131403" y="537960"/>
                </a:cubicBezTo>
                <a:cubicBezTo>
                  <a:pt x="3138106" y="539701"/>
                  <a:pt x="3143015" y="532892"/>
                  <a:pt x="3149719" y="534633"/>
                </a:cubicBezTo>
                <a:cubicBezTo>
                  <a:pt x="3145492" y="537172"/>
                  <a:pt x="3139912" y="542119"/>
                  <a:pt x="3138777" y="544442"/>
                </a:cubicBezTo>
                <a:cubicBezTo>
                  <a:pt x="3161375" y="544934"/>
                  <a:pt x="3170306" y="529538"/>
                  <a:pt x="3184395" y="525872"/>
                </a:cubicBezTo>
                <a:cubicBezTo>
                  <a:pt x="3175734" y="527778"/>
                  <a:pt x="3167289" y="529599"/>
                  <a:pt x="3160045" y="532198"/>
                </a:cubicBezTo>
                <a:cubicBezTo>
                  <a:pt x="3159850" y="520016"/>
                  <a:pt x="3169776" y="527745"/>
                  <a:pt x="3175679" y="518543"/>
                </a:cubicBezTo>
                <a:cubicBezTo>
                  <a:pt x="3189228" y="522095"/>
                  <a:pt x="3198289" y="512902"/>
                  <a:pt x="3208680" y="516445"/>
                </a:cubicBezTo>
                <a:close/>
                <a:moveTo>
                  <a:pt x="1647792" y="447146"/>
                </a:moveTo>
                <a:cubicBezTo>
                  <a:pt x="1646580" y="452501"/>
                  <a:pt x="1645369" y="454979"/>
                  <a:pt x="1643024" y="456902"/>
                </a:cubicBezTo>
                <a:lnTo>
                  <a:pt x="1640613" y="455724"/>
                </a:lnTo>
                <a:cubicBezTo>
                  <a:pt x="1643564" y="452562"/>
                  <a:pt x="1644775" y="450084"/>
                  <a:pt x="1647792" y="447146"/>
                </a:cubicBezTo>
                <a:close/>
                <a:moveTo>
                  <a:pt x="709183" y="349491"/>
                </a:moveTo>
                <a:cubicBezTo>
                  <a:pt x="706761" y="354447"/>
                  <a:pt x="707432" y="356309"/>
                  <a:pt x="703744" y="357385"/>
                </a:cubicBezTo>
                <a:lnTo>
                  <a:pt x="702610" y="356830"/>
                </a:lnTo>
                <a:close/>
                <a:moveTo>
                  <a:pt x="729738" y="320016"/>
                </a:moveTo>
                <a:cubicBezTo>
                  <a:pt x="724234" y="321930"/>
                  <a:pt x="726634" y="329242"/>
                  <a:pt x="727370" y="334206"/>
                </a:cubicBezTo>
                <a:cubicBezTo>
                  <a:pt x="731532" y="328566"/>
                  <a:pt x="735760" y="326028"/>
                  <a:pt x="729738" y="320016"/>
                </a:cubicBezTo>
                <a:close/>
                <a:moveTo>
                  <a:pt x="1694595" y="304645"/>
                </a:moveTo>
                <a:lnTo>
                  <a:pt x="1703180" y="305772"/>
                </a:lnTo>
                <a:lnTo>
                  <a:pt x="1693460" y="306968"/>
                </a:lnTo>
                <a:close/>
                <a:moveTo>
                  <a:pt x="1728178" y="223873"/>
                </a:moveTo>
                <a:lnTo>
                  <a:pt x="1729902" y="227774"/>
                </a:lnTo>
                <a:lnTo>
                  <a:pt x="1727843" y="232455"/>
                </a:lnTo>
                <a:lnTo>
                  <a:pt x="1726317" y="233625"/>
                </a:lnTo>
                <a:close/>
                <a:moveTo>
                  <a:pt x="753089" y="222265"/>
                </a:moveTo>
                <a:lnTo>
                  <a:pt x="761674" y="223392"/>
                </a:lnTo>
                <a:lnTo>
                  <a:pt x="751878" y="224743"/>
                </a:lnTo>
                <a:close/>
                <a:moveTo>
                  <a:pt x="1729433" y="209302"/>
                </a:moveTo>
                <a:cubicBezTo>
                  <a:pt x="1730498" y="209420"/>
                  <a:pt x="1730648" y="210585"/>
                  <a:pt x="1730328" y="212611"/>
                </a:cubicBezTo>
                <a:lnTo>
                  <a:pt x="1728178" y="223873"/>
                </a:lnTo>
                <a:lnTo>
                  <a:pt x="1723051" y="212268"/>
                </a:lnTo>
                <a:cubicBezTo>
                  <a:pt x="1726389" y="210110"/>
                  <a:pt x="1728369" y="209183"/>
                  <a:pt x="1729433" y="209302"/>
                </a:cubicBezTo>
                <a:close/>
                <a:moveTo>
                  <a:pt x="1750839" y="183449"/>
                </a:moveTo>
                <a:cubicBezTo>
                  <a:pt x="1759348" y="187608"/>
                  <a:pt x="1747216" y="187626"/>
                  <a:pt x="1741843" y="198622"/>
                </a:cubicBezTo>
                <a:cubicBezTo>
                  <a:pt x="1745465" y="194445"/>
                  <a:pt x="1747216" y="187626"/>
                  <a:pt x="1750839" y="183449"/>
                </a:cubicBezTo>
                <a:close/>
                <a:moveTo>
                  <a:pt x="778562" y="156436"/>
                </a:moveTo>
                <a:lnTo>
                  <a:pt x="779603" y="157036"/>
                </a:lnTo>
                <a:lnTo>
                  <a:pt x="777613" y="163307"/>
                </a:lnTo>
                <a:close/>
                <a:moveTo>
                  <a:pt x="778305" y="149390"/>
                </a:moveTo>
                <a:cubicBezTo>
                  <a:pt x="779337" y="149325"/>
                  <a:pt x="779462" y="150237"/>
                  <a:pt x="779175" y="151991"/>
                </a:cubicBezTo>
                <a:lnTo>
                  <a:pt x="778562" y="156436"/>
                </a:lnTo>
                <a:lnTo>
                  <a:pt x="771998" y="152657"/>
                </a:lnTo>
                <a:cubicBezTo>
                  <a:pt x="775337" y="150499"/>
                  <a:pt x="777274" y="149456"/>
                  <a:pt x="778305" y="149390"/>
                </a:cubicBezTo>
                <a:close/>
                <a:moveTo>
                  <a:pt x="797861" y="109084"/>
                </a:moveTo>
                <a:cubicBezTo>
                  <a:pt x="806370" y="113243"/>
                  <a:pt x="795439" y="114040"/>
                  <a:pt x="790671" y="123796"/>
                </a:cubicBezTo>
                <a:cubicBezTo>
                  <a:pt x="794369" y="119464"/>
                  <a:pt x="796045" y="112801"/>
                  <a:pt x="797861" y="109084"/>
                </a:cubicBezTo>
                <a:close/>
                <a:moveTo>
                  <a:pt x="1815431" y="104128"/>
                </a:moveTo>
                <a:lnTo>
                  <a:pt x="1815444" y="106280"/>
                </a:lnTo>
                <a:lnTo>
                  <a:pt x="1813984" y="108395"/>
                </a:lnTo>
                <a:close/>
                <a:moveTo>
                  <a:pt x="857621" y="33540"/>
                </a:moveTo>
                <a:lnTo>
                  <a:pt x="857533" y="42706"/>
                </a:lnTo>
                <a:cubicBezTo>
                  <a:pt x="856333" y="39050"/>
                  <a:pt x="852106" y="41589"/>
                  <a:pt x="857621" y="33540"/>
                </a:cubicBezTo>
                <a:close/>
                <a:moveTo>
                  <a:pt x="1923619" y="0"/>
                </a:moveTo>
                <a:lnTo>
                  <a:pt x="2656893" y="0"/>
                </a:lnTo>
                <a:lnTo>
                  <a:pt x="2659078" y="5275"/>
                </a:lnTo>
                <a:cubicBezTo>
                  <a:pt x="2661961" y="13711"/>
                  <a:pt x="2663981" y="21173"/>
                  <a:pt x="2665813" y="28207"/>
                </a:cubicBezTo>
                <a:cubicBezTo>
                  <a:pt x="2668431" y="35434"/>
                  <a:pt x="2669091" y="43430"/>
                  <a:pt x="2671566" y="50588"/>
                </a:cubicBezTo>
                <a:cubicBezTo>
                  <a:pt x="2674108" y="57969"/>
                  <a:pt x="2675903" y="66520"/>
                  <a:pt x="2679049" y="75540"/>
                </a:cubicBezTo>
                <a:lnTo>
                  <a:pt x="2676638" y="74362"/>
                </a:lnTo>
                <a:cubicBezTo>
                  <a:pt x="2678639" y="88961"/>
                  <a:pt x="2681039" y="96273"/>
                  <a:pt x="2687808" y="101116"/>
                </a:cubicBezTo>
                <a:cubicBezTo>
                  <a:pt x="2685992" y="104833"/>
                  <a:pt x="2681645" y="95034"/>
                  <a:pt x="2680499" y="100614"/>
                </a:cubicBezTo>
                <a:cubicBezTo>
                  <a:pt x="2690955" y="110136"/>
                  <a:pt x="2689940" y="124796"/>
                  <a:pt x="2687507" y="135885"/>
                </a:cubicBezTo>
                <a:cubicBezTo>
                  <a:pt x="2684686" y="148128"/>
                  <a:pt x="2681658" y="157200"/>
                  <a:pt x="2687216" y="164521"/>
                </a:cubicBezTo>
                <a:cubicBezTo>
                  <a:pt x="2681042" y="164573"/>
                  <a:pt x="2676350" y="171297"/>
                  <a:pt x="2670912" y="176313"/>
                </a:cubicBezTo>
                <a:cubicBezTo>
                  <a:pt x="2672176" y="185948"/>
                  <a:pt x="2671625" y="196422"/>
                  <a:pt x="2671150" y="206741"/>
                </a:cubicBezTo>
                <a:cubicBezTo>
                  <a:pt x="2665002" y="331125"/>
                  <a:pt x="2610499" y="448759"/>
                  <a:pt x="2551185" y="557902"/>
                </a:cubicBezTo>
                <a:cubicBezTo>
                  <a:pt x="2540978" y="575552"/>
                  <a:pt x="2530695" y="593357"/>
                  <a:pt x="2520630" y="611076"/>
                </a:cubicBezTo>
                <a:cubicBezTo>
                  <a:pt x="2520024" y="612315"/>
                  <a:pt x="2519419" y="613554"/>
                  <a:pt x="2518813" y="614793"/>
                </a:cubicBezTo>
                <a:cubicBezTo>
                  <a:pt x="2516931" y="615408"/>
                  <a:pt x="2516326" y="616647"/>
                  <a:pt x="2516326" y="616647"/>
                </a:cubicBezTo>
                <a:cubicBezTo>
                  <a:pt x="2513298" y="622841"/>
                  <a:pt x="2509676" y="627018"/>
                  <a:pt x="2507254" y="631974"/>
                </a:cubicBezTo>
                <a:cubicBezTo>
                  <a:pt x="2506649" y="633213"/>
                  <a:pt x="2506649" y="633213"/>
                  <a:pt x="2506649" y="633213"/>
                </a:cubicBezTo>
                <a:cubicBezTo>
                  <a:pt x="2506649" y="633213"/>
                  <a:pt x="2506043" y="634452"/>
                  <a:pt x="2506043" y="634452"/>
                </a:cubicBezTo>
                <a:cubicBezTo>
                  <a:pt x="2503091" y="640491"/>
                  <a:pt x="2498930" y="646131"/>
                  <a:pt x="2495978" y="652171"/>
                </a:cubicBezTo>
                <a:cubicBezTo>
                  <a:pt x="2494767" y="654649"/>
                  <a:pt x="2495967" y="658305"/>
                  <a:pt x="2497243" y="658928"/>
                </a:cubicBezTo>
                <a:cubicBezTo>
                  <a:pt x="2492874" y="661397"/>
                  <a:pt x="2494162" y="655887"/>
                  <a:pt x="2492885" y="655264"/>
                </a:cubicBezTo>
                <a:cubicBezTo>
                  <a:pt x="2492885" y="655264"/>
                  <a:pt x="2492280" y="656503"/>
                  <a:pt x="2492280" y="656503"/>
                </a:cubicBezTo>
                <a:lnTo>
                  <a:pt x="2488183" y="668121"/>
                </a:lnTo>
                <a:cubicBezTo>
                  <a:pt x="2486906" y="667498"/>
                  <a:pt x="2486906" y="667498"/>
                  <a:pt x="2485630" y="666874"/>
                </a:cubicBezTo>
                <a:cubicBezTo>
                  <a:pt x="2467704" y="694565"/>
                  <a:pt x="2449637" y="722186"/>
                  <a:pt x="2429017" y="748560"/>
                </a:cubicBezTo>
                <a:cubicBezTo>
                  <a:pt x="2429764" y="750268"/>
                  <a:pt x="2427342" y="755224"/>
                  <a:pt x="2426802" y="759564"/>
                </a:cubicBezTo>
                <a:cubicBezTo>
                  <a:pt x="2421298" y="764356"/>
                  <a:pt x="2415254" y="770611"/>
                  <a:pt x="2408680" y="777951"/>
                </a:cubicBezTo>
                <a:cubicBezTo>
                  <a:pt x="2402031" y="785444"/>
                  <a:pt x="2395316" y="792714"/>
                  <a:pt x="2389348" y="798815"/>
                </a:cubicBezTo>
                <a:cubicBezTo>
                  <a:pt x="2380211" y="808162"/>
                  <a:pt x="2372427" y="817979"/>
                  <a:pt x="2365788" y="822217"/>
                </a:cubicBezTo>
                <a:cubicBezTo>
                  <a:pt x="2347590" y="840758"/>
                  <a:pt x="2329469" y="859144"/>
                  <a:pt x="2309542" y="875113"/>
                </a:cubicBezTo>
                <a:cubicBezTo>
                  <a:pt x="2308396" y="880693"/>
                  <a:pt x="2308991" y="885588"/>
                  <a:pt x="2312072" y="888629"/>
                </a:cubicBezTo>
                <a:cubicBezTo>
                  <a:pt x="2318193" y="879341"/>
                  <a:pt x="2328863" y="860383"/>
                  <a:pt x="2337514" y="864611"/>
                </a:cubicBezTo>
                <a:cubicBezTo>
                  <a:pt x="2332141" y="875606"/>
                  <a:pt x="2319382" y="889131"/>
                  <a:pt x="2321858" y="893411"/>
                </a:cubicBezTo>
                <a:cubicBezTo>
                  <a:pt x="2306710" y="893490"/>
                  <a:pt x="2335223" y="878647"/>
                  <a:pt x="2318722" y="881135"/>
                </a:cubicBezTo>
                <a:cubicBezTo>
                  <a:pt x="2313283" y="886151"/>
                  <a:pt x="2312743" y="890491"/>
                  <a:pt x="2311003" y="894053"/>
                </a:cubicBezTo>
                <a:cubicBezTo>
                  <a:pt x="2312678" y="887390"/>
                  <a:pt x="2301141" y="892303"/>
                  <a:pt x="2298124" y="892363"/>
                </a:cubicBezTo>
                <a:cubicBezTo>
                  <a:pt x="2278727" y="907249"/>
                  <a:pt x="2264779" y="910984"/>
                  <a:pt x="2242829" y="924621"/>
                </a:cubicBezTo>
                <a:cubicBezTo>
                  <a:pt x="2242829" y="924621"/>
                  <a:pt x="2241694" y="924067"/>
                  <a:pt x="2241694" y="924067"/>
                </a:cubicBezTo>
                <a:cubicBezTo>
                  <a:pt x="2237401" y="926381"/>
                  <a:pt x="2232568" y="930158"/>
                  <a:pt x="2228341" y="932696"/>
                </a:cubicBezTo>
                <a:cubicBezTo>
                  <a:pt x="2223573" y="942453"/>
                  <a:pt x="2220686" y="951594"/>
                  <a:pt x="2225508" y="953951"/>
                </a:cubicBezTo>
                <a:cubicBezTo>
                  <a:pt x="2212760" y="961342"/>
                  <a:pt x="2209073" y="956662"/>
                  <a:pt x="2198736" y="965231"/>
                </a:cubicBezTo>
                <a:cubicBezTo>
                  <a:pt x="2221941" y="964485"/>
                  <a:pt x="2195720" y="965292"/>
                  <a:pt x="2196985" y="974927"/>
                </a:cubicBezTo>
                <a:cubicBezTo>
                  <a:pt x="2184984" y="981148"/>
                  <a:pt x="2190281" y="973186"/>
                  <a:pt x="2184248" y="973307"/>
                </a:cubicBezTo>
                <a:cubicBezTo>
                  <a:pt x="2183643" y="974546"/>
                  <a:pt x="2179415" y="979962"/>
                  <a:pt x="2180086" y="981824"/>
                </a:cubicBezTo>
                <a:cubicBezTo>
                  <a:pt x="2170829" y="978835"/>
                  <a:pt x="2182917" y="963448"/>
                  <a:pt x="2178560" y="956906"/>
                </a:cubicBezTo>
                <a:cubicBezTo>
                  <a:pt x="2172526" y="959904"/>
                  <a:pt x="2165283" y="962503"/>
                  <a:pt x="2159779" y="964418"/>
                </a:cubicBezTo>
                <a:lnTo>
                  <a:pt x="2160979" y="968074"/>
                </a:lnTo>
                <a:lnTo>
                  <a:pt x="2157433" y="969219"/>
                </a:lnTo>
                <a:lnTo>
                  <a:pt x="2157292" y="966272"/>
                </a:lnTo>
                <a:cubicBezTo>
                  <a:pt x="2151258" y="969270"/>
                  <a:pt x="2144620" y="970631"/>
                  <a:pt x="2139116" y="972545"/>
                </a:cubicBezTo>
                <a:cubicBezTo>
                  <a:pt x="2142186" y="984597"/>
                  <a:pt x="2149691" y="997282"/>
                  <a:pt x="2157066" y="1000886"/>
                </a:cubicBezTo>
                <a:cubicBezTo>
                  <a:pt x="2158937" y="1006405"/>
                  <a:pt x="2143053" y="998642"/>
                  <a:pt x="2137549" y="1000557"/>
                </a:cubicBezTo>
                <a:cubicBezTo>
                  <a:pt x="2117967" y="997126"/>
                  <a:pt x="2113264" y="1012861"/>
                  <a:pt x="2098040" y="1013095"/>
                </a:cubicBezTo>
                <a:lnTo>
                  <a:pt x="2107630" y="1005695"/>
                </a:lnTo>
                <a:cubicBezTo>
                  <a:pt x="2105219" y="1004517"/>
                  <a:pt x="2085162" y="1011406"/>
                  <a:pt x="2082145" y="1014344"/>
                </a:cubicBezTo>
                <a:cubicBezTo>
                  <a:pt x="2080263" y="1012081"/>
                  <a:pt x="2088730" y="997993"/>
                  <a:pt x="2082632" y="995013"/>
                </a:cubicBezTo>
                <a:cubicBezTo>
                  <a:pt x="2070358" y="994962"/>
                  <a:pt x="2059416" y="1001893"/>
                  <a:pt x="2051037" y="1006815"/>
                </a:cubicBezTo>
                <a:cubicBezTo>
                  <a:pt x="2042516" y="1011667"/>
                  <a:pt x="2037749" y="1018546"/>
                  <a:pt x="2038343" y="1023441"/>
                </a:cubicBezTo>
                <a:cubicBezTo>
                  <a:pt x="2044982" y="1022081"/>
                  <a:pt x="2051091" y="1018928"/>
                  <a:pt x="2057795" y="1017792"/>
                </a:cubicBezTo>
                <a:lnTo>
                  <a:pt x="2076576" y="1010279"/>
                </a:lnTo>
                <a:cubicBezTo>
                  <a:pt x="2079194" y="1017506"/>
                  <a:pt x="2049880" y="1021405"/>
                  <a:pt x="2051816" y="1030026"/>
                </a:cubicBezTo>
                <a:cubicBezTo>
                  <a:pt x="2040290" y="1028805"/>
                  <a:pt x="2027477" y="1030217"/>
                  <a:pt x="2014599" y="1028528"/>
                </a:cubicBezTo>
                <a:cubicBezTo>
                  <a:pt x="2020632" y="1028406"/>
                  <a:pt x="2034192" y="1025825"/>
                  <a:pt x="2028557" y="1021536"/>
                </a:cubicBezTo>
                <a:cubicBezTo>
                  <a:pt x="2012728" y="1023009"/>
                  <a:pt x="2020113" y="1020479"/>
                  <a:pt x="2009581" y="1016866"/>
                </a:cubicBezTo>
                <a:cubicBezTo>
                  <a:pt x="2019378" y="1012638"/>
                  <a:pt x="2031455" y="1003384"/>
                  <a:pt x="2042256" y="993506"/>
                </a:cubicBezTo>
                <a:cubicBezTo>
                  <a:pt x="2044138" y="992891"/>
                  <a:pt x="2045349" y="990413"/>
                  <a:pt x="2047231" y="989798"/>
                </a:cubicBezTo>
                <a:cubicBezTo>
                  <a:pt x="2038040" y="989911"/>
                  <a:pt x="2027042" y="990484"/>
                  <a:pt x="2017993" y="990666"/>
                </a:cubicBezTo>
                <a:cubicBezTo>
                  <a:pt x="2016111" y="991281"/>
                  <a:pt x="2016111" y="991281"/>
                  <a:pt x="2015506" y="992520"/>
                </a:cubicBezTo>
                <a:cubicBezTo>
                  <a:pt x="2006445" y="1001713"/>
                  <a:pt x="1999266" y="1010291"/>
                  <a:pt x="1995568" y="1014622"/>
                </a:cubicBezTo>
                <a:cubicBezTo>
                  <a:pt x="1981555" y="1012379"/>
                  <a:pt x="1988074" y="995804"/>
                  <a:pt x="1991167" y="992711"/>
                </a:cubicBezTo>
                <a:cubicBezTo>
                  <a:pt x="1978288" y="991022"/>
                  <a:pt x="1971650" y="995259"/>
                  <a:pt x="1964329" y="1000890"/>
                </a:cubicBezTo>
                <a:cubicBezTo>
                  <a:pt x="1957085" y="1006367"/>
                  <a:pt x="1949236" y="1010205"/>
                  <a:pt x="1935687" y="1006653"/>
                </a:cubicBezTo>
                <a:lnTo>
                  <a:pt x="1945472" y="1011435"/>
                </a:lnTo>
                <a:cubicBezTo>
                  <a:pt x="1938239" y="1010778"/>
                  <a:pt x="1915575" y="1004306"/>
                  <a:pt x="1917522" y="1006792"/>
                </a:cubicBezTo>
                <a:cubicBezTo>
                  <a:pt x="1913240" y="1000095"/>
                  <a:pt x="1910557" y="989767"/>
                  <a:pt x="1917338" y="988476"/>
                </a:cubicBezTo>
                <a:cubicBezTo>
                  <a:pt x="1908817" y="990452"/>
                  <a:pt x="1898491" y="992887"/>
                  <a:pt x="1889366" y="996101"/>
                </a:cubicBezTo>
                <a:cubicBezTo>
                  <a:pt x="1892987" y="994802"/>
                  <a:pt x="1894674" y="982005"/>
                  <a:pt x="1897161" y="980151"/>
                </a:cubicBezTo>
                <a:cubicBezTo>
                  <a:pt x="1887905" y="977162"/>
                  <a:pt x="1875893" y="989517"/>
                  <a:pt x="1881385" y="993736"/>
                </a:cubicBezTo>
                <a:cubicBezTo>
                  <a:pt x="1865976" y="978531"/>
                  <a:pt x="1869124" y="984674"/>
                  <a:pt x="1858537" y="968948"/>
                </a:cubicBezTo>
                <a:cubicBezTo>
                  <a:pt x="1853110" y="967831"/>
                  <a:pt x="1853834" y="981806"/>
                  <a:pt x="1856916" y="984847"/>
                </a:cubicBezTo>
                <a:cubicBezTo>
                  <a:pt x="1850180" y="982994"/>
                  <a:pt x="1845419" y="981051"/>
                  <a:pt x="1841656" y="979044"/>
                </a:cubicBezTo>
                <a:lnTo>
                  <a:pt x="1834290" y="974129"/>
                </a:lnTo>
                <a:lnTo>
                  <a:pt x="1834463" y="972191"/>
                </a:lnTo>
                <a:lnTo>
                  <a:pt x="1847687" y="967962"/>
                </a:lnTo>
                <a:cubicBezTo>
                  <a:pt x="1850785" y="963960"/>
                  <a:pt x="1852417" y="958283"/>
                  <a:pt x="1854201" y="953016"/>
                </a:cubicBezTo>
                <a:cubicBezTo>
                  <a:pt x="1850513" y="951214"/>
                  <a:pt x="1845692" y="948857"/>
                  <a:pt x="1842004" y="947055"/>
                </a:cubicBezTo>
                <a:cubicBezTo>
                  <a:pt x="1838382" y="948355"/>
                  <a:pt x="1835224" y="948346"/>
                  <a:pt x="1831602" y="949646"/>
                </a:cubicBezTo>
                <a:cubicBezTo>
                  <a:pt x="1823082" y="951621"/>
                  <a:pt x="1812085" y="952194"/>
                  <a:pt x="1802431" y="953615"/>
                </a:cubicBezTo>
                <a:cubicBezTo>
                  <a:pt x="1804171" y="952930"/>
                  <a:pt x="1814508" y="944361"/>
                  <a:pt x="1815113" y="943122"/>
                </a:cubicBezTo>
                <a:cubicBezTo>
                  <a:pt x="1812626" y="944976"/>
                  <a:pt x="1808333" y="944413"/>
                  <a:pt x="1801629" y="942671"/>
                </a:cubicBezTo>
                <a:cubicBezTo>
                  <a:pt x="1795531" y="939691"/>
                  <a:pt x="1788157" y="936087"/>
                  <a:pt x="1781388" y="931244"/>
                </a:cubicBezTo>
                <a:cubicBezTo>
                  <a:pt x="1778306" y="928203"/>
                  <a:pt x="1773484" y="925846"/>
                  <a:pt x="1770402" y="922805"/>
                </a:cubicBezTo>
                <a:cubicBezTo>
                  <a:pt x="1767320" y="919765"/>
                  <a:pt x="1764238" y="916724"/>
                  <a:pt x="1761156" y="913683"/>
                </a:cubicBezTo>
                <a:cubicBezTo>
                  <a:pt x="1754993" y="907601"/>
                  <a:pt x="1748224" y="902758"/>
                  <a:pt x="1745143" y="896839"/>
                </a:cubicBezTo>
                <a:lnTo>
                  <a:pt x="1748224" y="899880"/>
                </a:lnTo>
                <a:cubicBezTo>
                  <a:pt x="1753652" y="900998"/>
                  <a:pt x="1742471" y="880377"/>
                  <a:pt x="1733962" y="876219"/>
                </a:cubicBezTo>
                <a:cubicBezTo>
                  <a:pt x="1736978" y="876158"/>
                  <a:pt x="1737649" y="878021"/>
                  <a:pt x="1740806" y="880907"/>
                </a:cubicBezTo>
                <a:cubicBezTo>
                  <a:pt x="1737605" y="862652"/>
                  <a:pt x="1712573" y="873248"/>
                  <a:pt x="1712465" y="851900"/>
                </a:cubicBezTo>
                <a:cubicBezTo>
                  <a:pt x="1720423" y="866533"/>
                  <a:pt x="1726598" y="866481"/>
                  <a:pt x="1729691" y="863388"/>
                </a:cubicBezTo>
                <a:cubicBezTo>
                  <a:pt x="1718563" y="854880"/>
                  <a:pt x="1708528" y="825803"/>
                  <a:pt x="1699533" y="838098"/>
                </a:cubicBezTo>
                <a:cubicBezTo>
                  <a:pt x="1698202" y="828239"/>
                  <a:pt x="1693239" y="822935"/>
                  <a:pt x="1700625" y="820406"/>
                </a:cubicBezTo>
                <a:cubicBezTo>
                  <a:pt x="1692514" y="811837"/>
                  <a:pt x="1686351" y="802878"/>
                  <a:pt x="1680264" y="793764"/>
                </a:cubicBezTo>
                <a:cubicBezTo>
                  <a:pt x="1682675" y="794942"/>
                  <a:pt x="1686967" y="795505"/>
                  <a:pt x="1685031" y="786885"/>
                </a:cubicBezTo>
                <a:cubicBezTo>
                  <a:pt x="1688232" y="805140"/>
                  <a:pt x="1707198" y="815944"/>
                  <a:pt x="1703025" y="827718"/>
                </a:cubicBezTo>
                <a:cubicBezTo>
                  <a:pt x="1711016" y="823949"/>
                  <a:pt x="1712020" y="815423"/>
                  <a:pt x="1721806" y="820205"/>
                </a:cubicBezTo>
                <a:cubicBezTo>
                  <a:pt x="1704603" y="793572"/>
                  <a:pt x="1685572" y="779667"/>
                  <a:pt x="1670163" y="761585"/>
                </a:cubicBezTo>
                <a:cubicBezTo>
                  <a:pt x="1669438" y="750487"/>
                  <a:pt x="1668173" y="740852"/>
                  <a:pt x="1668724" y="730378"/>
                </a:cubicBezTo>
                <a:lnTo>
                  <a:pt x="1664431" y="729815"/>
                </a:lnTo>
                <a:lnTo>
                  <a:pt x="1672281" y="723099"/>
                </a:lnTo>
                <a:cubicBezTo>
                  <a:pt x="1669805" y="718819"/>
                  <a:pt x="1667394" y="717641"/>
                  <a:pt x="1667999" y="716402"/>
                </a:cubicBezTo>
                <a:cubicBezTo>
                  <a:pt x="1668605" y="715163"/>
                  <a:pt x="1671016" y="716342"/>
                  <a:pt x="1672150" y="716896"/>
                </a:cubicBezTo>
                <a:cubicBezTo>
                  <a:pt x="1670345" y="714479"/>
                  <a:pt x="1669069" y="710978"/>
                  <a:pt x="1667793" y="710354"/>
                </a:cubicBezTo>
                <a:cubicBezTo>
                  <a:pt x="1673297" y="708439"/>
                  <a:pt x="1679395" y="711420"/>
                  <a:pt x="1686164" y="716263"/>
                </a:cubicBezTo>
                <a:cubicBezTo>
                  <a:pt x="1686229" y="719364"/>
                  <a:pt x="1684489" y="722926"/>
                  <a:pt x="1683278" y="725404"/>
                </a:cubicBezTo>
                <a:cubicBezTo>
                  <a:pt x="1687494" y="728999"/>
                  <a:pt x="1691181" y="730801"/>
                  <a:pt x="1693063" y="730186"/>
                </a:cubicBezTo>
                <a:cubicBezTo>
                  <a:pt x="1692392" y="728323"/>
                  <a:pt x="1691258" y="727769"/>
                  <a:pt x="1691863" y="726530"/>
                </a:cubicBezTo>
                <a:cubicBezTo>
                  <a:pt x="1691192" y="724667"/>
                  <a:pt x="1691051" y="721721"/>
                  <a:pt x="1690522" y="719927"/>
                </a:cubicBezTo>
                <a:cubicBezTo>
                  <a:pt x="1689246" y="719304"/>
                  <a:pt x="1687969" y="718680"/>
                  <a:pt x="1686835" y="718125"/>
                </a:cubicBezTo>
                <a:cubicBezTo>
                  <a:pt x="1687440" y="716886"/>
                  <a:pt x="1687440" y="716886"/>
                  <a:pt x="1688046" y="715648"/>
                </a:cubicBezTo>
                <a:cubicBezTo>
                  <a:pt x="1689180" y="716202"/>
                  <a:pt x="1688575" y="717441"/>
                  <a:pt x="1689851" y="718065"/>
                </a:cubicBezTo>
                <a:cubicBezTo>
                  <a:pt x="1689180" y="716202"/>
                  <a:pt x="1689786" y="714963"/>
                  <a:pt x="1689257" y="713170"/>
                </a:cubicBezTo>
                <a:cubicBezTo>
                  <a:pt x="1688651" y="714409"/>
                  <a:pt x="1688651" y="714409"/>
                  <a:pt x="1688046" y="715648"/>
                </a:cubicBezTo>
                <a:cubicBezTo>
                  <a:pt x="1678735" y="703423"/>
                  <a:pt x="1668819" y="689560"/>
                  <a:pt x="1664117" y="702418"/>
                </a:cubicBezTo>
                <a:lnTo>
                  <a:pt x="1667090" y="684111"/>
                </a:lnTo>
                <a:cubicBezTo>
                  <a:pt x="1655304" y="664729"/>
                  <a:pt x="1656504" y="668385"/>
                  <a:pt x="1647139" y="644048"/>
                </a:cubicBezTo>
                <a:cubicBezTo>
                  <a:pt x="1650761" y="642749"/>
                  <a:pt x="1653908" y="648891"/>
                  <a:pt x="1656330" y="643936"/>
                </a:cubicBezTo>
                <a:cubicBezTo>
                  <a:pt x="1643332" y="627032"/>
                  <a:pt x="1666298" y="598734"/>
                  <a:pt x="1657041" y="595745"/>
                </a:cubicBezTo>
                <a:cubicBezTo>
                  <a:pt x="1654435" y="582385"/>
                  <a:pt x="1649138" y="590348"/>
                  <a:pt x="1645991" y="581328"/>
                </a:cubicBezTo>
                <a:cubicBezTo>
                  <a:pt x="1647126" y="581882"/>
                  <a:pt x="1649678" y="583130"/>
                  <a:pt x="1649613" y="580028"/>
                </a:cubicBezTo>
                <a:lnTo>
                  <a:pt x="1642855" y="569052"/>
                </a:lnTo>
                <a:cubicBezTo>
                  <a:pt x="1646336" y="564805"/>
                  <a:pt x="1648337" y="579405"/>
                  <a:pt x="1651299" y="567231"/>
                </a:cubicBezTo>
                <a:cubicBezTo>
                  <a:pt x="1646898" y="545320"/>
                  <a:pt x="1644292" y="531959"/>
                  <a:pt x="1649534" y="514761"/>
                </a:cubicBezTo>
                <a:cubicBezTo>
                  <a:pt x="1651242" y="489696"/>
                  <a:pt x="1635717" y="524699"/>
                  <a:pt x="1638483" y="503221"/>
                </a:cubicBezTo>
                <a:cubicBezTo>
                  <a:pt x="1644593" y="500068"/>
                  <a:pt x="1652573" y="499555"/>
                  <a:pt x="1654865" y="485519"/>
                </a:cubicBezTo>
                <a:cubicBezTo>
                  <a:pt x="1651047" y="477514"/>
                  <a:pt x="1646896" y="477020"/>
                  <a:pt x="1646700" y="464838"/>
                </a:cubicBezTo>
                <a:lnTo>
                  <a:pt x="1654680" y="467203"/>
                </a:lnTo>
                <a:cubicBezTo>
                  <a:pt x="1655837" y="455490"/>
                  <a:pt x="1655707" y="446410"/>
                  <a:pt x="1662410" y="448151"/>
                </a:cubicBezTo>
                <a:cubicBezTo>
                  <a:pt x="1659869" y="437892"/>
                  <a:pt x="1662291" y="432937"/>
                  <a:pt x="1664713" y="427981"/>
                </a:cubicBezTo>
                <a:cubicBezTo>
                  <a:pt x="1668270" y="420703"/>
                  <a:pt x="1672498" y="418164"/>
                  <a:pt x="1666334" y="412082"/>
                </a:cubicBezTo>
                <a:cubicBezTo>
                  <a:pt x="1662107" y="414621"/>
                  <a:pt x="1664043" y="423241"/>
                  <a:pt x="1664713" y="427981"/>
                </a:cubicBezTo>
                <a:cubicBezTo>
                  <a:pt x="1663923" y="410904"/>
                  <a:pt x="1644050" y="436109"/>
                  <a:pt x="1640352" y="440440"/>
                </a:cubicBezTo>
                <a:cubicBezTo>
                  <a:pt x="1650029" y="423875"/>
                  <a:pt x="1649834" y="411692"/>
                  <a:pt x="1661976" y="405540"/>
                </a:cubicBezTo>
                <a:lnTo>
                  <a:pt x="1660961" y="420200"/>
                </a:lnTo>
                <a:cubicBezTo>
                  <a:pt x="1677752" y="391955"/>
                  <a:pt x="1657035" y="387969"/>
                  <a:pt x="1678304" y="378603"/>
                </a:cubicBezTo>
                <a:cubicBezTo>
                  <a:pt x="1673535" y="388359"/>
                  <a:pt x="1674260" y="402335"/>
                  <a:pt x="1680899" y="398097"/>
                </a:cubicBezTo>
                <a:lnTo>
                  <a:pt x="1681243" y="381575"/>
                </a:lnTo>
                <a:cubicBezTo>
                  <a:pt x="1683125" y="380960"/>
                  <a:pt x="1680239" y="390101"/>
                  <a:pt x="1684325" y="384616"/>
                </a:cubicBezTo>
                <a:cubicBezTo>
                  <a:pt x="1685007" y="380345"/>
                  <a:pt x="1683676" y="370485"/>
                  <a:pt x="1681730" y="365121"/>
                </a:cubicBezTo>
                <a:cubicBezTo>
                  <a:pt x="1684834" y="355895"/>
                  <a:pt x="1687720" y="346754"/>
                  <a:pt x="1690606" y="337612"/>
                </a:cubicBezTo>
                <a:cubicBezTo>
                  <a:pt x="1688260" y="342413"/>
                  <a:pt x="1690207" y="344900"/>
                  <a:pt x="1692629" y="339944"/>
                </a:cubicBezTo>
                <a:cubicBezTo>
                  <a:pt x="1693699" y="334520"/>
                  <a:pt x="1693710" y="328386"/>
                  <a:pt x="1695385" y="321722"/>
                </a:cubicBezTo>
                <a:cubicBezTo>
                  <a:pt x="1693710" y="328386"/>
                  <a:pt x="1699072" y="323524"/>
                  <a:pt x="1703981" y="316715"/>
                </a:cubicBezTo>
                <a:cubicBezTo>
                  <a:pt x="1715863" y="295279"/>
                  <a:pt x="1695222" y="291139"/>
                  <a:pt x="1710922" y="277708"/>
                </a:cubicBezTo>
                <a:cubicBezTo>
                  <a:pt x="1709711" y="280186"/>
                  <a:pt x="1710846" y="280740"/>
                  <a:pt x="1709710" y="283063"/>
                </a:cubicBezTo>
                <a:lnTo>
                  <a:pt x="1717560" y="276348"/>
                </a:lnTo>
                <a:cubicBezTo>
                  <a:pt x="1709657" y="270951"/>
                  <a:pt x="1716241" y="257478"/>
                  <a:pt x="1722220" y="245243"/>
                </a:cubicBezTo>
                <a:lnTo>
                  <a:pt x="1727843" y="232455"/>
                </a:lnTo>
                <a:lnTo>
                  <a:pt x="1738394" y="224371"/>
                </a:lnTo>
                <a:cubicBezTo>
                  <a:pt x="1736048" y="229172"/>
                  <a:pt x="1733097" y="232334"/>
                  <a:pt x="1731205" y="239083"/>
                </a:cubicBezTo>
                <a:cubicBezTo>
                  <a:pt x="1746980" y="225497"/>
                  <a:pt x="1748677" y="206566"/>
                  <a:pt x="1749758" y="195008"/>
                </a:cubicBezTo>
                <a:cubicBezTo>
                  <a:pt x="1755196" y="189992"/>
                  <a:pt x="1757868" y="206454"/>
                  <a:pt x="1766799" y="188180"/>
                </a:cubicBezTo>
                <a:cubicBezTo>
                  <a:pt x="1780497" y="163027"/>
                  <a:pt x="1752720" y="185712"/>
                  <a:pt x="1760440" y="169916"/>
                </a:cubicBezTo>
                <a:lnTo>
                  <a:pt x="1775069" y="164787"/>
                </a:lnTo>
                <a:cubicBezTo>
                  <a:pt x="1781665" y="142303"/>
                  <a:pt x="1796759" y="132989"/>
                  <a:pt x="1809518" y="119464"/>
                </a:cubicBezTo>
                <a:cubicBezTo>
                  <a:pt x="1811334" y="115747"/>
                  <a:pt x="1812545" y="113269"/>
                  <a:pt x="1811798" y="111562"/>
                </a:cubicBezTo>
                <a:lnTo>
                  <a:pt x="1813984" y="108395"/>
                </a:lnTo>
                <a:lnTo>
                  <a:pt x="1812940" y="111472"/>
                </a:lnTo>
                <a:cubicBezTo>
                  <a:pt x="1813626" y="112406"/>
                  <a:pt x="1815151" y="112432"/>
                  <a:pt x="1815486" y="113364"/>
                </a:cubicBezTo>
                <a:lnTo>
                  <a:pt x="1815444" y="106280"/>
                </a:lnTo>
                <a:lnTo>
                  <a:pt x="1829474" y="85955"/>
                </a:lnTo>
                <a:cubicBezTo>
                  <a:pt x="1834137" y="76818"/>
                  <a:pt x="1838337" y="68224"/>
                  <a:pt x="1844376" y="63597"/>
                </a:cubicBezTo>
                <a:cubicBezTo>
                  <a:pt x="1843694" y="67868"/>
                  <a:pt x="1854702" y="61161"/>
                  <a:pt x="1857718" y="61101"/>
                </a:cubicBezTo>
                <a:cubicBezTo>
                  <a:pt x="1862486" y="54222"/>
                  <a:pt x="1866648" y="45704"/>
                  <a:pt x="1872087" y="37811"/>
                </a:cubicBezTo>
                <a:cubicBezTo>
                  <a:pt x="1865437" y="48182"/>
                  <a:pt x="1870401" y="50608"/>
                  <a:pt x="1872272" y="56127"/>
                </a:cubicBezTo>
                <a:cubicBezTo>
                  <a:pt x="1877181" y="49317"/>
                  <a:pt x="1878251" y="43893"/>
                  <a:pt x="1881949" y="39561"/>
                </a:cubicBezTo>
                <a:cubicBezTo>
                  <a:pt x="1881267" y="43832"/>
                  <a:pt x="1879527" y="47394"/>
                  <a:pt x="1884955" y="45634"/>
                </a:cubicBezTo>
                <a:cubicBezTo>
                  <a:pt x="1889193" y="36962"/>
                  <a:pt x="1893961" y="27206"/>
                  <a:pt x="1898124" y="18688"/>
                </a:cubicBezTo>
                <a:cubicBezTo>
                  <a:pt x="1896242" y="19303"/>
                  <a:pt x="1893972" y="21072"/>
                  <a:pt x="1891485" y="22926"/>
                </a:cubicBezTo>
                <a:cubicBezTo>
                  <a:pt x="1896847" y="18064"/>
                  <a:pt x="1904708" y="5215"/>
                  <a:pt x="1915716" y="1386"/>
                </a:cubicBezTo>
                <a:cubicBezTo>
                  <a:pt x="1916386" y="3249"/>
                  <a:pt x="1915705" y="7520"/>
                  <a:pt x="1916375" y="9382"/>
                </a:cubicBezTo>
                <a:cubicBezTo>
                  <a:pt x="1906655" y="10579"/>
                  <a:pt x="1906038" y="17952"/>
                  <a:pt x="1906169" y="24155"/>
                </a:cubicBezTo>
                <a:cubicBezTo>
                  <a:pt x="1918786" y="10561"/>
                  <a:pt x="1910396" y="21617"/>
                  <a:pt x="1919522" y="18402"/>
                </a:cubicBezTo>
                <a:cubicBezTo>
                  <a:pt x="1924994" y="13498"/>
                  <a:pt x="1927226" y="8930"/>
                  <a:pt x="1927395" y="5439"/>
                </a:cubicBezTo>
                <a:close/>
                <a:moveTo>
                  <a:pt x="898809" y="0"/>
                </a:moveTo>
                <a:lnTo>
                  <a:pt x="905474" y="0"/>
                </a:lnTo>
                <a:lnTo>
                  <a:pt x="907866" y="5146"/>
                </a:lnTo>
                <a:lnTo>
                  <a:pt x="911170" y="0"/>
                </a:lnTo>
                <a:lnTo>
                  <a:pt x="1419817" y="0"/>
                </a:lnTo>
                <a:lnTo>
                  <a:pt x="1429859" y="11233"/>
                </a:lnTo>
                <a:lnTo>
                  <a:pt x="1430323" y="7047"/>
                </a:lnTo>
                <a:cubicBezTo>
                  <a:pt x="1457464" y="32398"/>
                  <a:pt x="1473112" y="78031"/>
                  <a:pt x="1488639" y="111328"/>
                </a:cubicBezTo>
                <a:lnTo>
                  <a:pt x="1486033" y="97967"/>
                </a:lnTo>
                <a:cubicBezTo>
                  <a:pt x="1486704" y="99830"/>
                  <a:pt x="1489851" y="105973"/>
                  <a:pt x="1492932" y="111891"/>
                </a:cubicBezTo>
                <a:cubicBezTo>
                  <a:pt x="1496079" y="118034"/>
                  <a:pt x="1497874" y="126584"/>
                  <a:pt x="1498081" y="132633"/>
                </a:cubicBezTo>
                <a:cubicBezTo>
                  <a:pt x="1497410" y="130770"/>
                  <a:pt x="1494933" y="126490"/>
                  <a:pt x="1494187" y="124782"/>
                </a:cubicBezTo>
                <a:cubicBezTo>
                  <a:pt x="1491917" y="126551"/>
                  <a:pt x="1487613" y="132122"/>
                  <a:pt x="1489625" y="140587"/>
                </a:cubicBezTo>
                <a:lnTo>
                  <a:pt x="1494977" y="141860"/>
                </a:lnTo>
                <a:lnTo>
                  <a:pt x="1491496" y="146106"/>
                </a:lnTo>
                <a:cubicBezTo>
                  <a:pt x="1495237" y="160021"/>
                  <a:pt x="1498599" y="140560"/>
                  <a:pt x="1501205" y="153920"/>
                </a:cubicBezTo>
                <a:cubicBezTo>
                  <a:pt x="1495237" y="160021"/>
                  <a:pt x="1497768" y="173536"/>
                  <a:pt x="1500904" y="188690"/>
                </a:cubicBezTo>
                <a:cubicBezTo>
                  <a:pt x="1502905" y="203289"/>
                  <a:pt x="1506182" y="218512"/>
                  <a:pt x="1499996" y="224698"/>
                </a:cubicBezTo>
                <a:cubicBezTo>
                  <a:pt x="1511729" y="231966"/>
                  <a:pt x="1497412" y="199070"/>
                  <a:pt x="1508397" y="207508"/>
                </a:cubicBezTo>
                <a:cubicBezTo>
                  <a:pt x="1506581" y="211225"/>
                  <a:pt x="1505370" y="213702"/>
                  <a:pt x="1505500" y="222783"/>
                </a:cubicBezTo>
                <a:lnTo>
                  <a:pt x="1511609" y="219629"/>
                </a:lnTo>
                <a:cubicBezTo>
                  <a:pt x="1514455" y="260541"/>
                  <a:pt x="1509676" y="276431"/>
                  <a:pt x="1512391" y="311140"/>
                </a:cubicBezTo>
                <a:lnTo>
                  <a:pt x="1511256" y="310585"/>
                </a:lnTo>
                <a:cubicBezTo>
                  <a:pt x="1508294" y="322759"/>
                  <a:pt x="1509559" y="329516"/>
                  <a:pt x="1515723" y="335598"/>
                </a:cubicBezTo>
                <a:cubicBezTo>
                  <a:pt x="1513311" y="337297"/>
                  <a:pt x="1511299" y="328832"/>
                  <a:pt x="1508953" y="333633"/>
                </a:cubicBezTo>
                <a:cubicBezTo>
                  <a:pt x="1525627" y="355595"/>
                  <a:pt x="1496574" y="377656"/>
                  <a:pt x="1508296" y="391058"/>
                </a:cubicBezTo>
                <a:cubicBezTo>
                  <a:pt x="1502121" y="391110"/>
                  <a:pt x="1496759" y="395972"/>
                  <a:pt x="1491320" y="400988"/>
                </a:cubicBezTo>
                <a:cubicBezTo>
                  <a:pt x="1489569" y="410683"/>
                  <a:pt x="1489623" y="419919"/>
                  <a:pt x="1489753" y="428999"/>
                </a:cubicBezTo>
                <a:cubicBezTo>
                  <a:pt x="1484016" y="537084"/>
                  <a:pt x="1472708" y="646859"/>
                  <a:pt x="1421794" y="741691"/>
                </a:cubicBezTo>
                <a:cubicBezTo>
                  <a:pt x="1409232" y="764521"/>
                  <a:pt x="1396074" y="785333"/>
                  <a:pt x="1380363" y="804897"/>
                </a:cubicBezTo>
                <a:cubicBezTo>
                  <a:pt x="1380363" y="804897"/>
                  <a:pt x="1379757" y="806136"/>
                  <a:pt x="1379152" y="807375"/>
                </a:cubicBezTo>
                <a:cubicBezTo>
                  <a:pt x="1377876" y="806751"/>
                  <a:pt x="1377270" y="807990"/>
                  <a:pt x="1377270" y="807990"/>
                </a:cubicBezTo>
                <a:cubicBezTo>
                  <a:pt x="1374319" y="811152"/>
                  <a:pt x="1370621" y="815484"/>
                  <a:pt x="1366998" y="819661"/>
                </a:cubicBezTo>
                <a:cubicBezTo>
                  <a:pt x="1366393" y="820900"/>
                  <a:pt x="1366393" y="820900"/>
                  <a:pt x="1366393" y="820900"/>
                </a:cubicBezTo>
                <a:cubicBezTo>
                  <a:pt x="1365787" y="822139"/>
                  <a:pt x="1365787" y="822139"/>
                  <a:pt x="1365787" y="822139"/>
                </a:cubicBezTo>
                <a:cubicBezTo>
                  <a:pt x="1362231" y="826540"/>
                  <a:pt x="1356868" y="831401"/>
                  <a:pt x="1353170" y="835733"/>
                </a:cubicBezTo>
                <a:cubicBezTo>
                  <a:pt x="1353236" y="838834"/>
                  <a:pt x="1353765" y="840628"/>
                  <a:pt x="1354511" y="842336"/>
                </a:cubicBezTo>
                <a:cubicBezTo>
                  <a:pt x="1352024" y="844190"/>
                  <a:pt x="1352630" y="840073"/>
                  <a:pt x="1351959" y="838211"/>
                </a:cubicBezTo>
                <a:cubicBezTo>
                  <a:pt x="1351959" y="838211"/>
                  <a:pt x="1351354" y="839449"/>
                  <a:pt x="1351354" y="839449"/>
                </a:cubicBezTo>
                <a:cubicBezTo>
                  <a:pt x="1348337" y="842388"/>
                  <a:pt x="1346520" y="846104"/>
                  <a:pt x="1344704" y="849821"/>
                </a:cubicBezTo>
                <a:cubicBezTo>
                  <a:pt x="1343569" y="849266"/>
                  <a:pt x="1344175" y="848028"/>
                  <a:pt x="1342898" y="847404"/>
                </a:cubicBezTo>
                <a:cubicBezTo>
                  <a:pt x="1320549" y="868328"/>
                  <a:pt x="1297529" y="887390"/>
                  <a:pt x="1273375" y="905898"/>
                </a:cubicBezTo>
                <a:cubicBezTo>
                  <a:pt x="1273904" y="907691"/>
                  <a:pt x="1270348" y="912092"/>
                  <a:pt x="1268531" y="915809"/>
                </a:cubicBezTo>
                <a:cubicBezTo>
                  <a:pt x="1246062" y="924396"/>
                  <a:pt x="1213311" y="947912"/>
                  <a:pt x="1197623" y="952331"/>
                </a:cubicBezTo>
                <a:cubicBezTo>
                  <a:pt x="1191514" y="955484"/>
                  <a:pt x="1183599" y="959098"/>
                  <a:pt x="1177490" y="962252"/>
                </a:cubicBezTo>
                <a:cubicBezTo>
                  <a:pt x="1163607" y="969088"/>
                  <a:pt x="1149582" y="975856"/>
                  <a:pt x="1134348" y="982223"/>
                </a:cubicBezTo>
                <a:cubicBezTo>
                  <a:pt x="1133278" y="987648"/>
                  <a:pt x="1132596" y="991919"/>
                  <a:pt x="1133938" y="995644"/>
                </a:cubicBezTo>
                <a:cubicBezTo>
                  <a:pt x="1141863" y="988774"/>
                  <a:pt x="1157421" y="975274"/>
                  <a:pt x="1163585" y="981356"/>
                </a:cubicBezTo>
                <a:cubicBezTo>
                  <a:pt x="1157011" y="988695"/>
                  <a:pt x="1141918" y="998009"/>
                  <a:pt x="1142512" y="1002904"/>
                </a:cubicBezTo>
                <a:cubicBezTo>
                  <a:pt x="1129569" y="998113"/>
                  <a:pt x="1158882" y="994214"/>
                  <a:pt x="1143669" y="991191"/>
                </a:cubicBezTo>
                <a:cubicBezTo>
                  <a:pt x="1137560" y="994345"/>
                  <a:pt x="1135743" y="998061"/>
                  <a:pt x="1132726" y="1000999"/>
                </a:cubicBezTo>
                <a:cubicBezTo>
                  <a:pt x="1135072" y="996199"/>
                  <a:pt x="1124217" y="996841"/>
                  <a:pt x="1121806" y="995662"/>
                </a:cubicBezTo>
                <a:cubicBezTo>
                  <a:pt x="1101749" y="1002551"/>
                  <a:pt x="1088265" y="1002101"/>
                  <a:pt x="1064521" y="1007187"/>
                </a:cubicBezTo>
                <a:cubicBezTo>
                  <a:pt x="1064521" y="1007187"/>
                  <a:pt x="1063244" y="1006563"/>
                  <a:pt x="1063244" y="1006563"/>
                </a:cubicBezTo>
                <a:cubicBezTo>
                  <a:pt x="1057740" y="1008478"/>
                  <a:pt x="1052984" y="1009223"/>
                  <a:pt x="1048161" y="1009744"/>
                </a:cubicBezTo>
                <a:cubicBezTo>
                  <a:pt x="1041370" y="1017168"/>
                  <a:pt x="1037208" y="1025686"/>
                  <a:pt x="1040290" y="1028727"/>
                </a:cubicBezTo>
                <a:cubicBezTo>
                  <a:pt x="1025737" y="1030823"/>
                  <a:pt x="1024395" y="1027098"/>
                  <a:pt x="1013463" y="1030772"/>
                </a:cubicBezTo>
                <a:cubicBezTo>
                  <a:pt x="1033111" y="1037305"/>
                  <a:pt x="1009918" y="1029039"/>
                  <a:pt x="1008090" y="1038890"/>
                </a:cubicBezTo>
                <a:cubicBezTo>
                  <a:pt x="1001419" y="1040138"/>
                  <a:pt x="1000046" y="1039083"/>
                  <a:pt x="999645" y="1037568"/>
                </a:cubicBezTo>
                <a:lnTo>
                  <a:pt x="999232" y="1036923"/>
                </a:lnTo>
                <a:lnTo>
                  <a:pt x="1002597" y="1037548"/>
                </a:lnTo>
                <a:lnTo>
                  <a:pt x="998281" y="1035439"/>
                </a:lnTo>
                <a:lnTo>
                  <a:pt x="997029" y="1033484"/>
                </a:lnTo>
                <a:lnTo>
                  <a:pt x="996192" y="1034418"/>
                </a:lnTo>
                <a:lnTo>
                  <a:pt x="995222" y="1033944"/>
                </a:lnTo>
                <a:lnTo>
                  <a:pt x="995813" y="1034841"/>
                </a:lnTo>
                <a:lnTo>
                  <a:pt x="990455" y="1040823"/>
                </a:lnTo>
                <a:cubicBezTo>
                  <a:pt x="987373" y="1037782"/>
                  <a:pt x="989795" y="1032826"/>
                  <a:pt x="993418" y="1028650"/>
                </a:cubicBezTo>
                <a:cubicBezTo>
                  <a:pt x="996369" y="1025487"/>
                  <a:pt x="998185" y="1021771"/>
                  <a:pt x="996985" y="1018115"/>
                </a:cubicBezTo>
                <a:cubicBezTo>
                  <a:pt x="990810" y="1018167"/>
                  <a:pt x="984778" y="1018288"/>
                  <a:pt x="978603" y="1018340"/>
                </a:cubicBezTo>
                <a:lnTo>
                  <a:pt x="978668" y="1021441"/>
                </a:lnTo>
                <a:lnTo>
                  <a:pt x="975652" y="1021502"/>
                </a:lnTo>
                <a:lnTo>
                  <a:pt x="976192" y="1017162"/>
                </a:lnTo>
                <a:cubicBezTo>
                  <a:pt x="970623" y="1015975"/>
                  <a:pt x="964590" y="1016096"/>
                  <a:pt x="958491" y="1015993"/>
                </a:cubicBezTo>
                <a:cubicBezTo>
                  <a:pt x="957335" y="1027706"/>
                  <a:pt x="959941" y="1041066"/>
                  <a:pt x="965499" y="1048387"/>
                </a:cubicBezTo>
                <a:cubicBezTo>
                  <a:pt x="964430" y="1053812"/>
                  <a:pt x="953303" y="1042427"/>
                  <a:pt x="947734" y="1041240"/>
                </a:cubicBezTo>
                <a:cubicBezTo>
                  <a:pt x="939225" y="1037081"/>
                  <a:pt x="933126" y="1036978"/>
                  <a:pt x="927622" y="1038893"/>
                </a:cubicBezTo>
                <a:cubicBezTo>
                  <a:pt x="922118" y="1040807"/>
                  <a:pt x="915480" y="1042168"/>
                  <a:pt x="909240" y="1039118"/>
                </a:cubicBezTo>
                <a:cubicBezTo>
                  <a:pt x="912398" y="1039127"/>
                  <a:pt x="916020" y="1037827"/>
                  <a:pt x="919642" y="1036528"/>
                </a:cubicBezTo>
                <a:cubicBezTo>
                  <a:pt x="917837" y="1034110"/>
                  <a:pt x="898926" y="1032542"/>
                  <a:pt x="894632" y="1034856"/>
                </a:cubicBezTo>
                <a:cubicBezTo>
                  <a:pt x="895238" y="1030740"/>
                  <a:pt x="908592" y="1022110"/>
                  <a:pt x="903563" y="1016583"/>
                </a:cubicBezTo>
                <a:cubicBezTo>
                  <a:pt x="892566" y="1014278"/>
                  <a:pt x="881040" y="1013058"/>
                  <a:pt x="870638" y="1015648"/>
                </a:cubicBezTo>
                <a:cubicBezTo>
                  <a:pt x="860983" y="1017069"/>
                  <a:pt x="853068" y="1020683"/>
                  <a:pt x="852528" y="1025023"/>
                </a:cubicBezTo>
                <a:cubicBezTo>
                  <a:pt x="864659" y="1027882"/>
                  <a:pt x="878143" y="1028333"/>
                  <a:pt x="891551" y="1028938"/>
                </a:cubicBezTo>
                <a:cubicBezTo>
                  <a:pt x="891010" y="1036156"/>
                  <a:pt x="862919" y="1028567"/>
                  <a:pt x="861773" y="1037023"/>
                </a:cubicBezTo>
                <a:cubicBezTo>
                  <a:pt x="850711" y="1031617"/>
                  <a:pt x="839791" y="1026280"/>
                  <a:pt x="829335" y="1019635"/>
                </a:cubicBezTo>
                <a:cubicBezTo>
                  <a:pt x="833551" y="1023231"/>
                  <a:pt x="847024" y="1026938"/>
                  <a:pt x="843877" y="1020795"/>
                </a:cubicBezTo>
                <a:cubicBezTo>
                  <a:pt x="830404" y="1014211"/>
                  <a:pt x="837108" y="1015952"/>
                  <a:pt x="830415" y="1008077"/>
                </a:cubicBezTo>
                <a:cubicBezTo>
                  <a:pt x="835313" y="1007401"/>
                  <a:pt x="841271" y="1007435"/>
                  <a:pt x="848051" y="1006144"/>
                </a:cubicBezTo>
                <a:cubicBezTo>
                  <a:pt x="854831" y="1004853"/>
                  <a:pt x="862074" y="1002254"/>
                  <a:pt x="868779" y="1001118"/>
                </a:cubicBezTo>
                <a:cubicBezTo>
                  <a:pt x="870519" y="1000434"/>
                  <a:pt x="872401" y="999819"/>
                  <a:pt x="874283" y="999203"/>
                </a:cubicBezTo>
                <a:cubicBezTo>
                  <a:pt x="865632" y="994976"/>
                  <a:pt x="858257" y="991371"/>
                  <a:pt x="849748" y="987213"/>
                </a:cubicBezTo>
                <a:cubicBezTo>
                  <a:pt x="849748" y="987213"/>
                  <a:pt x="847866" y="987828"/>
                  <a:pt x="847866" y="987828"/>
                </a:cubicBezTo>
                <a:cubicBezTo>
                  <a:pt x="835800" y="990948"/>
                  <a:pt x="825463" y="996640"/>
                  <a:pt x="820565" y="997316"/>
                </a:cubicBezTo>
                <a:cubicBezTo>
                  <a:pt x="810043" y="987569"/>
                  <a:pt x="824002" y="977700"/>
                  <a:pt x="827624" y="976401"/>
                </a:cubicBezTo>
                <a:cubicBezTo>
                  <a:pt x="823408" y="972805"/>
                  <a:pt x="817839" y="971618"/>
                  <a:pt x="813546" y="971055"/>
                </a:cubicBezTo>
                <a:cubicBezTo>
                  <a:pt x="809253" y="970492"/>
                  <a:pt x="805631" y="971791"/>
                  <a:pt x="801338" y="971228"/>
                </a:cubicBezTo>
                <a:cubicBezTo>
                  <a:pt x="793499" y="971810"/>
                  <a:pt x="784914" y="970683"/>
                  <a:pt x="776274" y="960322"/>
                </a:cubicBezTo>
                <a:lnTo>
                  <a:pt x="780621" y="970120"/>
                </a:lnTo>
                <a:cubicBezTo>
                  <a:pt x="774523" y="967140"/>
                  <a:pt x="760996" y="948443"/>
                  <a:pt x="760920" y="951475"/>
                </a:cubicBezTo>
                <a:cubicBezTo>
                  <a:pt x="761536" y="944102"/>
                  <a:pt x="766305" y="934346"/>
                  <a:pt x="772403" y="937326"/>
                </a:cubicBezTo>
                <a:cubicBezTo>
                  <a:pt x="764423" y="934961"/>
                  <a:pt x="755308" y="932041"/>
                  <a:pt x="746657" y="927814"/>
                </a:cubicBezTo>
                <a:cubicBezTo>
                  <a:pt x="750344" y="929616"/>
                  <a:pt x="759481" y="920268"/>
                  <a:pt x="762497" y="920207"/>
                </a:cubicBezTo>
                <a:cubicBezTo>
                  <a:pt x="757611" y="911872"/>
                  <a:pt x="741110" y="914359"/>
                  <a:pt x="742375" y="921117"/>
                </a:cubicBezTo>
                <a:cubicBezTo>
                  <a:pt x="740385" y="900383"/>
                  <a:pt x="738634" y="907202"/>
                  <a:pt x="741466" y="888825"/>
                </a:cubicBezTo>
                <a:cubicBezTo>
                  <a:pt x="738990" y="884545"/>
                  <a:pt x="729323" y="894977"/>
                  <a:pt x="730060" y="899942"/>
                </a:cubicBezTo>
                <a:cubicBezTo>
                  <a:pt x="720814" y="890819"/>
                  <a:pt x="720154" y="882822"/>
                  <a:pt x="718208" y="877458"/>
                </a:cubicBezTo>
                <a:cubicBezTo>
                  <a:pt x="728058" y="888220"/>
                  <a:pt x="737790" y="880889"/>
                  <a:pt x="746916" y="874798"/>
                </a:cubicBezTo>
                <a:cubicBezTo>
                  <a:pt x="745574" y="871072"/>
                  <a:pt x="743098" y="866793"/>
                  <a:pt x="741898" y="863137"/>
                </a:cubicBezTo>
                <a:cubicBezTo>
                  <a:pt x="729096" y="858415"/>
                  <a:pt x="718034" y="853009"/>
                  <a:pt x="706443" y="845809"/>
                </a:cubicBezTo>
                <a:cubicBezTo>
                  <a:pt x="709459" y="845749"/>
                  <a:pt x="721591" y="845730"/>
                  <a:pt x="723473" y="845115"/>
                </a:cubicBezTo>
                <a:cubicBezTo>
                  <a:pt x="718575" y="845791"/>
                  <a:pt x="710540" y="834190"/>
                  <a:pt x="705523" y="819652"/>
                </a:cubicBezTo>
                <a:cubicBezTo>
                  <a:pt x="703014" y="812382"/>
                  <a:pt x="700959" y="804184"/>
                  <a:pt x="699441" y="796415"/>
                </a:cubicBezTo>
                <a:lnTo>
                  <a:pt x="696996" y="778771"/>
                </a:lnTo>
                <a:lnTo>
                  <a:pt x="698827" y="778303"/>
                </a:lnTo>
                <a:cubicBezTo>
                  <a:pt x="700419" y="774171"/>
                  <a:pt x="700034" y="761141"/>
                  <a:pt x="695865" y="755650"/>
                </a:cubicBezTo>
                <a:cubicBezTo>
                  <a:pt x="698276" y="756829"/>
                  <a:pt x="698947" y="758691"/>
                  <a:pt x="698870" y="761723"/>
                </a:cubicBezTo>
                <a:cubicBezTo>
                  <a:pt x="706060" y="747012"/>
                  <a:pt x="678564" y="744317"/>
                  <a:pt x="688241" y="727751"/>
                </a:cubicBezTo>
                <a:cubicBezTo>
                  <a:pt x="687689" y="741103"/>
                  <a:pt x="692653" y="743529"/>
                  <a:pt x="697551" y="742853"/>
                </a:cubicBezTo>
                <a:cubicBezTo>
                  <a:pt x="691323" y="730792"/>
                  <a:pt x="694771" y="705043"/>
                  <a:pt x="681276" y="710726"/>
                </a:cubicBezTo>
                <a:cubicBezTo>
                  <a:pt x="683775" y="702738"/>
                  <a:pt x="681157" y="695512"/>
                  <a:pt x="688466" y="696014"/>
                </a:cubicBezTo>
                <a:cubicBezTo>
                  <a:pt x="685395" y="686840"/>
                  <a:pt x="682854" y="676581"/>
                  <a:pt x="679783" y="667406"/>
                </a:cubicBezTo>
                <a:cubicBezTo>
                  <a:pt x="681589" y="669823"/>
                  <a:pt x="685276" y="671625"/>
                  <a:pt x="686422" y="663168"/>
                </a:cubicBezTo>
                <a:cubicBezTo>
                  <a:pt x="684660" y="678998"/>
                  <a:pt x="698263" y="694663"/>
                  <a:pt x="689807" y="702617"/>
                </a:cubicBezTo>
                <a:cubicBezTo>
                  <a:pt x="698923" y="702659"/>
                  <a:pt x="703226" y="697089"/>
                  <a:pt x="710525" y="703725"/>
                </a:cubicBezTo>
                <a:cubicBezTo>
                  <a:pt x="705388" y="673972"/>
                  <a:pt x="691861" y="658152"/>
                  <a:pt x="681956" y="638156"/>
                </a:cubicBezTo>
                <a:lnTo>
                  <a:pt x="688950" y="611262"/>
                </a:lnTo>
                <a:lnTo>
                  <a:pt x="685263" y="609460"/>
                </a:lnTo>
                <a:lnTo>
                  <a:pt x="695136" y="605076"/>
                </a:lnTo>
                <a:cubicBezTo>
                  <a:pt x="693189" y="602589"/>
                  <a:pt x="691307" y="600327"/>
                  <a:pt x="691913" y="599088"/>
                </a:cubicBezTo>
                <a:cubicBezTo>
                  <a:pt x="693795" y="598473"/>
                  <a:pt x="694324" y="600266"/>
                  <a:pt x="695600" y="600890"/>
                </a:cubicBezTo>
                <a:cubicBezTo>
                  <a:pt x="694400" y="597234"/>
                  <a:pt x="693729" y="595371"/>
                  <a:pt x="693058" y="593509"/>
                </a:cubicBezTo>
                <a:cubicBezTo>
                  <a:pt x="699233" y="593457"/>
                  <a:pt x="704726" y="597676"/>
                  <a:pt x="709613" y="603134"/>
                </a:cubicBezTo>
                <a:cubicBezTo>
                  <a:pt x="708402" y="605612"/>
                  <a:pt x="706057" y="607535"/>
                  <a:pt x="704921" y="609858"/>
                </a:cubicBezTo>
                <a:cubicBezTo>
                  <a:pt x="708003" y="612899"/>
                  <a:pt x="709809" y="615316"/>
                  <a:pt x="712825" y="615256"/>
                </a:cubicBezTo>
                <a:cubicBezTo>
                  <a:pt x="712760" y="612154"/>
                  <a:pt x="713366" y="608038"/>
                  <a:pt x="713300" y="604936"/>
                </a:cubicBezTo>
                <a:cubicBezTo>
                  <a:pt x="712166" y="604382"/>
                  <a:pt x="711495" y="602519"/>
                  <a:pt x="710219" y="601895"/>
                </a:cubicBezTo>
                <a:cubicBezTo>
                  <a:pt x="712100" y="601280"/>
                  <a:pt x="712100" y="601280"/>
                  <a:pt x="712706" y="600041"/>
                </a:cubicBezTo>
                <a:cubicBezTo>
                  <a:pt x="713982" y="600665"/>
                  <a:pt x="713377" y="601904"/>
                  <a:pt x="714511" y="602459"/>
                </a:cubicBezTo>
                <a:cubicBezTo>
                  <a:pt x="715117" y="601220"/>
                  <a:pt x="714588" y="599426"/>
                  <a:pt x="715193" y="598187"/>
                </a:cubicBezTo>
                <a:cubicBezTo>
                  <a:pt x="714588" y="599426"/>
                  <a:pt x="714588" y="599426"/>
                  <a:pt x="713982" y="600665"/>
                </a:cubicBezTo>
                <a:cubicBezTo>
                  <a:pt x="709658" y="590638"/>
                  <a:pt x="705117" y="579642"/>
                  <a:pt x="700056" y="579668"/>
                </a:cubicBezTo>
                <a:lnTo>
                  <a:pt x="694810" y="583813"/>
                </a:lnTo>
                <a:lnTo>
                  <a:pt x="694810" y="583813"/>
                </a:lnTo>
                <a:lnTo>
                  <a:pt x="702000" y="569101"/>
                </a:lnTo>
                <a:cubicBezTo>
                  <a:pt x="694506" y="550283"/>
                  <a:pt x="695782" y="553784"/>
                  <a:pt x="690634" y="530165"/>
                </a:cubicBezTo>
                <a:cubicBezTo>
                  <a:pt x="694398" y="528935"/>
                  <a:pt x="696269" y="534453"/>
                  <a:pt x="699220" y="531291"/>
                </a:cubicBezTo>
                <a:cubicBezTo>
                  <a:pt x="691121" y="513712"/>
                  <a:pt x="716628" y="492796"/>
                  <a:pt x="707977" y="488568"/>
                </a:cubicBezTo>
                <a:cubicBezTo>
                  <a:pt x="706722" y="475676"/>
                  <a:pt x="700679" y="481931"/>
                  <a:pt x="698742" y="473311"/>
                </a:cubicBezTo>
                <a:cubicBezTo>
                  <a:pt x="700019" y="473935"/>
                  <a:pt x="701153" y="474489"/>
                  <a:pt x="702288" y="472167"/>
                </a:cubicBezTo>
                <a:lnTo>
                  <a:pt x="696807" y="461814"/>
                </a:lnTo>
                <a:cubicBezTo>
                  <a:pt x="699899" y="458721"/>
                  <a:pt x="699348" y="472072"/>
                  <a:pt x="704721" y="461077"/>
                </a:cubicBezTo>
                <a:cubicBezTo>
                  <a:pt x="704008" y="440968"/>
                  <a:pt x="701930" y="429401"/>
                  <a:pt x="707985" y="414135"/>
                </a:cubicBezTo>
                <a:cubicBezTo>
                  <a:pt x="710753" y="389779"/>
                  <a:pt x="691550" y="419723"/>
                  <a:pt x="697464" y="401510"/>
                </a:cubicBezTo>
                <a:cubicBezTo>
                  <a:pt x="702968" y="399596"/>
                  <a:pt x="710883" y="398860"/>
                  <a:pt x="713845" y="386686"/>
                </a:cubicBezTo>
                <a:cubicBezTo>
                  <a:pt x="711303" y="379305"/>
                  <a:pt x="707011" y="378742"/>
                  <a:pt x="706351" y="367868"/>
                </a:cubicBezTo>
                <a:lnTo>
                  <a:pt x="714190" y="370164"/>
                </a:lnTo>
                <a:cubicBezTo>
                  <a:pt x="717218" y="361092"/>
                  <a:pt x="717163" y="351856"/>
                  <a:pt x="723867" y="353598"/>
                </a:cubicBezTo>
                <a:cubicBezTo>
                  <a:pt x="721997" y="345202"/>
                  <a:pt x="725024" y="339007"/>
                  <a:pt x="726841" y="335290"/>
                </a:cubicBezTo>
                <a:cubicBezTo>
                  <a:pt x="725445" y="319452"/>
                  <a:pt x="706783" y="342179"/>
                  <a:pt x="702414" y="344648"/>
                </a:cubicBezTo>
                <a:cubicBezTo>
                  <a:pt x="713291" y="331738"/>
                  <a:pt x="711356" y="320241"/>
                  <a:pt x="724633" y="314643"/>
                </a:cubicBezTo>
                <a:cubicBezTo>
                  <a:pt x="724169" y="318829"/>
                  <a:pt x="723629" y="323169"/>
                  <a:pt x="722947" y="327440"/>
                </a:cubicBezTo>
                <a:cubicBezTo>
                  <a:pt x="742356" y="303544"/>
                  <a:pt x="719162" y="298156"/>
                  <a:pt x="740884" y="290738"/>
                </a:cubicBezTo>
                <a:cubicBezTo>
                  <a:pt x="736721" y="299255"/>
                  <a:pt x="738193" y="312061"/>
                  <a:pt x="744690" y="307754"/>
                </a:cubicBezTo>
                <a:lnTo>
                  <a:pt x="744571" y="292540"/>
                </a:lnTo>
                <a:cubicBezTo>
                  <a:pt x="746453" y="291925"/>
                  <a:pt x="743567" y="301066"/>
                  <a:pt x="747729" y="295426"/>
                </a:cubicBezTo>
                <a:cubicBezTo>
                  <a:pt x="748335" y="291310"/>
                  <a:pt x="745727" y="280827"/>
                  <a:pt x="744527" y="277171"/>
                </a:cubicBezTo>
                <a:lnTo>
                  <a:pt x="752193" y="252140"/>
                </a:lnTo>
                <a:cubicBezTo>
                  <a:pt x="749771" y="257095"/>
                  <a:pt x="751576" y="259512"/>
                  <a:pt x="753998" y="254557"/>
                </a:cubicBezTo>
                <a:lnTo>
                  <a:pt x="755090" y="236865"/>
                </a:lnTo>
                <a:lnTo>
                  <a:pt x="755970" y="237709"/>
                </a:lnTo>
                <a:lnTo>
                  <a:pt x="757587" y="239260"/>
                </a:lnTo>
                <a:cubicBezTo>
                  <a:pt x="759097" y="238103"/>
                  <a:pt x="761194" y="235339"/>
                  <a:pt x="763611" y="232012"/>
                </a:cubicBezTo>
                <a:cubicBezTo>
                  <a:pt x="774357" y="212899"/>
                  <a:pt x="752364" y="208290"/>
                  <a:pt x="767534" y="195943"/>
                </a:cubicBezTo>
                <a:cubicBezTo>
                  <a:pt x="766323" y="198421"/>
                  <a:pt x="767600" y="199045"/>
                  <a:pt x="766389" y="201523"/>
                </a:cubicBezTo>
                <a:lnTo>
                  <a:pt x="773709" y="195891"/>
                </a:lnTo>
                <a:cubicBezTo>
                  <a:pt x="765999" y="191356"/>
                  <a:pt x="771205" y="179895"/>
                  <a:pt x="775521" y="169894"/>
                </a:cubicBezTo>
                <a:lnTo>
                  <a:pt x="777613" y="163307"/>
                </a:lnTo>
                <a:lnTo>
                  <a:pt x="776476" y="171536"/>
                </a:lnTo>
                <a:cubicBezTo>
                  <a:pt x="780032" y="167135"/>
                  <a:pt x="783125" y="164042"/>
                  <a:pt x="787277" y="161658"/>
                </a:cubicBezTo>
                <a:cubicBezTo>
                  <a:pt x="786812" y="165844"/>
                  <a:pt x="783114" y="170176"/>
                  <a:pt x="781969" y="175755"/>
                </a:cubicBezTo>
                <a:cubicBezTo>
                  <a:pt x="795862" y="162785"/>
                  <a:pt x="795678" y="144469"/>
                  <a:pt x="796153" y="134149"/>
                </a:cubicBezTo>
                <a:cubicBezTo>
                  <a:pt x="802262" y="130996"/>
                  <a:pt x="805539" y="146219"/>
                  <a:pt x="812664" y="128405"/>
                </a:cubicBezTo>
                <a:cubicBezTo>
                  <a:pt x="823487" y="103383"/>
                  <a:pt x="797375" y="125538"/>
                  <a:pt x="804565" y="110826"/>
                </a:cubicBezTo>
                <a:lnTo>
                  <a:pt x="819118" y="105852"/>
                </a:lnTo>
                <a:cubicBezTo>
                  <a:pt x="823908" y="83828"/>
                  <a:pt x="839002" y="74514"/>
                  <a:pt x="849879" y="61604"/>
                </a:cubicBezTo>
                <a:cubicBezTo>
                  <a:pt x="851620" y="58042"/>
                  <a:pt x="852225" y="56803"/>
                  <a:pt x="851554" y="54940"/>
                </a:cubicBezTo>
                <a:cubicBezTo>
                  <a:pt x="866724" y="42594"/>
                  <a:pt x="868886" y="19477"/>
                  <a:pt x="881181" y="10138"/>
                </a:cubicBezTo>
                <a:cubicBezTo>
                  <a:pt x="880499" y="14409"/>
                  <a:pt x="890760" y="8872"/>
                  <a:pt x="893918" y="8881"/>
                </a:cubicBezTo>
                <a:close/>
              </a:path>
            </a:pathLst>
          </a:custGeom>
          <a:solidFill>
            <a:schemeClr val="accent6"/>
          </a:solidFill>
        </p:spPr>
        <p:txBody>
          <a:bodyPr wrap="square" anchor="ctr">
            <a:noAutofit/>
          </a:bodyPr>
          <a:lstStyle>
            <a:lvl1pPr algn="ctr">
              <a:buNone/>
              <a:defRPr>
                <a:solidFill>
                  <a:schemeClr val="tx1"/>
                </a:solidFill>
              </a:defRPr>
            </a:lvl1pPr>
          </a:lstStyle>
          <a:p>
            <a:r>
              <a:rPr lang="es-ES"/>
              <a:t>Haga clic en el icono para agregar una imagen</a:t>
            </a:r>
            <a:endParaRPr lang="fr-FR"/>
          </a:p>
        </p:txBody>
      </p:sp>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3309871" y="695013"/>
            <a:ext cx="2382591" cy="2852737"/>
          </a:xfrm>
        </p:spPr>
        <p:txBody>
          <a:bodyPr anchor="ctr"/>
          <a:lstStyle>
            <a:lvl1pPr algn="l">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7315082" y="4041783"/>
            <a:ext cx="4314540"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lvl1pPr>
              <a:defRPr>
                <a:solidFill>
                  <a:schemeClr val="bg2">
                    <a:lumMod val="90000"/>
                  </a:schemeClr>
                </a:solidFill>
              </a:defRPr>
            </a:lvl1pPr>
          </a:lstStyle>
          <a:p>
            <a:r>
              <a:rPr lang="en-US"/>
              <a:t>Your Footer Here</a:t>
            </a:r>
            <a:endParaRPr lang="en-US">
              <a:solidFill>
                <a:schemeClr val="bg2">
                  <a:lumMod val="90000"/>
                </a:schemeClr>
              </a:solidFill>
            </a:endParaRP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7315082" y="2983095"/>
            <a:ext cx="1701800" cy="261610"/>
          </a:xfrm>
          <a:noFill/>
        </p:spPr>
        <p:txBody>
          <a:bodyPr anchor="ctr">
            <a:noAutofit/>
          </a:bodyPr>
          <a:lstStyle>
            <a:lvl1pPr marL="0" indent="0" algn="ctr">
              <a:buNone/>
              <a:defRPr sz="1200">
                <a:solidFill>
                  <a:schemeClr val="accent6"/>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7315082" y="3248917"/>
            <a:ext cx="1701800" cy="261610"/>
          </a:xfrm>
          <a:noFill/>
        </p:spPr>
        <p:txBody>
          <a:bodyPr anchor="ctr">
            <a:noAutofit/>
          </a:bodyPr>
          <a:lstStyle>
            <a:lvl1pPr marL="0" indent="0" algn="ctr">
              <a:buNone/>
              <a:defRPr sz="1200">
                <a:solidFill>
                  <a:schemeClr val="accent6"/>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7315082" y="3514740"/>
            <a:ext cx="1701800" cy="261610"/>
          </a:xfrm>
          <a:noFill/>
        </p:spPr>
        <p:txBody>
          <a:bodyPr anchor="ctr">
            <a:noAutofit/>
          </a:bodyPr>
          <a:lstStyle>
            <a:lvl1pPr marL="0" indent="0" algn="ctr">
              <a:buNone/>
              <a:defRPr sz="1200">
                <a:solidFill>
                  <a:schemeClr val="accent6"/>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
        <p:nvSpPr>
          <p:cNvPr id="81" name="Freeform 80">
            <a:extLst>
              <a:ext uri="{FF2B5EF4-FFF2-40B4-BE49-F238E27FC236}">
                <a16:creationId xmlns:a16="http://schemas.microsoft.com/office/drawing/2014/main" id="{6243E13F-8B16-FA43-A677-6732575D4BA9}"/>
              </a:ext>
            </a:extLst>
          </p:cNvPr>
          <p:cNvSpPr/>
          <p:nvPr userDrawn="1"/>
        </p:nvSpPr>
        <p:spPr>
          <a:xfrm rot="18022693">
            <a:off x="240957" y="-1483666"/>
            <a:ext cx="11015443" cy="8960833"/>
          </a:xfrm>
          <a:custGeom>
            <a:avLst/>
            <a:gdLst>
              <a:gd name="connsiteX0" fmla="*/ 422206 w 11015443"/>
              <a:gd name="connsiteY0" fmla="*/ 3437335 h 8960833"/>
              <a:gd name="connsiteX1" fmla="*/ 420800 w 11015443"/>
              <a:gd name="connsiteY1" fmla="*/ 3437778 h 8960833"/>
              <a:gd name="connsiteX2" fmla="*/ 420537 w 11015443"/>
              <a:gd name="connsiteY2" fmla="*/ 3437329 h 8960833"/>
              <a:gd name="connsiteX3" fmla="*/ 606897 w 11015443"/>
              <a:gd name="connsiteY3" fmla="*/ 3752003 h 8960833"/>
              <a:gd name="connsiteX4" fmla="*/ 605978 w 11015443"/>
              <a:gd name="connsiteY4" fmla="*/ 3753682 h 8960833"/>
              <a:gd name="connsiteX5" fmla="*/ 604869 w 11015443"/>
              <a:gd name="connsiteY5" fmla="*/ 3751790 h 8960833"/>
              <a:gd name="connsiteX6" fmla="*/ 655204 w 11015443"/>
              <a:gd name="connsiteY6" fmla="*/ 3829574 h 8960833"/>
              <a:gd name="connsiteX7" fmla="*/ 655478 w 11015443"/>
              <a:gd name="connsiteY7" fmla="*/ 3832825 h 8960833"/>
              <a:gd name="connsiteX8" fmla="*/ 653180 w 11015443"/>
              <a:gd name="connsiteY8" fmla="*/ 3834205 h 8960833"/>
              <a:gd name="connsiteX9" fmla="*/ 650929 w 11015443"/>
              <a:gd name="connsiteY9" fmla="*/ 3830365 h 8960833"/>
              <a:gd name="connsiteX10" fmla="*/ 1421038 w 11015443"/>
              <a:gd name="connsiteY10" fmla="*/ 5085975 h 8960833"/>
              <a:gd name="connsiteX11" fmla="*/ 1411279 w 11015443"/>
              <a:gd name="connsiteY11" fmla="*/ 5090713 h 8960833"/>
              <a:gd name="connsiteX12" fmla="*/ 1420345 w 11015443"/>
              <a:gd name="connsiteY12" fmla="*/ 5085893 h 8960833"/>
              <a:gd name="connsiteX13" fmla="*/ 609130 w 11015443"/>
              <a:gd name="connsiteY13" fmla="*/ 3690374 h 8960833"/>
              <a:gd name="connsiteX14" fmla="*/ 609204 w 11015443"/>
              <a:gd name="connsiteY14" fmla="*/ 3691223 h 8960833"/>
              <a:gd name="connsiteX15" fmla="*/ 608850 w 11015443"/>
              <a:gd name="connsiteY15" fmla="*/ 3690290 h 8960833"/>
              <a:gd name="connsiteX16" fmla="*/ 608450 w 11015443"/>
              <a:gd name="connsiteY16" fmla="*/ 3682620 h 8960833"/>
              <a:gd name="connsiteX17" fmla="*/ 612402 w 11015443"/>
              <a:gd name="connsiteY17" fmla="*/ 3691873 h 8960833"/>
              <a:gd name="connsiteX18" fmla="*/ 610505 w 11015443"/>
              <a:gd name="connsiteY18" fmla="*/ 3690787 h 8960833"/>
              <a:gd name="connsiteX19" fmla="*/ 609130 w 11015443"/>
              <a:gd name="connsiteY19" fmla="*/ 3690374 h 8960833"/>
              <a:gd name="connsiteX20" fmla="*/ 1298305 w 11015443"/>
              <a:gd name="connsiteY20" fmla="*/ 4852185 h 8960833"/>
              <a:gd name="connsiteX21" fmla="*/ 1310852 w 11015443"/>
              <a:gd name="connsiteY21" fmla="*/ 4877313 h 8960833"/>
              <a:gd name="connsiteX22" fmla="*/ 1310464 w 11015443"/>
              <a:gd name="connsiteY22" fmla="*/ 4877313 h 8960833"/>
              <a:gd name="connsiteX23" fmla="*/ 1315067 w 11015443"/>
              <a:gd name="connsiteY23" fmla="*/ 4883608 h 8960833"/>
              <a:gd name="connsiteX24" fmla="*/ 1312935 w 11015443"/>
              <a:gd name="connsiteY24" fmla="*/ 4883978 h 8960833"/>
              <a:gd name="connsiteX25" fmla="*/ 1320493 w 11015443"/>
              <a:gd name="connsiteY25" fmla="*/ 4899901 h 8960833"/>
              <a:gd name="connsiteX26" fmla="*/ 1317150 w 11015443"/>
              <a:gd name="connsiteY26" fmla="*/ 4904927 h 8960833"/>
              <a:gd name="connsiteX27" fmla="*/ 1320493 w 11015443"/>
              <a:gd name="connsiteY27" fmla="*/ 4912862 h 8960833"/>
              <a:gd name="connsiteX28" fmla="*/ 1343892 w 11015443"/>
              <a:gd name="connsiteY28" fmla="*/ 5008242 h 8960833"/>
              <a:gd name="connsiteX29" fmla="*/ 1343447 w 11015443"/>
              <a:gd name="connsiteY29" fmla="*/ 5011763 h 8960833"/>
              <a:gd name="connsiteX30" fmla="*/ 1216442 w 11015443"/>
              <a:gd name="connsiteY30" fmla="*/ 4795099 h 8960833"/>
              <a:gd name="connsiteX31" fmla="*/ 1219817 w 11015443"/>
              <a:gd name="connsiteY31" fmla="*/ 4793571 h 8960833"/>
              <a:gd name="connsiteX32" fmla="*/ 1226751 w 11015443"/>
              <a:gd name="connsiteY32" fmla="*/ 4793624 h 8960833"/>
              <a:gd name="connsiteX33" fmla="*/ 1227187 w 11015443"/>
              <a:gd name="connsiteY33" fmla="*/ 4796957 h 8960833"/>
              <a:gd name="connsiteX34" fmla="*/ 1233872 w 11015443"/>
              <a:gd name="connsiteY34" fmla="*/ 4798226 h 8960833"/>
              <a:gd name="connsiteX35" fmla="*/ 1233437 w 11015443"/>
              <a:gd name="connsiteY35" fmla="*/ 4798226 h 8960833"/>
              <a:gd name="connsiteX36" fmla="*/ 1238475 w 11015443"/>
              <a:gd name="connsiteY36" fmla="*/ 4800342 h 8960833"/>
              <a:gd name="connsiteX37" fmla="*/ 1240994 w 11015443"/>
              <a:gd name="connsiteY37" fmla="*/ 4802405 h 8960833"/>
              <a:gd name="connsiteX38" fmla="*/ 1247679 w 11015443"/>
              <a:gd name="connsiteY38" fmla="*/ 4805738 h 8960833"/>
              <a:gd name="connsiteX39" fmla="*/ 1247243 w 11015443"/>
              <a:gd name="connsiteY39" fmla="*/ 4804521 h 8960833"/>
              <a:gd name="connsiteX40" fmla="*/ 1277376 w 11015443"/>
              <a:gd name="connsiteY40" fmla="*/ 4825417 h 8960833"/>
              <a:gd name="connsiteX41" fmla="*/ 1274857 w 11015443"/>
              <a:gd name="connsiteY41" fmla="*/ 4822084 h 8960833"/>
              <a:gd name="connsiteX42" fmla="*/ 1278636 w 11015443"/>
              <a:gd name="connsiteY42" fmla="*/ 4824994 h 8960833"/>
              <a:gd name="connsiteX43" fmla="*/ 1282851 w 11015443"/>
              <a:gd name="connsiteY43" fmla="*/ 4830019 h 8960833"/>
              <a:gd name="connsiteX44" fmla="*/ 1280719 w 11015443"/>
              <a:gd name="connsiteY44" fmla="*/ 4828379 h 8960833"/>
              <a:gd name="connsiteX45" fmla="*/ 1281591 w 11015443"/>
              <a:gd name="connsiteY45" fmla="*/ 4833352 h 8960833"/>
              <a:gd name="connsiteX46" fmla="*/ 1283238 w 11015443"/>
              <a:gd name="connsiteY46" fmla="*/ 4832982 h 8960833"/>
              <a:gd name="connsiteX47" fmla="*/ 1282851 w 11015443"/>
              <a:gd name="connsiteY47" fmla="*/ 4834622 h 8960833"/>
              <a:gd name="connsiteX48" fmla="*/ 1286581 w 11015443"/>
              <a:gd name="connsiteY48" fmla="*/ 4835468 h 8960833"/>
              <a:gd name="connsiteX49" fmla="*/ 1291183 w 11015443"/>
              <a:gd name="connsiteY49" fmla="*/ 4845096 h 8960833"/>
              <a:gd name="connsiteX50" fmla="*/ 1295786 w 11015443"/>
              <a:gd name="connsiteY50" fmla="*/ 4855147 h 8960833"/>
              <a:gd name="connsiteX51" fmla="*/ 1295785 w 11015443"/>
              <a:gd name="connsiteY51" fmla="*/ 4849275 h 8960833"/>
              <a:gd name="connsiteX52" fmla="*/ 1297045 w 11015443"/>
              <a:gd name="connsiteY52" fmla="*/ 4853878 h 8960833"/>
              <a:gd name="connsiteX53" fmla="*/ 612245 w 11015443"/>
              <a:gd name="connsiteY53" fmla="*/ 3677985 h 8960833"/>
              <a:gd name="connsiteX54" fmla="*/ 610234 w 11015443"/>
              <a:gd name="connsiteY54" fmla="*/ 3677600 h 8960833"/>
              <a:gd name="connsiteX55" fmla="*/ 612245 w 11015443"/>
              <a:gd name="connsiteY55" fmla="*/ 3677985 h 8960833"/>
              <a:gd name="connsiteX56" fmla="*/ 609463 w 11015443"/>
              <a:gd name="connsiteY56" fmla="*/ 3666354 h 8960833"/>
              <a:gd name="connsiteX57" fmla="*/ 606826 w 11015443"/>
              <a:gd name="connsiteY57" fmla="*/ 3666680 h 8960833"/>
              <a:gd name="connsiteX58" fmla="*/ 607995 w 11015443"/>
              <a:gd name="connsiteY58" fmla="*/ 3664300 h 8960833"/>
              <a:gd name="connsiteX59" fmla="*/ 593730 w 11015443"/>
              <a:gd name="connsiteY59" fmla="*/ 3620980 h 8960833"/>
              <a:gd name="connsiteX60" fmla="*/ 594794 w 11015443"/>
              <a:gd name="connsiteY60" fmla="*/ 3625105 h 8960833"/>
              <a:gd name="connsiteX61" fmla="*/ 593929 w 11015443"/>
              <a:gd name="connsiteY61" fmla="*/ 3622293 h 8960833"/>
              <a:gd name="connsiteX62" fmla="*/ 1842070 w 11015443"/>
              <a:gd name="connsiteY62" fmla="*/ 5729522 h 8960833"/>
              <a:gd name="connsiteX63" fmla="*/ 1841377 w 11015443"/>
              <a:gd name="connsiteY63" fmla="*/ 5730018 h 8960833"/>
              <a:gd name="connsiteX64" fmla="*/ 1841635 w 11015443"/>
              <a:gd name="connsiteY64" fmla="*/ 5729780 h 8960833"/>
              <a:gd name="connsiteX65" fmla="*/ 549630 w 11015443"/>
              <a:gd name="connsiteY65" fmla="*/ 3521213 h 8960833"/>
              <a:gd name="connsiteX66" fmla="*/ 575303 w 11015443"/>
              <a:gd name="connsiteY66" fmla="*/ 3572791 h 8960833"/>
              <a:gd name="connsiteX67" fmla="*/ 582285 w 11015443"/>
              <a:gd name="connsiteY67" fmla="*/ 3590270 h 8960833"/>
              <a:gd name="connsiteX68" fmla="*/ 582834 w 11015443"/>
              <a:gd name="connsiteY68" fmla="*/ 3591415 h 8960833"/>
              <a:gd name="connsiteX69" fmla="*/ 582806 w 11015443"/>
              <a:gd name="connsiteY69" fmla="*/ 3592367 h 8960833"/>
              <a:gd name="connsiteX70" fmla="*/ 584769 w 11015443"/>
              <a:gd name="connsiteY70" fmla="*/ 3597469 h 8960833"/>
              <a:gd name="connsiteX71" fmla="*/ 584951 w 11015443"/>
              <a:gd name="connsiteY71" fmla="*/ 3597850 h 8960833"/>
              <a:gd name="connsiteX72" fmla="*/ 585135 w 11015443"/>
              <a:gd name="connsiteY72" fmla="*/ 3598232 h 8960833"/>
              <a:gd name="connsiteX73" fmla="*/ 587484 w 11015443"/>
              <a:gd name="connsiteY73" fmla="*/ 3604029 h 8960833"/>
              <a:gd name="connsiteX74" fmla="*/ 589351 w 11015443"/>
              <a:gd name="connsiteY74" fmla="*/ 3605011 h 8960833"/>
              <a:gd name="connsiteX75" fmla="*/ 587639 w 11015443"/>
              <a:gd name="connsiteY75" fmla="*/ 3605362 h 8960833"/>
              <a:gd name="connsiteX76" fmla="*/ 587822 w 11015443"/>
              <a:gd name="connsiteY76" fmla="*/ 3605744 h 8960833"/>
              <a:gd name="connsiteX77" fmla="*/ 589839 w 11015443"/>
              <a:gd name="connsiteY77" fmla="*/ 3608942 h 8960833"/>
              <a:gd name="connsiteX78" fmla="*/ 589052 w 11015443"/>
              <a:gd name="connsiteY78" fmla="*/ 3609319 h 8960833"/>
              <a:gd name="connsiteX79" fmla="*/ 597937 w 11015443"/>
              <a:gd name="connsiteY79" fmla="*/ 3638499 h 8960833"/>
              <a:gd name="connsiteX80" fmla="*/ 600164 w 11015443"/>
              <a:gd name="connsiteY80" fmla="*/ 3641127 h 8960833"/>
              <a:gd name="connsiteX81" fmla="*/ 601140 w 11015443"/>
              <a:gd name="connsiteY81" fmla="*/ 3648990 h 8960833"/>
              <a:gd name="connsiteX82" fmla="*/ 602481 w 11015443"/>
              <a:gd name="connsiteY82" fmla="*/ 3657616 h 8960833"/>
              <a:gd name="connsiteX83" fmla="*/ 603629 w 11015443"/>
              <a:gd name="connsiteY83" fmla="*/ 3667743 h 8960833"/>
              <a:gd name="connsiteX84" fmla="*/ 605653 w 11015443"/>
              <a:gd name="connsiteY84" fmla="*/ 3691353 h 8960833"/>
              <a:gd name="connsiteX85" fmla="*/ 609388 w 11015443"/>
              <a:gd name="connsiteY85" fmla="*/ 3693318 h 8960833"/>
              <a:gd name="connsiteX86" fmla="*/ 609204 w 11015443"/>
              <a:gd name="connsiteY86" fmla="*/ 3691223 h 8960833"/>
              <a:gd name="connsiteX87" fmla="*/ 610490 w 11015443"/>
              <a:gd name="connsiteY87" fmla="*/ 3694608 h 8960833"/>
              <a:gd name="connsiteX88" fmla="*/ 607631 w 11015443"/>
              <a:gd name="connsiteY88" fmla="*/ 3697386 h 8960833"/>
              <a:gd name="connsiteX89" fmla="*/ 604868 w 11015443"/>
              <a:gd name="connsiteY89" fmla="*/ 3716838 h 8960833"/>
              <a:gd name="connsiteX90" fmla="*/ 604518 w 11015443"/>
              <a:gd name="connsiteY90" fmla="*/ 3717006 h 8960833"/>
              <a:gd name="connsiteX91" fmla="*/ 604054 w 11015443"/>
              <a:gd name="connsiteY91" fmla="*/ 3721863 h 8960833"/>
              <a:gd name="connsiteX92" fmla="*/ 608630 w 11015443"/>
              <a:gd name="connsiteY92" fmla="*/ 3726592 h 8960833"/>
              <a:gd name="connsiteX93" fmla="*/ 606249 w 11015443"/>
              <a:gd name="connsiteY93" fmla="*/ 3735184 h 8960833"/>
              <a:gd name="connsiteX94" fmla="*/ 608249 w 11015443"/>
              <a:gd name="connsiteY94" fmla="*/ 3737451 h 8960833"/>
              <a:gd name="connsiteX95" fmla="*/ 605434 w 11015443"/>
              <a:gd name="connsiteY95" fmla="*/ 3740209 h 8960833"/>
              <a:gd name="connsiteX96" fmla="*/ 606691 w 11015443"/>
              <a:gd name="connsiteY96" fmla="*/ 3742832 h 8960833"/>
              <a:gd name="connsiteX97" fmla="*/ 600403 w 11015443"/>
              <a:gd name="connsiteY97" fmla="*/ 3738455 h 8960833"/>
              <a:gd name="connsiteX98" fmla="*/ 599276 w 11015443"/>
              <a:gd name="connsiteY98" fmla="*/ 3742249 h 8960833"/>
              <a:gd name="connsiteX99" fmla="*/ 421617 w 11015443"/>
              <a:gd name="connsiteY99" fmla="*/ 3439172 h 8960833"/>
              <a:gd name="connsiteX100" fmla="*/ 424596 w 11015443"/>
              <a:gd name="connsiteY100" fmla="*/ 3440414 h 8960833"/>
              <a:gd name="connsiteX101" fmla="*/ 425532 w 11015443"/>
              <a:gd name="connsiteY101" fmla="*/ 3438557 h 8960833"/>
              <a:gd name="connsiteX102" fmla="*/ 427028 w 11015443"/>
              <a:gd name="connsiteY102" fmla="*/ 3439659 h 8960833"/>
              <a:gd name="connsiteX103" fmla="*/ 430048 w 11015443"/>
              <a:gd name="connsiteY103" fmla="*/ 3437330 h 8960833"/>
              <a:gd name="connsiteX104" fmla="*/ 434686 w 11015443"/>
              <a:gd name="connsiteY104" fmla="*/ 3439272 h 8960833"/>
              <a:gd name="connsiteX105" fmla="*/ 441806 w 11015443"/>
              <a:gd name="connsiteY105" fmla="*/ 3439556 h 8960833"/>
              <a:gd name="connsiteX106" fmla="*/ 449292 w 11015443"/>
              <a:gd name="connsiteY106" fmla="*/ 3440602 h 8960833"/>
              <a:gd name="connsiteX107" fmla="*/ 454112 w 11015443"/>
              <a:gd name="connsiteY107" fmla="*/ 3442925 h 8960833"/>
              <a:gd name="connsiteX108" fmla="*/ 449325 w 11015443"/>
              <a:gd name="connsiteY108" fmla="*/ 3438767 h 8960833"/>
              <a:gd name="connsiteX109" fmla="*/ 454146 w 11015443"/>
              <a:gd name="connsiteY109" fmla="*/ 3441090 h 8960833"/>
              <a:gd name="connsiteX110" fmla="*/ 453624 w 11015443"/>
              <a:gd name="connsiteY110" fmla="*/ 3438994 h 8960833"/>
              <a:gd name="connsiteX111" fmla="*/ 469623 w 11015443"/>
              <a:gd name="connsiteY111" fmla="*/ 3444348 h 8960833"/>
              <a:gd name="connsiteX112" fmla="*/ 476105 w 11015443"/>
              <a:gd name="connsiteY112" fmla="*/ 3447224 h 8960833"/>
              <a:gd name="connsiteX113" fmla="*/ 483536 w 11015443"/>
              <a:gd name="connsiteY113" fmla="*/ 3450174 h 8960833"/>
              <a:gd name="connsiteX114" fmla="*/ 482793 w 11015443"/>
              <a:gd name="connsiteY114" fmla="*/ 3450530 h 8960833"/>
              <a:gd name="connsiteX115" fmla="*/ 491360 w 11015443"/>
              <a:gd name="connsiteY115" fmla="*/ 3452935 h 8960833"/>
              <a:gd name="connsiteX116" fmla="*/ 489848 w 11015443"/>
              <a:gd name="connsiteY116" fmla="*/ 3454599 h 8960833"/>
              <a:gd name="connsiteX117" fmla="*/ 499672 w 11015443"/>
              <a:gd name="connsiteY117" fmla="*/ 3459627 h 8960833"/>
              <a:gd name="connsiteX118" fmla="*/ 506510 w 11015443"/>
              <a:gd name="connsiteY118" fmla="*/ 3465150 h 8960833"/>
              <a:gd name="connsiteX119" fmla="*/ 506244 w 11015443"/>
              <a:gd name="connsiteY119" fmla="*/ 3471320 h 8960833"/>
              <a:gd name="connsiteX120" fmla="*/ 513614 w 11015443"/>
              <a:gd name="connsiteY120" fmla="*/ 3477055 h 8960833"/>
              <a:gd name="connsiteX121" fmla="*/ 549630 w 11015443"/>
              <a:gd name="connsiteY121" fmla="*/ 3521213 h 8960833"/>
              <a:gd name="connsiteX122" fmla="*/ 1062827 w 11015443"/>
              <a:gd name="connsiteY122" fmla="*/ 4393117 h 8960833"/>
              <a:gd name="connsiteX123" fmla="*/ 1058431 w 11015443"/>
              <a:gd name="connsiteY123" fmla="*/ 4395811 h 8960833"/>
              <a:gd name="connsiteX124" fmla="*/ 1059577 w 11015443"/>
              <a:gd name="connsiteY124" fmla="*/ 4393384 h 8960833"/>
              <a:gd name="connsiteX125" fmla="*/ 1062827 w 11015443"/>
              <a:gd name="connsiteY125" fmla="*/ 4393117 h 8960833"/>
              <a:gd name="connsiteX126" fmla="*/ 1846852 w 11015443"/>
              <a:gd name="connsiteY126" fmla="*/ 5726686 h 8960833"/>
              <a:gd name="connsiteX127" fmla="*/ 1842070 w 11015443"/>
              <a:gd name="connsiteY127" fmla="*/ 5729522 h 8960833"/>
              <a:gd name="connsiteX128" fmla="*/ 1844332 w 11015443"/>
              <a:gd name="connsiteY128" fmla="*/ 5727902 h 8960833"/>
              <a:gd name="connsiteX129" fmla="*/ 1366516 w 11015443"/>
              <a:gd name="connsiteY129" fmla="*/ 4896568 h 8960833"/>
              <a:gd name="connsiteX130" fmla="*/ 1366516 w 11015443"/>
              <a:gd name="connsiteY130" fmla="*/ 4899901 h 8960833"/>
              <a:gd name="connsiteX131" fmla="*/ 1365692 w 11015443"/>
              <a:gd name="connsiteY131" fmla="*/ 4899901 h 8960833"/>
              <a:gd name="connsiteX132" fmla="*/ 1366516 w 11015443"/>
              <a:gd name="connsiteY132" fmla="*/ 4896568 h 8960833"/>
              <a:gd name="connsiteX133" fmla="*/ 1473204 w 11015443"/>
              <a:gd name="connsiteY133" fmla="*/ 5072589 h 8960833"/>
              <a:gd name="connsiteX134" fmla="*/ 1471109 w 11015443"/>
              <a:gd name="connsiteY134" fmla="*/ 5073521 h 8960833"/>
              <a:gd name="connsiteX135" fmla="*/ 1470285 w 11015443"/>
              <a:gd name="connsiteY135" fmla="*/ 5073521 h 8960833"/>
              <a:gd name="connsiteX136" fmla="*/ 1473204 w 11015443"/>
              <a:gd name="connsiteY136" fmla="*/ 5072589 h 8960833"/>
              <a:gd name="connsiteX137" fmla="*/ 1431274 w 11015443"/>
              <a:gd name="connsiteY137" fmla="*/ 4992317 h 8960833"/>
              <a:gd name="connsiteX138" fmla="*/ 1422179 w 11015443"/>
              <a:gd name="connsiteY138" fmla="*/ 4987769 h 8960833"/>
              <a:gd name="connsiteX139" fmla="*/ 1422567 w 11015443"/>
              <a:gd name="connsiteY139" fmla="*/ 4985230 h 8960833"/>
              <a:gd name="connsiteX140" fmla="*/ 1428889 w 11015443"/>
              <a:gd name="connsiteY140" fmla="*/ 4989945 h 8960833"/>
              <a:gd name="connsiteX141" fmla="*/ 1431384 w 11015443"/>
              <a:gd name="connsiteY141" fmla="*/ 4992372 h 8960833"/>
              <a:gd name="connsiteX142" fmla="*/ 1431423 w 11015443"/>
              <a:gd name="connsiteY142" fmla="*/ 4992464 h 8960833"/>
              <a:gd name="connsiteX143" fmla="*/ 1431274 w 11015443"/>
              <a:gd name="connsiteY143" fmla="*/ 4992317 h 8960833"/>
              <a:gd name="connsiteX144" fmla="*/ 641672 w 11015443"/>
              <a:gd name="connsiteY144" fmla="*/ 3641645 h 8960833"/>
              <a:gd name="connsiteX145" fmla="*/ 640686 w 11015443"/>
              <a:gd name="connsiteY145" fmla="*/ 3644405 h 8960833"/>
              <a:gd name="connsiteX146" fmla="*/ 640153 w 11015443"/>
              <a:gd name="connsiteY146" fmla="*/ 3644191 h 8960833"/>
              <a:gd name="connsiteX147" fmla="*/ 1362737 w 11015443"/>
              <a:gd name="connsiteY147" fmla="*/ 4850122 h 8960833"/>
              <a:gd name="connsiteX148" fmla="*/ 1360218 w 11015443"/>
              <a:gd name="connsiteY148" fmla="*/ 4851761 h 8960833"/>
              <a:gd name="connsiteX149" fmla="*/ 1360218 w 11015443"/>
              <a:gd name="connsiteY149" fmla="*/ 4850968 h 8960833"/>
              <a:gd name="connsiteX150" fmla="*/ 1088041 w 11015443"/>
              <a:gd name="connsiteY150" fmla="*/ 4381147 h 8960833"/>
              <a:gd name="connsiteX151" fmla="*/ 1083907 w 11015443"/>
              <a:gd name="connsiteY151" fmla="*/ 4384067 h 8960833"/>
              <a:gd name="connsiteX152" fmla="*/ 1083182 w 11015443"/>
              <a:gd name="connsiteY152" fmla="*/ 4381658 h 8960833"/>
              <a:gd name="connsiteX153" fmla="*/ 1088041 w 11015443"/>
              <a:gd name="connsiteY153" fmla="*/ 4381147 h 8960833"/>
              <a:gd name="connsiteX154" fmla="*/ 1359594 w 11015443"/>
              <a:gd name="connsiteY154" fmla="*/ 4825014 h 8960833"/>
              <a:gd name="connsiteX155" fmla="*/ 1359658 w 11015443"/>
              <a:gd name="connsiteY155" fmla="*/ 4826582 h 8960833"/>
              <a:gd name="connsiteX156" fmla="*/ 1359394 w 11015443"/>
              <a:gd name="connsiteY156" fmla="*/ 4827110 h 8960833"/>
              <a:gd name="connsiteX157" fmla="*/ 1358593 w 11015443"/>
              <a:gd name="connsiteY157" fmla="*/ 4824170 h 8960833"/>
              <a:gd name="connsiteX158" fmla="*/ 1357668 w 11015443"/>
              <a:gd name="connsiteY158" fmla="*/ 4820775 h 8960833"/>
              <a:gd name="connsiteX159" fmla="*/ 1358593 w 11015443"/>
              <a:gd name="connsiteY159" fmla="*/ 4824170 h 8960833"/>
              <a:gd name="connsiteX160" fmla="*/ 1355616 w 11015443"/>
              <a:gd name="connsiteY160" fmla="*/ 4821661 h 8960833"/>
              <a:gd name="connsiteX161" fmla="*/ 1357668 w 11015443"/>
              <a:gd name="connsiteY161" fmla="*/ 4820775 h 8960833"/>
              <a:gd name="connsiteX162" fmla="*/ 648745 w 11015443"/>
              <a:gd name="connsiteY162" fmla="*/ 3599242 h 8960833"/>
              <a:gd name="connsiteX163" fmla="*/ 646080 w 11015443"/>
              <a:gd name="connsiteY163" fmla="*/ 3600520 h 8960833"/>
              <a:gd name="connsiteX164" fmla="*/ 646313 w 11015443"/>
              <a:gd name="connsiteY164" fmla="*/ 3599997 h 8960833"/>
              <a:gd name="connsiteX165" fmla="*/ 1360266 w 11015443"/>
              <a:gd name="connsiteY165" fmla="*/ 4811259 h 8960833"/>
              <a:gd name="connsiteX166" fmla="*/ 1358958 w 11015443"/>
              <a:gd name="connsiteY166" fmla="*/ 4815366 h 8960833"/>
              <a:gd name="connsiteX167" fmla="*/ 1359394 w 11015443"/>
              <a:gd name="connsiteY167" fmla="*/ 4809970 h 8960833"/>
              <a:gd name="connsiteX168" fmla="*/ 1360266 w 11015443"/>
              <a:gd name="connsiteY168" fmla="*/ 4811259 h 8960833"/>
              <a:gd name="connsiteX169" fmla="*/ 745683 w 11015443"/>
              <a:gd name="connsiteY169" fmla="*/ 3757865 h 8960833"/>
              <a:gd name="connsiteX170" fmla="*/ 746903 w 11015443"/>
              <a:gd name="connsiteY170" fmla="*/ 3763323 h 8960833"/>
              <a:gd name="connsiteX171" fmla="*/ 740542 w 11015443"/>
              <a:gd name="connsiteY171" fmla="*/ 3763614 h 8960833"/>
              <a:gd name="connsiteX172" fmla="*/ 745683 w 11015443"/>
              <a:gd name="connsiteY172" fmla="*/ 3757865 h 8960833"/>
              <a:gd name="connsiteX173" fmla="*/ 649271 w 11015443"/>
              <a:gd name="connsiteY173" fmla="*/ 3591598 h 8960833"/>
              <a:gd name="connsiteX174" fmla="*/ 649377 w 11015443"/>
              <a:gd name="connsiteY174" fmla="*/ 3593229 h 8960833"/>
              <a:gd name="connsiteX175" fmla="*/ 649216 w 11015443"/>
              <a:gd name="connsiteY175" fmla="*/ 3593502 h 8960833"/>
              <a:gd name="connsiteX176" fmla="*/ 649271 w 11015443"/>
              <a:gd name="connsiteY176" fmla="*/ 3591598 h 8960833"/>
              <a:gd name="connsiteX177" fmla="*/ 1515049 w 11015443"/>
              <a:gd name="connsiteY177" fmla="*/ 5063100 h 8960833"/>
              <a:gd name="connsiteX178" fmla="*/ 1510874 w 11015443"/>
              <a:gd name="connsiteY178" fmla="*/ 5063474 h 8960833"/>
              <a:gd name="connsiteX179" fmla="*/ 1510834 w 11015443"/>
              <a:gd name="connsiteY179" fmla="*/ 5063470 h 8960833"/>
              <a:gd name="connsiteX180" fmla="*/ 1515049 w 11015443"/>
              <a:gd name="connsiteY180" fmla="*/ 5063100 h 8960833"/>
              <a:gd name="connsiteX181" fmla="*/ 1486999 w 11015443"/>
              <a:gd name="connsiteY181" fmla="*/ 5011627 h 8960833"/>
              <a:gd name="connsiteX182" fmla="*/ 1488596 w 11015443"/>
              <a:gd name="connsiteY182" fmla="*/ 5015805 h 8960833"/>
              <a:gd name="connsiteX183" fmla="*/ 1488259 w 11015443"/>
              <a:gd name="connsiteY183" fmla="*/ 5016653 h 8960833"/>
              <a:gd name="connsiteX184" fmla="*/ 1488921 w 11015443"/>
              <a:gd name="connsiteY184" fmla="*/ 5016653 h 8960833"/>
              <a:gd name="connsiteX185" fmla="*/ 1489082 w 11015443"/>
              <a:gd name="connsiteY185" fmla="*/ 5017076 h 8960833"/>
              <a:gd name="connsiteX186" fmla="*/ 1482397 w 11015443"/>
              <a:gd name="connsiteY186" fmla="*/ 5018293 h 8960833"/>
              <a:gd name="connsiteX187" fmla="*/ 1486999 w 11015443"/>
              <a:gd name="connsiteY187" fmla="*/ 5011627 h 8960833"/>
              <a:gd name="connsiteX188" fmla="*/ 648567 w 11015443"/>
              <a:gd name="connsiteY188" fmla="*/ 3564018 h 8960833"/>
              <a:gd name="connsiteX189" fmla="*/ 647020 w 11015443"/>
              <a:gd name="connsiteY189" fmla="*/ 3567627 h 8960833"/>
              <a:gd name="connsiteX190" fmla="*/ 647136 w 11015443"/>
              <a:gd name="connsiteY190" fmla="*/ 3562937 h 8960833"/>
              <a:gd name="connsiteX191" fmla="*/ 648567 w 11015443"/>
              <a:gd name="connsiteY191" fmla="*/ 3564018 h 8960833"/>
              <a:gd name="connsiteX192" fmla="*/ 792943 w 11015443"/>
              <a:gd name="connsiteY192" fmla="*/ 3763545 h 8960833"/>
              <a:gd name="connsiteX193" fmla="*/ 787264 w 11015443"/>
              <a:gd name="connsiteY193" fmla="*/ 3766267 h 8960833"/>
              <a:gd name="connsiteX194" fmla="*/ 789924 w 11015443"/>
              <a:gd name="connsiteY194" fmla="*/ 3762176 h 8960833"/>
              <a:gd name="connsiteX195" fmla="*/ 792943 w 11015443"/>
              <a:gd name="connsiteY195" fmla="*/ 3763545 h 8960833"/>
              <a:gd name="connsiteX196" fmla="*/ 1537625 w 11015443"/>
              <a:gd name="connsiteY196" fmla="*/ 5009088 h 8960833"/>
              <a:gd name="connsiteX197" fmla="*/ 1531763 w 11015443"/>
              <a:gd name="connsiteY197" fmla="*/ 5012474 h 8960833"/>
              <a:gd name="connsiteX198" fmla="*/ 1534282 w 11015443"/>
              <a:gd name="connsiteY198" fmla="*/ 5008241 h 8960833"/>
              <a:gd name="connsiteX199" fmla="*/ 1537625 w 11015443"/>
              <a:gd name="connsiteY199" fmla="*/ 5009088 h 8960833"/>
              <a:gd name="connsiteX200" fmla="*/ 1165532 w 11015443"/>
              <a:gd name="connsiteY200" fmla="*/ 4314705 h 8960833"/>
              <a:gd name="connsiteX201" fmla="*/ 1165124 w 11015443"/>
              <a:gd name="connsiteY201" fmla="*/ 4315449 h 8960833"/>
              <a:gd name="connsiteX202" fmla="*/ 1165253 w 11015443"/>
              <a:gd name="connsiteY202" fmla="*/ 4315124 h 8960833"/>
              <a:gd name="connsiteX203" fmla="*/ 1168619 w 11015443"/>
              <a:gd name="connsiteY203" fmla="*/ 4310078 h 8960833"/>
              <a:gd name="connsiteX204" fmla="*/ 1165532 w 11015443"/>
              <a:gd name="connsiteY204" fmla="*/ 4314705 h 8960833"/>
              <a:gd name="connsiteX205" fmla="*/ 1166874 w 11015443"/>
              <a:gd name="connsiteY205" fmla="*/ 4312264 h 8960833"/>
              <a:gd name="connsiteX206" fmla="*/ 1398233 w 11015443"/>
              <a:gd name="connsiteY206" fmla="*/ 4699259 h 8960833"/>
              <a:gd name="connsiteX207" fmla="*/ 1395777 w 11015443"/>
              <a:gd name="connsiteY207" fmla="*/ 4701577 h 8960833"/>
              <a:gd name="connsiteX208" fmla="*/ 1398090 w 11015443"/>
              <a:gd name="connsiteY208" fmla="*/ 4699163 h 8960833"/>
              <a:gd name="connsiteX209" fmla="*/ 951046 w 11015443"/>
              <a:gd name="connsiteY209" fmla="*/ 3866858 h 8960833"/>
              <a:gd name="connsiteX210" fmla="*/ 952303 w 11015443"/>
              <a:gd name="connsiteY210" fmla="*/ 3869481 h 8960833"/>
              <a:gd name="connsiteX211" fmla="*/ 951517 w 11015443"/>
              <a:gd name="connsiteY211" fmla="*/ 3869859 h 8960833"/>
              <a:gd name="connsiteX212" fmla="*/ 927215 w 11015443"/>
              <a:gd name="connsiteY212" fmla="*/ 3823539 h 8960833"/>
              <a:gd name="connsiteX213" fmla="*/ 927206 w 11015443"/>
              <a:gd name="connsiteY213" fmla="*/ 3823962 h 8960833"/>
              <a:gd name="connsiteX214" fmla="*/ 926497 w 11015443"/>
              <a:gd name="connsiteY214" fmla="*/ 3822484 h 8960833"/>
              <a:gd name="connsiteX215" fmla="*/ 931795 w 11015443"/>
              <a:gd name="connsiteY215" fmla="*/ 3830621 h 8960833"/>
              <a:gd name="connsiteX216" fmla="*/ 930049 w 11015443"/>
              <a:gd name="connsiteY216" fmla="*/ 3832807 h 8960833"/>
              <a:gd name="connsiteX217" fmla="*/ 929706 w 11015443"/>
              <a:gd name="connsiteY217" fmla="*/ 3832092 h 8960833"/>
              <a:gd name="connsiteX218" fmla="*/ 915928 w 11015443"/>
              <a:gd name="connsiteY218" fmla="*/ 3799442 h 8960833"/>
              <a:gd name="connsiteX219" fmla="*/ 915940 w 11015443"/>
              <a:gd name="connsiteY219" fmla="*/ 3803374 h 8960833"/>
              <a:gd name="connsiteX220" fmla="*/ 914736 w 11015443"/>
              <a:gd name="connsiteY220" fmla="*/ 3798847 h 8960833"/>
              <a:gd name="connsiteX221" fmla="*/ 915928 w 11015443"/>
              <a:gd name="connsiteY221" fmla="*/ 3799442 h 8960833"/>
              <a:gd name="connsiteX222" fmla="*/ 875405 w 11015443"/>
              <a:gd name="connsiteY222" fmla="*/ 3695411 h 8960833"/>
              <a:gd name="connsiteX223" fmla="*/ 875173 w 11015443"/>
              <a:gd name="connsiteY223" fmla="*/ 3695860 h 8960833"/>
              <a:gd name="connsiteX224" fmla="*/ 875289 w 11015443"/>
              <a:gd name="connsiteY224" fmla="*/ 3695265 h 8960833"/>
              <a:gd name="connsiteX225" fmla="*/ 878725 w 11015443"/>
              <a:gd name="connsiteY225" fmla="*/ 3688984 h 8960833"/>
              <a:gd name="connsiteX226" fmla="*/ 877285 w 11015443"/>
              <a:gd name="connsiteY226" fmla="*/ 3698532 h 8960833"/>
              <a:gd name="connsiteX227" fmla="*/ 876371 w 11015443"/>
              <a:gd name="connsiteY227" fmla="*/ 3696624 h 8960833"/>
              <a:gd name="connsiteX228" fmla="*/ 875405 w 11015443"/>
              <a:gd name="connsiteY228" fmla="*/ 3695411 h 8960833"/>
              <a:gd name="connsiteX229" fmla="*/ 881943 w 11015443"/>
              <a:gd name="connsiteY229" fmla="*/ 3686465 h 8960833"/>
              <a:gd name="connsiteX230" fmla="*/ 881939 w 11015443"/>
              <a:gd name="connsiteY230" fmla="*/ 3688851 h 8960833"/>
              <a:gd name="connsiteX231" fmla="*/ 880631 w 11015443"/>
              <a:gd name="connsiteY231" fmla="*/ 3687131 h 8960833"/>
              <a:gd name="connsiteX232" fmla="*/ 881943 w 11015443"/>
              <a:gd name="connsiteY232" fmla="*/ 3686465 h 8960833"/>
              <a:gd name="connsiteX233" fmla="*/ 1610218 w 11015443"/>
              <a:gd name="connsiteY233" fmla="*/ 4926019 h 8960833"/>
              <a:gd name="connsiteX234" fmla="*/ 1609919 w 11015443"/>
              <a:gd name="connsiteY234" fmla="*/ 4926816 h 8960833"/>
              <a:gd name="connsiteX235" fmla="*/ 1610003 w 11015443"/>
              <a:gd name="connsiteY235" fmla="*/ 4925823 h 8960833"/>
              <a:gd name="connsiteX236" fmla="*/ 1612957 w 11015443"/>
              <a:gd name="connsiteY236" fmla="*/ 4918734 h 8960833"/>
              <a:gd name="connsiteX237" fmla="*/ 1612521 w 11015443"/>
              <a:gd name="connsiteY237" fmla="*/ 4928785 h 8960833"/>
              <a:gd name="connsiteX238" fmla="*/ 1611281 w 11015443"/>
              <a:gd name="connsiteY238" fmla="*/ 4926986 h 8960833"/>
              <a:gd name="connsiteX239" fmla="*/ 1610218 w 11015443"/>
              <a:gd name="connsiteY239" fmla="*/ 4926019 h 8960833"/>
              <a:gd name="connsiteX240" fmla="*/ 1016726 w 11015443"/>
              <a:gd name="connsiteY240" fmla="*/ 3900314 h 8960833"/>
              <a:gd name="connsiteX241" fmla="*/ 1015573 w 11015443"/>
              <a:gd name="connsiteY241" fmla="*/ 3899928 h 8960833"/>
              <a:gd name="connsiteX242" fmla="*/ 1015757 w 11015443"/>
              <a:gd name="connsiteY242" fmla="*/ 3900310 h 8960833"/>
              <a:gd name="connsiteX243" fmla="*/ 1015756 w 11015443"/>
              <a:gd name="connsiteY243" fmla="*/ 3900310 h 8960833"/>
              <a:gd name="connsiteX244" fmla="*/ 1015771 w 11015443"/>
              <a:gd name="connsiteY244" fmla="*/ 3900340 h 8960833"/>
              <a:gd name="connsiteX245" fmla="*/ 1015757 w 11015443"/>
              <a:gd name="connsiteY245" fmla="*/ 3900310 h 8960833"/>
              <a:gd name="connsiteX246" fmla="*/ 885318 w 11015443"/>
              <a:gd name="connsiteY246" fmla="*/ 3675615 h 8960833"/>
              <a:gd name="connsiteX247" fmla="*/ 885490 w 11015443"/>
              <a:gd name="connsiteY247" fmla="*/ 3677880 h 8960833"/>
              <a:gd name="connsiteX248" fmla="*/ 883046 w 11015443"/>
              <a:gd name="connsiteY248" fmla="*/ 3676705 h 8960833"/>
              <a:gd name="connsiteX249" fmla="*/ 885318 w 11015443"/>
              <a:gd name="connsiteY249" fmla="*/ 3675615 h 8960833"/>
              <a:gd name="connsiteX250" fmla="*/ 1618032 w 11015443"/>
              <a:gd name="connsiteY250" fmla="*/ 4914039 h 8960833"/>
              <a:gd name="connsiteX251" fmla="*/ 1618383 w 11015443"/>
              <a:gd name="connsiteY251" fmla="*/ 4916195 h 8960833"/>
              <a:gd name="connsiteX252" fmla="*/ 1616736 w 11015443"/>
              <a:gd name="connsiteY252" fmla="*/ 4914978 h 8960833"/>
              <a:gd name="connsiteX253" fmla="*/ 1618032 w 11015443"/>
              <a:gd name="connsiteY253" fmla="*/ 4914039 h 8960833"/>
              <a:gd name="connsiteX254" fmla="*/ 1704180 w 11015443"/>
              <a:gd name="connsiteY254" fmla="*/ 5045907 h 8960833"/>
              <a:gd name="connsiteX255" fmla="*/ 1702920 w 11015443"/>
              <a:gd name="connsiteY255" fmla="*/ 5051355 h 8960833"/>
              <a:gd name="connsiteX256" fmla="*/ 1697059 w 11015443"/>
              <a:gd name="connsiteY256" fmla="*/ 5048870 h 8960833"/>
              <a:gd name="connsiteX257" fmla="*/ 1704180 w 11015443"/>
              <a:gd name="connsiteY257" fmla="*/ 5045907 h 8960833"/>
              <a:gd name="connsiteX258" fmla="*/ 1895782 w 11015443"/>
              <a:gd name="connsiteY258" fmla="*/ 5372251 h 8960833"/>
              <a:gd name="connsiteX259" fmla="*/ 1938462 w 11015443"/>
              <a:gd name="connsiteY259" fmla="*/ 5507412 h 8960833"/>
              <a:gd name="connsiteX260" fmla="*/ 1904986 w 11015443"/>
              <a:gd name="connsiteY260" fmla="*/ 5646752 h 8960833"/>
              <a:gd name="connsiteX261" fmla="*/ 1894522 w 11015443"/>
              <a:gd name="connsiteY261" fmla="*/ 5667225 h 8960833"/>
              <a:gd name="connsiteX262" fmla="*/ 1893262 w 11015443"/>
              <a:gd name="connsiteY262" fmla="*/ 5669764 h 8960833"/>
              <a:gd name="connsiteX263" fmla="*/ 1892439 w 11015443"/>
              <a:gd name="connsiteY263" fmla="*/ 5671034 h 8960833"/>
              <a:gd name="connsiteX264" fmla="*/ 1886141 w 11015443"/>
              <a:gd name="connsiteY264" fmla="*/ 5681455 h 8960833"/>
              <a:gd name="connsiteX265" fmla="*/ 1885753 w 11015443"/>
              <a:gd name="connsiteY265" fmla="*/ 5681878 h 8960833"/>
              <a:gd name="connsiteX266" fmla="*/ 1885317 w 11015443"/>
              <a:gd name="connsiteY266" fmla="*/ 5682302 h 8960833"/>
              <a:gd name="connsiteX267" fmla="*/ 1876936 w 11015443"/>
              <a:gd name="connsiteY267" fmla="*/ 5694468 h 8960833"/>
              <a:gd name="connsiteX268" fmla="*/ 1876113 w 11015443"/>
              <a:gd name="connsiteY268" fmla="*/ 5698225 h 8960833"/>
              <a:gd name="connsiteX269" fmla="*/ 1875289 w 11015443"/>
              <a:gd name="connsiteY269" fmla="*/ 5696956 h 8960833"/>
              <a:gd name="connsiteX270" fmla="*/ 1874465 w 11015443"/>
              <a:gd name="connsiteY270" fmla="*/ 5697801 h 8960833"/>
              <a:gd name="connsiteX271" fmla="*/ 1869427 w 11015443"/>
              <a:gd name="connsiteY271" fmla="*/ 5705313 h 8960833"/>
              <a:gd name="connsiteX272" fmla="*/ 1868604 w 11015443"/>
              <a:gd name="connsiteY272" fmla="*/ 5704891 h 8960833"/>
              <a:gd name="connsiteX273" fmla="*/ 1841635 w 11015443"/>
              <a:gd name="connsiteY273" fmla="*/ 5729780 h 8960833"/>
              <a:gd name="connsiteX274" fmla="*/ 1838470 w 11015443"/>
              <a:gd name="connsiteY274" fmla="*/ 5731659 h 8960833"/>
              <a:gd name="connsiteX275" fmla="*/ 1840118 w 11015443"/>
              <a:gd name="connsiteY275" fmla="*/ 5730441 h 8960833"/>
              <a:gd name="connsiteX276" fmla="*/ 1819625 w 11015443"/>
              <a:gd name="connsiteY276" fmla="*/ 5741709 h 8960833"/>
              <a:gd name="connsiteX277" fmla="*/ 1810857 w 11015443"/>
              <a:gd name="connsiteY277" fmla="*/ 5744671 h 8960833"/>
              <a:gd name="connsiteX278" fmla="*/ 1804171 w 11015443"/>
              <a:gd name="connsiteY278" fmla="*/ 5748427 h 8960833"/>
              <a:gd name="connsiteX279" fmla="*/ 1777016 w 11015443"/>
              <a:gd name="connsiteY279" fmla="*/ 5751408 h 8960833"/>
              <a:gd name="connsiteX280" fmla="*/ 1396080 w 11015443"/>
              <a:gd name="connsiteY280" fmla="*/ 5101552 h 8960833"/>
              <a:gd name="connsiteX281" fmla="*/ 1398296 w 11015443"/>
              <a:gd name="connsiteY281" fmla="*/ 5099918 h 8960833"/>
              <a:gd name="connsiteX282" fmla="*/ 1406241 w 11015443"/>
              <a:gd name="connsiteY282" fmla="*/ 5096956 h 8960833"/>
              <a:gd name="connsiteX283" fmla="*/ 1425522 w 11015443"/>
              <a:gd name="connsiteY283" fmla="*/ 5087328 h 8960833"/>
              <a:gd name="connsiteX284" fmla="*/ 1422179 w 11015443"/>
              <a:gd name="connsiteY284" fmla="*/ 5086111 h 8960833"/>
              <a:gd name="connsiteX285" fmla="*/ 1421038 w 11015443"/>
              <a:gd name="connsiteY285" fmla="*/ 5085975 h 8960833"/>
              <a:gd name="connsiteX286" fmla="*/ 1439717 w 11015443"/>
              <a:gd name="connsiteY286" fmla="*/ 5076906 h 8960833"/>
              <a:gd name="connsiteX287" fmla="*/ 1434290 w 11015443"/>
              <a:gd name="connsiteY287" fmla="*/ 5082302 h 8960833"/>
              <a:gd name="connsiteX288" fmla="*/ 1443495 w 11015443"/>
              <a:gd name="connsiteY288" fmla="*/ 5077277 h 8960833"/>
              <a:gd name="connsiteX289" fmla="*/ 1443495 w 11015443"/>
              <a:gd name="connsiteY289" fmla="*/ 5079393 h 8960833"/>
              <a:gd name="connsiteX290" fmla="*/ 1460209 w 11015443"/>
              <a:gd name="connsiteY290" fmla="*/ 5072304 h 8960833"/>
              <a:gd name="connsiteX291" fmla="*/ 1473629 w 11015443"/>
              <a:gd name="connsiteY291" fmla="*/ 5066856 h 8960833"/>
              <a:gd name="connsiteX292" fmla="*/ 1488695 w 11015443"/>
              <a:gd name="connsiteY292" fmla="*/ 5065162 h 8960833"/>
              <a:gd name="connsiteX293" fmla="*/ 1469413 w 11015443"/>
              <a:gd name="connsiteY293" fmla="*/ 5070611 h 8960833"/>
              <a:gd name="connsiteX294" fmla="*/ 1457738 w 11015443"/>
              <a:gd name="connsiteY294" fmla="*/ 5076060 h 8960833"/>
              <a:gd name="connsiteX295" fmla="*/ 1471545 w 11015443"/>
              <a:gd name="connsiteY295" fmla="*/ 5072304 h 8960833"/>
              <a:gd name="connsiteX296" fmla="*/ 1462728 w 11015443"/>
              <a:gd name="connsiteY296" fmla="*/ 5076906 h 8960833"/>
              <a:gd name="connsiteX297" fmla="*/ 1497464 w 11015443"/>
              <a:gd name="connsiteY297" fmla="*/ 5066855 h 8960833"/>
              <a:gd name="connsiteX298" fmla="*/ 1479878 w 11015443"/>
              <a:gd name="connsiteY298" fmla="*/ 5070611 h 8960833"/>
              <a:gd name="connsiteX299" fmla="*/ 1492038 w 11015443"/>
              <a:gd name="connsiteY299" fmla="*/ 5065163 h 8960833"/>
              <a:gd name="connsiteX300" fmla="*/ 1510874 w 11015443"/>
              <a:gd name="connsiteY300" fmla="*/ 5063474 h 8960833"/>
              <a:gd name="connsiteX301" fmla="*/ 1531503 w 11015443"/>
              <a:gd name="connsiteY301" fmla="*/ 5065367 h 8960833"/>
              <a:gd name="connsiteX302" fmla="*/ 1543051 w 11015443"/>
              <a:gd name="connsiteY302" fmla="*/ 5068496 h 8960833"/>
              <a:gd name="connsiteX303" fmla="*/ 1556034 w 11015443"/>
              <a:gd name="connsiteY303" fmla="*/ 5068918 h 8960833"/>
              <a:gd name="connsiteX304" fmla="*/ 1559813 w 11015443"/>
              <a:gd name="connsiteY304" fmla="*/ 5067279 h 8960833"/>
              <a:gd name="connsiteX305" fmla="*/ 1550608 w 11015443"/>
              <a:gd name="connsiteY305" fmla="*/ 5066009 h 8960833"/>
              <a:gd name="connsiteX306" fmla="*/ 1545182 w 11015443"/>
              <a:gd name="connsiteY306" fmla="*/ 5062676 h 8960833"/>
              <a:gd name="connsiteX307" fmla="*/ 1553515 w 11015443"/>
              <a:gd name="connsiteY307" fmla="*/ 5065163 h 8960833"/>
              <a:gd name="connsiteX308" fmla="*/ 1563592 w 11015443"/>
              <a:gd name="connsiteY308" fmla="*/ 5066009 h 8960833"/>
              <a:gd name="connsiteX309" fmla="*/ 1576139 w 11015443"/>
              <a:gd name="connsiteY309" fmla="*/ 5067278 h 8960833"/>
              <a:gd name="connsiteX310" fmla="*/ 1591593 w 11015443"/>
              <a:gd name="connsiteY310" fmla="*/ 5071457 h 8960833"/>
              <a:gd name="connsiteX311" fmla="*/ 1587426 w 11015443"/>
              <a:gd name="connsiteY311" fmla="*/ 5074791 h 8960833"/>
              <a:gd name="connsiteX312" fmla="*/ 1604140 w 11015443"/>
              <a:gd name="connsiteY312" fmla="*/ 5076484 h 8960833"/>
              <a:gd name="connsiteX313" fmla="*/ 1607095 w 11015443"/>
              <a:gd name="connsiteY313" fmla="*/ 5078970 h 8960833"/>
              <a:gd name="connsiteX314" fmla="*/ 1633450 w 11015443"/>
              <a:gd name="connsiteY314" fmla="*/ 5083149 h 8960833"/>
              <a:gd name="connsiteX315" fmla="*/ 1635145 w 11015443"/>
              <a:gd name="connsiteY315" fmla="*/ 5087328 h 8960833"/>
              <a:gd name="connsiteX316" fmla="*/ 1651035 w 11015443"/>
              <a:gd name="connsiteY316" fmla="*/ 5093623 h 8960833"/>
              <a:gd name="connsiteX317" fmla="*/ 1650163 w 11015443"/>
              <a:gd name="connsiteY317" fmla="*/ 5093623 h 8960833"/>
              <a:gd name="connsiteX318" fmla="*/ 1661500 w 11015443"/>
              <a:gd name="connsiteY318" fmla="*/ 5099918 h 8960833"/>
              <a:gd name="connsiteX319" fmla="*/ 1667749 w 11015443"/>
              <a:gd name="connsiteY319" fmla="*/ 5104097 h 8960833"/>
              <a:gd name="connsiteX320" fmla="*/ 1683639 w 11015443"/>
              <a:gd name="connsiteY320" fmla="*/ 5114519 h 8960833"/>
              <a:gd name="connsiteX321" fmla="*/ 1682379 w 11015443"/>
              <a:gd name="connsiteY321" fmla="*/ 5112456 h 8960833"/>
              <a:gd name="connsiteX322" fmla="*/ 1717115 w 11015443"/>
              <a:gd name="connsiteY322" fmla="*/ 5141339 h 8960833"/>
              <a:gd name="connsiteX323" fmla="*/ 1746425 w 11015443"/>
              <a:gd name="connsiteY323" fmla="*/ 5176466 h 8960833"/>
              <a:gd name="connsiteX324" fmla="*/ 1740999 w 11015443"/>
              <a:gd name="connsiteY324" fmla="*/ 5168107 h 8960833"/>
              <a:gd name="connsiteX325" fmla="*/ 1757276 w 11015443"/>
              <a:gd name="connsiteY325" fmla="*/ 5190697 h 8960833"/>
              <a:gd name="connsiteX326" fmla="*/ 1753110 w 11015443"/>
              <a:gd name="connsiteY326" fmla="*/ 5185670 h 8960833"/>
              <a:gd name="connsiteX327" fmla="*/ 1756453 w 11015443"/>
              <a:gd name="connsiteY327" fmla="*/ 5195722 h 8960833"/>
              <a:gd name="connsiteX328" fmla="*/ 1759408 w 11015443"/>
              <a:gd name="connsiteY328" fmla="*/ 5196991 h 8960833"/>
              <a:gd name="connsiteX329" fmla="*/ 1759795 w 11015443"/>
              <a:gd name="connsiteY329" fmla="*/ 5199900 h 8960833"/>
              <a:gd name="connsiteX330" fmla="*/ 1765657 w 11015443"/>
              <a:gd name="connsiteY330" fmla="*/ 5204503 h 8960833"/>
              <a:gd name="connsiteX331" fmla="*/ 1790752 w 11015443"/>
              <a:gd name="connsiteY331" fmla="*/ 5250527 h 8960833"/>
              <a:gd name="connsiteX332" fmla="*/ 1789105 w 11015443"/>
              <a:gd name="connsiteY332" fmla="*/ 5244654 h 8960833"/>
              <a:gd name="connsiteX333" fmla="*/ 1787409 w 11015443"/>
              <a:gd name="connsiteY333" fmla="*/ 5239206 h 8960833"/>
              <a:gd name="connsiteX334" fmla="*/ 1792448 w 11015443"/>
              <a:gd name="connsiteY334" fmla="*/ 5249257 h 8960833"/>
              <a:gd name="connsiteX335" fmla="*/ 1792835 w 11015443"/>
              <a:gd name="connsiteY335" fmla="*/ 5246348 h 8960833"/>
              <a:gd name="connsiteX336" fmla="*/ 1812504 w 11015443"/>
              <a:gd name="connsiteY336" fmla="*/ 5276025 h 8960833"/>
              <a:gd name="connsiteX337" fmla="*/ 1833869 w 11015443"/>
              <a:gd name="connsiteY337" fmla="*/ 5301153 h 8960833"/>
              <a:gd name="connsiteX338" fmla="*/ 1832609 w 11015443"/>
              <a:gd name="connsiteY338" fmla="*/ 5300729 h 8960833"/>
              <a:gd name="connsiteX339" fmla="*/ 1847240 w 11015443"/>
              <a:gd name="connsiteY339" fmla="*/ 5313267 h 8960833"/>
              <a:gd name="connsiteX340" fmla="*/ 1844720 w 11015443"/>
              <a:gd name="connsiteY340" fmla="*/ 5314113 h 8960833"/>
              <a:gd name="connsiteX341" fmla="*/ 1876936 w 11015443"/>
              <a:gd name="connsiteY341" fmla="*/ 5345483 h 8960833"/>
              <a:gd name="connsiteX342" fmla="*/ 1878196 w 11015443"/>
              <a:gd name="connsiteY342" fmla="*/ 5354689 h 8960833"/>
              <a:gd name="connsiteX343" fmla="*/ 1895782 w 11015443"/>
              <a:gd name="connsiteY343" fmla="*/ 5372251 h 8960833"/>
              <a:gd name="connsiteX344" fmla="*/ 1620467 w 11015443"/>
              <a:gd name="connsiteY344" fmla="*/ 4902017 h 8960833"/>
              <a:gd name="connsiteX345" fmla="*/ 1620902 w 11015443"/>
              <a:gd name="connsiteY345" fmla="*/ 4904504 h 8960833"/>
              <a:gd name="connsiteX346" fmla="*/ 1618383 w 11015443"/>
              <a:gd name="connsiteY346" fmla="*/ 4903657 h 8960833"/>
              <a:gd name="connsiteX347" fmla="*/ 1620467 w 11015443"/>
              <a:gd name="connsiteY347" fmla="*/ 4902017 h 8960833"/>
              <a:gd name="connsiteX348" fmla="*/ 891305 w 11015443"/>
              <a:gd name="connsiteY348" fmla="*/ 3632854 h 8960833"/>
              <a:gd name="connsiteX349" fmla="*/ 890291 w 11015443"/>
              <a:gd name="connsiteY349" fmla="*/ 3636566 h 8960833"/>
              <a:gd name="connsiteX350" fmla="*/ 890884 w 11015443"/>
              <a:gd name="connsiteY350" fmla="*/ 3633994 h 8960833"/>
              <a:gd name="connsiteX351" fmla="*/ 1156442 w 11015443"/>
              <a:gd name="connsiteY351" fmla="*/ 4072749 h 8960833"/>
              <a:gd name="connsiteX352" fmla="*/ 1186489 w 11015443"/>
              <a:gd name="connsiteY352" fmla="*/ 4212869 h 8960833"/>
              <a:gd name="connsiteX353" fmla="*/ 1185903 w 11015443"/>
              <a:gd name="connsiteY353" fmla="*/ 4235853 h 8960833"/>
              <a:gd name="connsiteX354" fmla="*/ 1185864 w 11015443"/>
              <a:gd name="connsiteY354" fmla="*/ 4238688 h 8960833"/>
              <a:gd name="connsiteX355" fmla="*/ 1185671 w 11015443"/>
              <a:gd name="connsiteY355" fmla="*/ 4240188 h 8960833"/>
              <a:gd name="connsiteX356" fmla="*/ 1184496 w 11015443"/>
              <a:gd name="connsiteY356" fmla="*/ 4252308 h 8960833"/>
              <a:gd name="connsiteX357" fmla="*/ 1184330 w 11015443"/>
              <a:gd name="connsiteY357" fmla="*/ 4252857 h 8960833"/>
              <a:gd name="connsiteX358" fmla="*/ 1184120 w 11015443"/>
              <a:gd name="connsiteY358" fmla="*/ 4253428 h 8960833"/>
              <a:gd name="connsiteX359" fmla="*/ 1181821 w 11015443"/>
              <a:gd name="connsiteY359" fmla="*/ 4268022 h 8960833"/>
              <a:gd name="connsiteX360" fmla="*/ 1182703 w 11015443"/>
              <a:gd name="connsiteY360" fmla="*/ 4271765 h 8960833"/>
              <a:gd name="connsiteX361" fmla="*/ 1181411 w 11015443"/>
              <a:gd name="connsiteY361" fmla="*/ 4270976 h 8960833"/>
              <a:gd name="connsiteX362" fmla="*/ 1181034 w 11015443"/>
              <a:gd name="connsiteY362" fmla="*/ 4272096 h 8960833"/>
              <a:gd name="connsiteX363" fmla="*/ 1179738 w 11015443"/>
              <a:gd name="connsiteY363" fmla="*/ 4281047 h 8960833"/>
              <a:gd name="connsiteX364" fmla="*/ 1178813 w 11015443"/>
              <a:gd name="connsiteY364" fmla="*/ 4281022 h 8960833"/>
              <a:gd name="connsiteX365" fmla="*/ 1165253 w 11015443"/>
              <a:gd name="connsiteY365" fmla="*/ 4315124 h 8960833"/>
              <a:gd name="connsiteX366" fmla="*/ 1163211 w 11015443"/>
              <a:gd name="connsiteY366" fmla="*/ 4318185 h 8960833"/>
              <a:gd name="connsiteX367" fmla="*/ 1164171 w 11015443"/>
              <a:gd name="connsiteY367" fmla="*/ 4316376 h 8960833"/>
              <a:gd name="connsiteX368" fmla="*/ 1150562 w 11015443"/>
              <a:gd name="connsiteY368" fmla="*/ 4335395 h 8960833"/>
              <a:gd name="connsiteX369" fmla="*/ 1143936 w 11015443"/>
              <a:gd name="connsiteY369" fmla="*/ 4341857 h 8960833"/>
              <a:gd name="connsiteX370" fmla="*/ 1139531 w 11015443"/>
              <a:gd name="connsiteY370" fmla="*/ 4348134 h 8960833"/>
              <a:gd name="connsiteX371" fmla="*/ 1107001 w 11015443"/>
              <a:gd name="connsiteY371" fmla="*/ 4368362 h 8960833"/>
              <a:gd name="connsiteX372" fmla="*/ 1091144 w 11015443"/>
              <a:gd name="connsiteY372" fmla="*/ 4375964 h 8960833"/>
              <a:gd name="connsiteX373" fmla="*/ 1084932 w 11015443"/>
              <a:gd name="connsiteY373" fmla="*/ 4378472 h 8960833"/>
              <a:gd name="connsiteX374" fmla="*/ 1032942 w 11015443"/>
              <a:gd name="connsiteY374" fmla="*/ 4396883 h 8960833"/>
              <a:gd name="connsiteX375" fmla="*/ 1029723 w 11015443"/>
              <a:gd name="connsiteY375" fmla="*/ 4401712 h 8960833"/>
              <a:gd name="connsiteX376" fmla="*/ 1053793 w 11015443"/>
              <a:gd name="connsiteY376" fmla="*/ 4393869 h 8960833"/>
              <a:gd name="connsiteX377" fmla="*/ 1034178 w 11015443"/>
              <a:gd name="connsiteY377" fmla="*/ 4403272 h 8960833"/>
              <a:gd name="connsiteX378" fmla="*/ 1036643 w 11015443"/>
              <a:gd name="connsiteY378" fmla="*/ 4400682 h 8960833"/>
              <a:gd name="connsiteX379" fmla="*/ 1037230 w 11015443"/>
              <a:gd name="connsiteY379" fmla="*/ 4398992 h 8960833"/>
              <a:gd name="connsiteX380" fmla="*/ 1027634 w 11015443"/>
              <a:gd name="connsiteY380" fmla="*/ 4403183 h 8960833"/>
              <a:gd name="connsiteX381" fmla="*/ 1020519 w 11015443"/>
              <a:gd name="connsiteY381" fmla="*/ 4401900 h 8960833"/>
              <a:gd name="connsiteX382" fmla="*/ 998306 w 11015443"/>
              <a:gd name="connsiteY382" fmla="*/ 4406007 h 8960833"/>
              <a:gd name="connsiteX383" fmla="*/ 989023 w 11015443"/>
              <a:gd name="connsiteY383" fmla="*/ 4407135 h 8960833"/>
              <a:gd name="connsiteX384" fmla="*/ 653223 w 11015443"/>
              <a:gd name="connsiteY384" fmla="*/ 3834280 h 8960833"/>
              <a:gd name="connsiteX385" fmla="*/ 662967 w 11015443"/>
              <a:gd name="connsiteY385" fmla="*/ 3831367 h 8960833"/>
              <a:gd name="connsiteX386" fmla="*/ 668691 w 11015443"/>
              <a:gd name="connsiteY386" fmla="*/ 3828681 h 8960833"/>
              <a:gd name="connsiteX387" fmla="*/ 672430 w 11015443"/>
              <a:gd name="connsiteY387" fmla="*/ 3829646 h 8960833"/>
              <a:gd name="connsiteX388" fmla="*/ 698001 w 11015443"/>
              <a:gd name="connsiteY388" fmla="*/ 3822022 h 8960833"/>
              <a:gd name="connsiteX389" fmla="*/ 701337 w 11015443"/>
              <a:gd name="connsiteY389" fmla="*/ 3825058 h 8960833"/>
              <a:gd name="connsiteX390" fmla="*/ 718387 w 11015443"/>
              <a:gd name="connsiteY390" fmla="*/ 3823865 h 8960833"/>
              <a:gd name="connsiteX391" fmla="*/ 717601 w 11015443"/>
              <a:gd name="connsiteY391" fmla="*/ 3824242 h 8960833"/>
              <a:gd name="connsiteX392" fmla="*/ 730544 w 11015443"/>
              <a:gd name="connsiteY392" fmla="*/ 3825019 h 8960833"/>
              <a:gd name="connsiteX393" fmla="*/ 737986 w 11015443"/>
              <a:gd name="connsiteY393" fmla="*/ 3826086 h 8960833"/>
              <a:gd name="connsiteX394" fmla="*/ 756820 w 11015443"/>
              <a:gd name="connsiteY394" fmla="*/ 3828614 h 8960833"/>
              <a:gd name="connsiteX395" fmla="*/ 754792 w 11015443"/>
              <a:gd name="connsiteY395" fmla="*/ 3827298 h 8960833"/>
              <a:gd name="connsiteX396" fmla="*/ 798601 w 11015443"/>
              <a:gd name="connsiteY396" fmla="*/ 3838329 h 8960833"/>
              <a:gd name="connsiteX397" fmla="*/ 840214 w 11015443"/>
              <a:gd name="connsiteY397" fmla="*/ 3857333 h 8960833"/>
              <a:gd name="connsiteX398" fmla="*/ 831708 w 11015443"/>
              <a:gd name="connsiteY398" fmla="*/ 3852142 h 8960833"/>
              <a:gd name="connsiteX399" fmla="*/ 856151 w 11015443"/>
              <a:gd name="connsiteY399" fmla="*/ 3865475 h 8960833"/>
              <a:gd name="connsiteX400" fmla="*/ 850222 w 11015443"/>
              <a:gd name="connsiteY400" fmla="*/ 3862744 h 8960833"/>
              <a:gd name="connsiteX401" fmla="*/ 857581 w 11015443"/>
              <a:gd name="connsiteY401" fmla="*/ 3870363 h 8960833"/>
              <a:gd name="connsiteX402" fmla="*/ 860794 w 11015443"/>
              <a:gd name="connsiteY402" fmla="*/ 3870230 h 8960833"/>
              <a:gd name="connsiteX403" fmla="*/ 862402 w 11015443"/>
              <a:gd name="connsiteY403" fmla="*/ 3872686 h 8960833"/>
              <a:gd name="connsiteX404" fmla="*/ 869677 w 11015443"/>
              <a:gd name="connsiteY404" fmla="*/ 3874303 h 8960833"/>
              <a:gd name="connsiteX405" fmla="*/ 912201 w 11015443"/>
              <a:gd name="connsiteY405" fmla="*/ 3904956 h 8960833"/>
              <a:gd name="connsiteX406" fmla="*/ 908177 w 11015443"/>
              <a:gd name="connsiteY406" fmla="*/ 3900373 h 8960833"/>
              <a:gd name="connsiteX407" fmla="*/ 904293 w 11015443"/>
              <a:gd name="connsiteY407" fmla="*/ 3896192 h 8960833"/>
              <a:gd name="connsiteX408" fmla="*/ 913181 w 11015443"/>
              <a:gd name="connsiteY408" fmla="*/ 3903078 h 8960833"/>
              <a:gd name="connsiteX409" fmla="*/ 912273 w 11015443"/>
              <a:gd name="connsiteY409" fmla="*/ 3900287 h 8960833"/>
              <a:gd name="connsiteX410" fmla="*/ 942838 w 11015443"/>
              <a:gd name="connsiteY410" fmla="*/ 3918546 h 8960833"/>
              <a:gd name="connsiteX411" fmla="*/ 972965 w 11015443"/>
              <a:gd name="connsiteY411" fmla="*/ 3931969 h 8960833"/>
              <a:gd name="connsiteX412" fmla="*/ 971646 w 11015443"/>
              <a:gd name="connsiteY412" fmla="*/ 3932132 h 8960833"/>
              <a:gd name="connsiteX413" fmla="*/ 990259 w 11015443"/>
              <a:gd name="connsiteY413" fmla="*/ 3937114 h 8960833"/>
              <a:gd name="connsiteX414" fmla="*/ 988353 w 11015443"/>
              <a:gd name="connsiteY414" fmla="*/ 3938966 h 8960833"/>
              <a:gd name="connsiteX415" fmla="*/ 1030964 w 11015443"/>
              <a:gd name="connsiteY415" fmla="*/ 3953327 h 8960833"/>
              <a:gd name="connsiteX416" fmla="*/ 1036079 w 11015443"/>
              <a:gd name="connsiteY416" fmla="*/ 3961083 h 8960833"/>
              <a:gd name="connsiteX417" fmla="*/ 1059529 w 11015443"/>
              <a:gd name="connsiteY417" fmla="*/ 3969319 h 8960833"/>
              <a:gd name="connsiteX418" fmla="*/ 1156442 w 11015443"/>
              <a:gd name="connsiteY418" fmla="*/ 4072749 h 8960833"/>
              <a:gd name="connsiteX419" fmla="*/ 1744341 w 11015443"/>
              <a:gd name="connsiteY419" fmla="*/ 5071458 h 8960833"/>
              <a:gd name="connsiteX420" fmla="*/ 1738044 w 11015443"/>
              <a:gd name="connsiteY420" fmla="*/ 5071459 h 8960833"/>
              <a:gd name="connsiteX421" fmla="*/ 1742210 w 11015443"/>
              <a:gd name="connsiteY421" fmla="*/ 5068918 h 8960833"/>
              <a:gd name="connsiteX422" fmla="*/ 1744341 w 11015443"/>
              <a:gd name="connsiteY422" fmla="*/ 5071458 h 8960833"/>
              <a:gd name="connsiteX423" fmla="*/ 1842250 w 11015443"/>
              <a:gd name="connsiteY423" fmla="*/ 5232963 h 8960833"/>
              <a:gd name="connsiteX424" fmla="*/ 1842250 w 11015443"/>
              <a:gd name="connsiteY424" fmla="*/ 5235873 h 8960833"/>
              <a:gd name="connsiteX425" fmla="*/ 1841377 w 11015443"/>
              <a:gd name="connsiteY425" fmla="*/ 5235873 h 8960833"/>
              <a:gd name="connsiteX426" fmla="*/ 1626328 w 11015443"/>
              <a:gd name="connsiteY426" fmla="*/ 4856787 h 8960833"/>
              <a:gd name="connsiteX427" fmla="*/ 1625505 w 11015443"/>
              <a:gd name="connsiteY427" fmla="*/ 4860966 h 8960833"/>
              <a:gd name="connsiteX428" fmla="*/ 1625941 w 11015443"/>
              <a:gd name="connsiteY428" fmla="*/ 4858057 h 8960833"/>
              <a:gd name="connsiteX429" fmla="*/ 1660628 w 11015443"/>
              <a:gd name="connsiteY429" fmla="*/ 4896145 h 8960833"/>
              <a:gd name="connsiteX430" fmla="*/ 1658544 w 11015443"/>
              <a:gd name="connsiteY430" fmla="*/ 4898208 h 8960833"/>
              <a:gd name="connsiteX431" fmla="*/ 1658157 w 11015443"/>
              <a:gd name="connsiteY431" fmla="*/ 4897785 h 8960833"/>
              <a:gd name="connsiteX432" fmla="*/ 1840554 w 11015443"/>
              <a:gd name="connsiteY432" fmla="*/ 5191965 h 8960833"/>
              <a:gd name="connsiteX433" fmla="*/ 1838035 w 11015443"/>
              <a:gd name="connsiteY433" fmla="*/ 5193182 h 8960833"/>
              <a:gd name="connsiteX434" fmla="*/ 1838034 w 11015443"/>
              <a:gd name="connsiteY434" fmla="*/ 5192389 h 8960833"/>
              <a:gd name="connsiteX435" fmla="*/ 1839294 w 11015443"/>
              <a:gd name="connsiteY435" fmla="*/ 5182337 h 8960833"/>
              <a:gd name="connsiteX436" fmla="*/ 1839485 w 11015443"/>
              <a:gd name="connsiteY436" fmla="*/ 5183600 h 8960833"/>
              <a:gd name="connsiteX437" fmla="*/ 1839294 w 11015443"/>
              <a:gd name="connsiteY437" fmla="*/ 5183978 h 8960833"/>
              <a:gd name="connsiteX438" fmla="*/ 1839294 w 11015443"/>
              <a:gd name="connsiteY438" fmla="*/ 5182337 h 8960833"/>
              <a:gd name="connsiteX439" fmla="*/ 1095724 w 11015443"/>
              <a:gd name="connsiteY439" fmla="*/ 3899579 h 8960833"/>
              <a:gd name="connsiteX440" fmla="*/ 1091679 w 11015443"/>
              <a:gd name="connsiteY440" fmla="*/ 3903806 h 8960833"/>
              <a:gd name="connsiteX441" fmla="*/ 1091280 w 11015443"/>
              <a:gd name="connsiteY441" fmla="*/ 3896136 h 8960833"/>
              <a:gd name="connsiteX442" fmla="*/ 1839724 w 11015443"/>
              <a:gd name="connsiteY442" fmla="*/ 5156991 h 8960833"/>
              <a:gd name="connsiteX443" fmla="*/ 1838035 w 11015443"/>
              <a:gd name="connsiteY443" fmla="*/ 5160542 h 8960833"/>
              <a:gd name="connsiteX444" fmla="*/ 1838906 w 11015443"/>
              <a:gd name="connsiteY444" fmla="*/ 5155940 h 8960833"/>
              <a:gd name="connsiteX445" fmla="*/ 1839724 w 11015443"/>
              <a:gd name="connsiteY445" fmla="*/ 5156991 h 8960833"/>
              <a:gd name="connsiteX446" fmla="*/ 845475 w 11015443"/>
              <a:gd name="connsiteY446" fmla="*/ 3452077 h 8960833"/>
              <a:gd name="connsiteX447" fmla="*/ 843370 w 11015443"/>
              <a:gd name="connsiteY447" fmla="*/ 3452617 h 8960833"/>
              <a:gd name="connsiteX448" fmla="*/ 852114 w 11015443"/>
              <a:gd name="connsiteY448" fmla="*/ 3468840 h 8960833"/>
              <a:gd name="connsiteX449" fmla="*/ 849012 w 11015443"/>
              <a:gd name="connsiteY449" fmla="*/ 3474024 h 8960833"/>
              <a:gd name="connsiteX450" fmla="*/ 853201 w 11015443"/>
              <a:gd name="connsiteY450" fmla="*/ 3481753 h 8960833"/>
              <a:gd name="connsiteX451" fmla="*/ 889800 w 11015443"/>
              <a:gd name="connsiteY451" fmla="*/ 3586232 h 8960833"/>
              <a:gd name="connsiteX452" fmla="*/ 891619 w 11015443"/>
              <a:gd name="connsiteY452" fmla="*/ 3600672 h 8960833"/>
              <a:gd name="connsiteX453" fmla="*/ 891635 w 11015443"/>
              <a:gd name="connsiteY453" fmla="*/ 3601603 h 8960833"/>
              <a:gd name="connsiteX454" fmla="*/ 891425 w 11015443"/>
              <a:gd name="connsiteY454" fmla="*/ 3602173 h 8960833"/>
              <a:gd name="connsiteX455" fmla="*/ 891536 w 11015443"/>
              <a:gd name="connsiteY455" fmla="*/ 3607223 h 8960833"/>
              <a:gd name="connsiteX456" fmla="*/ 891719 w 11015443"/>
              <a:gd name="connsiteY456" fmla="*/ 3607605 h 8960833"/>
              <a:gd name="connsiteX457" fmla="*/ 891508 w 11015443"/>
              <a:gd name="connsiteY457" fmla="*/ 3608175 h 8960833"/>
              <a:gd name="connsiteX458" fmla="*/ 891592 w 11015443"/>
              <a:gd name="connsiteY458" fmla="*/ 3614177 h 8960833"/>
              <a:gd name="connsiteX459" fmla="*/ 893271 w 11015443"/>
              <a:gd name="connsiteY459" fmla="*/ 3615661 h 8960833"/>
              <a:gd name="connsiteX460" fmla="*/ 891769 w 11015443"/>
              <a:gd name="connsiteY460" fmla="*/ 3615442 h 8960833"/>
              <a:gd name="connsiteX461" fmla="*/ 891952 w 11015443"/>
              <a:gd name="connsiteY461" fmla="*/ 3615823 h 8960833"/>
              <a:gd name="connsiteX462" fmla="*/ 892812 w 11015443"/>
              <a:gd name="connsiteY462" fmla="*/ 3619635 h 8960833"/>
              <a:gd name="connsiteX463" fmla="*/ 891887 w 11015443"/>
              <a:gd name="connsiteY463" fmla="*/ 3619610 h 8960833"/>
              <a:gd name="connsiteX464" fmla="*/ 889167 w 11015443"/>
              <a:gd name="connsiteY464" fmla="*/ 3647782 h 8960833"/>
              <a:gd name="connsiteX465" fmla="*/ 890237 w 11015443"/>
              <a:gd name="connsiteY465" fmla="*/ 3651023 h 8960833"/>
              <a:gd name="connsiteX466" fmla="*/ 885322 w 11015443"/>
              <a:gd name="connsiteY466" fmla="*/ 3665875 h 8960833"/>
              <a:gd name="connsiteX467" fmla="*/ 881622 w 11015443"/>
              <a:gd name="connsiteY467" fmla="*/ 3674630 h 8960833"/>
              <a:gd name="connsiteX468" fmla="*/ 872293 w 11015443"/>
              <a:gd name="connsiteY468" fmla="*/ 3693945 h 8960833"/>
              <a:gd name="connsiteX469" fmla="*/ 871733 w 11015443"/>
              <a:gd name="connsiteY469" fmla="*/ 3694682 h 8960833"/>
              <a:gd name="connsiteX470" fmla="*/ 873932 w 11015443"/>
              <a:gd name="connsiteY470" fmla="*/ 3698262 h 8960833"/>
              <a:gd name="connsiteX471" fmla="*/ 875173 w 11015443"/>
              <a:gd name="connsiteY471" fmla="*/ 3695860 h 8960833"/>
              <a:gd name="connsiteX472" fmla="*/ 874481 w 11015443"/>
              <a:gd name="connsiteY472" fmla="*/ 3699407 h 8960833"/>
              <a:gd name="connsiteX473" fmla="*/ 870708 w 11015443"/>
              <a:gd name="connsiteY473" fmla="*/ 3700277 h 8960833"/>
              <a:gd name="connsiteX474" fmla="*/ 858308 w 11015443"/>
              <a:gd name="connsiteY474" fmla="*/ 3714083 h 8960833"/>
              <a:gd name="connsiteX475" fmla="*/ 857914 w 11015443"/>
              <a:gd name="connsiteY475" fmla="*/ 3714271 h 8960833"/>
              <a:gd name="connsiteX476" fmla="*/ 854889 w 11015443"/>
              <a:gd name="connsiteY476" fmla="*/ 3717599 h 8960833"/>
              <a:gd name="connsiteX477" fmla="*/ 856081 w 11015443"/>
              <a:gd name="connsiteY477" fmla="*/ 3724009 h 8960833"/>
              <a:gd name="connsiteX478" fmla="*/ 849460 w 11015443"/>
              <a:gd name="connsiteY478" fmla="*/ 3729471 h 8960833"/>
              <a:gd name="connsiteX479" fmla="*/ 849581 w 11015443"/>
              <a:gd name="connsiteY479" fmla="*/ 3732639 h 8960833"/>
              <a:gd name="connsiteX480" fmla="*/ 846041 w 11015443"/>
              <a:gd name="connsiteY480" fmla="*/ 3732987 h 8960833"/>
              <a:gd name="connsiteX481" fmla="*/ 845621 w 11015443"/>
              <a:gd name="connsiteY481" fmla="*/ 3735735 h 8960833"/>
              <a:gd name="connsiteX482" fmla="*/ 845587 w 11015443"/>
              <a:gd name="connsiteY482" fmla="*/ 3735962 h 8960833"/>
              <a:gd name="connsiteX483" fmla="*/ 845492 w 11015443"/>
              <a:gd name="connsiteY483" fmla="*/ 3735772 h 8960833"/>
              <a:gd name="connsiteX484" fmla="*/ 843977 w 11015443"/>
              <a:gd name="connsiteY484" fmla="*/ 3732744 h 8960833"/>
              <a:gd name="connsiteX485" fmla="*/ 843082 w 11015443"/>
              <a:gd name="connsiteY485" fmla="*/ 3728832 h 8960833"/>
              <a:gd name="connsiteX486" fmla="*/ 838738 w 11015443"/>
              <a:gd name="connsiteY486" fmla="*/ 3732322 h 8960833"/>
              <a:gd name="connsiteX487" fmla="*/ 839657 w 11015443"/>
              <a:gd name="connsiteY487" fmla="*/ 3733231 h 8960833"/>
              <a:gd name="connsiteX488" fmla="*/ 838705 w 11015443"/>
              <a:gd name="connsiteY488" fmla="*/ 3734157 h 8960833"/>
              <a:gd name="connsiteX489" fmla="*/ 838156 w 11015443"/>
              <a:gd name="connsiteY489" fmla="*/ 3733012 h 8960833"/>
              <a:gd name="connsiteX490" fmla="*/ 833585 w 11015443"/>
              <a:gd name="connsiteY490" fmla="*/ 3736142 h 8960833"/>
              <a:gd name="connsiteX491" fmla="*/ 841154 w 11015443"/>
              <a:gd name="connsiteY491" fmla="*/ 3743191 h 8960833"/>
              <a:gd name="connsiteX492" fmla="*/ 835320 w 11015443"/>
              <a:gd name="connsiteY492" fmla="*/ 3744580 h 8960833"/>
              <a:gd name="connsiteX493" fmla="*/ 825480 w 11015443"/>
              <a:gd name="connsiteY493" fmla="*/ 3751174 h 8960833"/>
              <a:gd name="connsiteX494" fmla="*/ 827413 w 11015443"/>
              <a:gd name="connsiteY494" fmla="*/ 3748370 h 8960833"/>
              <a:gd name="connsiteX495" fmla="*/ 820797 w 11015443"/>
              <a:gd name="connsiteY495" fmla="*/ 3752949 h 8960833"/>
              <a:gd name="connsiteX496" fmla="*/ 819395 w 11015443"/>
              <a:gd name="connsiteY496" fmla="*/ 3747110 h 8960833"/>
              <a:gd name="connsiteX497" fmla="*/ 814641 w 11015443"/>
              <a:gd name="connsiteY497" fmla="*/ 3749857 h 8960833"/>
              <a:gd name="connsiteX498" fmla="*/ 811223 w 11015443"/>
              <a:gd name="connsiteY498" fmla="*/ 3753374 h 8960833"/>
              <a:gd name="connsiteX499" fmla="*/ 809062 w 11015443"/>
              <a:gd name="connsiteY499" fmla="*/ 3759513 h 8960833"/>
              <a:gd name="connsiteX500" fmla="*/ 818719 w 11015443"/>
              <a:gd name="connsiteY500" fmla="*/ 3752537 h 8960833"/>
              <a:gd name="connsiteX501" fmla="*/ 816453 w 11015443"/>
              <a:gd name="connsiteY501" fmla="*/ 3756439 h 8960833"/>
              <a:gd name="connsiteX502" fmla="*/ 813727 w 11015443"/>
              <a:gd name="connsiteY502" fmla="*/ 3760503 h 8960833"/>
              <a:gd name="connsiteX503" fmla="*/ 803050 w 11015443"/>
              <a:gd name="connsiteY503" fmla="*/ 3763334 h 8960833"/>
              <a:gd name="connsiteX504" fmla="*/ 806258 w 11015443"/>
              <a:gd name="connsiteY504" fmla="*/ 3760388 h 8960833"/>
              <a:gd name="connsiteX505" fmla="*/ 800823 w 11015443"/>
              <a:gd name="connsiteY505" fmla="*/ 3760705 h 8960833"/>
              <a:gd name="connsiteX506" fmla="*/ 807903 w 11015443"/>
              <a:gd name="connsiteY506" fmla="*/ 3751269 h 8960833"/>
              <a:gd name="connsiteX507" fmla="*/ 808884 w 11015443"/>
              <a:gd name="connsiteY507" fmla="*/ 3749391 h 8960833"/>
              <a:gd name="connsiteX508" fmla="*/ 800960 w 11015443"/>
              <a:gd name="connsiteY508" fmla="*/ 3752251 h 8960833"/>
              <a:gd name="connsiteX509" fmla="*/ 800401 w 11015443"/>
              <a:gd name="connsiteY509" fmla="*/ 3752988 h 8960833"/>
              <a:gd name="connsiteX510" fmla="*/ 796911 w 11015443"/>
              <a:gd name="connsiteY510" fmla="*/ 3761173 h 8960833"/>
              <a:gd name="connsiteX511" fmla="*/ 793613 w 11015443"/>
              <a:gd name="connsiteY511" fmla="*/ 3755303 h 8960833"/>
              <a:gd name="connsiteX512" fmla="*/ 786604 w 11015443"/>
              <a:gd name="connsiteY512" fmla="*/ 3760071 h 8960833"/>
              <a:gd name="connsiteX513" fmla="*/ 779274 w 11015443"/>
              <a:gd name="connsiteY513" fmla="*/ 3764055 h 8960833"/>
              <a:gd name="connsiteX514" fmla="*/ 782393 w 11015443"/>
              <a:gd name="connsiteY514" fmla="*/ 3764847 h 8960833"/>
              <a:gd name="connsiteX515" fmla="*/ 774154 w 11015443"/>
              <a:gd name="connsiteY515" fmla="*/ 3766040 h 8960833"/>
              <a:gd name="connsiteX516" fmla="*/ 772585 w 11015443"/>
              <a:gd name="connsiteY516" fmla="*/ 3760749 h 8960833"/>
              <a:gd name="connsiteX517" fmla="*/ 765577 w 11015443"/>
              <a:gd name="connsiteY517" fmla="*/ 3765517 h 8960833"/>
              <a:gd name="connsiteX518" fmla="*/ 766391 w 11015443"/>
              <a:gd name="connsiteY518" fmla="*/ 3760492 h 8960833"/>
              <a:gd name="connsiteX519" fmla="*/ 763332 w 11015443"/>
              <a:gd name="connsiteY519" fmla="*/ 3765654 h 8960833"/>
              <a:gd name="connsiteX520" fmla="*/ 754783 w 11015443"/>
              <a:gd name="connsiteY520" fmla="*/ 3760484 h 8960833"/>
              <a:gd name="connsiteX521" fmla="*/ 755636 w 11015443"/>
              <a:gd name="connsiteY521" fmla="*/ 3765179 h 8960833"/>
              <a:gd name="connsiteX522" fmla="*/ 747801 w 11015443"/>
              <a:gd name="connsiteY522" fmla="*/ 3764300 h 8960833"/>
              <a:gd name="connsiteX523" fmla="*/ 751868 w 11015443"/>
              <a:gd name="connsiteY523" fmla="*/ 3756308 h 8960833"/>
              <a:gd name="connsiteX524" fmla="*/ 747938 w 11015443"/>
              <a:gd name="connsiteY524" fmla="*/ 3755845 h 8960833"/>
              <a:gd name="connsiteX525" fmla="*/ 737383 w 11015443"/>
              <a:gd name="connsiteY525" fmla="*/ 3761844 h 8960833"/>
              <a:gd name="connsiteX526" fmla="*/ 739882 w 11015443"/>
              <a:gd name="connsiteY526" fmla="*/ 3757419 h 8960833"/>
              <a:gd name="connsiteX527" fmla="*/ 729959 w 11015443"/>
              <a:gd name="connsiteY527" fmla="*/ 3758011 h 8960833"/>
              <a:gd name="connsiteX528" fmla="*/ 716388 w 11015443"/>
              <a:gd name="connsiteY528" fmla="*/ 3752901 h 8960833"/>
              <a:gd name="connsiteX529" fmla="*/ 717496 w 11015443"/>
              <a:gd name="connsiteY529" fmla="*/ 3753308 h 8960833"/>
              <a:gd name="connsiteX530" fmla="*/ 716006 w 11015443"/>
              <a:gd name="connsiteY530" fmla="*/ 3751207 h 8960833"/>
              <a:gd name="connsiteX531" fmla="*/ 711185 w 11015443"/>
              <a:gd name="connsiteY531" fmla="*/ 3748883 h 8960833"/>
              <a:gd name="connsiteX532" fmla="*/ 713263 w 11015443"/>
              <a:gd name="connsiteY532" fmla="*/ 3749295 h 8960833"/>
              <a:gd name="connsiteX533" fmla="*/ 707489 w 11015443"/>
              <a:gd name="connsiteY533" fmla="*/ 3747898 h 8960833"/>
              <a:gd name="connsiteX534" fmla="*/ 702092 w 11015443"/>
              <a:gd name="connsiteY534" fmla="*/ 3745381 h 8960833"/>
              <a:gd name="connsiteX535" fmla="*/ 707893 w 11015443"/>
              <a:gd name="connsiteY535" fmla="*/ 3745827 h 8960833"/>
              <a:gd name="connsiteX536" fmla="*/ 701205 w 11015443"/>
              <a:gd name="connsiteY536" fmla="*/ 3742521 h 8960833"/>
              <a:gd name="connsiteX537" fmla="*/ 696878 w 11015443"/>
              <a:gd name="connsiteY537" fmla="*/ 3743246 h 8960833"/>
              <a:gd name="connsiteX538" fmla="*/ 694706 w 11015443"/>
              <a:gd name="connsiteY538" fmla="*/ 3738714 h 8960833"/>
              <a:gd name="connsiteX539" fmla="*/ 685800 w 11015443"/>
              <a:gd name="connsiteY539" fmla="*/ 3734594 h 8960833"/>
              <a:gd name="connsiteX540" fmla="*/ 686044 w 11015443"/>
              <a:gd name="connsiteY540" fmla="*/ 3732189 h 8960833"/>
              <a:gd name="connsiteX541" fmla="*/ 692129 w 11015443"/>
              <a:gd name="connsiteY541" fmla="*/ 3736254 h 8960833"/>
              <a:gd name="connsiteX542" fmla="*/ 696201 w 11015443"/>
              <a:gd name="connsiteY542" fmla="*/ 3739816 h 8960833"/>
              <a:gd name="connsiteX543" fmla="*/ 700368 w 11015443"/>
              <a:gd name="connsiteY543" fmla="*/ 3735061 h 8960833"/>
              <a:gd name="connsiteX544" fmla="*/ 694439 w 11015443"/>
              <a:gd name="connsiteY544" fmla="*/ 3732330 h 8960833"/>
              <a:gd name="connsiteX545" fmla="*/ 688875 w 11015443"/>
              <a:gd name="connsiteY545" fmla="*/ 3730363 h 8960833"/>
              <a:gd name="connsiteX546" fmla="*/ 678647 w 11015443"/>
              <a:gd name="connsiteY546" fmla="*/ 3727405 h 8960833"/>
              <a:gd name="connsiteX547" fmla="*/ 673881 w 11015443"/>
              <a:gd name="connsiteY547" fmla="*/ 3719481 h 8960833"/>
              <a:gd name="connsiteX548" fmla="*/ 672746 w 11015443"/>
              <a:gd name="connsiteY548" fmla="*/ 3720026 h 8960833"/>
              <a:gd name="connsiteX549" fmla="*/ 674103 w 11015443"/>
              <a:gd name="connsiteY549" fmla="*/ 3717029 h 8960833"/>
              <a:gd name="connsiteX550" fmla="*/ 672235 w 11015443"/>
              <a:gd name="connsiteY550" fmla="*/ 3716047 h 8960833"/>
              <a:gd name="connsiteX551" fmla="*/ 673554 w 11015443"/>
              <a:gd name="connsiteY551" fmla="*/ 3715884 h 8960833"/>
              <a:gd name="connsiteX552" fmla="*/ 671526 w 11015443"/>
              <a:gd name="connsiteY552" fmla="*/ 3714568 h 8960833"/>
              <a:gd name="connsiteX553" fmla="*/ 677172 w 11015443"/>
              <a:gd name="connsiteY553" fmla="*/ 3713680 h 8960833"/>
              <a:gd name="connsiteX554" fmla="*/ 677483 w 11015443"/>
              <a:gd name="connsiteY554" fmla="*/ 3716347 h 8960833"/>
              <a:gd name="connsiteX555" fmla="*/ 680696 w 11015443"/>
              <a:gd name="connsiteY555" fmla="*/ 3716215 h 8960833"/>
              <a:gd name="connsiteX556" fmla="*/ 678673 w 11015443"/>
              <a:gd name="connsiteY556" fmla="*/ 3713899 h 8960833"/>
              <a:gd name="connsiteX557" fmla="*/ 677172 w 11015443"/>
              <a:gd name="connsiteY557" fmla="*/ 3713680 h 8960833"/>
              <a:gd name="connsiteX558" fmla="*/ 677178 w 11015443"/>
              <a:gd name="connsiteY558" fmla="*/ 3712797 h 8960833"/>
              <a:gd name="connsiteX559" fmla="*/ 677914 w 11015443"/>
              <a:gd name="connsiteY559" fmla="*/ 3713325 h 8960833"/>
              <a:gd name="connsiteX560" fmla="*/ 676995 w 11015443"/>
              <a:gd name="connsiteY560" fmla="*/ 3712416 h 8960833"/>
              <a:gd name="connsiteX561" fmla="*/ 676828 w 11015443"/>
              <a:gd name="connsiteY561" fmla="*/ 3712965 h 8960833"/>
              <a:gd name="connsiteX562" fmla="*/ 668760 w 11015443"/>
              <a:gd name="connsiteY562" fmla="*/ 3712609 h 8960833"/>
              <a:gd name="connsiteX563" fmla="*/ 667170 w 11015443"/>
              <a:gd name="connsiteY563" fmla="*/ 3707387 h 8960833"/>
              <a:gd name="connsiteX564" fmla="*/ 663855 w 11015443"/>
              <a:gd name="connsiteY564" fmla="*/ 3704283 h 8960833"/>
              <a:gd name="connsiteX565" fmla="*/ 658703 w 11015443"/>
              <a:gd name="connsiteY565" fmla="*/ 3699361 h 8960833"/>
              <a:gd name="connsiteX566" fmla="*/ 660975 w 11015443"/>
              <a:gd name="connsiteY566" fmla="*/ 3698273 h 8960833"/>
              <a:gd name="connsiteX567" fmla="*/ 657528 w 11015443"/>
              <a:gd name="connsiteY567" fmla="*/ 3690186 h 8960833"/>
              <a:gd name="connsiteX568" fmla="*/ 655915 w 11015443"/>
              <a:gd name="connsiteY568" fmla="*/ 3684917 h 8960833"/>
              <a:gd name="connsiteX569" fmla="*/ 651515 w 11015443"/>
              <a:gd name="connsiteY569" fmla="*/ 3681453 h 8960833"/>
              <a:gd name="connsiteX570" fmla="*/ 652467 w 11015443"/>
              <a:gd name="connsiteY570" fmla="*/ 3680527 h 8960833"/>
              <a:gd name="connsiteX571" fmla="*/ 649315 w 11015443"/>
              <a:gd name="connsiteY571" fmla="*/ 3677873 h 8960833"/>
              <a:gd name="connsiteX572" fmla="*/ 651404 w 11015443"/>
              <a:gd name="connsiteY572" fmla="*/ 3676403 h 8960833"/>
              <a:gd name="connsiteX573" fmla="*/ 646975 w 11015443"/>
              <a:gd name="connsiteY573" fmla="*/ 3661336 h 8960833"/>
              <a:gd name="connsiteX574" fmla="*/ 642897 w 11015443"/>
              <a:gd name="connsiteY574" fmla="*/ 3658657 h 8960833"/>
              <a:gd name="connsiteX575" fmla="*/ 646559 w 11015443"/>
              <a:gd name="connsiteY575" fmla="*/ 3652736 h 8960833"/>
              <a:gd name="connsiteX576" fmla="*/ 643074 w 11015443"/>
              <a:gd name="connsiteY576" fmla="*/ 3647484 h 8960833"/>
              <a:gd name="connsiteX577" fmla="*/ 645872 w 11015443"/>
              <a:gd name="connsiteY577" fmla="*/ 3647493 h 8960833"/>
              <a:gd name="connsiteX578" fmla="*/ 647290 w 11015443"/>
              <a:gd name="connsiteY578" fmla="*/ 3641709 h 8960833"/>
              <a:gd name="connsiteX579" fmla="*/ 647206 w 11015443"/>
              <a:gd name="connsiteY579" fmla="*/ 3635706 h 8960833"/>
              <a:gd name="connsiteX580" fmla="*/ 640591 w 11015443"/>
              <a:gd name="connsiteY580" fmla="*/ 3640286 h 8960833"/>
              <a:gd name="connsiteX581" fmla="*/ 645068 w 11015443"/>
              <a:gd name="connsiteY581" fmla="*/ 3629340 h 8960833"/>
              <a:gd name="connsiteX582" fmla="*/ 645389 w 11015443"/>
              <a:gd name="connsiteY582" fmla="*/ 3633821 h 8960833"/>
              <a:gd name="connsiteX583" fmla="*/ 648209 w 11015443"/>
              <a:gd name="connsiteY583" fmla="*/ 3621322 h 8960833"/>
              <a:gd name="connsiteX584" fmla="*/ 650171 w 11015443"/>
              <a:gd name="connsiteY584" fmla="*/ 3626425 h 8960833"/>
              <a:gd name="connsiteX585" fmla="*/ 649317 w 11015443"/>
              <a:gd name="connsiteY585" fmla="*/ 3621730 h 8960833"/>
              <a:gd name="connsiteX586" fmla="*/ 650609 w 11015443"/>
              <a:gd name="connsiteY586" fmla="*/ 3622519 h 8960833"/>
              <a:gd name="connsiteX587" fmla="*/ 648070 w 11015443"/>
              <a:gd name="connsiteY587" fmla="*/ 3617224 h 8960833"/>
              <a:gd name="connsiteX588" fmla="*/ 648413 w 11015443"/>
              <a:gd name="connsiteY588" fmla="*/ 3609198 h 8960833"/>
              <a:gd name="connsiteX589" fmla="*/ 649499 w 11015443"/>
              <a:gd name="connsiteY589" fmla="*/ 3609558 h 8960833"/>
              <a:gd name="connsiteX590" fmla="*/ 648855 w 11015443"/>
              <a:gd name="connsiteY590" fmla="*/ 3604293 h 8960833"/>
              <a:gd name="connsiteX591" fmla="*/ 651134 w 11015443"/>
              <a:gd name="connsiteY591" fmla="*/ 3602321 h 8960833"/>
              <a:gd name="connsiteX592" fmla="*/ 649581 w 11015443"/>
              <a:gd name="connsiteY592" fmla="*/ 3596378 h 8960833"/>
              <a:gd name="connsiteX593" fmla="*/ 649377 w 11015443"/>
              <a:gd name="connsiteY593" fmla="*/ 3593229 h 8960833"/>
              <a:gd name="connsiteX594" fmla="*/ 650756 w 11015443"/>
              <a:gd name="connsiteY594" fmla="*/ 3590886 h 8960833"/>
              <a:gd name="connsiteX595" fmla="*/ 646361 w 11015443"/>
              <a:gd name="connsiteY595" fmla="*/ 3573985 h 8960833"/>
              <a:gd name="connsiteX596" fmla="*/ 649663 w 11015443"/>
              <a:gd name="connsiteY596" fmla="*/ 3578856 h 8960833"/>
              <a:gd name="connsiteX597" fmla="*/ 651390 w 11015443"/>
              <a:gd name="connsiteY597" fmla="*/ 3575573 h 8960833"/>
              <a:gd name="connsiteX598" fmla="*/ 651487 w 11015443"/>
              <a:gd name="connsiteY598" fmla="*/ 3579859 h 8960833"/>
              <a:gd name="connsiteX599" fmla="*/ 651602 w 11015443"/>
              <a:gd name="connsiteY599" fmla="*/ 3575169 h 8960833"/>
              <a:gd name="connsiteX600" fmla="*/ 651390 w 11015443"/>
              <a:gd name="connsiteY600" fmla="*/ 3575573 h 8960833"/>
              <a:gd name="connsiteX601" fmla="*/ 651187 w 11015443"/>
              <a:gd name="connsiteY601" fmla="*/ 3566568 h 8960833"/>
              <a:gd name="connsiteX602" fmla="*/ 654955 w 11015443"/>
              <a:gd name="connsiteY602" fmla="*/ 3562885 h 8960833"/>
              <a:gd name="connsiteX603" fmla="*/ 650721 w 11015443"/>
              <a:gd name="connsiteY603" fmla="*/ 3558872 h 8960833"/>
              <a:gd name="connsiteX604" fmla="*/ 653973 w 11015443"/>
              <a:gd name="connsiteY604" fmla="*/ 3555905 h 8960833"/>
              <a:gd name="connsiteX605" fmla="*/ 656094 w 11015443"/>
              <a:gd name="connsiteY605" fmla="*/ 3540046 h 8960833"/>
              <a:gd name="connsiteX606" fmla="*/ 655595 w 11015443"/>
              <a:gd name="connsiteY606" fmla="*/ 3537997 h 8960833"/>
              <a:gd name="connsiteX607" fmla="*/ 655822 w 11015443"/>
              <a:gd name="connsiteY607" fmla="*/ 3522107 h 8960833"/>
              <a:gd name="connsiteX608" fmla="*/ 658680 w 11015443"/>
              <a:gd name="connsiteY608" fmla="*/ 3519329 h 8960833"/>
              <a:gd name="connsiteX609" fmla="*/ 657705 w 11015443"/>
              <a:gd name="connsiteY609" fmla="*/ 3511466 h 8960833"/>
              <a:gd name="connsiteX610" fmla="*/ 661196 w 11015443"/>
              <a:gd name="connsiteY610" fmla="*/ 3515835 h 8960833"/>
              <a:gd name="connsiteX611" fmla="*/ 660509 w 11015443"/>
              <a:gd name="connsiteY611" fmla="*/ 3510592 h 8960833"/>
              <a:gd name="connsiteX612" fmla="*/ 662354 w 11015443"/>
              <a:gd name="connsiteY612" fmla="*/ 3511526 h 8960833"/>
              <a:gd name="connsiteX613" fmla="*/ 660619 w 11015443"/>
              <a:gd name="connsiteY613" fmla="*/ 3503089 h 8960833"/>
              <a:gd name="connsiteX614" fmla="*/ 659866 w 11015443"/>
              <a:gd name="connsiteY614" fmla="*/ 3505327 h 8960833"/>
              <a:gd name="connsiteX615" fmla="*/ 661139 w 11015443"/>
              <a:gd name="connsiteY615" fmla="*/ 3496328 h 8960833"/>
              <a:gd name="connsiteX616" fmla="*/ 662796 w 11015443"/>
              <a:gd name="connsiteY616" fmla="*/ 3497880 h 8960833"/>
              <a:gd name="connsiteX617" fmla="*/ 663257 w 11015443"/>
              <a:gd name="connsiteY617" fmla="*/ 3502763 h 8960833"/>
              <a:gd name="connsiteX618" fmla="*/ 665173 w 11015443"/>
              <a:gd name="connsiteY618" fmla="*/ 3499028 h 8960833"/>
              <a:gd name="connsiteX619" fmla="*/ 661915 w 11015443"/>
              <a:gd name="connsiteY619" fmla="*/ 3494137 h 8960833"/>
              <a:gd name="connsiteX620" fmla="*/ 662663 w 11015443"/>
              <a:gd name="connsiteY620" fmla="*/ 3484040 h 8960833"/>
              <a:gd name="connsiteX621" fmla="*/ 665040 w 11015443"/>
              <a:gd name="connsiteY621" fmla="*/ 3485189 h 8960833"/>
              <a:gd name="connsiteX622" fmla="*/ 664945 w 11015443"/>
              <a:gd name="connsiteY622" fmla="*/ 3481069 h 8960833"/>
              <a:gd name="connsiteX623" fmla="*/ 667101 w 11015443"/>
              <a:gd name="connsiteY623" fmla="*/ 3484670 h 8960833"/>
              <a:gd name="connsiteX624" fmla="*/ 665814 w 11015443"/>
              <a:gd name="connsiteY624" fmla="*/ 3474140 h 8960833"/>
              <a:gd name="connsiteX625" fmla="*/ 667848 w 11015443"/>
              <a:gd name="connsiteY625" fmla="*/ 3474573 h 8960833"/>
              <a:gd name="connsiteX626" fmla="*/ 667056 w 11015443"/>
              <a:gd name="connsiteY626" fmla="*/ 3467092 h 8960833"/>
              <a:gd name="connsiteX627" fmla="*/ 664063 w 11015443"/>
              <a:gd name="connsiteY627" fmla="*/ 3464772 h 8960833"/>
              <a:gd name="connsiteX628" fmla="*/ 664833 w 11015443"/>
              <a:gd name="connsiteY628" fmla="*/ 3463464 h 8960833"/>
              <a:gd name="connsiteX629" fmla="*/ 665459 w 11015443"/>
              <a:gd name="connsiteY629" fmla="*/ 3462753 h 8960833"/>
              <a:gd name="connsiteX630" fmla="*/ 665836 w 11015443"/>
              <a:gd name="connsiteY630" fmla="*/ 3461634 h 8960833"/>
              <a:gd name="connsiteX631" fmla="*/ 666800 w 11015443"/>
              <a:gd name="connsiteY631" fmla="*/ 3458825 h 8960833"/>
              <a:gd name="connsiteX632" fmla="*/ 667780 w 11015443"/>
              <a:gd name="connsiteY632" fmla="*/ 3456948 h 8960833"/>
              <a:gd name="connsiteX633" fmla="*/ 664545 w 11015443"/>
              <a:gd name="connsiteY633" fmla="*/ 3460845 h 8960833"/>
              <a:gd name="connsiteX634" fmla="*/ 665348 w 11015443"/>
              <a:gd name="connsiteY634" fmla="*/ 3457703 h 8960833"/>
              <a:gd name="connsiteX635" fmla="*/ 665935 w 11015443"/>
              <a:gd name="connsiteY635" fmla="*/ 3456013 h 8960833"/>
              <a:gd name="connsiteX636" fmla="*/ 667265 w 11015443"/>
              <a:gd name="connsiteY636" fmla="*/ 3453968 h 8960833"/>
              <a:gd name="connsiteX637" fmla="*/ 670307 w 11015443"/>
              <a:gd name="connsiteY637" fmla="*/ 3451571 h 8960833"/>
              <a:gd name="connsiteX638" fmla="*/ 674512 w 11015443"/>
              <a:gd name="connsiteY638" fmla="*/ 3443982 h 8960833"/>
              <a:gd name="connsiteX639" fmla="*/ 669033 w 11015443"/>
              <a:gd name="connsiteY639" fmla="*/ 3448017 h 8960833"/>
              <a:gd name="connsiteX640" fmla="*/ 674112 w 11015443"/>
              <a:gd name="connsiteY640" fmla="*/ 3436312 h 8960833"/>
              <a:gd name="connsiteX641" fmla="*/ 675343 w 11015443"/>
              <a:gd name="connsiteY641" fmla="*/ 3439888 h 8960833"/>
              <a:gd name="connsiteX642" fmla="*/ 675598 w 11015443"/>
              <a:gd name="connsiteY642" fmla="*/ 3435600 h 8960833"/>
              <a:gd name="connsiteX643" fmla="*/ 677337 w 11015443"/>
              <a:gd name="connsiteY643" fmla="*/ 3434297 h 8960833"/>
              <a:gd name="connsiteX644" fmla="*/ 680141 w 11015443"/>
              <a:gd name="connsiteY644" fmla="*/ 3420869 h 8960833"/>
              <a:gd name="connsiteX645" fmla="*/ 684168 w 11015443"/>
              <a:gd name="connsiteY645" fmla="*/ 3415711 h 8960833"/>
              <a:gd name="connsiteX646" fmla="*/ 680972 w 11015443"/>
              <a:gd name="connsiteY646" fmla="*/ 3429328 h 8960833"/>
              <a:gd name="connsiteX647" fmla="*/ 683659 w 11015443"/>
              <a:gd name="connsiteY647" fmla="*/ 3424286 h 8960833"/>
              <a:gd name="connsiteX648" fmla="*/ 683936 w 11015443"/>
              <a:gd name="connsiteY648" fmla="*/ 3428787 h 8960833"/>
              <a:gd name="connsiteX649" fmla="*/ 688152 w 11015443"/>
              <a:gd name="connsiteY649" fmla="*/ 3414271 h 8960833"/>
              <a:gd name="connsiteX650" fmla="*/ 685039 w 11015443"/>
              <a:gd name="connsiteY650" fmla="*/ 3421336 h 8960833"/>
              <a:gd name="connsiteX651" fmla="*/ 684728 w 11015443"/>
              <a:gd name="connsiteY651" fmla="*/ 3414973 h 8960833"/>
              <a:gd name="connsiteX652" fmla="*/ 690506 w 11015443"/>
              <a:gd name="connsiteY652" fmla="*/ 3406630 h 8960833"/>
              <a:gd name="connsiteX653" fmla="*/ 689736 w 11015443"/>
              <a:gd name="connsiteY653" fmla="*/ 3407938 h 8960833"/>
              <a:gd name="connsiteX654" fmla="*/ 697488 w 11015443"/>
              <a:gd name="connsiteY654" fmla="*/ 3402814 h 8960833"/>
              <a:gd name="connsiteX655" fmla="*/ 702746 w 11015443"/>
              <a:gd name="connsiteY655" fmla="*/ 3401232 h 8960833"/>
              <a:gd name="connsiteX656" fmla="*/ 706398 w 11015443"/>
              <a:gd name="connsiteY656" fmla="*/ 3397194 h 8960833"/>
              <a:gd name="connsiteX657" fmla="*/ 706619 w 11015443"/>
              <a:gd name="connsiteY657" fmla="*/ 3394741 h 8960833"/>
              <a:gd name="connsiteX658" fmla="*/ 703394 w 11015443"/>
              <a:gd name="connsiteY658" fmla="*/ 3396756 h 8960833"/>
              <a:gd name="connsiteX659" fmla="*/ 699859 w 11015443"/>
              <a:gd name="connsiteY659" fmla="*/ 3396105 h 8960833"/>
              <a:gd name="connsiteX660" fmla="*/ 707190 w 11015443"/>
              <a:gd name="connsiteY660" fmla="*/ 3392121 h 8960833"/>
              <a:gd name="connsiteX661" fmla="*/ 711600 w 11015443"/>
              <a:gd name="connsiteY661" fmla="*/ 3388657 h 8960833"/>
              <a:gd name="connsiteX662" fmla="*/ 718344 w 11015443"/>
              <a:gd name="connsiteY662" fmla="*/ 3386363 h 8960833"/>
              <a:gd name="connsiteX663" fmla="*/ 718666 w 11015443"/>
              <a:gd name="connsiteY663" fmla="*/ 3390844 h 8960833"/>
              <a:gd name="connsiteX664" fmla="*/ 724705 w 11015443"/>
              <a:gd name="connsiteY664" fmla="*/ 3386071 h 8960833"/>
              <a:gd name="connsiteX665" fmla="*/ 726572 w 11015443"/>
              <a:gd name="connsiteY665" fmla="*/ 3387053 h 8960833"/>
              <a:gd name="connsiteX666" fmla="*/ 736805 w 11015443"/>
              <a:gd name="connsiteY666" fmla="*/ 3380270 h 8960833"/>
              <a:gd name="connsiteX667" fmla="*/ 738429 w 11015443"/>
              <a:gd name="connsiteY667" fmla="*/ 3383657 h 8960833"/>
              <a:gd name="connsiteX668" fmla="*/ 745583 w 11015443"/>
              <a:gd name="connsiteY668" fmla="*/ 3382105 h 8960833"/>
              <a:gd name="connsiteX669" fmla="*/ 745189 w 11015443"/>
              <a:gd name="connsiteY669" fmla="*/ 3382294 h 8960833"/>
              <a:gd name="connsiteX670" fmla="*/ 762012 w 11015443"/>
              <a:gd name="connsiteY670" fmla="*/ 3384437 h 8960833"/>
              <a:gd name="connsiteX671" fmla="*/ 761463 w 11015443"/>
              <a:gd name="connsiteY671" fmla="*/ 3383292 h 8960833"/>
              <a:gd name="connsiteX672" fmla="*/ 780242 w 11015443"/>
              <a:gd name="connsiteY672" fmla="*/ 3387724 h 8960833"/>
              <a:gd name="connsiteX673" fmla="*/ 797514 w 11015443"/>
              <a:gd name="connsiteY673" fmla="*/ 3396633 h 8960833"/>
              <a:gd name="connsiteX674" fmla="*/ 794223 w 11015443"/>
              <a:gd name="connsiteY674" fmla="*/ 3393577 h 8960833"/>
              <a:gd name="connsiteX675" fmla="*/ 804386 w 11015443"/>
              <a:gd name="connsiteY675" fmla="*/ 3400320 h 8960833"/>
              <a:gd name="connsiteX676" fmla="*/ 801986 w 11015443"/>
              <a:gd name="connsiteY676" fmla="*/ 3399124 h 8960833"/>
              <a:gd name="connsiteX677" fmla="*/ 803948 w 11015443"/>
              <a:gd name="connsiteY677" fmla="*/ 3404226 h 8960833"/>
              <a:gd name="connsiteX678" fmla="*/ 806009 w 11015443"/>
              <a:gd name="connsiteY678" fmla="*/ 3403707 h 8960833"/>
              <a:gd name="connsiteX679" fmla="*/ 806392 w 11015443"/>
              <a:gd name="connsiteY679" fmla="*/ 3405401 h 8960833"/>
              <a:gd name="connsiteX680" fmla="*/ 810115 w 11015443"/>
              <a:gd name="connsiteY680" fmla="*/ 3405435 h 8960833"/>
              <a:gd name="connsiteX681" fmla="*/ 816311 w 11015443"/>
              <a:gd name="connsiteY681" fmla="*/ 3414550 h 8960833"/>
              <a:gd name="connsiteX682" fmla="*/ 822500 w 11015443"/>
              <a:gd name="connsiteY682" fmla="*/ 3424548 h 8960833"/>
              <a:gd name="connsiteX683" fmla="*/ 821863 w 11015443"/>
              <a:gd name="connsiteY683" fmla="*/ 3418400 h 8960833"/>
              <a:gd name="connsiteX684" fmla="*/ 824013 w 11015443"/>
              <a:gd name="connsiteY684" fmla="*/ 3422884 h 8960833"/>
              <a:gd name="connsiteX685" fmla="*/ 825016 w 11015443"/>
              <a:gd name="connsiteY685" fmla="*/ 3421054 h 8960833"/>
              <a:gd name="connsiteX686" fmla="*/ 840676 w 11015443"/>
              <a:gd name="connsiteY686" fmla="*/ 3445989 h 8960833"/>
              <a:gd name="connsiteX687" fmla="*/ 840100 w 11015443"/>
              <a:gd name="connsiteY687" fmla="*/ 3445796 h 8960833"/>
              <a:gd name="connsiteX688" fmla="*/ 845475 w 11015443"/>
              <a:gd name="connsiteY688" fmla="*/ 3452077 h 8960833"/>
              <a:gd name="connsiteX689" fmla="*/ 1685335 w 11015443"/>
              <a:gd name="connsiteY689" fmla="*/ 4860966 h 8960833"/>
              <a:gd name="connsiteX690" fmla="*/ 1682380 w 11015443"/>
              <a:gd name="connsiteY690" fmla="*/ 4860966 h 8960833"/>
              <a:gd name="connsiteX691" fmla="*/ 1682816 w 11015443"/>
              <a:gd name="connsiteY691" fmla="*/ 4860596 h 8960833"/>
              <a:gd name="connsiteX692" fmla="*/ 1956048 w 11015443"/>
              <a:gd name="connsiteY692" fmla="*/ 5319985 h 8960833"/>
              <a:gd name="connsiteX693" fmla="*/ 1958568 w 11015443"/>
              <a:gd name="connsiteY693" fmla="*/ 5325011 h 8960833"/>
              <a:gd name="connsiteX694" fmla="*/ 1953092 w 11015443"/>
              <a:gd name="connsiteY694" fmla="*/ 5327074 h 8960833"/>
              <a:gd name="connsiteX695" fmla="*/ 1956048 w 11015443"/>
              <a:gd name="connsiteY695" fmla="*/ 5319985 h 8960833"/>
              <a:gd name="connsiteX696" fmla="*/ 1689113 w 11015443"/>
              <a:gd name="connsiteY696" fmla="*/ 4854301 h 8960833"/>
              <a:gd name="connsiteX697" fmla="*/ 1688504 w 11015443"/>
              <a:gd name="connsiteY697" fmla="*/ 4855817 h 8960833"/>
              <a:gd name="connsiteX698" fmla="*/ 1688242 w 11015443"/>
              <a:gd name="connsiteY698" fmla="*/ 4855994 h 8960833"/>
              <a:gd name="connsiteX699" fmla="*/ 1689113 w 11015443"/>
              <a:gd name="connsiteY699" fmla="*/ 4854301 h 8960833"/>
              <a:gd name="connsiteX700" fmla="*/ 1127472 w 11015443"/>
              <a:gd name="connsiteY700" fmla="*/ 3869987 h 8960833"/>
              <a:gd name="connsiteX701" fmla="*/ 1124946 w 11015443"/>
              <a:gd name="connsiteY701" fmla="*/ 3875363 h 8960833"/>
              <a:gd name="connsiteX702" fmla="*/ 1124231 w 11015443"/>
              <a:gd name="connsiteY702" fmla="*/ 3871072 h 8960833"/>
              <a:gd name="connsiteX703" fmla="*/ 1127472 w 11015443"/>
              <a:gd name="connsiteY703" fmla="*/ 3869987 h 8960833"/>
              <a:gd name="connsiteX704" fmla="*/ 1699578 w 11015443"/>
              <a:gd name="connsiteY704" fmla="*/ 4827533 h 8960833"/>
              <a:gd name="connsiteX705" fmla="*/ 1697446 w 11015443"/>
              <a:gd name="connsiteY705" fmla="*/ 4831712 h 8960833"/>
              <a:gd name="connsiteX706" fmla="*/ 1699578 w 11015443"/>
              <a:gd name="connsiteY706" fmla="*/ 4827533 h 8960833"/>
              <a:gd name="connsiteX707" fmla="*/ 1606660 w 11015443"/>
              <a:gd name="connsiteY707" fmla="*/ 4661002 h 8960833"/>
              <a:gd name="connsiteX708" fmla="*/ 1604576 w 11015443"/>
              <a:gd name="connsiteY708" fmla="*/ 4661848 h 8960833"/>
              <a:gd name="connsiteX709" fmla="*/ 1611262 w 11015443"/>
              <a:gd name="connsiteY709" fmla="*/ 4670630 h 8960833"/>
              <a:gd name="connsiteX710" fmla="*/ 1615041 w 11015443"/>
              <a:gd name="connsiteY710" fmla="*/ 4678565 h 8960833"/>
              <a:gd name="connsiteX711" fmla="*/ 1612134 w 11015443"/>
              <a:gd name="connsiteY711" fmla="*/ 4684014 h 8960833"/>
              <a:gd name="connsiteX712" fmla="*/ 1616300 w 11015443"/>
              <a:gd name="connsiteY712" fmla="*/ 4692372 h 8960833"/>
              <a:gd name="connsiteX713" fmla="*/ 1630543 w 11015443"/>
              <a:gd name="connsiteY713" fmla="*/ 4805368 h 8960833"/>
              <a:gd name="connsiteX714" fmla="*/ 1629284 w 11015443"/>
              <a:gd name="connsiteY714" fmla="*/ 4824147 h 8960833"/>
              <a:gd name="connsiteX715" fmla="*/ 1629284 w 11015443"/>
              <a:gd name="connsiteY715" fmla="*/ 4825417 h 8960833"/>
              <a:gd name="connsiteX716" fmla="*/ 1628847 w 11015443"/>
              <a:gd name="connsiteY716" fmla="*/ 4826263 h 8960833"/>
              <a:gd name="connsiteX717" fmla="*/ 1628411 w 11015443"/>
              <a:gd name="connsiteY717" fmla="*/ 4831712 h 8960833"/>
              <a:gd name="connsiteX718" fmla="*/ 1628411 w 11015443"/>
              <a:gd name="connsiteY718" fmla="*/ 4832136 h 8960833"/>
              <a:gd name="connsiteX719" fmla="*/ 1628411 w 11015443"/>
              <a:gd name="connsiteY719" fmla="*/ 4832559 h 8960833"/>
              <a:gd name="connsiteX720" fmla="*/ 1628024 w 11015443"/>
              <a:gd name="connsiteY720" fmla="*/ 4838801 h 8960833"/>
              <a:gd name="connsiteX721" fmla="*/ 1629283 w 11015443"/>
              <a:gd name="connsiteY721" fmla="*/ 4840494 h 8960833"/>
              <a:gd name="connsiteX722" fmla="*/ 1627588 w 11015443"/>
              <a:gd name="connsiteY722" fmla="*/ 4840070 h 8960833"/>
              <a:gd name="connsiteX723" fmla="*/ 1627588 w 11015443"/>
              <a:gd name="connsiteY723" fmla="*/ 4840494 h 8960833"/>
              <a:gd name="connsiteX724" fmla="*/ 1628024 w 11015443"/>
              <a:gd name="connsiteY724" fmla="*/ 4844249 h 8960833"/>
              <a:gd name="connsiteX725" fmla="*/ 1627152 w 11015443"/>
              <a:gd name="connsiteY725" fmla="*/ 4844250 h 8960833"/>
              <a:gd name="connsiteX726" fmla="*/ 1622550 w 11015443"/>
              <a:gd name="connsiteY726" fmla="*/ 4874403 h 8960833"/>
              <a:gd name="connsiteX727" fmla="*/ 1623422 w 11015443"/>
              <a:gd name="connsiteY727" fmla="*/ 4877736 h 8960833"/>
              <a:gd name="connsiteX728" fmla="*/ 1620902 w 11015443"/>
              <a:gd name="connsiteY728" fmla="*/ 4885247 h 8960833"/>
              <a:gd name="connsiteX729" fmla="*/ 1618384 w 11015443"/>
              <a:gd name="connsiteY729" fmla="*/ 4893606 h 8960833"/>
              <a:gd name="connsiteX730" fmla="*/ 1615040 w 11015443"/>
              <a:gd name="connsiteY730" fmla="*/ 4903234 h 8960833"/>
              <a:gd name="connsiteX731" fmla="*/ 1606660 w 11015443"/>
              <a:gd name="connsiteY731" fmla="*/ 4925399 h 8960833"/>
              <a:gd name="connsiteX732" fmla="*/ 1609178 w 11015443"/>
              <a:gd name="connsiteY732" fmla="*/ 4928785 h 8960833"/>
              <a:gd name="connsiteX733" fmla="*/ 1609919 w 11015443"/>
              <a:gd name="connsiteY733" fmla="*/ 4926816 h 8960833"/>
              <a:gd name="connsiteX734" fmla="*/ 1609615 w 11015443"/>
              <a:gd name="connsiteY734" fmla="*/ 4930425 h 8960833"/>
              <a:gd name="connsiteX735" fmla="*/ 1605836 w 11015443"/>
              <a:gd name="connsiteY735" fmla="*/ 4931694 h 8960833"/>
              <a:gd name="connsiteX736" fmla="*/ 1594936 w 11015443"/>
              <a:gd name="connsiteY736" fmla="*/ 4948041 h 8960833"/>
              <a:gd name="connsiteX737" fmla="*/ 1594548 w 11015443"/>
              <a:gd name="connsiteY737" fmla="*/ 4948041 h 8960833"/>
              <a:gd name="connsiteX738" fmla="*/ 1592029 w 11015443"/>
              <a:gd name="connsiteY738" fmla="*/ 4952220 h 8960833"/>
              <a:gd name="connsiteX739" fmla="*/ 1594113 w 11015443"/>
              <a:gd name="connsiteY739" fmla="*/ 4958462 h 8960833"/>
              <a:gd name="connsiteX740" fmla="*/ 1588250 w 11015443"/>
              <a:gd name="connsiteY740" fmla="*/ 4965181 h 8960833"/>
              <a:gd name="connsiteX741" fmla="*/ 1589074 w 11015443"/>
              <a:gd name="connsiteY741" fmla="*/ 4968090 h 8960833"/>
              <a:gd name="connsiteX742" fmla="*/ 1585344 w 11015443"/>
              <a:gd name="connsiteY742" fmla="*/ 4969360 h 8960833"/>
              <a:gd name="connsiteX743" fmla="*/ 1585343 w 11015443"/>
              <a:gd name="connsiteY743" fmla="*/ 4972269 h 8960833"/>
              <a:gd name="connsiteX744" fmla="*/ 1581565 w 11015443"/>
              <a:gd name="connsiteY744" fmla="*/ 4965604 h 8960833"/>
              <a:gd name="connsiteX745" fmla="*/ 1577399 w 11015443"/>
              <a:gd name="connsiteY745" fmla="*/ 4970206 h 8960833"/>
              <a:gd name="connsiteX746" fmla="*/ 1578222 w 11015443"/>
              <a:gd name="connsiteY746" fmla="*/ 4971053 h 8960833"/>
              <a:gd name="connsiteX747" fmla="*/ 1577398 w 11015443"/>
              <a:gd name="connsiteY747" fmla="*/ 4971846 h 8960833"/>
              <a:gd name="connsiteX748" fmla="*/ 1576962 w 11015443"/>
              <a:gd name="connsiteY748" fmla="*/ 4971052 h 8960833"/>
              <a:gd name="connsiteX749" fmla="*/ 1572796 w 11015443"/>
              <a:gd name="connsiteY749" fmla="*/ 4975232 h 8960833"/>
              <a:gd name="connsiteX750" fmla="*/ 1581565 w 11015443"/>
              <a:gd name="connsiteY750" fmla="*/ 4980627 h 8960833"/>
              <a:gd name="connsiteX751" fmla="*/ 1576139 w 11015443"/>
              <a:gd name="connsiteY751" fmla="*/ 4983166 h 8960833"/>
              <a:gd name="connsiteX752" fmla="*/ 1566934 w 11015443"/>
              <a:gd name="connsiteY752" fmla="*/ 4991949 h 8960833"/>
              <a:gd name="connsiteX753" fmla="*/ 1568581 w 11015443"/>
              <a:gd name="connsiteY753" fmla="*/ 4988615 h 8960833"/>
              <a:gd name="connsiteX754" fmla="*/ 1562719 w 11015443"/>
              <a:gd name="connsiteY754" fmla="*/ 4994435 h 8960833"/>
              <a:gd name="connsiteX755" fmla="*/ 1560249 w 11015443"/>
              <a:gd name="connsiteY755" fmla="*/ 4989038 h 8960833"/>
              <a:gd name="connsiteX756" fmla="*/ 1553128 w 11015443"/>
              <a:gd name="connsiteY756" fmla="*/ 4996551 h 8960833"/>
              <a:gd name="connsiteX757" fmla="*/ 1551867 w 11015443"/>
              <a:gd name="connsiteY757" fmla="*/ 5002845 h 8960833"/>
              <a:gd name="connsiteX758" fmla="*/ 1556470 w 11015443"/>
              <a:gd name="connsiteY758" fmla="*/ 4998667 h 8960833"/>
              <a:gd name="connsiteX759" fmla="*/ 1560636 w 11015443"/>
              <a:gd name="connsiteY759" fmla="*/ 4994064 h 8960833"/>
              <a:gd name="connsiteX760" fmla="*/ 1556470 w 11015443"/>
              <a:gd name="connsiteY760" fmla="*/ 5002845 h 8960833"/>
              <a:gd name="connsiteX761" fmla="*/ 1546006 w 11015443"/>
              <a:gd name="connsiteY761" fmla="*/ 5007448 h 8960833"/>
              <a:gd name="connsiteX762" fmla="*/ 1548913 w 11015443"/>
              <a:gd name="connsiteY762" fmla="*/ 5003640 h 8960833"/>
              <a:gd name="connsiteX763" fmla="*/ 1543051 w 11015443"/>
              <a:gd name="connsiteY763" fmla="*/ 5004909 h 8960833"/>
              <a:gd name="connsiteX764" fmla="*/ 1548913 w 11015443"/>
              <a:gd name="connsiteY764" fmla="*/ 4994065 h 8960833"/>
              <a:gd name="connsiteX765" fmla="*/ 1549785 w 11015443"/>
              <a:gd name="connsiteY765" fmla="*/ 4992372 h 8960833"/>
              <a:gd name="connsiteX766" fmla="*/ 1541840 w 11015443"/>
              <a:gd name="connsiteY766" fmla="*/ 4996550 h 8960833"/>
              <a:gd name="connsiteX767" fmla="*/ 1541404 w 11015443"/>
              <a:gd name="connsiteY767" fmla="*/ 4997397 h 8960833"/>
              <a:gd name="connsiteX768" fmla="*/ 1538884 w 11015443"/>
              <a:gd name="connsiteY768" fmla="*/ 5006178 h 8960833"/>
              <a:gd name="connsiteX769" fmla="*/ 1534718 w 11015443"/>
              <a:gd name="connsiteY769" fmla="*/ 5000730 h 8960833"/>
              <a:gd name="connsiteX770" fmla="*/ 1528420 w 11015443"/>
              <a:gd name="connsiteY770" fmla="*/ 5006602 h 8960833"/>
              <a:gd name="connsiteX771" fmla="*/ 1521299 w 11015443"/>
              <a:gd name="connsiteY771" fmla="*/ 5012051 h 8960833"/>
              <a:gd name="connsiteX772" fmla="*/ 1524642 w 11015443"/>
              <a:gd name="connsiteY772" fmla="*/ 5012051 h 8960833"/>
              <a:gd name="connsiteX773" fmla="*/ 1516309 w 11015443"/>
              <a:gd name="connsiteY773" fmla="*/ 5014537 h 8960833"/>
              <a:gd name="connsiteX774" fmla="*/ 1513790 w 11015443"/>
              <a:gd name="connsiteY774" fmla="*/ 5009511 h 8960833"/>
              <a:gd name="connsiteX775" fmla="*/ 1507104 w 11015443"/>
              <a:gd name="connsiteY775" fmla="*/ 5015383 h 8960833"/>
              <a:gd name="connsiteX776" fmla="*/ 1507104 w 11015443"/>
              <a:gd name="connsiteY776" fmla="*/ 5009934 h 8960833"/>
              <a:gd name="connsiteX777" fmla="*/ 1504585 w 11015443"/>
              <a:gd name="connsiteY777" fmla="*/ 5015806 h 8960833"/>
              <a:gd name="connsiteX778" fmla="*/ 1494945 w 11015443"/>
              <a:gd name="connsiteY778" fmla="*/ 5012050 h 8960833"/>
              <a:gd name="connsiteX779" fmla="*/ 1496640 w 11015443"/>
              <a:gd name="connsiteY779" fmla="*/ 5016653 h 8960833"/>
              <a:gd name="connsiteX780" fmla="*/ 1488921 w 11015443"/>
              <a:gd name="connsiteY780" fmla="*/ 5016653 h 8960833"/>
              <a:gd name="connsiteX781" fmla="*/ 1488596 w 11015443"/>
              <a:gd name="connsiteY781" fmla="*/ 5015805 h 8960833"/>
              <a:gd name="connsiteX782" fmla="*/ 1491602 w 11015443"/>
              <a:gd name="connsiteY782" fmla="*/ 5008242 h 8960833"/>
              <a:gd name="connsiteX783" fmla="*/ 1487436 w 11015443"/>
              <a:gd name="connsiteY783" fmla="*/ 5008242 h 8960833"/>
              <a:gd name="connsiteX784" fmla="*/ 1484916 w 11015443"/>
              <a:gd name="connsiteY784" fmla="*/ 5010358 h 8960833"/>
              <a:gd name="connsiteX785" fmla="*/ 1477407 w 11015443"/>
              <a:gd name="connsiteY785" fmla="*/ 5015383 h 8960833"/>
              <a:gd name="connsiteX786" fmla="*/ 1479491 w 11015443"/>
              <a:gd name="connsiteY786" fmla="*/ 5010781 h 8960833"/>
              <a:gd name="connsiteX787" fmla="*/ 1475712 w 11015443"/>
              <a:gd name="connsiteY787" fmla="*/ 5012474 h 8960833"/>
              <a:gd name="connsiteX788" fmla="*/ 1468591 w 11015443"/>
              <a:gd name="connsiteY788" fmla="*/ 5012051 h 8960833"/>
              <a:gd name="connsiteX789" fmla="*/ 1464424 w 11015443"/>
              <a:gd name="connsiteY789" fmla="*/ 5011204 h 8960833"/>
              <a:gd name="connsiteX790" fmla="*/ 1460645 w 11015443"/>
              <a:gd name="connsiteY790" fmla="*/ 5009935 h 8960833"/>
              <a:gd name="connsiteX791" fmla="*/ 1453960 w 11015443"/>
              <a:gd name="connsiteY791" fmla="*/ 5007448 h 8960833"/>
              <a:gd name="connsiteX792" fmla="*/ 1455219 w 11015443"/>
              <a:gd name="connsiteY792" fmla="*/ 5007871 h 8960833"/>
              <a:gd name="connsiteX793" fmla="*/ 1448098 w 11015443"/>
              <a:gd name="connsiteY793" fmla="*/ 5003269 h 8960833"/>
              <a:gd name="connsiteX794" fmla="*/ 1450617 w 11015443"/>
              <a:gd name="connsiteY794" fmla="*/ 5003639 h 8960833"/>
              <a:gd name="connsiteX795" fmla="*/ 1438893 w 11015443"/>
              <a:gd name="connsiteY795" fmla="*/ 4999460 h 8960833"/>
              <a:gd name="connsiteX796" fmla="*/ 1445191 w 11015443"/>
              <a:gd name="connsiteY796" fmla="*/ 5000307 h 8960833"/>
              <a:gd name="connsiteX797" fmla="*/ 1433468 w 11015443"/>
              <a:gd name="connsiteY797" fmla="*/ 4997397 h 8960833"/>
              <a:gd name="connsiteX798" fmla="*/ 1431423 w 11015443"/>
              <a:gd name="connsiteY798" fmla="*/ 4992464 h 8960833"/>
              <a:gd name="connsiteX799" fmla="*/ 1433031 w 11015443"/>
              <a:gd name="connsiteY799" fmla="*/ 4994064 h 8960833"/>
              <a:gd name="connsiteX800" fmla="*/ 1437198 w 11015443"/>
              <a:gd name="connsiteY800" fmla="*/ 4989462 h 8960833"/>
              <a:gd name="connsiteX801" fmla="*/ 1415058 w 11015443"/>
              <a:gd name="connsiteY801" fmla="*/ 4980257 h 8960833"/>
              <a:gd name="connsiteX802" fmla="*/ 1410456 w 11015443"/>
              <a:gd name="connsiteY802" fmla="*/ 4971846 h 8960833"/>
              <a:gd name="connsiteX803" fmla="*/ 1409196 w 11015443"/>
              <a:gd name="connsiteY803" fmla="*/ 4972269 h 8960833"/>
              <a:gd name="connsiteX804" fmla="*/ 1410456 w 11015443"/>
              <a:gd name="connsiteY804" fmla="*/ 4969359 h 8960833"/>
              <a:gd name="connsiteX805" fmla="*/ 1408372 w 11015443"/>
              <a:gd name="connsiteY805" fmla="*/ 4968090 h 8960833"/>
              <a:gd name="connsiteX806" fmla="*/ 1409584 w 11015443"/>
              <a:gd name="connsiteY806" fmla="*/ 4967667 h 8960833"/>
              <a:gd name="connsiteX807" fmla="*/ 1407500 w 11015443"/>
              <a:gd name="connsiteY807" fmla="*/ 4966450 h 8960833"/>
              <a:gd name="connsiteX808" fmla="*/ 1413363 w 11015443"/>
              <a:gd name="connsiteY808" fmla="*/ 4965604 h 8960833"/>
              <a:gd name="connsiteX809" fmla="*/ 1413798 w 11015443"/>
              <a:gd name="connsiteY809" fmla="*/ 4968513 h 8960833"/>
              <a:gd name="connsiteX810" fmla="*/ 1417141 w 11015443"/>
              <a:gd name="connsiteY810" fmla="*/ 4968513 h 8960833"/>
              <a:gd name="connsiteX811" fmla="*/ 1416318 w 11015443"/>
              <a:gd name="connsiteY811" fmla="*/ 4967667 h 8960833"/>
              <a:gd name="connsiteX812" fmla="*/ 1415058 w 11015443"/>
              <a:gd name="connsiteY812" fmla="*/ 4966027 h 8960833"/>
              <a:gd name="connsiteX813" fmla="*/ 1413799 w 11015443"/>
              <a:gd name="connsiteY813" fmla="*/ 4966027 h 8960833"/>
              <a:gd name="connsiteX814" fmla="*/ 1413798 w 11015443"/>
              <a:gd name="connsiteY814" fmla="*/ 4965180 h 8960833"/>
              <a:gd name="connsiteX815" fmla="*/ 1414622 w 11015443"/>
              <a:gd name="connsiteY815" fmla="*/ 4965603 h 8960833"/>
              <a:gd name="connsiteX816" fmla="*/ 1413799 w 11015443"/>
              <a:gd name="connsiteY816" fmla="*/ 4964334 h 8960833"/>
              <a:gd name="connsiteX817" fmla="*/ 1413798 w 11015443"/>
              <a:gd name="connsiteY817" fmla="*/ 4965180 h 8960833"/>
              <a:gd name="connsiteX818" fmla="*/ 1405417 w 11015443"/>
              <a:gd name="connsiteY818" fmla="*/ 4964758 h 8960833"/>
              <a:gd name="connsiteX819" fmla="*/ 1403770 w 11015443"/>
              <a:gd name="connsiteY819" fmla="*/ 4959308 h 8960833"/>
              <a:gd name="connsiteX820" fmla="*/ 1392870 w 11015443"/>
              <a:gd name="connsiteY820" fmla="*/ 4950950 h 8960833"/>
              <a:gd name="connsiteX821" fmla="*/ 1395389 w 11015443"/>
              <a:gd name="connsiteY821" fmla="*/ 4949681 h 8960833"/>
              <a:gd name="connsiteX822" fmla="*/ 1389091 w 11015443"/>
              <a:gd name="connsiteY822" fmla="*/ 4936297 h 8960833"/>
              <a:gd name="connsiteX823" fmla="*/ 1384102 w 11015443"/>
              <a:gd name="connsiteY823" fmla="*/ 4933810 h 8960833"/>
              <a:gd name="connsiteX824" fmla="*/ 1384925 w 11015443"/>
              <a:gd name="connsiteY824" fmla="*/ 4932964 h 8960833"/>
              <a:gd name="connsiteX825" fmla="*/ 1381582 w 11015443"/>
              <a:gd name="connsiteY825" fmla="*/ 4930848 h 8960833"/>
              <a:gd name="connsiteX826" fmla="*/ 1383665 w 11015443"/>
              <a:gd name="connsiteY826" fmla="*/ 4929208 h 8960833"/>
              <a:gd name="connsiteX827" fmla="*/ 1376108 w 11015443"/>
              <a:gd name="connsiteY827" fmla="*/ 4914978 h 8960833"/>
              <a:gd name="connsiteX828" fmla="*/ 1371506 w 11015443"/>
              <a:gd name="connsiteY828" fmla="*/ 4913285 h 8960833"/>
              <a:gd name="connsiteX829" fmla="*/ 1373637 w 11015443"/>
              <a:gd name="connsiteY829" fmla="*/ 4906196 h 8960833"/>
              <a:gd name="connsiteX830" fmla="*/ 1368599 w 11015443"/>
              <a:gd name="connsiteY830" fmla="*/ 4901594 h 8960833"/>
              <a:gd name="connsiteX831" fmla="*/ 1371118 w 11015443"/>
              <a:gd name="connsiteY831" fmla="*/ 4901171 h 8960833"/>
              <a:gd name="connsiteX832" fmla="*/ 1370682 w 11015443"/>
              <a:gd name="connsiteY832" fmla="*/ 4894876 h 8960833"/>
              <a:gd name="connsiteX833" fmla="*/ 1368599 w 11015443"/>
              <a:gd name="connsiteY833" fmla="*/ 4889004 h 8960833"/>
              <a:gd name="connsiteX834" fmla="*/ 1363560 w 11015443"/>
              <a:gd name="connsiteY834" fmla="*/ 4895722 h 8960833"/>
              <a:gd name="connsiteX835" fmla="*/ 1364820 w 11015443"/>
              <a:gd name="connsiteY835" fmla="*/ 4883185 h 8960833"/>
              <a:gd name="connsiteX836" fmla="*/ 1366516 w 11015443"/>
              <a:gd name="connsiteY836" fmla="*/ 4887364 h 8960833"/>
              <a:gd name="connsiteX837" fmla="*/ 1365692 w 11015443"/>
              <a:gd name="connsiteY837" fmla="*/ 4873557 h 8960833"/>
              <a:gd name="connsiteX838" fmla="*/ 1369035 w 11015443"/>
              <a:gd name="connsiteY838" fmla="*/ 4878582 h 8960833"/>
              <a:gd name="connsiteX839" fmla="*/ 1366903 w 11015443"/>
              <a:gd name="connsiteY839" fmla="*/ 4873980 h 8960833"/>
              <a:gd name="connsiteX840" fmla="*/ 1368163 w 11015443"/>
              <a:gd name="connsiteY840" fmla="*/ 4874403 h 8960833"/>
              <a:gd name="connsiteX841" fmla="*/ 1364820 w 11015443"/>
              <a:gd name="connsiteY841" fmla="*/ 4869378 h 8960833"/>
              <a:gd name="connsiteX842" fmla="*/ 1363560 w 11015443"/>
              <a:gd name="connsiteY842" fmla="*/ 4860596 h 8960833"/>
              <a:gd name="connsiteX843" fmla="*/ 1364432 w 11015443"/>
              <a:gd name="connsiteY843" fmla="*/ 4860966 h 8960833"/>
              <a:gd name="connsiteX844" fmla="*/ 1362737 w 11015443"/>
              <a:gd name="connsiteY844" fmla="*/ 4855570 h 8960833"/>
              <a:gd name="connsiteX845" fmla="*/ 1364433 w 11015443"/>
              <a:gd name="connsiteY845" fmla="*/ 4853031 h 8960833"/>
              <a:gd name="connsiteX846" fmla="*/ 1361090 w 11015443"/>
              <a:gd name="connsiteY846" fmla="*/ 4841340 h 8960833"/>
              <a:gd name="connsiteX847" fmla="*/ 1361478 w 11015443"/>
              <a:gd name="connsiteY847" fmla="*/ 4842980 h 8960833"/>
              <a:gd name="connsiteX848" fmla="*/ 1362737 w 11015443"/>
              <a:gd name="connsiteY848" fmla="*/ 4840071 h 8960833"/>
              <a:gd name="connsiteX849" fmla="*/ 1359830 w 11015443"/>
              <a:gd name="connsiteY849" fmla="*/ 4830866 h 8960833"/>
              <a:gd name="connsiteX850" fmla="*/ 1359658 w 11015443"/>
              <a:gd name="connsiteY850" fmla="*/ 4826582 h 8960833"/>
              <a:gd name="connsiteX851" fmla="*/ 1361224 w 11015443"/>
              <a:gd name="connsiteY851" fmla="*/ 4823440 h 8960833"/>
              <a:gd name="connsiteX852" fmla="*/ 1361478 w 11015443"/>
              <a:gd name="connsiteY852" fmla="*/ 4827956 h 8960833"/>
              <a:gd name="connsiteX853" fmla="*/ 1361478 w 11015443"/>
              <a:gd name="connsiteY853" fmla="*/ 4822931 h 8960833"/>
              <a:gd name="connsiteX854" fmla="*/ 1361224 w 11015443"/>
              <a:gd name="connsiteY854" fmla="*/ 4823440 h 8960833"/>
              <a:gd name="connsiteX855" fmla="*/ 1360654 w 11015443"/>
              <a:gd name="connsiteY855" fmla="*/ 4813303 h 8960833"/>
              <a:gd name="connsiteX856" fmla="*/ 1364432 w 11015443"/>
              <a:gd name="connsiteY856" fmla="*/ 4809124 h 8960833"/>
              <a:gd name="connsiteX857" fmla="*/ 1360218 w 11015443"/>
              <a:gd name="connsiteY857" fmla="*/ 4804944 h 8960833"/>
              <a:gd name="connsiteX858" fmla="*/ 1363561 w 11015443"/>
              <a:gd name="connsiteY858" fmla="*/ 4801559 h 8960833"/>
              <a:gd name="connsiteX859" fmla="*/ 1366952 w 11015443"/>
              <a:gd name="connsiteY859" fmla="*/ 4784419 h 8960833"/>
              <a:gd name="connsiteX860" fmla="*/ 1366516 w 11015443"/>
              <a:gd name="connsiteY860" fmla="*/ 4781933 h 8960833"/>
              <a:gd name="connsiteX861" fmla="*/ 1366798 w 11015443"/>
              <a:gd name="connsiteY861" fmla="*/ 4779962 h 8960833"/>
              <a:gd name="connsiteX862" fmla="*/ 1369035 w 11015443"/>
              <a:gd name="connsiteY862" fmla="*/ 4764317 h 8960833"/>
              <a:gd name="connsiteX863" fmla="*/ 1372378 w 11015443"/>
              <a:gd name="connsiteY863" fmla="*/ 4761830 h 8960833"/>
              <a:gd name="connsiteX864" fmla="*/ 1373201 w 11015443"/>
              <a:gd name="connsiteY864" fmla="*/ 4753472 h 8960833"/>
              <a:gd name="connsiteX865" fmla="*/ 1375720 w 11015443"/>
              <a:gd name="connsiteY865" fmla="*/ 4758498 h 8960833"/>
              <a:gd name="connsiteX866" fmla="*/ 1376156 w 11015443"/>
              <a:gd name="connsiteY866" fmla="*/ 4752626 h 8960833"/>
              <a:gd name="connsiteX867" fmla="*/ 1377803 w 11015443"/>
              <a:gd name="connsiteY867" fmla="*/ 4753895 h 8960833"/>
              <a:gd name="connsiteX868" fmla="*/ 1377804 w 11015443"/>
              <a:gd name="connsiteY868" fmla="*/ 4744691 h 8960833"/>
              <a:gd name="connsiteX869" fmla="*/ 1376544 w 11015443"/>
              <a:gd name="connsiteY869" fmla="*/ 4746754 h 8960833"/>
              <a:gd name="connsiteX870" fmla="*/ 1380323 w 11015443"/>
              <a:gd name="connsiteY870" fmla="*/ 4737549 h 8960833"/>
              <a:gd name="connsiteX871" fmla="*/ 1381582 w 11015443"/>
              <a:gd name="connsiteY871" fmla="*/ 4739665 h 8960833"/>
              <a:gd name="connsiteX872" fmla="*/ 1380759 w 11015443"/>
              <a:gd name="connsiteY872" fmla="*/ 4745114 h 8960833"/>
              <a:gd name="connsiteX873" fmla="*/ 1383665 w 11015443"/>
              <a:gd name="connsiteY873" fmla="*/ 4741728 h 8960833"/>
              <a:gd name="connsiteX874" fmla="*/ 1381970 w 11015443"/>
              <a:gd name="connsiteY874" fmla="*/ 4735909 h 8960833"/>
              <a:gd name="connsiteX875" fmla="*/ 1385749 w 11015443"/>
              <a:gd name="connsiteY875" fmla="*/ 4725435 h 8960833"/>
              <a:gd name="connsiteX876" fmla="*/ 1387444 w 11015443"/>
              <a:gd name="connsiteY876" fmla="*/ 4727075 h 8960833"/>
              <a:gd name="connsiteX877" fmla="*/ 1388704 w 11015443"/>
              <a:gd name="connsiteY877" fmla="*/ 4722472 h 8960833"/>
              <a:gd name="connsiteX878" fmla="*/ 1389963 w 11015443"/>
              <a:gd name="connsiteY878" fmla="*/ 4727074 h 8960833"/>
              <a:gd name="connsiteX879" fmla="*/ 1392046 w 11015443"/>
              <a:gd name="connsiteY879" fmla="*/ 4715807 h 8960833"/>
              <a:gd name="connsiteX880" fmla="*/ 1393693 w 11015443"/>
              <a:gd name="connsiteY880" fmla="*/ 4716653 h 8960833"/>
              <a:gd name="connsiteX881" fmla="*/ 1395389 w 11015443"/>
              <a:gd name="connsiteY881" fmla="*/ 4708665 h 8960833"/>
              <a:gd name="connsiteX882" fmla="*/ 1393694 w 11015443"/>
              <a:gd name="connsiteY882" fmla="*/ 4705333 h 8960833"/>
              <a:gd name="connsiteX883" fmla="*/ 1399168 w 11015443"/>
              <a:gd name="connsiteY883" fmla="*/ 4699884 h 8960833"/>
              <a:gd name="connsiteX884" fmla="*/ 1398233 w 11015443"/>
              <a:gd name="connsiteY884" fmla="*/ 4699259 h 8960833"/>
              <a:gd name="connsiteX885" fmla="*/ 1402898 w 11015443"/>
              <a:gd name="connsiteY885" fmla="*/ 4694858 h 8960833"/>
              <a:gd name="connsiteX886" fmla="*/ 1408760 w 11015443"/>
              <a:gd name="connsiteY886" fmla="*/ 4687769 h 8960833"/>
              <a:gd name="connsiteX887" fmla="*/ 1402511 w 11015443"/>
              <a:gd name="connsiteY887" fmla="*/ 4690679 h 8960833"/>
              <a:gd name="connsiteX888" fmla="*/ 1410456 w 11015443"/>
              <a:gd name="connsiteY888" fmla="*/ 4679835 h 8960833"/>
              <a:gd name="connsiteX889" fmla="*/ 1410844 w 11015443"/>
              <a:gd name="connsiteY889" fmla="*/ 4683590 h 8960833"/>
              <a:gd name="connsiteX890" fmla="*/ 1412539 w 11015443"/>
              <a:gd name="connsiteY890" fmla="*/ 4679411 h 8960833"/>
              <a:gd name="connsiteX891" fmla="*/ 1413798 w 11015443"/>
              <a:gd name="connsiteY891" fmla="*/ 4680681 h 8960833"/>
              <a:gd name="connsiteX892" fmla="*/ 1417577 w 11015443"/>
              <a:gd name="connsiteY892" fmla="*/ 4673539 h 8960833"/>
              <a:gd name="connsiteX893" fmla="*/ 1420048 w 11015443"/>
              <a:gd name="connsiteY893" fmla="*/ 4667667 h 8960833"/>
              <a:gd name="connsiteX894" fmla="*/ 1425086 w 11015443"/>
              <a:gd name="connsiteY894" fmla="*/ 4663488 h 8960833"/>
              <a:gd name="connsiteX895" fmla="*/ 1418788 w 11015443"/>
              <a:gd name="connsiteY895" fmla="*/ 4676449 h 8960833"/>
              <a:gd name="connsiteX896" fmla="*/ 1423003 w 11015443"/>
              <a:gd name="connsiteY896" fmla="*/ 4671846 h 8960833"/>
              <a:gd name="connsiteX897" fmla="*/ 1422179 w 11015443"/>
              <a:gd name="connsiteY897" fmla="*/ 4676449 h 8960833"/>
              <a:gd name="connsiteX898" fmla="*/ 1429688 w 11015443"/>
              <a:gd name="connsiteY898" fmla="*/ 4662642 h 8960833"/>
              <a:gd name="connsiteX899" fmla="*/ 1425086 w 11015443"/>
              <a:gd name="connsiteY899" fmla="*/ 4668937 h 8960833"/>
              <a:gd name="connsiteX900" fmla="*/ 1426346 w 11015443"/>
              <a:gd name="connsiteY900" fmla="*/ 4662642 h 8960833"/>
              <a:gd name="connsiteX901" fmla="*/ 1433467 w 11015443"/>
              <a:gd name="connsiteY901" fmla="*/ 4655553 h 8960833"/>
              <a:gd name="connsiteX902" fmla="*/ 1432595 w 11015443"/>
              <a:gd name="connsiteY902" fmla="*/ 4656823 h 8960833"/>
              <a:gd name="connsiteX903" fmla="*/ 1440977 w 11015443"/>
              <a:gd name="connsiteY903" fmla="*/ 4652220 h 8960833"/>
              <a:gd name="connsiteX904" fmla="*/ 1446838 w 11015443"/>
              <a:gd name="connsiteY904" fmla="*/ 4650951 h 8960833"/>
              <a:gd name="connsiteX905" fmla="*/ 1450617 w 11015443"/>
              <a:gd name="connsiteY905" fmla="*/ 4644232 h 8960833"/>
              <a:gd name="connsiteX906" fmla="*/ 1447274 w 11015443"/>
              <a:gd name="connsiteY906" fmla="*/ 4646348 h 8960833"/>
              <a:gd name="connsiteX907" fmla="*/ 1443495 w 11015443"/>
              <a:gd name="connsiteY907" fmla="*/ 4645502 h 8960833"/>
              <a:gd name="connsiteX908" fmla="*/ 1450617 w 11015443"/>
              <a:gd name="connsiteY908" fmla="*/ 4641323 h 8960833"/>
              <a:gd name="connsiteX909" fmla="*/ 1454396 w 11015443"/>
              <a:gd name="connsiteY909" fmla="*/ 4637567 h 8960833"/>
              <a:gd name="connsiteX910" fmla="*/ 1460645 w 11015443"/>
              <a:gd name="connsiteY910" fmla="*/ 4634657 h 8960833"/>
              <a:gd name="connsiteX911" fmla="*/ 1461905 w 11015443"/>
              <a:gd name="connsiteY911" fmla="*/ 4638837 h 8960833"/>
              <a:gd name="connsiteX912" fmla="*/ 1466943 w 11015443"/>
              <a:gd name="connsiteY912" fmla="*/ 4632965 h 8960833"/>
              <a:gd name="connsiteX913" fmla="*/ 1469026 w 11015443"/>
              <a:gd name="connsiteY913" fmla="*/ 4633388 h 8960833"/>
              <a:gd name="connsiteX914" fmla="*/ 1477407 w 11015443"/>
              <a:gd name="connsiteY914" fmla="*/ 4623760 h 8960833"/>
              <a:gd name="connsiteX915" fmla="*/ 1479878 w 11015443"/>
              <a:gd name="connsiteY915" fmla="*/ 4626246 h 8960833"/>
              <a:gd name="connsiteX916" fmla="*/ 1486612 w 11015443"/>
              <a:gd name="connsiteY916" fmla="*/ 4622490 h 8960833"/>
              <a:gd name="connsiteX917" fmla="*/ 1486176 w 11015443"/>
              <a:gd name="connsiteY917" fmla="*/ 4622914 h 8960833"/>
              <a:gd name="connsiteX918" fmla="*/ 1494944 w 11015443"/>
              <a:gd name="connsiteY918" fmla="*/ 4620850 h 8960833"/>
              <a:gd name="connsiteX919" fmla="*/ 1503326 w 11015443"/>
              <a:gd name="connsiteY919" fmla="*/ 4618734 h 8960833"/>
              <a:gd name="connsiteX920" fmla="*/ 1502066 w 11015443"/>
              <a:gd name="connsiteY920" fmla="*/ 4617888 h 8960833"/>
              <a:gd name="connsiteX921" fmla="*/ 1511707 w 11015443"/>
              <a:gd name="connsiteY921" fmla="*/ 4615401 h 8960833"/>
              <a:gd name="connsiteX922" fmla="*/ 1522171 w 11015443"/>
              <a:gd name="connsiteY922" fmla="*/ 4614555 h 8960833"/>
              <a:gd name="connsiteX923" fmla="*/ 1532635 w 11015443"/>
              <a:gd name="connsiteY923" fmla="*/ 4614978 h 8960833"/>
              <a:gd name="connsiteX924" fmla="*/ 1543051 w 11015443"/>
              <a:gd name="connsiteY924" fmla="*/ 4615825 h 8960833"/>
              <a:gd name="connsiteX925" fmla="*/ 1538448 w 11015443"/>
              <a:gd name="connsiteY925" fmla="*/ 4614132 h 8960833"/>
              <a:gd name="connsiteX926" fmla="*/ 1543923 w 11015443"/>
              <a:gd name="connsiteY926" fmla="*/ 4614555 h 8960833"/>
              <a:gd name="connsiteX927" fmla="*/ 1547653 w 11015443"/>
              <a:gd name="connsiteY927" fmla="*/ 4615402 h 8960833"/>
              <a:gd name="connsiteX928" fmla="*/ 1551044 w 11015443"/>
              <a:gd name="connsiteY928" fmla="*/ 4617041 h 8960833"/>
              <a:gd name="connsiteX929" fmla="*/ 1548089 w 11015443"/>
              <a:gd name="connsiteY929" fmla="*/ 4616618 h 8960833"/>
              <a:gd name="connsiteX930" fmla="*/ 1551868 w 11015443"/>
              <a:gd name="connsiteY930" fmla="*/ 4620850 h 8960833"/>
              <a:gd name="connsiteX931" fmla="*/ 1553515 w 11015443"/>
              <a:gd name="connsiteY931" fmla="*/ 4619581 h 8960833"/>
              <a:gd name="connsiteX932" fmla="*/ 1554387 w 11015443"/>
              <a:gd name="connsiteY932" fmla="*/ 4621221 h 8960833"/>
              <a:gd name="connsiteX933" fmla="*/ 1558117 w 11015443"/>
              <a:gd name="connsiteY933" fmla="*/ 4620427 h 8960833"/>
              <a:gd name="connsiteX934" fmla="*/ 1561460 w 11015443"/>
              <a:gd name="connsiteY934" fmla="*/ 4624183 h 8960833"/>
              <a:gd name="connsiteX935" fmla="*/ 1567758 w 11015443"/>
              <a:gd name="connsiteY935" fmla="*/ 4627516 h 8960833"/>
              <a:gd name="connsiteX936" fmla="*/ 1574056 w 11015443"/>
              <a:gd name="connsiteY936" fmla="*/ 4631695 h 8960833"/>
              <a:gd name="connsiteX937" fmla="*/ 1577399 w 11015443"/>
              <a:gd name="connsiteY937" fmla="*/ 4635874 h 8960833"/>
              <a:gd name="connsiteX938" fmla="*/ 1574879 w 11015443"/>
              <a:gd name="connsiteY938" fmla="*/ 4630055 h 8960833"/>
              <a:gd name="connsiteX939" fmla="*/ 1578222 w 11015443"/>
              <a:gd name="connsiteY939" fmla="*/ 4634234 h 8960833"/>
              <a:gd name="connsiteX940" fmla="*/ 1578658 w 11015443"/>
              <a:gd name="connsiteY940" fmla="*/ 4632118 h 8960833"/>
              <a:gd name="connsiteX941" fmla="*/ 1590769 w 11015443"/>
              <a:gd name="connsiteY941" fmla="*/ 4643862 h 8960833"/>
              <a:gd name="connsiteX942" fmla="*/ 1595372 w 11015443"/>
              <a:gd name="connsiteY942" fmla="*/ 4649257 h 8960833"/>
              <a:gd name="connsiteX943" fmla="*/ 1600798 w 11015443"/>
              <a:gd name="connsiteY943" fmla="*/ 4655130 h 8960833"/>
              <a:gd name="connsiteX944" fmla="*/ 1599974 w 11015443"/>
              <a:gd name="connsiteY944" fmla="*/ 4655130 h 8960833"/>
              <a:gd name="connsiteX945" fmla="*/ 1606660 w 11015443"/>
              <a:gd name="connsiteY945" fmla="*/ 4661002 h 8960833"/>
              <a:gd name="connsiteX946" fmla="*/ 1999988 w 11015443"/>
              <a:gd name="connsiteY946" fmla="*/ 5312050 h 8960833"/>
              <a:gd name="connsiteX947" fmla="*/ 1995385 w 11015443"/>
              <a:gd name="connsiteY947" fmla="*/ 5315806 h 8960833"/>
              <a:gd name="connsiteX948" fmla="*/ 1996596 w 11015443"/>
              <a:gd name="connsiteY948" fmla="*/ 5311627 h 8960833"/>
              <a:gd name="connsiteX949" fmla="*/ 1999988 w 11015443"/>
              <a:gd name="connsiteY949" fmla="*/ 5312050 h 8960833"/>
              <a:gd name="connsiteX950" fmla="*/ 1848111 w 11015443"/>
              <a:gd name="connsiteY950" fmla="*/ 5045485 h 8960833"/>
              <a:gd name="connsiteX951" fmla="*/ 1848153 w 11015443"/>
              <a:gd name="connsiteY951" fmla="*/ 5045665 h 8960833"/>
              <a:gd name="connsiteX952" fmla="*/ 1847750 w 11015443"/>
              <a:gd name="connsiteY952" fmla="*/ 5045970 h 8960833"/>
              <a:gd name="connsiteX953" fmla="*/ 1853925 w 11015443"/>
              <a:gd name="connsiteY953" fmla="*/ 5041304 h 8960833"/>
              <a:gd name="connsiteX954" fmla="*/ 1848499 w 11015443"/>
              <a:gd name="connsiteY954" fmla="*/ 5049292 h 8960833"/>
              <a:gd name="connsiteX955" fmla="*/ 1848499 w 11015443"/>
              <a:gd name="connsiteY955" fmla="*/ 5047176 h 8960833"/>
              <a:gd name="connsiteX956" fmla="*/ 1848153 w 11015443"/>
              <a:gd name="connsiteY956" fmla="*/ 5045665 h 8960833"/>
              <a:gd name="connsiteX957" fmla="*/ 1857915 w 11015443"/>
              <a:gd name="connsiteY957" fmla="*/ 5040425 h 8960833"/>
              <a:gd name="connsiteX958" fmla="*/ 1856880 w 11015443"/>
              <a:gd name="connsiteY958" fmla="*/ 5042574 h 8960833"/>
              <a:gd name="connsiteX959" fmla="*/ 1856444 w 11015443"/>
              <a:gd name="connsiteY959" fmla="*/ 5040458 h 8960833"/>
              <a:gd name="connsiteX960" fmla="*/ 1857915 w 11015443"/>
              <a:gd name="connsiteY960" fmla="*/ 5040425 h 8960833"/>
              <a:gd name="connsiteX961" fmla="*/ 1865648 w 11015443"/>
              <a:gd name="connsiteY961" fmla="*/ 5032099 h 8960833"/>
              <a:gd name="connsiteX962" fmla="*/ 1864825 w 11015443"/>
              <a:gd name="connsiteY962" fmla="*/ 5034216 h 8960833"/>
              <a:gd name="connsiteX963" fmla="*/ 1863129 w 11015443"/>
              <a:gd name="connsiteY963" fmla="*/ 5032099 h 8960833"/>
              <a:gd name="connsiteX964" fmla="*/ 1865648 w 11015443"/>
              <a:gd name="connsiteY964" fmla="*/ 5032099 h 8960833"/>
              <a:gd name="connsiteX965" fmla="*/ 1146665 w 11015443"/>
              <a:gd name="connsiteY965" fmla="*/ 3772895 h 8960833"/>
              <a:gd name="connsiteX966" fmla="*/ 1146710 w 11015443"/>
              <a:gd name="connsiteY966" fmla="*/ 3773999 h 8960833"/>
              <a:gd name="connsiteX967" fmla="*/ 1146267 w 11015443"/>
              <a:gd name="connsiteY967" fmla="*/ 3772804 h 8960833"/>
              <a:gd name="connsiteX968" fmla="*/ 1146394 w 11015443"/>
              <a:gd name="connsiteY968" fmla="*/ 3766231 h 8960833"/>
              <a:gd name="connsiteX969" fmla="*/ 1149447 w 11015443"/>
              <a:gd name="connsiteY969" fmla="*/ 3774506 h 8960833"/>
              <a:gd name="connsiteX970" fmla="*/ 1147799 w 11015443"/>
              <a:gd name="connsiteY970" fmla="*/ 3773155 h 8960833"/>
              <a:gd name="connsiteX971" fmla="*/ 1146665 w 11015443"/>
              <a:gd name="connsiteY971" fmla="*/ 3772895 h 8960833"/>
              <a:gd name="connsiteX972" fmla="*/ 1149810 w 11015443"/>
              <a:gd name="connsiteY972" fmla="*/ 3762738 h 8960833"/>
              <a:gd name="connsiteX973" fmla="*/ 1150727 w 11015443"/>
              <a:gd name="connsiteY973" fmla="*/ 3764623 h 8960833"/>
              <a:gd name="connsiteX974" fmla="*/ 1148859 w 11015443"/>
              <a:gd name="connsiteY974" fmla="*/ 3763642 h 8960833"/>
              <a:gd name="connsiteX975" fmla="*/ 1149810 w 11015443"/>
              <a:gd name="connsiteY975" fmla="*/ 3762738 h 8960833"/>
              <a:gd name="connsiteX976" fmla="*/ 1148111 w 11015443"/>
              <a:gd name="connsiteY976" fmla="*/ 3752443 h 8960833"/>
              <a:gd name="connsiteX977" fmla="*/ 1149003 w 11015443"/>
              <a:gd name="connsiteY977" fmla="*/ 3754304 h 8960833"/>
              <a:gd name="connsiteX978" fmla="*/ 1146183 w 11015443"/>
              <a:gd name="connsiteY978" fmla="*/ 3754248 h 8960833"/>
              <a:gd name="connsiteX979" fmla="*/ 1148111 w 11015443"/>
              <a:gd name="connsiteY979" fmla="*/ 3752443 h 8960833"/>
              <a:gd name="connsiteX980" fmla="*/ 1889532 w 11015443"/>
              <a:gd name="connsiteY980" fmla="*/ 4996127 h 8960833"/>
              <a:gd name="connsiteX981" fmla="*/ 1887013 w 11015443"/>
              <a:gd name="connsiteY981" fmla="*/ 4999037 h 8960833"/>
              <a:gd name="connsiteX982" fmla="*/ 1888660 w 11015443"/>
              <a:gd name="connsiteY982" fmla="*/ 4996974 h 8960833"/>
              <a:gd name="connsiteX983" fmla="*/ 1142795 w 11015443"/>
              <a:gd name="connsiteY983" fmla="*/ 3713222 h 8960833"/>
              <a:gd name="connsiteX984" fmla="*/ 1142523 w 11015443"/>
              <a:gd name="connsiteY984" fmla="*/ 3716579 h 8960833"/>
              <a:gd name="connsiteX985" fmla="*/ 1142374 w 11015443"/>
              <a:gd name="connsiteY985" fmla="*/ 3714363 h 8960833"/>
              <a:gd name="connsiteX986" fmla="*/ 2059264 w 11015443"/>
              <a:gd name="connsiteY986" fmla="*/ 5232794 h 8960833"/>
              <a:gd name="connsiteX987" fmla="*/ 2058828 w 11015443"/>
              <a:gd name="connsiteY987" fmla="*/ 5233809 h 8960833"/>
              <a:gd name="connsiteX988" fmla="*/ 2058946 w 11015443"/>
              <a:gd name="connsiteY988" fmla="*/ 5232540 h 8960833"/>
              <a:gd name="connsiteX989" fmla="*/ 2061901 w 11015443"/>
              <a:gd name="connsiteY989" fmla="*/ 5226668 h 8960833"/>
              <a:gd name="connsiteX990" fmla="*/ 2061077 w 11015443"/>
              <a:gd name="connsiteY990" fmla="*/ 5235450 h 8960833"/>
              <a:gd name="connsiteX991" fmla="*/ 2060175 w 11015443"/>
              <a:gd name="connsiteY991" fmla="*/ 5233519 h 8960833"/>
              <a:gd name="connsiteX992" fmla="*/ 2059264 w 11015443"/>
              <a:gd name="connsiteY992" fmla="*/ 5232794 h 8960833"/>
              <a:gd name="connsiteX993" fmla="*/ 2066491 w 11015443"/>
              <a:gd name="connsiteY993" fmla="*/ 5224995 h 8960833"/>
              <a:gd name="connsiteX994" fmla="*/ 2066503 w 11015443"/>
              <a:gd name="connsiteY994" fmla="*/ 5227091 h 8960833"/>
              <a:gd name="connsiteX995" fmla="*/ 2065243 w 11015443"/>
              <a:gd name="connsiteY995" fmla="*/ 5225399 h 8960833"/>
              <a:gd name="connsiteX996" fmla="*/ 2066491 w 11015443"/>
              <a:gd name="connsiteY996" fmla="*/ 5224995 h 8960833"/>
              <a:gd name="connsiteX997" fmla="*/ 2069410 w 11015443"/>
              <a:gd name="connsiteY997" fmla="*/ 5214977 h 8960833"/>
              <a:gd name="connsiteX998" fmla="*/ 2069410 w 11015443"/>
              <a:gd name="connsiteY998" fmla="*/ 5217040 h 8960833"/>
              <a:gd name="connsiteX999" fmla="*/ 2066890 w 11015443"/>
              <a:gd name="connsiteY999" fmla="*/ 5215771 h 8960833"/>
              <a:gd name="connsiteX1000" fmla="*/ 2069410 w 11015443"/>
              <a:gd name="connsiteY1000" fmla="*/ 5214977 h 8960833"/>
              <a:gd name="connsiteX1001" fmla="*/ 1123431 w 11015443"/>
              <a:gd name="connsiteY1001" fmla="*/ 3592516 h 8960833"/>
              <a:gd name="connsiteX1002" fmla="*/ 1137549 w 11015443"/>
              <a:gd name="connsiteY1002" fmla="*/ 3656779 h 8960833"/>
              <a:gd name="connsiteX1003" fmla="*/ 1139324 w 11015443"/>
              <a:gd name="connsiteY1003" fmla="*/ 3683794 h 8960833"/>
              <a:gd name="connsiteX1004" fmla="*/ 1139690 w 11015443"/>
              <a:gd name="connsiteY1004" fmla="*/ 3684556 h 8960833"/>
              <a:gd name="connsiteX1005" fmla="*/ 1139524 w 11015443"/>
              <a:gd name="connsiteY1005" fmla="*/ 3685106 h 8960833"/>
              <a:gd name="connsiteX1006" fmla="*/ 1139801 w 11015443"/>
              <a:gd name="connsiteY1006" fmla="*/ 3689608 h 8960833"/>
              <a:gd name="connsiteX1007" fmla="*/ 1139984 w 11015443"/>
              <a:gd name="connsiteY1007" fmla="*/ 3689989 h 8960833"/>
              <a:gd name="connsiteX1008" fmla="*/ 1139817 w 11015443"/>
              <a:gd name="connsiteY1008" fmla="*/ 3690538 h 8960833"/>
              <a:gd name="connsiteX1009" fmla="*/ 1140045 w 11015443"/>
              <a:gd name="connsiteY1009" fmla="*/ 3695944 h 8960833"/>
              <a:gd name="connsiteX1010" fmla="*/ 1141563 w 11015443"/>
              <a:gd name="connsiteY1010" fmla="*/ 3697093 h 8960833"/>
              <a:gd name="connsiteX1011" fmla="*/ 1140061 w 11015443"/>
              <a:gd name="connsiteY1011" fmla="*/ 3696875 h 8960833"/>
              <a:gd name="connsiteX1012" fmla="*/ 1140244 w 11015443"/>
              <a:gd name="connsiteY1012" fmla="*/ 3697256 h 8960833"/>
              <a:gd name="connsiteX1013" fmla="*/ 1141292 w 11015443"/>
              <a:gd name="connsiteY1013" fmla="*/ 3700450 h 8960833"/>
              <a:gd name="connsiteX1014" fmla="*/ 1140389 w 11015443"/>
              <a:gd name="connsiteY1014" fmla="*/ 3700472 h 8960833"/>
              <a:gd name="connsiteX1015" fmla="*/ 1141232 w 11015443"/>
              <a:gd name="connsiteY1015" fmla="*/ 3715790 h 8960833"/>
              <a:gd name="connsiteX1016" fmla="*/ 1142003 w 11015443"/>
              <a:gd name="connsiteY1016" fmla="*/ 3727036 h 8960833"/>
              <a:gd name="connsiteX1017" fmla="*/ 1143793 w 11015443"/>
              <a:gd name="connsiteY1017" fmla="*/ 3729874 h 8960833"/>
              <a:gd name="connsiteX1018" fmla="*/ 1143063 w 11015443"/>
              <a:gd name="connsiteY1018" fmla="*/ 3753456 h 8960833"/>
              <a:gd name="connsiteX1019" fmla="*/ 1143070 w 11015443"/>
              <a:gd name="connsiteY1019" fmla="*/ 3773867 h 8960833"/>
              <a:gd name="connsiteX1020" fmla="*/ 1146782 w 11015443"/>
              <a:gd name="connsiteY1020" fmla="*/ 3775783 h 8960833"/>
              <a:gd name="connsiteX1021" fmla="*/ 1146710 w 11015443"/>
              <a:gd name="connsiteY1021" fmla="*/ 3773999 h 8960833"/>
              <a:gd name="connsiteX1022" fmla="*/ 1147724 w 11015443"/>
              <a:gd name="connsiteY1022" fmla="*/ 3776740 h 8960833"/>
              <a:gd name="connsiteX1023" fmla="*/ 1145076 w 11015443"/>
              <a:gd name="connsiteY1023" fmla="*/ 3778948 h 8960833"/>
              <a:gd name="connsiteX1024" fmla="*/ 1141958 w 11015443"/>
              <a:gd name="connsiteY1024" fmla="*/ 3795754 h 8960833"/>
              <a:gd name="connsiteX1025" fmla="*/ 1141608 w 11015443"/>
              <a:gd name="connsiteY1025" fmla="*/ 3795922 h 8960833"/>
              <a:gd name="connsiteX1026" fmla="*/ 1140961 w 11015443"/>
              <a:gd name="connsiteY1026" fmla="*/ 3800398 h 8960833"/>
              <a:gd name="connsiteX1027" fmla="*/ 1145770 w 11015443"/>
              <a:gd name="connsiteY1027" fmla="*/ 3804604 h 8960833"/>
              <a:gd name="connsiteX1028" fmla="*/ 1143743 w 11015443"/>
              <a:gd name="connsiteY1028" fmla="*/ 3812029 h 8960833"/>
              <a:gd name="connsiteX1029" fmla="*/ 1145766 w 11015443"/>
              <a:gd name="connsiteY1029" fmla="*/ 3814344 h 8960833"/>
              <a:gd name="connsiteX1030" fmla="*/ 1143277 w 11015443"/>
              <a:gd name="connsiteY1030" fmla="*/ 3816887 h 8960833"/>
              <a:gd name="connsiteX1031" fmla="*/ 1144951 w 11015443"/>
              <a:gd name="connsiteY1031" fmla="*/ 3819370 h 8960833"/>
              <a:gd name="connsiteX1032" fmla="*/ 1138473 w 11015443"/>
              <a:gd name="connsiteY1032" fmla="*/ 3815494 h 8960833"/>
              <a:gd name="connsiteX1033" fmla="*/ 1137222 w 11015443"/>
              <a:gd name="connsiteY1033" fmla="*/ 3820728 h 8960833"/>
              <a:gd name="connsiteX1034" fmla="*/ 1138374 w 11015443"/>
              <a:gd name="connsiteY1034" fmla="*/ 3821115 h 8960833"/>
              <a:gd name="connsiteX1035" fmla="*/ 1138346 w 11015443"/>
              <a:gd name="connsiteY1035" fmla="*/ 3822066 h 8960833"/>
              <a:gd name="connsiteX1036" fmla="*/ 1137238 w 11015443"/>
              <a:gd name="connsiteY1036" fmla="*/ 3821659 h 8960833"/>
              <a:gd name="connsiteX1037" fmla="*/ 1135847 w 11015443"/>
              <a:gd name="connsiteY1037" fmla="*/ 3826491 h 8960833"/>
              <a:gd name="connsiteX1038" fmla="*/ 1146320 w 11015443"/>
              <a:gd name="connsiteY1038" fmla="*/ 3827044 h 8960833"/>
              <a:gd name="connsiteX1039" fmla="*/ 1142874 w 11015443"/>
              <a:gd name="connsiteY1039" fmla="*/ 3831511 h 8960833"/>
              <a:gd name="connsiteX1040" fmla="*/ 1140458 w 11015443"/>
              <a:gd name="connsiteY1040" fmla="*/ 3841938 h 8960833"/>
              <a:gd name="connsiteX1041" fmla="*/ 1139761 w 11015443"/>
              <a:gd name="connsiteY1041" fmla="*/ 3838577 h 8960833"/>
              <a:gd name="connsiteX1042" fmla="*/ 1138564 w 11015443"/>
              <a:gd name="connsiteY1042" fmla="*/ 3841908 h 8960833"/>
              <a:gd name="connsiteX1043" fmla="*/ 1138126 w 11015443"/>
              <a:gd name="connsiteY1043" fmla="*/ 3845814 h 8960833"/>
              <a:gd name="connsiteX1044" fmla="*/ 1133333 w 11015443"/>
              <a:gd name="connsiteY1044" fmla="*/ 3842539 h 8960833"/>
              <a:gd name="connsiteX1045" fmla="*/ 1131666 w 11015443"/>
              <a:gd name="connsiteY1045" fmla="*/ 3851727 h 8960833"/>
              <a:gd name="connsiteX1046" fmla="*/ 1134364 w 11015443"/>
              <a:gd name="connsiteY1046" fmla="*/ 3857355 h 8960833"/>
              <a:gd name="connsiteX1047" fmla="*/ 1136641 w 11015443"/>
              <a:gd name="connsiteY1047" fmla="*/ 3846526 h 8960833"/>
              <a:gd name="connsiteX1048" fmla="*/ 1137311 w 11015443"/>
              <a:gd name="connsiteY1048" fmla="*/ 3850839 h 8960833"/>
              <a:gd name="connsiteX1049" fmla="*/ 1137982 w 11015443"/>
              <a:gd name="connsiteY1049" fmla="*/ 3855152 h 8960833"/>
              <a:gd name="connsiteX1050" fmla="*/ 1132204 w 11015443"/>
              <a:gd name="connsiteY1050" fmla="*/ 3863495 h 8960833"/>
              <a:gd name="connsiteX1051" fmla="*/ 1132502 w 11015443"/>
              <a:gd name="connsiteY1051" fmla="*/ 3859187 h 8960833"/>
              <a:gd name="connsiteX1052" fmla="*/ 1128691 w 11015443"/>
              <a:gd name="connsiteY1052" fmla="*/ 3862891 h 8960833"/>
              <a:gd name="connsiteX1053" fmla="*/ 1127177 w 11015443"/>
              <a:gd name="connsiteY1053" fmla="*/ 3852001 h 8960833"/>
              <a:gd name="connsiteX1054" fmla="*/ 1126839 w 11015443"/>
              <a:gd name="connsiteY1054" fmla="*/ 3850286 h 8960833"/>
              <a:gd name="connsiteX1055" fmla="*/ 1123149 w 11015443"/>
              <a:gd name="connsiteY1055" fmla="*/ 3857158 h 8960833"/>
              <a:gd name="connsiteX1056" fmla="*/ 1123515 w 11015443"/>
              <a:gd name="connsiteY1056" fmla="*/ 3857922 h 8960833"/>
              <a:gd name="connsiteX1057" fmla="*/ 1126568 w 11015443"/>
              <a:gd name="connsiteY1057" fmla="*/ 3866196 h 8960833"/>
              <a:gd name="connsiteX1058" fmla="*/ 1120246 w 11015443"/>
              <a:gd name="connsiteY1058" fmla="*/ 3863654 h 8960833"/>
              <a:gd name="connsiteX1059" fmla="*/ 1118817 w 11015443"/>
              <a:gd name="connsiteY1059" fmla="*/ 3871320 h 8960833"/>
              <a:gd name="connsiteX1060" fmla="*/ 1116462 w 11015443"/>
              <a:gd name="connsiteY1060" fmla="*/ 3878961 h 8960833"/>
              <a:gd name="connsiteX1061" fmla="*/ 1119084 w 11015443"/>
              <a:gd name="connsiteY1061" fmla="*/ 3877704 h 8960833"/>
              <a:gd name="connsiteX1062" fmla="*/ 1114496 w 11015443"/>
              <a:gd name="connsiteY1062" fmla="*/ 3883600 h 8960833"/>
              <a:gd name="connsiteX1063" fmla="*/ 1109841 w 11015443"/>
              <a:gd name="connsiteY1063" fmla="*/ 3880727 h 8960833"/>
              <a:gd name="connsiteX1064" fmla="*/ 1108596 w 11015443"/>
              <a:gd name="connsiteY1064" fmla="*/ 3888775 h 8960833"/>
              <a:gd name="connsiteX1065" fmla="*/ 1105681 w 11015443"/>
              <a:gd name="connsiteY1065" fmla="*/ 3884599 h 8960833"/>
              <a:gd name="connsiteX1066" fmla="*/ 1107060 w 11015443"/>
              <a:gd name="connsiteY1066" fmla="*/ 3890390 h 8960833"/>
              <a:gd name="connsiteX1067" fmla="*/ 1098079 w 11015443"/>
              <a:gd name="connsiteY1067" fmla="*/ 3891939 h 8960833"/>
              <a:gd name="connsiteX1068" fmla="*/ 1101763 w 11015443"/>
              <a:gd name="connsiteY1068" fmla="*/ 3894807 h 8960833"/>
              <a:gd name="connsiteX1069" fmla="*/ 1095891 w 11015443"/>
              <a:gd name="connsiteY1069" fmla="*/ 3899030 h 8960833"/>
              <a:gd name="connsiteX1070" fmla="*/ 1093230 w 11015443"/>
              <a:gd name="connsiteY1070" fmla="*/ 3890567 h 8960833"/>
              <a:gd name="connsiteX1071" fmla="*/ 1090188 w 11015443"/>
              <a:gd name="connsiteY1071" fmla="*/ 3892964 h 8960833"/>
              <a:gd name="connsiteX1072" fmla="*/ 1087396 w 11015443"/>
              <a:gd name="connsiteY1072" fmla="*/ 3904510 h 8960833"/>
              <a:gd name="connsiteX1073" fmla="*/ 1085967 w 11015443"/>
              <a:gd name="connsiteY1073" fmla="*/ 3899622 h 8960833"/>
              <a:gd name="connsiteX1074" fmla="*/ 1079501 w 11015443"/>
              <a:gd name="connsiteY1074" fmla="*/ 3906418 h 8960833"/>
              <a:gd name="connsiteX1075" fmla="*/ 1066851 w 11015443"/>
              <a:gd name="connsiteY1075" fmla="*/ 3911074 h 8960833"/>
              <a:gd name="connsiteX1076" fmla="*/ 1067986 w 11015443"/>
              <a:gd name="connsiteY1076" fmla="*/ 3910530 h 8960833"/>
              <a:gd name="connsiteX1077" fmla="*/ 1060883 w 11015443"/>
              <a:gd name="connsiteY1077" fmla="*/ 3911177 h 8960833"/>
              <a:gd name="connsiteX1078" fmla="*/ 1062762 w 11015443"/>
              <a:gd name="connsiteY1078" fmla="*/ 3910277 h 8960833"/>
              <a:gd name="connsiteX1079" fmla="*/ 1057686 w 11015443"/>
              <a:gd name="connsiteY1079" fmla="*/ 3912241 h 8960833"/>
              <a:gd name="connsiteX1080" fmla="*/ 1052427 w 11015443"/>
              <a:gd name="connsiteY1080" fmla="*/ 3913823 h 8960833"/>
              <a:gd name="connsiteX1081" fmla="*/ 1056954 w 11015443"/>
              <a:gd name="connsiteY1081" fmla="*/ 3910714 h 8960833"/>
              <a:gd name="connsiteX1082" fmla="*/ 1047169 w 11015443"/>
              <a:gd name="connsiteY1082" fmla="*/ 3915406 h 8960833"/>
              <a:gd name="connsiteX1083" fmla="*/ 1043090 w 11015443"/>
              <a:gd name="connsiteY1083" fmla="*/ 3912726 h 8960833"/>
              <a:gd name="connsiteX1084" fmla="*/ 1033716 w 11015443"/>
              <a:gd name="connsiteY1084" fmla="*/ 3914463 h 8960833"/>
              <a:gd name="connsiteX1085" fmla="*/ 1032618 w 11015443"/>
              <a:gd name="connsiteY1085" fmla="*/ 3912173 h 8960833"/>
              <a:gd name="connsiteX1086" fmla="*/ 1044942 w 11015443"/>
              <a:gd name="connsiteY1086" fmla="*/ 3912777 h 8960833"/>
              <a:gd name="connsiteX1087" fmla="*/ 1045601 w 11015443"/>
              <a:gd name="connsiteY1087" fmla="*/ 3906419 h 8960833"/>
              <a:gd name="connsiteX1088" fmla="*/ 1024179 w 11015443"/>
              <a:gd name="connsiteY1088" fmla="*/ 3912053 h 8960833"/>
              <a:gd name="connsiteX1089" fmla="*/ 1016616 w 11015443"/>
              <a:gd name="connsiteY1089" fmla="*/ 3907818 h 8960833"/>
              <a:gd name="connsiteX1090" fmla="*/ 1015640 w 11015443"/>
              <a:gd name="connsiteY1090" fmla="*/ 3908696 h 8960833"/>
              <a:gd name="connsiteX1091" fmla="*/ 1015518 w 11015443"/>
              <a:gd name="connsiteY1091" fmla="*/ 3905528 h 8960833"/>
              <a:gd name="connsiteX1092" fmla="*/ 1013230 w 11015443"/>
              <a:gd name="connsiteY1092" fmla="*/ 3905686 h 8960833"/>
              <a:gd name="connsiteX1093" fmla="*/ 1014183 w 11015443"/>
              <a:gd name="connsiteY1093" fmla="*/ 3904760 h 8960833"/>
              <a:gd name="connsiteX1094" fmla="*/ 1011961 w 11015443"/>
              <a:gd name="connsiteY1094" fmla="*/ 3904945 h 8960833"/>
              <a:gd name="connsiteX1095" fmla="*/ 1016305 w 11015443"/>
              <a:gd name="connsiteY1095" fmla="*/ 3901455 h 8960833"/>
              <a:gd name="connsiteX1096" fmla="*/ 1017773 w 11015443"/>
              <a:gd name="connsiteY1096" fmla="*/ 3903508 h 8960833"/>
              <a:gd name="connsiteX1097" fmla="*/ 1020072 w 11015443"/>
              <a:gd name="connsiteY1097" fmla="*/ 3901467 h 8960833"/>
              <a:gd name="connsiteX1098" fmla="*/ 1017258 w 11015443"/>
              <a:gd name="connsiteY1098" fmla="*/ 3900528 h 8960833"/>
              <a:gd name="connsiteX1099" fmla="*/ 1016122 w 11015443"/>
              <a:gd name="connsiteY1099" fmla="*/ 3901073 h 8960833"/>
              <a:gd name="connsiteX1100" fmla="*/ 1015939 w 11015443"/>
              <a:gd name="connsiteY1100" fmla="*/ 3900691 h 8960833"/>
              <a:gd name="connsiteX1101" fmla="*/ 1009957 w 11015443"/>
              <a:gd name="connsiteY1101" fmla="*/ 3901352 h 8960833"/>
              <a:gd name="connsiteX1102" fmla="*/ 1008958 w 11015443"/>
              <a:gd name="connsiteY1102" fmla="*/ 3904508 h 8960833"/>
              <a:gd name="connsiteX1103" fmla="*/ 1005483 w 11015443"/>
              <a:gd name="connsiteY1103" fmla="*/ 3901069 h 8960833"/>
              <a:gd name="connsiteX1104" fmla="*/ 993143 w 11015443"/>
              <a:gd name="connsiteY1104" fmla="*/ 3899534 h 8960833"/>
              <a:gd name="connsiteX1105" fmla="*/ 994889 w 11015443"/>
              <a:gd name="connsiteY1105" fmla="*/ 3897348 h 8960833"/>
              <a:gd name="connsiteX1106" fmla="*/ 984526 w 11015443"/>
              <a:gd name="connsiteY1106" fmla="*/ 3889293 h 8960833"/>
              <a:gd name="connsiteX1107" fmla="*/ 979091 w 11015443"/>
              <a:gd name="connsiteY1107" fmla="*/ 3889610 h 8960833"/>
              <a:gd name="connsiteX1108" fmla="*/ 979468 w 11015443"/>
              <a:gd name="connsiteY1108" fmla="*/ 3888491 h 8960833"/>
              <a:gd name="connsiteX1109" fmla="*/ 975722 w 11015443"/>
              <a:gd name="connsiteY1109" fmla="*/ 3888409 h 8960833"/>
              <a:gd name="connsiteX1110" fmla="*/ 976935 w 11015443"/>
              <a:gd name="connsiteY1110" fmla="*/ 3886008 h 8960833"/>
              <a:gd name="connsiteX1111" fmla="*/ 965420 w 11015443"/>
              <a:gd name="connsiteY1111" fmla="*/ 3877566 h 8960833"/>
              <a:gd name="connsiteX1112" fmla="*/ 960561 w 11015443"/>
              <a:gd name="connsiteY1112" fmla="*/ 3878077 h 8960833"/>
              <a:gd name="connsiteX1113" fmla="*/ 959762 w 11015443"/>
              <a:gd name="connsiteY1113" fmla="*/ 3871479 h 8960833"/>
              <a:gd name="connsiteX1114" fmla="*/ 953989 w 11015443"/>
              <a:gd name="connsiteY1114" fmla="*/ 3870082 h 8960833"/>
              <a:gd name="connsiteX1115" fmla="*/ 956034 w 11015443"/>
              <a:gd name="connsiteY1115" fmla="*/ 3868632 h 8960833"/>
              <a:gd name="connsiteX1116" fmla="*/ 953495 w 11015443"/>
              <a:gd name="connsiteY1116" fmla="*/ 3863337 h 8960833"/>
              <a:gd name="connsiteX1117" fmla="*/ 949654 w 11015443"/>
              <a:gd name="connsiteY1117" fmla="*/ 3859135 h 8960833"/>
              <a:gd name="connsiteX1118" fmla="*/ 947006 w 11015443"/>
              <a:gd name="connsiteY1118" fmla="*/ 3861344 h 8960833"/>
              <a:gd name="connsiteX1119" fmla="*/ 947300 w 11015443"/>
              <a:gd name="connsiteY1119" fmla="*/ 3866776 h 8960833"/>
              <a:gd name="connsiteX1120" fmla="*/ 944308 w 11015443"/>
              <a:gd name="connsiteY1120" fmla="*/ 3855715 h 8960833"/>
              <a:gd name="connsiteX1121" fmla="*/ 947067 w 11015443"/>
              <a:gd name="connsiteY1121" fmla="*/ 3858557 h 8960833"/>
              <a:gd name="connsiteX1122" fmla="*/ 941808 w 11015443"/>
              <a:gd name="connsiteY1122" fmla="*/ 3847586 h 8960833"/>
              <a:gd name="connsiteX1123" fmla="*/ 946628 w 11015443"/>
              <a:gd name="connsiteY1123" fmla="*/ 3849909 h 8960833"/>
              <a:gd name="connsiteX1124" fmla="*/ 943293 w 11015443"/>
              <a:gd name="connsiteY1124" fmla="*/ 3846874 h 8960833"/>
              <a:gd name="connsiteX1125" fmla="*/ 944612 w 11015443"/>
              <a:gd name="connsiteY1125" fmla="*/ 3846711 h 8960833"/>
              <a:gd name="connsiteX1126" fmla="*/ 939608 w 11015443"/>
              <a:gd name="connsiteY1126" fmla="*/ 3844006 h 8960833"/>
              <a:gd name="connsiteX1127" fmla="*/ 935618 w 11015443"/>
              <a:gd name="connsiteY1127" fmla="*/ 3837588 h 8960833"/>
              <a:gd name="connsiteX1128" fmla="*/ 936544 w 11015443"/>
              <a:gd name="connsiteY1128" fmla="*/ 3837614 h 8960833"/>
              <a:gd name="connsiteX1129" fmla="*/ 932842 w 11015443"/>
              <a:gd name="connsiteY1129" fmla="*/ 3833815 h 8960833"/>
              <a:gd name="connsiteX1130" fmla="*/ 932875 w 11015443"/>
              <a:gd name="connsiteY1130" fmla="*/ 3833689 h 8960833"/>
              <a:gd name="connsiteX1131" fmla="*/ 933667 w 11015443"/>
              <a:gd name="connsiteY1131" fmla="*/ 3830604 h 8960833"/>
              <a:gd name="connsiteX1132" fmla="*/ 929111 w 11015443"/>
              <a:gd name="connsiteY1132" fmla="*/ 3826327 h 8960833"/>
              <a:gd name="connsiteX1133" fmla="*/ 927215 w 11015443"/>
              <a:gd name="connsiteY1133" fmla="*/ 3823539 h 8960833"/>
              <a:gd name="connsiteX1134" fmla="*/ 927267 w 11015443"/>
              <a:gd name="connsiteY1134" fmla="*/ 3821176 h 8960833"/>
              <a:gd name="connsiteX1135" fmla="*/ 915868 w 11015443"/>
              <a:gd name="connsiteY1135" fmla="*/ 3808044 h 8960833"/>
              <a:gd name="connsiteX1136" fmla="*/ 921054 w 11015443"/>
              <a:gd name="connsiteY1136" fmla="*/ 3811130 h 8960833"/>
              <a:gd name="connsiteX1137" fmla="*/ 921262 w 11015443"/>
              <a:gd name="connsiteY1137" fmla="*/ 3807641 h 8960833"/>
              <a:gd name="connsiteX1138" fmla="*/ 922949 w 11015443"/>
              <a:gd name="connsiteY1138" fmla="*/ 3811160 h 8960833"/>
              <a:gd name="connsiteX1139" fmla="*/ 921309 w 11015443"/>
              <a:gd name="connsiteY1139" fmla="*/ 3806843 h 8960833"/>
              <a:gd name="connsiteX1140" fmla="*/ 921262 w 11015443"/>
              <a:gd name="connsiteY1140" fmla="*/ 3807641 h 8960833"/>
              <a:gd name="connsiteX1141" fmla="*/ 917347 w 11015443"/>
              <a:gd name="connsiteY1141" fmla="*/ 3799474 h 8960833"/>
              <a:gd name="connsiteX1142" fmla="*/ 919663 w 11015443"/>
              <a:gd name="connsiteY1142" fmla="*/ 3794667 h 8960833"/>
              <a:gd name="connsiteX1143" fmla="*/ 914449 w 11015443"/>
              <a:gd name="connsiteY1143" fmla="*/ 3792532 h 8960833"/>
              <a:gd name="connsiteX1144" fmla="*/ 916759 w 11015443"/>
              <a:gd name="connsiteY1144" fmla="*/ 3788609 h 8960833"/>
              <a:gd name="connsiteX1145" fmla="*/ 914675 w 11015443"/>
              <a:gd name="connsiteY1145" fmla="*/ 3780339 h 8960833"/>
              <a:gd name="connsiteX1146" fmla="*/ 915134 w 11015443"/>
              <a:gd name="connsiteY1146" fmla="*/ 3772668 h 8960833"/>
              <a:gd name="connsiteX1147" fmla="*/ 914243 w 11015443"/>
              <a:gd name="connsiteY1147" fmla="*/ 3770808 h 8960833"/>
              <a:gd name="connsiteX1148" fmla="*/ 913084 w 11015443"/>
              <a:gd name="connsiteY1148" fmla="*/ 3762563 h 8960833"/>
              <a:gd name="connsiteX1149" fmla="*/ 912269 w 11015443"/>
              <a:gd name="connsiteY1149" fmla="*/ 3755035 h 8960833"/>
              <a:gd name="connsiteX1150" fmla="*/ 915127 w 11015443"/>
              <a:gd name="connsiteY1150" fmla="*/ 3752257 h 8960833"/>
              <a:gd name="connsiteX1151" fmla="*/ 913758 w 11015443"/>
              <a:gd name="connsiteY1151" fmla="*/ 3744582 h 8960833"/>
              <a:gd name="connsiteX1152" fmla="*/ 917599 w 11015443"/>
              <a:gd name="connsiteY1152" fmla="*/ 3748783 h 8960833"/>
              <a:gd name="connsiteX1153" fmla="*/ 916563 w 11015443"/>
              <a:gd name="connsiteY1153" fmla="*/ 3743707 h 8960833"/>
              <a:gd name="connsiteX1154" fmla="*/ 918430 w 11015443"/>
              <a:gd name="connsiteY1154" fmla="*/ 3744689 h 8960833"/>
              <a:gd name="connsiteX1155" fmla="*/ 916856 w 11015443"/>
              <a:gd name="connsiteY1155" fmla="*/ 3736586 h 8960833"/>
              <a:gd name="connsiteX1156" fmla="*/ 916102 w 11015443"/>
              <a:gd name="connsiteY1156" fmla="*/ 3738824 h 8960833"/>
              <a:gd name="connsiteX1157" fmla="*/ 916357 w 11015443"/>
              <a:gd name="connsiteY1157" fmla="*/ 3734537 h 8960833"/>
              <a:gd name="connsiteX1158" fmla="*/ 917930 w 11015443"/>
              <a:gd name="connsiteY1158" fmla="*/ 3730086 h 8960833"/>
              <a:gd name="connsiteX1159" fmla="*/ 919748 w 11015443"/>
              <a:gd name="connsiteY1159" fmla="*/ 3731972 h 8960833"/>
              <a:gd name="connsiteX1160" fmla="*/ 919859 w 11015443"/>
              <a:gd name="connsiteY1160" fmla="*/ 3737023 h 8960833"/>
              <a:gd name="connsiteX1161" fmla="*/ 922352 w 11015443"/>
              <a:gd name="connsiteY1161" fmla="*/ 3733481 h 8960833"/>
              <a:gd name="connsiteX1162" fmla="*/ 919443 w 11015443"/>
              <a:gd name="connsiteY1162" fmla="*/ 3728423 h 8960833"/>
              <a:gd name="connsiteX1163" fmla="*/ 921116 w 11015443"/>
              <a:gd name="connsiteY1163" fmla="*/ 3718352 h 8960833"/>
              <a:gd name="connsiteX1164" fmla="*/ 923143 w 11015443"/>
              <a:gd name="connsiteY1164" fmla="*/ 3719668 h 8960833"/>
              <a:gd name="connsiteX1165" fmla="*/ 923581 w 11015443"/>
              <a:gd name="connsiteY1165" fmla="*/ 3715762 h 8960833"/>
              <a:gd name="connsiteX1166" fmla="*/ 925388 w 11015443"/>
              <a:gd name="connsiteY1166" fmla="*/ 3719530 h 8960833"/>
              <a:gd name="connsiteX1167" fmla="*/ 926135 w 11015443"/>
              <a:gd name="connsiteY1167" fmla="*/ 3709433 h 8960833"/>
              <a:gd name="connsiteX1168" fmla="*/ 927820 w 11015443"/>
              <a:gd name="connsiteY1168" fmla="*/ 3710034 h 8960833"/>
              <a:gd name="connsiteX1169" fmla="*/ 928689 w 11015443"/>
              <a:gd name="connsiteY1169" fmla="*/ 3703106 h 8960833"/>
              <a:gd name="connsiteX1170" fmla="*/ 926672 w 11015443"/>
              <a:gd name="connsiteY1170" fmla="*/ 3699907 h 8960833"/>
              <a:gd name="connsiteX1171" fmla="*/ 931254 w 11015443"/>
              <a:gd name="connsiteY1171" fmla="*/ 3694895 h 8960833"/>
              <a:gd name="connsiteX1172" fmla="*/ 928196 w 11015443"/>
              <a:gd name="connsiteY1172" fmla="*/ 3696361 h 8960833"/>
              <a:gd name="connsiteX1173" fmla="*/ 934496 w 11015443"/>
              <a:gd name="connsiteY1173" fmla="*/ 3690114 h 8960833"/>
              <a:gd name="connsiteX1174" fmla="*/ 939870 w 11015443"/>
              <a:gd name="connsiteY1174" fmla="*/ 3683842 h 8960833"/>
              <a:gd name="connsiteX1175" fmla="*/ 933798 w 11015443"/>
              <a:gd name="connsiteY1175" fmla="*/ 3686753 h 8960833"/>
              <a:gd name="connsiteX1176" fmla="*/ 940346 w 11015443"/>
              <a:gd name="connsiteY1176" fmla="*/ 3677102 h 8960833"/>
              <a:gd name="connsiteX1177" fmla="*/ 941183 w 11015443"/>
              <a:gd name="connsiteY1177" fmla="*/ 3680866 h 8960833"/>
              <a:gd name="connsiteX1178" fmla="*/ 942197 w 11015443"/>
              <a:gd name="connsiteY1178" fmla="*/ 3677154 h 8960833"/>
              <a:gd name="connsiteX1179" fmla="*/ 943692 w 11015443"/>
              <a:gd name="connsiteY1179" fmla="*/ 3678255 h 8960833"/>
              <a:gd name="connsiteX1180" fmla="*/ 947803 w 11015443"/>
              <a:gd name="connsiteY1180" fmla="*/ 3666546 h 8960833"/>
              <a:gd name="connsiteX1181" fmla="*/ 951987 w 11015443"/>
              <a:gd name="connsiteY1181" fmla="*/ 3662722 h 8960833"/>
              <a:gd name="connsiteX1182" fmla="*/ 947876 w 11015443"/>
              <a:gd name="connsiteY1182" fmla="*/ 3674431 h 8960833"/>
              <a:gd name="connsiteX1183" fmla="*/ 950928 w 11015443"/>
              <a:gd name="connsiteY1183" fmla="*/ 3670151 h 8960833"/>
              <a:gd name="connsiteX1184" fmla="*/ 950673 w 11015443"/>
              <a:gd name="connsiteY1184" fmla="*/ 3674439 h 8960833"/>
              <a:gd name="connsiteX1185" fmla="*/ 956130 w 11015443"/>
              <a:gd name="connsiteY1185" fmla="*/ 3661615 h 8960833"/>
              <a:gd name="connsiteX1186" fmla="*/ 952840 w 11015443"/>
              <a:gd name="connsiteY1186" fmla="*/ 3667416 h 8960833"/>
              <a:gd name="connsiteX1187" fmla="*/ 953333 w 11015443"/>
              <a:gd name="connsiteY1187" fmla="*/ 3661608 h 8960833"/>
              <a:gd name="connsiteX1188" fmla="*/ 958851 w 11015443"/>
              <a:gd name="connsiteY1188" fmla="*/ 3654738 h 8960833"/>
              <a:gd name="connsiteX1189" fmla="*/ 958081 w 11015443"/>
              <a:gd name="connsiteY1189" fmla="*/ 3656046 h 8960833"/>
              <a:gd name="connsiteX1190" fmla="*/ 969606 w 11015443"/>
              <a:gd name="connsiteY1190" fmla="*/ 3650052 h 8960833"/>
              <a:gd name="connsiteX1191" fmla="*/ 971190 w 11015443"/>
              <a:gd name="connsiteY1191" fmla="*/ 3643719 h 8960833"/>
              <a:gd name="connsiteX1192" fmla="*/ 965561 w 11015443"/>
              <a:gd name="connsiteY1192" fmla="*/ 3645538 h 8960833"/>
              <a:gd name="connsiteX1193" fmla="*/ 976426 w 11015443"/>
              <a:gd name="connsiteY1193" fmla="*/ 3633348 h 8960833"/>
              <a:gd name="connsiteX1194" fmla="*/ 978975 w 11015443"/>
              <a:gd name="connsiteY1194" fmla="*/ 3636760 h 8960833"/>
              <a:gd name="connsiteX1195" fmla="*/ 980421 w 11015443"/>
              <a:gd name="connsiteY1195" fmla="*/ 3630026 h 8960833"/>
              <a:gd name="connsiteX1196" fmla="*/ 982272 w 11015443"/>
              <a:gd name="connsiteY1196" fmla="*/ 3630077 h 8960833"/>
              <a:gd name="connsiteX1197" fmla="*/ 983185 w 11015443"/>
              <a:gd name="connsiteY1197" fmla="*/ 3619431 h 8960833"/>
              <a:gd name="connsiteX1198" fmla="*/ 986765 w 11015443"/>
              <a:gd name="connsiteY1198" fmla="*/ 3620062 h 8960833"/>
              <a:gd name="connsiteX1199" fmla="*/ 989109 w 11015443"/>
              <a:gd name="connsiteY1199" fmla="*/ 3614304 h 8960833"/>
              <a:gd name="connsiteX1200" fmla="*/ 989269 w 11015443"/>
              <a:gd name="connsiteY1200" fmla="*/ 3614638 h 8960833"/>
              <a:gd name="connsiteX1201" fmla="*/ 997912 w 11015443"/>
              <a:gd name="connsiteY1201" fmla="*/ 3602633 h 8960833"/>
              <a:gd name="connsiteX1202" fmla="*/ 996593 w 11015443"/>
              <a:gd name="connsiteY1202" fmla="*/ 3602796 h 8960833"/>
              <a:gd name="connsiteX1203" fmla="*/ 1018201 w 11015443"/>
              <a:gd name="connsiteY1203" fmla="*/ 3575249 h 8960833"/>
              <a:gd name="connsiteX1204" fmla="*/ 1014583 w 11015443"/>
              <a:gd name="connsiteY1204" fmla="*/ 3577452 h 8960833"/>
              <a:gd name="connsiteX1205" fmla="*/ 1018024 w 11015443"/>
              <a:gd name="connsiteY1205" fmla="*/ 3573984 h 8960833"/>
              <a:gd name="connsiteX1206" fmla="*/ 1023687 w 11015443"/>
              <a:gd name="connsiteY1206" fmla="*/ 3570331 h 8960833"/>
              <a:gd name="connsiteX1207" fmla="*/ 1021825 w 11015443"/>
              <a:gd name="connsiteY1207" fmla="*/ 3572162 h 8960833"/>
              <a:gd name="connsiteX1208" fmla="*/ 1026867 w 11015443"/>
              <a:gd name="connsiteY1208" fmla="*/ 3572033 h 8960833"/>
              <a:gd name="connsiteX1209" fmla="*/ 1026901 w 11015443"/>
              <a:gd name="connsiteY1209" fmla="*/ 3570198 h 8960833"/>
              <a:gd name="connsiteX1210" fmla="*/ 1028563 w 11015443"/>
              <a:gd name="connsiteY1210" fmla="*/ 3570751 h 8960833"/>
              <a:gd name="connsiteX1211" fmla="*/ 1029759 w 11015443"/>
              <a:gd name="connsiteY1211" fmla="*/ 3567420 h 8960833"/>
              <a:gd name="connsiteX1212" fmla="*/ 1040044 w 11015443"/>
              <a:gd name="connsiteY1212" fmla="*/ 3564778 h 8960833"/>
              <a:gd name="connsiteX1213" fmla="*/ 1051336 w 11015443"/>
              <a:gd name="connsiteY1213" fmla="*/ 3563119 h 8960833"/>
              <a:gd name="connsiteX1214" fmla="*/ 1048543 w 11015443"/>
              <a:gd name="connsiteY1214" fmla="*/ 3562111 h 8960833"/>
              <a:gd name="connsiteX1215" fmla="*/ 1045773 w 11015443"/>
              <a:gd name="connsiteY1215" fmla="*/ 3561151 h 8960833"/>
              <a:gd name="connsiteX1216" fmla="*/ 1050422 w 11015443"/>
              <a:gd name="connsiteY1216" fmla="*/ 3561211 h 8960833"/>
              <a:gd name="connsiteX1217" fmla="*/ 1049137 w 11015443"/>
              <a:gd name="connsiteY1217" fmla="*/ 3559539 h 8960833"/>
              <a:gd name="connsiteX1218" fmla="*/ 1064313 w 11015443"/>
              <a:gd name="connsiteY1218" fmla="*/ 3558248 h 8960833"/>
              <a:gd name="connsiteX1219" fmla="*/ 1077955 w 11015443"/>
              <a:gd name="connsiteY1219" fmla="*/ 3558689 h 8960833"/>
              <a:gd name="connsiteX1220" fmla="*/ 1077606 w 11015443"/>
              <a:gd name="connsiteY1220" fmla="*/ 3558857 h 8960833"/>
              <a:gd name="connsiteX1221" fmla="*/ 1085635 w 11015443"/>
              <a:gd name="connsiteY1221" fmla="*/ 3558234 h 8960833"/>
              <a:gd name="connsiteX1222" fmla="*/ 1084881 w 11015443"/>
              <a:gd name="connsiteY1222" fmla="*/ 3560473 h 8960833"/>
              <a:gd name="connsiteX1223" fmla="*/ 1094934 w 11015443"/>
              <a:gd name="connsiteY1223" fmla="*/ 3562166 h 8960833"/>
              <a:gd name="connsiteX1224" fmla="*/ 1102175 w 11015443"/>
              <a:gd name="connsiteY1224" fmla="*/ 3565617 h 8960833"/>
              <a:gd name="connsiteX1225" fmla="*/ 1102259 w 11015443"/>
              <a:gd name="connsiteY1225" fmla="*/ 3571619 h 8960833"/>
              <a:gd name="connsiteX1226" fmla="*/ 1109146 w 11015443"/>
              <a:gd name="connsiteY1226" fmla="*/ 3576237 h 8960833"/>
              <a:gd name="connsiteX1227" fmla="*/ 1123431 w 11015443"/>
              <a:gd name="connsiteY1227" fmla="*/ 3592516 h 8960833"/>
              <a:gd name="connsiteX1228" fmla="*/ 2081569 w 11015443"/>
              <a:gd name="connsiteY1228" fmla="*/ 5177312 h 8960833"/>
              <a:gd name="connsiteX1229" fmla="*/ 2079874 w 11015443"/>
              <a:gd name="connsiteY1229" fmla="*/ 5180221 h 8960833"/>
              <a:gd name="connsiteX1230" fmla="*/ 2080697 w 11015443"/>
              <a:gd name="connsiteY1230" fmla="*/ 5178158 h 8960833"/>
              <a:gd name="connsiteX1231" fmla="*/ 211113 w 11015443"/>
              <a:gd name="connsiteY1231" fmla="*/ 1945911 h 8960833"/>
              <a:gd name="connsiteX1232" fmla="*/ 213414 w 11015443"/>
              <a:gd name="connsiteY1232" fmla="*/ 1952728 h 8960833"/>
              <a:gd name="connsiteX1233" fmla="*/ 212488 w 11015443"/>
              <a:gd name="connsiteY1233" fmla="*/ 1952702 h 8960833"/>
              <a:gd name="connsiteX1234" fmla="*/ 187004 w 11015443"/>
              <a:gd name="connsiteY1234" fmla="*/ 1841488 h 8960833"/>
              <a:gd name="connsiteX1235" fmla="*/ 184671 w 11015443"/>
              <a:gd name="connsiteY1235" fmla="*/ 1845363 h 8960833"/>
              <a:gd name="connsiteX1236" fmla="*/ 184749 w 11015443"/>
              <a:gd name="connsiteY1236" fmla="*/ 1843508 h 8960833"/>
              <a:gd name="connsiteX1237" fmla="*/ 185506 w 11015443"/>
              <a:gd name="connsiteY1237" fmla="*/ 1818974 h 8960833"/>
              <a:gd name="connsiteX1238" fmla="*/ 185594 w 11015443"/>
              <a:gd name="connsiteY1238" fmla="*/ 1822080 h 8960833"/>
              <a:gd name="connsiteX1239" fmla="*/ 185274 w 11015443"/>
              <a:gd name="connsiteY1239" fmla="*/ 1823310 h 8960833"/>
              <a:gd name="connsiteX1240" fmla="*/ 185506 w 11015443"/>
              <a:gd name="connsiteY1240" fmla="*/ 1818974 h 8960833"/>
              <a:gd name="connsiteX1241" fmla="*/ 49975 w 11015443"/>
              <a:gd name="connsiteY1241" fmla="*/ 1574018 h 8960833"/>
              <a:gd name="connsiteX1242" fmla="*/ 50839 w 11015443"/>
              <a:gd name="connsiteY1242" fmla="*/ 1576831 h 8960833"/>
              <a:gd name="connsiteX1243" fmla="*/ 50490 w 11015443"/>
              <a:gd name="connsiteY1243" fmla="*/ 1576998 h 8960833"/>
              <a:gd name="connsiteX1244" fmla="*/ 1911672 w 11015443"/>
              <a:gd name="connsiteY1244" fmla="*/ 4748870 h 8960833"/>
              <a:gd name="connsiteX1245" fmla="*/ 1910025 w 11015443"/>
              <a:gd name="connsiteY1245" fmla="*/ 4746754 h 8960833"/>
              <a:gd name="connsiteX1246" fmla="*/ 1909589 w 11015443"/>
              <a:gd name="connsiteY1246" fmla="*/ 4752203 h 8960833"/>
              <a:gd name="connsiteX1247" fmla="*/ 1911672 w 11015443"/>
              <a:gd name="connsiteY1247" fmla="*/ 4752626 h 8960833"/>
              <a:gd name="connsiteX1248" fmla="*/ 1911284 w 11015443"/>
              <a:gd name="connsiteY1248" fmla="*/ 4754319 h 8960833"/>
              <a:gd name="connsiteX1249" fmla="*/ 1914627 w 11015443"/>
              <a:gd name="connsiteY1249" fmla="*/ 4755959 h 8960833"/>
              <a:gd name="connsiteX1250" fmla="*/ 1916274 w 11015443"/>
              <a:gd name="connsiteY1250" fmla="*/ 4766856 h 8960833"/>
              <a:gd name="connsiteX1251" fmla="*/ 1917534 w 11015443"/>
              <a:gd name="connsiteY1251" fmla="*/ 4778547 h 8960833"/>
              <a:gd name="connsiteX1252" fmla="*/ 1919617 w 11015443"/>
              <a:gd name="connsiteY1252" fmla="*/ 4772728 h 8960833"/>
              <a:gd name="connsiteX1253" fmla="*/ 1919617 w 11015443"/>
              <a:gd name="connsiteY1253" fmla="*/ 4777701 h 8960833"/>
              <a:gd name="connsiteX1254" fmla="*/ 1921312 w 11015443"/>
              <a:gd name="connsiteY1254" fmla="*/ 4776484 h 8960833"/>
              <a:gd name="connsiteX1255" fmla="*/ 1924655 w 11015443"/>
              <a:gd name="connsiteY1255" fmla="*/ 4805738 h 8960833"/>
              <a:gd name="connsiteX1256" fmla="*/ 1924219 w 11015443"/>
              <a:gd name="connsiteY1256" fmla="*/ 4805315 h 8960833"/>
              <a:gd name="connsiteX1257" fmla="*/ 1926351 w 11015443"/>
              <a:gd name="connsiteY1257" fmla="*/ 4813302 h 8960833"/>
              <a:gd name="connsiteX1258" fmla="*/ 1924219 w 11015443"/>
              <a:gd name="connsiteY1258" fmla="*/ 4812879 h 8960833"/>
              <a:gd name="connsiteX1259" fmla="*/ 1925091 w 11015443"/>
              <a:gd name="connsiteY1259" fmla="*/ 4831289 h 8960833"/>
              <a:gd name="connsiteX1260" fmla="*/ 1920053 w 11015443"/>
              <a:gd name="connsiteY1260" fmla="*/ 4834621 h 8960833"/>
              <a:gd name="connsiteX1261" fmla="*/ 1920489 w 11015443"/>
              <a:gd name="connsiteY1261" fmla="*/ 4843403 h 8960833"/>
              <a:gd name="connsiteX1262" fmla="*/ 1908329 w 11015443"/>
              <a:gd name="connsiteY1262" fmla="*/ 4953436 h 8960833"/>
              <a:gd name="connsiteX1263" fmla="*/ 1903727 w 11015443"/>
              <a:gd name="connsiteY1263" fmla="*/ 4967244 h 8960833"/>
              <a:gd name="connsiteX1264" fmla="*/ 1903339 w 11015443"/>
              <a:gd name="connsiteY1264" fmla="*/ 4968090 h 8960833"/>
              <a:gd name="connsiteX1265" fmla="*/ 1902903 w 11015443"/>
              <a:gd name="connsiteY1265" fmla="*/ 4968513 h 8960833"/>
              <a:gd name="connsiteX1266" fmla="*/ 1900820 w 11015443"/>
              <a:gd name="connsiteY1266" fmla="*/ 4973116 h 8960833"/>
              <a:gd name="connsiteX1267" fmla="*/ 1900820 w 11015443"/>
              <a:gd name="connsiteY1267" fmla="*/ 4973539 h 8960833"/>
              <a:gd name="connsiteX1268" fmla="*/ 1900384 w 11015443"/>
              <a:gd name="connsiteY1268" fmla="*/ 4973963 h 8960833"/>
              <a:gd name="connsiteX1269" fmla="*/ 1897865 w 11015443"/>
              <a:gd name="connsiteY1269" fmla="*/ 4979411 h 8960833"/>
              <a:gd name="connsiteX1270" fmla="*/ 1898736 w 11015443"/>
              <a:gd name="connsiteY1270" fmla="*/ 4981473 h 8960833"/>
              <a:gd name="connsiteX1271" fmla="*/ 1897477 w 11015443"/>
              <a:gd name="connsiteY1271" fmla="*/ 4980627 h 8960833"/>
              <a:gd name="connsiteX1272" fmla="*/ 1897477 w 11015443"/>
              <a:gd name="connsiteY1272" fmla="*/ 4981050 h 8960833"/>
              <a:gd name="connsiteX1273" fmla="*/ 1896605 w 11015443"/>
              <a:gd name="connsiteY1273" fmla="*/ 4984859 h 8960833"/>
              <a:gd name="connsiteX1274" fmla="*/ 1895781 w 11015443"/>
              <a:gd name="connsiteY1274" fmla="*/ 4984436 h 8960833"/>
              <a:gd name="connsiteX1275" fmla="*/ 1881151 w 11015443"/>
              <a:gd name="connsiteY1275" fmla="*/ 5008665 h 8960833"/>
              <a:gd name="connsiteX1276" fmla="*/ 1880715 w 11015443"/>
              <a:gd name="connsiteY1276" fmla="*/ 5012050 h 8960833"/>
              <a:gd name="connsiteX1277" fmla="*/ 1869863 w 11015443"/>
              <a:gd name="connsiteY1277" fmla="*/ 5023318 h 8960833"/>
              <a:gd name="connsiteX1278" fmla="*/ 1862742 w 11015443"/>
              <a:gd name="connsiteY1278" fmla="*/ 5029613 h 8960833"/>
              <a:gd name="connsiteX1279" fmla="*/ 1845980 w 11015443"/>
              <a:gd name="connsiteY1279" fmla="*/ 5042998 h 8960833"/>
              <a:gd name="connsiteX1280" fmla="*/ 1845156 w 11015443"/>
              <a:gd name="connsiteY1280" fmla="*/ 5043421 h 8960833"/>
              <a:gd name="connsiteX1281" fmla="*/ 1845592 w 11015443"/>
              <a:gd name="connsiteY1281" fmla="*/ 5047600 h 8960833"/>
              <a:gd name="connsiteX1282" fmla="*/ 1847750 w 11015443"/>
              <a:gd name="connsiteY1282" fmla="*/ 5045970 h 8960833"/>
              <a:gd name="connsiteX1283" fmla="*/ 1845592 w 11015443"/>
              <a:gd name="connsiteY1283" fmla="*/ 5048869 h 8960833"/>
              <a:gd name="connsiteX1284" fmla="*/ 1841813 w 11015443"/>
              <a:gd name="connsiteY1284" fmla="*/ 5048023 h 8960833"/>
              <a:gd name="connsiteX1285" fmla="*/ 1824664 w 11015443"/>
              <a:gd name="connsiteY1285" fmla="*/ 5055111 h 8960833"/>
              <a:gd name="connsiteX1286" fmla="*/ 1824228 w 11015443"/>
              <a:gd name="connsiteY1286" fmla="*/ 5055112 h 8960833"/>
              <a:gd name="connsiteX1287" fmla="*/ 1820062 w 11015443"/>
              <a:gd name="connsiteY1287" fmla="*/ 5056804 h 8960833"/>
              <a:gd name="connsiteX1288" fmla="*/ 1818366 w 11015443"/>
              <a:gd name="connsiteY1288" fmla="*/ 5063100 h 8960833"/>
              <a:gd name="connsiteX1289" fmla="*/ 1810033 w 11015443"/>
              <a:gd name="connsiteY1289" fmla="*/ 5065163 h 8960833"/>
              <a:gd name="connsiteX1290" fmla="*/ 1808774 w 11015443"/>
              <a:gd name="connsiteY1290" fmla="*/ 5068072 h 8960833"/>
              <a:gd name="connsiteX1291" fmla="*/ 1805431 w 11015443"/>
              <a:gd name="connsiteY1291" fmla="*/ 5066856 h 8960833"/>
              <a:gd name="connsiteX1292" fmla="*/ 1803864 w 11015443"/>
              <a:gd name="connsiteY1292" fmla="*/ 5069151 h 8960833"/>
              <a:gd name="connsiteX1293" fmla="*/ 1803735 w 11015443"/>
              <a:gd name="connsiteY1293" fmla="*/ 5069341 h 8960833"/>
              <a:gd name="connsiteX1294" fmla="*/ 1803732 w 11015443"/>
              <a:gd name="connsiteY1294" fmla="*/ 5069130 h 8960833"/>
              <a:gd name="connsiteX1295" fmla="*/ 1803675 w 11015443"/>
              <a:gd name="connsiteY1295" fmla="*/ 5065744 h 8960833"/>
              <a:gd name="connsiteX1296" fmla="*/ 1804560 w 11015443"/>
              <a:gd name="connsiteY1296" fmla="*/ 5061831 h 8960833"/>
              <a:gd name="connsiteX1297" fmla="*/ 1799133 w 11015443"/>
              <a:gd name="connsiteY1297" fmla="*/ 5063100 h 8960833"/>
              <a:gd name="connsiteX1298" fmla="*/ 1799569 w 11015443"/>
              <a:gd name="connsiteY1298" fmla="*/ 5064317 h 8960833"/>
              <a:gd name="connsiteX1299" fmla="*/ 1798309 w 11015443"/>
              <a:gd name="connsiteY1299" fmla="*/ 5064739 h 8960833"/>
              <a:gd name="connsiteX1300" fmla="*/ 1798309 w 11015443"/>
              <a:gd name="connsiteY1300" fmla="*/ 5063470 h 8960833"/>
              <a:gd name="connsiteX1301" fmla="*/ 1792835 w 11015443"/>
              <a:gd name="connsiteY1301" fmla="*/ 5064316 h 8960833"/>
              <a:gd name="connsiteX1302" fmla="*/ 1796614 w 11015443"/>
              <a:gd name="connsiteY1302" fmla="*/ 5073945 h 8960833"/>
              <a:gd name="connsiteX1303" fmla="*/ 1790752 w 11015443"/>
              <a:gd name="connsiteY1303" fmla="*/ 5072674 h 8960833"/>
              <a:gd name="connsiteX1304" fmla="*/ 1779028 w 11015443"/>
              <a:gd name="connsiteY1304" fmla="*/ 5074367 h 8960833"/>
              <a:gd name="connsiteX1305" fmla="*/ 1781983 w 11015443"/>
              <a:gd name="connsiteY1305" fmla="*/ 5072675 h 8960833"/>
              <a:gd name="connsiteX1306" fmla="*/ 1774038 w 11015443"/>
              <a:gd name="connsiteY1306" fmla="*/ 5073944 h 8960833"/>
              <a:gd name="connsiteX1307" fmla="*/ 1775298 w 11015443"/>
              <a:gd name="connsiteY1307" fmla="*/ 5068072 h 8960833"/>
              <a:gd name="connsiteX1308" fmla="*/ 1769823 w 11015443"/>
              <a:gd name="connsiteY1308" fmla="*/ 5068495 h 8960833"/>
              <a:gd name="connsiteX1309" fmla="*/ 1765221 w 11015443"/>
              <a:gd name="connsiteY1309" fmla="*/ 5070188 h 8960833"/>
              <a:gd name="connsiteX1310" fmla="*/ 1760619 w 11015443"/>
              <a:gd name="connsiteY1310" fmla="*/ 5074790 h 8960833"/>
              <a:gd name="connsiteX1311" fmla="*/ 1772343 w 11015443"/>
              <a:gd name="connsiteY1311" fmla="*/ 5072674 h 8960833"/>
              <a:gd name="connsiteX1312" fmla="*/ 1768612 w 11015443"/>
              <a:gd name="connsiteY1312" fmla="*/ 5075214 h 8960833"/>
              <a:gd name="connsiteX1313" fmla="*/ 1764398 w 11015443"/>
              <a:gd name="connsiteY1313" fmla="*/ 5077700 h 8960833"/>
              <a:gd name="connsiteX1314" fmla="*/ 1753546 w 11015443"/>
              <a:gd name="connsiteY1314" fmla="*/ 5075637 h 8960833"/>
              <a:gd name="connsiteX1315" fmla="*/ 1757712 w 11015443"/>
              <a:gd name="connsiteY1315" fmla="*/ 5074368 h 8960833"/>
              <a:gd name="connsiteX1316" fmla="*/ 1752674 w 11015443"/>
              <a:gd name="connsiteY1316" fmla="*/ 5072304 h 8960833"/>
              <a:gd name="connsiteX1317" fmla="*/ 1763138 w 11015443"/>
              <a:gd name="connsiteY1317" fmla="*/ 5066855 h 8960833"/>
              <a:gd name="connsiteX1318" fmla="*/ 1764834 w 11015443"/>
              <a:gd name="connsiteY1318" fmla="*/ 5065586 h 8960833"/>
              <a:gd name="connsiteX1319" fmla="*/ 1756453 w 11015443"/>
              <a:gd name="connsiteY1319" fmla="*/ 5064739 h 8960833"/>
              <a:gd name="connsiteX1320" fmla="*/ 1755629 w 11015443"/>
              <a:gd name="connsiteY1320" fmla="*/ 5065163 h 8960833"/>
              <a:gd name="connsiteX1321" fmla="*/ 1748943 w 11015443"/>
              <a:gd name="connsiteY1321" fmla="*/ 5071034 h 8960833"/>
              <a:gd name="connsiteX1322" fmla="*/ 1748507 w 11015443"/>
              <a:gd name="connsiteY1322" fmla="*/ 5064316 h 8960833"/>
              <a:gd name="connsiteX1323" fmla="*/ 1740126 w 11015443"/>
              <a:gd name="connsiteY1323" fmla="*/ 5065586 h 8960833"/>
              <a:gd name="connsiteX1324" fmla="*/ 1731794 w 11015443"/>
              <a:gd name="connsiteY1324" fmla="*/ 5066009 h 8960833"/>
              <a:gd name="connsiteX1325" fmla="*/ 1734264 w 11015443"/>
              <a:gd name="connsiteY1325" fmla="*/ 5068072 h 8960833"/>
              <a:gd name="connsiteX1326" fmla="*/ 1726320 w 11015443"/>
              <a:gd name="connsiteY1326" fmla="*/ 5065586 h 8960833"/>
              <a:gd name="connsiteX1327" fmla="*/ 1727191 w 11015443"/>
              <a:gd name="connsiteY1327" fmla="*/ 5060137 h 8960833"/>
              <a:gd name="connsiteX1328" fmla="*/ 1718810 w 11015443"/>
              <a:gd name="connsiteY1328" fmla="*/ 5061406 h 8960833"/>
              <a:gd name="connsiteX1329" fmla="*/ 1721717 w 11015443"/>
              <a:gd name="connsiteY1329" fmla="*/ 5057227 h 8960833"/>
              <a:gd name="connsiteX1330" fmla="*/ 1716727 w 11015443"/>
              <a:gd name="connsiteY1330" fmla="*/ 5060560 h 8960833"/>
              <a:gd name="connsiteX1331" fmla="*/ 1711253 w 11015443"/>
              <a:gd name="connsiteY1331" fmla="*/ 5052202 h 8960833"/>
              <a:gd name="connsiteX1332" fmla="*/ 1709993 w 11015443"/>
              <a:gd name="connsiteY1332" fmla="*/ 5056804 h 8960833"/>
              <a:gd name="connsiteX1333" fmla="*/ 1703308 w 11015443"/>
              <a:gd name="connsiteY1333" fmla="*/ 5052625 h 8960833"/>
              <a:gd name="connsiteX1334" fmla="*/ 1710429 w 11015443"/>
              <a:gd name="connsiteY1334" fmla="*/ 5047176 h 8960833"/>
              <a:gd name="connsiteX1335" fmla="*/ 1707087 w 11015443"/>
              <a:gd name="connsiteY1335" fmla="*/ 5045060 h 8960833"/>
              <a:gd name="connsiteX1336" fmla="*/ 1694976 w 11015443"/>
              <a:gd name="connsiteY1336" fmla="*/ 5045907 h 8960833"/>
              <a:gd name="connsiteX1337" fmla="*/ 1699142 w 11015443"/>
              <a:gd name="connsiteY1337" fmla="*/ 5042997 h 8960833"/>
              <a:gd name="connsiteX1338" fmla="*/ 1689937 w 11015443"/>
              <a:gd name="connsiteY1338" fmla="*/ 5039241 h 8960833"/>
              <a:gd name="connsiteX1339" fmla="*/ 1679909 w 11015443"/>
              <a:gd name="connsiteY1339" fmla="*/ 5028767 h 8960833"/>
              <a:gd name="connsiteX1340" fmla="*/ 1680733 w 11015443"/>
              <a:gd name="connsiteY1340" fmla="*/ 5029614 h 8960833"/>
              <a:gd name="connsiteX1341" fmla="*/ 1680296 w 11015443"/>
              <a:gd name="connsiteY1341" fmla="*/ 5027074 h 8960833"/>
              <a:gd name="connsiteX1342" fmla="*/ 1676953 w 11015443"/>
              <a:gd name="connsiteY1342" fmla="*/ 5022895 h 8960833"/>
              <a:gd name="connsiteX1343" fmla="*/ 1678649 w 11015443"/>
              <a:gd name="connsiteY1343" fmla="*/ 5024164 h 8960833"/>
              <a:gd name="connsiteX1344" fmla="*/ 1674047 w 11015443"/>
              <a:gd name="connsiteY1344" fmla="*/ 5020408 h 8960833"/>
              <a:gd name="connsiteX1345" fmla="*/ 1670268 w 11015443"/>
              <a:gd name="connsiteY1345" fmla="*/ 5015806 h 8960833"/>
              <a:gd name="connsiteX1346" fmla="*/ 1675307 w 11015443"/>
              <a:gd name="connsiteY1346" fmla="*/ 5018716 h 8960833"/>
              <a:gd name="connsiteX1347" fmla="*/ 1670704 w 11015443"/>
              <a:gd name="connsiteY1347" fmla="*/ 5012844 h 8960833"/>
              <a:gd name="connsiteX1348" fmla="*/ 1666490 w 11015443"/>
              <a:gd name="connsiteY1348" fmla="*/ 5011627 h 8960833"/>
              <a:gd name="connsiteX1349" fmla="*/ 1666490 w 11015443"/>
              <a:gd name="connsiteY1349" fmla="*/ 5006601 h 8960833"/>
              <a:gd name="connsiteX1350" fmla="*/ 1660240 w 11015443"/>
              <a:gd name="connsiteY1350" fmla="*/ 4999037 h 8960833"/>
              <a:gd name="connsiteX1351" fmla="*/ 1661500 w 11015443"/>
              <a:gd name="connsiteY1351" fmla="*/ 4996973 h 8960833"/>
              <a:gd name="connsiteX1352" fmla="*/ 1665230 w 11015443"/>
              <a:gd name="connsiteY1352" fmla="*/ 5003268 h 8960833"/>
              <a:gd name="connsiteX1353" fmla="*/ 1667361 w 11015443"/>
              <a:gd name="connsiteY1353" fmla="*/ 5008241 h 8960833"/>
              <a:gd name="connsiteX1354" fmla="*/ 1673175 w 11015443"/>
              <a:gd name="connsiteY1354" fmla="*/ 5005755 h 8960833"/>
              <a:gd name="connsiteX1355" fmla="*/ 1669009 w 11015443"/>
              <a:gd name="connsiteY1355" fmla="*/ 5000729 h 8960833"/>
              <a:gd name="connsiteX1356" fmla="*/ 1664842 w 11015443"/>
              <a:gd name="connsiteY1356" fmla="*/ 4996550 h 8960833"/>
              <a:gd name="connsiteX1357" fmla="*/ 1656897 w 11015443"/>
              <a:gd name="connsiteY1357" fmla="*/ 4989462 h 8960833"/>
              <a:gd name="connsiteX1358" fmla="*/ 1656025 w 11015443"/>
              <a:gd name="connsiteY1358" fmla="*/ 4980257 h 8960833"/>
              <a:gd name="connsiteX1359" fmla="*/ 1654766 w 11015443"/>
              <a:gd name="connsiteY1359" fmla="*/ 4980257 h 8960833"/>
              <a:gd name="connsiteX1360" fmla="*/ 1657285 w 11015443"/>
              <a:gd name="connsiteY1360" fmla="*/ 4978142 h 8960833"/>
              <a:gd name="connsiteX1361" fmla="*/ 1656025 w 11015443"/>
              <a:gd name="connsiteY1361" fmla="*/ 4976448 h 8960833"/>
              <a:gd name="connsiteX1362" fmla="*/ 1657285 w 11015443"/>
              <a:gd name="connsiteY1362" fmla="*/ 4976871 h 8960833"/>
              <a:gd name="connsiteX1363" fmla="*/ 1656025 w 11015443"/>
              <a:gd name="connsiteY1363" fmla="*/ 4974809 h 8960833"/>
              <a:gd name="connsiteX1364" fmla="*/ 1661499 w 11015443"/>
              <a:gd name="connsiteY1364" fmla="*/ 4976448 h 8960833"/>
              <a:gd name="connsiteX1365" fmla="*/ 1660628 w 11015443"/>
              <a:gd name="connsiteY1365" fmla="*/ 4978987 h 8960833"/>
              <a:gd name="connsiteX1366" fmla="*/ 1663583 w 11015443"/>
              <a:gd name="connsiteY1366" fmla="*/ 4980257 h 8960833"/>
              <a:gd name="connsiteX1367" fmla="*/ 1662759 w 11015443"/>
              <a:gd name="connsiteY1367" fmla="*/ 4977295 h 8960833"/>
              <a:gd name="connsiteX1368" fmla="*/ 1661499 w 11015443"/>
              <a:gd name="connsiteY1368" fmla="*/ 4976448 h 8960833"/>
              <a:gd name="connsiteX1369" fmla="*/ 1661887 w 11015443"/>
              <a:gd name="connsiteY1369" fmla="*/ 4975655 h 8960833"/>
              <a:gd name="connsiteX1370" fmla="*/ 1662323 w 11015443"/>
              <a:gd name="connsiteY1370" fmla="*/ 4976449 h 8960833"/>
              <a:gd name="connsiteX1371" fmla="*/ 1661887 w 11015443"/>
              <a:gd name="connsiteY1371" fmla="*/ 4975231 h 8960833"/>
              <a:gd name="connsiteX1372" fmla="*/ 1661500 w 11015443"/>
              <a:gd name="connsiteY1372" fmla="*/ 4975655 h 8960833"/>
              <a:gd name="connsiteX1373" fmla="*/ 1654378 w 11015443"/>
              <a:gd name="connsiteY1373" fmla="*/ 4971846 h 8960833"/>
              <a:gd name="connsiteX1374" fmla="*/ 1655202 w 11015443"/>
              <a:gd name="connsiteY1374" fmla="*/ 4966450 h 8960833"/>
              <a:gd name="connsiteX1375" fmla="*/ 1653555 w 11015443"/>
              <a:gd name="connsiteY1375" fmla="*/ 4962218 h 8960833"/>
              <a:gd name="connsiteX1376" fmla="*/ 1651035 w 11015443"/>
              <a:gd name="connsiteY1376" fmla="*/ 4955553 h 8960833"/>
              <a:gd name="connsiteX1377" fmla="*/ 1653554 w 11015443"/>
              <a:gd name="connsiteY1377" fmla="*/ 4955552 h 8960833"/>
              <a:gd name="connsiteX1378" fmla="*/ 1653943 w 11015443"/>
              <a:gd name="connsiteY1378" fmla="*/ 4946771 h 8960833"/>
              <a:gd name="connsiteX1379" fmla="*/ 1654765 w 11015443"/>
              <a:gd name="connsiteY1379" fmla="*/ 4941322 h 8960833"/>
              <a:gd name="connsiteX1380" fmla="*/ 1652295 w 11015443"/>
              <a:gd name="connsiteY1380" fmla="*/ 4936297 h 8960833"/>
              <a:gd name="connsiteX1381" fmla="*/ 1653555 w 11015443"/>
              <a:gd name="connsiteY1381" fmla="*/ 4935874 h 8960833"/>
              <a:gd name="connsiteX1382" fmla="*/ 1651859 w 11015443"/>
              <a:gd name="connsiteY1382" fmla="*/ 4932118 h 8960833"/>
              <a:gd name="connsiteX1383" fmla="*/ 1654378 w 11015443"/>
              <a:gd name="connsiteY1383" fmla="*/ 4931694 h 8960833"/>
              <a:gd name="connsiteX1384" fmla="*/ 1656898 w 11015443"/>
              <a:gd name="connsiteY1384" fmla="*/ 4916195 h 8960833"/>
              <a:gd name="connsiteX1385" fmla="*/ 1654378 w 11015443"/>
              <a:gd name="connsiteY1385" fmla="*/ 4912016 h 8960833"/>
              <a:gd name="connsiteX1386" fmla="*/ 1660240 w 11015443"/>
              <a:gd name="connsiteY1386" fmla="*/ 4908260 h 8960833"/>
              <a:gd name="connsiteX1387" fmla="*/ 1659368 w 11015443"/>
              <a:gd name="connsiteY1387" fmla="*/ 4902017 h 8960833"/>
              <a:gd name="connsiteX1388" fmla="*/ 1661887 w 11015443"/>
              <a:gd name="connsiteY1388" fmla="*/ 4903234 h 8960833"/>
              <a:gd name="connsiteX1389" fmla="*/ 1665666 w 11015443"/>
              <a:gd name="connsiteY1389" fmla="*/ 4898632 h 8960833"/>
              <a:gd name="connsiteX1390" fmla="*/ 1668185 w 11015443"/>
              <a:gd name="connsiteY1390" fmla="*/ 4893183 h 8960833"/>
              <a:gd name="connsiteX1391" fmla="*/ 1660240 w 11015443"/>
              <a:gd name="connsiteY1391" fmla="*/ 4894452 h 8960833"/>
              <a:gd name="connsiteX1392" fmla="*/ 1669009 w 11015443"/>
              <a:gd name="connsiteY1392" fmla="*/ 4886517 h 8960833"/>
              <a:gd name="connsiteX1393" fmla="*/ 1667362 w 11015443"/>
              <a:gd name="connsiteY1393" fmla="*/ 4890696 h 8960833"/>
              <a:gd name="connsiteX1394" fmla="*/ 1675306 w 11015443"/>
              <a:gd name="connsiteY1394" fmla="*/ 4880645 h 8960833"/>
              <a:gd name="connsiteX1395" fmla="*/ 1674871 w 11015443"/>
              <a:gd name="connsiteY1395" fmla="*/ 4886094 h 8960833"/>
              <a:gd name="connsiteX1396" fmla="*/ 1676130 w 11015443"/>
              <a:gd name="connsiteY1396" fmla="*/ 4881492 h 8960833"/>
              <a:gd name="connsiteX1397" fmla="*/ 1676954 w 11015443"/>
              <a:gd name="connsiteY1397" fmla="*/ 4882761 h 8960833"/>
              <a:gd name="connsiteX1398" fmla="*/ 1676954 w 11015443"/>
              <a:gd name="connsiteY1398" fmla="*/ 4876889 h 8960833"/>
              <a:gd name="connsiteX1399" fmla="*/ 1680733 w 11015443"/>
              <a:gd name="connsiteY1399" fmla="*/ 4869801 h 8960833"/>
              <a:gd name="connsiteX1400" fmla="*/ 1681556 w 11015443"/>
              <a:gd name="connsiteY1400" fmla="*/ 4870594 h 8960833"/>
              <a:gd name="connsiteX1401" fmla="*/ 1683252 w 11015443"/>
              <a:gd name="connsiteY1401" fmla="*/ 4865569 h 8960833"/>
              <a:gd name="connsiteX1402" fmla="*/ 1686158 w 11015443"/>
              <a:gd name="connsiteY1402" fmla="*/ 4864775 h 8960833"/>
              <a:gd name="connsiteX1403" fmla="*/ 1687327 w 11015443"/>
              <a:gd name="connsiteY1403" fmla="*/ 4858745 h 8960833"/>
              <a:gd name="connsiteX1404" fmla="*/ 1688504 w 11015443"/>
              <a:gd name="connsiteY1404" fmla="*/ 4855817 h 8960833"/>
              <a:gd name="connsiteX1405" fmla="*/ 1690761 w 11015443"/>
              <a:gd name="connsiteY1405" fmla="*/ 4854301 h 8960833"/>
              <a:gd name="connsiteX1406" fmla="*/ 1694103 w 11015443"/>
              <a:gd name="connsiteY1406" fmla="*/ 4837161 h 8960833"/>
              <a:gd name="connsiteX1407" fmla="*/ 1694975 w 11015443"/>
              <a:gd name="connsiteY1407" fmla="*/ 4842980 h 8960833"/>
              <a:gd name="connsiteX1408" fmla="*/ 1697952 w 11015443"/>
              <a:gd name="connsiteY1408" fmla="*/ 4840766 h 8960833"/>
              <a:gd name="connsiteX1409" fmla="*/ 1696187 w 11015443"/>
              <a:gd name="connsiteY1409" fmla="*/ 4844673 h 8960833"/>
              <a:gd name="connsiteX1410" fmla="*/ 1698319 w 11015443"/>
              <a:gd name="connsiteY1410" fmla="*/ 4840494 h 8960833"/>
              <a:gd name="connsiteX1411" fmla="*/ 1697952 w 11015443"/>
              <a:gd name="connsiteY1411" fmla="*/ 4840766 h 8960833"/>
              <a:gd name="connsiteX1412" fmla="*/ 1701661 w 11015443"/>
              <a:gd name="connsiteY1412" fmla="*/ 4832559 h 8960833"/>
              <a:gd name="connsiteX1413" fmla="*/ 1706651 w 11015443"/>
              <a:gd name="connsiteY1413" fmla="*/ 4830866 h 8960833"/>
              <a:gd name="connsiteX1414" fmla="*/ 1704568 w 11015443"/>
              <a:gd name="connsiteY1414" fmla="*/ 4825417 h 8960833"/>
              <a:gd name="connsiteX1415" fmla="*/ 1708782 w 11015443"/>
              <a:gd name="connsiteY1415" fmla="*/ 4824147 h 8960833"/>
              <a:gd name="connsiteX1416" fmla="*/ 1717551 w 11015443"/>
              <a:gd name="connsiteY1416" fmla="*/ 4810763 h 8960833"/>
              <a:gd name="connsiteX1417" fmla="*/ 1717987 w 11015443"/>
              <a:gd name="connsiteY1417" fmla="*/ 4808700 h 8960833"/>
              <a:gd name="connsiteX1418" fmla="*/ 1725060 w 11015443"/>
              <a:gd name="connsiteY1418" fmla="*/ 4794470 h 8960833"/>
              <a:gd name="connsiteX1419" fmla="*/ 1728839 w 11015443"/>
              <a:gd name="connsiteY1419" fmla="*/ 4793201 h 8960833"/>
              <a:gd name="connsiteX1420" fmla="*/ 1731358 w 11015443"/>
              <a:gd name="connsiteY1420" fmla="*/ 4785689 h 8960833"/>
              <a:gd name="connsiteX1421" fmla="*/ 1732618 w 11015443"/>
              <a:gd name="connsiteY1421" fmla="*/ 4791137 h 8960833"/>
              <a:gd name="connsiteX1422" fmla="*/ 1734265 w 11015443"/>
              <a:gd name="connsiteY1422" fmla="*/ 4786112 h 8960833"/>
              <a:gd name="connsiteX1423" fmla="*/ 1735524 w 11015443"/>
              <a:gd name="connsiteY1423" fmla="*/ 4787752 h 8960833"/>
              <a:gd name="connsiteX1424" fmla="*/ 1737607 w 11015443"/>
              <a:gd name="connsiteY1424" fmla="*/ 4779393 h 8960833"/>
              <a:gd name="connsiteX1425" fmla="*/ 1735960 w 11015443"/>
              <a:gd name="connsiteY1425" fmla="*/ 4781086 h 8960833"/>
              <a:gd name="connsiteX1426" fmla="*/ 1740999 w 11015443"/>
              <a:gd name="connsiteY1426" fmla="*/ 4773522 h 8960833"/>
              <a:gd name="connsiteX1427" fmla="*/ 1741822 w 11015443"/>
              <a:gd name="connsiteY1427" fmla="*/ 4775638 h 8960833"/>
              <a:gd name="connsiteX1428" fmla="*/ 1740127 w 11015443"/>
              <a:gd name="connsiteY1428" fmla="*/ 4780240 h 8960833"/>
              <a:gd name="connsiteX1429" fmla="*/ 1743469 w 11015443"/>
              <a:gd name="connsiteY1429" fmla="*/ 4777701 h 8960833"/>
              <a:gd name="connsiteX1430" fmla="*/ 1742646 w 11015443"/>
              <a:gd name="connsiteY1430" fmla="*/ 4771881 h 8960833"/>
              <a:gd name="connsiteX1431" fmla="*/ 1747684 w 11015443"/>
              <a:gd name="connsiteY1431" fmla="*/ 4763100 h 8960833"/>
              <a:gd name="connsiteX1432" fmla="*/ 1749331 w 11015443"/>
              <a:gd name="connsiteY1432" fmla="*/ 4765163 h 8960833"/>
              <a:gd name="connsiteX1433" fmla="*/ 1751027 w 11015443"/>
              <a:gd name="connsiteY1433" fmla="*/ 4761407 h 8960833"/>
              <a:gd name="connsiteX1434" fmla="*/ 1751414 w 11015443"/>
              <a:gd name="connsiteY1434" fmla="*/ 4765586 h 8960833"/>
              <a:gd name="connsiteX1435" fmla="*/ 1754805 w 11015443"/>
              <a:gd name="connsiteY1435" fmla="*/ 4755535 h 8960833"/>
              <a:gd name="connsiteX1436" fmla="*/ 1756453 w 11015443"/>
              <a:gd name="connsiteY1436" fmla="*/ 4756805 h 8960833"/>
              <a:gd name="connsiteX1437" fmla="*/ 1758972 w 11015443"/>
              <a:gd name="connsiteY1437" fmla="*/ 4749716 h 8960833"/>
              <a:gd name="connsiteX1438" fmla="*/ 1757276 w 11015443"/>
              <a:gd name="connsiteY1438" fmla="*/ 4746331 h 8960833"/>
              <a:gd name="connsiteX1439" fmla="*/ 1758536 w 11015443"/>
              <a:gd name="connsiteY1439" fmla="*/ 4745484 h 8960833"/>
              <a:gd name="connsiteX1440" fmla="*/ 1759408 w 11015443"/>
              <a:gd name="connsiteY1440" fmla="*/ 4745114 h 8960833"/>
              <a:gd name="connsiteX1441" fmla="*/ 1760232 w 11015443"/>
              <a:gd name="connsiteY1441" fmla="*/ 4744267 h 8960833"/>
              <a:gd name="connsiteX1442" fmla="*/ 1762315 w 11015443"/>
              <a:gd name="connsiteY1442" fmla="*/ 4742152 h 8960833"/>
              <a:gd name="connsiteX1443" fmla="*/ 1764010 w 11015443"/>
              <a:gd name="connsiteY1443" fmla="*/ 4740882 h 8960833"/>
              <a:gd name="connsiteX1444" fmla="*/ 1759408 w 11015443"/>
              <a:gd name="connsiteY1444" fmla="*/ 4742998 h 8960833"/>
              <a:gd name="connsiteX1445" fmla="*/ 1761491 w 11015443"/>
              <a:gd name="connsiteY1445" fmla="*/ 4740512 h 8960833"/>
              <a:gd name="connsiteX1446" fmla="*/ 1762751 w 11015443"/>
              <a:gd name="connsiteY1446" fmla="*/ 4739242 h 8960833"/>
              <a:gd name="connsiteX1447" fmla="*/ 1764834 w 11015443"/>
              <a:gd name="connsiteY1447" fmla="*/ 4737972 h 8960833"/>
              <a:gd name="connsiteX1448" fmla="*/ 1768613 w 11015443"/>
              <a:gd name="connsiteY1448" fmla="*/ 4737126 h 8960833"/>
              <a:gd name="connsiteX1449" fmla="*/ 1775685 w 11015443"/>
              <a:gd name="connsiteY1449" fmla="*/ 4732100 h 8960833"/>
              <a:gd name="connsiteX1450" fmla="*/ 1769000 w 11015443"/>
              <a:gd name="connsiteY1450" fmla="*/ 4733370 h 8960833"/>
              <a:gd name="connsiteX1451" fmla="*/ 1778641 w 11015443"/>
              <a:gd name="connsiteY1451" fmla="*/ 4725011 h 8960833"/>
              <a:gd name="connsiteX1452" fmla="*/ 1778205 w 11015443"/>
              <a:gd name="connsiteY1452" fmla="*/ 4728767 h 8960833"/>
              <a:gd name="connsiteX1453" fmla="*/ 1780288 w 11015443"/>
              <a:gd name="connsiteY1453" fmla="*/ 4725011 h 8960833"/>
              <a:gd name="connsiteX1454" fmla="*/ 1782420 w 11015443"/>
              <a:gd name="connsiteY1454" fmla="*/ 4724588 h 8960833"/>
              <a:gd name="connsiteX1455" fmla="*/ 1790752 w 11015443"/>
              <a:gd name="connsiteY1455" fmla="*/ 4713691 h 8960833"/>
              <a:gd name="connsiteX1456" fmla="*/ 1796614 w 11015443"/>
              <a:gd name="connsiteY1456" fmla="*/ 4710781 h 8960833"/>
              <a:gd name="connsiteX1457" fmla="*/ 1787845 w 11015443"/>
              <a:gd name="connsiteY1457" fmla="*/ 4721679 h 8960833"/>
              <a:gd name="connsiteX1458" fmla="*/ 1792448 w 11015443"/>
              <a:gd name="connsiteY1458" fmla="*/ 4718293 h 8960833"/>
              <a:gd name="connsiteX1459" fmla="*/ 1790752 w 11015443"/>
              <a:gd name="connsiteY1459" fmla="*/ 4722473 h 8960833"/>
              <a:gd name="connsiteX1460" fmla="*/ 1800829 w 11015443"/>
              <a:gd name="connsiteY1460" fmla="*/ 4711205 h 8960833"/>
              <a:gd name="connsiteX1461" fmla="*/ 1794967 w 11015443"/>
              <a:gd name="connsiteY1461" fmla="*/ 4716230 h 8960833"/>
              <a:gd name="connsiteX1462" fmla="*/ 1797438 w 11015443"/>
              <a:gd name="connsiteY1462" fmla="*/ 4710358 h 8960833"/>
              <a:gd name="connsiteX1463" fmla="*/ 1806255 w 11015443"/>
              <a:gd name="connsiteY1463" fmla="*/ 4705333 h 8960833"/>
              <a:gd name="connsiteX1464" fmla="*/ 1804995 w 11015443"/>
              <a:gd name="connsiteY1464" fmla="*/ 4706179 h 8960833"/>
              <a:gd name="connsiteX1465" fmla="*/ 1814199 w 11015443"/>
              <a:gd name="connsiteY1465" fmla="*/ 4704909 h 8960833"/>
              <a:gd name="connsiteX1466" fmla="*/ 1819626 w 11015443"/>
              <a:gd name="connsiteY1466" fmla="*/ 4705756 h 8960833"/>
              <a:gd name="connsiteX1467" fmla="*/ 1824664 w 11015443"/>
              <a:gd name="connsiteY1467" fmla="*/ 4703693 h 8960833"/>
              <a:gd name="connsiteX1468" fmla="*/ 1825923 w 11015443"/>
              <a:gd name="connsiteY1468" fmla="*/ 4701577 h 8960833"/>
              <a:gd name="connsiteX1469" fmla="*/ 1822145 w 11015443"/>
              <a:gd name="connsiteY1469" fmla="*/ 4702000 h 8960833"/>
              <a:gd name="connsiteX1470" fmla="*/ 1819238 w 11015443"/>
              <a:gd name="connsiteY1470" fmla="*/ 4699884 h 8960833"/>
              <a:gd name="connsiteX1471" fmla="*/ 1827571 w 11015443"/>
              <a:gd name="connsiteY1471" fmla="*/ 4699461 h 8960833"/>
              <a:gd name="connsiteX1472" fmla="*/ 1833045 w 11015443"/>
              <a:gd name="connsiteY1472" fmla="*/ 4698244 h 8960833"/>
              <a:gd name="connsiteX1473" fmla="*/ 1840118 w 11015443"/>
              <a:gd name="connsiteY1473" fmla="*/ 4699091 h 8960833"/>
              <a:gd name="connsiteX1474" fmla="*/ 1838471 w 11015443"/>
              <a:gd name="connsiteY1474" fmla="*/ 4703270 h 8960833"/>
              <a:gd name="connsiteX1475" fmla="*/ 1845980 w 11015443"/>
              <a:gd name="connsiteY1475" fmla="*/ 4701577 h 8960833"/>
              <a:gd name="connsiteX1476" fmla="*/ 1847239 w 11015443"/>
              <a:gd name="connsiteY1476" fmla="*/ 4703270 h 8960833"/>
              <a:gd name="connsiteX1477" fmla="*/ 1859399 w 11015443"/>
              <a:gd name="connsiteY1477" fmla="*/ 4701577 h 8960833"/>
              <a:gd name="connsiteX1478" fmla="*/ 1859399 w 11015443"/>
              <a:gd name="connsiteY1478" fmla="*/ 4705333 h 8960833"/>
              <a:gd name="connsiteX1479" fmla="*/ 1866521 w 11015443"/>
              <a:gd name="connsiteY1479" fmla="*/ 4707026 h 8960833"/>
              <a:gd name="connsiteX1480" fmla="*/ 1866085 w 11015443"/>
              <a:gd name="connsiteY1480" fmla="*/ 4707026 h 8960833"/>
              <a:gd name="connsiteX1481" fmla="*/ 1880327 w 11015443"/>
              <a:gd name="connsiteY1481" fmla="*/ 4716230 h 8960833"/>
              <a:gd name="connsiteX1482" fmla="*/ 1880327 w 11015443"/>
              <a:gd name="connsiteY1482" fmla="*/ 4714960 h 8960833"/>
              <a:gd name="connsiteX1483" fmla="*/ 1895345 w 11015443"/>
              <a:gd name="connsiteY1483" fmla="*/ 4727074 h 8960833"/>
              <a:gd name="connsiteX1484" fmla="*/ 1907069 w 11015443"/>
              <a:gd name="connsiteY1484" fmla="*/ 4742574 h 8960833"/>
              <a:gd name="connsiteX1485" fmla="*/ 1905422 w 11015443"/>
              <a:gd name="connsiteY1485" fmla="*/ 4738395 h 8960833"/>
              <a:gd name="connsiteX1486" fmla="*/ 1911672 w 11015443"/>
              <a:gd name="connsiteY1486" fmla="*/ 4748870 h 8960833"/>
              <a:gd name="connsiteX1487" fmla="*/ 29614 w 11015443"/>
              <a:gd name="connsiteY1487" fmla="*/ 1537375 h 8960833"/>
              <a:gd name="connsiteX1488" fmla="*/ 28075 w 11015443"/>
              <a:gd name="connsiteY1488" fmla="*/ 1539990 h 8960833"/>
              <a:gd name="connsiteX1489" fmla="*/ 27709 w 11015443"/>
              <a:gd name="connsiteY1489" fmla="*/ 1539227 h 8960833"/>
              <a:gd name="connsiteX1490" fmla="*/ 2108748 w 11015443"/>
              <a:gd name="connsiteY1490" fmla="*/ 5026651 h 8960833"/>
              <a:gd name="connsiteX1491" fmla="*/ 2106228 w 11015443"/>
              <a:gd name="connsiteY1491" fmla="*/ 5032099 h 8960833"/>
              <a:gd name="connsiteX1492" fmla="*/ 2110443 w 11015443"/>
              <a:gd name="connsiteY1492" fmla="*/ 5039241 h 8960833"/>
              <a:gd name="connsiteX1493" fmla="*/ 2101239 w 11015443"/>
              <a:gd name="connsiteY1493" fmla="*/ 5124147 h 8960833"/>
              <a:gd name="connsiteX1494" fmla="*/ 2091162 w 11015443"/>
              <a:gd name="connsiteY1494" fmla="*/ 5149274 h 8960833"/>
              <a:gd name="connsiteX1495" fmla="*/ 2091162 w 11015443"/>
              <a:gd name="connsiteY1495" fmla="*/ 5150121 h 8960833"/>
              <a:gd name="connsiteX1496" fmla="*/ 2090774 w 11015443"/>
              <a:gd name="connsiteY1496" fmla="*/ 5150544 h 8960833"/>
              <a:gd name="connsiteX1497" fmla="*/ 2089079 w 11015443"/>
              <a:gd name="connsiteY1497" fmla="*/ 5154724 h 8960833"/>
              <a:gd name="connsiteX1498" fmla="*/ 2089079 w 11015443"/>
              <a:gd name="connsiteY1498" fmla="*/ 5155147 h 8960833"/>
              <a:gd name="connsiteX1499" fmla="*/ 2088691 w 11015443"/>
              <a:gd name="connsiteY1499" fmla="*/ 5155570 h 8960833"/>
              <a:gd name="connsiteX1500" fmla="*/ 2086560 w 11015443"/>
              <a:gd name="connsiteY1500" fmla="*/ 5160542 h 8960833"/>
              <a:gd name="connsiteX1501" fmla="*/ 2087431 w 11015443"/>
              <a:gd name="connsiteY1501" fmla="*/ 5162235 h 8960833"/>
              <a:gd name="connsiteX1502" fmla="*/ 2086172 w 11015443"/>
              <a:gd name="connsiteY1502" fmla="*/ 5161389 h 8960833"/>
              <a:gd name="connsiteX1503" fmla="*/ 2086172 w 11015443"/>
              <a:gd name="connsiteY1503" fmla="*/ 5161812 h 8960833"/>
              <a:gd name="connsiteX1504" fmla="*/ 2085736 w 11015443"/>
              <a:gd name="connsiteY1504" fmla="*/ 5165145 h 8960833"/>
              <a:gd name="connsiteX1505" fmla="*/ 2084912 w 11015443"/>
              <a:gd name="connsiteY1505" fmla="*/ 5164774 h 8960833"/>
              <a:gd name="connsiteX1506" fmla="*/ 2079050 w 11015443"/>
              <a:gd name="connsiteY1506" fmla="*/ 5178952 h 8960833"/>
              <a:gd name="connsiteX1507" fmla="*/ 2074884 w 11015443"/>
              <a:gd name="connsiteY1507" fmla="*/ 5189426 h 8960833"/>
              <a:gd name="connsiteX1508" fmla="*/ 2075271 w 11015443"/>
              <a:gd name="connsiteY1508" fmla="*/ 5192759 h 8960833"/>
              <a:gd name="connsiteX1509" fmla="*/ 2064420 w 11015443"/>
              <a:gd name="connsiteY1509" fmla="*/ 5213708 h 8960833"/>
              <a:gd name="connsiteX1510" fmla="*/ 2055603 w 11015443"/>
              <a:gd name="connsiteY1510" fmla="*/ 5232117 h 8960833"/>
              <a:gd name="connsiteX1511" fmla="*/ 2058122 w 11015443"/>
              <a:gd name="connsiteY1511" fmla="*/ 5235450 h 8960833"/>
              <a:gd name="connsiteX1512" fmla="*/ 2058828 w 11015443"/>
              <a:gd name="connsiteY1512" fmla="*/ 5233809 h 8960833"/>
              <a:gd name="connsiteX1513" fmla="*/ 2058558 w 11015443"/>
              <a:gd name="connsiteY1513" fmla="*/ 5236720 h 8960833"/>
              <a:gd name="connsiteX1514" fmla="*/ 2055215 w 11015443"/>
              <a:gd name="connsiteY1514" fmla="*/ 5237566 h 8960833"/>
              <a:gd name="connsiteX1515" fmla="*/ 2045139 w 11015443"/>
              <a:gd name="connsiteY1515" fmla="*/ 5251373 h 8960833"/>
              <a:gd name="connsiteX1516" fmla="*/ 2044751 w 11015443"/>
              <a:gd name="connsiteY1516" fmla="*/ 5251373 h 8960833"/>
              <a:gd name="connsiteX1517" fmla="*/ 2042232 w 11015443"/>
              <a:gd name="connsiteY1517" fmla="*/ 5255129 h 8960833"/>
              <a:gd name="connsiteX1518" fmla="*/ 2044751 w 11015443"/>
              <a:gd name="connsiteY1518" fmla="*/ 5261001 h 8960833"/>
              <a:gd name="connsiteX1519" fmla="*/ 2039713 w 11015443"/>
              <a:gd name="connsiteY1519" fmla="*/ 5266820 h 8960833"/>
              <a:gd name="connsiteX1520" fmla="*/ 2040536 w 11015443"/>
              <a:gd name="connsiteY1520" fmla="*/ 5269782 h 8960833"/>
              <a:gd name="connsiteX1521" fmla="*/ 2037194 w 11015443"/>
              <a:gd name="connsiteY1521" fmla="*/ 5270999 h 8960833"/>
              <a:gd name="connsiteX1522" fmla="*/ 2037629 w 11015443"/>
              <a:gd name="connsiteY1522" fmla="*/ 5273962 h 8960833"/>
              <a:gd name="connsiteX1523" fmla="*/ 2033464 w 11015443"/>
              <a:gd name="connsiteY1523" fmla="*/ 5267666 h 8960833"/>
              <a:gd name="connsiteX1524" fmla="*/ 2030072 w 11015443"/>
              <a:gd name="connsiteY1524" fmla="*/ 5271845 h 8960833"/>
              <a:gd name="connsiteX1525" fmla="*/ 2030944 w 11015443"/>
              <a:gd name="connsiteY1525" fmla="*/ 5272692 h 8960833"/>
              <a:gd name="connsiteX1526" fmla="*/ 2030508 w 11015443"/>
              <a:gd name="connsiteY1526" fmla="*/ 5273538 h 8960833"/>
              <a:gd name="connsiteX1527" fmla="*/ 2029685 w 11015443"/>
              <a:gd name="connsiteY1527" fmla="*/ 5272692 h 8960833"/>
              <a:gd name="connsiteX1528" fmla="*/ 2026342 w 11015443"/>
              <a:gd name="connsiteY1528" fmla="*/ 5276448 h 8960833"/>
              <a:gd name="connsiteX1529" fmla="*/ 2035546 w 11015443"/>
              <a:gd name="connsiteY1529" fmla="*/ 5281473 h 8960833"/>
              <a:gd name="connsiteX1530" fmla="*/ 2030508 w 11015443"/>
              <a:gd name="connsiteY1530" fmla="*/ 5284013 h 8960833"/>
              <a:gd name="connsiteX1531" fmla="*/ 2023822 w 11015443"/>
              <a:gd name="connsiteY1531" fmla="*/ 5292371 h 8960833"/>
              <a:gd name="connsiteX1532" fmla="*/ 2024646 w 11015443"/>
              <a:gd name="connsiteY1532" fmla="*/ 5289038 h 8960833"/>
              <a:gd name="connsiteX1533" fmla="*/ 2022127 w 11015443"/>
              <a:gd name="connsiteY1533" fmla="*/ 5291524 h 8960833"/>
              <a:gd name="connsiteX1534" fmla="*/ 2020044 w 11015443"/>
              <a:gd name="connsiteY1534" fmla="*/ 5294857 h 8960833"/>
              <a:gd name="connsiteX1535" fmla="*/ 2017137 w 11015443"/>
              <a:gd name="connsiteY1535" fmla="*/ 5289833 h 8960833"/>
              <a:gd name="connsiteX1536" fmla="*/ 2011663 w 11015443"/>
              <a:gd name="connsiteY1536" fmla="*/ 5297397 h 8960833"/>
              <a:gd name="connsiteX1537" fmla="*/ 2011663 w 11015443"/>
              <a:gd name="connsiteY1537" fmla="*/ 5303639 h 8960833"/>
              <a:gd name="connsiteX1538" fmla="*/ 2018397 w 11015443"/>
              <a:gd name="connsiteY1538" fmla="*/ 5294857 h 8960833"/>
              <a:gd name="connsiteX1539" fmla="*/ 2017137 w 11015443"/>
              <a:gd name="connsiteY1539" fmla="*/ 5299037 h 8960833"/>
              <a:gd name="connsiteX1540" fmla="*/ 2015877 w 11015443"/>
              <a:gd name="connsiteY1540" fmla="*/ 5303215 h 8960833"/>
              <a:gd name="connsiteX1541" fmla="*/ 2007060 w 11015443"/>
              <a:gd name="connsiteY1541" fmla="*/ 5308241 h 8960833"/>
              <a:gd name="connsiteX1542" fmla="*/ 2009192 w 11015443"/>
              <a:gd name="connsiteY1542" fmla="*/ 5304485 h 8960833"/>
              <a:gd name="connsiteX1543" fmla="*/ 2004154 w 11015443"/>
              <a:gd name="connsiteY1543" fmla="*/ 5306178 h 8960833"/>
              <a:gd name="connsiteX1544" fmla="*/ 2007496 w 11015443"/>
              <a:gd name="connsiteY1544" fmla="*/ 5295704 h 8960833"/>
              <a:gd name="connsiteX1545" fmla="*/ 2007933 w 11015443"/>
              <a:gd name="connsiteY1545" fmla="*/ 5294011 h 8960833"/>
              <a:gd name="connsiteX1546" fmla="*/ 2001635 w 11015443"/>
              <a:gd name="connsiteY1546" fmla="*/ 5298613 h 8960833"/>
              <a:gd name="connsiteX1547" fmla="*/ 2001635 w 11015443"/>
              <a:gd name="connsiteY1547" fmla="*/ 5299459 h 8960833"/>
              <a:gd name="connsiteX1548" fmla="*/ 2000811 w 11015443"/>
              <a:gd name="connsiteY1548" fmla="*/ 5308241 h 8960833"/>
              <a:gd name="connsiteX1549" fmla="*/ 1996209 w 11015443"/>
              <a:gd name="connsiteY1549" fmla="*/ 5303215 h 8960833"/>
              <a:gd name="connsiteX1550" fmla="*/ 1991607 w 11015443"/>
              <a:gd name="connsiteY1550" fmla="*/ 5309511 h 8960833"/>
              <a:gd name="connsiteX1551" fmla="*/ 1986181 w 11015443"/>
              <a:gd name="connsiteY1551" fmla="*/ 5315383 h 8960833"/>
              <a:gd name="connsiteX1552" fmla="*/ 1989087 w 11015443"/>
              <a:gd name="connsiteY1552" fmla="*/ 5315384 h 8960833"/>
              <a:gd name="connsiteX1553" fmla="*/ 1982402 w 11015443"/>
              <a:gd name="connsiteY1553" fmla="*/ 5318716 h 8960833"/>
              <a:gd name="connsiteX1554" fmla="*/ 1979447 w 11015443"/>
              <a:gd name="connsiteY1554" fmla="*/ 5314113 h 8960833"/>
              <a:gd name="connsiteX1555" fmla="*/ 1974844 w 11015443"/>
              <a:gd name="connsiteY1555" fmla="*/ 5320831 h 8960833"/>
              <a:gd name="connsiteX1556" fmla="*/ 1974021 w 11015443"/>
              <a:gd name="connsiteY1556" fmla="*/ 5315806 h 8960833"/>
              <a:gd name="connsiteX1557" fmla="*/ 1972761 w 11015443"/>
              <a:gd name="connsiteY1557" fmla="*/ 5321625 h 8960833"/>
              <a:gd name="connsiteX1558" fmla="*/ 1963992 w 11015443"/>
              <a:gd name="connsiteY1558" fmla="*/ 5319139 h 8960833"/>
              <a:gd name="connsiteX1559" fmla="*/ 1966076 w 11015443"/>
              <a:gd name="connsiteY1559" fmla="*/ 5323318 h 8960833"/>
              <a:gd name="connsiteX1560" fmla="*/ 1958954 w 11015443"/>
              <a:gd name="connsiteY1560" fmla="*/ 5324587 h 8960833"/>
              <a:gd name="connsiteX1561" fmla="*/ 1960214 w 11015443"/>
              <a:gd name="connsiteY1561" fmla="*/ 5315806 h 8960833"/>
              <a:gd name="connsiteX1562" fmla="*/ 1956435 w 11015443"/>
              <a:gd name="connsiteY1562" fmla="*/ 5316652 h 8960833"/>
              <a:gd name="connsiteX1563" fmla="*/ 1948926 w 11015443"/>
              <a:gd name="connsiteY1563" fmla="*/ 5325857 h 8960833"/>
              <a:gd name="connsiteX1564" fmla="*/ 1949749 w 11015443"/>
              <a:gd name="connsiteY1564" fmla="*/ 5320831 h 8960833"/>
              <a:gd name="connsiteX1565" fmla="*/ 1940981 w 11015443"/>
              <a:gd name="connsiteY1565" fmla="*/ 5324164 h 8960833"/>
              <a:gd name="connsiteX1566" fmla="*/ 1927562 w 11015443"/>
              <a:gd name="connsiteY1566" fmla="*/ 5322894 h 8960833"/>
              <a:gd name="connsiteX1567" fmla="*/ 1928822 w 11015443"/>
              <a:gd name="connsiteY1567" fmla="*/ 5322895 h 8960833"/>
              <a:gd name="connsiteX1568" fmla="*/ 1922136 w 11015443"/>
              <a:gd name="connsiteY1568" fmla="*/ 5320408 h 8960833"/>
              <a:gd name="connsiteX1569" fmla="*/ 1924219 w 11015443"/>
              <a:gd name="connsiteY1569" fmla="*/ 5320408 h 8960833"/>
              <a:gd name="connsiteX1570" fmla="*/ 1918793 w 11015443"/>
              <a:gd name="connsiteY1570" fmla="*/ 5319985 h 8960833"/>
              <a:gd name="connsiteX1571" fmla="*/ 1913367 w 11015443"/>
              <a:gd name="connsiteY1571" fmla="*/ 5319138 h 8960833"/>
              <a:gd name="connsiteX1572" fmla="*/ 1918793 w 11015443"/>
              <a:gd name="connsiteY1572" fmla="*/ 5318292 h 8960833"/>
              <a:gd name="connsiteX1573" fmla="*/ 1907941 w 11015443"/>
              <a:gd name="connsiteY1573" fmla="*/ 5318292 h 8960833"/>
              <a:gd name="connsiteX1574" fmla="*/ 1905422 w 11015443"/>
              <a:gd name="connsiteY1574" fmla="*/ 5314113 h 8960833"/>
              <a:gd name="connsiteX1575" fmla="*/ 1896218 w 11015443"/>
              <a:gd name="connsiteY1575" fmla="*/ 5311627 h 8960833"/>
              <a:gd name="connsiteX1576" fmla="*/ 1896217 w 11015443"/>
              <a:gd name="connsiteY1576" fmla="*/ 5309087 h 8960833"/>
              <a:gd name="connsiteX1577" fmla="*/ 1907069 w 11015443"/>
              <a:gd name="connsiteY1577" fmla="*/ 5314960 h 8960833"/>
              <a:gd name="connsiteX1578" fmla="*/ 1910412 w 11015443"/>
              <a:gd name="connsiteY1578" fmla="*/ 5309510 h 8960833"/>
              <a:gd name="connsiteX1579" fmla="*/ 1888660 w 11015443"/>
              <a:gd name="connsiteY1579" fmla="*/ 5305331 h 8960833"/>
              <a:gd name="connsiteX1580" fmla="*/ 1883670 w 11015443"/>
              <a:gd name="connsiteY1580" fmla="*/ 5298243 h 8960833"/>
              <a:gd name="connsiteX1581" fmla="*/ 1882410 w 11015443"/>
              <a:gd name="connsiteY1581" fmla="*/ 5298613 h 8960833"/>
              <a:gd name="connsiteX1582" fmla="*/ 1883670 w 11015443"/>
              <a:gd name="connsiteY1582" fmla="*/ 5295704 h 8960833"/>
              <a:gd name="connsiteX1583" fmla="*/ 1881540 w 11015443"/>
              <a:gd name="connsiteY1583" fmla="*/ 5294858 h 8960833"/>
              <a:gd name="connsiteX1584" fmla="*/ 1882798 w 11015443"/>
              <a:gd name="connsiteY1584" fmla="*/ 5294434 h 8960833"/>
              <a:gd name="connsiteX1585" fmla="*/ 1880715 w 11015443"/>
              <a:gd name="connsiteY1585" fmla="*/ 5293641 h 8960833"/>
              <a:gd name="connsiteX1586" fmla="*/ 1886141 w 11015443"/>
              <a:gd name="connsiteY1586" fmla="*/ 5292371 h 8960833"/>
              <a:gd name="connsiteX1587" fmla="*/ 1886577 w 11015443"/>
              <a:gd name="connsiteY1587" fmla="*/ 5294857 h 8960833"/>
              <a:gd name="connsiteX1588" fmla="*/ 1889532 w 11015443"/>
              <a:gd name="connsiteY1588" fmla="*/ 5294011 h 8960833"/>
              <a:gd name="connsiteX1589" fmla="*/ 1887401 w 11015443"/>
              <a:gd name="connsiteY1589" fmla="*/ 5291948 h 8960833"/>
              <a:gd name="connsiteX1590" fmla="*/ 1886141 w 11015443"/>
              <a:gd name="connsiteY1590" fmla="*/ 5291947 h 8960833"/>
              <a:gd name="connsiteX1591" fmla="*/ 1886141 w 11015443"/>
              <a:gd name="connsiteY1591" fmla="*/ 5291440 h 8960833"/>
              <a:gd name="connsiteX1592" fmla="*/ 1886141 w 11015443"/>
              <a:gd name="connsiteY1592" fmla="*/ 5291101 h 8960833"/>
              <a:gd name="connsiteX1593" fmla="*/ 1887013 w 11015443"/>
              <a:gd name="connsiteY1593" fmla="*/ 5291524 h 8960833"/>
              <a:gd name="connsiteX1594" fmla="*/ 1886141 w 11015443"/>
              <a:gd name="connsiteY1594" fmla="*/ 5290679 h 8960833"/>
              <a:gd name="connsiteX1595" fmla="*/ 1886141 w 11015443"/>
              <a:gd name="connsiteY1595" fmla="*/ 5291101 h 8960833"/>
              <a:gd name="connsiteX1596" fmla="*/ 1886141 w 11015443"/>
              <a:gd name="connsiteY1596" fmla="*/ 5291101 h 8960833"/>
              <a:gd name="connsiteX1597" fmla="*/ 1886141 w 11015443"/>
              <a:gd name="connsiteY1597" fmla="*/ 5291440 h 8960833"/>
              <a:gd name="connsiteX1598" fmla="*/ 1886141 w 11015443"/>
              <a:gd name="connsiteY1598" fmla="*/ 5291524 h 8960833"/>
              <a:gd name="connsiteX1599" fmla="*/ 1878196 w 11015443"/>
              <a:gd name="connsiteY1599" fmla="*/ 5291948 h 8960833"/>
              <a:gd name="connsiteX1600" fmla="*/ 1876549 w 11015443"/>
              <a:gd name="connsiteY1600" fmla="*/ 5287346 h 8960833"/>
              <a:gd name="connsiteX1601" fmla="*/ 1866085 w 11015443"/>
              <a:gd name="connsiteY1601" fmla="*/ 5280627 h 8960833"/>
              <a:gd name="connsiteX1602" fmla="*/ 1868604 w 11015443"/>
              <a:gd name="connsiteY1602" fmla="*/ 5279411 h 8960833"/>
              <a:gd name="connsiteX1603" fmla="*/ 1862742 w 11015443"/>
              <a:gd name="connsiteY1603" fmla="*/ 5267666 h 8960833"/>
              <a:gd name="connsiteX1604" fmla="*/ 1857703 w 11015443"/>
              <a:gd name="connsiteY1604" fmla="*/ 5265603 h 8960833"/>
              <a:gd name="connsiteX1605" fmla="*/ 1858527 w 11015443"/>
              <a:gd name="connsiteY1605" fmla="*/ 5264757 h 8960833"/>
              <a:gd name="connsiteX1606" fmla="*/ 1855184 w 11015443"/>
              <a:gd name="connsiteY1606" fmla="*/ 5263065 h 8960833"/>
              <a:gd name="connsiteX1607" fmla="*/ 1857316 w 11015443"/>
              <a:gd name="connsiteY1607" fmla="*/ 5261424 h 8960833"/>
              <a:gd name="connsiteX1608" fmla="*/ 1850582 w 11015443"/>
              <a:gd name="connsiteY1608" fmla="*/ 5248834 h 8960833"/>
              <a:gd name="connsiteX1609" fmla="*/ 1845980 w 11015443"/>
              <a:gd name="connsiteY1609" fmla="*/ 5247194 h 8960833"/>
              <a:gd name="connsiteX1610" fmla="*/ 1848111 w 11015443"/>
              <a:gd name="connsiteY1610" fmla="*/ 5240898 h 8960833"/>
              <a:gd name="connsiteX1611" fmla="*/ 1843509 w 11015443"/>
              <a:gd name="connsiteY1611" fmla="*/ 5237143 h 8960833"/>
              <a:gd name="connsiteX1612" fmla="*/ 1845979 w 11015443"/>
              <a:gd name="connsiteY1612" fmla="*/ 5236719 h 8960833"/>
              <a:gd name="connsiteX1613" fmla="*/ 1845980 w 11015443"/>
              <a:gd name="connsiteY1613" fmla="*/ 5230848 h 8960833"/>
              <a:gd name="connsiteX1614" fmla="*/ 1844332 w 11015443"/>
              <a:gd name="connsiteY1614" fmla="*/ 5225399 h 8960833"/>
              <a:gd name="connsiteX1615" fmla="*/ 1840990 w 11015443"/>
              <a:gd name="connsiteY1615" fmla="*/ 5226245 h 8960833"/>
              <a:gd name="connsiteX1616" fmla="*/ 1838906 w 11015443"/>
              <a:gd name="connsiteY1616" fmla="*/ 5231270 h 8960833"/>
              <a:gd name="connsiteX1617" fmla="*/ 1840990 w 11015443"/>
              <a:gd name="connsiteY1617" fmla="*/ 5220002 h 8960833"/>
              <a:gd name="connsiteX1618" fmla="*/ 1842249 w 11015443"/>
              <a:gd name="connsiteY1618" fmla="*/ 5223759 h 8960833"/>
              <a:gd name="connsiteX1619" fmla="*/ 1842249 w 11015443"/>
              <a:gd name="connsiteY1619" fmla="*/ 5211592 h 8960833"/>
              <a:gd name="connsiteX1620" fmla="*/ 1845592 w 11015443"/>
              <a:gd name="connsiteY1620" fmla="*/ 5215771 h 8960833"/>
              <a:gd name="connsiteX1621" fmla="*/ 1843896 w 11015443"/>
              <a:gd name="connsiteY1621" fmla="*/ 5211592 h 8960833"/>
              <a:gd name="connsiteX1622" fmla="*/ 1845157 w 11015443"/>
              <a:gd name="connsiteY1622" fmla="*/ 5212015 h 8960833"/>
              <a:gd name="connsiteX1623" fmla="*/ 1841813 w 11015443"/>
              <a:gd name="connsiteY1623" fmla="*/ 5207412 h 8960833"/>
              <a:gd name="connsiteX1624" fmla="*/ 1840990 w 11015443"/>
              <a:gd name="connsiteY1624" fmla="*/ 5199900 h 8960833"/>
              <a:gd name="connsiteX1625" fmla="*/ 1841814 w 11015443"/>
              <a:gd name="connsiteY1625" fmla="*/ 5200324 h 8960833"/>
              <a:gd name="connsiteX1626" fmla="*/ 1840119 w 11015443"/>
              <a:gd name="connsiteY1626" fmla="*/ 5195298 h 8960833"/>
              <a:gd name="connsiteX1627" fmla="*/ 1840201 w 11015443"/>
              <a:gd name="connsiteY1627" fmla="*/ 5195199 h 8960833"/>
              <a:gd name="connsiteX1628" fmla="*/ 1842249 w 11015443"/>
              <a:gd name="connsiteY1628" fmla="*/ 5192759 h 8960833"/>
              <a:gd name="connsiteX1629" fmla="*/ 1839991 w 11015443"/>
              <a:gd name="connsiteY1629" fmla="*/ 5186933 h 8960833"/>
              <a:gd name="connsiteX1630" fmla="*/ 1839485 w 11015443"/>
              <a:gd name="connsiteY1630" fmla="*/ 5183600 h 8960833"/>
              <a:gd name="connsiteX1631" fmla="*/ 1840554 w 11015443"/>
              <a:gd name="connsiteY1631" fmla="*/ 5181491 h 8960833"/>
              <a:gd name="connsiteX1632" fmla="*/ 1835952 w 11015443"/>
              <a:gd name="connsiteY1632" fmla="*/ 5164721 h 8960833"/>
              <a:gd name="connsiteX1633" fmla="*/ 1839294 w 11015443"/>
              <a:gd name="connsiteY1633" fmla="*/ 5169747 h 8960833"/>
              <a:gd name="connsiteX1634" fmla="*/ 1840990 w 11015443"/>
              <a:gd name="connsiteY1634" fmla="*/ 5166690 h 8960833"/>
              <a:gd name="connsiteX1635" fmla="*/ 1840990 w 11015443"/>
              <a:gd name="connsiteY1635" fmla="*/ 5170593 h 8960833"/>
              <a:gd name="connsiteX1636" fmla="*/ 1841377 w 11015443"/>
              <a:gd name="connsiteY1636" fmla="*/ 5165991 h 8960833"/>
              <a:gd name="connsiteX1637" fmla="*/ 1840990 w 11015443"/>
              <a:gd name="connsiteY1637" fmla="*/ 5166690 h 8960833"/>
              <a:gd name="connsiteX1638" fmla="*/ 1840990 w 11015443"/>
              <a:gd name="connsiteY1638" fmla="*/ 5157633 h 8960833"/>
              <a:gd name="connsiteX1639" fmla="*/ 1845156 w 11015443"/>
              <a:gd name="connsiteY1639" fmla="*/ 5154300 h 8960833"/>
              <a:gd name="connsiteX1640" fmla="*/ 1841377 w 11015443"/>
              <a:gd name="connsiteY1640" fmla="*/ 5150122 h 8960833"/>
              <a:gd name="connsiteX1641" fmla="*/ 1845156 w 11015443"/>
              <a:gd name="connsiteY1641" fmla="*/ 5147582 h 8960833"/>
              <a:gd name="connsiteX1642" fmla="*/ 1846852 w 11015443"/>
              <a:gd name="connsiteY1642" fmla="*/ 5139224 h 8960833"/>
              <a:gd name="connsiteX1643" fmla="*/ 1850582 w 11015443"/>
              <a:gd name="connsiteY1643" fmla="*/ 5132505 h 8960833"/>
              <a:gd name="connsiteX1644" fmla="*/ 1850582 w 11015443"/>
              <a:gd name="connsiteY1644" fmla="*/ 5130442 h 8960833"/>
              <a:gd name="connsiteX1645" fmla="*/ 1853101 w 11015443"/>
              <a:gd name="connsiteY1645" fmla="*/ 5122507 h 8960833"/>
              <a:gd name="connsiteX1646" fmla="*/ 1855620 w 11015443"/>
              <a:gd name="connsiteY1646" fmla="*/ 5115365 h 8960833"/>
              <a:gd name="connsiteX1647" fmla="*/ 1859399 w 11015443"/>
              <a:gd name="connsiteY1647" fmla="*/ 5114095 h 8960833"/>
              <a:gd name="connsiteX1648" fmla="*/ 1861482 w 11015443"/>
              <a:gd name="connsiteY1648" fmla="*/ 5106584 h 8960833"/>
              <a:gd name="connsiteX1649" fmla="*/ 1863130 w 11015443"/>
              <a:gd name="connsiteY1649" fmla="*/ 5112033 h 8960833"/>
              <a:gd name="connsiteX1650" fmla="*/ 1864389 w 11015443"/>
              <a:gd name="connsiteY1650" fmla="*/ 5107007 h 8960833"/>
              <a:gd name="connsiteX1651" fmla="*/ 1865648 w 11015443"/>
              <a:gd name="connsiteY1651" fmla="*/ 5108700 h 8960833"/>
              <a:gd name="connsiteX1652" fmla="*/ 1867732 w 11015443"/>
              <a:gd name="connsiteY1652" fmla="*/ 5100711 h 8960833"/>
              <a:gd name="connsiteX1653" fmla="*/ 1866084 w 11015443"/>
              <a:gd name="connsiteY1653" fmla="*/ 5102404 h 8960833"/>
              <a:gd name="connsiteX1654" fmla="*/ 1868168 w 11015443"/>
              <a:gd name="connsiteY1654" fmla="*/ 5098649 h 8960833"/>
              <a:gd name="connsiteX1655" fmla="*/ 1871510 w 11015443"/>
              <a:gd name="connsiteY1655" fmla="*/ 5095316 h 8960833"/>
              <a:gd name="connsiteX1656" fmla="*/ 1872334 w 11015443"/>
              <a:gd name="connsiteY1656" fmla="*/ 5097802 h 8960833"/>
              <a:gd name="connsiteX1657" fmla="*/ 1870251 w 11015443"/>
              <a:gd name="connsiteY1657" fmla="*/ 5102405 h 8960833"/>
              <a:gd name="connsiteX1658" fmla="*/ 1874030 w 11015443"/>
              <a:gd name="connsiteY1658" fmla="*/ 5100289 h 8960833"/>
              <a:gd name="connsiteX1659" fmla="*/ 1873594 w 11015443"/>
              <a:gd name="connsiteY1659" fmla="*/ 5094470 h 8960833"/>
              <a:gd name="connsiteX1660" fmla="*/ 1879455 w 11015443"/>
              <a:gd name="connsiteY1660" fmla="*/ 5086111 h 8960833"/>
              <a:gd name="connsiteX1661" fmla="*/ 1880715 w 11015443"/>
              <a:gd name="connsiteY1661" fmla="*/ 5088174 h 8960833"/>
              <a:gd name="connsiteX1662" fmla="*/ 1882798 w 11015443"/>
              <a:gd name="connsiteY1662" fmla="*/ 5084841 h 8960833"/>
              <a:gd name="connsiteX1663" fmla="*/ 1882798 w 11015443"/>
              <a:gd name="connsiteY1663" fmla="*/ 5089021 h 8960833"/>
              <a:gd name="connsiteX1664" fmla="*/ 1887836 w 11015443"/>
              <a:gd name="connsiteY1664" fmla="*/ 5080239 h 8960833"/>
              <a:gd name="connsiteX1665" fmla="*/ 1889096 w 11015443"/>
              <a:gd name="connsiteY1665" fmla="*/ 5081509 h 8960833"/>
              <a:gd name="connsiteX1666" fmla="*/ 1892875 w 11015443"/>
              <a:gd name="connsiteY1666" fmla="*/ 5075637 h 8960833"/>
              <a:gd name="connsiteX1667" fmla="*/ 1892439 w 11015443"/>
              <a:gd name="connsiteY1667" fmla="*/ 5071881 h 8960833"/>
              <a:gd name="connsiteX1668" fmla="*/ 1898737 w 11015443"/>
              <a:gd name="connsiteY1668" fmla="*/ 5069341 h 8960833"/>
              <a:gd name="connsiteX1669" fmla="*/ 1895346 w 11015443"/>
              <a:gd name="connsiteY1669" fmla="*/ 5069342 h 8960833"/>
              <a:gd name="connsiteX1670" fmla="*/ 1903727 w 11015443"/>
              <a:gd name="connsiteY1670" fmla="*/ 5066433 h 8960833"/>
              <a:gd name="connsiteX1671" fmla="*/ 1911284 w 11015443"/>
              <a:gd name="connsiteY1671" fmla="*/ 5063099 h 8960833"/>
              <a:gd name="connsiteX1672" fmla="*/ 1904550 w 11015443"/>
              <a:gd name="connsiteY1672" fmla="*/ 5063099 h 8960833"/>
              <a:gd name="connsiteX1673" fmla="*/ 1914627 w 11015443"/>
              <a:gd name="connsiteY1673" fmla="*/ 5057227 h 8960833"/>
              <a:gd name="connsiteX1674" fmla="*/ 1913755 w 11015443"/>
              <a:gd name="connsiteY1674" fmla="*/ 5060984 h 8960833"/>
              <a:gd name="connsiteX1675" fmla="*/ 1916274 w 11015443"/>
              <a:gd name="connsiteY1675" fmla="*/ 5058074 h 8960833"/>
              <a:gd name="connsiteX1676" fmla="*/ 1917146 w 11015443"/>
              <a:gd name="connsiteY1676" fmla="*/ 5059714 h 8960833"/>
              <a:gd name="connsiteX1677" fmla="*/ 1925915 w 11015443"/>
              <a:gd name="connsiteY1677" fmla="*/ 5050933 h 8960833"/>
              <a:gd name="connsiteX1678" fmla="*/ 1931340 w 11015443"/>
              <a:gd name="connsiteY1678" fmla="*/ 5049292 h 8960833"/>
              <a:gd name="connsiteX1679" fmla="*/ 1922572 w 11015443"/>
              <a:gd name="connsiteY1679" fmla="*/ 5058074 h 8960833"/>
              <a:gd name="connsiteX1680" fmla="*/ 1927174 w 11015443"/>
              <a:gd name="connsiteY1680" fmla="*/ 5055535 h 8960833"/>
              <a:gd name="connsiteX1681" fmla="*/ 1925091 w 11015443"/>
              <a:gd name="connsiteY1681" fmla="*/ 5059291 h 8960833"/>
              <a:gd name="connsiteX1682" fmla="*/ 1935555 w 11015443"/>
              <a:gd name="connsiteY1682" fmla="*/ 5050086 h 8960833"/>
              <a:gd name="connsiteX1683" fmla="*/ 1930081 w 11015443"/>
              <a:gd name="connsiteY1683" fmla="*/ 5053895 h 8960833"/>
              <a:gd name="connsiteX1684" fmla="*/ 1933036 w 11015443"/>
              <a:gd name="connsiteY1684" fmla="*/ 5048869 h 8960833"/>
              <a:gd name="connsiteX1685" fmla="*/ 1940981 w 11015443"/>
              <a:gd name="connsiteY1685" fmla="*/ 5045060 h 8960833"/>
              <a:gd name="connsiteX1686" fmla="*/ 1939721 w 11015443"/>
              <a:gd name="connsiteY1686" fmla="*/ 5045907 h 8960833"/>
              <a:gd name="connsiteX1687" fmla="*/ 1952705 w 11015443"/>
              <a:gd name="connsiteY1687" fmla="*/ 5045484 h 8960833"/>
              <a:gd name="connsiteX1688" fmla="*/ 1956871 w 11015443"/>
              <a:gd name="connsiteY1688" fmla="*/ 5040458 h 8960833"/>
              <a:gd name="connsiteX1689" fmla="*/ 1951009 w 11015443"/>
              <a:gd name="connsiteY1689" fmla="*/ 5039665 h 8960833"/>
              <a:gd name="connsiteX1690" fmla="*/ 1966076 w 11015443"/>
              <a:gd name="connsiteY1690" fmla="*/ 5033369 h 8960833"/>
              <a:gd name="connsiteX1691" fmla="*/ 1966899 w 11015443"/>
              <a:gd name="connsiteY1691" fmla="*/ 5037549 h 8960833"/>
              <a:gd name="connsiteX1692" fmla="*/ 1971114 w 11015443"/>
              <a:gd name="connsiteY1692" fmla="*/ 5032099 h 8960833"/>
              <a:gd name="connsiteX1693" fmla="*/ 1972761 w 11015443"/>
              <a:gd name="connsiteY1693" fmla="*/ 5032946 h 8960833"/>
              <a:gd name="connsiteX1694" fmla="*/ 1978187 w 11015443"/>
              <a:gd name="connsiteY1694" fmla="*/ 5023741 h 8960833"/>
              <a:gd name="connsiteX1695" fmla="*/ 1981143 w 11015443"/>
              <a:gd name="connsiteY1695" fmla="*/ 5025857 h 8960833"/>
              <a:gd name="connsiteX1696" fmla="*/ 1985745 w 11015443"/>
              <a:gd name="connsiteY1696" fmla="*/ 5021678 h 8960833"/>
              <a:gd name="connsiteX1697" fmla="*/ 1985745 w 11015443"/>
              <a:gd name="connsiteY1697" fmla="*/ 5022049 h 8960833"/>
              <a:gd name="connsiteX1698" fmla="*/ 1998728 w 11015443"/>
              <a:gd name="connsiteY1698" fmla="*/ 5014960 h 8960833"/>
              <a:gd name="connsiteX1699" fmla="*/ 1997468 w 11015443"/>
              <a:gd name="connsiteY1699" fmla="*/ 5014536 h 8960833"/>
              <a:gd name="connsiteX1700" fmla="*/ 2028861 w 11015443"/>
              <a:gd name="connsiteY1700" fmla="*/ 4999037 h 8960833"/>
              <a:gd name="connsiteX1701" fmla="*/ 2024646 w 11015443"/>
              <a:gd name="connsiteY1701" fmla="*/ 4999460 h 8960833"/>
              <a:gd name="connsiteX1702" fmla="*/ 2029249 w 11015443"/>
              <a:gd name="connsiteY1702" fmla="*/ 4997820 h 8960833"/>
              <a:gd name="connsiteX1703" fmla="*/ 2035934 w 11015443"/>
              <a:gd name="connsiteY1703" fmla="*/ 4996974 h 8960833"/>
              <a:gd name="connsiteX1704" fmla="*/ 2033463 w 11015443"/>
              <a:gd name="connsiteY1704" fmla="*/ 4997820 h 8960833"/>
              <a:gd name="connsiteX1705" fmla="*/ 2038065 w 11015443"/>
              <a:gd name="connsiteY1705" fmla="*/ 4999883 h 8960833"/>
              <a:gd name="connsiteX1706" fmla="*/ 2038889 w 11015443"/>
              <a:gd name="connsiteY1706" fmla="*/ 4998243 h 8960833"/>
              <a:gd name="connsiteX1707" fmla="*/ 2040149 w 11015443"/>
              <a:gd name="connsiteY1707" fmla="*/ 4999460 h 8960833"/>
              <a:gd name="connsiteX1708" fmla="*/ 2042668 w 11015443"/>
              <a:gd name="connsiteY1708" fmla="*/ 4996974 h 8960833"/>
              <a:gd name="connsiteX1709" fmla="*/ 2053084 w 11015443"/>
              <a:gd name="connsiteY1709" fmla="*/ 4999036 h 8960833"/>
              <a:gd name="connsiteX1710" fmla="*/ 2063984 w 11015443"/>
              <a:gd name="connsiteY1710" fmla="*/ 5002422 h 8960833"/>
              <a:gd name="connsiteX1711" fmla="*/ 2061901 w 11015443"/>
              <a:gd name="connsiteY1711" fmla="*/ 5000306 h 8960833"/>
              <a:gd name="connsiteX1712" fmla="*/ 2059818 w 11015443"/>
              <a:gd name="connsiteY1712" fmla="*/ 4998243 h 8960833"/>
              <a:gd name="connsiteX1713" fmla="*/ 2063984 w 11015443"/>
              <a:gd name="connsiteY1713" fmla="*/ 5000306 h 8960833"/>
              <a:gd name="connsiteX1714" fmla="*/ 2063548 w 11015443"/>
              <a:gd name="connsiteY1714" fmla="*/ 4998243 h 8960833"/>
              <a:gd name="connsiteX1715" fmla="*/ 2077791 w 11015443"/>
              <a:gd name="connsiteY1715" fmla="*/ 5003640 h 8960833"/>
              <a:gd name="connsiteX1716" fmla="*/ 2089902 w 11015443"/>
              <a:gd name="connsiteY1716" fmla="*/ 5009935 h 8960833"/>
              <a:gd name="connsiteX1717" fmla="*/ 2089515 w 11015443"/>
              <a:gd name="connsiteY1717" fmla="*/ 5009934 h 8960833"/>
              <a:gd name="connsiteX1718" fmla="*/ 2097024 w 11015443"/>
              <a:gd name="connsiteY1718" fmla="*/ 5012844 h 8960833"/>
              <a:gd name="connsiteX1719" fmla="*/ 2095377 w 11015443"/>
              <a:gd name="connsiteY1719" fmla="*/ 5014536 h 8960833"/>
              <a:gd name="connsiteX1720" fmla="*/ 2103709 w 11015443"/>
              <a:gd name="connsiteY1720" fmla="*/ 5020409 h 8960833"/>
              <a:gd name="connsiteX1721" fmla="*/ 2108748 w 11015443"/>
              <a:gd name="connsiteY1721" fmla="*/ 5026651 h 8960833"/>
              <a:gd name="connsiteX1722" fmla="*/ 150801 w 11015443"/>
              <a:gd name="connsiteY1722" fmla="*/ 1658524 h 8960833"/>
              <a:gd name="connsiteX1723" fmla="*/ 150943 w 11015443"/>
              <a:gd name="connsiteY1723" fmla="*/ 1658786 h 8960833"/>
              <a:gd name="connsiteX1724" fmla="*/ 150184 w 11015443"/>
              <a:gd name="connsiteY1724" fmla="*/ 1658211 h 8960833"/>
              <a:gd name="connsiteX1725" fmla="*/ 177966 w 11015443"/>
              <a:gd name="connsiteY1725" fmla="*/ 1664839 h 8960833"/>
              <a:gd name="connsiteX1726" fmla="*/ 178260 w 11015443"/>
              <a:gd name="connsiteY1726" fmla="*/ 1670271 h 8960833"/>
              <a:gd name="connsiteX1727" fmla="*/ 172066 w 11015443"/>
              <a:gd name="connsiteY1727" fmla="*/ 1670014 h 8960833"/>
              <a:gd name="connsiteX1728" fmla="*/ 459078 w 11015443"/>
              <a:gd name="connsiteY1728" fmla="*/ 2090340 h 8960833"/>
              <a:gd name="connsiteX1729" fmla="*/ 458688 w 11015443"/>
              <a:gd name="connsiteY1729" fmla="*/ 2090848 h 8960833"/>
              <a:gd name="connsiteX1730" fmla="*/ 447818 w 11015443"/>
              <a:gd name="connsiteY1730" fmla="*/ 2092267 h 8960833"/>
              <a:gd name="connsiteX1731" fmla="*/ 225193 w 11015443"/>
              <a:gd name="connsiteY1731" fmla="*/ 1672353 h 8960833"/>
              <a:gd name="connsiteX1732" fmla="*/ 219164 w 11015443"/>
              <a:gd name="connsiteY1732" fmla="*/ 1675243 h 8960833"/>
              <a:gd name="connsiteX1733" fmla="*/ 221846 w 11015443"/>
              <a:gd name="connsiteY1733" fmla="*/ 1671200 h 8960833"/>
              <a:gd name="connsiteX1734" fmla="*/ 225193 w 11015443"/>
              <a:gd name="connsiteY1734" fmla="*/ 1672353 h 8960833"/>
              <a:gd name="connsiteX1735" fmla="*/ 257194 w 11015443"/>
              <a:gd name="connsiteY1735" fmla="*/ 1694617 h 8960833"/>
              <a:gd name="connsiteX1736" fmla="*/ 256476 w 11015443"/>
              <a:gd name="connsiteY1736" fmla="*/ 1696107 h 8960833"/>
              <a:gd name="connsiteX1737" fmla="*/ 254352 w 11015443"/>
              <a:gd name="connsiteY1737" fmla="*/ 1698326 h 8960833"/>
              <a:gd name="connsiteX1738" fmla="*/ 254062 w 11015443"/>
              <a:gd name="connsiteY1738" fmla="*/ 1698725 h 8960833"/>
              <a:gd name="connsiteX1739" fmla="*/ 253773 w 11015443"/>
              <a:gd name="connsiteY1739" fmla="*/ 1698479 h 8960833"/>
              <a:gd name="connsiteX1740" fmla="*/ 257194 w 11015443"/>
              <a:gd name="connsiteY1740" fmla="*/ 1694617 h 8960833"/>
              <a:gd name="connsiteX1741" fmla="*/ 488211 w 11015443"/>
              <a:gd name="connsiteY1741" fmla="*/ 2084519 h 8960833"/>
              <a:gd name="connsiteX1742" fmla="*/ 485757 w 11015443"/>
              <a:gd name="connsiteY1742" fmla="*/ 2085226 h 8960833"/>
              <a:gd name="connsiteX1743" fmla="*/ 487959 w 11015443"/>
              <a:gd name="connsiteY1743" fmla="*/ 2084516 h 8960833"/>
              <a:gd name="connsiteX1744" fmla="*/ 1066485 w 11015443"/>
              <a:gd name="connsiteY1744" fmla="*/ 2960256 h 8960833"/>
              <a:gd name="connsiteX1745" fmla="*/ 1065613 w 11015443"/>
              <a:gd name="connsiteY1745" fmla="*/ 2967397 h 8960833"/>
              <a:gd name="connsiteX1746" fmla="*/ 1064790 w 11015443"/>
              <a:gd name="connsiteY1746" fmla="*/ 2966974 h 8960833"/>
              <a:gd name="connsiteX1747" fmla="*/ 558198 w 11015443"/>
              <a:gd name="connsiteY1747" fmla="*/ 2061176 h 8960833"/>
              <a:gd name="connsiteX1748" fmla="*/ 545904 w 11015443"/>
              <a:gd name="connsiteY1748" fmla="*/ 2068478 h 8960833"/>
              <a:gd name="connsiteX1749" fmla="*/ 551693 w 11015443"/>
              <a:gd name="connsiteY1749" fmla="*/ 2058252 h 8960833"/>
              <a:gd name="connsiteX1750" fmla="*/ 1227652 w 11015443"/>
              <a:gd name="connsiteY1750" fmla="*/ 3197682 h 8960833"/>
              <a:gd name="connsiteX1751" fmla="*/ 1227082 w 11015443"/>
              <a:gd name="connsiteY1751" fmla="*/ 3197972 h 8960833"/>
              <a:gd name="connsiteX1752" fmla="*/ 1216666 w 11015443"/>
              <a:gd name="connsiteY1752" fmla="*/ 3194552 h 8960833"/>
              <a:gd name="connsiteX1753" fmla="*/ 291513 w 11015443"/>
              <a:gd name="connsiteY1753" fmla="*/ 1579161 h 8960833"/>
              <a:gd name="connsiteX1754" fmla="*/ 292007 w 11015443"/>
              <a:gd name="connsiteY1754" fmla="*/ 1581425 h 8960833"/>
              <a:gd name="connsiteX1755" fmla="*/ 290532 w 11015443"/>
              <a:gd name="connsiteY1755" fmla="*/ 1580254 h 8960833"/>
              <a:gd name="connsiteX1756" fmla="*/ 291513 w 11015443"/>
              <a:gd name="connsiteY1756" fmla="*/ 1579161 h 8960833"/>
              <a:gd name="connsiteX1757" fmla="*/ 292216 w 11015443"/>
              <a:gd name="connsiteY1757" fmla="*/ 1568301 h 8960833"/>
              <a:gd name="connsiteX1758" fmla="*/ 292781 w 11015443"/>
              <a:gd name="connsiteY1758" fmla="*/ 1570376 h 8960833"/>
              <a:gd name="connsiteX1759" fmla="*/ 290127 w 11015443"/>
              <a:gd name="connsiteY1759" fmla="*/ 1569771 h 8960833"/>
              <a:gd name="connsiteX1760" fmla="*/ 292216 w 11015443"/>
              <a:gd name="connsiteY1760" fmla="*/ 1568301 h 8960833"/>
              <a:gd name="connsiteX1761" fmla="*/ 1256440 w 11015443"/>
              <a:gd name="connsiteY1761" fmla="*/ 3205027 h 8960833"/>
              <a:gd name="connsiteX1762" fmla="*/ 1253920 w 11015443"/>
              <a:gd name="connsiteY1762" fmla="*/ 3204603 h 8960833"/>
              <a:gd name="connsiteX1763" fmla="*/ 1256214 w 11015443"/>
              <a:gd name="connsiteY1763" fmla="*/ 3204916 h 8960833"/>
              <a:gd name="connsiteX1764" fmla="*/ 291632 w 11015443"/>
              <a:gd name="connsiteY1764" fmla="*/ 1526401 h 8960833"/>
              <a:gd name="connsiteX1765" fmla="*/ 291194 w 11015443"/>
              <a:gd name="connsiteY1765" fmla="*/ 1530306 h 8960833"/>
              <a:gd name="connsiteX1766" fmla="*/ 291255 w 11015443"/>
              <a:gd name="connsiteY1766" fmla="*/ 1527520 h 8960833"/>
              <a:gd name="connsiteX1767" fmla="*/ 280059 w 11015443"/>
              <a:gd name="connsiteY1767" fmla="*/ 1477155 h 8960833"/>
              <a:gd name="connsiteX1768" fmla="*/ 287385 w 11015443"/>
              <a:gd name="connsiteY1768" fmla="*/ 1499163 h 8960833"/>
              <a:gd name="connsiteX1769" fmla="*/ 287751 w 11015443"/>
              <a:gd name="connsiteY1769" fmla="*/ 1499926 h 8960833"/>
              <a:gd name="connsiteX1770" fmla="*/ 287541 w 11015443"/>
              <a:gd name="connsiteY1770" fmla="*/ 1500496 h 8960833"/>
              <a:gd name="connsiteX1771" fmla="*/ 288395 w 11015443"/>
              <a:gd name="connsiteY1771" fmla="*/ 1505190 h 8960833"/>
              <a:gd name="connsiteX1772" fmla="*/ 288578 w 11015443"/>
              <a:gd name="connsiteY1772" fmla="*/ 1505572 h 8960833"/>
              <a:gd name="connsiteX1773" fmla="*/ 288760 w 11015443"/>
              <a:gd name="connsiteY1773" fmla="*/ 1505954 h 8960833"/>
              <a:gd name="connsiteX1774" fmla="*/ 289631 w 11015443"/>
              <a:gd name="connsiteY1774" fmla="*/ 1511579 h 8960833"/>
              <a:gd name="connsiteX1775" fmla="*/ 291475 w 11015443"/>
              <a:gd name="connsiteY1775" fmla="*/ 1512513 h 8960833"/>
              <a:gd name="connsiteX1776" fmla="*/ 289996 w 11015443"/>
              <a:gd name="connsiteY1776" fmla="*/ 1512342 h 8960833"/>
              <a:gd name="connsiteX1777" fmla="*/ 290179 w 11015443"/>
              <a:gd name="connsiteY1777" fmla="*/ 1512724 h 8960833"/>
              <a:gd name="connsiteX1778" fmla="*/ 291410 w 11015443"/>
              <a:gd name="connsiteY1778" fmla="*/ 1516299 h 8960833"/>
              <a:gd name="connsiteX1779" fmla="*/ 290484 w 11015443"/>
              <a:gd name="connsiteY1779" fmla="*/ 1516274 h 8960833"/>
              <a:gd name="connsiteX1780" fmla="*/ 291328 w 11015443"/>
              <a:gd name="connsiteY1780" fmla="*/ 1544146 h 8960833"/>
              <a:gd name="connsiteX1781" fmla="*/ 292791 w 11015443"/>
              <a:gd name="connsiteY1781" fmla="*/ 1547199 h 8960833"/>
              <a:gd name="connsiteX1782" fmla="*/ 288082 w 11015443"/>
              <a:gd name="connsiteY1782" fmla="*/ 1571221 h 8960833"/>
              <a:gd name="connsiteX1783" fmla="*/ 286637 w 11015443"/>
              <a:gd name="connsiteY1783" fmla="*/ 1577956 h 8960833"/>
              <a:gd name="connsiteX1784" fmla="*/ 283230 w 11015443"/>
              <a:gd name="connsiteY1784" fmla="*/ 1592144 h 8960833"/>
              <a:gd name="connsiteX1785" fmla="*/ 286383 w 11015443"/>
              <a:gd name="connsiteY1785" fmla="*/ 1594797 h 8960833"/>
              <a:gd name="connsiteX1786" fmla="*/ 288588 w 11015443"/>
              <a:gd name="connsiteY1786" fmla="*/ 1584941 h 8960833"/>
              <a:gd name="connsiteX1787" fmla="*/ 289763 w 11015443"/>
              <a:gd name="connsiteY1787" fmla="*/ 1594116 h 8960833"/>
              <a:gd name="connsiteX1788" fmla="*/ 287164 w 11015443"/>
              <a:gd name="connsiteY1788" fmla="*/ 1591607 h 8960833"/>
              <a:gd name="connsiteX1789" fmla="*/ 287441 w 11015443"/>
              <a:gd name="connsiteY1789" fmla="*/ 1596109 h 8960833"/>
              <a:gd name="connsiteX1790" fmla="*/ 284078 w 11015443"/>
              <a:gd name="connsiteY1790" fmla="*/ 1597721 h 8960833"/>
              <a:gd name="connsiteX1791" fmla="*/ 275945 w 11015443"/>
              <a:gd name="connsiteY1791" fmla="*/ 1613705 h 8960833"/>
              <a:gd name="connsiteX1792" fmla="*/ 275552 w 11015443"/>
              <a:gd name="connsiteY1792" fmla="*/ 1613894 h 8960833"/>
              <a:gd name="connsiteX1793" fmla="*/ 273446 w 11015443"/>
              <a:gd name="connsiteY1793" fmla="*/ 1618130 h 8960833"/>
              <a:gd name="connsiteX1794" fmla="*/ 276516 w 11015443"/>
              <a:gd name="connsiteY1794" fmla="*/ 1623639 h 8960833"/>
              <a:gd name="connsiteX1795" fmla="*/ 271901 w 11015443"/>
              <a:gd name="connsiteY1795" fmla="*/ 1630486 h 8960833"/>
              <a:gd name="connsiteX1796" fmla="*/ 272832 w 11015443"/>
              <a:gd name="connsiteY1796" fmla="*/ 1633325 h 8960833"/>
              <a:gd name="connsiteX1797" fmla="*/ 269425 w 11015443"/>
              <a:gd name="connsiteY1797" fmla="*/ 1634958 h 8960833"/>
              <a:gd name="connsiteX1798" fmla="*/ 269491 w 11015443"/>
              <a:gd name="connsiteY1798" fmla="*/ 1635337 h 8960833"/>
              <a:gd name="connsiteX1799" fmla="*/ 269940 w 11015443"/>
              <a:gd name="connsiteY1799" fmla="*/ 1637938 h 8960833"/>
              <a:gd name="connsiteX1800" fmla="*/ 267574 w 11015443"/>
              <a:gd name="connsiteY1800" fmla="*/ 1634907 h 8960833"/>
              <a:gd name="connsiteX1801" fmla="*/ 265717 w 11015443"/>
              <a:gd name="connsiteY1801" fmla="*/ 1632042 h 8960833"/>
              <a:gd name="connsiteX1802" fmla="*/ 262272 w 11015443"/>
              <a:gd name="connsiteY1802" fmla="*/ 1636510 h 8960833"/>
              <a:gd name="connsiteX1803" fmla="*/ 263030 w 11015443"/>
              <a:gd name="connsiteY1803" fmla="*/ 1637085 h 8960833"/>
              <a:gd name="connsiteX1804" fmla="*/ 262471 w 11015443"/>
              <a:gd name="connsiteY1804" fmla="*/ 1637822 h 8960833"/>
              <a:gd name="connsiteX1805" fmla="*/ 261529 w 11015443"/>
              <a:gd name="connsiteY1805" fmla="*/ 1636866 h 8960833"/>
              <a:gd name="connsiteX1806" fmla="*/ 257878 w 11015443"/>
              <a:gd name="connsiteY1806" fmla="*/ 1640904 h 8960833"/>
              <a:gd name="connsiteX1807" fmla="*/ 267009 w 11015443"/>
              <a:gd name="connsiteY1807" fmla="*/ 1645385 h 8960833"/>
              <a:gd name="connsiteX1808" fmla="*/ 261907 w 11015443"/>
              <a:gd name="connsiteY1808" fmla="*/ 1648300 h 8960833"/>
              <a:gd name="connsiteX1809" fmla="*/ 257513 w 11015443"/>
              <a:gd name="connsiteY1809" fmla="*/ 1652695 h 8960833"/>
              <a:gd name="connsiteX1810" fmla="*/ 254067 w 11015443"/>
              <a:gd name="connsiteY1810" fmla="*/ 1657162 h 8960833"/>
              <a:gd name="connsiteX1811" fmla="*/ 255424 w 11015443"/>
              <a:gd name="connsiteY1811" fmla="*/ 1654166 h 8960833"/>
              <a:gd name="connsiteX1812" fmla="*/ 250260 w 11015443"/>
              <a:gd name="connsiteY1812" fmla="*/ 1659868 h 8960833"/>
              <a:gd name="connsiteX1813" fmla="*/ 247561 w 11015443"/>
              <a:gd name="connsiteY1813" fmla="*/ 1654238 h 8960833"/>
              <a:gd name="connsiteX1814" fmla="*/ 241068 w 11015443"/>
              <a:gd name="connsiteY1814" fmla="*/ 1661986 h 8960833"/>
              <a:gd name="connsiteX1815" fmla="*/ 239876 w 11015443"/>
              <a:gd name="connsiteY1815" fmla="*/ 1668130 h 8960833"/>
              <a:gd name="connsiteX1816" fmla="*/ 248249 w 11015443"/>
              <a:gd name="connsiteY1816" fmla="*/ 1659482 h 8960833"/>
              <a:gd name="connsiteX1817" fmla="*/ 244525 w 11015443"/>
              <a:gd name="connsiteY1817" fmla="*/ 1668190 h 8960833"/>
              <a:gd name="connsiteX1818" fmla="*/ 234163 w 11015443"/>
              <a:gd name="connsiteY1818" fmla="*/ 1672688 h 8960833"/>
              <a:gd name="connsiteX1819" fmla="*/ 237212 w 11015443"/>
              <a:gd name="connsiteY1819" fmla="*/ 1669408 h 8960833"/>
              <a:gd name="connsiteX1820" fmla="*/ 231587 w 11015443"/>
              <a:gd name="connsiteY1820" fmla="*/ 1670226 h 8960833"/>
              <a:gd name="connsiteX1821" fmla="*/ 234479 w 11015443"/>
              <a:gd name="connsiteY1821" fmla="*/ 1665614 h 8960833"/>
              <a:gd name="connsiteX1822" fmla="*/ 237216 w 11015443"/>
              <a:gd name="connsiteY1822" fmla="*/ 1659667 h 8960833"/>
              <a:gd name="connsiteX1823" fmla="*/ 237803 w 11015443"/>
              <a:gd name="connsiteY1823" fmla="*/ 1657978 h 8960833"/>
              <a:gd name="connsiteX1824" fmla="*/ 230246 w 11015443"/>
              <a:gd name="connsiteY1824" fmla="*/ 1661601 h 8960833"/>
              <a:gd name="connsiteX1825" fmla="*/ 230035 w 11015443"/>
              <a:gd name="connsiteY1825" fmla="*/ 1662171 h 8960833"/>
              <a:gd name="connsiteX1826" fmla="*/ 227121 w 11015443"/>
              <a:gd name="connsiteY1826" fmla="*/ 1670549 h 8960833"/>
              <a:gd name="connsiteX1827" fmla="*/ 223431 w 11015443"/>
              <a:gd name="connsiteY1827" fmla="*/ 1664868 h 8960833"/>
              <a:gd name="connsiteX1828" fmla="*/ 219464 w 11015443"/>
              <a:gd name="connsiteY1828" fmla="*/ 1667239 h 8960833"/>
              <a:gd name="connsiteX1829" fmla="*/ 217181 w 11015443"/>
              <a:gd name="connsiteY1829" fmla="*/ 1670210 h 8960833"/>
              <a:gd name="connsiteX1830" fmla="*/ 209784 w 11015443"/>
              <a:gd name="connsiteY1830" fmla="*/ 1674167 h 8960833"/>
              <a:gd name="connsiteX1831" fmla="*/ 212970 w 11015443"/>
              <a:gd name="connsiteY1831" fmla="*/ 1674986 h 8960833"/>
              <a:gd name="connsiteX1832" fmla="*/ 204731 w 11015443"/>
              <a:gd name="connsiteY1832" fmla="*/ 1676178 h 8960833"/>
              <a:gd name="connsiteX1833" fmla="*/ 203511 w 11015443"/>
              <a:gd name="connsiteY1833" fmla="*/ 1670721 h 8960833"/>
              <a:gd name="connsiteX1834" fmla="*/ 196320 w 11015443"/>
              <a:gd name="connsiteY1834" fmla="*/ 1675107 h 8960833"/>
              <a:gd name="connsiteX1835" fmla="*/ 197505 w 11015443"/>
              <a:gd name="connsiteY1835" fmla="*/ 1669846 h 8960833"/>
              <a:gd name="connsiteX1836" fmla="*/ 193892 w 11015443"/>
              <a:gd name="connsiteY1836" fmla="*/ 1674862 h 8960833"/>
              <a:gd name="connsiteX1837" fmla="*/ 185946 w 11015443"/>
              <a:gd name="connsiteY1837" fmla="*/ 1668933 h 8960833"/>
              <a:gd name="connsiteX1838" fmla="*/ 186450 w 11015443"/>
              <a:gd name="connsiteY1838" fmla="*/ 1673795 h 8960833"/>
              <a:gd name="connsiteX1839" fmla="*/ 178782 w 11015443"/>
              <a:gd name="connsiteY1839" fmla="*/ 1672368 h 8960833"/>
              <a:gd name="connsiteX1840" fmla="*/ 183607 w 11015443"/>
              <a:gd name="connsiteY1840" fmla="*/ 1664951 h 8960833"/>
              <a:gd name="connsiteX1841" fmla="*/ 179845 w 11015443"/>
              <a:gd name="connsiteY1841" fmla="*/ 1663939 h 8960833"/>
              <a:gd name="connsiteX1842" fmla="*/ 177966 w 11015443"/>
              <a:gd name="connsiteY1842" fmla="*/ 1664839 h 8960833"/>
              <a:gd name="connsiteX1843" fmla="*/ 168923 w 11015443"/>
              <a:gd name="connsiteY1843" fmla="*/ 1669174 h 8960833"/>
              <a:gd name="connsiteX1844" fmla="*/ 171999 w 11015443"/>
              <a:gd name="connsiteY1844" fmla="*/ 1664942 h 8960833"/>
              <a:gd name="connsiteX1845" fmla="*/ 162452 w 11015443"/>
              <a:gd name="connsiteY1845" fmla="*/ 1664415 h 8960833"/>
              <a:gd name="connsiteX1846" fmla="*/ 150801 w 11015443"/>
              <a:gd name="connsiteY1846" fmla="*/ 1658524 h 8960833"/>
              <a:gd name="connsiteX1847" fmla="*/ 149827 w 11015443"/>
              <a:gd name="connsiteY1847" fmla="*/ 1656710 h 8960833"/>
              <a:gd name="connsiteX1848" fmla="*/ 145207 w 11015443"/>
              <a:gd name="connsiteY1848" fmla="*/ 1654554 h 8960833"/>
              <a:gd name="connsiteX1849" fmla="*/ 147241 w 11015443"/>
              <a:gd name="connsiteY1849" fmla="*/ 1654987 h 8960833"/>
              <a:gd name="connsiteX1850" fmla="*/ 137040 w 11015443"/>
              <a:gd name="connsiteY1850" fmla="*/ 1651078 h 8960833"/>
              <a:gd name="connsiteX1851" fmla="*/ 142447 w 11015443"/>
              <a:gd name="connsiteY1851" fmla="*/ 1651712 h 8960833"/>
              <a:gd name="connsiteX1852" fmla="*/ 131615 w 11015443"/>
              <a:gd name="connsiteY1852" fmla="*/ 1649513 h 8960833"/>
              <a:gd name="connsiteX1853" fmla="*/ 129443 w 11015443"/>
              <a:gd name="connsiteY1853" fmla="*/ 1644981 h 8960833"/>
              <a:gd name="connsiteX1854" fmla="*/ 120904 w 11015443"/>
              <a:gd name="connsiteY1854" fmla="*/ 1641624 h 8960833"/>
              <a:gd name="connsiteX1855" fmla="*/ 121147 w 11015443"/>
              <a:gd name="connsiteY1855" fmla="*/ 1639220 h 8960833"/>
              <a:gd name="connsiteX1856" fmla="*/ 131288 w 11015443"/>
              <a:gd name="connsiteY1856" fmla="*/ 1645915 h 8960833"/>
              <a:gd name="connsiteX1857" fmla="*/ 135499 w 11015443"/>
              <a:gd name="connsiteY1857" fmla="*/ 1641139 h 8960833"/>
              <a:gd name="connsiteX1858" fmla="*/ 114276 w 11015443"/>
              <a:gd name="connsiteY1858" fmla="*/ 1635532 h 8960833"/>
              <a:gd name="connsiteX1859" fmla="*/ 109134 w 11015443"/>
              <a:gd name="connsiteY1859" fmla="*/ 1628728 h 8960833"/>
              <a:gd name="connsiteX1860" fmla="*/ 107998 w 11015443"/>
              <a:gd name="connsiteY1860" fmla="*/ 1629273 h 8960833"/>
              <a:gd name="connsiteX1861" fmla="*/ 108823 w 11015443"/>
              <a:gd name="connsiteY1861" fmla="*/ 1626061 h 8960833"/>
              <a:gd name="connsiteX1862" fmla="*/ 106768 w 11015443"/>
              <a:gd name="connsiteY1862" fmla="*/ 1625697 h 8960833"/>
              <a:gd name="connsiteX1863" fmla="*/ 107904 w 11015443"/>
              <a:gd name="connsiteY1863" fmla="*/ 1625153 h 8960833"/>
              <a:gd name="connsiteX1864" fmla="*/ 105643 w 11015443"/>
              <a:gd name="connsiteY1864" fmla="*/ 1624359 h 8960833"/>
              <a:gd name="connsiteX1865" fmla="*/ 111112 w 11015443"/>
              <a:gd name="connsiteY1865" fmla="*/ 1622207 h 8960833"/>
              <a:gd name="connsiteX1866" fmla="*/ 111837 w 11015443"/>
              <a:gd name="connsiteY1866" fmla="*/ 1624617 h 8960833"/>
              <a:gd name="connsiteX1867" fmla="*/ 114641 w 11015443"/>
              <a:gd name="connsiteY1867" fmla="*/ 1623742 h 8960833"/>
              <a:gd name="connsiteX1868" fmla="*/ 112247 w 11015443"/>
              <a:gd name="connsiteY1868" fmla="*/ 1621663 h 8960833"/>
              <a:gd name="connsiteX1869" fmla="*/ 110929 w 11015443"/>
              <a:gd name="connsiteY1869" fmla="*/ 1621826 h 8960833"/>
              <a:gd name="connsiteX1870" fmla="*/ 110956 w 11015443"/>
              <a:gd name="connsiteY1870" fmla="*/ 1620873 h 8960833"/>
              <a:gd name="connsiteX1871" fmla="*/ 111882 w 11015443"/>
              <a:gd name="connsiteY1871" fmla="*/ 1620899 h 8960833"/>
              <a:gd name="connsiteX1872" fmla="*/ 110984 w 11015443"/>
              <a:gd name="connsiteY1872" fmla="*/ 1619922 h 8960833"/>
              <a:gd name="connsiteX1873" fmla="*/ 111349 w 11015443"/>
              <a:gd name="connsiteY1873" fmla="*/ 1620685 h 8960833"/>
              <a:gd name="connsiteX1874" fmla="*/ 105347 w 11015443"/>
              <a:gd name="connsiteY1874" fmla="*/ 1619470 h 8960833"/>
              <a:gd name="connsiteX1875" fmla="*/ 103642 w 11015443"/>
              <a:gd name="connsiteY1875" fmla="*/ 1622092 h 8960833"/>
              <a:gd name="connsiteX1876" fmla="*/ 101470 w 11015443"/>
              <a:gd name="connsiteY1876" fmla="*/ 1617560 h 8960833"/>
              <a:gd name="connsiteX1877" fmla="*/ 89934 w 11015443"/>
              <a:gd name="connsiteY1877" fmla="*/ 1612882 h 8960833"/>
              <a:gd name="connsiteX1878" fmla="*/ 91839 w 11015443"/>
              <a:gd name="connsiteY1878" fmla="*/ 1611030 h 8960833"/>
              <a:gd name="connsiteX1879" fmla="*/ 83223 w 11015443"/>
              <a:gd name="connsiteY1879" fmla="*/ 1600788 h 8960833"/>
              <a:gd name="connsiteX1880" fmla="*/ 77792 w 11015443"/>
              <a:gd name="connsiteY1880" fmla="*/ 1600106 h 8960833"/>
              <a:gd name="connsiteX1881" fmla="*/ 78192 w 11015443"/>
              <a:gd name="connsiteY1881" fmla="*/ 1599035 h 8960833"/>
              <a:gd name="connsiteX1882" fmla="*/ 74656 w 11015443"/>
              <a:gd name="connsiteY1882" fmla="*/ 1598383 h 8960833"/>
              <a:gd name="connsiteX1883" fmla="*/ 75985 w 11015443"/>
              <a:gd name="connsiteY1883" fmla="*/ 1596338 h 8960833"/>
              <a:gd name="connsiteX1884" fmla="*/ 65307 w 11015443"/>
              <a:gd name="connsiteY1884" fmla="*/ 1586614 h 8960833"/>
              <a:gd name="connsiteX1885" fmla="*/ 60265 w 11015443"/>
              <a:gd name="connsiteY1885" fmla="*/ 1586743 h 8960833"/>
              <a:gd name="connsiteX1886" fmla="*/ 59816 w 11015443"/>
              <a:gd name="connsiteY1886" fmla="*/ 1579978 h 8960833"/>
              <a:gd name="connsiteX1887" fmla="*/ 53859 w 11015443"/>
              <a:gd name="connsiteY1887" fmla="*/ 1578199 h 8960833"/>
              <a:gd name="connsiteX1888" fmla="*/ 55904 w 11015443"/>
              <a:gd name="connsiteY1888" fmla="*/ 1576749 h 8960833"/>
              <a:gd name="connsiteX1889" fmla="*/ 53759 w 11015443"/>
              <a:gd name="connsiteY1889" fmla="*/ 1571266 h 8960833"/>
              <a:gd name="connsiteX1890" fmla="*/ 49918 w 11015443"/>
              <a:gd name="connsiteY1890" fmla="*/ 1567064 h 8960833"/>
              <a:gd name="connsiteX1891" fmla="*/ 47520 w 11015443"/>
              <a:gd name="connsiteY1891" fmla="*/ 1574726 h 8960833"/>
              <a:gd name="connsiteX1892" fmla="*/ 44527 w 11015443"/>
              <a:gd name="connsiteY1892" fmla="*/ 1563665 h 8960833"/>
              <a:gd name="connsiteX1893" fmla="*/ 47287 w 11015443"/>
              <a:gd name="connsiteY1893" fmla="*/ 1566507 h 8960833"/>
              <a:gd name="connsiteX1894" fmla="*/ 41867 w 11015443"/>
              <a:gd name="connsiteY1894" fmla="*/ 1555201 h 8960833"/>
              <a:gd name="connsiteX1895" fmla="*/ 46688 w 11015443"/>
              <a:gd name="connsiteY1895" fmla="*/ 1557525 h 8960833"/>
              <a:gd name="connsiteX1896" fmla="*/ 43003 w 11015443"/>
              <a:gd name="connsiteY1896" fmla="*/ 1554657 h 8960833"/>
              <a:gd name="connsiteX1897" fmla="*/ 44299 w 11015443"/>
              <a:gd name="connsiteY1897" fmla="*/ 1554446 h 8960833"/>
              <a:gd name="connsiteX1898" fmla="*/ 39295 w 11015443"/>
              <a:gd name="connsiteY1898" fmla="*/ 1551741 h 8960833"/>
              <a:gd name="connsiteX1899" fmla="*/ 34729 w 11015443"/>
              <a:gd name="connsiteY1899" fmla="*/ 1545130 h 8960833"/>
              <a:gd name="connsiteX1900" fmla="*/ 35655 w 11015443"/>
              <a:gd name="connsiteY1900" fmla="*/ 1545156 h 8960833"/>
              <a:gd name="connsiteX1901" fmla="*/ 31604 w 11015443"/>
              <a:gd name="connsiteY1901" fmla="*/ 1541524 h 8960833"/>
              <a:gd name="connsiteX1902" fmla="*/ 31668 w 11015443"/>
              <a:gd name="connsiteY1902" fmla="*/ 1541108 h 8960833"/>
              <a:gd name="connsiteX1903" fmla="*/ 32058 w 11015443"/>
              <a:gd name="connsiteY1903" fmla="*/ 1538550 h 8960833"/>
              <a:gd name="connsiteX1904" fmla="*/ 24123 w 11015443"/>
              <a:gd name="connsiteY1904" fmla="*/ 1530738 h 8960833"/>
              <a:gd name="connsiteX1905" fmla="*/ 25248 w 11015443"/>
              <a:gd name="connsiteY1905" fmla="*/ 1532076 h 8960833"/>
              <a:gd name="connsiteX1906" fmla="*/ 25286 w 11015443"/>
              <a:gd name="connsiteY1906" fmla="*/ 1529242 h 8960833"/>
              <a:gd name="connsiteX1907" fmla="*/ 14553 w 11015443"/>
              <a:gd name="connsiteY1907" fmla="*/ 1521422 h 8960833"/>
              <a:gd name="connsiteX1908" fmla="*/ 19950 w 11015443"/>
              <a:gd name="connsiteY1908" fmla="*/ 1523938 h 8960833"/>
              <a:gd name="connsiteX1909" fmla="*/ 19651 w 11015443"/>
              <a:gd name="connsiteY1909" fmla="*/ 1519761 h 8960833"/>
              <a:gd name="connsiteX1910" fmla="*/ 22011 w 11015443"/>
              <a:gd name="connsiteY1910" fmla="*/ 1523420 h 8960833"/>
              <a:gd name="connsiteX1911" fmla="*/ 19629 w 11015443"/>
              <a:gd name="connsiteY1911" fmla="*/ 1519458 h 8960833"/>
              <a:gd name="connsiteX1912" fmla="*/ 19651 w 11015443"/>
              <a:gd name="connsiteY1912" fmla="*/ 1519761 h 8960833"/>
              <a:gd name="connsiteX1913" fmla="*/ 14697 w 11015443"/>
              <a:gd name="connsiteY1913" fmla="*/ 1512084 h 8960833"/>
              <a:gd name="connsiteX1914" fmla="*/ 16458 w 11015443"/>
              <a:gd name="connsiteY1914" fmla="*/ 1507016 h 8960833"/>
              <a:gd name="connsiteX1915" fmla="*/ 10685 w 11015443"/>
              <a:gd name="connsiteY1915" fmla="*/ 1505618 h 8960833"/>
              <a:gd name="connsiteX1916" fmla="*/ 12258 w 11015443"/>
              <a:gd name="connsiteY1916" fmla="*/ 1501168 h 8960833"/>
              <a:gd name="connsiteX1917" fmla="*/ 7464 w 11015443"/>
              <a:gd name="connsiteY1917" fmla="*/ 1485339 h 8960833"/>
              <a:gd name="connsiteX1918" fmla="*/ 6179 w 11015443"/>
              <a:gd name="connsiteY1918" fmla="*/ 1483667 h 8960833"/>
              <a:gd name="connsiteX1919" fmla="*/ 1035 w 11015443"/>
              <a:gd name="connsiteY1919" fmla="*/ 1468005 h 8960833"/>
              <a:gd name="connsiteX1920" fmla="*/ 3157 w 11015443"/>
              <a:gd name="connsiteY1920" fmla="*/ 1464700 h 8960833"/>
              <a:gd name="connsiteX1921" fmla="*/ 76 w 11015443"/>
              <a:gd name="connsiteY1921" fmla="*/ 1457377 h 8960833"/>
              <a:gd name="connsiteX1922" fmla="*/ 4914 w 11015443"/>
              <a:gd name="connsiteY1922" fmla="*/ 1460631 h 8960833"/>
              <a:gd name="connsiteX1923" fmla="*/ 2908 w 11015443"/>
              <a:gd name="connsiteY1923" fmla="*/ 1455551 h 8960833"/>
              <a:gd name="connsiteX1924" fmla="*/ 4963 w 11015443"/>
              <a:gd name="connsiteY1924" fmla="*/ 1455915 h 8960833"/>
              <a:gd name="connsiteX1925" fmla="*/ 1167 w 11015443"/>
              <a:gd name="connsiteY1925" fmla="*/ 1447996 h 8960833"/>
              <a:gd name="connsiteX1926" fmla="*/ 945 w 11015443"/>
              <a:gd name="connsiteY1926" fmla="*/ 1450449 h 8960833"/>
              <a:gd name="connsiteX1927" fmla="*/ 557 w 11015443"/>
              <a:gd name="connsiteY1927" fmla="*/ 1440897 h 8960833"/>
              <a:gd name="connsiteX1928" fmla="*/ 2585 w 11015443"/>
              <a:gd name="connsiteY1928" fmla="*/ 1442212 h 8960833"/>
              <a:gd name="connsiteX1929" fmla="*/ 3971 w 11015443"/>
              <a:gd name="connsiteY1929" fmla="*/ 1447121 h 8960833"/>
              <a:gd name="connsiteX1930" fmla="*/ 5195 w 11015443"/>
              <a:gd name="connsiteY1930" fmla="*/ 1442838 h 8960833"/>
              <a:gd name="connsiteX1931" fmla="*/ 1128 w 11015443"/>
              <a:gd name="connsiteY1931" fmla="*/ 1438276 h 8960833"/>
              <a:gd name="connsiteX1932" fmla="*/ 766 w 11015443"/>
              <a:gd name="connsiteY1932" fmla="*/ 1427773 h 8960833"/>
              <a:gd name="connsiteX1933" fmla="*/ 3166 w 11015443"/>
              <a:gd name="connsiteY1933" fmla="*/ 1428969 h 8960833"/>
              <a:gd name="connsiteX1934" fmla="*/ 2889 w 11015443"/>
              <a:gd name="connsiteY1934" fmla="*/ 1424467 h 8960833"/>
              <a:gd name="connsiteX1935" fmla="*/ 5045 w 11015443"/>
              <a:gd name="connsiteY1935" fmla="*/ 1428068 h 8960833"/>
              <a:gd name="connsiteX1936" fmla="*/ 3575 w 11015443"/>
              <a:gd name="connsiteY1936" fmla="*/ 1417157 h 8960833"/>
              <a:gd name="connsiteX1937" fmla="*/ 5609 w 11015443"/>
              <a:gd name="connsiteY1937" fmla="*/ 1417590 h 8960833"/>
              <a:gd name="connsiteX1938" fmla="*/ 5187 w 11015443"/>
              <a:gd name="connsiteY1938" fmla="*/ 1409873 h 8960833"/>
              <a:gd name="connsiteX1939" fmla="*/ 2427 w 11015443"/>
              <a:gd name="connsiteY1939" fmla="*/ 1407030 h 8960833"/>
              <a:gd name="connsiteX1940" fmla="*/ 6439 w 11015443"/>
              <a:gd name="connsiteY1940" fmla="*/ 1400942 h 8960833"/>
              <a:gd name="connsiteX1941" fmla="*/ 3398 w 11015443"/>
              <a:gd name="connsiteY1941" fmla="*/ 1403339 h 8960833"/>
              <a:gd name="connsiteX1942" fmla="*/ 13608 w 11015443"/>
              <a:gd name="connsiteY1942" fmla="*/ 1387767 h 8960833"/>
              <a:gd name="connsiteX1943" fmla="*/ 7902 w 11015443"/>
              <a:gd name="connsiteY1943" fmla="*/ 1391441 h 8960833"/>
              <a:gd name="connsiteX1944" fmla="*/ 14068 w 11015443"/>
              <a:gd name="connsiteY1944" fmla="*/ 1380096 h 8960833"/>
              <a:gd name="connsiteX1945" fmla="*/ 14971 w 11015443"/>
              <a:gd name="connsiteY1945" fmla="*/ 1383887 h 8960833"/>
              <a:gd name="connsiteX1946" fmla="*/ 16173 w 11015443"/>
              <a:gd name="connsiteY1946" fmla="*/ 1379556 h 8960833"/>
              <a:gd name="connsiteX1947" fmla="*/ 17647 w 11015443"/>
              <a:gd name="connsiteY1947" fmla="*/ 1380727 h 8960833"/>
              <a:gd name="connsiteX1948" fmla="*/ 20761 w 11015443"/>
              <a:gd name="connsiteY1948" fmla="*/ 1373661 h 8960833"/>
              <a:gd name="connsiteX1949" fmla="*/ 22528 w 11015443"/>
              <a:gd name="connsiteY1949" fmla="*/ 1367710 h 8960833"/>
              <a:gd name="connsiteX1950" fmla="*/ 27476 w 11015443"/>
              <a:gd name="connsiteY1950" fmla="*/ 1363461 h 8960833"/>
              <a:gd name="connsiteX1951" fmla="*/ 23393 w 11015443"/>
              <a:gd name="connsiteY1951" fmla="*/ 1370522 h 8960833"/>
              <a:gd name="connsiteX1952" fmla="*/ 21859 w 11015443"/>
              <a:gd name="connsiteY1952" fmla="*/ 1375951 h 8960833"/>
              <a:gd name="connsiteX1953" fmla="*/ 25654 w 11015443"/>
              <a:gd name="connsiteY1953" fmla="*/ 1371316 h 8960833"/>
              <a:gd name="connsiteX1954" fmla="*/ 25006 w 11015443"/>
              <a:gd name="connsiteY1954" fmla="*/ 1375791 h 8960833"/>
              <a:gd name="connsiteX1955" fmla="*/ 29621 w 11015443"/>
              <a:gd name="connsiteY1955" fmla="*/ 1368944 h 8960833"/>
              <a:gd name="connsiteX1956" fmla="*/ 32175 w 11015443"/>
              <a:gd name="connsiteY1956" fmla="*/ 1362616 h 8960833"/>
              <a:gd name="connsiteX1957" fmla="*/ 27936 w 11015443"/>
              <a:gd name="connsiteY1957" fmla="*/ 1368344 h 8960833"/>
              <a:gd name="connsiteX1958" fmla="*/ 29194 w 11015443"/>
              <a:gd name="connsiteY1958" fmla="*/ 1362227 h 8960833"/>
              <a:gd name="connsiteX1959" fmla="*/ 32962 w 11015443"/>
              <a:gd name="connsiteY1959" fmla="*/ 1358543 h 8960833"/>
              <a:gd name="connsiteX1960" fmla="*/ 36563 w 11015443"/>
              <a:gd name="connsiteY1960" fmla="*/ 1355409 h 8960833"/>
              <a:gd name="connsiteX1961" fmla="*/ 35444 w 11015443"/>
              <a:gd name="connsiteY1961" fmla="*/ 1356884 h 8960833"/>
              <a:gd name="connsiteX1962" fmla="*/ 43533 w 11015443"/>
              <a:gd name="connsiteY1962" fmla="*/ 1353475 h 8960833"/>
              <a:gd name="connsiteX1963" fmla="*/ 48969 w 11015443"/>
              <a:gd name="connsiteY1963" fmla="*/ 1353158 h 8960833"/>
              <a:gd name="connsiteX1964" fmla="*/ 52986 w 11015443"/>
              <a:gd name="connsiteY1964" fmla="*/ 1349883 h 8960833"/>
              <a:gd name="connsiteX1965" fmla="*/ 53207 w 11015443"/>
              <a:gd name="connsiteY1965" fmla="*/ 1347430 h 8960833"/>
              <a:gd name="connsiteX1966" fmla="*/ 46270 w 11015443"/>
              <a:gd name="connsiteY1966" fmla="*/ 1347529 h 8960833"/>
              <a:gd name="connsiteX1967" fmla="*/ 53800 w 11015443"/>
              <a:gd name="connsiteY1967" fmla="*/ 1344857 h 8960833"/>
              <a:gd name="connsiteX1968" fmla="*/ 57978 w 11015443"/>
              <a:gd name="connsiteY1968" fmla="*/ 1341916 h 8960833"/>
              <a:gd name="connsiteX1969" fmla="*/ 60782 w 11015443"/>
              <a:gd name="connsiteY1969" fmla="*/ 1341042 h 8960833"/>
              <a:gd name="connsiteX1970" fmla="*/ 64322 w 11015443"/>
              <a:gd name="connsiteY1970" fmla="*/ 1340694 h 8960833"/>
              <a:gd name="connsiteX1971" fmla="*/ 64483 w 11015443"/>
              <a:gd name="connsiteY1971" fmla="*/ 1344840 h 8960833"/>
              <a:gd name="connsiteX1972" fmla="*/ 70173 w 11015443"/>
              <a:gd name="connsiteY1972" fmla="*/ 1340235 h 8960833"/>
              <a:gd name="connsiteX1973" fmla="*/ 71997 w 11015443"/>
              <a:gd name="connsiteY1973" fmla="*/ 1341238 h 8960833"/>
              <a:gd name="connsiteX1974" fmla="*/ 81654 w 11015443"/>
              <a:gd name="connsiteY1974" fmla="*/ 1334262 h 8960833"/>
              <a:gd name="connsiteX1975" fmla="*/ 83488 w 11015443"/>
              <a:gd name="connsiteY1975" fmla="*/ 1337079 h 8960833"/>
              <a:gd name="connsiteX1976" fmla="*/ 90065 w 11015443"/>
              <a:gd name="connsiteY1976" fmla="*/ 1335334 h 8960833"/>
              <a:gd name="connsiteX1977" fmla="*/ 89672 w 11015443"/>
              <a:gd name="connsiteY1977" fmla="*/ 1335523 h 8960833"/>
              <a:gd name="connsiteX1978" fmla="*/ 95130 w 11015443"/>
              <a:gd name="connsiteY1978" fmla="*/ 1335253 h 8960833"/>
              <a:gd name="connsiteX1979" fmla="*/ 98294 w 11015443"/>
              <a:gd name="connsiteY1979" fmla="*/ 1336024 h 8960833"/>
              <a:gd name="connsiteX1980" fmla="*/ 105763 w 11015443"/>
              <a:gd name="connsiteY1980" fmla="*/ 1336140 h 8960833"/>
              <a:gd name="connsiteX1981" fmla="*/ 104844 w 11015443"/>
              <a:gd name="connsiteY1981" fmla="*/ 1335231 h 8960833"/>
              <a:gd name="connsiteX1982" fmla="*/ 141049 w 11015443"/>
              <a:gd name="connsiteY1982" fmla="*/ 1341048 h 8960833"/>
              <a:gd name="connsiteX1983" fmla="*/ 137337 w 11015443"/>
              <a:gd name="connsiteY1983" fmla="*/ 1339131 h 8960833"/>
              <a:gd name="connsiteX1984" fmla="*/ 142002 w 11015443"/>
              <a:gd name="connsiteY1984" fmla="*/ 1340121 h 8960833"/>
              <a:gd name="connsiteX1985" fmla="*/ 147975 w 11015443"/>
              <a:gd name="connsiteY1985" fmla="*/ 1342831 h 8960833"/>
              <a:gd name="connsiteX1986" fmla="*/ 145344 w 11015443"/>
              <a:gd name="connsiteY1986" fmla="*/ 1342274 h 8960833"/>
              <a:gd name="connsiteX1987" fmla="*/ 148279 w 11015443"/>
              <a:gd name="connsiteY1987" fmla="*/ 1346381 h 8960833"/>
              <a:gd name="connsiteX1988" fmla="*/ 149605 w 11015443"/>
              <a:gd name="connsiteY1988" fmla="*/ 1345335 h 8960833"/>
              <a:gd name="connsiteX1989" fmla="*/ 149964 w 11015443"/>
              <a:gd name="connsiteY1989" fmla="*/ 1346981 h 8960833"/>
              <a:gd name="connsiteX1990" fmla="*/ 153694 w 11015443"/>
              <a:gd name="connsiteY1990" fmla="*/ 1346132 h 8960833"/>
              <a:gd name="connsiteX1991" fmla="*/ 162006 w 11015443"/>
              <a:gd name="connsiteY1991" fmla="*/ 1352824 h 8960833"/>
              <a:gd name="connsiteX1992" fmla="*/ 170501 w 11015443"/>
              <a:gd name="connsiteY1992" fmla="*/ 1359899 h 8960833"/>
              <a:gd name="connsiteX1993" fmla="*/ 167962 w 11015443"/>
              <a:gd name="connsiteY1993" fmla="*/ 1354604 h 8960833"/>
              <a:gd name="connsiteX1994" fmla="*/ 171088 w 11015443"/>
              <a:gd name="connsiteY1994" fmla="*/ 1358209 h 8960833"/>
              <a:gd name="connsiteX1995" fmla="*/ 171492 w 11015443"/>
              <a:gd name="connsiteY1995" fmla="*/ 1356138 h 8960833"/>
              <a:gd name="connsiteX1996" fmla="*/ 193669 w 11015443"/>
              <a:gd name="connsiteY1996" fmla="*/ 1373373 h 8960833"/>
              <a:gd name="connsiteX1997" fmla="*/ 193319 w 11015443"/>
              <a:gd name="connsiteY1997" fmla="*/ 1373541 h 8960833"/>
              <a:gd name="connsiteX1998" fmla="*/ 200190 w 11015443"/>
              <a:gd name="connsiteY1998" fmla="*/ 1377228 h 8960833"/>
              <a:gd name="connsiteX1999" fmla="*/ 198428 w 11015443"/>
              <a:gd name="connsiteY1999" fmla="*/ 1378483 h 8960833"/>
              <a:gd name="connsiteX2000" fmla="*/ 212126 w 11015443"/>
              <a:gd name="connsiteY2000" fmla="*/ 1389575 h 8960833"/>
              <a:gd name="connsiteX2001" fmla="*/ 211285 w 11015443"/>
              <a:gd name="connsiteY2001" fmla="*/ 1395552 h 8960833"/>
              <a:gd name="connsiteX2002" fmla="*/ 217729 w 11015443"/>
              <a:gd name="connsiteY2002" fmla="*/ 1401262 h 8960833"/>
              <a:gd name="connsiteX2003" fmla="*/ 280059 w 11015443"/>
              <a:gd name="connsiteY2003" fmla="*/ 1477155 h 8960833"/>
              <a:gd name="connsiteX2004" fmla="*/ 1089884 w 11015443"/>
              <a:gd name="connsiteY2004" fmla="*/ 2855671 h 8960833"/>
              <a:gd name="connsiteX2005" fmla="*/ 1086105 w 11015443"/>
              <a:gd name="connsiteY2005" fmla="*/ 2858157 h 8960833"/>
              <a:gd name="connsiteX2006" fmla="*/ 1086977 w 11015443"/>
              <a:gd name="connsiteY2006" fmla="*/ 2856518 h 8960833"/>
              <a:gd name="connsiteX2007" fmla="*/ 1329641 w 11015443"/>
              <a:gd name="connsiteY2007" fmla="*/ 3214232 h 8960833"/>
              <a:gd name="connsiteX2008" fmla="*/ 1315398 w 11015443"/>
              <a:gd name="connsiteY2008" fmla="*/ 3215501 h 8960833"/>
              <a:gd name="connsiteX2009" fmla="*/ 1325038 w 11015443"/>
              <a:gd name="connsiteY2009" fmla="*/ 3208783 h 8960833"/>
              <a:gd name="connsiteX2010" fmla="*/ 252187 w 11015443"/>
              <a:gd name="connsiteY2010" fmla="*/ 1366675 h 8960833"/>
              <a:gd name="connsiteX2011" fmla="*/ 253627 w 11015443"/>
              <a:gd name="connsiteY2011" fmla="*/ 1369681 h 8960833"/>
              <a:gd name="connsiteX2012" fmla="*/ 252885 w 11015443"/>
              <a:gd name="connsiteY2012" fmla="*/ 1370037 h 8960833"/>
              <a:gd name="connsiteX2013" fmla="*/ 252187 w 11015443"/>
              <a:gd name="connsiteY2013" fmla="*/ 1366675 h 8960833"/>
              <a:gd name="connsiteX2014" fmla="*/ 228702 w 11015443"/>
              <a:gd name="connsiteY2014" fmla="*/ 1326425 h 8960833"/>
              <a:gd name="connsiteX2015" fmla="*/ 227139 w 11015443"/>
              <a:gd name="connsiteY2015" fmla="*/ 1328993 h 8960833"/>
              <a:gd name="connsiteX2016" fmla="*/ 226796 w 11015443"/>
              <a:gd name="connsiteY2016" fmla="*/ 1328278 h 8960833"/>
              <a:gd name="connsiteX2017" fmla="*/ 657192 w 11015443"/>
              <a:gd name="connsiteY2017" fmla="*/ 2027625 h 8960833"/>
              <a:gd name="connsiteX2018" fmla="*/ 644199 w 11015443"/>
              <a:gd name="connsiteY2018" fmla="*/ 2031565 h 8960833"/>
              <a:gd name="connsiteX2019" fmla="*/ 651208 w 11015443"/>
              <a:gd name="connsiteY2019" fmla="*/ 2026798 h 8960833"/>
              <a:gd name="connsiteX2020" fmla="*/ 651290 w 11015443"/>
              <a:gd name="connsiteY2020" fmla="*/ 2026815 h 8960833"/>
              <a:gd name="connsiteX2021" fmla="*/ 654121 w 11015443"/>
              <a:gd name="connsiteY2021" fmla="*/ 2027425 h 8960833"/>
              <a:gd name="connsiteX2022" fmla="*/ 657192 w 11015443"/>
              <a:gd name="connsiteY2022" fmla="*/ 2027625 h 8960833"/>
              <a:gd name="connsiteX2023" fmla="*/ 382878 w 11015443"/>
              <a:gd name="connsiteY2023" fmla="*/ 1514022 h 8960833"/>
              <a:gd name="connsiteX2024" fmla="*/ 376476 w 11015443"/>
              <a:gd name="connsiteY2024" fmla="*/ 1522394 h 8960833"/>
              <a:gd name="connsiteX2025" fmla="*/ 382566 w 11015443"/>
              <a:gd name="connsiteY2025" fmla="*/ 1514128 h 8960833"/>
              <a:gd name="connsiteX2026" fmla="*/ 351112 w 11015443"/>
              <a:gd name="connsiteY2026" fmla="*/ 1425007 h 8960833"/>
              <a:gd name="connsiteX2027" fmla="*/ 341805 w 11015443"/>
              <a:gd name="connsiteY2027" fmla="*/ 1424853 h 8960833"/>
              <a:gd name="connsiteX2028" fmla="*/ 341056 w 11015443"/>
              <a:gd name="connsiteY2028" fmla="*/ 1422395 h 8960833"/>
              <a:gd name="connsiteX2029" fmla="*/ 352470 w 11015443"/>
              <a:gd name="connsiteY2029" fmla="*/ 1425360 h 8960833"/>
              <a:gd name="connsiteX2030" fmla="*/ 351112 w 11015443"/>
              <a:gd name="connsiteY2030" fmla="*/ 1425007 h 8960833"/>
              <a:gd name="connsiteX2031" fmla="*/ 352094 w 11015443"/>
              <a:gd name="connsiteY2031" fmla="*/ 1425024 h 8960833"/>
              <a:gd name="connsiteX2032" fmla="*/ 1433410 w 11015443"/>
              <a:gd name="connsiteY2032" fmla="*/ 3226769 h 8960833"/>
              <a:gd name="connsiteX2033" fmla="*/ 1419991 w 11015443"/>
              <a:gd name="connsiteY2033" fmla="*/ 3224706 h 8960833"/>
              <a:gd name="connsiteX2034" fmla="*/ 1428372 w 11015443"/>
              <a:gd name="connsiteY2034" fmla="*/ 3223436 h 8960833"/>
              <a:gd name="connsiteX2035" fmla="*/ 1428439 w 11015443"/>
              <a:gd name="connsiteY2035" fmla="*/ 3223488 h 8960833"/>
              <a:gd name="connsiteX2036" fmla="*/ 1430728 w 11015443"/>
              <a:gd name="connsiteY2036" fmla="*/ 3225262 h 8960833"/>
              <a:gd name="connsiteX2037" fmla="*/ 1433410 w 11015443"/>
              <a:gd name="connsiteY2037" fmla="*/ 3226769 h 8960833"/>
              <a:gd name="connsiteX2038" fmla="*/ 1136329 w 11015443"/>
              <a:gd name="connsiteY2038" fmla="*/ 2675035 h 8960833"/>
              <a:gd name="connsiteX2039" fmla="*/ 1136343 w 11015443"/>
              <a:gd name="connsiteY2039" fmla="*/ 2675333 h 8960833"/>
              <a:gd name="connsiteX2040" fmla="*/ 1135907 w 11015443"/>
              <a:gd name="connsiteY2040" fmla="*/ 2674487 h 8960833"/>
              <a:gd name="connsiteX2041" fmla="*/ 1158095 w 11015443"/>
              <a:gd name="connsiteY2041" fmla="*/ 2692473 h 8960833"/>
              <a:gd name="connsiteX2042" fmla="*/ 1156012 w 11015443"/>
              <a:gd name="connsiteY2042" fmla="*/ 2697498 h 8960833"/>
              <a:gd name="connsiteX2043" fmla="*/ 1150538 w 11015443"/>
              <a:gd name="connsiteY2043" fmla="*/ 2694589 h 8960833"/>
              <a:gd name="connsiteX2044" fmla="*/ 414803 w 11015443"/>
              <a:gd name="connsiteY2044" fmla="*/ 1422360 h 8960833"/>
              <a:gd name="connsiteX2045" fmla="*/ 409300 w 11015443"/>
              <a:gd name="connsiteY2045" fmla="*/ 1426346 h 8960833"/>
              <a:gd name="connsiteX2046" fmla="*/ 410569 w 11015443"/>
              <a:gd name="connsiteY2046" fmla="*/ 1418346 h 8960833"/>
              <a:gd name="connsiteX2047" fmla="*/ 413814 w 11015443"/>
              <a:gd name="connsiteY2047" fmla="*/ 1421423 h 8960833"/>
              <a:gd name="connsiteX2048" fmla="*/ 413877 w 11015443"/>
              <a:gd name="connsiteY2048" fmla="*/ 1422334 h 8960833"/>
              <a:gd name="connsiteX2049" fmla="*/ 414474 w 11015443"/>
              <a:gd name="connsiteY2049" fmla="*/ 1422048 h 8960833"/>
              <a:gd name="connsiteX2050" fmla="*/ 1081939 w 11015443"/>
              <a:gd name="connsiteY2050" fmla="*/ 2555249 h 8960833"/>
              <a:gd name="connsiteX2051" fmla="*/ 1081503 w 11015443"/>
              <a:gd name="connsiteY2051" fmla="*/ 2558158 h 8960833"/>
              <a:gd name="connsiteX2052" fmla="*/ 1081116 w 11015443"/>
              <a:gd name="connsiteY2052" fmla="*/ 2558158 h 8960833"/>
              <a:gd name="connsiteX2053" fmla="*/ 1216666 w 11015443"/>
              <a:gd name="connsiteY2053" fmla="*/ 2753573 h 8960833"/>
              <a:gd name="connsiteX2054" fmla="*/ 1215374 w 11015443"/>
              <a:gd name="connsiteY2054" fmla="*/ 2754606 h 8960833"/>
              <a:gd name="connsiteX2055" fmla="*/ 1212500 w 11015443"/>
              <a:gd name="connsiteY2055" fmla="*/ 2755689 h 8960833"/>
              <a:gd name="connsiteX2056" fmla="*/ 1212066 w 11015443"/>
              <a:gd name="connsiteY2056" fmla="*/ 2755923 h 8960833"/>
              <a:gd name="connsiteX2057" fmla="*/ 1211912 w 11015443"/>
              <a:gd name="connsiteY2057" fmla="*/ 2755577 h 8960833"/>
              <a:gd name="connsiteX2058" fmla="*/ 1216666 w 11015443"/>
              <a:gd name="connsiteY2058" fmla="*/ 2753573 h 8960833"/>
              <a:gd name="connsiteX2059" fmla="*/ 1197433 w 11015443"/>
              <a:gd name="connsiteY2059" fmla="*/ 2719664 h 8960833"/>
              <a:gd name="connsiteX2060" fmla="*/ 1190747 w 11015443"/>
              <a:gd name="connsiteY2060" fmla="*/ 2719664 h 8960833"/>
              <a:gd name="connsiteX2061" fmla="*/ 1194914 w 11015443"/>
              <a:gd name="connsiteY2061" fmla="*/ 2717177 h 8960833"/>
              <a:gd name="connsiteX2062" fmla="*/ 1197433 w 11015443"/>
              <a:gd name="connsiteY2062" fmla="*/ 2719664 h 8960833"/>
              <a:gd name="connsiteX2063" fmla="*/ 1079420 w 11015443"/>
              <a:gd name="connsiteY2063" fmla="*/ 2513404 h 8960833"/>
              <a:gd name="connsiteX2064" fmla="*/ 1076901 w 11015443"/>
              <a:gd name="connsiteY2064" fmla="*/ 2515097 h 8960833"/>
              <a:gd name="connsiteX2065" fmla="*/ 1076901 w 11015443"/>
              <a:gd name="connsiteY2065" fmla="*/ 2514251 h 8960833"/>
              <a:gd name="connsiteX2066" fmla="*/ 458113 w 11015443"/>
              <a:gd name="connsiteY2066" fmla="*/ 1452636 h 8960833"/>
              <a:gd name="connsiteX2067" fmla="*/ 454512 w 11015443"/>
              <a:gd name="connsiteY2067" fmla="*/ 1454777 h 8960833"/>
              <a:gd name="connsiteX2068" fmla="*/ 454472 w 11015443"/>
              <a:gd name="connsiteY2068" fmla="*/ 1454792 h 8960833"/>
              <a:gd name="connsiteX2069" fmla="*/ 458113 w 11015443"/>
              <a:gd name="connsiteY2069" fmla="*/ 1452636 h 8960833"/>
              <a:gd name="connsiteX2070" fmla="*/ 1075084 w 11015443"/>
              <a:gd name="connsiteY2070" fmla="*/ 2478271 h 8960833"/>
              <a:gd name="connsiteX2071" fmla="*/ 1073994 w 11015443"/>
              <a:gd name="connsiteY2071" fmla="*/ 2482034 h 8960833"/>
              <a:gd name="connsiteX2072" fmla="*/ 1073994 w 11015443"/>
              <a:gd name="connsiteY2072" fmla="*/ 2477008 h 8960833"/>
              <a:gd name="connsiteX2073" fmla="*/ 1075084 w 11015443"/>
              <a:gd name="connsiteY2073" fmla="*/ 2478271 h 8960833"/>
              <a:gd name="connsiteX2074" fmla="*/ 455122 w 11015443"/>
              <a:gd name="connsiteY2074" fmla="*/ 1394173 h 8960833"/>
              <a:gd name="connsiteX2075" fmla="*/ 451300 w 11015443"/>
              <a:gd name="connsiteY2075" fmla="*/ 1399760 h 8960833"/>
              <a:gd name="connsiteX2076" fmla="*/ 451742 w 11015443"/>
              <a:gd name="connsiteY2076" fmla="*/ 1394855 h 8960833"/>
              <a:gd name="connsiteX2077" fmla="*/ 455122 w 11015443"/>
              <a:gd name="connsiteY2077" fmla="*/ 1394173 h 8960833"/>
              <a:gd name="connsiteX2078" fmla="*/ 1116504 w 11015443"/>
              <a:gd name="connsiteY2078" fmla="*/ 2379617 h 8960833"/>
              <a:gd name="connsiteX2079" fmla="*/ 1113720 w 11015443"/>
              <a:gd name="connsiteY2079" fmla="*/ 2381205 h 8960833"/>
              <a:gd name="connsiteX2080" fmla="*/ 1116390 w 11015443"/>
              <a:gd name="connsiteY2080" fmla="*/ 2379532 h 8960833"/>
              <a:gd name="connsiteX2081" fmla="*/ 484674 w 11015443"/>
              <a:gd name="connsiteY2081" fmla="*/ 1287886 h 8960833"/>
              <a:gd name="connsiteX2082" fmla="*/ 484749 w 11015443"/>
              <a:gd name="connsiteY2082" fmla="*/ 1288734 h 8960833"/>
              <a:gd name="connsiteX2083" fmla="*/ 484394 w 11015443"/>
              <a:gd name="connsiteY2083" fmla="*/ 1287802 h 8960833"/>
              <a:gd name="connsiteX2084" fmla="*/ 483995 w 11015443"/>
              <a:gd name="connsiteY2084" fmla="*/ 1280132 h 8960833"/>
              <a:gd name="connsiteX2085" fmla="*/ 487946 w 11015443"/>
              <a:gd name="connsiteY2085" fmla="*/ 1289384 h 8960833"/>
              <a:gd name="connsiteX2086" fmla="*/ 486050 w 11015443"/>
              <a:gd name="connsiteY2086" fmla="*/ 1288299 h 8960833"/>
              <a:gd name="connsiteX2087" fmla="*/ 484674 w 11015443"/>
              <a:gd name="connsiteY2087" fmla="*/ 1287886 h 8960833"/>
              <a:gd name="connsiteX2088" fmla="*/ 1297521 w 11015443"/>
              <a:gd name="connsiteY2088" fmla="*/ 2664296 h 8960833"/>
              <a:gd name="connsiteX2089" fmla="*/ 1296988 w 11015443"/>
              <a:gd name="connsiteY2089" fmla="*/ 2666551 h 8960833"/>
              <a:gd name="connsiteX2090" fmla="*/ 1296165 w 11015443"/>
              <a:gd name="connsiteY2090" fmla="*/ 2664858 h 8960833"/>
              <a:gd name="connsiteX2091" fmla="*/ 1297521 w 11015443"/>
              <a:gd name="connsiteY2091" fmla="*/ 2664296 h 8960833"/>
              <a:gd name="connsiteX2092" fmla="*/ 487790 w 11015443"/>
              <a:gd name="connsiteY2092" fmla="*/ 1275497 h 8960833"/>
              <a:gd name="connsiteX2093" fmla="*/ 485779 w 11015443"/>
              <a:gd name="connsiteY2093" fmla="*/ 1275112 h 8960833"/>
              <a:gd name="connsiteX2094" fmla="*/ 487790 w 11015443"/>
              <a:gd name="connsiteY2094" fmla="*/ 1275497 h 8960833"/>
              <a:gd name="connsiteX2095" fmla="*/ 485008 w 11015443"/>
              <a:gd name="connsiteY2095" fmla="*/ 1263866 h 8960833"/>
              <a:gd name="connsiteX2096" fmla="*/ 482370 w 11015443"/>
              <a:gd name="connsiteY2096" fmla="*/ 1264191 h 8960833"/>
              <a:gd name="connsiteX2097" fmla="*/ 483540 w 11015443"/>
              <a:gd name="connsiteY2097" fmla="*/ 1261812 h 8960833"/>
              <a:gd name="connsiteX2098" fmla="*/ 1302850 w 11015443"/>
              <a:gd name="connsiteY2098" fmla="*/ 2654807 h 8960833"/>
              <a:gd name="connsiteX2099" fmla="*/ 1302463 w 11015443"/>
              <a:gd name="connsiteY2099" fmla="*/ 2656923 h 8960833"/>
              <a:gd name="connsiteX2100" fmla="*/ 1300331 w 11015443"/>
              <a:gd name="connsiteY2100" fmla="*/ 2655231 h 8960833"/>
              <a:gd name="connsiteX2101" fmla="*/ 1302850 w 11015443"/>
              <a:gd name="connsiteY2101" fmla="*/ 2654807 h 8960833"/>
              <a:gd name="connsiteX2102" fmla="*/ 469274 w 11015443"/>
              <a:gd name="connsiteY2102" fmla="*/ 1218492 h 8960833"/>
              <a:gd name="connsiteX2103" fmla="*/ 470338 w 11015443"/>
              <a:gd name="connsiteY2103" fmla="*/ 1222617 h 8960833"/>
              <a:gd name="connsiteX2104" fmla="*/ 469474 w 11015443"/>
              <a:gd name="connsiteY2104" fmla="*/ 1219805 h 8960833"/>
              <a:gd name="connsiteX2105" fmla="*/ 1702955 w 11015443"/>
              <a:gd name="connsiteY2105" fmla="*/ 3314955 h 8960833"/>
              <a:gd name="connsiteX2106" fmla="*/ 1697825 w 11015443"/>
              <a:gd name="connsiteY2106" fmla="*/ 3315484 h 8960833"/>
              <a:gd name="connsiteX2107" fmla="*/ 1699909 w 11015443"/>
              <a:gd name="connsiteY2107" fmla="*/ 3313791 h 8960833"/>
              <a:gd name="connsiteX2108" fmla="*/ 1702955 w 11015443"/>
              <a:gd name="connsiteY2108" fmla="*/ 3314955 h 8960833"/>
              <a:gd name="connsiteX2109" fmla="*/ 425175 w 11015443"/>
              <a:gd name="connsiteY2109" fmla="*/ 1118724 h 8960833"/>
              <a:gd name="connsiteX2110" fmla="*/ 450848 w 11015443"/>
              <a:gd name="connsiteY2110" fmla="*/ 1170303 h 8960833"/>
              <a:gd name="connsiteX2111" fmla="*/ 457830 w 11015443"/>
              <a:gd name="connsiteY2111" fmla="*/ 1187782 h 8960833"/>
              <a:gd name="connsiteX2112" fmla="*/ 458379 w 11015443"/>
              <a:gd name="connsiteY2112" fmla="*/ 1188927 h 8960833"/>
              <a:gd name="connsiteX2113" fmla="*/ 458351 w 11015443"/>
              <a:gd name="connsiteY2113" fmla="*/ 1189879 h 8960833"/>
              <a:gd name="connsiteX2114" fmla="*/ 460313 w 11015443"/>
              <a:gd name="connsiteY2114" fmla="*/ 1194981 h 8960833"/>
              <a:gd name="connsiteX2115" fmla="*/ 460496 w 11015443"/>
              <a:gd name="connsiteY2115" fmla="*/ 1195362 h 8960833"/>
              <a:gd name="connsiteX2116" fmla="*/ 460679 w 11015443"/>
              <a:gd name="connsiteY2116" fmla="*/ 1195744 h 8960833"/>
              <a:gd name="connsiteX2117" fmla="*/ 463028 w 11015443"/>
              <a:gd name="connsiteY2117" fmla="*/ 1201541 h 8960833"/>
              <a:gd name="connsiteX2118" fmla="*/ 464896 w 11015443"/>
              <a:gd name="connsiteY2118" fmla="*/ 1202522 h 8960833"/>
              <a:gd name="connsiteX2119" fmla="*/ 463184 w 11015443"/>
              <a:gd name="connsiteY2119" fmla="*/ 1202874 h 8960833"/>
              <a:gd name="connsiteX2120" fmla="*/ 463367 w 11015443"/>
              <a:gd name="connsiteY2120" fmla="*/ 1203255 h 8960833"/>
              <a:gd name="connsiteX2121" fmla="*/ 465383 w 11015443"/>
              <a:gd name="connsiteY2121" fmla="*/ 1206454 h 8960833"/>
              <a:gd name="connsiteX2122" fmla="*/ 464597 w 11015443"/>
              <a:gd name="connsiteY2122" fmla="*/ 1206831 h 8960833"/>
              <a:gd name="connsiteX2123" fmla="*/ 473482 w 11015443"/>
              <a:gd name="connsiteY2123" fmla="*/ 1236011 h 8960833"/>
              <a:gd name="connsiteX2124" fmla="*/ 475709 w 11015443"/>
              <a:gd name="connsiteY2124" fmla="*/ 1238639 h 8960833"/>
              <a:gd name="connsiteX2125" fmla="*/ 476684 w 11015443"/>
              <a:gd name="connsiteY2125" fmla="*/ 1246502 h 8960833"/>
              <a:gd name="connsiteX2126" fmla="*/ 478026 w 11015443"/>
              <a:gd name="connsiteY2126" fmla="*/ 1255128 h 8960833"/>
              <a:gd name="connsiteX2127" fmla="*/ 479174 w 11015443"/>
              <a:gd name="connsiteY2127" fmla="*/ 1265255 h 8960833"/>
              <a:gd name="connsiteX2128" fmla="*/ 481197 w 11015443"/>
              <a:gd name="connsiteY2128" fmla="*/ 1288865 h 8960833"/>
              <a:gd name="connsiteX2129" fmla="*/ 484932 w 11015443"/>
              <a:gd name="connsiteY2129" fmla="*/ 1290829 h 8960833"/>
              <a:gd name="connsiteX2130" fmla="*/ 484749 w 11015443"/>
              <a:gd name="connsiteY2130" fmla="*/ 1288734 h 8960833"/>
              <a:gd name="connsiteX2131" fmla="*/ 486035 w 11015443"/>
              <a:gd name="connsiteY2131" fmla="*/ 1292119 h 8960833"/>
              <a:gd name="connsiteX2132" fmla="*/ 483176 w 11015443"/>
              <a:gd name="connsiteY2132" fmla="*/ 1294898 h 8960833"/>
              <a:gd name="connsiteX2133" fmla="*/ 480413 w 11015443"/>
              <a:gd name="connsiteY2133" fmla="*/ 1314350 h 8960833"/>
              <a:gd name="connsiteX2134" fmla="*/ 480063 w 11015443"/>
              <a:gd name="connsiteY2134" fmla="*/ 1314517 h 8960833"/>
              <a:gd name="connsiteX2135" fmla="*/ 479598 w 11015443"/>
              <a:gd name="connsiteY2135" fmla="*/ 1319375 h 8960833"/>
              <a:gd name="connsiteX2136" fmla="*/ 484175 w 11015443"/>
              <a:gd name="connsiteY2136" fmla="*/ 1324103 h 8960833"/>
              <a:gd name="connsiteX2137" fmla="*/ 481793 w 11015443"/>
              <a:gd name="connsiteY2137" fmla="*/ 1332695 h 8960833"/>
              <a:gd name="connsiteX2138" fmla="*/ 483794 w 11015443"/>
              <a:gd name="connsiteY2138" fmla="*/ 1334963 h 8960833"/>
              <a:gd name="connsiteX2139" fmla="*/ 480979 w 11015443"/>
              <a:gd name="connsiteY2139" fmla="*/ 1337720 h 8960833"/>
              <a:gd name="connsiteX2140" fmla="*/ 482236 w 11015443"/>
              <a:gd name="connsiteY2140" fmla="*/ 1340344 h 8960833"/>
              <a:gd name="connsiteX2141" fmla="*/ 475948 w 11015443"/>
              <a:gd name="connsiteY2141" fmla="*/ 1335967 h 8960833"/>
              <a:gd name="connsiteX2142" fmla="*/ 474180 w 11015443"/>
              <a:gd name="connsiteY2142" fmla="*/ 1341918 h 8960833"/>
              <a:gd name="connsiteX2143" fmla="*/ 475289 w 11015443"/>
              <a:gd name="connsiteY2143" fmla="*/ 1342325 h 8960833"/>
              <a:gd name="connsiteX2144" fmla="*/ 474889 w 11015443"/>
              <a:gd name="connsiteY2144" fmla="*/ 1343397 h 8960833"/>
              <a:gd name="connsiteX2145" fmla="*/ 474153 w 11015443"/>
              <a:gd name="connsiteY2145" fmla="*/ 1342870 h 8960833"/>
              <a:gd name="connsiteX2146" fmla="*/ 472202 w 11015443"/>
              <a:gd name="connsiteY2146" fmla="*/ 1348439 h 8960833"/>
              <a:gd name="connsiteX2147" fmla="*/ 482442 w 11015443"/>
              <a:gd name="connsiteY2147" fmla="*/ 1349515 h 8960833"/>
              <a:gd name="connsiteX2148" fmla="*/ 478647 w 11015443"/>
              <a:gd name="connsiteY2148" fmla="*/ 1354150 h 8960833"/>
              <a:gd name="connsiteX2149" fmla="*/ 474143 w 11015443"/>
              <a:gd name="connsiteY2149" fmla="*/ 1366047 h 8960833"/>
              <a:gd name="connsiteX2150" fmla="*/ 474188 w 11015443"/>
              <a:gd name="connsiteY2150" fmla="*/ 1362330 h 8960833"/>
              <a:gd name="connsiteX2151" fmla="*/ 471417 w 11015443"/>
              <a:gd name="connsiteY2151" fmla="*/ 1370111 h 8960833"/>
              <a:gd name="connsiteX2152" fmla="*/ 466857 w 11015443"/>
              <a:gd name="connsiteY2152" fmla="*/ 1366313 h 8960833"/>
              <a:gd name="connsiteX2153" fmla="*/ 463682 w 11015443"/>
              <a:gd name="connsiteY2153" fmla="*/ 1376166 h 8960833"/>
              <a:gd name="connsiteX2154" fmla="*/ 465267 w 11015443"/>
              <a:gd name="connsiteY2154" fmla="*/ 1382387 h 8960833"/>
              <a:gd name="connsiteX2155" fmla="*/ 467611 w 11015443"/>
              <a:gd name="connsiteY2155" fmla="*/ 1376629 h 8960833"/>
              <a:gd name="connsiteX2156" fmla="*/ 469378 w 11015443"/>
              <a:gd name="connsiteY2156" fmla="*/ 1370678 h 8960833"/>
              <a:gd name="connsiteX2157" fmla="*/ 469418 w 11015443"/>
              <a:gd name="connsiteY2157" fmla="*/ 1380398 h 8960833"/>
              <a:gd name="connsiteX2158" fmla="*/ 461971 w 11015443"/>
              <a:gd name="connsiteY2158" fmla="*/ 1389071 h 8960833"/>
              <a:gd name="connsiteX2159" fmla="*/ 462945 w 11015443"/>
              <a:gd name="connsiteY2159" fmla="*/ 1384380 h 8960833"/>
              <a:gd name="connsiteX2160" fmla="*/ 458208 w 11015443"/>
              <a:gd name="connsiteY2160" fmla="*/ 1388059 h 8960833"/>
              <a:gd name="connsiteX2161" fmla="*/ 458807 w 11015443"/>
              <a:gd name="connsiteY2161" fmla="*/ 1375746 h 8960833"/>
              <a:gd name="connsiteX2162" fmla="*/ 458861 w 11015443"/>
              <a:gd name="connsiteY2162" fmla="*/ 1373842 h 8960833"/>
              <a:gd name="connsiteX2163" fmla="*/ 453503 w 11015443"/>
              <a:gd name="connsiteY2163" fmla="*/ 1381045 h 8960833"/>
              <a:gd name="connsiteX2164" fmla="*/ 453476 w 11015443"/>
              <a:gd name="connsiteY2164" fmla="*/ 1381997 h 8960833"/>
              <a:gd name="connsiteX2165" fmla="*/ 455000 w 11015443"/>
              <a:gd name="connsiteY2165" fmla="*/ 1391005 h 8960833"/>
              <a:gd name="connsiteX2166" fmla="*/ 448888 w 11015443"/>
              <a:gd name="connsiteY2166" fmla="*/ 1387892 h 8960833"/>
              <a:gd name="connsiteX2167" fmla="*/ 445747 w 11015443"/>
              <a:gd name="connsiteY2167" fmla="*/ 1395910 h 8960833"/>
              <a:gd name="connsiteX2168" fmla="*/ 441681 w 11015443"/>
              <a:gd name="connsiteY2168" fmla="*/ 1403901 h 8960833"/>
              <a:gd name="connsiteX2169" fmla="*/ 444695 w 11015443"/>
              <a:gd name="connsiteY2169" fmla="*/ 1402457 h 8960833"/>
              <a:gd name="connsiteX2170" fmla="*/ 438256 w 11015443"/>
              <a:gd name="connsiteY2170" fmla="*/ 1408301 h 8960833"/>
              <a:gd name="connsiteX2171" fmla="*/ 433812 w 11015443"/>
              <a:gd name="connsiteY2171" fmla="*/ 1404858 h 8960833"/>
              <a:gd name="connsiteX2172" fmla="*/ 430322 w 11015443"/>
              <a:gd name="connsiteY2172" fmla="*/ 1413043 h 8960833"/>
              <a:gd name="connsiteX2173" fmla="*/ 427967 w 11015443"/>
              <a:gd name="connsiteY2173" fmla="*/ 1408129 h 8960833"/>
              <a:gd name="connsiteX2174" fmla="*/ 428233 w 11015443"/>
              <a:gd name="connsiteY2174" fmla="*/ 1414513 h 8960833"/>
              <a:gd name="connsiteX2175" fmla="*/ 417916 w 11015443"/>
              <a:gd name="connsiteY2175" fmla="*/ 1415294 h 8960833"/>
              <a:gd name="connsiteX2176" fmla="*/ 421435 w 11015443"/>
              <a:gd name="connsiteY2176" fmla="*/ 1418711 h 8960833"/>
              <a:gd name="connsiteX2177" fmla="*/ 414474 w 11015443"/>
              <a:gd name="connsiteY2177" fmla="*/ 1422048 h 8960833"/>
              <a:gd name="connsiteX2178" fmla="*/ 413814 w 11015443"/>
              <a:gd name="connsiteY2178" fmla="*/ 1421423 h 8960833"/>
              <a:gd name="connsiteX2179" fmla="*/ 413255 w 11015443"/>
              <a:gd name="connsiteY2179" fmla="*/ 1413304 h 8960833"/>
              <a:gd name="connsiteX2180" fmla="*/ 409498 w 11015443"/>
              <a:gd name="connsiteY2180" fmla="*/ 1415105 h 8960833"/>
              <a:gd name="connsiteX2181" fmla="*/ 408142 w 11015443"/>
              <a:gd name="connsiteY2181" fmla="*/ 1418102 h 8960833"/>
              <a:gd name="connsiteX2182" fmla="*/ 403543 w 11015443"/>
              <a:gd name="connsiteY2182" fmla="*/ 1425880 h 8960833"/>
              <a:gd name="connsiteX2183" fmla="*/ 403432 w 11015443"/>
              <a:gd name="connsiteY2183" fmla="*/ 1420829 h 8960833"/>
              <a:gd name="connsiteX2184" fmla="*/ 400756 w 11015443"/>
              <a:gd name="connsiteY2184" fmla="*/ 1423989 h 8960833"/>
              <a:gd name="connsiteX2185" fmla="*/ 394151 w 11015443"/>
              <a:gd name="connsiteY2185" fmla="*/ 1426686 h 8960833"/>
              <a:gd name="connsiteX2186" fmla="*/ 390029 w 11015443"/>
              <a:gd name="connsiteY2186" fmla="*/ 1427724 h 8960833"/>
              <a:gd name="connsiteX2187" fmla="*/ 386072 w 11015443"/>
              <a:gd name="connsiteY2187" fmla="*/ 1428212 h 8960833"/>
              <a:gd name="connsiteX2188" fmla="*/ 378969 w 11015443"/>
              <a:gd name="connsiteY2188" fmla="*/ 1428860 h 8960833"/>
              <a:gd name="connsiteX2189" fmla="*/ 380288 w 11015443"/>
              <a:gd name="connsiteY2189" fmla="*/ 1428698 h 8960833"/>
              <a:gd name="connsiteX2190" fmla="*/ 371876 w 11015443"/>
              <a:gd name="connsiteY2190" fmla="*/ 1427626 h 8960833"/>
              <a:gd name="connsiteX2191" fmla="*/ 374308 w 11015443"/>
              <a:gd name="connsiteY2191" fmla="*/ 1426871 h 8960833"/>
              <a:gd name="connsiteX2192" fmla="*/ 361930 w 11015443"/>
              <a:gd name="connsiteY2192" fmla="*/ 1428170 h 8960833"/>
              <a:gd name="connsiteX2193" fmla="*/ 367975 w 11015443"/>
              <a:gd name="connsiteY2193" fmla="*/ 1426211 h 8960833"/>
              <a:gd name="connsiteX2194" fmla="*/ 356145 w 11015443"/>
              <a:gd name="connsiteY2194" fmla="*/ 1428655 h 8960833"/>
              <a:gd name="connsiteX2195" fmla="*/ 352470 w 11015443"/>
              <a:gd name="connsiteY2195" fmla="*/ 1425360 h 8960833"/>
              <a:gd name="connsiteX2196" fmla="*/ 354311 w 11015443"/>
              <a:gd name="connsiteY2196" fmla="*/ 1425838 h 8960833"/>
              <a:gd name="connsiteX2197" fmla="*/ 356079 w 11015443"/>
              <a:gd name="connsiteY2197" fmla="*/ 1419887 h 8960833"/>
              <a:gd name="connsiteX2198" fmla="*/ 332136 w 11015443"/>
              <a:gd name="connsiteY2198" fmla="*/ 1421157 h 8960833"/>
              <a:gd name="connsiteX2199" fmla="*/ 324350 w 11015443"/>
              <a:gd name="connsiteY2199" fmla="*/ 1415562 h 8960833"/>
              <a:gd name="connsiteX2200" fmla="*/ 323397 w 11015443"/>
              <a:gd name="connsiteY2200" fmla="*/ 1416488 h 8960833"/>
              <a:gd name="connsiteX2201" fmla="*/ 323275 w 11015443"/>
              <a:gd name="connsiteY2201" fmla="*/ 1413320 h 8960833"/>
              <a:gd name="connsiteX2202" fmla="*/ 320848 w 11015443"/>
              <a:gd name="connsiteY2202" fmla="*/ 1413076 h 8960833"/>
              <a:gd name="connsiteX2203" fmla="*/ 321757 w 11015443"/>
              <a:gd name="connsiteY2203" fmla="*/ 1412170 h 8960833"/>
              <a:gd name="connsiteX2204" fmla="*/ 319352 w 11015443"/>
              <a:gd name="connsiteY2204" fmla="*/ 1411974 h 8960833"/>
              <a:gd name="connsiteX2205" fmla="*/ 324272 w 11015443"/>
              <a:gd name="connsiteY2205" fmla="*/ 1408677 h 8960833"/>
              <a:gd name="connsiteX2206" fmla="*/ 325923 w 11015443"/>
              <a:gd name="connsiteY2206" fmla="*/ 1411112 h 8960833"/>
              <a:gd name="connsiteX2207" fmla="*/ 328938 w 11015443"/>
              <a:gd name="connsiteY2207" fmla="*/ 1409667 h 8960833"/>
              <a:gd name="connsiteX2208" fmla="*/ 327829 w 11015443"/>
              <a:gd name="connsiteY2208" fmla="*/ 1409260 h 8960833"/>
              <a:gd name="connsiteX2209" fmla="*/ 325984 w 11015443"/>
              <a:gd name="connsiteY2209" fmla="*/ 1408325 h 8960833"/>
              <a:gd name="connsiteX2210" fmla="*/ 324849 w 11015443"/>
              <a:gd name="connsiteY2210" fmla="*/ 1408870 h 8960833"/>
              <a:gd name="connsiteX2211" fmla="*/ 324483 w 11015443"/>
              <a:gd name="connsiteY2211" fmla="*/ 1408106 h 8960833"/>
              <a:gd name="connsiteX2212" fmla="*/ 325408 w 11015443"/>
              <a:gd name="connsiteY2212" fmla="*/ 1408132 h 8960833"/>
              <a:gd name="connsiteX2213" fmla="*/ 324117 w 11015443"/>
              <a:gd name="connsiteY2213" fmla="*/ 1407343 h 8960833"/>
              <a:gd name="connsiteX2214" fmla="*/ 324483 w 11015443"/>
              <a:gd name="connsiteY2214" fmla="*/ 1408106 h 8960833"/>
              <a:gd name="connsiteX2215" fmla="*/ 316742 w 11015443"/>
              <a:gd name="connsiteY2215" fmla="*/ 1411348 h 8960833"/>
              <a:gd name="connsiteX2216" fmla="*/ 312901 w 11015443"/>
              <a:gd name="connsiteY2216" fmla="*/ 1407146 h 8960833"/>
              <a:gd name="connsiteX2217" fmla="*/ 299459 w 11015443"/>
              <a:gd name="connsiteY2217" fmla="*/ 1404321 h 8960833"/>
              <a:gd name="connsiteX2218" fmla="*/ 301182 w 11015443"/>
              <a:gd name="connsiteY2218" fmla="*/ 1402087 h 8960833"/>
              <a:gd name="connsiteX2219" fmla="*/ 289717 w 11015443"/>
              <a:gd name="connsiteY2219" fmla="*/ 1392741 h 8960833"/>
              <a:gd name="connsiteX2220" fmla="*/ 284143 w 11015443"/>
              <a:gd name="connsiteY2220" fmla="*/ 1392656 h 8960833"/>
              <a:gd name="connsiteX2221" fmla="*/ 284520 w 11015443"/>
              <a:gd name="connsiteY2221" fmla="*/ 1391537 h 8960833"/>
              <a:gd name="connsiteX2222" fmla="*/ 280591 w 11015443"/>
              <a:gd name="connsiteY2222" fmla="*/ 1391074 h 8960833"/>
              <a:gd name="connsiteX2223" fmla="*/ 281761 w 11015443"/>
              <a:gd name="connsiteY2223" fmla="*/ 1388694 h 8960833"/>
              <a:gd name="connsiteX2224" fmla="*/ 268794 w 11015443"/>
              <a:gd name="connsiteY2224" fmla="*/ 1379129 h 8960833"/>
              <a:gd name="connsiteX2225" fmla="*/ 263913 w 11015443"/>
              <a:gd name="connsiteY2225" fmla="*/ 1379592 h 8960833"/>
              <a:gd name="connsiteX2226" fmla="*/ 262770 w 11015443"/>
              <a:gd name="connsiteY2226" fmla="*/ 1372279 h 8960833"/>
              <a:gd name="connsiteX2227" fmla="*/ 256238 w 11015443"/>
              <a:gd name="connsiteY2227" fmla="*/ 1370306 h 8960833"/>
              <a:gd name="connsiteX2228" fmla="*/ 258326 w 11015443"/>
              <a:gd name="connsiteY2228" fmla="*/ 1368836 h 8960833"/>
              <a:gd name="connsiteX2229" fmla="*/ 255212 w 11015443"/>
              <a:gd name="connsiteY2229" fmla="*/ 1363348 h 8960833"/>
              <a:gd name="connsiteX2230" fmla="*/ 250795 w 11015443"/>
              <a:gd name="connsiteY2230" fmla="*/ 1358953 h 8960833"/>
              <a:gd name="connsiteX2231" fmla="*/ 249156 w 11015443"/>
              <a:gd name="connsiteY2231" fmla="*/ 1367189 h 8960833"/>
              <a:gd name="connsiteX2232" fmla="*/ 244872 w 11015443"/>
              <a:gd name="connsiteY2232" fmla="*/ 1355339 h 8960833"/>
              <a:gd name="connsiteX2233" fmla="*/ 248208 w 11015443"/>
              <a:gd name="connsiteY2233" fmla="*/ 1358375 h 8960833"/>
              <a:gd name="connsiteX2234" fmla="*/ 241497 w 11015443"/>
              <a:gd name="connsiteY2234" fmla="*/ 1346280 h 8960833"/>
              <a:gd name="connsiteX2235" fmla="*/ 246683 w 11015443"/>
              <a:gd name="connsiteY2235" fmla="*/ 1349367 h 8960833"/>
              <a:gd name="connsiteX2236" fmla="*/ 242771 w 11015443"/>
              <a:gd name="connsiteY2236" fmla="*/ 1346138 h 8960833"/>
              <a:gd name="connsiteX2237" fmla="*/ 244091 w 11015443"/>
              <a:gd name="connsiteY2237" fmla="*/ 1345976 h 8960833"/>
              <a:gd name="connsiteX2238" fmla="*/ 238903 w 11015443"/>
              <a:gd name="connsiteY2238" fmla="*/ 1342889 h 8960833"/>
              <a:gd name="connsiteX2239" fmla="*/ 233972 w 11015443"/>
              <a:gd name="connsiteY2239" fmla="*/ 1335515 h 8960833"/>
              <a:gd name="connsiteX2240" fmla="*/ 234918 w 11015443"/>
              <a:gd name="connsiteY2240" fmla="*/ 1335472 h 8960833"/>
              <a:gd name="connsiteX2241" fmla="*/ 231057 w 11015443"/>
              <a:gd name="connsiteY2241" fmla="*/ 1331339 h 8960833"/>
              <a:gd name="connsiteX2242" fmla="*/ 231488 w 11015443"/>
              <a:gd name="connsiteY2242" fmla="*/ 1328316 h 8960833"/>
              <a:gd name="connsiteX2243" fmla="*/ 223420 w 11015443"/>
              <a:gd name="connsiteY2243" fmla="*/ 1319219 h 8960833"/>
              <a:gd name="connsiteX2244" fmla="*/ 224479 w 11015443"/>
              <a:gd name="connsiteY2244" fmla="*/ 1320530 h 8960833"/>
              <a:gd name="connsiteX2245" fmla="*/ 224357 w 11015443"/>
              <a:gd name="connsiteY2245" fmla="*/ 1317362 h 8960833"/>
              <a:gd name="connsiteX2246" fmla="*/ 217757 w 11015443"/>
              <a:gd name="connsiteY2246" fmla="*/ 1310318 h 8960833"/>
              <a:gd name="connsiteX2247" fmla="*/ 209977 w 11015443"/>
              <a:gd name="connsiteY2247" fmla="*/ 1303840 h 8960833"/>
              <a:gd name="connsiteX2248" fmla="*/ 215740 w 11015443"/>
              <a:gd name="connsiteY2248" fmla="*/ 1307120 h 8960833"/>
              <a:gd name="connsiteX2249" fmla="*/ 215803 w 11015443"/>
              <a:gd name="connsiteY2249" fmla="*/ 1303020 h 8960833"/>
              <a:gd name="connsiteX2250" fmla="*/ 217984 w 11015443"/>
              <a:gd name="connsiteY2250" fmla="*/ 1306982 h 8960833"/>
              <a:gd name="connsiteX2251" fmla="*/ 215812 w 11015443"/>
              <a:gd name="connsiteY2251" fmla="*/ 1302451 h 8960833"/>
              <a:gd name="connsiteX2252" fmla="*/ 215803 w 11015443"/>
              <a:gd name="connsiteY2252" fmla="*/ 1303020 h 8960833"/>
              <a:gd name="connsiteX2253" fmla="*/ 210907 w 11015443"/>
              <a:gd name="connsiteY2253" fmla="*/ 1294125 h 8960833"/>
              <a:gd name="connsiteX2254" fmla="*/ 212508 w 11015443"/>
              <a:gd name="connsiteY2254" fmla="*/ 1288723 h 8960833"/>
              <a:gd name="connsiteX2255" fmla="*/ 206901 w 11015443"/>
              <a:gd name="connsiteY2255" fmla="*/ 1286776 h 8960833"/>
              <a:gd name="connsiteX2256" fmla="*/ 208452 w 11015443"/>
              <a:gd name="connsiteY2256" fmla="*/ 1282278 h 8960833"/>
              <a:gd name="connsiteX2257" fmla="*/ 204100 w 11015443"/>
              <a:gd name="connsiteY2257" fmla="*/ 1265357 h 8960833"/>
              <a:gd name="connsiteX2258" fmla="*/ 202633 w 11015443"/>
              <a:gd name="connsiteY2258" fmla="*/ 1263303 h 8960833"/>
              <a:gd name="connsiteX2259" fmla="*/ 202035 w 11015443"/>
              <a:gd name="connsiteY2259" fmla="*/ 1261404 h 8960833"/>
              <a:gd name="connsiteX2260" fmla="*/ 197289 w 11015443"/>
              <a:gd name="connsiteY2260" fmla="*/ 1246329 h 8960833"/>
              <a:gd name="connsiteX2261" fmla="*/ 199229 w 11015443"/>
              <a:gd name="connsiteY2261" fmla="*/ 1242642 h 8960833"/>
              <a:gd name="connsiteX2262" fmla="*/ 196358 w 11015443"/>
              <a:gd name="connsiteY2262" fmla="*/ 1234749 h 8960833"/>
              <a:gd name="connsiteX2263" fmla="*/ 200803 w 11015443"/>
              <a:gd name="connsiteY2263" fmla="*/ 1238192 h 8960833"/>
              <a:gd name="connsiteX2264" fmla="*/ 198657 w 11015443"/>
              <a:gd name="connsiteY2264" fmla="*/ 1232709 h 8960833"/>
              <a:gd name="connsiteX2265" fmla="*/ 200691 w 11015443"/>
              <a:gd name="connsiteY2265" fmla="*/ 1233141 h 8960833"/>
              <a:gd name="connsiteX2266" fmla="*/ 196712 w 11015443"/>
              <a:gd name="connsiteY2266" fmla="*/ 1224841 h 8960833"/>
              <a:gd name="connsiteX2267" fmla="*/ 196469 w 11015443"/>
              <a:gd name="connsiteY2267" fmla="*/ 1227246 h 8960833"/>
              <a:gd name="connsiteX2268" fmla="*/ 195897 w 11015443"/>
              <a:gd name="connsiteY2268" fmla="*/ 1217312 h 8960833"/>
              <a:gd name="connsiteX2269" fmla="*/ 197947 w 11015443"/>
              <a:gd name="connsiteY2269" fmla="*/ 1218676 h 8960833"/>
              <a:gd name="connsiteX2270" fmla="*/ 199560 w 11015443"/>
              <a:gd name="connsiteY2270" fmla="*/ 1223945 h 8960833"/>
              <a:gd name="connsiteX2271" fmla="*/ 200718 w 11015443"/>
              <a:gd name="connsiteY2271" fmla="*/ 1219636 h 8960833"/>
              <a:gd name="connsiteX2272" fmla="*/ 196673 w 11015443"/>
              <a:gd name="connsiteY2272" fmla="*/ 1215122 h 8960833"/>
              <a:gd name="connsiteX2273" fmla="*/ 195553 w 11015443"/>
              <a:gd name="connsiteY2273" fmla="*/ 1204043 h 8960833"/>
              <a:gd name="connsiteX2274" fmla="*/ 197791 w 11015443"/>
              <a:gd name="connsiteY2274" fmla="*/ 1204789 h 8960833"/>
              <a:gd name="connsiteX2275" fmla="*/ 196937 w 11015443"/>
              <a:gd name="connsiteY2275" fmla="*/ 1200094 h 8960833"/>
              <a:gd name="connsiteX2276" fmla="*/ 200063 w 11015443"/>
              <a:gd name="connsiteY2276" fmla="*/ 1203700 h 8960833"/>
              <a:gd name="connsiteX2277" fmla="*/ 197070 w 11015443"/>
              <a:gd name="connsiteY2277" fmla="*/ 1192638 h 8960833"/>
              <a:gd name="connsiteX2278" fmla="*/ 198922 w 11015443"/>
              <a:gd name="connsiteY2278" fmla="*/ 1192690 h 8960833"/>
              <a:gd name="connsiteX2279" fmla="*/ 196997 w 11015443"/>
              <a:gd name="connsiteY2279" fmla="*/ 1184754 h 8960833"/>
              <a:gd name="connsiteX2280" fmla="*/ 194028 w 11015443"/>
              <a:gd name="connsiteY2280" fmla="*/ 1182481 h 8960833"/>
              <a:gd name="connsiteX2281" fmla="*/ 196609 w 11015443"/>
              <a:gd name="connsiteY2281" fmla="*/ 1175202 h 8960833"/>
              <a:gd name="connsiteX2282" fmla="*/ 194283 w 11015443"/>
              <a:gd name="connsiteY2282" fmla="*/ 1178194 h 8960833"/>
              <a:gd name="connsiteX2283" fmla="*/ 197800 w 11015443"/>
              <a:gd name="connsiteY2283" fmla="*/ 1169057 h 8960833"/>
              <a:gd name="connsiteX2284" fmla="*/ 200022 w 11015443"/>
              <a:gd name="connsiteY2284" fmla="*/ 1160131 h 8960833"/>
              <a:gd name="connsiteX2285" fmla="*/ 195644 w 11015443"/>
              <a:gd name="connsiteY2285" fmla="*/ 1165456 h 8960833"/>
              <a:gd name="connsiteX2286" fmla="*/ 198120 w 11015443"/>
              <a:gd name="connsiteY2286" fmla="*/ 1152243 h 8960833"/>
              <a:gd name="connsiteX2287" fmla="*/ 200094 w 11015443"/>
              <a:gd name="connsiteY2287" fmla="*/ 1155462 h 8960833"/>
              <a:gd name="connsiteX2288" fmla="*/ 199816 w 11015443"/>
              <a:gd name="connsiteY2288" fmla="*/ 1150961 h 8960833"/>
              <a:gd name="connsiteX2289" fmla="*/ 201501 w 11015443"/>
              <a:gd name="connsiteY2289" fmla="*/ 1151561 h 8960833"/>
              <a:gd name="connsiteX2290" fmla="*/ 201821 w 11015443"/>
              <a:gd name="connsiteY2290" fmla="*/ 1143488 h 8960833"/>
              <a:gd name="connsiteX2291" fmla="*/ 201511 w 11015443"/>
              <a:gd name="connsiteY2291" fmla="*/ 1137125 h 8960833"/>
              <a:gd name="connsiteX2292" fmla="*/ 204248 w 11015443"/>
              <a:gd name="connsiteY2292" fmla="*/ 1131178 h 8960833"/>
              <a:gd name="connsiteX2293" fmla="*/ 204171 w 11015443"/>
              <a:gd name="connsiteY2293" fmla="*/ 1145588 h 8960833"/>
              <a:gd name="connsiteX2294" fmla="*/ 205982 w 11015443"/>
              <a:gd name="connsiteY2294" fmla="*/ 1139616 h 8960833"/>
              <a:gd name="connsiteX2295" fmla="*/ 207229 w 11015443"/>
              <a:gd name="connsiteY2295" fmla="*/ 1144122 h 8960833"/>
              <a:gd name="connsiteX2296" fmla="*/ 208032 w 11015443"/>
              <a:gd name="connsiteY2296" fmla="*/ 1128426 h 8960833"/>
              <a:gd name="connsiteX2297" fmla="*/ 206603 w 11015443"/>
              <a:gd name="connsiteY2297" fmla="*/ 1136092 h 8960833"/>
              <a:gd name="connsiteX2298" fmla="*/ 205017 w 11015443"/>
              <a:gd name="connsiteY2298" fmla="*/ 1129870 h 8960833"/>
              <a:gd name="connsiteX2299" fmla="*/ 208375 w 11015443"/>
              <a:gd name="connsiteY2299" fmla="*/ 1120400 h 8960833"/>
              <a:gd name="connsiteX2300" fmla="*/ 208138 w 11015443"/>
              <a:gd name="connsiteY2300" fmla="*/ 1121922 h 8960833"/>
              <a:gd name="connsiteX2301" fmla="*/ 213705 w 11015443"/>
              <a:gd name="connsiteY2301" fmla="*/ 1114149 h 8960833"/>
              <a:gd name="connsiteX2302" fmla="*/ 218443 w 11015443"/>
              <a:gd name="connsiteY2302" fmla="*/ 1110470 h 8960833"/>
              <a:gd name="connsiteX2303" fmla="*/ 218946 w 11015443"/>
              <a:gd name="connsiteY2303" fmla="*/ 1102778 h 8960833"/>
              <a:gd name="connsiteX2304" fmla="*/ 216846 w 11015443"/>
              <a:gd name="connsiteY2304" fmla="*/ 1106131 h 8960833"/>
              <a:gd name="connsiteX2305" fmla="*/ 213073 w 11015443"/>
              <a:gd name="connsiteY2305" fmla="*/ 1107002 h 8960833"/>
              <a:gd name="connsiteX2306" fmla="*/ 217688 w 11015443"/>
              <a:gd name="connsiteY2306" fmla="*/ 1100155 h 8960833"/>
              <a:gd name="connsiteX2307" fmla="*/ 219472 w 11015443"/>
              <a:gd name="connsiteY2307" fmla="*/ 1095134 h 8960833"/>
              <a:gd name="connsiteX2308" fmla="*/ 223850 w 11015443"/>
              <a:gd name="connsiteY2308" fmla="*/ 1089809 h 8960833"/>
              <a:gd name="connsiteX2309" fmla="*/ 226792 w 11015443"/>
              <a:gd name="connsiteY2309" fmla="*/ 1093033 h 8960833"/>
              <a:gd name="connsiteX2310" fmla="*/ 228797 w 11015443"/>
              <a:gd name="connsiteY2310" fmla="*/ 1085560 h 8960833"/>
              <a:gd name="connsiteX2311" fmla="*/ 230858 w 11015443"/>
              <a:gd name="connsiteY2311" fmla="*/ 1085041 h 8960833"/>
              <a:gd name="connsiteX2312" fmla="*/ 234254 w 11015443"/>
              <a:gd name="connsiteY2312" fmla="*/ 1072736 h 8960833"/>
              <a:gd name="connsiteX2313" fmla="*/ 237557 w 11015443"/>
              <a:gd name="connsiteY2313" fmla="*/ 1073911 h 8960833"/>
              <a:gd name="connsiteX2314" fmla="*/ 242005 w 11015443"/>
              <a:gd name="connsiteY2314" fmla="*/ 1067612 h 8960833"/>
              <a:gd name="connsiteX2315" fmla="*/ 241795 w 11015443"/>
              <a:gd name="connsiteY2315" fmla="*/ 1068183 h 8960833"/>
              <a:gd name="connsiteX2316" fmla="*/ 248810 w 11015443"/>
              <a:gd name="connsiteY2316" fmla="*/ 1062532 h 8960833"/>
              <a:gd name="connsiteX2317" fmla="*/ 255453 w 11015443"/>
              <a:gd name="connsiteY2317" fmla="*/ 1057001 h 8960833"/>
              <a:gd name="connsiteX2318" fmla="*/ 253952 w 11015443"/>
              <a:gd name="connsiteY2318" fmla="*/ 1056782 h 8960833"/>
              <a:gd name="connsiteX2319" fmla="*/ 261570 w 11015443"/>
              <a:gd name="connsiteY2319" fmla="*/ 1050373 h 8960833"/>
              <a:gd name="connsiteX2320" fmla="*/ 270640 w 11015443"/>
              <a:gd name="connsiteY2320" fmla="*/ 1045086 h 8960833"/>
              <a:gd name="connsiteX2321" fmla="*/ 280259 w 11015443"/>
              <a:gd name="connsiteY2321" fmla="*/ 1040944 h 8960833"/>
              <a:gd name="connsiteX2322" fmla="*/ 290018 w 11015443"/>
              <a:gd name="connsiteY2322" fmla="*/ 1037205 h 8960833"/>
              <a:gd name="connsiteX2323" fmla="*/ 285135 w 11015443"/>
              <a:gd name="connsiteY2323" fmla="*/ 1037668 h 8960833"/>
              <a:gd name="connsiteX2324" fmla="*/ 290255 w 11015443"/>
              <a:gd name="connsiteY2324" fmla="*/ 1035683 h 8960833"/>
              <a:gd name="connsiteX2325" fmla="*/ 293985 w 11015443"/>
              <a:gd name="connsiteY2325" fmla="*/ 1034834 h 8960833"/>
              <a:gd name="connsiteX2326" fmla="*/ 297751 w 11015443"/>
              <a:gd name="connsiteY2326" fmla="*/ 1034847 h 8960833"/>
              <a:gd name="connsiteX2327" fmla="*/ 294904 w 11015443"/>
              <a:gd name="connsiteY2327" fmla="*/ 1035743 h 8960833"/>
              <a:gd name="connsiteX2328" fmla="*/ 300141 w 11015443"/>
              <a:gd name="connsiteY2328" fmla="*/ 1037925 h 8960833"/>
              <a:gd name="connsiteX2329" fmla="*/ 301077 w 11015443"/>
              <a:gd name="connsiteY2329" fmla="*/ 1036069 h 8960833"/>
              <a:gd name="connsiteX2330" fmla="*/ 302572 w 11015443"/>
              <a:gd name="connsiteY2330" fmla="*/ 1037170 h 8960833"/>
              <a:gd name="connsiteX2331" fmla="*/ 305593 w 11015443"/>
              <a:gd name="connsiteY2331" fmla="*/ 1034842 h 8960833"/>
              <a:gd name="connsiteX2332" fmla="*/ 310231 w 11015443"/>
              <a:gd name="connsiteY2332" fmla="*/ 1036784 h 8960833"/>
              <a:gd name="connsiteX2333" fmla="*/ 317351 w 11015443"/>
              <a:gd name="connsiteY2333" fmla="*/ 1037067 h 8960833"/>
              <a:gd name="connsiteX2334" fmla="*/ 324836 w 11015443"/>
              <a:gd name="connsiteY2334" fmla="*/ 1038113 h 8960833"/>
              <a:gd name="connsiteX2335" fmla="*/ 329657 w 11015443"/>
              <a:gd name="connsiteY2335" fmla="*/ 1040437 h 8960833"/>
              <a:gd name="connsiteX2336" fmla="*/ 324870 w 11015443"/>
              <a:gd name="connsiteY2336" fmla="*/ 1036278 h 8960833"/>
              <a:gd name="connsiteX2337" fmla="*/ 329691 w 11015443"/>
              <a:gd name="connsiteY2337" fmla="*/ 1038602 h 8960833"/>
              <a:gd name="connsiteX2338" fmla="*/ 329169 w 11015443"/>
              <a:gd name="connsiteY2338" fmla="*/ 1036506 h 8960833"/>
              <a:gd name="connsiteX2339" fmla="*/ 345167 w 11015443"/>
              <a:gd name="connsiteY2339" fmla="*/ 1041860 h 8960833"/>
              <a:gd name="connsiteX2340" fmla="*/ 351650 w 11015443"/>
              <a:gd name="connsiteY2340" fmla="*/ 1044736 h 8960833"/>
              <a:gd name="connsiteX2341" fmla="*/ 359081 w 11015443"/>
              <a:gd name="connsiteY2341" fmla="*/ 1047686 h 8960833"/>
              <a:gd name="connsiteX2342" fmla="*/ 358338 w 11015443"/>
              <a:gd name="connsiteY2342" fmla="*/ 1048042 h 8960833"/>
              <a:gd name="connsiteX2343" fmla="*/ 366905 w 11015443"/>
              <a:gd name="connsiteY2343" fmla="*/ 1050447 h 8960833"/>
              <a:gd name="connsiteX2344" fmla="*/ 365392 w 11015443"/>
              <a:gd name="connsiteY2344" fmla="*/ 1052111 h 8960833"/>
              <a:gd name="connsiteX2345" fmla="*/ 375217 w 11015443"/>
              <a:gd name="connsiteY2345" fmla="*/ 1057139 h 8960833"/>
              <a:gd name="connsiteX2346" fmla="*/ 382055 w 11015443"/>
              <a:gd name="connsiteY2346" fmla="*/ 1062661 h 8960833"/>
              <a:gd name="connsiteX2347" fmla="*/ 381789 w 11015443"/>
              <a:gd name="connsiteY2347" fmla="*/ 1068831 h 8960833"/>
              <a:gd name="connsiteX2348" fmla="*/ 389159 w 11015443"/>
              <a:gd name="connsiteY2348" fmla="*/ 1074567 h 8960833"/>
              <a:gd name="connsiteX2349" fmla="*/ 425175 w 11015443"/>
              <a:gd name="connsiteY2349" fmla="*/ 1118724 h 8960833"/>
              <a:gd name="connsiteX2350" fmla="*/ 938372 w 11015443"/>
              <a:gd name="connsiteY2350" fmla="*/ 1990628 h 8960833"/>
              <a:gd name="connsiteX2351" fmla="*/ 933975 w 11015443"/>
              <a:gd name="connsiteY2351" fmla="*/ 1993322 h 8960833"/>
              <a:gd name="connsiteX2352" fmla="*/ 935122 w 11015443"/>
              <a:gd name="connsiteY2352" fmla="*/ 1990896 h 8960833"/>
              <a:gd name="connsiteX2353" fmla="*/ 938372 w 11015443"/>
              <a:gd name="connsiteY2353" fmla="*/ 1990628 h 8960833"/>
              <a:gd name="connsiteX2354" fmla="*/ 1320436 w 11015443"/>
              <a:gd name="connsiteY2354" fmla="*/ 2616772 h 8960833"/>
              <a:gd name="connsiteX2355" fmla="*/ 1318353 w 11015443"/>
              <a:gd name="connsiteY2355" fmla="*/ 2620105 h 8960833"/>
              <a:gd name="connsiteX2356" fmla="*/ 1319612 w 11015443"/>
              <a:gd name="connsiteY2356" fmla="*/ 2617618 h 8960833"/>
              <a:gd name="connsiteX2357" fmla="*/ 1730865 w 11015443"/>
              <a:gd name="connsiteY2357" fmla="*/ 3315060 h 8960833"/>
              <a:gd name="connsiteX2358" fmla="*/ 1725875 w 11015443"/>
              <a:gd name="connsiteY2358" fmla="*/ 3315907 h 8960833"/>
              <a:gd name="connsiteX2359" fmla="*/ 1726263 w 11015443"/>
              <a:gd name="connsiteY2359" fmla="*/ 3313420 h 8960833"/>
              <a:gd name="connsiteX2360" fmla="*/ 1730865 w 11015443"/>
              <a:gd name="connsiteY2360" fmla="*/ 3315060 h 8960833"/>
              <a:gd name="connsiteX2361" fmla="*/ 517217 w 11015443"/>
              <a:gd name="connsiteY2361" fmla="*/ 1239156 h 8960833"/>
              <a:gd name="connsiteX2362" fmla="*/ 516230 w 11015443"/>
              <a:gd name="connsiteY2362" fmla="*/ 1241917 h 8960833"/>
              <a:gd name="connsiteX2363" fmla="*/ 515698 w 11015443"/>
              <a:gd name="connsiteY2363" fmla="*/ 1241703 h 8960833"/>
              <a:gd name="connsiteX2364" fmla="*/ 963585 w 11015443"/>
              <a:gd name="connsiteY2364" fmla="*/ 1978659 h 8960833"/>
              <a:gd name="connsiteX2365" fmla="*/ 959452 w 11015443"/>
              <a:gd name="connsiteY2365" fmla="*/ 1981579 h 8960833"/>
              <a:gd name="connsiteX2366" fmla="*/ 958727 w 11015443"/>
              <a:gd name="connsiteY2366" fmla="*/ 1979170 h 8960833"/>
              <a:gd name="connsiteX2367" fmla="*/ 963585 w 11015443"/>
              <a:gd name="connsiteY2367" fmla="*/ 1978659 h 8960833"/>
              <a:gd name="connsiteX2368" fmla="*/ 524289 w 11015443"/>
              <a:gd name="connsiteY2368" fmla="*/ 1196754 h 8960833"/>
              <a:gd name="connsiteX2369" fmla="*/ 521625 w 11015443"/>
              <a:gd name="connsiteY2369" fmla="*/ 1198031 h 8960833"/>
              <a:gd name="connsiteX2370" fmla="*/ 521858 w 11015443"/>
              <a:gd name="connsiteY2370" fmla="*/ 1197509 h 8960833"/>
              <a:gd name="connsiteX2371" fmla="*/ 621228 w 11015443"/>
              <a:gd name="connsiteY2371" fmla="*/ 1355377 h 8960833"/>
              <a:gd name="connsiteX2372" fmla="*/ 622447 w 11015443"/>
              <a:gd name="connsiteY2372" fmla="*/ 1360834 h 8960833"/>
              <a:gd name="connsiteX2373" fmla="*/ 616087 w 11015443"/>
              <a:gd name="connsiteY2373" fmla="*/ 1361126 h 8960833"/>
              <a:gd name="connsiteX2374" fmla="*/ 621228 w 11015443"/>
              <a:gd name="connsiteY2374" fmla="*/ 1355377 h 8960833"/>
              <a:gd name="connsiteX2375" fmla="*/ 524816 w 11015443"/>
              <a:gd name="connsiteY2375" fmla="*/ 1189110 h 8960833"/>
              <a:gd name="connsiteX2376" fmla="*/ 524921 w 11015443"/>
              <a:gd name="connsiteY2376" fmla="*/ 1190741 h 8960833"/>
              <a:gd name="connsiteX2377" fmla="*/ 524761 w 11015443"/>
              <a:gd name="connsiteY2377" fmla="*/ 1191013 h 8960833"/>
              <a:gd name="connsiteX2378" fmla="*/ 524816 w 11015443"/>
              <a:gd name="connsiteY2378" fmla="*/ 1189110 h 8960833"/>
              <a:gd name="connsiteX2379" fmla="*/ 1408434 w 11015443"/>
              <a:gd name="connsiteY2379" fmla="*/ 2645097 h 8960833"/>
              <a:gd name="connsiteX2380" fmla="*/ 1398675 w 11015443"/>
              <a:gd name="connsiteY2380" fmla="*/ 2649835 h 8960833"/>
              <a:gd name="connsiteX2381" fmla="*/ 1407741 w 11015443"/>
              <a:gd name="connsiteY2381" fmla="*/ 2645014 h 8960833"/>
              <a:gd name="connsiteX2382" fmla="*/ 668488 w 11015443"/>
              <a:gd name="connsiteY2382" fmla="*/ 1361056 h 8960833"/>
              <a:gd name="connsiteX2383" fmla="*/ 662809 w 11015443"/>
              <a:gd name="connsiteY2383" fmla="*/ 1363778 h 8960833"/>
              <a:gd name="connsiteX2384" fmla="*/ 665468 w 11015443"/>
              <a:gd name="connsiteY2384" fmla="*/ 1359688 h 8960833"/>
              <a:gd name="connsiteX2385" fmla="*/ 668488 w 11015443"/>
              <a:gd name="connsiteY2385" fmla="*/ 1361056 h 8960833"/>
              <a:gd name="connsiteX2386" fmla="*/ 1285701 w 11015443"/>
              <a:gd name="connsiteY2386" fmla="*/ 2411306 h 8960833"/>
              <a:gd name="connsiteX2387" fmla="*/ 1298248 w 11015443"/>
              <a:gd name="connsiteY2387" fmla="*/ 2436434 h 8960833"/>
              <a:gd name="connsiteX2388" fmla="*/ 1297860 w 11015443"/>
              <a:gd name="connsiteY2388" fmla="*/ 2436434 h 8960833"/>
              <a:gd name="connsiteX2389" fmla="*/ 1302463 w 11015443"/>
              <a:gd name="connsiteY2389" fmla="*/ 2442729 h 8960833"/>
              <a:gd name="connsiteX2390" fmla="*/ 1300331 w 11015443"/>
              <a:gd name="connsiteY2390" fmla="*/ 2443099 h 8960833"/>
              <a:gd name="connsiteX2391" fmla="*/ 1307888 w 11015443"/>
              <a:gd name="connsiteY2391" fmla="*/ 2459022 h 8960833"/>
              <a:gd name="connsiteX2392" fmla="*/ 1304546 w 11015443"/>
              <a:gd name="connsiteY2392" fmla="*/ 2464048 h 8960833"/>
              <a:gd name="connsiteX2393" fmla="*/ 1307889 w 11015443"/>
              <a:gd name="connsiteY2393" fmla="*/ 2471983 h 8960833"/>
              <a:gd name="connsiteX2394" fmla="*/ 1331288 w 11015443"/>
              <a:gd name="connsiteY2394" fmla="*/ 2567363 h 8960833"/>
              <a:gd name="connsiteX2395" fmla="*/ 1328381 w 11015443"/>
              <a:gd name="connsiteY2395" fmla="*/ 2590374 h 8960833"/>
              <a:gd name="connsiteX2396" fmla="*/ 1328381 w 11015443"/>
              <a:gd name="connsiteY2396" fmla="*/ 2591221 h 8960833"/>
              <a:gd name="connsiteX2397" fmla="*/ 1327945 w 11015443"/>
              <a:gd name="connsiteY2397" fmla="*/ 2591644 h 8960833"/>
              <a:gd name="connsiteX2398" fmla="*/ 1326685 w 11015443"/>
              <a:gd name="connsiteY2398" fmla="*/ 2596247 h 8960833"/>
              <a:gd name="connsiteX2399" fmla="*/ 1326685 w 11015443"/>
              <a:gd name="connsiteY2399" fmla="*/ 2596670 h 8960833"/>
              <a:gd name="connsiteX2400" fmla="*/ 1326685 w 11015443"/>
              <a:gd name="connsiteY2400" fmla="*/ 2597093 h 8960833"/>
              <a:gd name="connsiteX2401" fmla="*/ 1325038 w 11015443"/>
              <a:gd name="connsiteY2401" fmla="*/ 2602542 h 8960833"/>
              <a:gd name="connsiteX2402" fmla="*/ 1326298 w 11015443"/>
              <a:gd name="connsiteY2402" fmla="*/ 2604182 h 8960833"/>
              <a:gd name="connsiteX2403" fmla="*/ 1325038 w 11015443"/>
              <a:gd name="connsiteY2403" fmla="*/ 2603388 h 8960833"/>
              <a:gd name="connsiteX2404" fmla="*/ 1325038 w 11015443"/>
              <a:gd name="connsiteY2404" fmla="*/ 2603811 h 8960833"/>
              <a:gd name="connsiteX2405" fmla="*/ 1324602 w 11015443"/>
              <a:gd name="connsiteY2405" fmla="*/ 2607567 h 8960833"/>
              <a:gd name="connsiteX2406" fmla="*/ 1323779 w 11015443"/>
              <a:gd name="connsiteY2406" fmla="*/ 2607144 h 8960833"/>
              <a:gd name="connsiteX2407" fmla="*/ 1312491 w 11015443"/>
              <a:gd name="connsiteY2407" fmla="*/ 2632642 h 8960833"/>
              <a:gd name="connsiteX2408" fmla="*/ 1312491 w 11015443"/>
              <a:gd name="connsiteY2408" fmla="*/ 2636028 h 8960833"/>
              <a:gd name="connsiteX2409" fmla="*/ 1297860 w 11015443"/>
              <a:gd name="connsiteY2409" fmla="*/ 2655654 h 8960833"/>
              <a:gd name="connsiteX2410" fmla="*/ 1293646 w 11015443"/>
              <a:gd name="connsiteY2410" fmla="*/ 2661103 h 8960833"/>
              <a:gd name="connsiteX2411" fmla="*/ 1284441 w 11015443"/>
              <a:gd name="connsiteY2411" fmla="*/ 2672423 h 8960833"/>
              <a:gd name="connsiteX2412" fmla="*/ 1286136 w 11015443"/>
              <a:gd name="connsiteY2412" fmla="*/ 2676179 h 8960833"/>
              <a:gd name="connsiteX2413" fmla="*/ 1292386 w 11015443"/>
              <a:gd name="connsiteY2413" fmla="*/ 2668244 h 8960833"/>
              <a:gd name="connsiteX2414" fmla="*/ 1289479 w 11015443"/>
              <a:gd name="connsiteY2414" fmla="*/ 2677026 h 8960833"/>
              <a:gd name="connsiteX2415" fmla="*/ 1288220 w 11015443"/>
              <a:gd name="connsiteY2415" fmla="*/ 2673640 h 8960833"/>
              <a:gd name="connsiteX2416" fmla="*/ 1286524 w 11015443"/>
              <a:gd name="connsiteY2416" fmla="*/ 2677819 h 8960833"/>
              <a:gd name="connsiteX2417" fmla="*/ 1282794 w 11015443"/>
              <a:gd name="connsiteY2417" fmla="*/ 2677819 h 8960833"/>
              <a:gd name="connsiteX2418" fmla="*/ 1268551 w 11015443"/>
              <a:gd name="connsiteY2418" fmla="*/ 2688717 h 8960833"/>
              <a:gd name="connsiteX2419" fmla="*/ 1268115 w 11015443"/>
              <a:gd name="connsiteY2419" fmla="*/ 2688717 h 8960833"/>
              <a:gd name="connsiteX2420" fmla="*/ 1264385 w 11015443"/>
              <a:gd name="connsiteY2420" fmla="*/ 2691626 h 8960833"/>
              <a:gd name="connsiteX2421" fmla="*/ 1264772 w 11015443"/>
              <a:gd name="connsiteY2421" fmla="*/ 2697922 h 8960833"/>
              <a:gd name="connsiteX2422" fmla="*/ 1257651 w 11015443"/>
              <a:gd name="connsiteY2422" fmla="*/ 2702101 h 8960833"/>
              <a:gd name="connsiteX2423" fmla="*/ 1257263 w 11015443"/>
              <a:gd name="connsiteY2423" fmla="*/ 2705063 h 8960833"/>
              <a:gd name="connsiteX2424" fmla="*/ 1254756 w 11015443"/>
              <a:gd name="connsiteY2424" fmla="*/ 2705837 h 8960833"/>
              <a:gd name="connsiteX2425" fmla="*/ 1254093 w 11015443"/>
              <a:gd name="connsiteY2425" fmla="*/ 2705433 h 8960833"/>
              <a:gd name="connsiteX2426" fmla="*/ 1253484 w 11015443"/>
              <a:gd name="connsiteY2426" fmla="*/ 2705063 h 8960833"/>
              <a:gd name="connsiteX2427" fmla="*/ 1253379 w 11015443"/>
              <a:gd name="connsiteY2427" fmla="*/ 2705433 h 8960833"/>
              <a:gd name="connsiteX2428" fmla="*/ 1252661 w 11015443"/>
              <a:gd name="connsiteY2428" fmla="*/ 2707973 h 8960833"/>
              <a:gd name="connsiteX2429" fmla="*/ 1251837 w 11015443"/>
              <a:gd name="connsiteY2429" fmla="*/ 2704217 h 8960833"/>
              <a:gd name="connsiteX2430" fmla="*/ 1251401 w 11015443"/>
              <a:gd name="connsiteY2430" fmla="*/ 2700831 h 8960833"/>
              <a:gd name="connsiteX2431" fmla="*/ 1246363 w 11015443"/>
              <a:gd name="connsiteY2431" fmla="*/ 2703370 h 8960833"/>
              <a:gd name="connsiteX2432" fmla="*/ 1246799 w 11015443"/>
              <a:gd name="connsiteY2432" fmla="*/ 2704217 h 8960833"/>
              <a:gd name="connsiteX2433" fmla="*/ 1245975 w 11015443"/>
              <a:gd name="connsiteY2433" fmla="*/ 2704640 h 8960833"/>
              <a:gd name="connsiteX2434" fmla="*/ 1245539 w 11015443"/>
              <a:gd name="connsiteY2434" fmla="*/ 2703370 h 8960833"/>
              <a:gd name="connsiteX2435" fmla="*/ 1240501 w 11015443"/>
              <a:gd name="connsiteY2435" fmla="*/ 2705433 h 8960833"/>
              <a:gd name="connsiteX2436" fmla="*/ 1246799 w 11015443"/>
              <a:gd name="connsiteY2436" fmla="*/ 2713421 h 8960833"/>
              <a:gd name="connsiteX2437" fmla="*/ 1240937 w 11015443"/>
              <a:gd name="connsiteY2437" fmla="*/ 2713845 h 8960833"/>
              <a:gd name="connsiteX2438" fmla="*/ 1235075 w 11015443"/>
              <a:gd name="connsiteY2438" fmla="*/ 2715908 h 8960833"/>
              <a:gd name="connsiteX2439" fmla="*/ 1230037 w 11015443"/>
              <a:gd name="connsiteY2439" fmla="*/ 2718447 h 8960833"/>
              <a:gd name="connsiteX2440" fmla="*/ 1232556 w 11015443"/>
              <a:gd name="connsiteY2440" fmla="*/ 2716331 h 8960833"/>
              <a:gd name="connsiteX2441" fmla="*/ 1225434 w 11015443"/>
              <a:gd name="connsiteY2441" fmla="*/ 2719241 h 8960833"/>
              <a:gd name="connsiteX2442" fmla="*/ 1225435 w 11015443"/>
              <a:gd name="connsiteY2442" fmla="*/ 2712998 h 8960833"/>
              <a:gd name="connsiteX2443" fmla="*/ 1216230 w 11015443"/>
              <a:gd name="connsiteY2443" fmla="*/ 2717177 h 8960833"/>
              <a:gd name="connsiteX2444" fmla="*/ 1212499 w 11015443"/>
              <a:gd name="connsiteY2444" fmla="*/ 2722203 h 8960833"/>
              <a:gd name="connsiteX2445" fmla="*/ 1223787 w 11015443"/>
              <a:gd name="connsiteY2445" fmla="*/ 2718024 h 8960833"/>
              <a:gd name="connsiteX2446" fmla="*/ 1216666 w 11015443"/>
              <a:gd name="connsiteY2446" fmla="*/ 2724266 h 8960833"/>
              <a:gd name="connsiteX2447" fmla="*/ 1205378 w 11015443"/>
              <a:gd name="connsiteY2447" fmla="*/ 2723843 h 8960833"/>
              <a:gd name="connsiteX2448" fmla="*/ 1209544 w 11015443"/>
              <a:gd name="connsiteY2448" fmla="*/ 2722203 h 8960833"/>
              <a:gd name="connsiteX2449" fmla="*/ 1204119 w 11015443"/>
              <a:gd name="connsiteY2449" fmla="*/ 2720510 h 8960833"/>
              <a:gd name="connsiteX2450" fmla="*/ 1208721 w 11015443"/>
              <a:gd name="connsiteY2450" fmla="*/ 2717600 h 8960833"/>
              <a:gd name="connsiteX2451" fmla="*/ 1213759 w 11015443"/>
              <a:gd name="connsiteY2451" fmla="*/ 2713421 h 8960833"/>
              <a:gd name="connsiteX2452" fmla="*/ 1215019 w 11015443"/>
              <a:gd name="connsiteY2452" fmla="*/ 2712152 h 8960833"/>
              <a:gd name="connsiteX2453" fmla="*/ 1206638 w 11015443"/>
              <a:gd name="connsiteY2453" fmla="*/ 2712152 h 8960833"/>
              <a:gd name="connsiteX2454" fmla="*/ 1206201 w 11015443"/>
              <a:gd name="connsiteY2454" fmla="*/ 2712575 h 8960833"/>
              <a:gd name="connsiteX2455" fmla="*/ 1199952 w 11015443"/>
              <a:gd name="connsiteY2455" fmla="*/ 2718870 h 8960833"/>
              <a:gd name="connsiteX2456" fmla="*/ 1199080 w 11015443"/>
              <a:gd name="connsiteY2456" fmla="*/ 2712152 h 8960833"/>
              <a:gd name="connsiteX2457" fmla="*/ 1194478 w 11015443"/>
              <a:gd name="connsiteY2457" fmla="*/ 2712575 h 8960833"/>
              <a:gd name="connsiteX2458" fmla="*/ 1191135 w 11015443"/>
              <a:gd name="connsiteY2458" fmla="*/ 2714268 h 8960833"/>
              <a:gd name="connsiteX2459" fmla="*/ 1182754 w 11015443"/>
              <a:gd name="connsiteY2459" fmla="*/ 2714638 h 8960833"/>
              <a:gd name="connsiteX2460" fmla="*/ 1185273 w 11015443"/>
              <a:gd name="connsiteY2460" fmla="*/ 2716754 h 8960833"/>
              <a:gd name="connsiteX2461" fmla="*/ 1177328 w 11015443"/>
              <a:gd name="connsiteY2461" fmla="*/ 2714268 h 8960833"/>
              <a:gd name="connsiteX2462" fmla="*/ 1178588 w 11015443"/>
              <a:gd name="connsiteY2462" fmla="*/ 2708819 h 8960833"/>
              <a:gd name="connsiteX2463" fmla="*/ 1170207 w 11015443"/>
              <a:gd name="connsiteY2463" fmla="*/ 2709665 h 8960833"/>
              <a:gd name="connsiteX2464" fmla="*/ 1173549 w 11015443"/>
              <a:gd name="connsiteY2464" fmla="*/ 2705433 h 8960833"/>
              <a:gd name="connsiteX2465" fmla="*/ 1168124 w 11015443"/>
              <a:gd name="connsiteY2465" fmla="*/ 2708396 h 8960833"/>
              <a:gd name="connsiteX2466" fmla="*/ 1163521 w 11015443"/>
              <a:gd name="connsiteY2466" fmla="*/ 2699614 h 8960833"/>
              <a:gd name="connsiteX2467" fmla="*/ 1161874 w 11015443"/>
              <a:gd name="connsiteY2467" fmla="*/ 2704217 h 8960833"/>
              <a:gd name="connsiteX2468" fmla="*/ 1155576 w 11015443"/>
              <a:gd name="connsiteY2468" fmla="*/ 2699614 h 8960833"/>
              <a:gd name="connsiteX2469" fmla="*/ 1163134 w 11015443"/>
              <a:gd name="connsiteY2469" fmla="*/ 2695012 h 8960833"/>
              <a:gd name="connsiteX2470" fmla="*/ 1160178 w 11015443"/>
              <a:gd name="connsiteY2470" fmla="*/ 2692473 h 8960833"/>
              <a:gd name="connsiteX2471" fmla="*/ 1158095 w 11015443"/>
              <a:gd name="connsiteY2471" fmla="*/ 2692473 h 8960833"/>
              <a:gd name="connsiteX2472" fmla="*/ 1148067 w 11015443"/>
              <a:gd name="connsiteY2472" fmla="*/ 2692473 h 8960833"/>
              <a:gd name="connsiteX2473" fmla="*/ 1152670 w 11015443"/>
              <a:gd name="connsiteY2473" fmla="*/ 2689986 h 8960833"/>
              <a:gd name="connsiteX2474" fmla="*/ 1144288 w 11015443"/>
              <a:gd name="connsiteY2474" fmla="*/ 2685384 h 8960833"/>
              <a:gd name="connsiteX2475" fmla="*/ 1136329 w 11015443"/>
              <a:gd name="connsiteY2475" fmla="*/ 2675035 h 8960833"/>
              <a:gd name="connsiteX2476" fmla="*/ 1136234 w 11015443"/>
              <a:gd name="connsiteY2476" fmla="*/ 2672979 h 8960833"/>
              <a:gd name="connsiteX2477" fmla="*/ 1133001 w 11015443"/>
              <a:gd name="connsiteY2477" fmla="*/ 2669038 h 8960833"/>
              <a:gd name="connsiteX2478" fmla="*/ 1134648 w 11015443"/>
              <a:gd name="connsiteY2478" fmla="*/ 2670307 h 8960833"/>
              <a:gd name="connsiteX2479" fmla="*/ 1127139 w 11015443"/>
              <a:gd name="connsiteY2479" fmla="*/ 2662372 h 8960833"/>
              <a:gd name="connsiteX2480" fmla="*/ 1131741 w 11015443"/>
              <a:gd name="connsiteY2480" fmla="*/ 2665282 h 8960833"/>
              <a:gd name="connsiteX2481" fmla="*/ 1122924 w 11015443"/>
              <a:gd name="connsiteY2481" fmla="*/ 2658616 h 8960833"/>
              <a:gd name="connsiteX2482" fmla="*/ 1122924 w 11015443"/>
              <a:gd name="connsiteY2482" fmla="*/ 2653591 h 8960833"/>
              <a:gd name="connsiteX2483" fmla="*/ 1116675 w 11015443"/>
              <a:gd name="connsiteY2483" fmla="*/ 2646872 h 8960833"/>
              <a:gd name="connsiteX2484" fmla="*/ 1117934 w 11015443"/>
              <a:gd name="connsiteY2484" fmla="*/ 2644809 h 8960833"/>
              <a:gd name="connsiteX2485" fmla="*/ 1124184 w 11015443"/>
              <a:gd name="connsiteY2485" fmla="*/ 2655231 h 8960833"/>
              <a:gd name="connsiteX2486" fmla="*/ 1130045 w 11015443"/>
              <a:gd name="connsiteY2486" fmla="*/ 2652744 h 8960833"/>
              <a:gd name="connsiteX2487" fmla="*/ 1113332 w 11015443"/>
              <a:gd name="connsiteY2487" fmla="*/ 2638514 h 8960833"/>
              <a:gd name="connsiteX2488" fmla="*/ 1111636 w 11015443"/>
              <a:gd name="connsiteY2488" fmla="*/ 2630156 h 8960833"/>
              <a:gd name="connsiteX2489" fmla="*/ 1110377 w 11015443"/>
              <a:gd name="connsiteY2489" fmla="*/ 2630156 h 8960833"/>
              <a:gd name="connsiteX2490" fmla="*/ 1112508 w 11015443"/>
              <a:gd name="connsiteY2490" fmla="*/ 2627616 h 8960833"/>
              <a:gd name="connsiteX2491" fmla="*/ 1110813 w 11015443"/>
              <a:gd name="connsiteY2491" fmla="*/ 2626400 h 8960833"/>
              <a:gd name="connsiteX2492" fmla="*/ 1112072 w 11015443"/>
              <a:gd name="connsiteY2492" fmla="*/ 2626400 h 8960833"/>
              <a:gd name="connsiteX2493" fmla="*/ 1110377 w 11015443"/>
              <a:gd name="connsiteY2493" fmla="*/ 2624707 h 8960833"/>
              <a:gd name="connsiteX2494" fmla="*/ 1116239 w 11015443"/>
              <a:gd name="connsiteY2494" fmla="*/ 2625130 h 8960833"/>
              <a:gd name="connsiteX2495" fmla="*/ 1115851 w 11015443"/>
              <a:gd name="connsiteY2495" fmla="*/ 2627617 h 8960833"/>
              <a:gd name="connsiteX2496" fmla="*/ 1118758 w 11015443"/>
              <a:gd name="connsiteY2496" fmla="*/ 2628040 h 8960833"/>
              <a:gd name="connsiteX2497" fmla="*/ 1117498 w 11015443"/>
              <a:gd name="connsiteY2497" fmla="*/ 2625130 h 8960833"/>
              <a:gd name="connsiteX2498" fmla="*/ 1116239 w 11015443"/>
              <a:gd name="connsiteY2498" fmla="*/ 2624707 h 8960833"/>
              <a:gd name="connsiteX2499" fmla="*/ 1116674 w 11015443"/>
              <a:gd name="connsiteY2499" fmla="*/ 2623860 h 8960833"/>
              <a:gd name="connsiteX2500" fmla="*/ 1117498 w 11015443"/>
              <a:gd name="connsiteY2500" fmla="*/ 2624284 h 8960833"/>
              <a:gd name="connsiteX2501" fmla="*/ 1117110 w 11015443"/>
              <a:gd name="connsiteY2501" fmla="*/ 2623014 h 8960833"/>
              <a:gd name="connsiteX2502" fmla="*/ 1117110 w 11015443"/>
              <a:gd name="connsiteY2502" fmla="*/ 2623861 h 8960833"/>
              <a:gd name="connsiteX2503" fmla="*/ 1112224 w 11015443"/>
              <a:gd name="connsiteY2503" fmla="*/ 2620171 h 8960833"/>
              <a:gd name="connsiteX2504" fmla="*/ 1109553 w 11015443"/>
              <a:gd name="connsiteY2504" fmla="*/ 2621798 h 8960833"/>
              <a:gd name="connsiteX2505" fmla="*/ 1109553 w 11015443"/>
              <a:gd name="connsiteY2505" fmla="*/ 2621428 h 8960833"/>
              <a:gd name="connsiteX2506" fmla="*/ 1109553 w 11015443"/>
              <a:gd name="connsiteY2506" fmla="*/ 2616772 h 8960833"/>
              <a:gd name="connsiteX2507" fmla="*/ 1101172 w 11015443"/>
              <a:gd name="connsiteY2507" fmla="*/ 2607567 h 8960833"/>
              <a:gd name="connsiteX2508" fmla="*/ 1103691 w 11015443"/>
              <a:gd name="connsiteY2508" fmla="*/ 2606721 h 8960833"/>
              <a:gd name="connsiteX2509" fmla="*/ 1100349 w 11015443"/>
              <a:gd name="connsiteY2509" fmla="*/ 2593760 h 8960833"/>
              <a:gd name="connsiteX2510" fmla="*/ 1095746 w 11015443"/>
              <a:gd name="connsiteY2510" fmla="*/ 2590798 h 8960833"/>
              <a:gd name="connsiteX2511" fmla="*/ 1096570 w 11015443"/>
              <a:gd name="connsiteY2511" fmla="*/ 2590004 h 8960833"/>
              <a:gd name="connsiteX2512" fmla="*/ 1093663 w 11015443"/>
              <a:gd name="connsiteY2512" fmla="*/ 2587888 h 8960833"/>
              <a:gd name="connsiteX2513" fmla="*/ 1095746 w 11015443"/>
              <a:gd name="connsiteY2513" fmla="*/ 2586619 h 8960833"/>
              <a:gd name="connsiteX2514" fmla="*/ 1090320 w 11015443"/>
              <a:gd name="connsiteY2514" fmla="*/ 2573235 h 8960833"/>
              <a:gd name="connsiteX2515" fmla="*/ 1085718 w 11015443"/>
              <a:gd name="connsiteY2515" fmla="*/ 2571171 h 8960833"/>
              <a:gd name="connsiteX2516" fmla="*/ 1088237 w 11015443"/>
              <a:gd name="connsiteY2516" fmla="*/ 2564876 h 8960833"/>
              <a:gd name="connsiteX2517" fmla="*/ 1083635 w 11015443"/>
              <a:gd name="connsiteY2517" fmla="*/ 2560697 h 8960833"/>
              <a:gd name="connsiteX2518" fmla="*/ 1086106 w 11015443"/>
              <a:gd name="connsiteY2518" fmla="*/ 2560274 h 8960833"/>
              <a:gd name="connsiteX2519" fmla="*/ 1086541 w 11015443"/>
              <a:gd name="connsiteY2519" fmla="*/ 2554402 h 8960833"/>
              <a:gd name="connsiteX2520" fmla="*/ 1084894 w 11015443"/>
              <a:gd name="connsiteY2520" fmla="*/ 2548953 h 8960833"/>
              <a:gd name="connsiteX2521" fmla="*/ 1079420 w 11015443"/>
              <a:gd name="connsiteY2521" fmla="*/ 2554825 h 8960833"/>
              <a:gd name="connsiteX2522" fmla="*/ 1081503 w 11015443"/>
              <a:gd name="connsiteY2522" fmla="*/ 2543557 h 8960833"/>
              <a:gd name="connsiteX2523" fmla="*/ 1082763 w 11015443"/>
              <a:gd name="connsiteY2523" fmla="*/ 2547313 h 8960833"/>
              <a:gd name="connsiteX2524" fmla="*/ 1082763 w 11015443"/>
              <a:gd name="connsiteY2524" fmla="*/ 2534776 h 8960833"/>
              <a:gd name="connsiteX2525" fmla="*/ 1086105 w 11015443"/>
              <a:gd name="connsiteY2525" fmla="*/ 2538955 h 8960833"/>
              <a:gd name="connsiteX2526" fmla="*/ 1084022 w 11015443"/>
              <a:gd name="connsiteY2526" fmla="*/ 2534776 h 8960833"/>
              <a:gd name="connsiteX2527" fmla="*/ 1085282 w 11015443"/>
              <a:gd name="connsiteY2527" fmla="*/ 2535146 h 8960833"/>
              <a:gd name="connsiteX2528" fmla="*/ 1081939 w 11015443"/>
              <a:gd name="connsiteY2528" fmla="*/ 2530544 h 8960833"/>
              <a:gd name="connsiteX2529" fmla="*/ 1080680 w 11015443"/>
              <a:gd name="connsiteY2529" fmla="*/ 2522609 h 8960833"/>
              <a:gd name="connsiteX2530" fmla="*/ 1081503 w 11015443"/>
              <a:gd name="connsiteY2530" fmla="*/ 2523032 h 8960833"/>
              <a:gd name="connsiteX2531" fmla="*/ 1079420 w 11015443"/>
              <a:gd name="connsiteY2531" fmla="*/ 2518006 h 8960833"/>
              <a:gd name="connsiteX2532" fmla="*/ 1079657 w 11015443"/>
              <a:gd name="connsiteY2532" fmla="*/ 2517658 h 8960833"/>
              <a:gd name="connsiteX2533" fmla="*/ 1081116 w 11015443"/>
              <a:gd name="connsiteY2533" fmla="*/ 2515520 h 8960833"/>
              <a:gd name="connsiteX2534" fmla="*/ 1077337 w 11015443"/>
              <a:gd name="connsiteY2534" fmla="*/ 2505046 h 8960833"/>
              <a:gd name="connsiteX2535" fmla="*/ 1077773 w 11015443"/>
              <a:gd name="connsiteY2535" fmla="*/ 2506739 h 8960833"/>
              <a:gd name="connsiteX2536" fmla="*/ 1079033 w 11015443"/>
              <a:gd name="connsiteY2536" fmla="*/ 2504199 h 8960833"/>
              <a:gd name="connsiteX2537" fmla="*/ 1072735 w 11015443"/>
              <a:gd name="connsiteY2537" fmla="*/ 2492508 h 8960833"/>
              <a:gd name="connsiteX2538" fmla="*/ 1076513 w 11015443"/>
              <a:gd name="connsiteY2538" fmla="*/ 2497111 h 8960833"/>
              <a:gd name="connsiteX2539" fmla="*/ 1078049 w 11015443"/>
              <a:gd name="connsiteY2539" fmla="*/ 2493214 h 8960833"/>
              <a:gd name="connsiteX2540" fmla="*/ 1078596 w 11015443"/>
              <a:gd name="connsiteY2540" fmla="*/ 2497534 h 8960833"/>
              <a:gd name="connsiteX2541" fmla="*/ 1078161 w 11015443"/>
              <a:gd name="connsiteY2541" fmla="*/ 2492931 h 8960833"/>
              <a:gd name="connsiteX2542" fmla="*/ 1078049 w 11015443"/>
              <a:gd name="connsiteY2542" fmla="*/ 2493214 h 8960833"/>
              <a:gd name="connsiteX2543" fmla="*/ 1076901 w 11015443"/>
              <a:gd name="connsiteY2543" fmla="*/ 2484150 h 8960833"/>
              <a:gd name="connsiteX2544" fmla="*/ 1080680 w 11015443"/>
              <a:gd name="connsiteY2544" fmla="*/ 2480341 h 8960833"/>
              <a:gd name="connsiteX2545" fmla="*/ 1076077 w 11015443"/>
              <a:gd name="connsiteY2545" fmla="*/ 2476585 h 8960833"/>
              <a:gd name="connsiteX2546" fmla="*/ 1079420 w 11015443"/>
              <a:gd name="connsiteY2546" fmla="*/ 2473252 h 8960833"/>
              <a:gd name="connsiteX2547" fmla="*/ 1081939 w 11015443"/>
              <a:gd name="connsiteY2547" fmla="*/ 2456906 h 8960833"/>
              <a:gd name="connsiteX2548" fmla="*/ 1081503 w 11015443"/>
              <a:gd name="connsiteY2548" fmla="*/ 2454843 h 8960833"/>
              <a:gd name="connsiteX2549" fmla="*/ 1083635 w 11015443"/>
              <a:gd name="connsiteY2549" fmla="*/ 2438497 h 8960833"/>
              <a:gd name="connsiteX2550" fmla="*/ 1086977 w 11015443"/>
              <a:gd name="connsiteY2550" fmla="*/ 2436434 h 8960833"/>
              <a:gd name="connsiteX2551" fmla="*/ 1087365 w 11015443"/>
              <a:gd name="connsiteY2551" fmla="*/ 2428498 h 8960833"/>
              <a:gd name="connsiteX2552" fmla="*/ 1090320 w 11015443"/>
              <a:gd name="connsiteY2552" fmla="*/ 2433524 h 8960833"/>
              <a:gd name="connsiteX2553" fmla="*/ 1090708 w 11015443"/>
              <a:gd name="connsiteY2553" fmla="*/ 2428075 h 8960833"/>
              <a:gd name="connsiteX2554" fmla="*/ 1092403 w 11015443"/>
              <a:gd name="connsiteY2554" fmla="*/ 2429292 h 8960833"/>
              <a:gd name="connsiteX2555" fmla="*/ 1092403 w 11015443"/>
              <a:gd name="connsiteY2555" fmla="*/ 2420510 h 8960833"/>
              <a:gd name="connsiteX2556" fmla="*/ 1091144 w 11015443"/>
              <a:gd name="connsiteY2556" fmla="*/ 2422626 h 8960833"/>
              <a:gd name="connsiteX2557" fmla="*/ 1094922 w 11015443"/>
              <a:gd name="connsiteY2557" fmla="*/ 2413845 h 8960833"/>
              <a:gd name="connsiteX2558" fmla="*/ 1096182 w 11015443"/>
              <a:gd name="connsiteY2558" fmla="*/ 2415908 h 8960833"/>
              <a:gd name="connsiteX2559" fmla="*/ 1095310 w 11015443"/>
              <a:gd name="connsiteY2559" fmla="*/ 2420934 h 8960833"/>
              <a:gd name="connsiteX2560" fmla="*/ 1098265 w 11015443"/>
              <a:gd name="connsiteY2560" fmla="*/ 2417601 h 8960833"/>
              <a:gd name="connsiteX2561" fmla="*/ 1096570 w 11015443"/>
              <a:gd name="connsiteY2561" fmla="*/ 2411729 h 8960833"/>
              <a:gd name="connsiteX2562" fmla="*/ 1100784 w 11015443"/>
              <a:gd name="connsiteY2562" fmla="*/ 2402101 h 8960833"/>
              <a:gd name="connsiteX2563" fmla="*/ 1102432 w 11015443"/>
              <a:gd name="connsiteY2563" fmla="*/ 2404217 h 8960833"/>
              <a:gd name="connsiteX2564" fmla="*/ 1104127 w 11015443"/>
              <a:gd name="connsiteY2564" fmla="*/ 2400038 h 8960833"/>
              <a:gd name="connsiteX2565" fmla="*/ 1104515 w 11015443"/>
              <a:gd name="connsiteY2565" fmla="*/ 2404217 h 8960833"/>
              <a:gd name="connsiteX2566" fmla="*/ 1107906 w 11015443"/>
              <a:gd name="connsiteY2566" fmla="*/ 2393743 h 8960833"/>
              <a:gd name="connsiteX2567" fmla="*/ 1109553 w 11015443"/>
              <a:gd name="connsiteY2567" fmla="*/ 2395012 h 8960833"/>
              <a:gd name="connsiteX2568" fmla="*/ 1112508 w 11015443"/>
              <a:gd name="connsiteY2568" fmla="*/ 2387871 h 8960833"/>
              <a:gd name="connsiteX2569" fmla="*/ 1111249 w 11015443"/>
              <a:gd name="connsiteY2569" fmla="*/ 2384115 h 8960833"/>
              <a:gd name="connsiteX2570" fmla="*/ 1117498 w 11015443"/>
              <a:gd name="connsiteY2570" fmla="*/ 2380359 h 8960833"/>
              <a:gd name="connsiteX2571" fmla="*/ 1116504 w 11015443"/>
              <a:gd name="connsiteY2571" fmla="*/ 2379617 h 8960833"/>
              <a:gd name="connsiteX2572" fmla="*/ 1122161 w 11015443"/>
              <a:gd name="connsiteY2572" fmla="*/ 2376391 h 8960833"/>
              <a:gd name="connsiteX2573" fmla="*/ 1129658 w 11015443"/>
              <a:gd name="connsiteY2573" fmla="*/ 2371577 h 8960833"/>
              <a:gd name="connsiteX2574" fmla="*/ 1122924 w 11015443"/>
              <a:gd name="connsiteY2574" fmla="*/ 2372424 h 8960833"/>
              <a:gd name="connsiteX2575" fmla="*/ 1133388 w 11015443"/>
              <a:gd name="connsiteY2575" fmla="*/ 2364859 h 8960833"/>
              <a:gd name="connsiteX2576" fmla="*/ 1132565 w 11015443"/>
              <a:gd name="connsiteY2576" fmla="*/ 2368668 h 8960833"/>
              <a:gd name="connsiteX2577" fmla="*/ 1135520 w 11015443"/>
              <a:gd name="connsiteY2577" fmla="*/ 2365282 h 8960833"/>
              <a:gd name="connsiteX2578" fmla="*/ 1136343 w 11015443"/>
              <a:gd name="connsiteY2578" fmla="*/ 2366975 h 8960833"/>
              <a:gd name="connsiteX2579" fmla="*/ 1142205 w 11015443"/>
              <a:gd name="connsiteY2579" fmla="*/ 2361949 h 8960833"/>
              <a:gd name="connsiteX2580" fmla="*/ 1146372 w 11015443"/>
              <a:gd name="connsiteY2580" fmla="*/ 2357347 h 8960833"/>
              <a:gd name="connsiteX2581" fmla="*/ 1152669 w 11015443"/>
              <a:gd name="connsiteY2581" fmla="*/ 2355654 h 8960833"/>
              <a:gd name="connsiteX2582" fmla="*/ 1145935 w 11015443"/>
              <a:gd name="connsiteY2582" fmla="*/ 2360257 h 8960833"/>
              <a:gd name="connsiteX2583" fmla="*/ 1142205 w 11015443"/>
              <a:gd name="connsiteY2583" fmla="*/ 2364489 h 8960833"/>
              <a:gd name="connsiteX2584" fmla="*/ 1147631 w 11015443"/>
              <a:gd name="connsiteY2584" fmla="*/ 2361950 h 8960833"/>
              <a:gd name="connsiteX2585" fmla="*/ 1145112 w 11015443"/>
              <a:gd name="connsiteY2585" fmla="*/ 2365705 h 8960833"/>
              <a:gd name="connsiteX2586" fmla="*/ 1152233 w 11015443"/>
              <a:gd name="connsiteY2586" fmla="*/ 2361526 h 8960833"/>
              <a:gd name="connsiteX2587" fmla="*/ 1157272 w 11015443"/>
              <a:gd name="connsiteY2587" fmla="*/ 2356924 h 8960833"/>
              <a:gd name="connsiteX2588" fmla="*/ 1150974 w 11015443"/>
              <a:gd name="connsiteY2588" fmla="*/ 2360257 h 8960833"/>
              <a:gd name="connsiteX2589" fmla="*/ 1154753 w 11015443"/>
              <a:gd name="connsiteY2589" fmla="*/ 2355284 h 8960833"/>
              <a:gd name="connsiteX2590" fmla="*/ 1159743 w 11015443"/>
              <a:gd name="connsiteY2590" fmla="*/ 2353591 h 8960833"/>
              <a:gd name="connsiteX2591" fmla="*/ 1164345 w 11015443"/>
              <a:gd name="connsiteY2591" fmla="*/ 2352322 h 8960833"/>
              <a:gd name="connsiteX2592" fmla="*/ 1162698 w 11015443"/>
              <a:gd name="connsiteY2592" fmla="*/ 2353168 h 8960833"/>
              <a:gd name="connsiteX2593" fmla="*/ 1171466 w 11015443"/>
              <a:gd name="connsiteY2593" fmla="*/ 2353591 h 8960833"/>
              <a:gd name="connsiteX2594" fmla="*/ 1176505 w 11015443"/>
              <a:gd name="connsiteY2594" fmla="*/ 2355654 h 8960833"/>
              <a:gd name="connsiteX2595" fmla="*/ 1181543 w 11015443"/>
              <a:gd name="connsiteY2595" fmla="*/ 2354438 h 8960833"/>
              <a:gd name="connsiteX2596" fmla="*/ 1182803 w 11015443"/>
              <a:gd name="connsiteY2596" fmla="*/ 2352321 h 8960833"/>
              <a:gd name="connsiteX2597" fmla="*/ 1176505 w 11015443"/>
              <a:gd name="connsiteY2597" fmla="*/ 2349412 h 8960833"/>
              <a:gd name="connsiteX2598" fmla="*/ 1184450 w 11015443"/>
              <a:gd name="connsiteY2598" fmla="*/ 2350259 h 8960833"/>
              <a:gd name="connsiteX2599" fmla="*/ 1189488 w 11015443"/>
              <a:gd name="connsiteY2599" fmla="*/ 2349412 h 8960833"/>
              <a:gd name="connsiteX2600" fmla="*/ 1192395 w 11015443"/>
              <a:gd name="connsiteY2600" fmla="*/ 2349835 h 8960833"/>
              <a:gd name="connsiteX2601" fmla="*/ 1195738 w 11015443"/>
              <a:gd name="connsiteY2601" fmla="*/ 2351052 h 8960833"/>
              <a:gd name="connsiteX2602" fmla="*/ 1194090 w 11015443"/>
              <a:gd name="connsiteY2602" fmla="*/ 2354861 h 8960833"/>
              <a:gd name="connsiteX2603" fmla="*/ 1201212 w 11015443"/>
              <a:gd name="connsiteY2603" fmla="*/ 2353168 h 8960833"/>
              <a:gd name="connsiteX2604" fmla="*/ 1202423 w 11015443"/>
              <a:gd name="connsiteY2604" fmla="*/ 2354861 h 8960833"/>
              <a:gd name="connsiteX2605" fmla="*/ 1214146 w 11015443"/>
              <a:gd name="connsiteY2605" fmla="*/ 2352745 h 8960833"/>
              <a:gd name="connsiteX2606" fmla="*/ 1214583 w 11015443"/>
              <a:gd name="connsiteY2606" fmla="*/ 2356078 h 8960833"/>
              <a:gd name="connsiteX2607" fmla="*/ 1221268 w 11015443"/>
              <a:gd name="connsiteY2607" fmla="*/ 2357347 h 8960833"/>
              <a:gd name="connsiteX2608" fmla="*/ 1220832 w 11015443"/>
              <a:gd name="connsiteY2608" fmla="*/ 2357347 h 8960833"/>
              <a:gd name="connsiteX2609" fmla="*/ 1225871 w 11015443"/>
              <a:gd name="connsiteY2609" fmla="*/ 2359463 h 8960833"/>
              <a:gd name="connsiteX2610" fmla="*/ 1228390 w 11015443"/>
              <a:gd name="connsiteY2610" fmla="*/ 2361526 h 8960833"/>
              <a:gd name="connsiteX2611" fmla="*/ 1235075 w 11015443"/>
              <a:gd name="connsiteY2611" fmla="*/ 2364859 h 8960833"/>
              <a:gd name="connsiteX2612" fmla="*/ 1234639 w 11015443"/>
              <a:gd name="connsiteY2612" fmla="*/ 2363642 h 8960833"/>
              <a:gd name="connsiteX2613" fmla="*/ 1264772 w 11015443"/>
              <a:gd name="connsiteY2613" fmla="*/ 2384538 h 8960833"/>
              <a:gd name="connsiteX2614" fmla="*/ 1262253 w 11015443"/>
              <a:gd name="connsiteY2614" fmla="*/ 2381205 h 8960833"/>
              <a:gd name="connsiteX2615" fmla="*/ 1266032 w 11015443"/>
              <a:gd name="connsiteY2615" fmla="*/ 2384115 h 8960833"/>
              <a:gd name="connsiteX2616" fmla="*/ 1270247 w 11015443"/>
              <a:gd name="connsiteY2616" fmla="*/ 2389140 h 8960833"/>
              <a:gd name="connsiteX2617" fmla="*/ 1268115 w 11015443"/>
              <a:gd name="connsiteY2617" fmla="*/ 2387500 h 8960833"/>
              <a:gd name="connsiteX2618" fmla="*/ 1268987 w 11015443"/>
              <a:gd name="connsiteY2618" fmla="*/ 2392473 h 8960833"/>
              <a:gd name="connsiteX2619" fmla="*/ 1270634 w 11015443"/>
              <a:gd name="connsiteY2619" fmla="*/ 2392103 h 8960833"/>
              <a:gd name="connsiteX2620" fmla="*/ 1270247 w 11015443"/>
              <a:gd name="connsiteY2620" fmla="*/ 2393743 h 8960833"/>
              <a:gd name="connsiteX2621" fmla="*/ 1273977 w 11015443"/>
              <a:gd name="connsiteY2621" fmla="*/ 2394589 h 8960833"/>
              <a:gd name="connsiteX2622" fmla="*/ 1278579 w 11015443"/>
              <a:gd name="connsiteY2622" fmla="*/ 2404217 h 8960833"/>
              <a:gd name="connsiteX2623" fmla="*/ 1283181 w 11015443"/>
              <a:gd name="connsiteY2623" fmla="*/ 2414268 h 8960833"/>
              <a:gd name="connsiteX2624" fmla="*/ 1283181 w 11015443"/>
              <a:gd name="connsiteY2624" fmla="*/ 2408396 h 8960833"/>
              <a:gd name="connsiteX2625" fmla="*/ 1284441 w 11015443"/>
              <a:gd name="connsiteY2625" fmla="*/ 2412999 h 8960833"/>
              <a:gd name="connsiteX2626" fmla="*/ 1829462 w 11015443"/>
              <a:gd name="connsiteY2626" fmla="*/ 3288646 h 8960833"/>
              <a:gd name="connsiteX2627" fmla="*/ 1828773 w 11015443"/>
              <a:gd name="connsiteY2627" fmla="*/ 3289139 h 8960833"/>
              <a:gd name="connsiteX2628" fmla="*/ 1829029 w 11015443"/>
              <a:gd name="connsiteY2628" fmla="*/ 3288902 h 8960833"/>
              <a:gd name="connsiteX2629" fmla="*/ 1834248 w 11015443"/>
              <a:gd name="connsiteY2629" fmla="*/ 3285806 h 8960833"/>
              <a:gd name="connsiteX2630" fmla="*/ 1829462 w 11015443"/>
              <a:gd name="connsiteY2630" fmla="*/ 3288646 h 8960833"/>
              <a:gd name="connsiteX2631" fmla="*/ 1831728 w 11015443"/>
              <a:gd name="connsiteY2631" fmla="*/ 3287023 h 8960833"/>
              <a:gd name="connsiteX2632" fmla="*/ 1353912 w 11015443"/>
              <a:gd name="connsiteY2632" fmla="*/ 2455689 h 8960833"/>
              <a:gd name="connsiteX2633" fmla="*/ 1353912 w 11015443"/>
              <a:gd name="connsiteY2633" fmla="*/ 2459022 h 8960833"/>
              <a:gd name="connsiteX2634" fmla="*/ 1353088 w 11015443"/>
              <a:gd name="connsiteY2634" fmla="*/ 2459022 h 8960833"/>
              <a:gd name="connsiteX2635" fmla="*/ 1353912 w 11015443"/>
              <a:gd name="connsiteY2635" fmla="*/ 2455689 h 8960833"/>
              <a:gd name="connsiteX2636" fmla="*/ 1460600 w 11015443"/>
              <a:gd name="connsiteY2636" fmla="*/ 2631710 h 8960833"/>
              <a:gd name="connsiteX2637" fmla="*/ 1458505 w 11015443"/>
              <a:gd name="connsiteY2637" fmla="*/ 2632642 h 8960833"/>
              <a:gd name="connsiteX2638" fmla="*/ 1457682 w 11015443"/>
              <a:gd name="connsiteY2638" fmla="*/ 2632642 h 8960833"/>
              <a:gd name="connsiteX2639" fmla="*/ 1460600 w 11015443"/>
              <a:gd name="connsiteY2639" fmla="*/ 2631710 h 8960833"/>
              <a:gd name="connsiteX2640" fmla="*/ 1041077 w 11015443"/>
              <a:gd name="connsiteY2640" fmla="*/ 1912217 h 8960833"/>
              <a:gd name="connsiteX2641" fmla="*/ 1040668 w 11015443"/>
              <a:gd name="connsiteY2641" fmla="*/ 1912961 h 8960833"/>
              <a:gd name="connsiteX2642" fmla="*/ 1040798 w 11015443"/>
              <a:gd name="connsiteY2642" fmla="*/ 1912636 h 8960833"/>
              <a:gd name="connsiteX2643" fmla="*/ 1418670 w 11015443"/>
              <a:gd name="connsiteY2643" fmla="*/ 2551437 h 8960833"/>
              <a:gd name="connsiteX2644" fmla="*/ 1409575 w 11015443"/>
              <a:gd name="connsiteY2644" fmla="*/ 2546890 h 8960833"/>
              <a:gd name="connsiteX2645" fmla="*/ 1409963 w 11015443"/>
              <a:gd name="connsiteY2645" fmla="*/ 2544351 h 8960833"/>
              <a:gd name="connsiteX2646" fmla="*/ 1416285 w 11015443"/>
              <a:gd name="connsiteY2646" fmla="*/ 2549066 h 8960833"/>
              <a:gd name="connsiteX2647" fmla="*/ 1418780 w 11015443"/>
              <a:gd name="connsiteY2647" fmla="*/ 2551492 h 8960833"/>
              <a:gd name="connsiteX2648" fmla="*/ 1418819 w 11015443"/>
              <a:gd name="connsiteY2648" fmla="*/ 2551585 h 8960833"/>
              <a:gd name="connsiteX2649" fmla="*/ 1418670 w 11015443"/>
              <a:gd name="connsiteY2649" fmla="*/ 2551437 h 8960833"/>
              <a:gd name="connsiteX2650" fmla="*/ 1044164 w 11015443"/>
              <a:gd name="connsiteY2650" fmla="*/ 1907590 h 8960833"/>
              <a:gd name="connsiteX2651" fmla="*/ 1041077 w 11015443"/>
              <a:gd name="connsiteY2651" fmla="*/ 1912217 h 8960833"/>
              <a:gd name="connsiteX2652" fmla="*/ 1042418 w 11015443"/>
              <a:gd name="connsiteY2652" fmla="*/ 1909776 h 8960833"/>
              <a:gd name="connsiteX2653" fmla="*/ 1350133 w 11015443"/>
              <a:gd name="connsiteY2653" fmla="*/ 2409243 h 8960833"/>
              <a:gd name="connsiteX2654" fmla="*/ 1347614 w 11015443"/>
              <a:gd name="connsiteY2654" fmla="*/ 2410882 h 8960833"/>
              <a:gd name="connsiteX2655" fmla="*/ 1347614 w 11015443"/>
              <a:gd name="connsiteY2655" fmla="*/ 2410089 h 8960833"/>
              <a:gd name="connsiteX2656" fmla="*/ 1346990 w 11015443"/>
              <a:gd name="connsiteY2656" fmla="*/ 2384135 h 8960833"/>
              <a:gd name="connsiteX2657" fmla="*/ 1347053 w 11015443"/>
              <a:gd name="connsiteY2657" fmla="*/ 2385703 h 8960833"/>
              <a:gd name="connsiteX2658" fmla="*/ 1346790 w 11015443"/>
              <a:gd name="connsiteY2658" fmla="*/ 2386231 h 8960833"/>
              <a:gd name="connsiteX2659" fmla="*/ 1345989 w 11015443"/>
              <a:gd name="connsiteY2659" fmla="*/ 2383291 h 8960833"/>
              <a:gd name="connsiteX2660" fmla="*/ 1345064 w 11015443"/>
              <a:gd name="connsiteY2660" fmla="*/ 2379896 h 8960833"/>
              <a:gd name="connsiteX2661" fmla="*/ 1345989 w 11015443"/>
              <a:gd name="connsiteY2661" fmla="*/ 2383291 h 8960833"/>
              <a:gd name="connsiteX2662" fmla="*/ 1343012 w 11015443"/>
              <a:gd name="connsiteY2662" fmla="*/ 2380782 h 8960833"/>
              <a:gd name="connsiteX2663" fmla="*/ 1345064 w 11015443"/>
              <a:gd name="connsiteY2663" fmla="*/ 2379896 h 8960833"/>
              <a:gd name="connsiteX2664" fmla="*/ 1347662 w 11015443"/>
              <a:gd name="connsiteY2664" fmla="*/ 2370381 h 8960833"/>
              <a:gd name="connsiteX2665" fmla="*/ 1346354 w 11015443"/>
              <a:gd name="connsiteY2665" fmla="*/ 2374487 h 8960833"/>
              <a:gd name="connsiteX2666" fmla="*/ 1346790 w 11015443"/>
              <a:gd name="connsiteY2666" fmla="*/ 2369091 h 8960833"/>
              <a:gd name="connsiteX2667" fmla="*/ 1347662 w 11015443"/>
              <a:gd name="connsiteY2667" fmla="*/ 2370381 h 8960833"/>
              <a:gd name="connsiteX2668" fmla="*/ 1502445 w 11015443"/>
              <a:gd name="connsiteY2668" fmla="*/ 2622221 h 8960833"/>
              <a:gd name="connsiteX2669" fmla="*/ 1498272 w 11015443"/>
              <a:gd name="connsiteY2669" fmla="*/ 2622595 h 8960833"/>
              <a:gd name="connsiteX2670" fmla="*/ 1498230 w 11015443"/>
              <a:gd name="connsiteY2670" fmla="*/ 2622591 h 8960833"/>
              <a:gd name="connsiteX2671" fmla="*/ 1502445 w 11015443"/>
              <a:gd name="connsiteY2671" fmla="*/ 2622221 h 8960833"/>
              <a:gd name="connsiteX2672" fmla="*/ 1474395 w 11015443"/>
              <a:gd name="connsiteY2672" fmla="*/ 2570748 h 8960833"/>
              <a:gd name="connsiteX2673" fmla="*/ 1475992 w 11015443"/>
              <a:gd name="connsiteY2673" fmla="*/ 2574926 h 8960833"/>
              <a:gd name="connsiteX2674" fmla="*/ 1475655 w 11015443"/>
              <a:gd name="connsiteY2674" fmla="*/ 2575774 h 8960833"/>
              <a:gd name="connsiteX2675" fmla="*/ 1476316 w 11015443"/>
              <a:gd name="connsiteY2675" fmla="*/ 2575774 h 8960833"/>
              <a:gd name="connsiteX2676" fmla="*/ 1476478 w 11015443"/>
              <a:gd name="connsiteY2676" fmla="*/ 2576197 h 8960833"/>
              <a:gd name="connsiteX2677" fmla="*/ 1469793 w 11015443"/>
              <a:gd name="connsiteY2677" fmla="*/ 2577414 h 8960833"/>
              <a:gd name="connsiteX2678" fmla="*/ 1474395 w 11015443"/>
              <a:gd name="connsiteY2678" fmla="*/ 2570748 h 8960833"/>
              <a:gd name="connsiteX2679" fmla="*/ 826591 w 11015443"/>
              <a:gd name="connsiteY2679" fmla="*/ 1464369 h 8960833"/>
              <a:gd name="connsiteX2680" fmla="*/ 827848 w 11015443"/>
              <a:gd name="connsiteY2680" fmla="*/ 1466993 h 8960833"/>
              <a:gd name="connsiteX2681" fmla="*/ 827062 w 11015443"/>
              <a:gd name="connsiteY2681" fmla="*/ 1467370 h 8960833"/>
              <a:gd name="connsiteX2682" fmla="*/ 802760 w 11015443"/>
              <a:gd name="connsiteY2682" fmla="*/ 1421051 h 8960833"/>
              <a:gd name="connsiteX2683" fmla="*/ 802751 w 11015443"/>
              <a:gd name="connsiteY2683" fmla="*/ 1421474 h 8960833"/>
              <a:gd name="connsiteX2684" fmla="*/ 802042 w 11015443"/>
              <a:gd name="connsiteY2684" fmla="*/ 1419995 h 8960833"/>
              <a:gd name="connsiteX2685" fmla="*/ 807340 w 11015443"/>
              <a:gd name="connsiteY2685" fmla="*/ 1428133 h 8960833"/>
              <a:gd name="connsiteX2686" fmla="*/ 805594 w 11015443"/>
              <a:gd name="connsiteY2686" fmla="*/ 1430319 h 8960833"/>
              <a:gd name="connsiteX2687" fmla="*/ 805251 w 11015443"/>
              <a:gd name="connsiteY2687" fmla="*/ 1429603 h 8960833"/>
              <a:gd name="connsiteX2688" fmla="*/ 750950 w 11015443"/>
              <a:gd name="connsiteY2688" fmla="*/ 1292922 h 8960833"/>
              <a:gd name="connsiteX2689" fmla="*/ 750718 w 11015443"/>
              <a:gd name="connsiteY2689" fmla="*/ 1293371 h 8960833"/>
              <a:gd name="connsiteX2690" fmla="*/ 750834 w 11015443"/>
              <a:gd name="connsiteY2690" fmla="*/ 1292777 h 8960833"/>
              <a:gd name="connsiteX2691" fmla="*/ 754270 w 11015443"/>
              <a:gd name="connsiteY2691" fmla="*/ 1286495 h 8960833"/>
              <a:gd name="connsiteX2692" fmla="*/ 752830 w 11015443"/>
              <a:gd name="connsiteY2692" fmla="*/ 1296044 h 8960833"/>
              <a:gd name="connsiteX2693" fmla="*/ 751915 w 11015443"/>
              <a:gd name="connsiteY2693" fmla="*/ 1294136 h 8960833"/>
              <a:gd name="connsiteX2694" fmla="*/ 750950 w 11015443"/>
              <a:gd name="connsiteY2694" fmla="*/ 1292922 h 8960833"/>
              <a:gd name="connsiteX2695" fmla="*/ 757488 w 11015443"/>
              <a:gd name="connsiteY2695" fmla="*/ 1283977 h 8960833"/>
              <a:gd name="connsiteX2696" fmla="*/ 757483 w 11015443"/>
              <a:gd name="connsiteY2696" fmla="*/ 1286363 h 8960833"/>
              <a:gd name="connsiteX2697" fmla="*/ 756176 w 11015443"/>
              <a:gd name="connsiteY2697" fmla="*/ 1284643 h 8960833"/>
              <a:gd name="connsiteX2698" fmla="*/ 757488 w 11015443"/>
              <a:gd name="connsiteY2698" fmla="*/ 1283977 h 8960833"/>
              <a:gd name="connsiteX2699" fmla="*/ 892271 w 11015443"/>
              <a:gd name="connsiteY2699" fmla="*/ 1497826 h 8960833"/>
              <a:gd name="connsiteX2700" fmla="*/ 891118 w 11015443"/>
              <a:gd name="connsiteY2700" fmla="*/ 1497440 h 8960833"/>
              <a:gd name="connsiteX2701" fmla="*/ 891301 w 11015443"/>
              <a:gd name="connsiteY2701" fmla="*/ 1497822 h 8960833"/>
              <a:gd name="connsiteX2702" fmla="*/ 760862 w 11015443"/>
              <a:gd name="connsiteY2702" fmla="*/ 1273127 h 8960833"/>
              <a:gd name="connsiteX2703" fmla="*/ 761035 w 11015443"/>
              <a:gd name="connsiteY2703" fmla="*/ 1275391 h 8960833"/>
              <a:gd name="connsiteX2704" fmla="*/ 758591 w 11015443"/>
              <a:gd name="connsiteY2704" fmla="*/ 1274216 h 8960833"/>
              <a:gd name="connsiteX2705" fmla="*/ 760862 w 11015443"/>
              <a:gd name="connsiteY2705" fmla="*/ 1273127 h 8960833"/>
              <a:gd name="connsiteX2706" fmla="*/ 1525021 w 11015443"/>
              <a:gd name="connsiteY2706" fmla="*/ 2568209 h 8960833"/>
              <a:gd name="connsiteX2707" fmla="*/ 1519159 w 11015443"/>
              <a:gd name="connsiteY2707" fmla="*/ 2571595 h 8960833"/>
              <a:gd name="connsiteX2708" fmla="*/ 1521678 w 11015443"/>
              <a:gd name="connsiteY2708" fmla="*/ 2567363 h 8960833"/>
              <a:gd name="connsiteX2709" fmla="*/ 1525021 w 11015443"/>
              <a:gd name="connsiteY2709" fmla="*/ 2568209 h 8960833"/>
              <a:gd name="connsiteX2710" fmla="*/ 766849 w 11015443"/>
              <a:gd name="connsiteY2710" fmla="*/ 1230365 h 8960833"/>
              <a:gd name="connsiteX2711" fmla="*/ 765836 w 11015443"/>
              <a:gd name="connsiteY2711" fmla="*/ 1234078 h 8960833"/>
              <a:gd name="connsiteX2712" fmla="*/ 766429 w 11015443"/>
              <a:gd name="connsiteY2712" fmla="*/ 1231505 h 8960833"/>
              <a:gd name="connsiteX2713" fmla="*/ 1031987 w 11015443"/>
              <a:gd name="connsiteY2713" fmla="*/ 1670261 h 8960833"/>
              <a:gd name="connsiteX2714" fmla="*/ 1062034 w 11015443"/>
              <a:gd name="connsiteY2714" fmla="*/ 1810381 h 8960833"/>
              <a:gd name="connsiteX2715" fmla="*/ 1061448 w 11015443"/>
              <a:gd name="connsiteY2715" fmla="*/ 1833365 h 8960833"/>
              <a:gd name="connsiteX2716" fmla="*/ 1061409 w 11015443"/>
              <a:gd name="connsiteY2716" fmla="*/ 1836199 h 8960833"/>
              <a:gd name="connsiteX2717" fmla="*/ 1061215 w 11015443"/>
              <a:gd name="connsiteY2717" fmla="*/ 1837700 h 8960833"/>
              <a:gd name="connsiteX2718" fmla="*/ 1060041 w 11015443"/>
              <a:gd name="connsiteY2718" fmla="*/ 1849820 h 8960833"/>
              <a:gd name="connsiteX2719" fmla="*/ 1059875 w 11015443"/>
              <a:gd name="connsiteY2719" fmla="*/ 1850369 h 8960833"/>
              <a:gd name="connsiteX2720" fmla="*/ 1059665 w 11015443"/>
              <a:gd name="connsiteY2720" fmla="*/ 1850939 h 8960833"/>
              <a:gd name="connsiteX2721" fmla="*/ 1057366 w 11015443"/>
              <a:gd name="connsiteY2721" fmla="*/ 1865534 h 8960833"/>
              <a:gd name="connsiteX2722" fmla="*/ 1058247 w 11015443"/>
              <a:gd name="connsiteY2722" fmla="*/ 1869277 h 8960833"/>
              <a:gd name="connsiteX2723" fmla="*/ 1056956 w 11015443"/>
              <a:gd name="connsiteY2723" fmla="*/ 1868488 h 8960833"/>
              <a:gd name="connsiteX2724" fmla="*/ 1056579 w 11015443"/>
              <a:gd name="connsiteY2724" fmla="*/ 1869607 h 8960833"/>
              <a:gd name="connsiteX2725" fmla="*/ 1055283 w 11015443"/>
              <a:gd name="connsiteY2725" fmla="*/ 1878559 h 8960833"/>
              <a:gd name="connsiteX2726" fmla="*/ 1054358 w 11015443"/>
              <a:gd name="connsiteY2726" fmla="*/ 1878533 h 8960833"/>
              <a:gd name="connsiteX2727" fmla="*/ 1040798 w 11015443"/>
              <a:gd name="connsiteY2727" fmla="*/ 1912636 h 8960833"/>
              <a:gd name="connsiteX2728" fmla="*/ 1038756 w 11015443"/>
              <a:gd name="connsiteY2728" fmla="*/ 1915697 h 8960833"/>
              <a:gd name="connsiteX2729" fmla="*/ 1039715 w 11015443"/>
              <a:gd name="connsiteY2729" fmla="*/ 1913887 h 8960833"/>
              <a:gd name="connsiteX2730" fmla="*/ 1026107 w 11015443"/>
              <a:gd name="connsiteY2730" fmla="*/ 1932907 h 8960833"/>
              <a:gd name="connsiteX2731" fmla="*/ 1019481 w 11015443"/>
              <a:gd name="connsiteY2731" fmla="*/ 1939368 h 8960833"/>
              <a:gd name="connsiteX2732" fmla="*/ 1015076 w 11015443"/>
              <a:gd name="connsiteY2732" fmla="*/ 1945645 h 8960833"/>
              <a:gd name="connsiteX2733" fmla="*/ 982546 w 11015443"/>
              <a:gd name="connsiteY2733" fmla="*/ 1965874 h 8960833"/>
              <a:gd name="connsiteX2734" fmla="*/ 966688 w 11015443"/>
              <a:gd name="connsiteY2734" fmla="*/ 1973476 h 8960833"/>
              <a:gd name="connsiteX2735" fmla="*/ 960476 w 11015443"/>
              <a:gd name="connsiteY2735" fmla="*/ 1975984 h 8960833"/>
              <a:gd name="connsiteX2736" fmla="*/ 908487 w 11015443"/>
              <a:gd name="connsiteY2736" fmla="*/ 1994395 h 8960833"/>
              <a:gd name="connsiteX2737" fmla="*/ 905268 w 11015443"/>
              <a:gd name="connsiteY2737" fmla="*/ 1999223 h 8960833"/>
              <a:gd name="connsiteX2738" fmla="*/ 929337 w 11015443"/>
              <a:gd name="connsiteY2738" fmla="*/ 1991380 h 8960833"/>
              <a:gd name="connsiteX2739" fmla="*/ 909723 w 11015443"/>
              <a:gd name="connsiteY2739" fmla="*/ 2000784 h 8960833"/>
              <a:gd name="connsiteX2740" fmla="*/ 912188 w 11015443"/>
              <a:gd name="connsiteY2740" fmla="*/ 1998194 h 8960833"/>
              <a:gd name="connsiteX2741" fmla="*/ 912775 w 11015443"/>
              <a:gd name="connsiteY2741" fmla="*/ 1996504 h 8960833"/>
              <a:gd name="connsiteX2742" fmla="*/ 903179 w 11015443"/>
              <a:gd name="connsiteY2742" fmla="*/ 2000694 h 8960833"/>
              <a:gd name="connsiteX2743" fmla="*/ 896064 w 11015443"/>
              <a:gd name="connsiteY2743" fmla="*/ 1999412 h 8960833"/>
              <a:gd name="connsiteX2744" fmla="*/ 850656 w 11015443"/>
              <a:gd name="connsiteY2744" fmla="*/ 2006337 h 8960833"/>
              <a:gd name="connsiteX2745" fmla="*/ 850123 w 11015443"/>
              <a:gd name="connsiteY2745" fmla="*/ 2006123 h 8960833"/>
              <a:gd name="connsiteX2746" fmla="*/ 838671 w 11015443"/>
              <a:gd name="connsiteY2746" fmla="*/ 2007448 h 8960833"/>
              <a:gd name="connsiteX2747" fmla="*/ 830542 w 11015443"/>
              <a:gd name="connsiteY2747" fmla="*/ 2013691 h 8960833"/>
              <a:gd name="connsiteX2748" fmla="*/ 810118 w 11015443"/>
              <a:gd name="connsiteY2748" fmla="*/ 2014681 h 8960833"/>
              <a:gd name="connsiteX2749" fmla="*/ 805735 w 11015443"/>
              <a:gd name="connsiteY2749" fmla="*/ 2017194 h 8960833"/>
              <a:gd name="connsiteX2750" fmla="*/ 797951 w 11015443"/>
              <a:gd name="connsiteY2750" fmla="*/ 2015411 h 8960833"/>
              <a:gd name="connsiteX2751" fmla="*/ 792482 w 11015443"/>
              <a:gd name="connsiteY2751" fmla="*/ 2017563 h 8960833"/>
              <a:gd name="connsiteX2752" fmla="*/ 798233 w 11015443"/>
              <a:gd name="connsiteY2752" fmla="*/ 2010172 h 8960833"/>
              <a:gd name="connsiteX2753" fmla="*/ 794093 w 11015443"/>
              <a:gd name="connsiteY2753" fmla="*/ 2010279 h 8960833"/>
              <a:gd name="connsiteX2754" fmla="*/ 783987 w 11015443"/>
              <a:gd name="connsiteY2754" fmla="*/ 2010490 h 8960833"/>
              <a:gd name="connsiteX2755" fmla="*/ 783960 w 11015443"/>
              <a:gd name="connsiteY2755" fmla="*/ 2011441 h 8960833"/>
              <a:gd name="connsiteX2756" fmla="*/ 781183 w 11015443"/>
              <a:gd name="connsiteY2756" fmla="*/ 2011364 h 8960833"/>
              <a:gd name="connsiteX2757" fmla="*/ 781559 w 11015443"/>
              <a:gd name="connsiteY2757" fmla="*/ 2010245 h 8960833"/>
              <a:gd name="connsiteX2758" fmla="*/ 767707 w 11015443"/>
              <a:gd name="connsiteY2758" fmla="*/ 2010374 h 8960833"/>
              <a:gd name="connsiteX2759" fmla="*/ 773919 w 11015443"/>
              <a:gd name="connsiteY2759" fmla="*/ 2020419 h 8960833"/>
              <a:gd name="connsiteX2760" fmla="*/ 761003 w 11015443"/>
              <a:gd name="connsiteY2760" fmla="*/ 2018691 h 8960833"/>
              <a:gd name="connsiteX2761" fmla="*/ 733293 w 11015443"/>
              <a:gd name="connsiteY2761" fmla="*/ 2019948 h 8960833"/>
              <a:gd name="connsiteX2762" fmla="*/ 740423 w 11015443"/>
              <a:gd name="connsiteY2762" fmla="*/ 2018349 h 8960833"/>
              <a:gd name="connsiteX2763" fmla="*/ 722471 w 11015443"/>
              <a:gd name="connsiteY2763" fmla="*/ 2019563 h 8960833"/>
              <a:gd name="connsiteX2764" fmla="*/ 725164 w 11015443"/>
              <a:gd name="connsiteY2764" fmla="*/ 2013638 h 8960833"/>
              <a:gd name="connsiteX2765" fmla="*/ 692649 w 11015443"/>
              <a:gd name="connsiteY2765" fmla="*/ 2022243 h 8960833"/>
              <a:gd name="connsiteX2766" fmla="*/ 718919 w 11015443"/>
              <a:gd name="connsiteY2766" fmla="*/ 2017981 h 8960833"/>
              <a:gd name="connsiteX2767" fmla="*/ 701243 w 11015443"/>
              <a:gd name="connsiteY2767" fmla="*/ 2023697 h 8960833"/>
              <a:gd name="connsiteX2768" fmla="*/ 677073 w 11015443"/>
              <a:gd name="connsiteY2768" fmla="*/ 2024606 h 8960833"/>
              <a:gd name="connsiteX2769" fmla="*/ 685529 w 11015443"/>
              <a:gd name="connsiteY2769" fmla="*/ 2021960 h 8960833"/>
              <a:gd name="connsiteX2770" fmla="*/ 673389 w 11015443"/>
              <a:gd name="connsiteY2770" fmla="*/ 2021738 h 8960833"/>
              <a:gd name="connsiteX2771" fmla="*/ 695264 w 11015443"/>
              <a:gd name="connsiteY2771" fmla="*/ 2013129 h 8960833"/>
              <a:gd name="connsiteX2772" fmla="*/ 698811 w 11015443"/>
              <a:gd name="connsiteY2772" fmla="*/ 2011898 h 8960833"/>
              <a:gd name="connsiteX2773" fmla="*/ 677804 w 11015443"/>
              <a:gd name="connsiteY2773" fmla="*/ 2013579 h 8960833"/>
              <a:gd name="connsiteX2774" fmla="*/ 664224 w 11015443"/>
              <a:gd name="connsiteY2774" fmla="*/ 2022905 h 8960833"/>
              <a:gd name="connsiteX2775" fmla="*/ 659425 w 11015443"/>
              <a:gd name="connsiteY2775" fmla="*/ 2016816 h 8960833"/>
              <a:gd name="connsiteX2776" fmla="*/ 641905 w 11015443"/>
              <a:gd name="connsiteY2776" fmla="*/ 2023866 h 8960833"/>
              <a:gd name="connsiteX2777" fmla="*/ 635477 w 11015443"/>
              <a:gd name="connsiteY2777" fmla="*/ 2027827 h 8960833"/>
              <a:gd name="connsiteX2778" fmla="*/ 625305 w 11015443"/>
              <a:gd name="connsiteY2778" fmla="*/ 2031823 h 8960833"/>
              <a:gd name="connsiteX2779" fmla="*/ 632269 w 11015443"/>
              <a:gd name="connsiteY2779" fmla="*/ 2030773 h 8960833"/>
              <a:gd name="connsiteX2780" fmla="*/ 614733 w 11015443"/>
              <a:gd name="connsiteY2780" fmla="*/ 2036891 h 8960833"/>
              <a:gd name="connsiteX2781" fmla="*/ 610150 w 11015443"/>
              <a:gd name="connsiteY2781" fmla="*/ 2033046 h 8960833"/>
              <a:gd name="connsiteX2782" fmla="*/ 596475 w 11015443"/>
              <a:gd name="connsiteY2782" fmla="*/ 2043297 h 8960833"/>
              <a:gd name="connsiteX2783" fmla="*/ 596181 w 11015443"/>
              <a:gd name="connsiteY2783" fmla="*/ 2037865 h 8960833"/>
              <a:gd name="connsiteX2784" fmla="*/ 591582 w 11015443"/>
              <a:gd name="connsiteY2784" fmla="*/ 2045642 h 8960833"/>
              <a:gd name="connsiteX2785" fmla="*/ 571098 w 11015443"/>
              <a:gd name="connsiteY2785" fmla="*/ 2049420 h 8960833"/>
              <a:gd name="connsiteX2786" fmla="*/ 575752 w 11015443"/>
              <a:gd name="connsiteY2786" fmla="*/ 2052293 h 8960833"/>
              <a:gd name="connsiteX2787" fmla="*/ 559318 w 11015443"/>
              <a:gd name="connsiteY2787" fmla="*/ 2059701 h 8960833"/>
              <a:gd name="connsiteX2788" fmla="*/ 562127 w 11015443"/>
              <a:gd name="connsiteY2788" fmla="*/ 2049086 h 8960833"/>
              <a:gd name="connsiteX2789" fmla="*/ 552901 w 11015443"/>
              <a:gd name="connsiteY2789" fmla="*/ 2053039 h 8960833"/>
              <a:gd name="connsiteX2790" fmla="*/ 536556 w 11015443"/>
              <a:gd name="connsiteY2790" fmla="*/ 2069264 h 8960833"/>
              <a:gd name="connsiteX2791" fmla="*/ 537792 w 11015443"/>
              <a:gd name="connsiteY2791" fmla="*/ 2063098 h 8960833"/>
              <a:gd name="connsiteX2792" fmla="*/ 518282 w 11015443"/>
              <a:gd name="connsiteY2792" fmla="*/ 2074738 h 8960833"/>
              <a:gd name="connsiteX2793" fmla="*/ 487959 w 11015443"/>
              <a:gd name="connsiteY2793" fmla="*/ 2084516 h 8960833"/>
              <a:gd name="connsiteX2794" fmla="*/ 482593 w 11015443"/>
              <a:gd name="connsiteY2794" fmla="*/ 2084455 h 8960833"/>
              <a:gd name="connsiteX2795" fmla="*/ 470181 w 11015443"/>
              <a:gd name="connsiteY2795" fmla="*/ 2087589 h 8960833"/>
              <a:gd name="connsiteX2796" fmla="*/ 475046 w 11015443"/>
              <a:gd name="connsiteY2796" fmla="*/ 2086195 h 8960833"/>
              <a:gd name="connsiteX2797" fmla="*/ 461522 w 11015443"/>
              <a:gd name="connsiteY2797" fmla="*/ 2089922 h 8960833"/>
              <a:gd name="connsiteX2798" fmla="*/ 459078 w 11015443"/>
              <a:gd name="connsiteY2798" fmla="*/ 2090340 h 8960833"/>
              <a:gd name="connsiteX2799" fmla="*/ 460440 w 11015443"/>
              <a:gd name="connsiteY2799" fmla="*/ 2088563 h 8960833"/>
              <a:gd name="connsiteX2800" fmla="*/ 451785 w 11015443"/>
              <a:gd name="connsiteY2800" fmla="*/ 2089896 h 8960833"/>
              <a:gd name="connsiteX2801" fmla="*/ 442437 w 11015443"/>
              <a:gd name="connsiteY2801" fmla="*/ 2090681 h 8960833"/>
              <a:gd name="connsiteX2802" fmla="*/ 434697 w 11015443"/>
              <a:gd name="connsiteY2802" fmla="*/ 2093922 h 8960833"/>
              <a:gd name="connsiteX2803" fmla="*/ 424075 w 11015443"/>
              <a:gd name="connsiteY2803" fmla="*/ 2091153 h 8960833"/>
              <a:gd name="connsiteX2804" fmla="*/ 401434 w 11015443"/>
              <a:gd name="connsiteY2804" fmla="*/ 2091330 h 8960833"/>
              <a:gd name="connsiteX2805" fmla="*/ 398465 w 11015443"/>
              <a:gd name="connsiteY2805" fmla="*/ 2089058 h 8960833"/>
              <a:gd name="connsiteX2806" fmla="*/ 429876 w 11015443"/>
              <a:gd name="connsiteY2806" fmla="*/ 2091599 h 8960833"/>
              <a:gd name="connsiteX2807" fmla="*/ 431644 w 11015443"/>
              <a:gd name="connsiteY2807" fmla="*/ 2085648 h 8960833"/>
              <a:gd name="connsiteX2808" fmla="*/ 423432 w 11015443"/>
              <a:gd name="connsiteY2808" fmla="*/ 2085889 h 8960833"/>
              <a:gd name="connsiteX2809" fmla="*/ 415752 w 11015443"/>
              <a:gd name="connsiteY2809" fmla="*/ 2086343 h 8960833"/>
              <a:gd name="connsiteX2810" fmla="*/ 402475 w 11015443"/>
              <a:gd name="connsiteY2810" fmla="*/ 2086665 h 8960833"/>
              <a:gd name="connsiteX2811" fmla="*/ 390474 w 11015443"/>
              <a:gd name="connsiteY2811" fmla="*/ 2086846 h 8960833"/>
              <a:gd name="connsiteX2812" fmla="*/ 378683 w 11015443"/>
              <a:gd name="connsiteY2812" fmla="*/ 2086455 h 8960833"/>
              <a:gd name="connsiteX2813" fmla="*/ 373652 w 11015443"/>
              <a:gd name="connsiteY2813" fmla="*/ 2084702 h 8960833"/>
              <a:gd name="connsiteX2814" fmla="*/ 368481 w 11015443"/>
              <a:gd name="connsiteY2814" fmla="*/ 2082546 h 8960833"/>
              <a:gd name="connsiteX2815" fmla="*/ 358447 w 11015443"/>
              <a:gd name="connsiteY2815" fmla="*/ 2078087 h 8960833"/>
              <a:gd name="connsiteX2816" fmla="*/ 356917 w 11015443"/>
              <a:gd name="connsiteY2816" fmla="*/ 2078820 h 8960833"/>
              <a:gd name="connsiteX2817" fmla="*/ 354578 w 11015443"/>
              <a:gd name="connsiteY2817" fmla="*/ 2074838 h 8960833"/>
              <a:gd name="connsiteX2818" fmla="*/ 349497 w 11015443"/>
              <a:gd name="connsiteY2818" fmla="*/ 2073988 h 8960833"/>
              <a:gd name="connsiteX2819" fmla="*/ 351026 w 11015443"/>
              <a:gd name="connsiteY2819" fmla="*/ 2073255 h 8960833"/>
              <a:gd name="connsiteX2820" fmla="*/ 345785 w 11015443"/>
              <a:gd name="connsiteY2820" fmla="*/ 2072072 h 8960833"/>
              <a:gd name="connsiteX2821" fmla="*/ 354074 w 11015443"/>
              <a:gd name="connsiteY2821" fmla="*/ 2069976 h 8960833"/>
              <a:gd name="connsiteX2822" fmla="*/ 359072 w 11015443"/>
              <a:gd name="connsiteY2822" fmla="*/ 2073564 h 8960833"/>
              <a:gd name="connsiteX2823" fmla="*/ 364120 w 11015443"/>
              <a:gd name="connsiteY2823" fmla="*/ 2072551 h 8960833"/>
              <a:gd name="connsiteX2824" fmla="*/ 356689 w 11015443"/>
              <a:gd name="connsiteY2824" fmla="*/ 2069602 h 8960833"/>
              <a:gd name="connsiteX2825" fmla="*/ 354467 w 11015443"/>
              <a:gd name="connsiteY2825" fmla="*/ 2069787 h 8960833"/>
              <a:gd name="connsiteX2826" fmla="*/ 352950 w 11015443"/>
              <a:gd name="connsiteY2826" fmla="*/ 2068637 h 8960833"/>
              <a:gd name="connsiteX2827" fmla="*/ 355027 w 11015443"/>
              <a:gd name="connsiteY2827" fmla="*/ 2069049 h 8960833"/>
              <a:gd name="connsiteX2828" fmla="*/ 352051 w 11015443"/>
              <a:gd name="connsiteY2828" fmla="*/ 2067660 h 8960833"/>
              <a:gd name="connsiteX2829" fmla="*/ 352950 w 11015443"/>
              <a:gd name="connsiteY2829" fmla="*/ 2068637 h 8960833"/>
              <a:gd name="connsiteX2830" fmla="*/ 339734 w 11015443"/>
              <a:gd name="connsiteY2830" fmla="*/ 2066173 h 8960833"/>
              <a:gd name="connsiteX2831" fmla="*/ 338930 w 11015443"/>
              <a:gd name="connsiteY2831" fmla="*/ 2069316 h 8960833"/>
              <a:gd name="connsiteX2832" fmla="*/ 328540 w 11015443"/>
              <a:gd name="connsiteY2832" fmla="*/ 2062212 h 8960833"/>
              <a:gd name="connsiteX2833" fmla="*/ 315569 w 11015443"/>
              <a:gd name="connsiteY2833" fmla="*/ 2057342 h 8960833"/>
              <a:gd name="connsiteX2834" fmla="*/ 310172 w 11015443"/>
              <a:gd name="connsiteY2834" fmla="*/ 2054825 h 8960833"/>
              <a:gd name="connsiteX2835" fmla="*/ 300857 w 11015443"/>
              <a:gd name="connsiteY2835" fmla="*/ 2049963 h 8960833"/>
              <a:gd name="connsiteX2836" fmla="*/ 302786 w 11015443"/>
              <a:gd name="connsiteY2836" fmla="*/ 2048158 h 8960833"/>
              <a:gd name="connsiteX2837" fmla="*/ 286344 w 11015443"/>
              <a:gd name="connsiteY2837" fmla="*/ 2035155 h 8960833"/>
              <a:gd name="connsiteX2838" fmla="*/ 276752 w 11015443"/>
              <a:gd name="connsiteY2838" fmla="*/ 2025791 h 8960833"/>
              <a:gd name="connsiteX2839" fmla="*/ 266744 w 11015443"/>
              <a:gd name="connsiteY2839" fmla="*/ 2020381 h 8960833"/>
              <a:gd name="connsiteX2840" fmla="*/ 266961 w 11015443"/>
              <a:gd name="connsiteY2840" fmla="*/ 2018928 h 8960833"/>
              <a:gd name="connsiteX2841" fmla="*/ 259724 w 11015443"/>
              <a:gd name="connsiteY2841" fmla="*/ 2014477 h 8960833"/>
              <a:gd name="connsiteX2842" fmla="*/ 260361 w 11015443"/>
              <a:gd name="connsiteY2842" fmla="*/ 2011884 h 8960833"/>
              <a:gd name="connsiteX2843" fmla="*/ 236488 w 11015443"/>
              <a:gd name="connsiteY2843" fmla="*/ 1983378 h 8960833"/>
              <a:gd name="connsiteX2844" fmla="*/ 229273 w 11015443"/>
              <a:gd name="connsiteY2844" fmla="*/ 1978975 h 8960833"/>
              <a:gd name="connsiteX2845" fmla="*/ 225743 w 11015443"/>
              <a:gd name="connsiteY2845" fmla="*/ 1964886 h 8960833"/>
              <a:gd name="connsiteX2846" fmla="*/ 216733 w 11015443"/>
              <a:gd name="connsiteY2846" fmla="*/ 1954833 h 8960833"/>
              <a:gd name="connsiteX2847" fmla="*/ 219188 w 11015443"/>
              <a:gd name="connsiteY2847" fmla="*/ 1954125 h 8960833"/>
              <a:gd name="connsiteX2848" fmla="*/ 214172 w 11015443"/>
              <a:gd name="connsiteY2848" fmla="*/ 1940749 h 8960833"/>
              <a:gd name="connsiteX2849" fmla="*/ 208414 w 11015443"/>
              <a:gd name="connsiteY2849" fmla="*/ 1927728 h 8960833"/>
              <a:gd name="connsiteX2850" fmla="*/ 206687 w 11015443"/>
              <a:gd name="connsiteY2850" fmla="*/ 1925714 h 8960833"/>
              <a:gd name="connsiteX2851" fmla="*/ 205766 w 11015443"/>
              <a:gd name="connsiteY2851" fmla="*/ 1924642 h 8960833"/>
              <a:gd name="connsiteX2852" fmla="*/ 205399 w 11015443"/>
              <a:gd name="connsiteY2852" fmla="*/ 1929173 h 8960833"/>
              <a:gd name="connsiteX2853" fmla="*/ 206886 w 11015443"/>
              <a:gd name="connsiteY2853" fmla="*/ 1941015 h 8960833"/>
              <a:gd name="connsiteX2854" fmla="*/ 202457 w 11015443"/>
              <a:gd name="connsiteY2854" fmla="*/ 1925949 h 8960833"/>
              <a:gd name="connsiteX2855" fmla="*/ 200971 w 11015443"/>
              <a:gd name="connsiteY2855" fmla="*/ 1914107 h 8960833"/>
              <a:gd name="connsiteX2856" fmla="*/ 205106 w 11015443"/>
              <a:gd name="connsiteY2856" fmla="*/ 1923741 h 8960833"/>
              <a:gd name="connsiteX2857" fmla="*/ 201382 w 11015443"/>
              <a:gd name="connsiteY2857" fmla="*/ 1911153 h 8960833"/>
              <a:gd name="connsiteX2858" fmla="*/ 198134 w 11015443"/>
              <a:gd name="connsiteY2858" fmla="*/ 1904380 h 8960833"/>
              <a:gd name="connsiteX2859" fmla="*/ 196831 w 11015443"/>
              <a:gd name="connsiteY2859" fmla="*/ 1892919 h 8960833"/>
              <a:gd name="connsiteX2860" fmla="*/ 202600 w 11015443"/>
              <a:gd name="connsiteY2860" fmla="*/ 1904057 h 8960833"/>
              <a:gd name="connsiteX2861" fmla="*/ 198306 w 11015443"/>
              <a:gd name="connsiteY2861" fmla="*/ 1894090 h 8960833"/>
              <a:gd name="connsiteX2862" fmla="*/ 199967 w 11015443"/>
              <a:gd name="connsiteY2862" fmla="*/ 1894642 h 8960833"/>
              <a:gd name="connsiteX2863" fmla="*/ 194155 w 11015443"/>
              <a:gd name="connsiteY2863" fmla="*/ 1883525 h 8960833"/>
              <a:gd name="connsiteX2864" fmla="*/ 190153 w 11015443"/>
              <a:gd name="connsiteY2864" fmla="*/ 1866436 h 8960833"/>
              <a:gd name="connsiteX2865" fmla="*/ 190923 w 11015443"/>
              <a:gd name="connsiteY2865" fmla="*/ 1865128 h 8960833"/>
              <a:gd name="connsiteX2866" fmla="*/ 187592 w 11015443"/>
              <a:gd name="connsiteY2866" fmla="*/ 1852352 h 8960833"/>
              <a:gd name="connsiteX2867" fmla="*/ 187990 w 11015443"/>
              <a:gd name="connsiteY2867" fmla="*/ 1852623 h 8960833"/>
              <a:gd name="connsiteX2868" fmla="*/ 188640 w 11015443"/>
              <a:gd name="connsiteY2868" fmla="*/ 1853067 h 8960833"/>
              <a:gd name="connsiteX2869" fmla="*/ 188827 w 11015443"/>
              <a:gd name="connsiteY2869" fmla="*/ 1846187 h 8960833"/>
              <a:gd name="connsiteX2870" fmla="*/ 185856 w 11015443"/>
              <a:gd name="connsiteY2870" fmla="*/ 1831361 h 8960833"/>
              <a:gd name="connsiteX2871" fmla="*/ 185594 w 11015443"/>
              <a:gd name="connsiteY2871" fmla="*/ 1822080 h 8960833"/>
              <a:gd name="connsiteX2872" fmla="*/ 187069 w 11015443"/>
              <a:gd name="connsiteY2872" fmla="*/ 1816407 h 8960833"/>
              <a:gd name="connsiteX2873" fmla="*/ 187605 w 11015443"/>
              <a:gd name="connsiteY2873" fmla="*/ 1794327 h 8960833"/>
              <a:gd name="connsiteX2874" fmla="*/ 189610 w 11015443"/>
              <a:gd name="connsiteY2874" fmla="*/ 1786853 h 8960833"/>
              <a:gd name="connsiteX2875" fmla="*/ 191427 w 11015443"/>
              <a:gd name="connsiteY2875" fmla="*/ 1779998 h 8960833"/>
              <a:gd name="connsiteX2876" fmla="*/ 191887 w 11015443"/>
              <a:gd name="connsiteY2876" fmla="*/ 1772328 h 8960833"/>
              <a:gd name="connsiteX2877" fmla="*/ 191305 w 11015443"/>
              <a:gd name="connsiteY2877" fmla="*/ 1785571 h 8960833"/>
              <a:gd name="connsiteX2878" fmla="*/ 193622 w 11015443"/>
              <a:gd name="connsiteY2878" fmla="*/ 1780765 h 8960833"/>
              <a:gd name="connsiteX2879" fmla="*/ 196514 w 11015443"/>
              <a:gd name="connsiteY2879" fmla="*/ 1776152 h 8960833"/>
              <a:gd name="connsiteX2880" fmla="*/ 194170 w 11015443"/>
              <a:gd name="connsiteY2880" fmla="*/ 1781910 h 8960833"/>
              <a:gd name="connsiteX2881" fmla="*/ 192586 w 11015443"/>
              <a:gd name="connsiteY2881" fmla="*/ 1788243 h 8960833"/>
              <a:gd name="connsiteX2882" fmla="*/ 205294 w 11015443"/>
              <a:gd name="connsiteY2882" fmla="*/ 1755693 h 8960833"/>
              <a:gd name="connsiteX2883" fmla="*/ 208282 w 11015443"/>
              <a:gd name="connsiteY2883" fmla="*/ 1755199 h 8960833"/>
              <a:gd name="connsiteX2884" fmla="*/ 214215 w 11015443"/>
              <a:gd name="connsiteY2884" fmla="*/ 1748190 h 8960833"/>
              <a:gd name="connsiteX2885" fmla="*/ 215472 w 11015443"/>
              <a:gd name="connsiteY2885" fmla="*/ 1738259 h 8960833"/>
              <a:gd name="connsiteX2886" fmla="*/ 223457 w 11015443"/>
              <a:gd name="connsiteY2886" fmla="*/ 1732613 h 8960833"/>
              <a:gd name="connsiteX2887" fmla="*/ 251276 w 11015443"/>
              <a:gd name="connsiteY2887" fmla="*/ 1702557 h 8960833"/>
              <a:gd name="connsiteX2888" fmla="*/ 254062 w 11015443"/>
              <a:gd name="connsiteY2888" fmla="*/ 1698725 h 8960833"/>
              <a:gd name="connsiteX2889" fmla="*/ 254878 w 11015443"/>
              <a:gd name="connsiteY2889" fmla="*/ 1699423 h 8960833"/>
              <a:gd name="connsiteX2890" fmla="*/ 254274 w 11015443"/>
              <a:gd name="connsiteY2890" fmla="*/ 1700182 h 8960833"/>
              <a:gd name="connsiteX2891" fmla="*/ 254667 w 11015443"/>
              <a:gd name="connsiteY2891" fmla="*/ 1699994 h 8960833"/>
              <a:gd name="connsiteX2892" fmla="*/ 254878 w 11015443"/>
              <a:gd name="connsiteY2892" fmla="*/ 1699423 h 8960833"/>
              <a:gd name="connsiteX2893" fmla="*/ 256476 w 11015443"/>
              <a:gd name="connsiteY2893" fmla="*/ 1696107 h 8960833"/>
              <a:gd name="connsiteX2894" fmla="*/ 268867 w 11015443"/>
              <a:gd name="connsiteY2894" fmla="*/ 1683162 h 8960833"/>
              <a:gd name="connsiteX2895" fmla="*/ 281584 w 11015443"/>
              <a:gd name="connsiteY2895" fmla="*/ 1669960 h 8960833"/>
              <a:gd name="connsiteX2896" fmla="*/ 288515 w 11015443"/>
              <a:gd name="connsiteY2896" fmla="*/ 1667048 h 8960833"/>
              <a:gd name="connsiteX2897" fmla="*/ 300732 w 11015443"/>
              <a:gd name="connsiteY2897" fmla="*/ 1652861 h 8960833"/>
              <a:gd name="connsiteX2898" fmla="*/ 296866 w 11015443"/>
              <a:gd name="connsiteY2898" fmla="*/ 1662165 h 8960833"/>
              <a:gd name="connsiteX2899" fmla="*/ 304689 w 11015443"/>
              <a:gd name="connsiteY2899" fmla="*/ 1652372 h 8960833"/>
              <a:gd name="connsiteX2900" fmla="*/ 305021 w 11015443"/>
              <a:gd name="connsiteY2900" fmla="*/ 1654970 h 8960833"/>
              <a:gd name="connsiteX2901" fmla="*/ 316324 w 11015443"/>
              <a:gd name="connsiteY2901" fmla="*/ 1638875 h 8960833"/>
              <a:gd name="connsiteX2902" fmla="*/ 312512 w 11015443"/>
              <a:gd name="connsiteY2902" fmla="*/ 1642579 h 8960833"/>
              <a:gd name="connsiteX2903" fmla="*/ 327028 w 11015443"/>
              <a:gd name="connsiteY2903" fmla="*/ 1626352 h 8960833"/>
              <a:gd name="connsiteX2904" fmla="*/ 326591 w 11015443"/>
              <a:gd name="connsiteY2904" fmla="*/ 1630257 h 8960833"/>
              <a:gd name="connsiteX2905" fmla="*/ 319693 w 11015443"/>
              <a:gd name="connsiteY2905" fmla="*/ 1640076 h 8960833"/>
              <a:gd name="connsiteX2906" fmla="*/ 327245 w 11015443"/>
              <a:gd name="connsiteY2906" fmla="*/ 1633640 h 8960833"/>
              <a:gd name="connsiteX2907" fmla="*/ 330979 w 11015443"/>
              <a:gd name="connsiteY2907" fmla="*/ 1623050 h 8960833"/>
              <a:gd name="connsiteX2908" fmla="*/ 338060 w 11015443"/>
              <a:gd name="connsiteY2908" fmla="*/ 1613613 h 8960833"/>
              <a:gd name="connsiteX2909" fmla="*/ 342763 w 11015443"/>
              <a:gd name="connsiteY2909" fmla="*/ 1603028 h 8960833"/>
              <a:gd name="connsiteX2910" fmla="*/ 344021 w 11015443"/>
              <a:gd name="connsiteY2910" fmla="*/ 1605652 h 8960833"/>
              <a:gd name="connsiteX2911" fmla="*/ 347168 w 11015443"/>
              <a:gd name="connsiteY2911" fmla="*/ 1596751 h 8960833"/>
              <a:gd name="connsiteX2912" fmla="*/ 346432 w 11015443"/>
              <a:gd name="connsiteY2912" fmla="*/ 1604965 h 8960833"/>
              <a:gd name="connsiteX2913" fmla="*/ 350027 w 11015443"/>
              <a:gd name="connsiteY2913" fmla="*/ 1593973 h 8960833"/>
              <a:gd name="connsiteX2914" fmla="*/ 353196 w 11015443"/>
              <a:gd name="connsiteY2914" fmla="*/ 1581307 h 8960833"/>
              <a:gd name="connsiteX2915" fmla="*/ 355274 w 11015443"/>
              <a:gd name="connsiteY2915" fmla="*/ 1581719 h 8960833"/>
              <a:gd name="connsiteX2916" fmla="*/ 359484 w 11015443"/>
              <a:gd name="connsiteY2916" fmla="*/ 1564389 h 8960833"/>
              <a:gd name="connsiteX2917" fmla="*/ 358292 w 11015443"/>
              <a:gd name="connsiteY2917" fmla="*/ 1557980 h 8960833"/>
              <a:gd name="connsiteX2918" fmla="*/ 366929 w 11015443"/>
              <a:gd name="connsiteY2918" fmla="*/ 1543162 h 8960833"/>
              <a:gd name="connsiteX2919" fmla="*/ 365451 w 11015443"/>
              <a:gd name="connsiteY2919" fmla="*/ 1542991 h 8960833"/>
              <a:gd name="connsiteX2920" fmla="*/ 361179 w 11015443"/>
              <a:gd name="connsiteY2920" fmla="*/ 1550553 h 8960833"/>
              <a:gd name="connsiteX2921" fmla="*/ 368747 w 11015443"/>
              <a:gd name="connsiteY2921" fmla="*/ 1536307 h 8960833"/>
              <a:gd name="connsiteX2922" fmla="*/ 374631 w 11015443"/>
              <a:gd name="connsiteY2922" fmla="*/ 1530201 h 8960833"/>
              <a:gd name="connsiteX2923" fmla="*/ 387856 w 11015443"/>
              <a:gd name="connsiteY2923" fmla="*/ 1513184 h 8960833"/>
              <a:gd name="connsiteX2924" fmla="*/ 384315 w 11015443"/>
              <a:gd name="connsiteY2924" fmla="*/ 1513532 h 8960833"/>
              <a:gd name="connsiteX2925" fmla="*/ 382878 w 11015443"/>
              <a:gd name="connsiteY2925" fmla="*/ 1514022 h 8960833"/>
              <a:gd name="connsiteX2926" fmla="*/ 385958 w 11015443"/>
              <a:gd name="connsiteY2926" fmla="*/ 1509995 h 8960833"/>
              <a:gd name="connsiteX2927" fmla="*/ 396151 w 11015443"/>
              <a:gd name="connsiteY2927" fmla="*/ 1497651 h 8960833"/>
              <a:gd name="connsiteX2928" fmla="*/ 393590 w 11015443"/>
              <a:gd name="connsiteY2928" fmla="*/ 1504862 h 8960833"/>
              <a:gd name="connsiteX2929" fmla="*/ 399718 w 11015443"/>
              <a:gd name="connsiteY2929" fmla="*/ 1496351 h 8960833"/>
              <a:gd name="connsiteX2930" fmla="*/ 400633 w 11015443"/>
              <a:gd name="connsiteY2930" fmla="*/ 1498259 h 8960833"/>
              <a:gd name="connsiteX2931" fmla="*/ 412640 w 11015443"/>
              <a:gd name="connsiteY2931" fmla="*/ 1484642 h 8960833"/>
              <a:gd name="connsiteX2932" fmla="*/ 422385 w 11015443"/>
              <a:gd name="connsiteY2932" fmla="*/ 1473928 h 8960833"/>
              <a:gd name="connsiteX2933" fmla="*/ 435240 w 11015443"/>
              <a:gd name="connsiteY2933" fmla="*/ 1465889 h 8960833"/>
              <a:gd name="connsiteX2934" fmla="*/ 420208 w 11015443"/>
              <a:gd name="connsiteY2934" fmla="*/ 1479137 h 8960833"/>
              <a:gd name="connsiteX2935" fmla="*/ 412036 w 11015443"/>
              <a:gd name="connsiteY2935" fmla="*/ 1489097 h 8960833"/>
              <a:gd name="connsiteX2936" fmla="*/ 422862 w 11015443"/>
              <a:gd name="connsiteY2936" fmla="*/ 1479742 h 8960833"/>
              <a:gd name="connsiteX2937" fmla="*/ 416901 w 11015443"/>
              <a:gd name="connsiteY2937" fmla="*/ 1487704 h 8960833"/>
              <a:gd name="connsiteX2938" fmla="*/ 443879 w 11015443"/>
              <a:gd name="connsiteY2938" fmla="*/ 1463625 h 8960833"/>
              <a:gd name="connsiteX2939" fmla="*/ 429645 w 11015443"/>
              <a:gd name="connsiteY2939" fmla="*/ 1474614 h 8960833"/>
              <a:gd name="connsiteX2940" fmla="*/ 438254 w 11015443"/>
              <a:gd name="connsiteY2940" fmla="*/ 1464444 h 8960833"/>
              <a:gd name="connsiteX2941" fmla="*/ 454512 w 11015443"/>
              <a:gd name="connsiteY2941" fmla="*/ 1454777 h 8960833"/>
              <a:gd name="connsiteX2942" fmla="*/ 473930 w 11015443"/>
              <a:gd name="connsiteY2942" fmla="*/ 1447569 h 8960833"/>
              <a:gd name="connsiteX2943" fmla="*/ 485695 w 11015443"/>
              <a:gd name="connsiteY2943" fmla="*/ 1445397 h 8960833"/>
              <a:gd name="connsiteX2944" fmla="*/ 497586 w 11015443"/>
              <a:gd name="connsiteY2944" fmla="*/ 1440167 h 8960833"/>
              <a:gd name="connsiteX2945" fmla="*/ 500285 w 11015443"/>
              <a:gd name="connsiteY2945" fmla="*/ 1437054 h 8960833"/>
              <a:gd name="connsiteX2946" fmla="*/ 491435 w 11015443"/>
              <a:gd name="connsiteY2946" fmla="*/ 1439888 h 8960833"/>
              <a:gd name="connsiteX2947" fmla="*/ 485102 w 11015443"/>
              <a:gd name="connsiteY2947" fmla="*/ 1439229 h 8960833"/>
              <a:gd name="connsiteX2948" fmla="*/ 493691 w 11015443"/>
              <a:gd name="connsiteY2948" fmla="*/ 1437869 h 8960833"/>
              <a:gd name="connsiteX2949" fmla="*/ 503143 w 11015443"/>
              <a:gd name="connsiteY2949" fmla="*/ 1434276 h 8960833"/>
              <a:gd name="connsiteX2950" fmla="*/ 515006 w 11015443"/>
              <a:gd name="connsiteY2950" fmla="*/ 1429997 h 8960833"/>
              <a:gd name="connsiteX2951" fmla="*/ 530749 w 11015443"/>
              <a:gd name="connsiteY2951" fmla="*/ 1427085 h 8960833"/>
              <a:gd name="connsiteX2952" fmla="*/ 528432 w 11015443"/>
              <a:gd name="connsiteY2952" fmla="*/ 1431891 h 8960833"/>
              <a:gd name="connsiteX2953" fmla="*/ 544236 w 11015443"/>
              <a:gd name="connsiteY2953" fmla="*/ 1426193 h 8960833"/>
              <a:gd name="connsiteX2954" fmla="*/ 547975 w 11015443"/>
              <a:gd name="connsiteY2954" fmla="*/ 1427158 h 8960833"/>
              <a:gd name="connsiteX2955" fmla="*/ 573546 w 11015443"/>
              <a:gd name="connsiteY2955" fmla="*/ 1419534 h 8960833"/>
              <a:gd name="connsiteX2956" fmla="*/ 576882 w 11015443"/>
              <a:gd name="connsiteY2956" fmla="*/ 1422570 h 8960833"/>
              <a:gd name="connsiteX2957" fmla="*/ 593932 w 11015443"/>
              <a:gd name="connsiteY2957" fmla="*/ 1421377 h 8960833"/>
              <a:gd name="connsiteX2958" fmla="*/ 593146 w 11015443"/>
              <a:gd name="connsiteY2958" fmla="*/ 1421754 h 8960833"/>
              <a:gd name="connsiteX2959" fmla="*/ 606089 w 11015443"/>
              <a:gd name="connsiteY2959" fmla="*/ 1422530 h 8960833"/>
              <a:gd name="connsiteX2960" fmla="*/ 613531 w 11015443"/>
              <a:gd name="connsiteY2960" fmla="*/ 1423598 h 8960833"/>
              <a:gd name="connsiteX2961" fmla="*/ 632365 w 11015443"/>
              <a:gd name="connsiteY2961" fmla="*/ 1426126 h 8960833"/>
              <a:gd name="connsiteX2962" fmla="*/ 630337 w 11015443"/>
              <a:gd name="connsiteY2962" fmla="*/ 1424810 h 8960833"/>
              <a:gd name="connsiteX2963" fmla="*/ 674145 w 11015443"/>
              <a:gd name="connsiteY2963" fmla="*/ 1435840 h 8960833"/>
              <a:gd name="connsiteX2964" fmla="*/ 715759 w 11015443"/>
              <a:gd name="connsiteY2964" fmla="*/ 1454845 h 8960833"/>
              <a:gd name="connsiteX2965" fmla="*/ 707253 w 11015443"/>
              <a:gd name="connsiteY2965" fmla="*/ 1449654 h 8960833"/>
              <a:gd name="connsiteX2966" fmla="*/ 731695 w 11015443"/>
              <a:gd name="connsiteY2966" fmla="*/ 1462987 h 8960833"/>
              <a:gd name="connsiteX2967" fmla="*/ 725766 w 11015443"/>
              <a:gd name="connsiteY2967" fmla="*/ 1460256 h 8960833"/>
              <a:gd name="connsiteX2968" fmla="*/ 733126 w 11015443"/>
              <a:gd name="connsiteY2968" fmla="*/ 1467874 h 8960833"/>
              <a:gd name="connsiteX2969" fmla="*/ 736339 w 11015443"/>
              <a:gd name="connsiteY2969" fmla="*/ 1467742 h 8960833"/>
              <a:gd name="connsiteX2970" fmla="*/ 737946 w 11015443"/>
              <a:gd name="connsiteY2970" fmla="*/ 1470198 h 8960833"/>
              <a:gd name="connsiteX2971" fmla="*/ 745222 w 11015443"/>
              <a:gd name="connsiteY2971" fmla="*/ 1471814 h 8960833"/>
              <a:gd name="connsiteX2972" fmla="*/ 787746 w 11015443"/>
              <a:gd name="connsiteY2972" fmla="*/ 1502468 h 8960833"/>
              <a:gd name="connsiteX2973" fmla="*/ 783722 w 11015443"/>
              <a:gd name="connsiteY2973" fmla="*/ 1497884 h 8960833"/>
              <a:gd name="connsiteX2974" fmla="*/ 779838 w 11015443"/>
              <a:gd name="connsiteY2974" fmla="*/ 1493704 h 8960833"/>
              <a:gd name="connsiteX2975" fmla="*/ 788726 w 11015443"/>
              <a:gd name="connsiteY2975" fmla="*/ 1500590 h 8960833"/>
              <a:gd name="connsiteX2976" fmla="*/ 787817 w 11015443"/>
              <a:gd name="connsiteY2976" fmla="*/ 1497799 h 8960833"/>
              <a:gd name="connsiteX2977" fmla="*/ 818382 w 11015443"/>
              <a:gd name="connsiteY2977" fmla="*/ 1516058 h 8960833"/>
              <a:gd name="connsiteX2978" fmla="*/ 848510 w 11015443"/>
              <a:gd name="connsiteY2978" fmla="*/ 1529481 h 8960833"/>
              <a:gd name="connsiteX2979" fmla="*/ 847191 w 11015443"/>
              <a:gd name="connsiteY2979" fmla="*/ 1529644 h 8960833"/>
              <a:gd name="connsiteX2980" fmla="*/ 865803 w 11015443"/>
              <a:gd name="connsiteY2980" fmla="*/ 1534625 h 8960833"/>
              <a:gd name="connsiteX2981" fmla="*/ 863898 w 11015443"/>
              <a:gd name="connsiteY2981" fmla="*/ 1536477 h 8960833"/>
              <a:gd name="connsiteX2982" fmla="*/ 906509 w 11015443"/>
              <a:gd name="connsiteY2982" fmla="*/ 1550839 h 8960833"/>
              <a:gd name="connsiteX2983" fmla="*/ 911624 w 11015443"/>
              <a:gd name="connsiteY2983" fmla="*/ 1558595 h 8960833"/>
              <a:gd name="connsiteX2984" fmla="*/ 935073 w 11015443"/>
              <a:gd name="connsiteY2984" fmla="*/ 1566830 h 8960833"/>
              <a:gd name="connsiteX2985" fmla="*/ 1031987 w 11015443"/>
              <a:gd name="connsiteY2985" fmla="*/ 1670261 h 8960833"/>
              <a:gd name="connsiteX2986" fmla="*/ 1385629 w 11015443"/>
              <a:gd name="connsiteY2986" fmla="*/ 2258380 h 8960833"/>
              <a:gd name="connsiteX2987" fmla="*/ 1383173 w 11015443"/>
              <a:gd name="connsiteY2987" fmla="*/ 2260698 h 8960833"/>
              <a:gd name="connsiteX2988" fmla="*/ 1385486 w 11015443"/>
              <a:gd name="connsiteY2988" fmla="*/ 2258284 h 8960833"/>
              <a:gd name="connsiteX2989" fmla="*/ 971269 w 11015443"/>
              <a:gd name="connsiteY2989" fmla="*/ 1497091 h 8960833"/>
              <a:gd name="connsiteX2990" fmla="*/ 967224 w 11015443"/>
              <a:gd name="connsiteY2990" fmla="*/ 1501318 h 8960833"/>
              <a:gd name="connsiteX2991" fmla="*/ 966825 w 11015443"/>
              <a:gd name="connsiteY2991" fmla="*/ 1493648 h 8960833"/>
              <a:gd name="connsiteX2992" fmla="*/ 721020 w 11015443"/>
              <a:gd name="connsiteY2992" fmla="*/ 1049589 h 8960833"/>
              <a:gd name="connsiteX2993" fmla="*/ 718915 w 11015443"/>
              <a:gd name="connsiteY2993" fmla="*/ 1050129 h 8960833"/>
              <a:gd name="connsiteX2994" fmla="*/ 727659 w 11015443"/>
              <a:gd name="connsiteY2994" fmla="*/ 1066352 h 8960833"/>
              <a:gd name="connsiteX2995" fmla="*/ 724556 w 11015443"/>
              <a:gd name="connsiteY2995" fmla="*/ 1071535 h 8960833"/>
              <a:gd name="connsiteX2996" fmla="*/ 728745 w 11015443"/>
              <a:gd name="connsiteY2996" fmla="*/ 1079266 h 8960833"/>
              <a:gd name="connsiteX2997" fmla="*/ 765345 w 11015443"/>
              <a:gd name="connsiteY2997" fmla="*/ 1183744 h 8960833"/>
              <a:gd name="connsiteX2998" fmla="*/ 767163 w 11015443"/>
              <a:gd name="connsiteY2998" fmla="*/ 1198183 h 8960833"/>
              <a:gd name="connsiteX2999" fmla="*/ 767180 w 11015443"/>
              <a:gd name="connsiteY2999" fmla="*/ 1199114 h 8960833"/>
              <a:gd name="connsiteX3000" fmla="*/ 766969 w 11015443"/>
              <a:gd name="connsiteY3000" fmla="*/ 1199684 h 8960833"/>
              <a:gd name="connsiteX3001" fmla="*/ 767081 w 11015443"/>
              <a:gd name="connsiteY3001" fmla="*/ 1204735 h 8960833"/>
              <a:gd name="connsiteX3002" fmla="*/ 767263 w 11015443"/>
              <a:gd name="connsiteY3002" fmla="*/ 1205117 h 8960833"/>
              <a:gd name="connsiteX3003" fmla="*/ 767053 w 11015443"/>
              <a:gd name="connsiteY3003" fmla="*/ 1205687 h 8960833"/>
              <a:gd name="connsiteX3004" fmla="*/ 767137 w 11015443"/>
              <a:gd name="connsiteY3004" fmla="*/ 1211689 h 8960833"/>
              <a:gd name="connsiteX3005" fmla="*/ 768815 w 11015443"/>
              <a:gd name="connsiteY3005" fmla="*/ 1213172 h 8960833"/>
              <a:gd name="connsiteX3006" fmla="*/ 767314 w 11015443"/>
              <a:gd name="connsiteY3006" fmla="*/ 1212954 h 8960833"/>
              <a:gd name="connsiteX3007" fmla="*/ 767497 w 11015443"/>
              <a:gd name="connsiteY3007" fmla="*/ 1213335 h 8960833"/>
              <a:gd name="connsiteX3008" fmla="*/ 768357 w 11015443"/>
              <a:gd name="connsiteY3008" fmla="*/ 1217147 h 8960833"/>
              <a:gd name="connsiteX3009" fmla="*/ 767431 w 11015443"/>
              <a:gd name="connsiteY3009" fmla="*/ 1217121 h 8960833"/>
              <a:gd name="connsiteX3010" fmla="*/ 764711 w 11015443"/>
              <a:gd name="connsiteY3010" fmla="*/ 1245294 h 8960833"/>
              <a:gd name="connsiteX3011" fmla="*/ 765782 w 11015443"/>
              <a:gd name="connsiteY3011" fmla="*/ 1248535 h 8960833"/>
              <a:gd name="connsiteX3012" fmla="*/ 760867 w 11015443"/>
              <a:gd name="connsiteY3012" fmla="*/ 1263386 h 8960833"/>
              <a:gd name="connsiteX3013" fmla="*/ 757167 w 11015443"/>
              <a:gd name="connsiteY3013" fmla="*/ 1272142 h 8960833"/>
              <a:gd name="connsiteX3014" fmla="*/ 747837 w 11015443"/>
              <a:gd name="connsiteY3014" fmla="*/ 1291456 h 8960833"/>
              <a:gd name="connsiteX3015" fmla="*/ 747277 w 11015443"/>
              <a:gd name="connsiteY3015" fmla="*/ 1292194 h 8960833"/>
              <a:gd name="connsiteX3016" fmla="*/ 749477 w 11015443"/>
              <a:gd name="connsiteY3016" fmla="*/ 1295774 h 8960833"/>
              <a:gd name="connsiteX3017" fmla="*/ 750718 w 11015443"/>
              <a:gd name="connsiteY3017" fmla="*/ 1293371 h 8960833"/>
              <a:gd name="connsiteX3018" fmla="*/ 750026 w 11015443"/>
              <a:gd name="connsiteY3018" fmla="*/ 1296919 h 8960833"/>
              <a:gd name="connsiteX3019" fmla="*/ 746253 w 11015443"/>
              <a:gd name="connsiteY3019" fmla="*/ 1297789 h 8960833"/>
              <a:gd name="connsiteX3020" fmla="*/ 733852 w 11015443"/>
              <a:gd name="connsiteY3020" fmla="*/ 1311595 h 8960833"/>
              <a:gd name="connsiteX3021" fmla="*/ 733459 w 11015443"/>
              <a:gd name="connsiteY3021" fmla="*/ 1311783 h 8960833"/>
              <a:gd name="connsiteX3022" fmla="*/ 730434 w 11015443"/>
              <a:gd name="connsiteY3022" fmla="*/ 1315110 h 8960833"/>
              <a:gd name="connsiteX3023" fmla="*/ 731626 w 11015443"/>
              <a:gd name="connsiteY3023" fmla="*/ 1321520 h 8960833"/>
              <a:gd name="connsiteX3024" fmla="*/ 725004 w 11015443"/>
              <a:gd name="connsiteY3024" fmla="*/ 1326982 h 8960833"/>
              <a:gd name="connsiteX3025" fmla="*/ 725126 w 11015443"/>
              <a:gd name="connsiteY3025" fmla="*/ 1330151 h 8960833"/>
              <a:gd name="connsiteX3026" fmla="*/ 721586 w 11015443"/>
              <a:gd name="connsiteY3026" fmla="*/ 1330498 h 8960833"/>
              <a:gd name="connsiteX3027" fmla="*/ 721166 w 11015443"/>
              <a:gd name="connsiteY3027" fmla="*/ 1333246 h 8960833"/>
              <a:gd name="connsiteX3028" fmla="*/ 721132 w 11015443"/>
              <a:gd name="connsiteY3028" fmla="*/ 1333474 h 8960833"/>
              <a:gd name="connsiteX3029" fmla="*/ 721037 w 11015443"/>
              <a:gd name="connsiteY3029" fmla="*/ 1333284 h 8960833"/>
              <a:gd name="connsiteX3030" fmla="*/ 719522 w 11015443"/>
              <a:gd name="connsiteY3030" fmla="*/ 1330256 h 8960833"/>
              <a:gd name="connsiteX3031" fmla="*/ 718627 w 11015443"/>
              <a:gd name="connsiteY3031" fmla="*/ 1326344 h 8960833"/>
              <a:gd name="connsiteX3032" fmla="*/ 714283 w 11015443"/>
              <a:gd name="connsiteY3032" fmla="*/ 1329834 h 8960833"/>
              <a:gd name="connsiteX3033" fmla="*/ 715202 w 11015443"/>
              <a:gd name="connsiteY3033" fmla="*/ 1330743 h 8960833"/>
              <a:gd name="connsiteX3034" fmla="*/ 714250 w 11015443"/>
              <a:gd name="connsiteY3034" fmla="*/ 1331669 h 8960833"/>
              <a:gd name="connsiteX3035" fmla="*/ 713701 w 11015443"/>
              <a:gd name="connsiteY3035" fmla="*/ 1330524 h 8960833"/>
              <a:gd name="connsiteX3036" fmla="*/ 709130 w 11015443"/>
              <a:gd name="connsiteY3036" fmla="*/ 1333654 h 8960833"/>
              <a:gd name="connsiteX3037" fmla="*/ 716699 w 11015443"/>
              <a:gd name="connsiteY3037" fmla="*/ 1340702 h 8960833"/>
              <a:gd name="connsiteX3038" fmla="*/ 710865 w 11015443"/>
              <a:gd name="connsiteY3038" fmla="*/ 1342091 h 8960833"/>
              <a:gd name="connsiteX3039" fmla="*/ 701024 w 11015443"/>
              <a:gd name="connsiteY3039" fmla="*/ 1348685 h 8960833"/>
              <a:gd name="connsiteX3040" fmla="*/ 702958 w 11015443"/>
              <a:gd name="connsiteY3040" fmla="*/ 1345881 h 8960833"/>
              <a:gd name="connsiteX3041" fmla="*/ 696342 w 11015443"/>
              <a:gd name="connsiteY3041" fmla="*/ 1350461 h 8960833"/>
              <a:gd name="connsiteX3042" fmla="*/ 694940 w 11015443"/>
              <a:gd name="connsiteY3042" fmla="*/ 1344621 h 8960833"/>
              <a:gd name="connsiteX3043" fmla="*/ 690186 w 11015443"/>
              <a:gd name="connsiteY3043" fmla="*/ 1347369 h 8960833"/>
              <a:gd name="connsiteX3044" fmla="*/ 686768 w 11015443"/>
              <a:gd name="connsiteY3044" fmla="*/ 1350885 h 8960833"/>
              <a:gd name="connsiteX3045" fmla="*/ 684607 w 11015443"/>
              <a:gd name="connsiteY3045" fmla="*/ 1357025 h 8960833"/>
              <a:gd name="connsiteX3046" fmla="*/ 694264 w 11015443"/>
              <a:gd name="connsiteY3046" fmla="*/ 1350049 h 8960833"/>
              <a:gd name="connsiteX3047" fmla="*/ 691998 w 11015443"/>
              <a:gd name="connsiteY3047" fmla="*/ 1353951 h 8960833"/>
              <a:gd name="connsiteX3048" fmla="*/ 689272 w 11015443"/>
              <a:gd name="connsiteY3048" fmla="*/ 1358015 h 8960833"/>
              <a:gd name="connsiteX3049" fmla="*/ 678595 w 11015443"/>
              <a:gd name="connsiteY3049" fmla="*/ 1360846 h 8960833"/>
              <a:gd name="connsiteX3050" fmla="*/ 681803 w 11015443"/>
              <a:gd name="connsiteY3050" fmla="*/ 1357900 h 8960833"/>
              <a:gd name="connsiteX3051" fmla="*/ 676368 w 11015443"/>
              <a:gd name="connsiteY3051" fmla="*/ 1358217 h 8960833"/>
              <a:gd name="connsiteX3052" fmla="*/ 683448 w 11015443"/>
              <a:gd name="connsiteY3052" fmla="*/ 1348781 h 8960833"/>
              <a:gd name="connsiteX3053" fmla="*/ 684429 w 11015443"/>
              <a:gd name="connsiteY3053" fmla="*/ 1346903 h 8960833"/>
              <a:gd name="connsiteX3054" fmla="*/ 676505 w 11015443"/>
              <a:gd name="connsiteY3054" fmla="*/ 1349762 h 8960833"/>
              <a:gd name="connsiteX3055" fmla="*/ 675946 w 11015443"/>
              <a:gd name="connsiteY3055" fmla="*/ 1350500 h 8960833"/>
              <a:gd name="connsiteX3056" fmla="*/ 672455 w 11015443"/>
              <a:gd name="connsiteY3056" fmla="*/ 1358685 h 8960833"/>
              <a:gd name="connsiteX3057" fmla="*/ 669158 w 11015443"/>
              <a:gd name="connsiteY3057" fmla="*/ 1352815 h 8960833"/>
              <a:gd name="connsiteX3058" fmla="*/ 662149 w 11015443"/>
              <a:gd name="connsiteY3058" fmla="*/ 1357583 h 8960833"/>
              <a:gd name="connsiteX3059" fmla="*/ 654819 w 11015443"/>
              <a:gd name="connsiteY3059" fmla="*/ 1361567 h 8960833"/>
              <a:gd name="connsiteX3060" fmla="*/ 657938 w 11015443"/>
              <a:gd name="connsiteY3060" fmla="*/ 1362359 h 8960833"/>
              <a:gd name="connsiteX3061" fmla="*/ 649699 w 11015443"/>
              <a:gd name="connsiteY3061" fmla="*/ 1363551 h 8960833"/>
              <a:gd name="connsiteX3062" fmla="*/ 648130 w 11015443"/>
              <a:gd name="connsiteY3062" fmla="*/ 1358261 h 8960833"/>
              <a:gd name="connsiteX3063" fmla="*/ 641121 w 11015443"/>
              <a:gd name="connsiteY3063" fmla="*/ 1363029 h 8960833"/>
              <a:gd name="connsiteX3064" fmla="*/ 641936 w 11015443"/>
              <a:gd name="connsiteY3064" fmla="*/ 1358004 h 8960833"/>
              <a:gd name="connsiteX3065" fmla="*/ 638877 w 11015443"/>
              <a:gd name="connsiteY3065" fmla="*/ 1363166 h 8960833"/>
              <a:gd name="connsiteX3066" fmla="*/ 630327 w 11015443"/>
              <a:gd name="connsiteY3066" fmla="*/ 1357995 h 8960833"/>
              <a:gd name="connsiteX3067" fmla="*/ 631181 w 11015443"/>
              <a:gd name="connsiteY3067" fmla="*/ 1362690 h 8960833"/>
              <a:gd name="connsiteX3068" fmla="*/ 623346 w 11015443"/>
              <a:gd name="connsiteY3068" fmla="*/ 1361812 h 8960833"/>
              <a:gd name="connsiteX3069" fmla="*/ 627412 w 11015443"/>
              <a:gd name="connsiteY3069" fmla="*/ 1353820 h 8960833"/>
              <a:gd name="connsiteX3070" fmla="*/ 623483 w 11015443"/>
              <a:gd name="connsiteY3070" fmla="*/ 1353357 h 8960833"/>
              <a:gd name="connsiteX3071" fmla="*/ 612928 w 11015443"/>
              <a:gd name="connsiteY3071" fmla="*/ 1359355 h 8960833"/>
              <a:gd name="connsiteX3072" fmla="*/ 615427 w 11015443"/>
              <a:gd name="connsiteY3072" fmla="*/ 1354931 h 8960833"/>
              <a:gd name="connsiteX3073" fmla="*/ 605503 w 11015443"/>
              <a:gd name="connsiteY3073" fmla="*/ 1355522 h 8960833"/>
              <a:gd name="connsiteX3074" fmla="*/ 591932 w 11015443"/>
              <a:gd name="connsiteY3074" fmla="*/ 1350412 h 8960833"/>
              <a:gd name="connsiteX3075" fmla="*/ 593041 w 11015443"/>
              <a:gd name="connsiteY3075" fmla="*/ 1350820 h 8960833"/>
              <a:gd name="connsiteX3076" fmla="*/ 591550 w 11015443"/>
              <a:gd name="connsiteY3076" fmla="*/ 1348719 h 8960833"/>
              <a:gd name="connsiteX3077" fmla="*/ 586729 w 11015443"/>
              <a:gd name="connsiteY3077" fmla="*/ 1346395 h 8960833"/>
              <a:gd name="connsiteX3078" fmla="*/ 588807 w 11015443"/>
              <a:gd name="connsiteY3078" fmla="*/ 1346807 h 8960833"/>
              <a:gd name="connsiteX3079" fmla="*/ 583034 w 11015443"/>
              <a:gd name="connsiteY3079" fmla="*/ 1345409 h 8960833"/>
              <a:gd name="connsiteX3080" fmla="*/ 577637 w 11015443"/>
              <a:gd name="connsiteY3080" fmla="*/ 1342893 h 8960833"/>
              <a:gd name="connsiteX3081" fmla="*/ 583438 w 11015443"/>
              <a:gd name="connsiteY3081" fmla="*/ 1343338 h 8960833"/>
              <a:gd name="connsiteX3082" fmla="*/ 576749 w 11015443"/>
              <a:gd name="connsiteY3082" fmla="*/ 1340033 h 8960833"/>
              <a:gd name="connsiteX3083" fmla="*/ 572423 w 11015443"/>
              <a:gd name="connsiteY3083" fmla="*/ 1340757 h 8960833"/>
              <a:gd name="connsiteX3084" fmla="*/ 570250 w 11015443"/>
              <a:gd name="connsiteY3084" fmla="*/ 1336226 h 8960833"/>
              <a:gd name="connsiteX3085" fmla="*/ 561345 w 11015443"/>
              <a:gd name="connsiteY3085" fmla="*/ 1332106 h 8960833"/>
              <a:gd name="connsiteX3086" fmla="*/ 561589 w 11015443"/>
              <a:gd name="connsiteY3086" fmla="*/ 1329701 h 8960833"/>
              <a:gd name="connsiteX3087" fmla="*/ 567674 w 11015443"/>
              <a:gd name="connsiteY3087" fmla="*/ 1333765 h 8960833"/>
              <a:gd name="connsiteX3088" fmla="*/ 571745 w 11015443"/>
              <a:gd name="connsiteY3088" fmla="*/ 1337328 h 8960833"/>
              <a:gd name="connsiteX3089" fmla="*/ 575913 w 11015443"/>
              <a:gd name="connsiteY3089" fmla="*/ 1332573 h 8960833"/>
              <a:gd name="connsiteX3090" fmla="*/ 569984 w 11015443"/>
              <a:gd name="connsiteY3090" fmla="*/ 1329842 h 8960833"/>
              <a:gd name="connsiteX3091" fmla="*/ 564420 w 11015443"/>
              <a:gd name="connsiteY3091" fmla="*/ 1327874 h 8960833"/>
              <a:gd name="connsiteX3092" fmla="*/ 554191 w 11015443"/>
              <a:gd name="connsiteY3092" fmla="*/ 1324917 h 8960833"/>
              <a:gd name="connsiteX3093" fmla="*/ 549426 w 11015443"/>
              <a:gd name="connsiteY3093" fmla="*/ 1316993 h 8960833"/>
              <a:gd name="connsiteX3094" fmla="*/ 548290 w 11015443"/>
              <a:gd name="connsiteY3094" fmla="*/ 1317538 h 8960833"/>
              <a:gd name="connsiteX3095" fmla="*/ 549647 w 11015443"/>
              <a:gd name="connsiteY3095" fmla="*/ 1314541 h 8960833"/>
              <a:gd name="connsiteX3096" fmla="*/ 547780 w 11015443"/>
              <a:gd name="connsiteY3096" fmla="*/ 1313559 h 8960833"/>
              <a:gd name="connsiteX3097" fmla="*/ 549099 w 11015443"/>
              <a:gd name="connsiteY3097" fmla="*/ 1313396 h 8960833"/>
              <a:gd name="connsiteX3098" fmla="*/ 547071 w 11015443"/>
              <a:gd name="connsiteY3098" fmla="*/ 1312080 h 8960833"/>
              <a:gd name="connsiteX3099" fmla="*/ 552716 w 11015443"/>
              <a:gd name="connsiteY3099" fmla="*/ 1311192 h 8960833"/>
              <a:gd name="connsiteX3100" fmla="*/ 553028 w 11015443"/>
              <a:gd name="connsiteY3100" fmla="*/ 1313859 h 8960833"/>
              <a:gd name="connsiteX3101" fmla="*/ 556241 w 11015443"/>
              <a:gd name="connsiteY3101" fmla="*/ 1313726 h 8960833"/>
              <a:gd name="connsiteX3102" fmla="*/ 554218 w 11015443"/>
              <a:gd name="connsiteY3102" fmla="*/ 1311411 h 8960833"/>
              <a:gd name="connsiteX3103" fmla="*/ 552716 w 11015443"/>
              <a:gd name="connsiteY3103" fmla="*/ 1311192 h 8960833"/>
              <a:gd name="connsiteX3104" fmla="*/ 552723 w 11015443"/>
              <a:gd name="connsiteY3104" fmla="*/ 1310309 h 8960833"/>
              <a:gd name="connsiteX3105" fmla="*/ 553459 w 11015443"/>
              <a:gd name="connsiteY3105" fmla="*/ 1310836 h 8960833"/>
              <a:gd name="connsiteX3106" fmla="*/ 552540 w 11015443"/>
              <a:gd name="connsiteY3106" fmla="*/ 1309928 h 8960833"/>
              <a:gd name="connsiteX3107" fmla="*/ 552373 w 11015443"/>
              <a:gd name="connsiteY3107" fmla="*/ 1310477 h 8960833"/>
              <a:gd name="connsiteX3108" fmla="*/ 544305 w 11015443"/>
              <a:gd name="connsiteY3108" fmla="*/ 1310120 h 8960833"/>
              <a:gd name="connsiteX3109" fmla="*/ 542715 w 11015443"/>
              <a:gd name="connsiteY3109" fmla="*/ 1304899 h 8960833"/>
              <a:gd name="connsiteX3110" fmla="*/ 539400 w 11015443"/>
              <a:gd name="connsiteY3110" fmla="*/ 1301795 h 8960833"/>
              <a:gd name="connsiteX3111" fmla="*/ 534247 w 11015443"/>
              <a:gd name="connsiteY3111" fmla="*/ 1296873 h 8960833"/>
              <a:gd name="connsiteX3112" fmla="*/ 536519 w 11015443"/>
              <a:gd name="connsiteY3112" fmla="*/ 1295784 h 8960833"/>
              <a:gd name="connsiteX3113" fmla="*/ 533073 w 11015443"/>
              <a:gd name="connsiteY3113" fmla="*/ 1287698 h 8960833"/>
              <a:gd name="connsiteX3114" fmla="*/ 531460 w 11015443"/>
              <a:gd name="connsiteY3114" fmla="*/ 1282428 h 8960833"/>
              <a:gd name="connsiteX3115" fmla="*/ 527059 w 11015443"/>
              <a:gd name="connsiteY3115" fmla="*/ 1278965 h 8960833"/>
              <a:gd name="connsiteX3116" fmla="*/ 528012 w 11015443"/>
              <a:gd name="connsiteY3116" fmla="*/ 1278039 h 8960833"/>
              <a:gd name="connsiteX3117" fmla="*/ 524860 w 11015443"/>
              <a:gd name="connsiteY3117" fmla="*/ 1275385 h 8960833"/>
              <a:gd name="connsiteX3118" fmla="*/ 526948 w 11015443"/>
              <a:gd name="connsiteY3118" fmla="*/ 1273914 h 8960833"/>
              <a:gd name="connsiteX3119" fmla="*/ 522520 w 11015443"/>
              <a:gd name="connsiteY3119" fmla="*/ 1258848 h 8960833"/>
              <a:gd name="connsiteX3120" fmla="*/ 518442 w 11015443"/>
              <a:gd name="connsiteY3120" fmla="*/ 1256169 h 8960833"/>
              <a:gd name="connsiteX3121" fmla="*/ 522104 w 11015443"/>
              <a:gd name="connsiteY3121" fmla="*/ 1250248 h 8960833"/>
              <a:gd name="connsiteX3122" fmla="*/ 518619 w 11015443"/>
              <a:gd name="connsiteY3122" fmla="*/ 1244996 h 8960833"/>
              <a:gd name="connsiteX3123" fmla="*/ 521417 w 11015443"/>
              <a:gd name="connsiteY3123" fmla="*/ 1245004 h 8960833"/>
              <a:gd name="connsiteX3124" fmla="*/ 522835 w 11015443"/>
              <a:gd name="connsiteY3124" fmla="*/ 1239221 h 8960833"/>
              <a:gd name="connsiteX3125" fmla="*/ 522751 w 11015443"/>
              <a:gd name="connsiteY3125" fmla="*/ 1233218 h 8960833"/>
              <a:gd name="connsiteX3126" fmla="*/ 516136 w 11015443"/>
              <a:gd name="connsiteY3126" fmla="*/ 1237798 h 8960833"/>
              <a:gd name="connsiteX3127" fmla="*/ 520613 w 11015443"/>
              <a:gd name="connsiteY3127" fmla="*/ 1226851 h 8960833"/>
              <a:gd name="connsiteX3128" fmla="*/ 520934 w 11015443"/>
              <a:gd name="connsiteY3128" fmla="*/ 1231332 h 8960833"/>
              <a:gd name="connsiteX3129" fmla="*/ 523753 w 11015443"/>
              <a:gd name="connsiteY3129" fmla="*/ 1218834 h 8960833"/>
              <a:gd name="connsiteX3130" fmla="*/ 525715 w 11015443"/>
              <a:gd name="connsiteY3130" fmla="*/ 1223936 h 8960833"/>
              <a:gd name="connsiteX3131" fmla="*/ 524862 w 11015443"/>
              <a:gd name="connsiteY3131" fmla="*/ 1219242 h 8960833"/>
              <a:gd name="connsiteX3132" fmla="*/ 526153 w 11015443"/>
              <a:gd name="connsiteY3132" fmla="*/ 1220030 h 8960833"/>
              <a:gd name="connsiteX3133" fmla="*/ 523615 w 11015443"/>
              <a:gd name="connsiteY3133" fmla="*/ 1214735 h 8960833"/>
              <a:gd name="connsiteX3134" fmla="*/ 523958 w 11015443"/>
              <a:gd name="connsiteY3134" fmla="*/ 1206710 h 8960833"/>
              <a:gd name="connsiteX3135" fmla="*/ 525044 w 11015443"/>
              <a:gd name="connsiteY3135" fmla="*/ 1207069 h 8960833"/>
              <a:gd name="connsiteX3136" fmla="*/ 524400 w 11015443"/>
              <a:gd name="connsiteY3136" fmla="*/ 1201804 h 8960833"/>
              <a:gd name="connsiteX3137" fmla="*/ 526678 w 11015443"/>
              <a:gd name="connsiteY3137" fmla="*/ 1199832 h 8960833"/>
              <a:gd name="connsiteX3138" fmla="*/ 525125 w 11015443"/>
              <a:gd name="connsiteY3138" fmla="*/ 1193889 h 8960833"/>
              <a:gd name="connsiteX3139" fmla="*/ 524921 w 11015443"/>
              <a:gd name="connsiteY3139" fmla="*/ 1190741 h 8960833"/>
              <a:gd name="connsiteX3140" fmla="*/ 526301 w 11015443"/>
              <a:gd name="connsiteY3140" fmla="*/ 1188398 h 8960833"/>
              <a:gd name="connsiteX3141" fmla="*/ 521906 w 11015443"/>
              <a:gd name="connsiteY3141" fmla="*/ 1171497 h 8960833"/>
              <a:gd name="connsiteX3142" fmla="*/ 525208 w 11015443"/>
              <a:gd name="connsiteY3142" fmla="*/ 1176368 h 8960833"/>
              <a:gd name="connsiteX3143" fmla="*/ 526935 w 11015443"/>
              <a:gd name="connsiteY3143" fmla="*/ 1173084 h 8960833"/>
              <a:gd name="connsiteX3144" fmla="*/ 527032 w 11015443"/>
              <a:gd name="connsiteY3144" fmla="*/ 1177370 h 8960833"/>
              <a:gd name="connsiteX3145" fmla="*/ 527147 w 11015443"/>
              <a:gd name="connsiteY3145" fmla="*/ 1172680 h 8960833"/>
              <a:gd name="connsiteX3146" fmla="*/ 526935 w 11015443"/>
              <a:gd name="connsiteY3146" fmla="*/ 1173084 h 8960833"/>
              <a:gd name="connsiteX3147" fmla="*/ 526731 w 11015443"/>
              <a:gd name="connsiteY3147" fmla="*/ 1164080 h 8960833"/>
              <a:gd name="connsiteX3148" fmla="*/ 530499 w 11015443"/>
              <a:gd name="connsiteY3148" fmla="*/ 1160397 h 8960833"/>
              <a:gd name="connsiteX3149" fmla="*/ 526265 w 11015443"/>
              <a:gd name="connsiteY3149" fmla="*/ 1156384 h 8960833"/>
              <a:gd name="connsiteX3150" fmla="*/ 529517 w 11015443"/>
              <a:gd name="connsiteY3150" fmla="*/ 1153417 h 8960833"/>
              <a:gd name="connsiteX3151" fmla="*/ 531639 w 11015443"/>
              <a:gd name="connsiteY3151" fmla="*/ 1137558 h 8960833"/>
              <a:gd name="connsiteX3152" fmla="*/ 531140 w 11015443"/>
              <a:gd name="connsiteY3152" fmla="*/ 1135509 h 8960833"/>
              <a:gd name="connsiteX3153" fmla="*/ 531367 w 11015443"/>
              <a:gd name="connsiteY3153" fmla="*/ 1119619 h 8960833"/>
              <a:gd name="connsiteX3154" fmla="*/ 534225 w 11015443"/>
              <a:gd name="connsiteY3154" fmla="*/ 1116841 h 8960833"/>
              <a:gd name="connsiteX3155" fmla="*/ 533250 w 11015443"/>
              <a:gd name="connsiteY3155" fmla="*/ 1108978 h 8960833"/>
              <a:gd name="connsiteX3156" fmla="*/ 536741 w 11015443"/>
              <a:gd name="connsiteY3156" fmla="*/ 1113347 h 8960833"/>
              <a:gd name="connsiteX3157" fmla="*/ 536054 w 11015443"/>
              <a:gd name="connsiteY3157" fmla="*/ 1108103 h 8960833"/>
              <a:gd name="connsiteX3158" fmla="*/ 537898 w 11015443"/>
              <a:gd name="connsiteY3158" fmla="*/ 1109038 h 8960833"/>
              <a:gd name="connsiteX3159" fmla="*/ 536164 w 11015443"/>
              <a:gd name="connsiteY3159" fmla="*/ 1100600 h 8960833"/>
              <a:gd name="connsiteX3160" fmla="*/ 535410 w 11015443"/>
              <a:gd name="connsiteY3160" fmla="*/ 1102839 h 8960833"/>
              <a:gd name="connsiteX3161" fmla="*/ 536683 w 11015443"/>
              <a:gd name="connsiteY3161" fmla="*/ 1093839 h 8960833"/>
              <a:gd name="connsiteX3162" fmla="*/ 538341 w 11015443"/>
              <a:gd name="connsiteY3162" fmla="*/ 1095391 h 8960833"/>
              <a:gd name="connsiteX3163" fmla="*/ 538802 w 11015443"/>
              <a:gd name="connsiteY3163" fmla="*/ 1100274 h 8960833"/>
              <a:gd name="connsiteX3164" fmla="*/ 540718 w 11015443"/>
              <a:gd name="connsiteY3164" fmla="*/ 1096540 h 8960833"/>
              <a:gd name="connsiteX3165" fmla="*/ 537460 w 11015443"/>
              <a:gd name="connsiteY3165" fmla="*/ 1091648 h 8960833"/>
              <a:gd name="connsiteX3166" fmla="*/ 538207 w 11015443"/>
              <a:gd name="connsiteY3166" fmla="*/ 1081552 h 8960833"/>
              <a:gd name="connsiteX3167" fmla="*/ 540585 w 11015443"/>
              <a:gd name="connsiteY3167" fmla="*/ 1082700 h 8960833"/>
              <a:gd name="connsiteX3168" fmla="*/ 540490 w 11015443"/>
              <a:gd name="connsiteY3168" fmla="*/ 1078580 h 8960833"/>
              <a:gd name="connsiteX3169" fmla="*/ 542646 w 11015443"/>
              <a:gd name="connsiteY3169" fmla="*/ 1082181 h 8960833"/>
              <a:gd name="connsiteX3170" fmla="*/ 541359 w 11015443"/>
              <a:gd name="connsiteY3170" fmla="*/ 1071652 h 8960833"/>
              <a:gd name="connsiteX3171" fmla="*/ 543393 w 11015443"/>
              <a:gd name="connsiteY3171" fmla="*/ 1072085 h 8960833"/>
              <a:gd name="connsiteX3172" fmla="*/ 542600 w 11015443"/>
              <a:gd name="connsiteY3172" fmla="*/ 1064604 h 8960833"/>
              <a:gd name="connsiteX3173" fmla="*/ 539608 w 11015443"/>
              <a:gd name="connsiteY3173" fmla="*/ 1062284 h 8960833"/>
              <a:gd name="connsiteX3174" fmla="*/ 540378 w 11015443"/>
              <a:gd name="connsiteY3174" fmla="*/ 1060976 h 8960833"/>
              <a:gd name="connsiteX3175" fmla="*/ 541004 w 11015443"/>
              <a:gd name="connsiteY3175" fmla="*/ 1060265 h 8960833"/>
              <a:gd name="connsiteX3176" fmla="*/ 541381 w 11015443"/>
              <a:gd name="connsiteY3176" fmla="*/ 1059146 h 8960833"/>
              <a:gd name="connsiteX3177" fmla="*/ 542345 w 11015443"/>
              <a:gd name="connsiteY3177" fmla="*/ 1056337 h 8960833"/>
              <a:gd name="connsiteX3178" fmla="*/ 543325 w 11015443"/>
              <a:gd name="connsiteY3178" fmla="*/ 1054459 h 8960833"/>
              <a:gd name="connsiteX3179" fmla="*/ 540089 w 11015443"/>
              <a:gd name="connsiteY3179" fmla="*/ 1058357 h 8960833"/>
              <a:gd name="connsiteX3180" fmla="*/ 540893 w 11015443"/>
              <a:gd name="connsiteY3180" fmla="*/ 1055214 h 8960833"/>
              <a:gd name="connsiteX3181" fmla="*/ 541480 w 11015443"/>
              <a:gd name="connsiteY3181" fmla="*/ 1053525 h 8960833"/>
              <a:gd name="connsiteX3182" fmla="*/ 542810 w 11015443"/>
              <a:gd name="connsiteY3182" fmla="*/ 1051480 h 8960833"/>
              <a:gd name="connsiteX3183" fmla="*/ 545851 w 11015443"/>
              <a:gd name="connsiteY3183" fmla="*/ 1049083 h 8960833"/>
              <a:gd name="connsiteX3184" fmla="*/ 550057 w 11015443"/>
              <a:gd name="connsiteY3184" fmla="*/ 1041494 h 8960833"/>
              <a:gd name="connsiteX3185" fmla="*/ 544577 w 11015443"/>
              <a:gd name="connsiteY3185" fmla="*/ 1045528 h 8960833"/>
              <a:gd name="connsiteX3186" fmla="*/ 549657 w 11015443"/>
              <a:gd name="connsiteY3186" fmla="*/ 1033824 h 8960833"/>
              <a:gd name="connsiteX3187" fmla="*/ 550888 w 11015443"/>
              <a:gd name="connsiteY3187" fmla="*/ 1037399 h 8960833"/>
              <a:gd name="connsiteX3188" fmla="*/ 551143 w 11015443"/>
              <a:gd name="connsiteY3188" fmla="*/ 1033112 h 8960833"/>
              <a:gd name="connsiteX3189" fmla="*/ 552882 w 11015443"/>
              <a:gd name="connsiteY3189" fmla="*/ 1031809 h 8960833"/>
              <a:gd name="connsiteX3190" fmla="*/ 555685 w 11015443"/>
              <a:gd name="connsiteY3190" fmla="*/ 1018380 h 8960833"/>
              <a:gd name="connsiteX3191" fmla="*/ 559713 w 11015443"/>
              <a:gd name="connsiteY3191" fmla="*/ 1013223 h 8960833"/>
              <a:gd name="connsiteX3192" fmla="*/ 556517 w 11015443"/>
              <a:gd name="connsiteY3192" fmla="*/ 1026840 h 8960833"/>
              <a:gd name="connsiteX3193" fmla="*/ 559204 w 11015443"/>
              <a:gd name="connsiteY3193" fmla="*/ 1021798 h 8960833"/>
              <a:gd name="connsiteX3194" fmla="*/ 559481 w 11015443"/>
              <a:gd name="connsiteY3194" fmla="*/ 1026299 h 8960833"/>
              <a:gd name="connsiteX3195" fmla="*/ 563697 w 11015443"/>
              <a:gd name="connsiteY3195" fmla="*/ 1011782 h 8960833"/>
              <a:gd name="connsiteX3196" fmla="*/ 560583 w 11015443"/>
              <a:gd name="connsiteY3196" fmla="*/ 1018848 h 8960833"/>
              <a:gd name="connsiteX3197" fmla="*/ 560273 w 11015443"/>
              <a:gd name="connsiteY3197" fmla="*/ 1012485 h 8960833"/>
              <a:gd name="connsiteX3198" fmla="*/ 566051 w 11015443"/>
              <a:gd name="connsiteY3198" fmla="*/ 1004142 h 8960833"/>
              <a:gd name="connsiteX3199" fmla="*/ 565281 w 11015443"/>
              <a:gd name="connsiteY3199" fmla="*/ 1005450 h 8960833"/>
              <a:gd name="connsiteX3200" fmla="*/ 573033 w 11015443"/>
              <a:gd name="connsiteY3200" fmla="*/ 1000326 h 8960833"/>
              <a:gd name="connsiteX3201" fmla="*/ 578291 w 11015443"/>
              <a:gd name="connsiteY3201" fmla="*/ 998744 h 8960833"/>
              <a:gd name="connsiteX3202" fmla="*/ 581943 w 11015443"/>
              <a:gd name="connsiteY3202" fmla="*/ 994705 h 8960833"/>
              <a:gd name="connsiteX3203" fmla="*/ 582164 w 11015443"/>
              <a:gd name="connsiteY3203" fmla="*/ 992253 h 8960833"/>
              <a:gd name="connsiteX3204" fmla="*/ 578939 w 11015443"/>
              <a:gd name="connsiteY3204" fmla="*/ 994268 h 8960833"/>
              <a:gd name="connsiteX3205" fmla="*/ 575404 w 11015443"/>
              <a:gd name="connsiteY3205" fmla="*/ 993616 h 8960833"/>
              <a:gd name="connsiteX3206" fmla="*/ 582735 w 11015443"/>
              <a:gd name="connsiteY3206" fmla="*/ 989632 h 8960833"/>
              <a:gd name="connsiteX3207" fmla="*/ 587145 w 11015443"/>
              <a:gd name="connsiteY3207" fmla="*/ 986169 h 8960833"/>
              <a:gd name="connsiteX3208" fmla="*/ 593889 w 11015443"/>
              <a:gd name="connsiteY3208" fmla="*/ 983875 h 8960833"/>
              <a:gd name="connsiteX3209" fmla="*/ 594210 w 11015443"/>
              <a:gd name="connsiteY3209" fmla="*/ 988355 h 8960833"/>
              <a:gd name="connsiteX3210" fmla="*/ 600249 w 11015443"/>
              <a:gd name="connsiteY3210" fmla="*/ 983583 h 8960833"/>
              <a:gd name="connsiteX3211" fmla="*/ 602117 w 11015443"/>
              <a:gd name="connsiteY3211" fmla="*/ 984565 h 8960833"/>
              <a:gd name="connsiteX3212" fmla="*/ 612350 w 11015443"/>
              <a:gd name="connsiteY3212" fmla="*/ 977782 h 8960833"/>
              <a:gd name="connsiteX3213" fmla="*/ 613974 w 11015443"/>
              <a:gd name="connsiteY3213" fmla="*/ 981169 h 8960833"/>
              <a:gd name="connsiteX3214" fmla="*/ 621127 w 11015443"/>
              <a:gd name="connsiteY3214" fmla="*/ 979617 h 8960833"/>
              <a:gd name="connsiteX3215" fmla="*/ 620734 w 11015443"/>
              <a:gd name="connsiteY3215" fmla="*/ 979805 h 8960833"/>
              <a:gd name="connsiteX3216" fmla="*/ 637557 w 11015443"/>
              <a:gd name="connsiteY3216" fmla="*/ 981949 h 8960833"/>
              <a:gd name="connsiteX3217" fmla="*/ 637008 w 11015443"/>
              <a:gd name="connsiteY3217" fmla="*/ 980804 h 8960833"/>
              <a:gd name="connsiteX3218" fmla="*/ 655787 w 11015443"/>
              <a:gd name="connsiteY3218" fmla="*/ 985236 h 8960833"/>
              <a:gd name="connsiteX3219" fmla="*/ 673059 w 11015443"/>
              <a:gd name="connsiteY3219" fmla="*/ 994145 h 8960833"/>
              <a:gd name="connsiteX3220" fmla="*/ 669767 w 11015443"/>
              <a:gd name="connsiteY3220" fmla="*/ 991088 h 8960833"/>
              <a:gd name="connsiteX3221" fmla="*/ 679931 w 11015443"/>
              <a:gd name="connsiteY3221" fmla="*/ 997832 h 8960833"/>
              <a:gd name="connsiteX3222" fmla="*/ 677530 w 11015443"/>
              <a:gd name="connsiteY3222" fmla="*/ 996636 h 8960833"/>
              <a:gd name="connsiteX3223" fmla="*/ 679493 w 11015443"/>
              <a:gd name="connsiteY3223" fmla="*/ 1001738 h 8960833"/>
              <a:gd name="connsiteX3224" fmla="*/ 681554 w 11015443"/>
              <a:gd name="connsiteY3224" fmla="*/ 1001219 h 8960833"/>
              <a:gd name="connsiteX3225" fmla="*/ 681936 w 11015443"/>
              <a:gd name="connsiteY3225" fmla="*/ 1002913 h 8960833"/>
              <a:gd name="connsiteX3226" fmla="*/ 685659 w 11015443"/>
              <a:gd name="connsiteY3226" fmla="*/ 1002947 h 8960833"/>
              <a:gd name="connsiteX3227" fmla="*/ 691855 w 11015443"/>
              <a:gd name="connsiteY3227" fmla="*/ 1012062 h 8960833"/>
              <a:gd name="connsiteX3228" fmla="*/ 698045 w 11015443"/>
              <a:gd name="connsiteY3228" fmla="*/ 1022059 h 8960833"/>
              <a:gd name="connsiteX3229" fmla="*/ 697408 w 11015443"/>
              <a:gd name="connsiteY3229" fmla="*/ 1015912 h 8960833"/>
              <a:gd name="connsiteX3230" fmla="*/ 699558 w 11015443"/>
              <a:gd name="connsiteY3230" fmla="*/ 1020396 h 8960833"/>
              <a:gd name="connsiteX3231" fmla="*/ 700561 w 11015443"/>
              <a:gd name="connsiteY3231" fmla="*/ 1018566 h 8960833"/>
              <a:gd name="connsiteX3232" fmla="*/ 716221 w 11015443"/>
              <a:gd name="connsiteY3232" fmla="*/ 1043500 h 8960833"/>
              <a:gd name="connsiteX3233" fmla="*/ 715644 w 11015443"/>
              <a:gd name="connsiteY3233" fmla="*/ 1043307 h 8960833"/>
              <a:gd name="connsiteX3234" fmla="*/ 721020 w 11015443"/>
              <a:gd name="connsiteY3234" fmla="*/ 1049589 h 8960833"/>
              <a:gd name="connsiteX3235" fmla="*/ 1597614 w 11015443"/>
              <a:gd name="connsiteY3235" fmla="*/ 2485140 h 8960833"/>
              <a:gd name="connsiteX3236" fmla="*/ 1597314 w 11015443"/>
              <a:gd name="connsiteY3236" fmla="*/ 2485937 h 8960833"/>
              <a:gd name="connsiteX3237" fmla="*/ 1597398 w 11015443"/>
              <a:gd name="connsiteY3237" fmla="*/ 2484943 h 8960833"/>
              <a:gd name="connsiteX3238" fmla="*/ 1003017 w 11015443"/>
              <a:gd name="connsiteY3238" fmla="*/ 1467499 h 8960833"/>
              <a:gd name="connsiteX3239" fmla="*/ 1000491 w 11015443"/>
              <a:gd name="connsiteY3239" fmla="*/ 1472875 h 8960833"/>
              <a:gd name="connsiteX3240" fmla="*/ 999776 w 11015443"/>
              <a:gd name="connsiteY3240" fmla="*/ 1468583 h 8960833"/>
              <a:gd name="connsiteX3241" fmla="*/ 1003017 w 11015443"/>
              <a:gd name="connsiteY3241" fmla="*/ 1467499 h 8960833"/>
              <a:gd name="connsiteX3242" fmla="*/ 1600353 w 11015443"/>
              <a:gd name="connsiteY3242" fmla="*/ 2477855 h 8960833"/>
              <a:gd name="connsiteX3243" fmla="*/ 1599917 w 11015443"/>
              <a:gd name="connsiteY3243" fmla="*/ 2487906 h 8960833"/>
              <a:gd name="connsiteX3244" fmla="*/ 1598676 w 11015443"/>
              <a:gd name="connsiteY3244" fmla="*/ 2486107 h 8960833"/>
              <a:gd name="connsiteX3245" fmla="*/ 1597614 w 11015443"/>
              <a:gd name="connsiteY3245" fmla="*/ 2485140 h 8960833"/>
              <a:gd name="connsiteX3246" fmla="*/ 1605428 w 11015443"/>
              <a:gd name="connsiteY3246" fmla="*/ 2473160 h 8960833"/>
              <a:gd name="connsiteX3247" fmla="*/ 1605779 w 11015443"/>
              <a:gd name="connsiteY3247" fmla="*/ 2475316 h 8960833"/>
              <a:gd name="connsiteX3248" fmla="*/ 1604132 w 11015443"/>
              <a:gd name="connsiteY3248" fmla="*/ 2474099 h 8960833"/>
              <a:gd name="connsiteX3249" fmla="*/ 1605428 w 11015443"/>
              <a:gd name="connsiteY3249" fmla="*/ 2473160 h 8960833"/>
              <a:gd name="connsiteX3250" fmla="*/ 1691576 w 11015443"/>
              <a:gd name="connsiteY3250" fmla="*/ 2605028 h 8960833"/>
              <a:gd name="connsiteX3251" fmla="*/ 1690316 w 11015443"/>
              <a:gd name="connsiteY3251" fmla="*/ 2610477 h 8960833"/>
              <a:gd name="connsiteX3252" fmla="*/ 1684454 w 11015443"/>
              <a:gd name="connsiteY3252" fmla="*/ 2607990 h 8960833"/>
              <a:gd name="connsiteX3253" fmla="*/ 1691576 w 11015443"/>
              <a:gd name="connsiteY3253" fmla="*/ 2605028 h 8960833"/>
              <a:gd name="connsiteX3254" fmla="*/ 1883177 w 11015443"/>
              <a:gd name="connsiteY3254" fmla="*/ 2931372 h 8960833"/>
              <a:gd name="connsiteX3255" fmla="*/ 1925858 w 11015443"/>
              <a:gd name="connsiteY3255" fmla="*/ 3066533 h 8960833"/>
              <a:gd name="connsiteX3256" fmla="*/ 1892382 w 11015443"/>
              <a:gd name="connsiteY3256" fmla="*/ 3205873 h 8960833"/>
              <a:gd name="connsiteX3257" fmla="*/ 1881918 w 11015443"/>
              <a:gd name="connsiteY3257" fmla="*/ 3226346 h 8960833"/>
              <a:gd name="connsiteX3258" fmla="*/ 1880658 w 11015443"/>
              <a:gd name="connsiteY3258" fmla="*/ 3228885 h 8960833"/>
              <a:gd name="connsiteX3259" fmla="*/ 1879835 w 11015443"/>
              <a:gd name="connsiteY3259" fmla="*/ 3230155 h 8960833"/>
              <a:gd name="connsiteX3260" fmla="*/ 1873537 w 11015443"/>
              <a:gd name="connsiteY3260" fmla="*/ 3240576 h 8960833"/>
              <a:gd name="connsiteX3261" fmla="*/ 1873149 w 11015443"/>
              <a:gd name="connsiteY3261" fmla="*/ 3240999 h 8960833"/>
              <a:gd name="connsiteX3262" fmla="*/ 1872713 w 11015443"/>
              <a:gd name="connsiteY3262" fmla="*/ 3241423 h 8960833"/>
              <a:gd name="connsiteX3263" fmla="*/ 1864332 w 11015443"/>
              <a:gd name="connsiteY3263" fmla="*/ 3253590 h 8960833"/>
              <a:gd name="connsiteX3264" fmla="*/ 1863509 w 11015443"/>
              <a:gd name="connsiteY3264" fmla="*/ 3257346 h 8960833"/>
              <a:gd name="connsiteX3265" fmla="*/ 1862685 w 11015443"/>
              <a:gd name="connsiteY3265" fmla="*/ 3256076 h 8960833"/>
              <a:gd name="connsiteX3266" fmla="*/ 1861861 w 11015443"/>
              <a:gd name="connsiteY3266" fmla="*/ 3256923 h 8960833"/>
              <a:gd name="connsiteX3267" fmla="*/ 1856823 w 11015443"/>
              <a:gd name="connsiteY3267" fmla="*/ 3264434 h 8960833"/>
              <a:gd name="connsiteX3268" fmla="*/ 1855999 w 11015443"/>
              <a:gd name="connsiteY3268" fmla="*/ 3264012 h 8960833"/>
              <a:gd name="connsiteX3269" fmla="*/ 1829029 w 11015443"/>
              <a:gd name="connsiteY3269" fmla="*/ 3288902 h 8960833"/>
              <a:gd name="connsiteX3270" fmla="*/ 1825866 w 11015443"/>
              <a:gd name="connsiteY3270" fmla="*/ 3290779 h 8960833"/>
              <a:gd name="connsiteX3271" fmla="*/ 1827514 w 11015443"/>
              <a:gd name="connsiteY3271" fmla="*/ 3289562 h 8960833"/>
              <a:gd name="connsiteX3272" fmla="*/ 1807021 w 11015443"/>
              <a:gd name="connsiteY3272" fmla="*/ 3300830 h 8960833"/>
              <a:gd name="connsiteX3273" fmla="*/ 1798253 w 11015443"/>
              <a:gd name="connsiteY3273" fmla="*/ 3303793 h 8960833"/>
              <a:gd name="connsiteX3274" fmla="*/ 1791567 w 11015443"/>
              <a:gd name="connsiteY3274" fmla="*/ 3307549 h 8960833"/>
              <a:gd name="connsiteX3275" fmla="*/ 1753489 w 11015443"/>
              <a:gd name="connsiteY3275" fmla="*/ 3311728 h 8960833"/>
              <a:gd name="connsiteX3276" fmla="*/ 1735903 w 11015443"/>
              <a:gd name="connsiteY3276" fmla="*/ 3311728 h 8960833"/>
              <a:gd name="connsiteX3277" fmla="*/ 1729218 w 11015443"/>
              <a:gd name="connsiteY3277" fmla="*/ 3311304 h 8960833"/>
              <a:gd name="connsiteX3278" fmla="*/ 1674378 w 11015443"/>
              <a:gd name="connsiteY3278" fmla="*/ 3305432 h 8960833"/>
              <a:gd name="connsiteX3279" fmla="*/ 1669388 w 11015443"/>
              <a:gd name="connsiteY3279" fmla="*/ 3308395 h 8960833"/>
              <a:gd name="connsiteX3280" fmla="*/ 1694483 w 11015443"/>
              <a:gd name="connsiteY3280" fmla="*/ 3311728 h 8960833"/>
              <a:gd name="connsiteX3281" fmla="*/ 1672731 w 11015443"/>
              <a:gd name="connsiteY3281" fmla="*/ 3311728 h 8960833"/>
              <a:gd name="connsiteX3282" fmla="*/ 1676073 w 11015443"/>
              <a:gd name="connsiteY3282" fmla="*/ 3310458 h 8960833"/>
              <a:gd name="connsiteX3283" fmla="*/ 1677333 w 11015443"/>
              <a:gd name="connsiteY3283" fmla="*/ 3309189 h 8960833"/>
              <a:gd name="connsiteX3284" fmla="*/ 1666869 w 11015443"/>
              <a:gd name="connsiteY3284" fmla="*/ 3308818 h 8960833"/>
              <a:gd name="connsiteX3285" fmla="*/ 1661007 w 11015443"/>
              <a:gd name="connsiteY3285" fmla="*/ 3304586 h 8960833"/>
              <a:gd name="connsiteX3286" fmla="*/ 1617067 w 11015443"/>
              <a:gd name="connsiteY3286" fmla="*/ 3291202 h 8960833"/>
              <a:gd name="connsiteX3287" fmla="*/ 1616679 w 11015443"/>
              <a:gd name="connsiteY3287" fmla="*/ 3290779 h 8960833"/>
              <a:gd name="connsiteX3288" fmla="*/ 1605779 w 11015443"/>
              <a:gd name="connsiteY3288" fmla="*/ 3287023 h 8960833"/>
              <a:gd name="connsiteX3289" fmla="*/ 1595751 w 11015443"/>
              <a:gd name="connsiteY3289" fmla="*/ 3289139 h 8960833"/>
              <a:gd name="connsiteX3290" fmla="*/ 1576906 w 11015443"/>
              <a:gd name="connsiteY3290" fmla="*/ 3281204 h 8960833"/>
              <a:gd name="connsiteX3291" fmla="*/ 1571867 w 11015443"/>
              <a:gd name="connsiteY3291" fmla="*/ 3281574 h 8960833"/>
              <a:gd name="connsiteX3292" fmla="*/ 1565618 w 11015443"/>
              <a:gd name="connsiteY3292" fmla="*/ 3276602 h 8960833"/>
              <a:gd name="connsiteX3293" fmla="*/ 1559756 w 11015443"/>
              <a:gd name="connsiteY3293" fmla="*/ 3276179 h 8960833"/>
              <a:gd name="connsiteX3294" fmla="*/ 1568137 w 11015443"/>
              <a:gd name="connsiteY3294" fmla="*/ 3271999 h 8960833"/>
              <a:gd name="connsiteX3295" fmla="*/ 1564358 w 11015443"/>
              <a:gd name="connsiteY3295" fmla="*/ 3270306 h 8960833"/>
              <a:gd name="connsiteX3296" fmla="*/ 1555154 w 11015443"/>
              <a:gd name="connsiteY3296" fmla="*/ 3266127 h 8960833"/>
              <a:gd name="connsiteX3297" fmla="*/ 1554718 w 11015443"/>
              <a:gd name="connsiteY3297" fmla="*/ 3266973 h 8960833"/>
              <a:gd name="connsiteX3298" fmla="*/ 1552247 w 11015443"/>
              <a:gd name="connsiteY3298" fmla="*/ 3265704 h 8960833"/>
              <a:gd name="connsiteX3299" fmla="*/ 1553071 w 11015443"/>
              <a:gd name="connsiteY3299" fmla="*/ 3264858 h 8960833"/>
              <a:gd name="connsiteX3300" fmla="*/ 1540523 w 11015443"/>
              <a:gd name="connsiteY3300" fmla="*/ 3258986 h 8960833"/>
              <a:gd name="connsiteX3301" fmla="*/ 1541783 w 11015443"/>
              <a:gd name="connsiteY3301" fmla="*/ 3270730 h 8960833"/>
              <a:gd name="connsiteX3302" fmla="*/ 1530883 w 11015443"/>
              <a:gd name="connsiteY3302" fmla="*/ 3263588 h 8960833"/>
              <a:gd name="connsiteX3303" fmla="*/ 1505352 w 11015443"/>
              <a:gd name="connsiteY3303" fmla="*/ 3252743 h 8960833"/>
              <a:gd name="connsiteX3304" fmla="*/ 1512473 w 11015443"/>
              <a:gd name="connsiteY3304" fmla="*/ 3254383 h 8960833"/>
              <a:gd name="connsiteX3305" fmla="*/ 1495760 w 11015443"/>
              <a:gd name="connsiteY3305" fmla="*/ 3247718 h 8960833"/>
              <a:gd name="connsiteX3306" fmla="*/ 1500750 w 11015443"/>
              <a:gd name="connsiteY3306" fmla="*/ 3243539 h 8960833"/>
              <a:gd name="connsiteX3307" fmla="*/ 1467710 w 11015443"/>
              <a:gd name="connsiteY3307" fmla="*/ 3237243 h 8960833"/>
              <a:gd name="connsiteX3308" fmla="*/ 1493240 w 11015443"/>
              <a:gd name="connsiteY3308" fmla="*/ 3244755 h 8960833"/>
              <a:gd name="connsiteX3309" fmla="*/ 1474831 w 11015443"/>
              <a:gd name="connsiteY3309" fmla="*/ 3242269 h 8960833"/>
              <a:gd name="connsiteX3310" fmla="*/ 1452644 w 11015443"/>
              <a:gd name="connsiteY3310" fmla="*/ 3232641 h 8960833"/>
              <a:gd name="connsiteX3311" fmla="*/ 1461412 w 11015443"/>
              <a:gd name="connsiteY3311" fmla="*/ 3233911 h 8960833"/>
              <a:gd name="connsiteX3312" fmla="*/ 1450560 w 11015443"/>
              <a:gd name="connsiteY3312" fmla="*/ 3228462 h 8960833"/>
              <a:gd name="connsiteX3313" fmla="*/ 1474008 w 11015443"/>
              <a:gd name="connsiteY3313" fmla="*/ 3230154 h 8960833"/>
              <a:gd name="connsiteX3314" fmla="*/ 1477738 w 11015443"/>
              <a:gd name="connsiteY3314" fmla="*/ 3230578 h 8960833"/>
              <a:gd name="connsiteX3315" fmla="*/ 1458069 w 11015443"/>
              <a:gd name="connsiteY3315" fmla="*/ 3223014 h 8960833"/>
              <a:gd name="connsiteX3316" fmla="*/ 1441792 w 11015443"/>
              <a:gd name="connsiteY3316" fmla="*/ 3225553 h 8960833"/>
              <a:gd name="connsiteX3317" fmla="*/ 1440096 w 11015443"/>
              <a:gd name="connsiteY3317" fmla="*/ 3217988 h 8960833"/>
              <a:gd name="connsiteX3318" fmla="*/ 1421251 w 11015443"/>
              <a:gd name="connsiteY3318" fmla="*/ 3216771 h 8960833"/>
              <a:gd name="connsiteX3319" fmla="*/ 1413742 w 11015443"/>
              <a:gd name="connsiteY3319" fmla="*/ 3217565 h 8960833"/>
              <a:gd name="connsiteX3320" fmla="*/ 1402841 w 11015443"/>
              <a:gd name="connsiteY3320" fmla="*/ 3216771 h 8960833"/>
              <a:gd name="connsiteX3321" fmla="*/ 1409575 w 11015443"/>
              <a:gd name="connsiteY3321" fmla="*/ 3218834 h 8960833"/>
              <a:gd name="connsiteX3322" fmla="*/ 1391118 w 11015443"/>
              <a:gd name="connsiteY3322" fmla="*/ 3216771 h 8960833"/>
              <a:gd name="connsiteX3323" fmla="*/ 1388647 w 11015443"/>
              <a:gd name="connsiteY3323" fmla="*/ 3211322 h 8960833"/>
              <a:gd name="connsiteX3324" fmla="*/ 1371885 w 11015443"/>
              <a:gd name="connsiteY3324" fmla="*/ 3214655 h 8960833"/>
              <a:gd name="connsiteX3325" fmla="*/ 1373968 w 11015443"/>
              <a:gd name="connsiteY3325" fmla="*/ 3209630 h 8960833"/>
              <a:gd name="connsiteX3326" fmla="*/ 1366459 w 11015443"/>
              <a:gd name="connsiteY3326" fmla="*/ 3214655 h 8960833"/>
              <a:gd name="connsiteX3327" fmla="*/ 1346354 w 11015443"/>
              <a:gd name="connsiteY3327" fmla="*/ 3209206 h 8960833"/>
              <a:gd name="connsiteX3328" fmla="*/ 1349309 w 11015443"/>
              <a:gd name="connsiteY3328" fmla="*/ 3213808 h 8960833"/>
              <a:gd name="connsiteX3329" fmla="*/ 1331288 w 11015443"/>
              <a:gd name="connsiteY3329" fmla="*/ 3213385 h 8960833"/>
              <a:gd name="connsiteX3330" fmla="*/ 1338409 w 11015443"/>
              <a:gd name="connsiteY3330" fmla="*/ 3205027 h 8960833"/>
              <a:gd name="connsiteX3331" fmla="*/ 1328381 w 11015443"/>
              <a:gd name="connsiteY3331" fmla="*/ 3204604 h 8960833"/>
              <a:gd name="connsiteX3332" fmla="*/ 1306629 w 11015443"/>
              <a:gd name="connsiteY3332" fmla="*/ 3212169 h 8960833"/>
              <a:gd name="connsiteX3333" fmla="*/ 1310408 w 11015443"/>
              <a:gd name="connsiteY3333" fmla="*/ 3207143 h 8960833"/>
              <a:gd name="connsiteX3334" fmla="*/ 1287783 w 11015443"/>
              <a:gd name="connsiteY3334" fmla="*/ 3209206 h 8960833"/>
              <a:gd name="connsiteX3335" fmla="*/ 1256214 w 11015443"/>
              <a:gd name="connsiteY3335" fmla="*/ 3204916 h 8960833"/>
              <a:gd name="connsiteX3336" fmla="*/ 1251401 w 11015443"/>
              <a:gd name="connsiteY3336" fmla="*/ 3202541 h 8960833"/>
              <a:gd name="connsiteX3337" fmla="*/ 1238854 w 11015443"/>
              <a:gd name="connsiteY3337" fmla="*/ 3200002 h 8960833"/>
              <a:gd name="connsiteX3338" fmla="*/ 1243844 w 11015443"/>
              <a:gd name="connsiteY3338" fmla="*/ 3200848 h 8960833"/>
              <a:gd name="connsiteX3339" fmla="*/ 1230037 w 11015443"/>
              <a:gd name="connsiteY3339" fmla="*/ 3198362 h 8960833"/>
              <a:gd name="connsiteX3340" fmla="*/ 1227652 w 11015443"/>
              <a:gd name="connsiteY3340" fmla="*/ 3197682 h 8960833"/>
              <a:gd name="connsiteX3341" fmla="*/ 1229649 w 11015443"/>
              <a:gd name="connsiteY3341" fmla="*/ 3196669 h 8960833"/>
              <a:gd name="connsiteX3342" fmla="*/ 1221268 w 11015443"/>
              <a:gd name="connsiteY3342" fmla="*/ 3194130 h 8960833"/>
              <a:gd name="connsiteX3343" fmla="*/ 1212500 w 11015443"/>
              <a:gd name="connsiteY3343" fmla="*/ 3190797 h 8960833"/>
              <a:gd name="connsiteX3344" fmla="*/ 1204118 w 11015443"/>
              <a:gd name="connsiteY3344" fmla="*/ 3190374 h 8960833"/>
              <a:gd name="connsiteX3345" fmla="*/ 1195737 w 11015443"/>
              <a:gd name="connsiteY3345" fmla="*/ 3183285 h 8960833"/>
              <a:gd name="connsiteX3346" fmla="*/ 1175245 w 11015443"/>
              <a:gd name="connsiteY3346" fmla="*/ 3173657 h 8960833"/>
              <a:gd name="connsiteX3347" fmla="*/ 1173549 w 11015443"/>
              <a:gd name="connsiteY3347" fmla="*/ 3170324 h 8960833"/>
              <a:gd name="connsiteX3348" fmla="*/ 1200776 w 11015443"/>
              <a:gd name="connsiteY3348" fmla="*/ 3186195 h 8960833"/>
              <a:gd name="connsiteX3349" fmla="*/ 1204942 w 11015443"/>
              <a:gd name="connsiteY3349" fmla="*/ 3181592 h 8960833"/>
              <a:gd name="connsiteX3350" fmla="*/ 1197433 w 11015443"/>
              <a:gd name="connsiteY3350" fmla="*/ 3178260 h 8960833"/>
              <a:gd name="connsiteX3351" fmla="*/ 1190312 w 11015443"/>
              <a:gd name="connsiteY3351" fmla="*/ 3175350 h 8960833"/>
              <a:gd name="connsiteX3352" fmla="*/ 1178200 w 11015443"/>
              <a:gd name="connsiteY3352" fmla="*/ 3169901 h 8960833"/>
              <a:gd name="connsiteX3353" fmla="*/ 1167300 w 11015443"/>
              <a:gd name="connsiteY3353" fmla="*/ 3164876 h 8960833"/>
              <a:gd name="connsiteX3354" fmla="*/ 1156836 w 11015443"/>
              <a:gd name="connsiteY3354" fmla="*/ 3159427 h 8960833"/>
              <a:gd name="connsiteX3355" fmla="*/ 1153057 w 11015443"/>
              <a:gd name="connsiteY3355" fmla="*/ 3155671 h 8960833"/>
              <a:gd name="connsiteX3356" fmla="*/ 1149327 w 11015443"/>
              <a:gd name="connsiteY3356" fmla="*/ 3151492 h 8960833"/>
              <a:gd name="connsiteX3357" fmla="*/ 1142205 w 11015443"/>
              <a:gd name="connsiteY3357" fmla="*/ 3143133 h 8960833"/>
              <a:gd name="connsiteX3358" fmla="*/ 1140510 w 11015443"/>
              <a:gd name="connsiteY3358" fmla="*/ 3143133 h 8960833"/>
              <a:gd name="connsiteX3359" fmla="*/ 1140122 w 11015443"/>
              <a:gd name="connsiteY3359" fmla="*/ 3138531 h 8960833"/>
              <a:gd name="connsiteX3360" fmla="*/ 1135907 w 11015443"/>
              <a:gd name="connsiteY3360" fmla="*/ 3135568 h 8960833"/>
              <a:gd name="connsiteX3361" fmla="*/ 1137603 w 11015443"/>
              <a:gd name="connsiteY3361" fmla="*/ 3135569 h 8960833"/>
              <a:gd name="connsiteX3362" fmla="*/ 1133388 w 11015443"/>
              <a:gd name="connsiteY3362" fmla="*/ 3132236 h 8960833"/>
              <a:gd name="connsiteX3363" fmla="*/ 1141769 w 11015443"/>
              <a:gd name="connsiteY3363" fmla="*/ 3133929 h 8960833"/>
              <a:gd name="connsiteX3364" fmla="*/ 1144725 w 11015443"/>
              <a:gd name="connsiteY3364" fmla="*/ 3139324 h 8960833"/>
              <a:gd name="connsiteX3365" fmla="*/ 1149714 w 11015443"/>
              <a:gd name="connsiteY3365" fmla="*/ 3140594 h 8960833"/>
              <a:gd name="connsiteX3366" fmla="*/ 1144288 w 11015443"/>
              <a:gd name="connsiteY3366" fmla="*/ 3134722 h 8960833"/>
              <a:gd name="connsiteX3367" fmla="*/ 1142205 w 11015443"/>
              <a:gd name="connsiteY3367" fmla="*/ 3133928 h 8960833"/>
              <a:gd name="connsiteX3368" fmla="*/ 1141333 w 11015443"/>
              <a:gd name="connsiteY3368" fmla="*/ 3132236 h 8960833"/>
              <a:gd name="connsiteX3369" fmla="*/ 1143029 w 11015443"/>
              <a:gd name="connsiteY3369" fmla="*/ 3133506 h 8960833"/>
              <a:gd name="connsiteX3370" fmla="*/ 1140946 w 11015443"/>
              <a:gd name="connsiteY3370" fmla="*/ 3130966 h 8960833"/>
              <a:gd name="connsiteX3371" fmla="*/ 1141333 w 11015443"/>
              <a:gd name="connsiteY3371" fmla="*/ 3132236 h 8960833"/>
              <a:gd name="connsiteX3372" fmla="*/ 1130481 w 11015443"/>
              <a:gd name="connsiteY3372" fmla="*/ 3124300 h 8960833"/>
              <a:gd name="connsiteX3373" fmla="*/ 1128398 w 11015443"/>
              <a:gd name="connsiteY3373" fmla="*/ 3126787 h 8960833"/>
              <a:gd name="connsiteX3374" fmla="*/ 1122100 w 11015443"/>
              <a:gd name="connsiteY3374" fmla="*/ 3115890 h 8960833"/>
              <a:gd name="connsiteX3375" fmla="*/ 1112508 w 11015443"/>
              <a:gd name="connsiteY3375" fmla="*/ 3105891 h 8960833"/>
              <a:gd name="connsiteX3376" fmla="*/ 1108730 w 11015443"/>
              <a:gd name="connsiteY3376" fmla="*/ 3101289 h 8960833"/>
              <a:gd name="connsiteX3377" fmla="*/ 1102432 w 11015443"/>
              <a:gd name="connsiteY3377" fmla="*/ 3092878 h 8960833"/>
              <a:gd name="connsiteX3378" fmla="*/ 1104951 w 11015443"/>
              <a:gd name="connsiteY3378" fmla="*/ 3092084 h 8960833"/>
              <a:gd name="connsiteX3379" fmla="*/ 1095746 w 11015443"/>
              <a:gd name="connsiteY3379" fmla="*/ 3073252 h 8960833"/>
              <a:gd name="connsiteX3380" fmla="*/ 1091144 w 11015443"/>
              <a:gd name="connsiteY3380" fmla="*/ 3060661 h 8960833"/>
              <a:gd name="connsiteX3381" fmla="*/ 1084458 w 11015443"/>
              <a:gd name="connsiteY3381" fmla="*/ 3051457 h 8960833"/>
              <a:gd name="connsiteX3382" fmla="*/ 1085282 w 11015443"/>
              <a:gd name="connsiteY3382" fmla="*/ 3050239 h 8960833"/>
              <a:gd name="connsiteX3383" fmla="*/ 1080680 w 11015443"/>
              <a:gd name="connsiteY3383" fmla="*/ 3043098 h 8960833"/>
              <a:gd name="connsiteX3384" fmla="*/ 1082375 w 11015443"/>
              <a:gd name="connsiteY3384" fmla="*/ 3041035 h 8960833"/>
              <a:gd name="connsiteX3385" fmla="*/ 1073170 w 11015443"/>
              <a:gd name="connsiteY3385" fmla="*/ 3005010 h 8960833"/>
              <a:gd name="connsiteX3386" fmla="*/ 1068568 w 11015443"/>
              <a:gd name="connsiteY3386" fmla="*/ 2997921 h 8960833"/>
              <a:gd name="connsiteX3387" fmla="*/ 1071475 w 11015443"/>
              <a:gd name="connsiteY3387" fmla="*/ 2983691 h 8960833"/>
              <a:gd name="connsiteX3388" fmla="*/ 1067697 w 11015443"/>
              <a:gd name="connsiteY3388" fmla="*/ 2970730 h 8960833"/>
              <a:gd name="connsiteX3389" fmla="*/ 1070215 w 11015443"/>
              <a:gd name="connsiteY3389" fmla="*/ 2971153 h 8960833"/>
              <a:gd name="connsiteX3390" fmla="*/ 1071475 w 11015443"/>
              <a:gd name="connsiteY3390" fmla="*/ 2956923 h 8960833"/>
              <a:gd name="connsiteX3391" fmla="*/ 1071911 w 11015443"/>
              <a:gd name="connsiteY3391" fmla="*/ 2942693 h 8960833"/>
              <a:gd name="connsiteX3392" fmla="*/ 1071223 w 11015443"/>
              <a:gd name="connsiteY3392" fmla="*/ 2940131 h 8960833"/>
              <a:gd name="connsiteX3393" fmla="*/ 1070857 w 11015443"/>
              <a:gd name="connsiteY3393" fmla="*/ 2938765 h 8960833"/>
              <a:gd name="connsiteX3394" fmla="*/ 1068568 w 11015443"/>
              <a:gd name="connsiteY3394" fmla="*/ 2942693 h 8960833"/>
              <a:gd name="connsiteX3395" fmla="*/ 1064790 w 11015443"/>
              <a:gd name="connsiteY3395" fmla="*/ 2954014 h 8960833"/>
              <a:gd name="connsiteX3396" fmla="*/ 1067309 w 11015443"/>
              <a:gd name="connsiteY3396" fmla="*/ 2938513 h 8960833"/>
              <a:gd name="connsiteX3397" fmla="*/ 1071087 w 11015443"/>
              <a:gd name="connsiteY3397" fmla="*/ 2927193 h 8960833"/>
              <a:gd name="connsiteX3398" fmla="*/ 1070652 w 11015443"/>
              <a:gd name="connsiteY3398" fmla="*/ 2937667 h 8960833"/>
              <a:gd name="connsiteX3399" fmla="*/ 1072734 w 11015443"/>
              <a:gd name="connsiteY3399" fmla="*/ 2924707 h 8960833"/>
              <a:gd name="connsiteX3400" fmla="*/ 1072735 w 11015443"/>
              <a:gd name="connsiteY3400" fmla="*/ 2917195 h 8960833"/>
              <a:gd name="connsiteX3401" fmla="*/ 1076513 w 11015443"/>
              <a:gd name="connsiteY3401" fmla="*/ 2906297 h 8960833"/>
              <a:gd name="connsiteX3402" fmla="*/ 1076901 w 11015443"/>
              <a:gd name="connsiteY3402" fmla="*/ 2918835 h 8960833"/>
              <a:gd name="connsiteX3403" fmla="*/ 1077337 w 11015443"/>
              <a:gd name="connsiteY3403" fmla="*/ 2907990 h 8960833"/>
              <a:gd name="connsiteX3404" fmla="*/ 1078596 w 11015443"/>
              <a:gd name="connsiteY3404" fmla="*/ 2909207 h 8960833"/>
              <a:gd name="connsiteX3405" fmla="*/ 1078161 w 11015443"/>
              <a:gd name="connsiteY3405" fmla="*/ 2896669 h 8960833"/>
              <a:gd name="connsiteX3406" fmla="*/ 1081939 w 11015443"/>
              <a:gd name="connsiteY3406" fmla="*/ 2879529 h 8960833"/>
              <a:gd name="connsiteX3407" fmla="*/ 1083199 w 11015443"/>
              <a:gd name="connsiteY3407" fmla="*/ 2878683 h 8960833"/>
              <a:gd name="connsiteX3408" fmla="*/ 1085718 w 11015443"/>
              <a:gd name="connsiteY3408" fmla="*/ 2865722 h 8960833"/>
              <a:gd name="connsiteX3409" fmla="*/ 1085959 w 11015443"/>
              <a:gd name="connsiteY3409" fmla="*/ 2866139 h 8960833"/>
              <a:gd name="connsiteX3410" fmla="*/ 1086354 w 11015443"/>
              <a:gd name="connsiteY3410" fmla="*/ 2866820 h 8960833"/>
              <a:gd name="connsiteX3411" fmla="*/ 1089497 w 11015443"/>
              <a:gd name="connsiteY3411" fmla="*/ 2860697 h 8960833"/>
              <a:gd name="connsiteX3412" fmla="*/ 1093227 w 11015443"/>
              <a:gd name="connsiteY3412" fmla="*/ 2846043 h 8960833"/>
              <a:gd name="connsiteX3413" fmla="*/ 1098265 w 11015443"/>
              <a:gd name="connsiteY3413" fmla="*/ 2834723 h 8960833"/>
              <a:gd name="connsiteX3414" fmla="*/ 1096182 w 11015443"/>
              <a:gd name="connsiteY3414" fmla="*/ 2838531 h 8960833"/>
              <a:gd name="connsiteX3415" fmla="*/ 1100785 w 11015443"/>
              <a:gd name="connsiteY3415" fmla="*/ 2833083 h 8960833"/>
              <a:gd name="connsiteX3416" fmla="*/ 1110813 w 11015443"/>
              <a:gd name="connsiteY3416" fmla="*/ 2813404 h 8960833"/>
              <a:gd name="connsiteX3417" fmla="*/ 1115851 w 11015443"/>
              <a:gd name="connsiteY3417" fmla="*/ 2807532 h 8960833"/>
              <a:gd name="connsiteX3418" fmla="*/ 1120453 w 11015443"/>
              <a:gd name="connsiteY3418" fmla="*/ 2802136 h 8960833"/>
              <a:gd name="connsiteX3419" fmla="*/ 1124184 w 11015443"/>
              <a:gd name="connsiteY3419" fmla="*/ 2795417 h 8960833"/>
              <a:gd name="connsiteX3420" fmla="*/ 1117934 w 11015443"/>
              <a:gd name="connsiteY3420" fmla="*/ 2807108 h 8960833"/>
              <a:gd name="connsiteX3421" fmla="*/ 1122101 w 11015443"/>
              <a:gd name="connsiteY3421" fmla="*/ 2803776 h 8960833"/>
              <a:gd name="connsiteX3422" fmla="*/ 1126703 w 11015443"/>
              <a:gd name="connsiteY3422" fmla="*/ 2800866 h 8960833"/>
              <a:gd name="connsiteX3423" fmla="*/ 1122101 w 11015443"/>
              <a:gd name="connsiteY3423" fmla="*/ 2805045 h 8960833"/>
              <a:gd name="connsiteX3424" fmla="*/ 1117934 w 11015443"/>
              <a:gd name="connsiteY3424" fmla="*/ 2810071 h 8960833"/>
              <a:gd name="connsiteX3425" fmla="*/ 1143465 w 11015443"/>
              <a:gd name="connsiteY3425" fmla="*/ 2786212 h 8960833"/>
              <a:gd name="connsiteX3426" fmla="*/ 1146372 w 11015443"/>
              <a:gd name="connsiteY3426" fmla="*/ 2787059 h 8960833"/>
              <a:gd name="connsiteX3427" fmla="*/ 1154753 w 11015443"/>
              <a:gd name="connsiteY3427" fmla="*/ 2783303 h 8960833"/>
              <a:gd name="connsiteX3428" fmla="*/ 1160179 w 11015443"/>
              <a:gd name="connsiteY3428" fmla="*/ 2774892 h 8960833"/>
              <a:gd name="connsiteX3429" fmla="*/ 1169819 w 11015443"/>
              <a:gd name="connsiteY3429" fmla="*/ 2773252 h 8960833"/>
              <a:gd name="connsiteX3430" fmla="*/ 1207897 w 11015443"/>
              <a:gd name="connsiteY3430" fmla="*/ 2758175 h 8960833"/>
              <a:gd name="connsiteX3431" fmla="*/ 1212066 w 11015443"/>
              <a:gd name="connsiteY3431" fmla="*/ 2755923 h 8960833"/>
              <a:gd name="connsiteX3432" fmla="*/ 1212499 w 11015443"/>
              <a:gd name="connsiteY3432" fmla="*/ 2756906 h 8960833"/>
              <a:gd name="connsiteX3433" fmla="*/ 1211628 w 11015443"/>
              <a:gd name="connsiteY3433" fmla="*/ 2757329 h 8960833"/>
              <a:gd name="connsiteX3434" fmla="*/ 1212064 w 11015443"/>
              <a:gd name="connsiteY3434" fmla="*/ 2757329 h 8960833"/>
              <a:gd name="connsiteX3435" fmla="*/ 1212499 w 11015443"/>
              <a:gd name="connsiteY3435" fmla="*/ 2756906 h 8960833"/>
              <a:gd name="connsiteX3436" fmla="*/ 1215374 w 11015443"/>
              <a:gd name="connsiteY3436" fmla="*/ 2754606 h 8960833"/>
              <a:gd name="connsiteX3437" fmla="*/ 1232144 w 11015443"/>
              <a:gd name="connsiteY3437" fmla="*/ 2748289 h 8960833"/>
              <a:gd name="connsiteX3438" fmla="*/ 1249318 w 11015443"/>
              <a:gd name="connsiteY3438" fmla="*/ 2741882 h 8960833"/>
              <a:gd name="connsiteX3439" fmla="*/ 1256827 w 11015443"/>
              <a:gd name="connsiteY3439" fmla="*/ 2742252 h 8960833"/>
              <a:gd name="connsiteX3440" fmla="*/ 1273977 w 11015443"/>
              <a:gd name="connsiteY3440" fmla="*/ 2734740 h 8960833"/>
              <a:gd name="connsiteX3441" fmla="*/ 1266468 w 11015443"/>
              <a:gd name="connsiteY3441" fmla="*/ 2741459 h 8960833"/>
              <a:gd name="connsiteX3442" fmla="*/ 1277755 w 11015443"/>
              <a:gd name="connsiteY3442" fmla="*/ 2736010 h 8960833"/>
              <a:gd name="connsiteX3443" fmla="*/ 1276932 w 11015443"/>
              <a:gd name="connsiteY3443" fmla="*/ 2738496 h 8960833"/>
              <a:gd name="connsiteX3444" fmla="*/ 1294082 w 11015443"/>
              <a:gd name="connsiteY3444" fmla="*/ 2728869 h 8960833"/>
              <a:gd name="connsiteX3445" fmla="*/ 1289043 w 11015443"/>
              <a:gd name="connsiteY3445" fmla="*/ 2730561 h 8960833"/>
              <a:gd name="connsiteX3446" fmla="*/ 1309148 w 11015443"/>
              <a:gd name="connsiteY3446" fmla="*/ 2722203 h 8960833"/>
              <a:gd name="connsiteX3447" fmla="*/ 1307065 w 11015443"/>
              <a:gd name="connsiteY3447" fmla="*/ 2725535 h 8960833"/>
              <a:gd name="connsiteX3448" fmla="*/ 1296601 w 11015443"/>
              <a:gd name="connsiteY3448" fmla="*/ 2731407 h 8960833"/>
              <a:gd name="connsiteX3449" fmla="*/ 1306193 w 11015443"/>
              <a:gd name="connsiteY3449" fmla="*/ 2728869 h 8960833"/>
              <a:gd name="connsiteX3450" fmla="*/ 1314138 w 11015443"/>
              <a:gd name="connsiteY3450" fmla="*/ 2720934 h 8960833"/>
              <a:gd name="connsiteX3451" fmla="*/ 1324602 w 11015443"/>
              <a:gd name="connsiteY3451" fmla="*/ 2715485 h 8960833"/>
              <a:gd name="connsiteX3452" fmla="*/ 1333419 w 11015443"/>
              <a:gd name="connsiteY3452" fmla="*/ 2707972 h 8960833"/>
              <a:gd name="connsiteX3453" fmla="*/ 1333419 w 11015443"/>
              <a:gd name="connsiteY3453" fmla="*/ 2710882 h 8960833"/>
              <a:gd name="connsiteX3454" fmla="*/ 1340105 w 11015443"/>
              <a:gd name="connsiteY3454" fmla="*/ 2704217 h 8960833"/>
              <a:gd name="connsiteX3455" fmla="*/ 1335890 w 11015443"/>
              <a:gd name="connsiteY3455" fmla="*/ 2711305 h 8960833"/>
              <a:gd name="connsiteX3456" fmla="*/ 1343883 w 11015443"/>
              <a:gd name="connsiteY3456" fmla="*/ 2702947 h 8960833"/>
              <a:gd name="connsiteX3457" fmla="*/ 1352216 w 11015443"/>
              <a:gd name="connsiteY3457" fmla="*/ 2692896 h 8960833"/>
              <a:gd name="connsiteX3458" fmla="*/ 1353911 w 11015443"/>
              <a:gd name="connsiteY3458" fmla="*/ 2694166 h 8960833"/>
              <a:gd name="connsiteX3459" fmla="*/ 1365199 w 11015443"/>
              <a:gd name="connsiteY3459" fmla="*/ 2680358 h 8960833"/>
              <a:gd name="connsiteX3460" fmla="*/ 1366895 w 11015443"/>
              <a:gd name="connsiteY3460" fmla="*/ 2674063 h 8960833"/>
              <a:gd name="connsiteX3461" fmla="*/ 1381089 w 11015443"/>
              <a:gd name="connsiteY3461" fmla="*/ 2664435 h 8960833"/>
              <a:gd name="connsiteX3462" fmla="*/ 1379830 w 11015443"/>
              <a:gd name="connsiteY3462" fmla="*/ 2663642 h 8960833"/>
              <a:gd name="connsiteX3463" fmla="*/ 1372708 w 11015443"/>
              <a:gd name="connsiteY3463" fmla="*/ 2668615 h 8960833"/>
              <a:gd name="connsiteX3464" fmla="*/ 1385692 w 11015443"/>
              <a:gd name="connsiteY3464" fmla="*/ 2659040 h 8960833"/>
              <a:gd name="connsiteX3465" fmla="*/ 1393637 w 11015443"/>
              <a:gd name="connsiteY3465" fmla="*/ 2656077 h 8960833"/>
              <a:gd name="connsiteX3466" fmla="*/ 1412918 w 11015443"/>
              <a:gd name="connsiteY3466" fmla="*/ 2646449 h 8960833"/>
              <a:gd name="connsiteX3467" fmla="*/ 1409576 w 11015443"/>
              <a:gd name="connsiteY3467" fmla="*/ 2645233 h 8960833"/>
              <a:gd name="connsiteX3468" fmla="*/ 1408434 w 11015443"/>
              <a:gd name="connsiteY3468" fmla="*/ 2645097 h 8960833"/>
              <a:gd name="connsiteX3469" fmla="*/ 1427113 w 11015443"/>
              <a:gd name="connsiteY3469" fmla="*/ 2636028 h 8960833"/>
              <a:gd name="connsiteX3470" fmla="*/ 1421687 w 11015443"/>
              <a:gd name="connsiteY3470" fmla="*/ 2641424 h 8960833"/>
              <a:gd name="connsiteX3471" fmla="*/ 1430891 w 11015443"/>
              <a:gd name="connsiteY3471" fmla="*/ 2636398 h 8960833"/>
              <a:gd name="connsiteX3472" fmla="*/ 1430891 w 11015443"/>
              <a:gd name="connsiteY3472" fmla="*/ 2638514 h 8960833"/>
              <a:gd name="connsiteX3473" fmla="*/ 1447605 w 11015443"/>
              <a:gd name="connsiteY3473" fmla="*/ 2631425 h 8960833"/>
              <a:gd name="connsiteX3474" fmla="*/ 1461024 w 11015443"/>
              <a:gd name="connsiteY3474" fmla="*/ 2625976 h 8960833"/>
              <a:gd name="connsiteX3475" fmla="*/ 1476091 w 11015443"/>
              <a:gd name="connsiteY3475" fmla="*/ 2624284 h 8960833"/>
              <a:gd name="connsiteX3476" fmla="*/ 1456809 w 11015443"/>
              <a:gd name="connsiteY3476" fmla="*/ 2629732 h 8960833"/>
              <a:gd name="connsiteX3477" fmla="*/ 1445134 w 11015443"/>
              <a:gd name="connsiteY3477" fmla="*/ 2635181 h 8960833"/>
              <a:gd name="connsiteX3478" fmla="*/ 1458941 w 11015443"/>
              <a:gd name="connsiteY3478" fmla="*/ 2631425 h 8960833"/>
              <a:gd name="connsiteX3479" fmla="*/ 1450124 w 11015443"/>
              <a:gd name="connsiteY3479" fmla="*/ 2636028 h 8960833"/>
              <a:gd name="connsiteX3480" fmla="*/ 1484860 w 11015443"/>
              <a:gd name="connsiteY3480" fmla="*/ 2625976 h 8960833"/>
              <a:gd name="connsiteX3481" fmla="*/ 1467274 w 11015443"/>
              <a:gd name="connsiteY3481" fmla="*/ 2629733 h 8960833"/>
              <a:gd name="connsiteX3482" fmla="*/ 1479434 w 11015443"/>
              <a:gd name="connsiteY3482" fmla="*/ 2624284 h 8960833"/>
              <a:gd name="connsiteX3483" fmla="*/ 1498272 w 11015443"/>
              <a:gd name="connsiteY3483" fmla="*/ 2622595 h 8960833"/>
              <a:gd name="connsiteX3484" fmla="*/ 1518899 w 11015443"/>
              <a:gd name="connsiteY3484" fmla="*/ 2624489 h 8960833"/>
              <a:gd name="connsiteX3485" fmla="*/ 1530447 w 11015443"/>
              <a:gd name="connsiteY3485" fmla="*/ 2627616 h 8960833"/>
              <a:gd name="connsiteX3486" fmla="*/ 1543430 w 11015443"/>
              <a:gd name="connsiteY3486" fmla="*/ 2628040 h 8960833"/>
              <a:gd name="connsiteX3487" fmla="*/ 1547209 w 11015443"/>
              <a:gd name="connsiteY3487" fmla="*/ 2626400 h 8960833"/>
              <a:gd name="connsiteX3488" fmla="*/ 1538004 w 11015443"/>
              <a:gd name="connsiteY3488" fmla="*/ 2625130 h 8960833"/>
              <a:gd name="connsiteX3489" fmla="*/ 1532578 w 11015443"/>
              <a:gd name="connsiteY3489" fmla="*/ 2621797 h 8960833"/>
              <a:gd name="connsiteX3490" fmla="*/ 1540911 w 11015443"/>
              <a:gd name="connsiteY3490" fmla="*/ 2624284 h 8960833"/>
              <a:gd name="connsiteX3491" fmla="*/ 1550988 w 11015443"/>
              <a:gd name="connsiteY3491" fmla="*/ 2625130 h 8960833"/>
              <a:gd name="connsiteX3492" fmla="*/ 1563535 w 11015443"/>
              <a:gd name="connsiteY3492" fmla="*/ 2626400 h 8960833"/>
              <a:gd name="connsiteX3493" fmla="*/ 1578989 w 11015443"/>
              <a:gd name="connsiteY3493" fmla="*/ 2630579 h 8960833"/>
              <a:gd name="connsiteX3494" fmla="*/ 1574822 w 11015443"/>
              <a:gd name="connsiteY3494" fmla="*/ 2633912 h 8960833"/>
              <a:gd name="connsiteX3495" fmla="*/ 1591536 w 11015443"/>
              <a:gd name="connsiteY3495" fmla="*/ 2635605 h 8960833"/>
              <a:gd name="connsiteX3496" fmla="*/ 1594491 w 11015443"/>
              <a:gd name="connsiteY3496" fmla="*/ 2638090 h 8960833"/>
              <a:gd name="connsiteX3497" fmla="*/ 1620846 w 11015443"/>
              <a:gd name="connsiteY3497" fmla="*/ 2642270 h 8960833"/>
              <a:gd name="connsiteX3498" fmla="*/ 1622541 w 11015443"/>
              <a:gd name="connsiteY3498" fmla="*/ 2646449 h 8960833"/>
              <a:gd name="connsiteX3499" fmla="*/ 1638431 w 11015443"/>
              <a:gd name="connsiteY3499" fmla="*/ 2652744 h 8960833"/>
              <a:gd name="connsiteX3500" fmla="*/ 1637559 w 11015443"/>
              <a:gd name="connsiteY3500" fmla="*/ 2652744 h 8960833"/>
              <a:gd name="connsiteX3501" fmla="*/ 1648896 w 11015443"/>
              <a:gd name="connsiteY3501" fmla="*/ 2659040 h 8960833"/>
              <a:gd name="connsiteX3502" fmla="*/ 1655145 w 11015443"/>
              <a:gd name="connsiteY3502" fmla="*/ 2663219 h 8960833"/>
              <a:gd name="connsiteX3503" fmla="*/ 1671035 w 11015443"/>
              <a:gd name="connsiteY3503" fmla="*/ 2673640 h 8960833"/>
              <a:gd name="connsiteX3504" fmla="*/ 1669776 w 11015443"/>
              <a:gd name="connsiteY3504" fmla="*/ 2671577 h 8960833"/>
              <a:gd name="connsiteX3505" fmla="*/ 1704511 w 11015443"/>
              <a:gd name="connsiteY3505" fmla="*/ 2700461 h 8960833"/>
              <a:gd name="connsiteX3506" fmla="*/ 1733820 w 11015443"/>
              <a:gd name="connsiteY3506" fmla="*/ 2735586 h 8960833"/>
              <a:gd name="connsiteX3507" fmla="*/ 1728395 w 11015443"/>
              <a:gd name="connsiteY3507" fmla="*/ 2727228 h 8960833"/>
              <a:gd name="connsiteX3508" fmla="*/ 1744672 w 11015443"/>
              <a:gd name="connsiteY3508" fmla="*/ 2749817 h 8960833"/>
              <a:gd name="connsiteX3509" fmla="*/ 1740506 w 11015443"/>
              <a:gd name="connsiteY3509" fmla="*/ 2744792 h 8960833"/>
              <a:gd name="connsiteX3510" fmla="*/ 1743849 w 11015443"/>
              <a:gd name="connsiteY3510" fmla="*/ 2754843 h 8960833"/>
              <a:gd name="connsiteX3511" fmla="*/ 1746804 w 11015443"/>
              <a:gd name="connsiteY3511" fmla="*/ 2756112 h 8960833"/>
              <a:gd name="connsiteX3512" fmla="*/ 1747191 w 11015443"/>
              <a:gd name="connsiteY3512" fmla="*/ 2759022 h 8960833"/>
              <a:gd name="connsiteX3513" fmla="*/ 1753053 w 11015443"/>
              <a:gd name="connsiteY3513" fmla="*/ 2763624 h 8960833"/>
              <a:gd name="connsiteX3514" fmla="*/ 1778148 w 11015443"/>
              <a:gd name="connsiteY3514" fmla="*/ 2809647 h 8960833"/>
              <a:gd name="connsiteX3515" fmla="*/ 1776501 w 11015443"/>
              <a:gd name="connsiteY3515" fmla="*/ 2803776 h 8960833"/>
              <a:gd name="connsiteX3516" fmla="*/ 1774805 w 11015443"/>
              <a:gd name="connsiteY3516" fmla="*/ 2798327 h 8960833"/>
              <a:gd name="connsiteX3517" fmla="*/ 1779844 w 11015443"/>
              <a:gd name="connsiteY3517" fmla="*/ 2808378 h 8960833"/>
              <a:gd name="connsiteX3518" fmla="*/ 1780231 w 11015443"/>
              <a:gd name="connsiteY3518" fmla="*/ 2805469 h 8960833"/>
              <a:gd name="connsiteX3519" fmla="*/ 1799900 w 11015443"/>
              <a:gd name="connsiteY3519" fmla="*/ 2835146 h 8960833"/>
              <a:gd name="connsiteX3520" fmla="*/ 1821264 w 11015443"/>
              <a:gd name="connsiteY3520" fmla="*/ 2860273 h 8960833"/>
              <a:gd name="connsiteX3521" fmla="*/ 1820005 w 11015443"/>
              <a:gd name="connsiteY3521" fmla="*/ 2859850 h 8960833"/>
              <a:gd name="connsiteX3522" fmla="*/ 1834635 w 11015443"/>
              <a:gd name="connsiteY3522" fmla="*/ 2872387 h 8960833"/>
              <a:gd name="connsiteX3523" fmla="*/ 1832116 w 11015443"/>
              <a:gd name="connsiteY3523" fmla="*/ 2873234 h 8960833"/>
              <a:gd name="connsiteX3524" fmla="*/ 1864332 w 11015443"/>
              <a:gd name="connsiteY3524" fmla="*/ 2904604 h 8960833"/>
              <a:gd name="connsiteX3525" fmla="*/ 1865592 w 11015443"/>
              <a:gd name="connsiteY3525" fmla="*/ 2913809 h 8960833"/>
              <a:gd name="connsiteX3526" fmla="*/ 1883177 w 11015443"/>
              <a:gd name="connsiteY3526" fmla="*/ 2931372 h 8960833"/>
              <a:gd name="connsiteX3527" fmla="*/ 1607862 w 11015443"/>
              <a:gd name="connsiteY3527" fmla="*/ 2461138 h 8960833"/>
              <a:gd name="connsiteX3528" fmla="*/ 1608298 w 11015443"/>
              <a:gd name="connsiteY3528" fmla="*/ 2463625 h 8960833"/>
              <a:gd name="connsiteX3529" fmla="*/ 1605779 w 11015443"/>
              <a:gd name="connsiteY3529" fmla="*/ 2462778 h 8960833"/>
              <a:gd name="connsiteX3530" fmla="*/ 1607862 w 11015443"/>
              <a:gd name="connsiteY3530" fmla="*/ 2461138 h 8960833"/>
              <a:gd name="connsiteX3531" fmla="*/ 1731737 w 11015443"/>
              <a:gd name="connsiteY3531" fmla="*/ 2630579 h 8960833"/>
              <a:gd name="connsiteX3532" fmla="*/ 1725439 w 11015443"/>
              <a:gd name="connsiteY3532" fmla="*/ 2630579 h 8960833"/>
              <a:gd name="connsiteX3533" fmla="*/ 1729606 w 11015443"/>
              <a:gd name="connsiteY3533" fmla="*/ 2628040 h 8960833"/>
              <a:gd name="connsiteX3534" fmla="*/ 1731737 w 11015443"/>
              <a:gd name="connsiteY3534" fmla="*/ 2630579 h 8960833"/>
              <a:gd name="connsiteX3535" fmla="*/ 1829645 w 11015443"/>
              <a:gd name="connsiteY3535" fmla="*/ 2792084 h 8960833"/>
              <a:gd name="connsiteX3536" fmla="*/ 1829645 w 11015443"/>
              <a:gd name="connsiteY3536" fmla="*/ 2794994 h 8960833"/>
              <a:gd name="connsiteX3537" fmla="*/ 1828773 w 11015443"/>
              <a:gd name="connsiteY3537" fmla="*/ 2794994 h 8960833"/>
              <a:gd name="connsiteX3538" fmla="*/ 1613724 w 11015443"/>
              <a:gd name="connsiteY3538" fmla="*/ 2415908 h 8960833"/>
              <a:gd name="connsiteX3539" fmla="*/ 1612901 w 11015443"/>
              <a:gd name="connsiteY3539" fmla="*/ 2420087 h 8960833"/>
              <a:gd name="connsiteX3540" fmla="*/ 1613337 w 11015443"/>
              <a:gd name="connsiteY3540" fmla="*/ 2417178 h 8960833"/>
              <a:gd name="connsiteX3541" fmla="*/ 1874409 w 11015443"/>
              <a:gd name="connsiteY3541" fmla="*/ 2850646 h 8960833"/>
              <a:gd name="connsiteX3542" fmla="*/ 1873536 w 11015443"/>
              <a:gd name="connsiteY3542" fmla="*/ 2849799 h 8960833"/>
              <a:gd name="connsiteX3543" fmla="*/ 1873537 w 11015443"/>
              <a:gd name="connsiteY3543" fmla="*/ 2850628 h 8960833"/>
              <a:gd name="connsiteX3544" fmla="*/ 1873537 w 11015443"/>
              <a:gd name="connsiteY3544" fmla="*/ 2850223 h 8960833"/>
              <a:gd name="connsiteX3545" fmla="*/ 1874409 w 11015443"/>
              <a:gd name="connsiteY3545" fmla="*/ 2850646 h 8960833"/>
              <a:gd name="connsiteX3546" fmla="*/ 1648023 w 11015443"/>
              <a:gd name="connsiteY3546" fmla="*/ 2455266 h 8960833"/>
              <a:gd name="connsiteX3547" fmla="*/ 1645940 w 11015443"/>
              <a:gd name="connsiteY3547" fmla="*/ 2457329 h 8960833"/>
              <a:gd name="connsiteX3548" fmla="*/ 1645553 w 11015443"/>
              <a:gd name="connsiteY3548" fmla="*/ 2456906 h 8960833"/>
              <a:gd name="connsiteX3549" fmla="*/ 1827950 w 11015443"/>
              <a:gd name="connsiteY3549" fmla="*/ 2751087 h 8960833"/>
              <a:gd name="connsiteX3550" fmla="*/ 1825431 w 11015443"/>
              <a:gd name="connsiteY3550" fmla="*/ 2752303 h 8960833"/>
              <a:gd name="connsiteX3551" fmla="*/ 1825430 w 11015443"/>
              <a:gd name="connsiteY3551" fmla="*/ 2751510 h 8960833"/>
              <a:gd name="connsiteX3552" fmla="*/ 1022210 w 11015443"/>
              <a:gd name="connsiteY3552" fmla="*/ 1370407 h 8960833"/>
              <a:gd name="connsiteX3553" fmla="*/ 1022254 w 11015443"/>
              <a:gd name="connsiteY3553" fmla="*/ 1371511 h 8960833"/>
              <a:gd name="connsiteX3554" fmla="*/ 1021812 w 11015443"/>
              <a:gd name="connsiteY3554" fmla="*/ 1370315 h 8960833"/>
              <a:gd name="connsiteX3555" fmla="*/ 1826690 w 11015443"/>
              <a:gd name="connsiteY3555" fmla="*/ 2741459 h 8960833"/>
              <a:gd name="connsiteX3556" fmla="*/ 1826881 w 11015443"/>
              <a:gd name="connsiteY3556" fmla="*/ 2742722 h 8960833"/>
              <a:gd name="connsiteX3557" fmla="*/ 1826690 w 11015443"/>
              <a:gd name="connsiteY3557" fmla="*/ 2743099 h 8960833"/>
              <a:gd name="connsiteX3558" fmla="*/ 1826690 w 11015443"/>
              <a:gd name="connsiteY3558" fmla="*/ 2741459 h 8960833"/>
              <a:gd name="connsiteX3559" fmla="*/ 1021939 w 11015443"/>
              <a:gd name="connsiteY3559" fmla="*/ 1363743 h 8960833"/>
              <a:gd name="connsiteX3560" fmla="*/ 1024992 w 11015443"/>
              <a:gd name="connsiteY3560" fmla="*/ 1372018 h 8960833"/>
              <a:gd name="connsiteX3561" fmla="*/ 1023343 w 11015443"/>
              <a:gd name="connsiteY3561" fmla="*/ 1370667 h 8960833"/>
              <a:gd name="connsiteX3562" fmla="*/ 1022210 w 11015443"/>
              <a:gd name="connsiteY3562" fmla="*/ 1370407 h 8960833"/>
              <a:gd name="connsiteX3563" fmla="*/ 1025355 w 11015443"/>
              <a:gd name="connsiteY3563" fmla="*/ 1360250 h 8960833"/>
              <a:gd name="connsiteX3564" fmla="*/ 1026271 w 11015443"/>
              <a:gd name="connsiteY3564" fmla="*/ 1362135 h 8960833"/>
              <a:gd name="connsiteX3565" fmla="*/ 1024404 w 11015443"/>
              <a:gd name="connsiteY3565" fmla="*/ 1361153 h 8960833"/>
              <a:gd name="connsiteX3566" fmla="*/ 1025355 w 11015443"/>
              <a:gd name="connsiteY3566" fmla="*/ 1360250 h 8960833"/>
              <a:gd name="connsiteX3567" fmla="*/ 1023656 w 11015443"/>
              <a:gd name="connsiteY3567" fmla="*/ 1349955 h 8960833"/>
              <a:gd name="connsiteX3568" fmla="*/ 1024548 w 11015443"/>
              <a:gd name="connsiteY3568" fmla="*/ 1351815 h 8960833"/>
              <a:gd name="connsiteX3569" fmla="*/ 1021727 w 11015443"/>
              <a:gd name="connsiteY3569" fmla="*/ 1351759 h 8960833"/>
              <a:gd name="connsiteX3570" fmla="*/ 1023656 w 11015443"/>
              <a:gd name="connsiteY3570" fmla="*/ 1349955 h 8960833"/>
              <a:gd name="connsiteX3571" fmla="*/ 1827120 w 11015443"/>
              <a:gd name="connsiteY3571" fmla="*/ 2716112 h 8960833"/>
              <a:gd name="connsiteX3572" fmla="*/ 1825431 w 11015443"/>
              <a:gd name="connsiteY3572" fmla="*/ 2719663 h 8960833"/>
              <a:gd name="connsiteX3573" fmla="*/ 1826302 w 11015443"/>
              <a:gd name="connsiteY3573" fmla="*/ 2715061 h 8960833"/>
              <a:gd name="connsiteX3574" fmla="*/ 1827120 w 11015443"/>
              <a:gd name="connsiteY3574" fmla="*/ 2716112 h 8960833"/>
              <a:gd name="connsiteX3575" fmla="*/ 1018339 w 11015443"/>
              <a:gd name="connsiteY3575" fmla="*/ 1310734 h 8960833"/>
              <a:gd name="connsiteX3576" fmla="*/ 1018068 w 11015443"/>
              <a:gd name="connsiteY3576" fmla="*/ 1314091 h 8960833"/>
              <a:gd name="connsiteX3577" fmla="*/ 1017919 w 11015443"/>
              <a:gd name="connsiteY3577" fmla="*/ 1311874 h 8960833"/>
              <a:gd name="connsiteX3578" fmla="*/ 1672731 w 11015443"/>
              <a:gd name="connsiteY3578" fmla="*/ 2420087 h 8960833"/>
              <a:gd name="connsiteX3579" fmla="*/ 1669776 w 11015443"/>
              <a:gd name="connsiteY3579" fmla="*/ 2420087 h 8960833"/>
              <a:gd name="connsiteX3580" fmla="*/ 1670212 w 11015443"/>
              <a:gd name="connsiteY3580" fmla="*/ 2419717 h 8960833"/>
              <a:gd name="connsiteX3581" fmla="*/ 1943444 w 11015443"/>
              <a:gd name="connsiteY3581" fmla="*/ 2879106 h 8960833"/>
              <a:gd name="connsiteX3582" fmla="*/ 1945962 w 11015443"/>
              <a:gd name="connsiteY3582" fmla="*/ 2884132 h 8960833"/>
              <a:gd name="connsiteX3583" fmla="*/ 1940488 w 11015443"/>
              <a:gd name="connsiteY3583" fmla="*/ 2886195 h 8960833"/>
              <a:gd name="connsiteX3584" fmla="*/ 1943444 w 11015443"/>
              <a:gd name="connsiteY3584" fmla="*/ 2879106 h 8960833"/>
              <a:gd name="connsiteX3585" fmla="*/ 1676509 w 11015443"/>
              <a:gd name="connsiteY3585" fmla="*/ 2413422 h 8960833"/>
              <a:gd name="connsiteX3586" fmla="*/ 1675900 w 11015443"/>
              <a:gd name="connsiteY3586" fmla="*/ 2414939 h 8960833"/>
              <a:gd name="connsiteX3587" fmla="*/ 1675637 w 11015443"/>
              <a:gd name="connsiteY3587" fmla="*/ 2415115 h 8960833"/>
              <a:gd name="connsiteX3588" fmla="*/ 1676509 w 11015443"/>
              <a:gd name="connsiteY3588" fmla="*/ 2413422 h 8960833"/>
              <a:gd name="connsiteX3589" fmla="*/ 1686974 w 11015443"/>
              <a:gd name="connsiteY3589" fmla="*/ 2386654 h 8960833"/>
              <a:gd name="connsiteX3590" fmla="*/ 1684842 w 11015443"/>
              <a:gd name="connsiteY3590" fmla="*/ 2390833 h 8960833"/>
              <a:gd name="connsiteX3591" fmla="*/ 1686974 w 11015443"/>
              <a:gd name="connsiteY3591" fmla="*/ 2386654 h 8960833"/>
              <a:gd name="connsiteX3592" fmla="*/ 1594056 w 11015443"/>
              <a:gd name="connsiteY3592" fmla="*/ 2220123 h 8960833"/>
              <a:gd name="connsiteX3593" fmla="*/ 1591972 w 11015443"/>
              <a:gd name="connsiteY3593" fmla="*/ 2220969 h 8960833"/>
              <a:gd name="connsiteX3594" fmla="*/ 1598658 w 11015443"/>
              <a:gd name="connsiteY3594" fmla="*/ 2229751 h 8960833"/>
              <a:gd name="connsiteX3595" fmla="*/ 1602436 w 11015443"/>
              <a:gd name="connsiteY3595" fmla="*/ 2237686 h 8960833"/>
              <a:gd name="connsiteX3596" fmla="*/ 1599530 w 11015443"/>
              <a:gd name="connsiteY3596" fmla="*/ 2243135 h 8960833"/>
              <a:gd name="connsiteX3597" fmla="*/ 1603696 w 11015443"/>
              <a:gd name="connsiteY3597" fmla="*/ 2251493 h 8960833"/>
              <a:gd name="connsiteX3598" fmla="*/ 1617939 w 11015443"/>
              <a:gd name="connsiteY3598" fmla="*/ 2364489 h 8960833"/>
              <a:gd name="connsiteX3599" fmla="*/ 1616679 w 11015443"/>
              <a:gd name="connsiteY3599" fmla="*/ 2383268 h 8960833"/>
              <a:gd name="connsiteX3600" fmla="*/ 1616679 w 11015443"/>
              <a:gd name="connsiteY3600" fmla="*/ 2384538 h 8960833"/>
              <a:gd name="connsiteX3601" fmla="*/ 1616244 w 11015443"/>
              <a:gd name="connsiteY3601" fmla="*/ 2385384 h 8960833"/>
              <a:gd name="connsiteX3602" fmla="*/ 1615807 w 11015443"/>
              <a:gd name="connsiteY3602" fmla="*/ 2390833 h 8960833"/>
              <a:gd name="connsiteX3603" fmla="*/ 1615807 w 11015443"/>
              <a:gd name="connsiteY3603" fmla="*/ 2391256 h 8960833"/>
              <a:gd name="connsiteX3604" fmla="*/ 1615807 w 11015443"/>
              <a:gd name="connsiteY3604" fmla="*/ 2391680 h 8960833"/>
              <a:gd name="connsiteX3605" fmla="*/ 1615420 w 11015443"/>
              <a:gd name="connsiteY3605" fmla="*/ 2397922 h 8960833"/>
              <a:gd name="connsiteX3606" fmla="*/ 1616679 w 11015443"/>
              <a:gd name="connsiteY3606" fmla="*/ 2399615 h 8960833"/>
              <a:gd name="connsiteX3607" fmla="*/ 1614984 w 11015443"/>
              <a:gd name="connsiteY3607" fmla="*/ 2399192 h 8960833"/>
              <a:gd name="connsiteX3608" fmla="*/ 1614984 w 11015443"/>
              <a:gd name="connsiteY3608" fmla="*/ 2399615 h 8960833"/>
              <a:gd name="connsiteX3609" fmla="*/ 1615420 w 11015443"/>
              <a:gd name="connsiteY3609" fmla="*/ 2403371 h 8960833"/>
              <a:gd name="connsiteX3610" fmla="*/ 1614548 w 11015443"/>
              <a:gd name="connsiteY3610" fmla="*/ 2403371 h 8960833"/>
              <a:gd name="connsiteX3611" fmla="*/ 1609945 w 11015443"/>
              <a:gd name="connsiteY3611" fmla="*/ 2433524 h 8960833"/>
              <a:gd name="connsiteX3612" fmla="*/ 1610818 w 11015443"/>
              <a:gd name="connsiteY3612" fmla="*/ 2436857 h 8960833"/>
              <a:gd name="connsiteX3613" fmla="*/ 1608298 w 11015443"/>
              <a:gd name="connsiteY3613" fmla="*/ 2444369 h 8960833"/>
              <a:gd name="connsiteX3614" fmla="*/ 1605779 w 11015443"/>
              <a:gd name="connsiteY3614" fmla="*/ 2452727 h 8960833"/>
              <a:gd name="connsiteX3615" fmla="*/ 1602436 w 11015443"/>
              <a:gd name="connsiteY3615" fmla="*/ 2462355 h 8960833"/>
              <a:gd name="connsiteX3616" fmla="*/ 1594055 w 11015443"/>
              <a:gd name="connsiteY3616" fmla="*/ 2484520 h 8960833"/>
              <a:gd name="connsiteX3617" fmla="*/ 1596574 w 11015443"/>
              <a:gd name="connsiteY3617" fmla="*/ 2487906 h 8960833"/>
              <a:gd name="connsiteX3618" fmla="*/ 1597314 w 11015443"/>
              <a:gd name="connsiteY3618" fmla="*/ 2485937 h 8960833"/>
              <a:gd name="connsiteX3619" fmla="*/ 1597011 w 11015443"/>
              <a:gd name="connsiteY3619" fmla="*/ 2489546 h 8960833"/>
              <a:gd name="connsiteX3620" fmla="*/ 1593232 w 11015443"/>
              <a:gd name="connsiteY3620" fmla="*/ 2490816 h 8960833"/>
              <a:gd name="connsiteX3621" fmla="*/ 1582332 w 11015443"/>
              <a:gd name="connsiteY3621" fmla="*/ 2507162 h 8960833"/>
              <a:gd name="connsiteX3622" fmla="*/ 1581944 w 11015443"/>
              <a:gd name="connsiteY3622" fmla="*/ 2507162 h 8960833"/>
              <a:gd name="connsiteX3623" fmla="*/ 1579425 w 11015443"/>
              <a:gd name="connsiteY3623" fmla="*/ 2511341 h 8960833"/>
              <a:gd name="connsiteX3624" fmla="*/ 1581508 w 11015443"/>
              <a:gd name="connsiteY3624" fmla="*/ 2517583 h 8960833"/>
              <a:gd name="connsiteX3625" fmla="*/ 1575646 w 11015443"/>
              <a:gd name="connsiteY3625" fmla="*/ 2524302 h 8960833"/>
              <a:gd name="connsiteX3626" fmla="*/ 1576470 w 11015443"/>
              <a:gd name="connsiteY3626" fmla="*/ 2527211 h 8960833"/>
              <a:gd name="connsiteX3627" fmla="*/ 1572739 w 11015443"/>
              <a:gd name="connsiteY3627" fmla="*/ 2528481 h 8960833"/>
              <a:gd name="connsiteX3628" fmla="*/ 1572739 w 11015443"/>
              <a:gd name="connsiteY3628" fmla="*/ 2531390 h 8960833"/>
              <a:gd name="connsiteX3629" fmla="*/ 1568961 w 11015443"/>
              <a:gd name="connsiteY3629" fmla="*/ 2524725 h 8960833"/>
              <a:gd name="connsiteX3630" fmla="*/ 1564795 w 11015443"/>
              <a:gd name="connsiteY3630" fmla="*/ 2529327 h 8960833"/>
              <a:gd name="connsiteX3631" fmla="*/ 1565618 w 11015443"/>
              <a:gd name="connsiteY3631" fmla="*/ 2530174 h 8960833"/>
              <a:gd name="connsiteX3632" fmla="*/ 1564794 w 11015443"/>
              <a:gd name="connsiteY3632" fmla="*/ 2530967 h 8960833"/>
              <a:gd name="connsiteX3633" fmla="*/ 1564358 w 11015443"/>
              <a:gd name="connsiteY3633" fmla="*/ 2530174 h 8960833"/>
              <a:gd name="connsiteX3634" fmla="*/ 1560192 w 11015443"/>
              <a:gd name="connsiteY3634" fmla="*/ 2534353 h 8960833"/>
              <a:gd name="connsiteX3635" fmla="*/ 1568961 w 11015443"/>
              <a:gd name="connsiteY3635" fmla="*/ 2539749 h 8960833"/>
              <a:gd name="connsiteX3636" fmla="*/ 1563535 w 11015443"/>
              <a:gd name="connsiteY3636" fmla="*/ 2542288 h 8960833"/>
              <a:gd name="connsiteX3637" fmla="*/ 1554330 w 11015443"/>
              <a:gd name="connsiteY3637" fmla="*/ 2551069 h 8960833"/>
              <a:gd name="connsiteX3638" fmla="*/ 1555977 w 11015443"/>
              <a:gd name="connsiteY3638" fmla="*/ 2547737 h 8960833"/>
              <a:gd name="connsiteX3639" fmla="*/ 1550115 w 11015443"/>
              <a:gd name="connsiteY3639" fmla="*/ 2553556 h 8960833"/>
              <a:gd name="connsiteX3640" fmla="*/ 1547645 w 11015443"/>
              <a:gd name="connsiteY3640" fmla="*/ 2548160 h 8960833"/>
              <a:gd name="connsiteX3641" fmla="*/ 1540523 w 11015443"/>
              <a:gd name="connsiteY3641" fmla="*/ 2555672 h 8960833"/>
              <a:gd name="connsiteX3642" fmla="*/ 1539264 w 11015443"/>
              <a:gd name="connsiteY3642" fmla="*/ 2561967 h 8960833"/>
              <a:gd name="connsiteX3643" fmla="*/ 1543866 w 11015443"/>
              <a:gd name="connsiteY3643" fmla="*/ 2557788 h 8960833"/>
              <a:gd name="connsiteX3644" fmla="*/ 1548033 w 11015443"/>
              <a:gd name="connsiteY3644" fmla="*/ 2553185 h 8960833"/>
              <a:gd name="connsiteX3645" fmla="*/ 1543866 w 11015443"/>
              <a:gd name="connsiteY3645" fmla="*/ 2561967 h 8960833"/>
              <a:gd name="connsiteX3646" fmla="*/ 1533402 w 11015443"/>
              <a:gd name="connsiteY3646" fmla="*/ 2566569 h 8960833"/>
              <a:gd name="connsiteX3647" fmla="*/ 1536309 w 11015443"/>
              <a:gd name="connsiteY3647" fmla="*/ 2562761 h 8960833"/>
              <a:gd name="connsiteX3648" fmla="*/ 1530447 w 11015443"/>
              <a:gd name="connsiteY3648" fmla="*/ 2564030 h 8960833"/>
              <a:gd name="connsiteX3649" fmla="*/ 1536308 w 11015443"/>
              <a:gd name="connsiteY3649" fmla="*/ 2553185 h 8960833"/>
              <a:gd name="connsiteX3650" fmla="*/ 1537180 w 11015443"/>
              <a:gd name="connsiteY3650" fmla="*/ 2551492 h 8960833"/>
              <a:gd name="connsiteX3651" fmla="*/ 1529236 w 11015443"/>
              <a:gd name="connsiteY3651" fmla="*/ 2555672 h 8960833"/>
              <a:gd name="connsiteX3652" fmla="*/ 1528799 w 11015443"/>
              <a:gd name="connsiteY3652" fmla="*/ 2556518 h 8960833"/>
              <a:gd name="connsiteX3653" fmla="*/ 1526280 w 11015443"/>
              <a:gd name="connsiteY3653" fmla="*/ 2565300 h 8960833"/>
              <a:gd name="connsiteX3654" fmla="*/ 1522114 w 11015443"/>
              <a:gd name="connsiteY3654" fmla="*/ 2559851 h 8960833"/>
              <a:gd name="connsiteX3655" fmla="*/ 1515816 w 11015443"/>
              <a:gd name="connsiteY3655" fmla="*/ 2565723 h 8960833"/>
              <a:gd name="connsiteX3656" fmla="*/ 1508695 w 11015443"/>
              <a:gd name="connsiteY3656" fmla="*/ 2571171 h 8960833"/>
              <a:gd name="connsiteX3657" fmla="*/ 1512037 w 11015443"/>
              <a:gd name="connsiteY3657" fmla="*/ 2571171 h 8960833"/>
              <a:gd name="connsiteX3658" fmla="*/ 1503705 w 11015443"/>
              <a:gd name="connsiteY3658" fmla="*/ 2573658 h 8960833"/>
              <a:gd name="connsiteX3659" fmla="*/ 1501186 w 11015443"/>
              <a:gd name="connsiteY3659" fmla="*/ 2568632 h 8960833"/>
              <a:gd name="connsiteX3660" fmla="*/ 1494500 w 11015443"/>
              <a:gd name="connsiteY3660" fmla="*/ 2574504 h 8960833"/>
              <a:gd name="connsiteX3661" fmla="*/ 1494500 w 11015443"/>
              <a:gd name="connsiteY3661" fmla="*/ 2569056 h 8960833"/>
              <a:gd name="connsiteX3662" fmla="*/ 1491981 w 11015443"/>
              <a:gd name="connsiteY3662" fmla="*/ 2574928 h 8960833"/>
              <a:gd name="connsiteX3663" fmla="*/ 1482341 w 11015443"/>
              <a:gd name="connsiteY3663" fmla="*/ 2571171 h 8960833"/>
              <a:gd name="connsiteX3664" fmla="*/ 1484036 w 11015443"/>
              <a:gd name="connsiteY3664" fmla="*/ 2575774 h 8960833"/>
              <a:gd name="connsiteX3665" fmla="*/ 1476316 w 11015443"/>
              <a:gd name="connsiteY3665" fmla="*/ 2575774 h 8960833"/>
              <a:gd name="connsiteX3666" fmla="*/ 1475992 w 11015443"/>
              <a:gd name="connsiteY3666" fmla="*/ 2574926 h 8960833"/>
              <a:gd name="connsiteX3667" fmla="*/ 1478998 w 11015443"/>
              <a:gd name="connsiteY3667" fmla="*/ 2567363 h 8960833"/>
              <a:gd name="connsiteX3668" fmla="*/ 1474832 w 11015443"/>
              <a:gd name="connsiteY3668" fmla="*/ 2567363 h 8960833"/>
              <a:gd name="connsiteX3669" fmla="*/ 1472312 w 11015443"/>
              <a:gd name="connsiteY3669" fmla="*/ 2569479 h 8960833"/>
              <a:gd name="connsiteX3670" fmla="*/ 1464803 w 11015443"/>
              <a:gd name="connsiteY3670" fmla="*/ 2574504 h 8960833"/>
              <a:gd name="connsiteX3671" fmla="*/ 1466886 w 11015443"/>
              <a:gd name="connsiteY3671" fmla="*/ 2569902 h 8960833"/>
              <a:gd name="connsiteX3672" fmla="*/ 1463107 w 11015443"/>
              <a:gd name="connsiteY3672" fmla="*/ 2571595 h 8960833"/>
              <a:gd name="connsiteX3673" fmla="*/ 1455986 w 11015443"/>
              <a:gd name="connsiteY3673" fmla="*/ 2571172 h 8960833"/>
              <a:gd name="connsiteX3674" fmla="*/ 1451820 w 11015443"/>
              <a:gd name="connsiteY3674" fmla="*/ 2570325 h 8960833"/>
              <a:gd name="connsiteX3675" fmla="*/ 1448041 w 11015443"/>
              <a:gd name="connsiteY3675" fmla="*/ 2569056 h 8960833"/>
              <a:gd name="connsiteX3676" fmla="*/ 1441356 w 11015443"/>
              <a:gd name="connsiteY3676" fmla="*/ 2566569 h 8960833"/>
              <a:gd name="connsiteX3677" fmla="*/ 1442615 w 11015443"/>
              <a:gd name="connsiteY3677" fmla="*/ 2566992 h 8960833"/>
              <a:gd name="connsiteX3678" fmla="*/ 1435494 w 11015443"/>
              <a:gd name="connsiteY3678" fmla="*/ 2562390 h 8960833"/>
              <a:gd name="connsiteX3679" fmla="*/ 1438013 w 11015443"/>
              <a:gd name="connsiteY3679" fmla="*/ 2562760 h 8960833"/>
              <a:gd name="connsiteX3680" fmla="*/ 1426289 w 11015443"/>
              <a:gd name="connsiteY3680" fmla="*/ 2558581 h 8960833"/>
              <a:gd name="connsiteX3681" fmla="*/ 1432587 w 11015443"/>
              <a:gd name="connsiteY3681" fmla="*/ 2559428 h 8960833"/>
              <a:gd name="connsiteX3682" fmla="*/ 1420863 w 11015443"/>
              <a:gd name="connsiteY3682" fmla="*/ 2556518 h 8960833"/>
              <a:gd name="connsiteX3683" fmla="*/ 1418819 w 11015443"/>
              <a:gd name="connsiteY3683" fmla="*/ 2551585 h 8960833"/>
              <a:gd name="connsiteX3684" fmla="*/ 1420427 w 11015443"/>
              <a:gd name="connsiteY3684" fmla="*/ 2553185 h 8960833"/>
              <a:gd name="connsiteX3685" fmla="*/ 1424594 w 11015443"/>
              <a:gd name="connsiteY3685" fmla="*/ 2548583 h 8960833"/>
              <a:gd name="connsiteX3686" fmla="*/ 1402454 w 11015443"/>
              <a:gd name="connsiteY3686" fmla="*/ 2539378 h 8960833"/>
              <a:gd name="connsiteX3687" fmla="*/ 1397852 w 11015443"/>
              <a:gd name="connsiteY3687" fmla="*/ 2530967 h 8960833"/>
              <a:gd name="connsiteX3688" fmla="*/ 1396592 w 11015443"/>
              <a:gd name="connsiteY3688" fmla="*/ 2531390 h 8960833"/>
              <a:gd name="connsiteX3689" fmla="*/ 1397852 w 11015443"/>
              <a:gd name="connsiteY3689" fmla="*/ 2528481 h 8960833"/>
              <a:gd name="connsiteX3690" fmla="*/ 1395768 w 11015443"/>
              <a:gd name="connsiteY3690" fmla="*/ 2527211 h 8960833"/>
              <a:gd name="connsiteX3691" fmla="*/ 1396979 w 11015443"/>
              <a:gd name="connsiteY3691" fmla="*/ 2526788 h 8960833"/>
              <a:gd name="connsiteX3692" fmla="*/ 1394896 w 11015443"/>
              <a:gd name="connsiteY3692" fmla="*/ 2525571 h 8960833"/>
              <a:gd name="connsiteX3693" fmla="*/ 1400758 w 11015443"/>
              <a:gd name="connsiteY3693" fmla="*/ 2524724 h 8960833"/>
              <a:gd name="connsiteX3694" fmla="*/ 1401194 w 11015443"/>
              <a:gd name="connsiteY3694" fmla="*/ 2527634 h 8960833"/>
              <a:gd name="connsiteX3695" fmla="*/ 1404537 w 11015443"/>
              <a:gd name="connsiteY3695" fmla="*/ 2527634 h 8960833"/>
              <a:gd name="connsiteX3696" fmla="*/ 1403713 w 11015443"/>
              <a:gd name="connsiteY3696" fmla="*/ 2526788 h 8960833"/>
              <a:gd name="connsiteX3697" fmla="*/ 1402454 w 11015443"/>
              <a:gd name="connsiteY3697" fmla="*/ 2525148 h 8960833"/>
              <a:gd name="connsiteX3698" fmla="*/ 1401194 w 11015443"/>
              <a:gd name="connsiteY3698" fmla="*/ 2525148 h 8960833"/>
              <a:gd name="connsiteX3699" fmla="*/ 1401194 w 11015443"/>
              <a:gd name="connsiteY3699" fmla="*/ 2524301 h 8960833"/>
              <a:gd name="connsiteX3700" fmla="*/ 1402018 w 11015443"/>
              <a:gd name="connsiteY3700" fmla="*/ 2524725 h 8960833"/>
              <a:gd name="connsiteX3701" fmla="*/ 1401194 w 11015443"/>
              <a:gd name="connsiteY3701" fmla="*/ 2523455 h 8960833"/>
              <a:gd name="connsiteX3702" fmla="*/ 1401194 w 11015443"/>
              <a:gd name="connsiteY3702" fmla="*/ 2524301 h 8960833"/>
              <a:gd name="connsiteX3703" fmla="*/ 1392813 w 11015443"/>
              <a:gd name="connsiteY3703" fmla="*/ 2523878 h 8960833"/>
              <a:gd name="connsiteX3704" fmla="*/ 1391166 w 11015443"/>
              <a:gd name="connsiteY3704" fmla="*/ 2518430 h 8960833"/>
              <a:gd name="connsiteX3705" fmla="*/ 1380266 w 11015443"/>
              <a:gd name="connsiteY3705" fmla="*/ 2510071 h 8960833"/>
              <a:gd name="connsiteX3706" fmla="*/ 1382785 w 11015443"/>
              <a:gd name="connsiteY3706" fmla="*/ 2508802 h 8960833"/>
              <a:gd name="connsiteX3707" fmla="*/ 1376487 w 11015443"/>
              <a:gd name="connsiteY3707" fmla="*/ 2495418 h 8960833"/>
              <a:gd name="connsiteX3708" fmla="*/ 1371498 w 11015443"/>
              <a:gd name="connsiteY3708" fmla="*/ 2492932 h 8960833"/>
              <a:gd name="connsiteX3709" fmla="*/ 1372321 w 11015443"/>
              <a:gd name="connsiteY3709" fmla="*/ 2492085 h 8960833"/>
              <a:gd name="connsiteX3710" fmla="*/ 1368978 w 11015443"/>
              <a:gd name="connsiteY3710" fmla="*/ 2489969 h 8960833"/>
              <a:gd name="connsiteX3711" fmla="*/ 1371061 w 11015443"/>
              <a:gd name="connsiteY3711" fmla="*/ 2488329 h 8960833"/>
              <a:gd name="connsiteX3712" fmla="*/ 1363504 w 11015443"/>
              <a:gd name="connsiteY3712" fmla="*/ 2474099 h 8960833"/>
              <a:gd name="connsiteX3713" fmla="*/ 1358901 w 11015443"/>
              <a:gd name="connsiteY3713" fmla="*/ 2472406 h 8960833"/>
              <a:gd name="connsiteX3714" fmla="*/ 1361033 w 11015443"/>
              <a:gd name="connsiteY3714" fmla="*/ 2465317 h 8960833"/>
              <a:gd name="connsiteX3715" fmla="*/ 1355995 w 11015443"/>
              <a:gd name="connsiteY3715" fmla="*/ 2460715 h 8960833"/>
              <a:gd name="connsiteX3716" fmla="*/ 1358514 w 11015443"/>
              <a:gd name="connsiteY3716" fmla="*/ 2460292 h 8960833"/>
              <a:gd name="connsiteX3717" fmla="*/ 1358078 w 11015443"/>
              <a:gd name="connsiteY3717" fmla="*/ 2453997 h 8960833"/>
              <a:gd name="connsiteX3718" fmla="*/ 1355995 w 11015443"/>
              <a:gd name="connsiteY3718" fmla="*/ 2448125 h 8960833"/>
              <a:gd name="connsiteX3719" fmla="*/ 1350956 w 11015443"/>
              <a:gd name="connsiteY3719" fmla="*/ 2454843 h 8960833"/>
              <a:gd name="connsiteX3720" fmla="*/ 1352216 w 11015443"/>
              <a:gd name="connsiteY3720" fmla="*/ 2442306 h 8960833"/>
              <a:gd name="connsiteX3721" fmla="*/ 1353912 w 11015443"/>
              <a:gd name="connsiteY3721" fmla="*/ 2446485 h 8960833"/>
              <a:gd name="connsiteX3722" fmla="*/ 1353088 w 11015443"/>
              <a:gd name="connsiteY3722" fmla="*/ 2432678 h 8960833"/>
              <a:gd name="connsiteX3723" fmla="*/ 1356431 w 11015443"/>
              <a:gd name="connsiteY3723" fmla="*/ 2437703 h 8960833"/>
              <a:gd name="connsiteX3724" fmla="*/ 1354299 w 11015443"/>
              <a:gd name="connsiteY3724" fmla="*/ 2433101 h 8960833"/>
              <a:gd name="connsiteX3725" fmla="*/ 1355559 w 11015443"/>
              <a:gd name="connsiteY3725" fmla="*/ 2433524 h 8960833"/>
              <a:gd name="connsiteX3726" fmla="*/ 1352216 w 11015443"/>
              <a:gd name="connsiteY3726" fmla="*/ 2428498 h 8960833"/>
              <a:gd name="connsiteX3727" fmla="*/ 1350956 w 11015443"/>
              <a:gd name="connsiteY3727" fmla="*/ 2419717 h 8960833"/>
              <a:gd name="connsiteX3728" fmla="*/ 1351828 w 11015443"/>
              <a:gd name="connsiteY3728" fmla="*/ 2420087 h 8960833"/>
              <a:gd name="connsiteX3729" fmla="*/ 1350133 w 11015443"/>
              <a:gd name="connsiteY3729" fmla="*/ 2414691 h 8960833"/>
              <a:gd name="connsiteX3730" fmla="*/ 1351829 w 11015443"/>
              <a:gd name="connsiteY3730" fmla="*/ 2412152 h 8960833"/>
              <a:gd name="connsiteX3731" fmla="*/ 1348486 w 11015443"/>
              <a:gd name="connsiteY3731" fmla="*/ 2400461 h 8960833"/>
              <a:gd name="connsiteX3732" fmla="*/ 1348873 w 11015443"/>
              <a:gd name="connsiteY3732" fmla="*/ 2402101 h 8960833"/>
              <a:gd name="connsiteX3733" fmla="*/ 1350133 w 11015443"/>
              <a:gd name="connsiteY3733" fmla="*/ 2399192 h 8960833"/>
              <a:gd name="connsiteX3734" fmla="*/ 1347226 w 11015443"/>
              <a:gd name="connsiteY3734" fmla="*/ 2389987 h 8960833"/>
              <a:gd name="connsiteX3735" fmla="*/ 1347053 w 11015443"/>
              <a:gd name="connsiteY3735" fmla="*/ 2385703 h 8960833"/>
              <a:gd name="connsiteX3736" fmla="*/ 1348620 w 11015443"/>
              <a:gd name="connsiteY3736" fmla="*/ 2382561 h 8960833"/>
              <a:gd name="connsiteX3737" fmla="*/ 1348873 w 11015443"/>
              <a:gd name="connsiteY3737" fmla="*/ 2387077 h 8960833"/>
              <a:gd name="connsiteX3738" fmla="*/ 1348873 w 11015443"/>
              <a:gd name="connsiteY3738" fmla="*/ 2382052 h 8960833"/>
              <a:gd name="connsiteX3739" fmla="*/ 1348620 w 11015443"/>
              <a:gd name="connsiteY3739" fmla="*/ 2382561 h 8960833"/>
              <a:gd name="connsiteX3740" fmla="*/ 1348050 w 11015443"/>
              <a:gd name="connsiteY3740" fmla="*/ 2372424 h 8960833"/>
              <a:gd name="connsiteX3741" fmla="*/ 1351828 w 11015443"/>
              <a:gd name="connsiteY3741" fmla="*/ 2368245 h 8960833"/>
              <a:gd name="connsiteX3742" fmla="*/ 1347614 w 11015443"/>
              <a:gd name="connsiteY3742" fmla="*/ 2364066 h 8960833"/>
              <a:gd name="connsiteX3743" fmla="*/ 1350956 w 11015443"/>
              <a:gd name="connsiteY3743" fmla="*/ 2360680 h 8960833"/>
              <a:gd name="connsiteX3744" fmla="*/ 1354348 w 11015443"/>
              <a:gd name="connsiteY3744" fmla="*/ 2343540 h 8960833"/>
              <a:gd name="connsiteX3745" fmla="*/ 1353912 w 11015443"/>
              <a:gd name="connsiteY3745" fmla="*/ 2341053 h 8960833"/>
              <a:gd name="connsiteX3746" fmla="*/ 1354194 w 11015443"/>
              <a:gd name="connsiteY3746" fmla="*/ 2339083 h 8960833"/>
              <a:gd name="connsiteX3747" fmla="*/ 1356431 w 11015443"/>
              <a:gd name="connsiteY3747" fmla="*/ 2323438 h 8960833"/>
              <a:gd name="connsiteX3748" fmla="*/ 1359774 w 11015443"/>
              <a:gd name="connsiteY3748" fmla="*/ 2320951 h 8960833"/>
              <a:gd name="connsiteX3749" fmla="*/ 1360597 w 11015443"/>
              <a:gd name="connsiteY3749" fmla="*/ 2312593 h 8960833"/>
              <a:gd name="connsiteX3750" fmla="*/ 1363116 w 11015443"/>
              <a:gd name="connsiteY3750" fmla="*/ 2317619 h 8960833"/>
              <a:gd name="connsiteX3751" fmla="*/ 1363552 w 11015443"/>
              <a:gd name="connsiteY3751" fmla="*/ 2311747 h 8960833"/>
              <a:gd name="connsiteX3752" fmla="*/ 1365199 w 11015443"/>
              <a:gd name="connsiteY3752" fmla="*/ 2313017 h 8960833"/>
              <a:gd name="connsiteX3753" fmla="*/ 1365199 w 11015443"/>
              <a:gd name="connsiteY3753" fmla="*/ 2303812 h 8960833"/>
              <a:gd name="connsiteX3754" fmla="*/ 1363940 w 11015443"/>
              <a:gd name="connsiteY3754" fmla="*/ 2305875 h 8960833"/>
              <a:gd name="connsiteX3755" fmla="*/ 1367719 w 11015443"/>
              <a:gd name="connsiteY3755" fmla="*/ 2296670 h 8960833"/>
              <a:gd name="connsiteX3756" fmla="*/ 1368978 w 11015443"/>
              <a:gd name="connsiteY3756" fmla="*/ 2298786 h 8960833"/>
              <a:gd name="connsiteX3757" fmla="*/ 1368155 w 11015443"/>
              <a:gd name="connsiteY3757" fmla="*/ 2304235 h 8960833"/>
              <a:gd name="connsiteX3758" fmla="*/ 1371061 w 11015443"/>
              <a:gd name="connsiteY3758" fmla="*/ 2300849 h 8960833"/>
              <a:gd name="connsiteX3759" fmla="*/ 1369366 w 11015443"/>
              <a:gd name="connsiteY3759" fmla="*/ 2295030 h 8960833"/>
              <a:gd name="connsiteX3760" fmla="*/ 1373144 w 11015443"/>
              <a:gd name="connsiteY3760" fmla="*/ 2284556 h 8960833"/>
              <a:gd name="connsiteX3761" fmla="*/ 1374840 w 11015443"/>
              <a:gd name="connsiteY3761" fmla="*/ 2286196 h 8960833"/>
              <a:gd name="connsiteX3762" fmla="*/ 1376100 w 11015443"/>
              <a:gd name="connsiteY3762" fmla="*/ 2281594 h 8960833"/>
              <a:gd name="connsiteX3763" fmla="*/ 1377359 w 11015443"/>
              <a:gd name="connsiteY3763" fmla="*/ 2286196 h 8960833"/>
              <a:gd name="connsiteX3764" fmla="*/ 1379442 w 11015443"/>
              <a:gd name="connsiteY3764" fmla="*/ 2274928 h 8960833"/>
              <a:gd name="connsiteX3765" fmla="*/ 1381089 w 11015443"/>
              <a:gd name="connsiteY3765" fmla="*/ 2275774 h 8960833"/>
              <a:gd name="connsiteX3766" fmla="*/ 1382785 w 11015443"/>
              <a:gd name="connsiteY3766" fmla="*/ 2267786 h 8960833"/>
              <a:gd name="connsiteX3767" fmla="*/ 1381089 w 11015443"/>
              <a:gd name="connsiteY3767" fmla="*/ 2264454 h 8960833"/>
              <a:gd name="connsiteX3768" fmla="*/ 1386564 w 11015443"/>
              <a:gd name="connsiteY3768" fmla="*/ 2259005 h 8960833"/>
              <a:gd name="connsiteX3769" fmla="*/ 1385629 w 11015443"/>
              <a:gd name="connsiteY3769" fmla="*/ 2258380 h 8960833"/>
              <a:gd name="connsiteX3770" fmla="*/ 1390294 w 11015443"/>
              <a:gd name="connsiteY3770" fmla="*/ 2253979 h 8960833"/>
              <a:gd name="connsiteX3771" fmla="*/ 1396156 w 11015443"/>
              <a:gd name="connsiteY3771" fmla="*/ 2246890 h 8960833"/>
              <a:gd name="connsiteX3772" fmla="*/ 1389907 w 11015443"/>
              <a:gd name="connsiteY3772" fmla="*/ 2249800 h 8960833"/>
              <a:gd name="connsiteX3773" fmla="*/ 1397852 w 11015443"/>
              <a:gd name="connsiteY3773" fmla="*/ 2238955 h 8960833"/>
              <a:gd name="connsiteX3774" fmla="*/ 1398239 w 11015443"/>
              <a:gd name="connsiteY3774" fmla="*/ 2242711 h 8960833"/>
              <a:gd name="connsiteX3775" fmla="*/ 1399935 w 11015443"/>
              <a:gd name="connsiteY3775" fmla="*/ 2238532 h 8960833"/>
              <a:gd name="connsiteX3776" fmla="*/ 1401194 w 11015443"/>
              <a:gd name="connsiteY3776" fmla="*/ 2239802 h 8960833"/>
              <a:gd name="connsiteX3777" fmla="*/ 1404973 w 11015443"/>
              <a:gd name="connsiteY3777" fmla="*/ 2232660 h 8960833"/>
              <a:gd name="connsiteX3778" fmla="*/ 1407444 w 11015443"/>
              <a:gd name="connsiteY3778" fmla="*/ 2226788 h 8960833"/>
              <a:gd name="connsiteX3779" fmla="*/ 1412482 w 11015443"/>
              <a:gd name="connsiteY3779" fmla="*/ 2222609 h 8960833"/>
              <a:gd name="connsiteX3780" fmla="*/ 1406184 w 11015443"/>
              <a:gd name="connsiteY3780" fmla="*/ 2235570 h 8960833"/>
              <a:gd name="connsiteX3781" fmla="*/ 1410399 w 11015443"/>
              <a:gd name="connsiteY3781" fmla="*/ 2230968 h 8960833"/>
              <a:gd name="connsiteX3782" fmla="*/ 1409575 w 11015443"/>
              <a:gd name="connsiteY3782" fmla="*/ 2235570 h 8960833"/>
              <a:gd name="connsiteX3783" fmla="*/ 1417084 w 11015443"/>
              <a:gd name="connsiteY3783" fmla="*/ 2221763 h 8960833"/>
              <a:gd name="connsiteX3784" fmla="*/ 1412482 w 11015443"/>
              <a:gd name="connsiteY3784" fmla="*/ 2228058 h 8960833"/>
              <a:gd name="connsiteX3785" fmla="*/ 1413742 w 11015443"/>
              <a:gd name="connsiteY3785" fmla="*/ 2221763 h 8960833"/>
              <a:gd name="connsiteX3786" fmla="*/ 1420863 w 11015443"/>
              <a:gd name="connsiteY3786" fmla="*/ 2214674 h 8960833"/>
              <a:gd name="connsiteX3787" fmla="*/ 1419991 w 11015443"/>
              <a:gd name="connsiteY3787" fmla="*/ 2215944 h 8960833"/>
              <a:gd name="connsiteX3788" fmla="*/ 1428372 w 11015443"/>
              <a:gd name="connsiteY3788" fmla="*/ 2211341 h 8960833"/>
              <a:gd name="connsiteX3789" fmla="*/ 1434234 w 11015443"/>
              <a:gd name="connsiteY3789" fmla="*/ 2210072 h 8960833"/>
              <a:gd name="connsiteX3790" fmla="*/ 1438013 w 11015443"/>
              <a:gd name="connsiteY3790" fmla="*/ 2203353 h 8960833"/>
              <a:gd name="connsiteX3791" fmla="*/ 1434670 w 11015443"/>
              <a:gd name="connsiteY3791" fmla="*/ 2205469 h 8960833"/>
              <a:gd name="connsiteX3792" fmla="*/ 1430891 w 11015443"/>
              <a:gd name="connsiteY3792" fmla="*/ 2204623 h 8960833"/>
              <a:gd name="connsiteX3793" fmla="*/ 1438013 w 11015443"/>
              <a:gd name="connsiteY3793" fmla="*/ 2200444 h 8960833"/>
              <a:gd name="connsiteX3794" fmla="*/ 1441791 w 11015443"/>
              <a:gd name="connsiteY3794" fmla="*/ 2196688 h 8960833"/>
              <a:gd name="connsiteX3795" fmla="*/ 1448041 w 11015443"/>
              <a:gd name="connsiteY3795" fmla="*/ 2193778 h 8960833"/>
              <a:gd name="connsiteX3796" fmla="*/ 1449300 w 11015443"/>
              <a:gd name="connsiteY3796" fmla="*/ 2197957 h 8960833"/>
              <a:gd name="connsiteX3797" fmla="*/ 1454339 w 11015443"/>
              <a:gd name="connsiteY3797" fmla="*/ 2192085 h 8960833"/>
              <a:gd name="connsiteX3798" fmla="*/ 1456422 w 11015443"/>
              <a:gd name="connsiteY3798" fmla="*/ 2192509 h 8960833"/>
              <a:gd name="connsiteX3799" fmla="*/ 1464803 w 11015443"/>
              <a:gd name="connsiteY3799" fmla="*/ 2182881 h 8960833"/>
              <a:gd name="connsiteX3800" fmla="*/ 1467274 w 11015443"/>
              <a:gd name="connsiteY3800" fmla="*/ 2185367 h 8960833"/>
              <a:gd name="connsiteX3801" fmla="*/ 1474008 w 11015443"/>
              <a:gd name="connsiteY3801" fmla="*/ 2181611 h 8960833"/>
              <a:gd name="connsiteX3802" fmla="*/ 1473572 w 11015443"/>
              <a:gd name="connsiteY3802" fmla="*/ 2182034 h 8960833"/>
              <a:gd name="connsiteX3803" fmla="*/ 1482340 w 11015443"/>
              <a:gd name="connsiteY3803" fmla="*/ 2179971 h 8960833"/>
              <a:gd name="connsiteX3804" fmla="*/ 1490721 w 11015443"/>
              <a:gd name="connsiteY3804" fmla="*/ 2177855 h 8960833"/>
              <a:gd name="connsiteX3805" fmla="*/ 1489462 w 11015443"/>
              <a:gd name="connsiteY3805" fmla="*/ 2177009 h 8960833"/>
              <a:gd name="connsiteX3806" fmla="*/ 1499103 w 11015443"/>
              <a:gd name="connsiteY3806" fmla="*/ 2174522 h 8960833"/>
              <a:gd name="connsiteX3807" fmla="*/ 1509567 w 11015443"/>
              <a:gd name="connsiteY3807" fmla="*/ 2173676 h 8960833"/>
              <a:gd name="connsiteX3808" fmla="*/ 1520031 w 11015443"/>
              <a:gd name="connsiteY3808" fmla="*/ 2174099 h 8960833"/>
              <a:gd name="connsiteX3809" fmla="*/ 1530447 w 11015443"/>
              <a:gd name="connsiteY3809" fmla="*/ 2174946 h 8960833"/>
              <a:gd name="connsiteX3810" fmla="*/ 1525844 w 11015443"/>
              <a:gd name="connsiteY3810" fmla="*/ 2173253 h 8960833"/>
              <a:gd name="connsiteX3811" fmla="*/ 1531319 w 11015443"/>
              <a:gd name="connsiteY3811" fmla="*/ 2173676 h 8960833"/>
              <a:gd name="connsiteX3812" fmla="*/ 1535049 w 11015443"/>
              <a:gd name="connsiteY3812" fmla="*/ 2174523 h 8960833"/>
              <a:gd name="connsiteX3813" fmla="*/ 1538440 w 11015443"/>
              <a:gd name="connsiteY3813" fmla="*/ 2176162 h 8960833"/>
              <a:gd name="connsiteX3814" fmla="*/ 1535485 w 11015443"/>
              <a:gd name="connsiteY3814" fmla="*/ 2175739 h 8960833"/>
              <a:gd name="connsiteX3815" fmla="*/ 1539264 w 11015443"/>
              <a:gd name="connsiteY3815" fmla="*/ 2179971 h 8960833"/>
              <a:gd name="connsiteX3816" fmla="*/ 1540911 w 11015443"/>
              <a:gd name="connsiteY3816" fmla="*/ 2178702 h 8960833"/>
              <a:gd name="connsiteX3817" fmla="*/ 1541783 w 11015443"/>
              <a:gd name="connsiteY3817" fmla="*/ 2180342 h 8960833"/>
              <a:gd name="connsiteX3818" fmla="*/ 1545513 w 11015443"/>
              <a:gd name="connsiteY3818" fmla="*/ 2179548 h 8960833"/>
              <a:gd name="connsiteX3819" fmla="*/ 1548856 w 11015443"/>
              <a:gd name="connsiteY3819" fmla="*/ 2183304 h 8960833"/>
              <a:gd name="connsiteX3820" fmla="*/ 1555154 w 11015443"/>
              <a:gd name="connsiteY3820" fmla="*/ 2186637 h 8960833"/>
              <a:gd name="connsiteX3821" fmla="*/ 1561452 w 11015443"/>
              <a:gd name="connsiteY3821" fmla="*/ 2190816 h 8960833"/>
              <a:gd name="connsiteX3822" fmla="*/ 1564794 w 11015443"/>
              <a:gd name="connsiteY3822" fmla="*/ 2194995 h 8960833"/>
              <a:gd name="connsiteX3823" fmla="*/ 1562275 w 11015443"/>
              <a:gd name="connsiteY3823" fmla="*/ 2189176 h 8960833"/>
              <a:gd name="connsiteX3824" fmla="*/ 1565618 w 11015443"/>
              <a:gd name="connsiteY3824" fmla="*/ 2193355 h 8960833"/>
              <a:gd name="connsiteX3825" fmla="*/ 1566054 w 11015443"/>
              <a:gd name="connsiteY3825" fmla="*/ 2191239 h 8960833"/>
              <a:gd name="connsiteX3826" fmla="*/ 1578165 w 11015443"/>
              <a:gd name="connsiteY3826" fmla="*/ 2202983 h 8960833"/>
              <a:gd name="connsiteX3827" fmla="*/ 1582768 w 11015443"/>
              <a:gd name="connsiteY3827" fmla="*/ 2208379 h 8960833"/>
              <a:gd name="connsiteX3828" fmla="*/ 1588194 w 11015443"/>
              <a:gd name="connsiteY3828" fmla="*/ 2214251 h 8960833"/>
              <a:gd name="connsiteX3829" fmla="*/ 1587370 w 11015443"/>
              <a:gd name="connsiteY3829" fmla="*/ 2214251 h 8960833"/>
              <a:gd name="connsiteX3830" fmla="*/ 1594056 w 11015443"/>
              <a:gd name="connsiteY3830" fmla="*/ 2220123 h 8960833"/>
              <a:gd name="connsiteX3831" fmla="*/ 998976 w 11015443"/>
              <a:gd name="connsiteY3831" fmla="*/ 1190028 h 8960833"/>
              <a:gd name="connsiteX3832" fmla="*/ 1007430 w 11015443"/>
              <a:gd name="connsiteY3832" fmla="*/ 1210103 h 8960833"/>
              <a:gd name="connsiteX3833" fmla="*/ 1013093 w 11015443"/>
              <a:gd name="connsiteY3833" fmla="*/ 1254291 h 8960833"/>
              <a:gd name="connsiteX3834" fmla="*/ 1014869 w 11015443"/>
              <a:gd name="connsiteY3834" fmla="*/ 1281305 h 8960833"/>
              <a:gd name="connsiteX3835" fmla="*/ 1015235 w 11015443"/>
              <a:gd name="connsiteY3835" fmla="*/ 1282068 h 8960833"/>
              <a:gd name="connsiteX3836" fmla="*/ 1015068 w 11015443"/>
              <a:gd name="connsiteY3836" fmla="*/ 1282618 h 8960833"/>
              <a:gd name="connsiteX3837" fmla="*/ 1015346 w 11015443"/>
              <a:gd name="connsiteY3837" fmla="*/ 1287119 h 8960833"/>
              <a:gd name="connsiteX3838" fmla="*/ 1015529 w 11015443"/>
              <a:gd name="connsiteY3838" fmla="*/ 1287501 h 8960833"/>
              <a:gd name="connsiteX3839" fmla="*/ 1015362 w 11015443"/>
              <a:gd name="connsiteY3839" fmla="*/ 1288050 h 8960833"/>
              <a:gd name="connsiteX3840" fmla="*/ 1015590 w 11015443"/>
              <a:gd name="connsiteY3840" fmla="*/ 1293455 h 8960833"/>
              <a:gd name="connsiteX3841" fmla="*/ 1017108 w 11015443"/>
              <a:gd name="connsiteY3841" fmla="*/ 1294605 h 8960833"/>
              <a:gd name="connsiteX3842" fmla="*/ 1015606 w 11015443"/>
              <a:gd name="connsiteY3842" fmla="*/ 1294386 h 8960833"/>
              <a:gd name="connsiteX3843" fmla="*/ 1015789 w 11015443"/>
              <a:gd name="connsiteY3843" fmla="*/ 1294768 h 8960833"/>
              <a:gd name="connsiteX3844" fmla="*/ 1016836 w 11015443"/>
              <a:gd name="connsiteY3844" fmla="*/ 1297961 h 8960833"/>
              <a:gd name="connsiteX3845" fmla="*/ 1015934 w 11015443"/>
              <a:gd name="connsiteY3845" fmla="*/ 1297984 h 8960833"/>
              <a:gd name="connsiteX3846" fmla="*/ 1016776 w 11015443"/>
              <a:gd name="connsiteY3846" fmla="*/ 1313302 h 8960833"/>
              <a:gd name="connsiteX3847" fmla="*/ 1017547 w 11015443"/>
              <a:gd name="connsiteY3847" fmla="*/ 1324548 h 8960833"/>
              <a:gd name="connsiteX3848" fmla="*/ 1019337 w 11015443"/>
              <a:gd name="connsiteY3848" fmla="*/ 1327386 h 8960833"/>
              <a:gd name="connsiteX3849" fmla="*/ 1018607 w 11015443"/>
              <a:gd name="connsiteY3849" fmla="*/ 1350967 h 8960833"/>
              <a:gd name="connsiteX3850" fmla="*/ 1018615 w 11015443"/>
              <a:gd name="connsiteY3850" fmla="*/ 1371379 h 8960833"/>
              <a:gd name="connsiteX3851" fmla="*/ 1022327 w 11015443"/>
              <a:gd name="connsiteY3851" fmla="*/ 1373295 h 8960833"/>
              <a:gd name="connsiteX3852" fmla="*/ 1022254 w 11015443"/>
              <a:gd name="connsiteY3852" fmla="*/ 1371511 h 8960833"/>
              <a:gd name="connsiteX3853" fmla="*/ 1023269 w 11015443"/>
              <a:gd name="connsiteY3853" fmla="*/ 1374252 h 8960833"/>
              <a:gd name="connsiteX3854" fmla="*/ 1020621 w 11015443"/>
              <a:gd name="connsiteY3854" fmla="*/ 1376460 h 8960833"/>
              <a:gd name="connsiteX3855" fmla="*/ 1017502 w 11015443"/>
              <a:gd name="connsiteY3855" fmla="*/ 1393266 h 8960833"/>
              <a:gd name="connsiteX3856" fmla="*/ 1017153 w 11015443"/>
              <a:gd name="connsiteY3856" fmla="*/ 1393433 h 8960833"/>
              <a:gd name="connsiteX3857" fmla="*/ 1016505 w 11015443"/>
              <a:gd name="connsiteY3857" fmla="*/ 1397909 h 8960833"/>
              <a:gd name="connsiteX3858" fmla="*/ 1021315 w 11015443"/>
              <a:gd name="connsiteY3858" fmla="*/ 1402115 h 8960833"/>
              <a:gd name="connsiteX3859" fmla="*/ 1019287 w 11015443"/>
              <a:gd name="connsiteY3859" fmla="*/ 1409541 h 8960833"/>
              <a:gd name="connsiteX3860" fmla="*/ 1021310 w 11015443"/>
              <a:gd name="connsiteY3860" fmla="*/ 1411856 h 8960833"/>
              <a:gd name="connsiteX3861" fmla="*/ 1018822 w 11015443"/>
              <a:gd name="connsiteY3861" fmla="*/ 1414398 h 8960833"/>
              <a:gd name="connsiteX3862" fmla="*/ 1020496 w 11015443"/>
              <a:gd name="connsiteY3862" fmla="*/ 1416881 h 8960833"/>
              <a:gd name="connsiteX3863" fmla="*/ 1014017 w 11015443"/>
              <a:gd name="connsiteY3863" fmla="*/ 1413005 h 8960833"/>
              <a:gd name="connsiteX3864" fmla="*/ 1012766 w 11015443"/>
              <a:gd name="connsiteY3864" fmla="*/ 1418240 h 8960833"/>
              <a:gd name="connsiteX3865" fmla="*/ 1013918 w 11015443"/>
              <a:gd name="connsiteY3865" fmla="*/ 1418626 h 8960833"/>
              <a:gd name="connsiteX3866" fmla="*/ 1013891 w 11015443"/>
              <a:gd name="connsiteY3866" fmla="*/ 1419578 h 8960833"/>
              <a:gd name="connsiteX3867" fmla="*/ 1012783 w 11015443"/>
              <a:gd name="connsiteY3867" fmla="*/ 1419171 h 8960833"/>
              <a:gd name="connsiteX3868" fmla="*/ 1011392 w 11015443"/>
              <a:gd name="connsiteY3868" fmla="*/ 1424003 h 8960833"/>
              <a:gd name="connsiteX3869" fmla="*/ 1021865 w 11015443"/>
              <a:gd name="connsiteY3869" fmla="*/ 1424555 h 8960833"/>
              <a:gd name="connsiteX3870" fmla="*/ 1018419 w 11015443"/>
              <a:gd name="connsiteY3870" fmla="*/ 1429023 h 8960833"/>
              <a:gd name="connsiteX3871" fmla="*/ 1016003 w 11015443"/>
              <a:gd name="connsiteY3871" fmla="*/ 1439450 h 8960833"/>
              <a:gd name="connsiteX3872" fmla="*/ 1015306 w 11015443"/>
              <a:gd name="connsiteY3872" fmla="*/ 1436089 h 8960833"/>
              <a:gd name="connsiteX3873" fmla="*/ 1014109 w 11015443"/>
              <a:gd name="connsiteY3873" fmla="*/ 1439420 h 8960833"/>
              <a:gd name="connsiteX3874" fmla="*/ 1013671 w 11015443"/>
              <a:gd name="connsiteY3874" fmla="*/ 1443326 h 8960833"/>
              <a:gd name="connsiteX3875" fmla="*/ 1008877 w 11015443"/>
              <a:gd name="connsiteY3875" fmla="*/ 1440050 h 8960833"/>
              <a:gd name="connsiteX3876" fmla="*/ 1007211 w 11015443"/>
              <a:gd name="connsiteY3876" fmla="*/ 1449238 h 8960833"/>
              <a:gd name="connsiteX3877" fmla="*/ 1009909 w 11015443"/>
              <a:gd name="connsiteY3877" fmla="*/ 1454867 h 8960833"/>
              <a:gd name="connsiteX3878" fmla="*/ 1012185 w 11015443"/>
              <a:gd name="connsiteY3878" fmla="*/ 1444038 h 8960833"/>
              <a:gd name="connsiteX3879" fmla="*/ 1012856 w 11015443"/>
              <a:gd name="connsiteY3879" fmla="*/ 1448351 h 8960833"/>
              <a:gd name="connsiteX3880" fmla="*/ 1013527 w 11015443"/>
              <a:gd name="connsiteY3880" fmla="*/ 1452663 h 8960833"/>
              <a:gd name="connsiteX3881" fmla="*/ 1007749 w 11015443"/>
              <a:gd name="connsiteY3881" fmla="*/ 1461007 h 8960833"/>
              <a:gd name="connsiteX3882" fmla="*/ 1008047 w 11015443"/>
              <a:gd name="connsiteY3882" fmla="*/ 1456699 h 8960833"/>
              <a:gd name="connsiteX3883" fmla="*/ 1004235 w 11015443"/>
              <a:gd name="connsiteY3883" fmla="*/ 1460403 h 8960833"/>
              <a:gd name="connsiteX3884" fmla="*/ 1002722 w 11015443"/>
              <a:gd name="connsiteY3884" fmla="*/ 1449513 h 8960833"/>
              <a:gd name="connsiteX3885" fmla="*/ 1002384 w 11015443"/>
              <a:gd name="connsiteY3885" fmla="*/ 1447798 h 8960833"/>
              <a:gd name="connsiteX3886" fmla="*/ 998694 w 11015443"/>
              <a:gd name="connsiteY3886" fmla="*/ 1454670 h 8960833"/>
              <a:gd name="connsiteX3887" fmla="*/ 999060 w 11015443"/>
              <a:gd name="connsiteY3887" fmla="*/ 1455433 h 8960833"/>
              <a:gd name="connsiteX3888" fmla="*/ 1002113 w 11015443"/>
              <a:gd name="connsiteY3888" fmla="*/ 1463708 h 8960833"/>
              <a:gd name="connsiteX3889" fmla="*/ 995790 w 11015443"/>
              <a:gd name="connsiteY3889" fmla="*/ 1461166 h 8960833"/>
              <a:gd name="connsiteX3890" fmla="*/ 994362 w 11015443"/>
              <a:gd name="connsiteY3890" fmla="*/ 1468832 h 8960833"/>
              <a:gd name="connsiteX3891" fmla="*/ 992007 w 11015443"/>
              <a:gd name="connsiteY3891" fmla="*/ 1476473 h 8960833"/>
              <a:gd name="connsiteX3892" fmla="*/ 994629 w 11015443"/>
              <a:gd name="connsiteY3892" fmla="*/ 1475216 h 8960833"/>
              <a:gd name="connsiteX3893" fmla="*/ 990040 w 11015443"/>
              <a:gd name="connsiteY3893" fmla="*/ 1481111 h 8960833"/>
              <a:gd name="connsiteX3894" fmla="*/ 985386 w 11015443"/>
              <a:gd name="connsiteY3894" fmla="*/ 1478238 h 8960833"/>
              <a:gd name="connsiteX3895" fmla="*/ 984140 w 11015443"/>
              <a:gd name="connsiteY3895" fmla="*/ 1486286 h 8960833"/>
              <a:gd name="connsiteX3896" fmla="*/ 981226 w 11015443"/>
              <a:gd name="connsiteY3896" fmla="*/ 1482110 h 8960833"/>
              <a:gd name="connsiteX3897" fmla="*/ 982605 w 11015443"/>
              <a:gd name="connsiteY3897" fmla="*/ 1487902 h 8960833"/>
              <a:gd name="connsiteX3898" fmla="*/ 973623 w 11015443"/>
              <a:gd name="connsiteY3898" fmla="*/ 1489451 h 8960833"/>
              <a:gd name="connsiteX3899" fmla="*/ 977308 w 11015443"/>
              <a:gd name="connsiteY3899" fmla="*/ 1492319 h 8960833"/>
              <a:gd name="connsiteX3900" fmla="*/ 971435 w 11015443"/>
              <a:gd name="connsiteY3900" fmla="*/ 1496542 h 8960833"/>
              <a:gd name="connsiteX3901" fmla="*/ 968775 w 11015443"/>
              <a:gd name="connsiteY3901" fmla="*/ 1488079 h 8960833"/>
              <a:gd name="connsiteX3902" fmla="*/ 965733 w 11015443"/>
              <a:gd name="connsiteY3902" fmla="*/ 1490476 h 8960833"/>
              <a:gd name="connsiteX3903" fmla="*/ 962941 w 11015443"/>
              <a:gd name="connsiteY3903" fmla="*/ 1502022 h 8960833"/>
              <a:gd name="connsiteX3904" fmla="*/ 961511 w 11015443"/>
              <a:gd name="connsiteY3904" fmla="*/ 1497134 h 8960833"/>
              <a:gd name="connsiteX3905" fmla="*/ 955045 w 11015443"/>
              <a:gd name="connsiteY3905" fmla="*/ 1503930 h 8960833"/>
              <a:gd name="connsiteX3906" fmla="*/ 942396 w 11015443"/>
              <a:gd name="connsiteY3906" fmla="*/ 1508586 h 8960833"/>
              <a:gd name="connsiteX3907" fmla="*/ 943531 w 11015443"/>
              <a:gd name="connsiteY3907" fmla="*/ 1508041 h 8960833"/>
              <a:gd name="connsiteX3908" fmla="*/ 936428 w 11015443"/>
              <a:gd name="connsiteY3908" fmla="*/ 1508689 h 8960833"/>
              <a:gd name="connsiteX3909" fmla="*/ 938307 w 11015443"/>
              <a:gd name="connsiteY3909" fmla="*/ 1507789 h 8960833"/>
              <a:gd name="connsiteX3910" fmla="*/ 933231 w 11015443"/>
              <a:gd name="connsiteY3910" fmla="*/ 1509752 h 8960833"/>
              <a:gd name="connsiteX3911" fmla="*/ 927972 w 11015443"/>
              <a:gd name="connsiteY3911" fmla="*/ 1511335 h 8960833"/>
              <a:gd name="connsiteX3912" fmla="*/ 932499 w 11015443"/>
              <a:gd name="connsiteY3912" fmla="*/ 1508226 h 8960833"/>
              <a:gd name="connsiteX3913" fmla="*/ 922713 w 11015443"/>
              <a:gd name="connsiteY3913" fmla="*/ 1512917 h 8960833"/>
              <a:gd name="connsiteX3914" fmla="*/ 918635 w 11015443"/>
              <a:gd name="connsiteY3914" fmla="*/ 1510237 h 8960833"/>
              <a:gd name="connsiteX3915" fmla="*/ 909260 w 11015443"/>
              <a:gd name="connsiteY3915" fmla="*/ 1511974 h 8960833"/>
              <a:gd name="connsiteX3916" fmla="*/ 908163 w 11015443"/>
              <a:gd name="connsiteY3916" fmla="*/ 1509684 h 8960833"/>
              <a:gd name="connsiteX3917" fmla="*/ 920486 w 11015443"/>
              <a:gd name="connsiteY3917" fmla="*/ 1510289 h 8960833"/>
              <a:gd name="connsiteX3918" fmla="*/ 921145 w 11015443"/>
              <a:gd name="connsiteY3918" fmla="*/ 1503930 h 8960833"/>
              <a:gd name="connsiteX3919" fmla="*/ 899724 w 11015443"/>
              <a:gd name="connsiteY3919" fmla="*/ 1509564 h 8960833"/>
              <a:gd name="connsiteX3920" fmla="*/ 892160 w 11015443"/>
              <a:gd name="connsiteY3920" fmla="*/ 1505329 h 8960833"/>
              <a:gd name="connsiteX3921" fmla="*/ 891185 w 11015443"/>
              <a:gd name="connsiteY3921" fmla="*/ 1506208 h 8960833"/>
              <a:gd name="connsiteX3922" fmla="*/ 891063 w 11015443"/>
              <a:gd name="connsiteY3922" fmla="*/ 1503040 h 8960833"/>
              <a:gd name="connsiteX3923" fmla="*/ 888775 w 11015443"/>
              <a:gd name="connsiteY3923" fmla="*/ 1503198 h 8960833"/>
              <a:gd name="connsiteX3924" fmla="*/ 889728 w 11015443"/>
              <a:gd name="connsiteY3924" fmla="*/ 1502272 h 8960833"/>
              <a:gd name="connsiteX3925" fmla="*/ 887506 w 11015443"/>
              <a:gd name="connsiteY3925" fmla="*/ 1502457 h 8960833"/>
              <a:gd name="connsiteX3926" fmla="*/ 891850 w 11015443"/>
              <a:gd name="connsiteY3926" fmla="*/ 1498966 h 8960833"/>
              <a:gd name="connsiteX3927" fmla="*/ 893318 w 11015443"/>
              <a:gd name="connsiteY3927" fmla="*/ 1501020 h 8960833"/>
              <a:gd name="connsiteX3928" fmla="*/ 895617 w 11015443"/>
              <a:gd name="connsiteY3928" fmla="*/ 1498979 h 8960833"/>
              <a:gd name="connsiteX3929" fmla="*/ 892803 w 11015443"/>
              <a:gd name="connsiteY3929" fmla="*/ 1498040 h 8960833"/>
              <a:gd name="connsiteX3930" fmla="*/ 891667 w 11015443"/>
              <a:gd name="connsiteY3930" fmla="*/ 1498585 h 8960833"/>
              <a:gd name="connsiteX3931" fmla="*/ 891484 w 11015443"/>
              <a:gd name="connsiteY3931" fmla="*/ 1498203 h 8960833"/>
              <a:gd name="connsiteX3932" fmla="*/ 885501 w 11015443"/>
              <a:gd name="connsiteY3932" fmla="*/ 1498864 h 8960833"/>
              <a:gd name="connsiteX3933" fmla="*/ 884503 w 11015443"/>
              <a:gd name="connsiteY3933" fmla="*/ 1502019 h 8960833"/>
              <a:gd name="connsiteX3934" fmla="*/ 881028 w 11015443"/>
              <a:gd name="connsiteY3934" fmla="*/ 1498581 h 8960833"/>
              <a:gd name="connsiteX3935" fmla="*/ 868688 w 11015443"/>
              <a:gd name="connsiteY3935" fmla="*/ 1497046 h 8960833"/>
              <a:gd name="connsiteX3936" fmla="*/ 870433 w 11015443"/>
              <a:gd name="connsiteY3936" fmla="*/ 1494860 h 8960833"/>
              <a:gd name="connsiteX3937" fmla="*/ 860071 w 11015443"/>
              <a:gd name="connsiteY3937" fmla="*/ 1486804 h 8960833"/>
              <a:gd name="connsiteX3938" fmla="*/ 854636 w 11015443"/>
              <a:gd name="connsiteY3938" fmla="*/ 1487122 h 8960833"/>
              <a:gd name="connsiteX3939" fmla="*/ 855012 w 11015443"/>
              <a:gd name="connsiteY3939" fmla="*/ 1486002 h 8960833"/>
              <a:gd name="connsiteX3940" fmla="*/ 851266 w 11015443"/>
              <a:gd name="connsiteY3940" fmla="*/ 1485921 h 8960833"/>
              <a:gd name="connsiteX3941" fmla="*/ 852480 w 11015443"/>
              <a:gd name="connsiteY3941" fmla="*/ 1483520 h 8960833"/>
              <a:gd name="connsiteX3942" fmla="*/ 840965 w 11015443"/>
              <a:gd name="connsiteY3942" fmla="*/ 1475078 h 8960833"/>
              <a:gd name="connsiteX3943" fmla="*/ 836106 w 11015443"/>
              <a:gd name="connsiteY3943" fmla="*/ 1475589 h 8960833"/>
              <a:gd name="connsiteX3944" fmla="*/ 835307 w 11015443"/>
              <a:gd name="connsiteY3944" fmla="*/ 1468991 h 8960833"/>
              <a:gd name="connsiteX3945" fmla="*/ 829533 w 11015443"/>
              <a:gd name="connsiteY3945" fmla="*/ 1467593 h 8960833"/>
              <a:gd name="connsiteX3946" fmla="*/ 831578 w 11015443"/>
              <a:gd name="connsiteY3946" fmla="*/ 1466144 h 8960833"/>
              <a:gd name="connsiteX3947" fmla="*/ 829040 w 11015443"/>
              <a:gd name="connsiteY3947" fmla="*/ 1460849 h 8960833"/>
              <a:gd name="connsiteX3948" fmla="*/ 825199 w 11015443"/>
              <a:gd name="connsiteY3948" fmla="*/ 1456647 h 8960833"/>
              <a:gd name="connsiteX3949" fmla="*/ 822551 w 11015443"/>
              <a:gd name="connsiteY3949" fmla="*/ 1458856 h 8960833"/>
              <a:gd name="connsiteX3950" fmla="*/ 822845 w 11015443"/>
              <a:gd name="connsiteY3950" fmla="*/ 1464288 h 8960833"/>
              <a:gd name="connsiteX3951" fmla="*/ 819852 w 11015443"/>
              <a:gd name="connsiteY3951" fmla="*/ 1453227 h 8960833"/>
              <a:gd name="connsiteX3952" fmla="*/ 822612 w 11015443"/>
              <a:gd name="connsiteY3952" fmla="*/ 1456069 h 8960833"/>
              <a:gd name="connsiteX3953" fmla="*/ 817352 w 11015443"/>
              <a:gd name="connsiteY3953" fmla="*/ 1445097 h 8960833"/>
              <a:gd name="connsiteX3954" fmla="*/ 822173 w 11015443"/>
              <a:gd name="connsiteY3954" fmla="*/ 1447421 h 8960833"/>
              <a:gd name="connsiteX3955" fmla="*/ 818838 w 11015443"/>
              <a:gd name="connsiteY3955" fmla="*/ 1444385 h 8960833"/>
              <a:gd name="connsiteX3956" fmla="*/ 820157 w 11015443"/>
              <a:gd name="connsiteY3956" fmla="*/ 1444222 h 8960833"/>
              <a:gd name="connsiteX3957" fmla="*/ 815153 w 11015443"/>
              <a:gd name="connsiteY3957" fmla="*/ 1441517 h 8960833"/>
              <a:gd name="connsiteX3958" fmla="*/ 811163 w 11015443"/>
              <a:gd name="connsiteY3958" fmla="*/ 1435100 h 8960833"/>
              <a:gd name="connsiteX3959" fmla="*/ 812088 w 11015443"/>
              <a:gd name="connsiteY3959" fmla="*/ 1435125 h 8960833"/>
              <a:gd name="connsiteX3960" fmla="*/ 808387 w 11015443"/>
              <a:gd name="connsiteY3960" fmla="*/ 1431326 h 8960833"/>
              <a:gd name="connsiteX3961" fmla="*/ 808419 w 11015443"/>
              <a:gd name="connsiteY3961" fmla="*/ 1431201 h 8960833"/>
              <a:gd name="connsiteX3962" fmla="*/ 809211 w 11015443"/>
              <a:gd name="connsiteY3962" fmla="*/ 1428115 h 8960833"/>
              <a:gd name="connsiteX3963" fmla="*/ 804656 w 11015443"/>
              <a:gd name="connsiteY3963" fmla="*/ 1423839 h 8960833"/>
              <a:gd name="connsiteX3964" fmla="*/ 802760 w 11015443"/>
              <a:gd name="connsiteY3964" fmla="*/ 1421051 h 8960833"/>
              <a:gd name="connsiteX3965" fmla="*/ 802811 w 11015443"/>
              <a:gd name="connsiteY3965" fmla="*/ 1418687 h 8960833"/>
              <a:gd name="connsiteX3966" fmla="*/ 791412 w 11015443"/>
              <a:gd name="connsiteY3966" fmla="*/ 1405555 h 8960833"/>
              <a:gd name="connsiteX3967" fmla="*/ 796599 w 11015443"/>
              <a:gd name="connsiteY3967" fmla="*/ 1408642 h 8960833"/>
              <a:gd name="connsiteX3968" fmla="*/ 796807 w 11015443"/>
              <a:gd name="connsiteY3968" fmla="*/ 1405152 h 8960833"/>
              <a:gd name="connsiteX3969" fmla="*/ 798494 w 11015443"/>
              <a:gd name="connsiteY3969" fmla="*/ 1408672 h 8960833"/>
              <a:gd name="connsiteX3970" fmla="*/ 796854 w 11015443"/>
              <a:gd name="connsiteY3970" fmla="*/ 1404355 h 8960833"/>
              <a:gd name="connsiteX3971" fmla="*/ 796807 w 11015443"/>
              <a:gd name="connsiteY3971" fmla="*/ 1405152 h 8960833"/>
              <a:gd name="connsiteX3972" fmla="*/ 792891 w 11015443"/>
              <a:gd name="connsiteY3972" fmla="*/ 1396985 h 8960833"/>
              <a:gd name="connsiteX3973" fmla="*/ 795208 w 11015443"/>
              <a:gd name="connsiteY3973" fmla="*/ 1392179 h 8960833"/>
              <a:gd name="connsiteX3974" fmla="*/ 789994 w 11015443"/>
              <a:gd name="connsiteY3974" fmla="*/ 1390044 h 8960833"/>
              <a:gd name="connsiteX3975" fmla="*/ 792304 w 11015443"/>
              <a:gd name="connsiteY3975" fmla="*/ 1386121 h 8960833"/>
              <a:gd name="connsiteX3976" fmla="*/ 790220 w 11015443"/>
              <a:gd name="connsiteY3976" fmla="*/ 1377850 h 8960833"/>
              <a:gd name="connsiteX3977" fmla="*/ 790679 w 11015443"/>
              <a:gd name="connsiteY3977" fmla="*/ 1370180 h 8960833"/>
              <a:gd name="connsiteX3978" fmla="*/ 789787 w 11015443"/>
              <a:gd name="connsiteY3978" fmla="*/ 1368319 h 8960833"/>
              <a:gd name="connsiteX3979" fmla="*/ 788629 w 11015443"/>
              <a:gd name="connsiteY3979" fmla="*/ 1360075 h 8960833"/>
              <a:gd name="connsiteX3980" fmla="*/ 787813 w 11015443"/>
              <a:gd name="connsiteY3980" fmla="*/ 1352546 h 8960833"/>
              <a:gd name="connsiteX3981" fmla="*/ 790672 w 11015443"/>
              <a:gd name="connsiteY3981" fmla="*/ 1349768 h 8960833"/>
              <a:gd name="connsiteX3982" fmla="*/ 789303 w 11015443"/>
              <a:gd name="connsiteY3982" fmla="*/ 1342094 h 8960833"/>
              <a:gd name="connsiteX3983" fmla="*/ 793144 w 11015443"/>
              <a:gd name="connsiteY3983" fmla="*/ 1346295 h 8960833"/>
              <a:gd name="connsiteX3984" fmla="*/ 792107 w 11015443"/>
              <a:gd name="connsiteY3984" fmla="*/ 1341219 h 8960833"/>
              <a:gd name="connsiteX3985" fmla="*/ 793975 w 11015443"/>
              <a:gd name="connsiteY3985" fmla="*/ 1342201 h 8960833"/>
              <a:gd name="connsiteX3986" fmla="*/ 792400 w 11015443"/>
              <a:gd name="connsiteY3986" fmla="*/ 1334097 h 8960833"/>
              <a:gd name="connsiteX3987" fmla="*/ 791647 w 11015443"/>
              <a:gd name="connsiteY3987" fmla="*/ 1336335 h 8960833"/>
              <a:gd name="connsiteX3988" fmla="*/ 791902 w 11015443"/>
              <a:gd name="connsiteY3988" fmla="*/ 1332048 h 8960833"/>
              <a:gd name="connsiteX3989" fmla="*/ 793475 w 11015443"/>
              <a:gd name="connsiteY3989" fmla="*/ 1327598 h 8960833"/>
              <a:gd name="connsiteX3990" fmla="*/ 795292 w 11015443"/>
              <a:gd name="connsiteY3990" fmla="*/ 1329484 h 8960833"/>
              <a:gd name="connsiteX3991" fmla="*/ 795404 w 11015443"/>
              <a:gd name="connsiteY3991" fmla="*/ 1334535 h 8960833"/>
              <a:gd name="connsiteX3992" fmla="*/ 797897 w 11015443"/>
              <a:gd name="connsiteY3992" fmla="*/ 1330993 h 8960833"/>
              <a:gd name="connsiteX3993" fmla="*/ 794988 w 11015443"/>
              <a:gd name="connsiteY3993" fmla="*/ 1325934 h 8960833"/>
              <a:gd name="connsiteX3994" fmla="*/ 796661 w 11015443"/>
              <a:gd name="connsiteY3994" fmla="*/ 1315863 h 8960833"/>
              <a:gd name="connsiteX3995" fmla="*/ 798688 w 11015443"/>
              <a:gd name="connsiteY3995" fmla="*/ 1317179 h 8960833"/>
              <a:gd name="connsiteX3996" fmla="*/ 799126 w 11015443"/>
              <a:gd name="connsiteY3996" fmla="*/ 1313274 h 8960833"/>
              <a:gd name="connsiteX3997" fmla="*/ 800933 w 11015443"/>
              <a:gd name="connsiteY3997" fmla="*/ 1317042 h 8960833"/>
              <a:gd name="connsiteX3998" fmla="*/ 801680 w 11015443"/>
              <a:gd name="connsiteY3998" fmla="*/ 1306945 h 8960833"/>
              <a:gd name="connsiteX3999" fmla="*/ 803364 w 11015443"/>
              <a:gd name="connsiteY3999" fmla="*/ 1307546 h 8960833"/>
              <a:gd name="connsiteX4000" fmla="*/ 804234 w 11015443"/>
              <a:gd name="connsiteY4000" fmla="*/ 1300618 h 8960833"/>
              <a:gd name="connsiteX4001" fmla="*/ 802217 w 11015443"/>
              <a:gd name="connsiteY4001" fmla="*/ 1297419 h 8960833"/>
              <a:gd name="connsiteX4002" fmla="*/ 806798 w 11015443"/>
              <a:gd name="connsiteY4002" fmla="*/ 1292407 h 8960833"/>
              <a:gd name="connsiteX4003" fmla="*/ 803740 w 11015443"/>
              <a:gd name="connsiteY4003" fmla="*/ 1293873 h 8960833"/>
              <a:gd name="connsiteX4004" fmla="*/ 810040 w 11015443"/>
              <a:gd name="connsiteY4004" fmla="*/ 1287626 h 8960833"/>
              <a:gd name="connsiteX4005" fmla="*/ 815414 w 11015443"/>
              <a:gd name="connsiteY4005" fmla="*/ 1281354 h 8960833"/>
              <a:gd name="connsiteX4006" fmla="*/ 809342 w 11015443"/>
              <a:gd name="connsiteY4006" fmla="*/ 1284265 h 8960833"/>
              <a:gd name="connsiteX4007" fmla="*/ 815890 w 11015443"/>
              <a:gd name="connsiteY4007" fmla="*/ 1274614 h 8960833"/>
              <a:gd name="connsiteX4008" fmla="*/ 816728 w 11015443"/>
              <a:gd name="connsiteY4008" fmla="*/ 1278378 h 8960833"/>
              <a:gd name="connsiteX4009" fmla="*/ 817741 w 11015443"/>
              <a:gd name="connsiteY4009" fmla="*/ 1274665 h 8960833"/>
              <a:gd name="connsiteX4010" fmla="*/ 819237 w 11015443"/>
              <a:gd name="connsiteY4010" fmla="*/ 1275767 h 8960833"/>
              <a:gd name="connsiteX4011" fmla="*/ 823348 w 11015443"/>
              <a:gd name="connsiteY4011" fmla="*/ 1264058 h 8960833"/>
              <a:gd name="connsiteX4012" fmla="*/ 827532 w 11015443"/>
              <a:gd name="connsiteY4012" fmla="*/ 1260234 h 8960833"/>
              <a:gd name="connsiteX4013" fmla="*/ 823421 w 11015443"/>
              <a:gd name="connsiteY4013" fmla="*/ 1271943 h 8960833"/>
              <a:gd name="connsiteX4014" fmla="*/ 826473 w 11015443"/>
              <a:gd name="connsiteY4014" fmla="*/ 1267663 h 8960833"/>
              <a:gd name="connsiteX4015" fmla="*/ 826218 w 11015443"/>
              <a:gd name="connsiteY4015" fmla="*/ 1271951 h 8960833"/>
              <a:gd name="connsiteX4016" fmla="*/ 831675 w 11015443"/>
              <a:gd name="connsiteY4016" fmla="*/ 1259127 h 8960833"/>
              <a:gd name="connsiteX4017" fmla="*/ 828385 w 11015443"/>
              <a:gd name="connsiteY4017" fmla="*/ 1264928 h 8960833"/>
              <a:gd name="connsiteX4018" fmla="*/ 828878 w 11015443"/>
              <a:gd name="connsiteY4018" fmla="*/ 1259119 h 8960833"/>
              <a:gd name="connsiteX4019" fmla="*/ 834396 w 11015443"/>
              <a:gd name="connsiteY4019" fmla="*/ 1252250 h 8960833"/>
              <a:gd name="connsiteX4020" fmla="*/ 833626 w 11015443"/>
              <a:gd name="connsiteY4020" fmla="*/ 1253558 h 8960833"/>
              <a:gd name="connsiteX4021" fmla="*/ 845151 w 11015443"/>
              <a:gd name="connsiteY4021" fmla="*/ 1247564 h 8960833"/>
              <a:gd name="connsiteX4022" fmla="*/ 846735 w 11015443"/>
              <a:gd name="connsiteY4022" fmla="*/ 1241231 h 8960833"/>
              <a:gd name="connsiteX4023" fmla="*/ 841106 w 11015443"/>
              <a:gd name="connsiteY4023" fmla="*/ 1243050 h 8960833"/>
              <a:gd name="connsiteX4024" fmla="*/ 851971 w 11015443"/>
              <a:gd name="connsiteY4024" fmla="*/ 1230860 h 8960833"/>
              <a:gd name="connsiteX4025" fmla="*/ 854520 w 11015443"/>
              <a:gd name="connsiteY4025" fmla="*/ 1234273 h 8960833"/>
              <a:gd name="connsiteX4026" fmla="*/ 855965 w 11015443"/>
              <a:gd name="connsiteY4026" fmla="*/ 1227537 h 8960833"/>
              <a:gd name="connsiteX4027" fmla="*/ 857816 w 11015443"/>
              <a:gd name="connsiteY4027" fmla="*/ 1227588 h 8960833"/>
              <a:gd name="connsiteX4028" fmla="*/ 858730 w 11015443"/>
              <a:gd name="connsiteY4028" fmla="*/ 1216943 h 8960833"/>
              <a:gd name="connsiteX4029" fmla="*/ 862310 w 11015443"/>
              <a:gd name="connsiteY4029" fmla="*/ 1217573 h 8960833"/>
              <a:gd name="connsiteX4030" fmla="*/ 864653 w 11015443"/>
              <a:gd name="connsiteY4030" fmla="*/ 1211815 h 8960833"/>
              <a:gd name="connsiteX4031" fmla="*/ 864813 w 11015443"/>
              <a:gd name="connsiteY4031" fmla="*/ 1212149 h 8960833"/>
              <a:gd name="connsiteX4032" fmla="*/ 873457 w 11015443"/>
              <a:gd name="connsiteY4032" fmla="*/ 1200145 h 8960833"/>
              <a:gd name="connsiteX4033" fmla="*/ 872138 w 11015443"/>
              <a:gd name="connsiteY4033" fmla="*/ 1200307 h 8960833"/>
              <a:gd name="connsiteX4034" fmla="*/ 893746 w 11015443"/>
              <a:gd name="connsiteY4034" fmla="*/ 1172760 h 8960833"/>
              <a:gd name="connsiteX4035" fmla="*/ 890128 w 11015443"/>
              <a:gd name="connsiteY4035" fmla="*/ 1174964 h 8960833"/>
              <a:gd name="connsiteX4036" fmla="*/ 893569 w 11015443"/>
              <a:gd name="connsiteY4036" fmla="*/ 1171496 h 8960833"/>
              <a:gd name="connsiteX4037" fmla="*/ 899232 w 11015443"/>
              <a:gd name="connsiteY4037" fmla="*/ 1167842 h 8960833"/>
              <a:gd name="connsiteX4038" fmla="*/ 897370 w 11015443"/>
              <a:gd name="connsiteY4038" fmla="*/ 1169674 h 8960833"/>
              <a:gd name="connsiteX4039" fmla="*/ 902412 w 11015443"/>
              <a:gd name="connsiteY4039" fmla="*/ 1169545 h 8960833"/>
              <a:gd name="connsiteX4040" fmla="*/ 902446 w 11015443"/>
              <a:gd name="connsiteY4040" fmla="*/ 1167710 h 8960833"/>
              <a:gd name="connsiteX4041" fmla="*/ 904107 w 11015443"/>
              <a:gd name="connsiteY4041" fmla="*/ 1168263 h 8960833"/>
              <a:gd name="connsiteX4042" fmla="*/ 905304 w 11015443"/>
              <a:gd name="connsiteY4042" fmla="*/ 1164931 h 8960833"/>
              <a:gd name="connsiteX4043" fmla="*/ 915589 w 11015443"/>
              <a:gd name="connsiteY4043" fmla="*/ 1162289 h 8960833"/>
              <a:gd name="connsiteX4044" fmla="*/ 926881 w 11015443"/>
              <a:gd name="connsiteY4044" fmla="*/ 1160630 h 8960833"/>
              <a:gd name="connsiteX4045" fmla="*/ 924088 w 11015443"/>
              <a:gd name="connsiteY4045" fmla="*/ 1159623 h 8960833"/>
              <a:gd name="connsiteX4046" fmla="*/ 921318 w 11015443"/>
              <a:gd name="connsiteY4046" fmla="*/ 1158663 h 8960833"/>
              <a:gd name="connsiteX4047" fmla="*/ 925967 w 11015443"/>
              <a:gd name="connsiteY4047" fmla="*/ 1158723 h 8960833"/>
              <a:gd name="connsiteX4048" fmla="*/ 924682 w 11015443"/>
              <a:gd name="connsiteY4048" fmla="*/ 1157051 h 8960833"/>
              <a:gd name="connsiteX4049" fmla="*/ 939857 w 11015443"/>
              <a:gd name="connsiteY4049" fmla="*/ 1155759 h 8960833"/>
              <a:gd name="connsiteX4050" fmla="*/ 953500 w 11015443"/>
              <a:gd name="connsiteY4050" fmla="*/ 1156201 h 8960833"/>
              <a:gd name="connsiteX4051" fmla="*/ 953151 w 11015443"/>
              <a:gd name="connsiteY4051" fmla="*/ 1156368 h 8960833"/>
              <a:gd name="connsiteX4052" fmla="*/ 961179 w 11015443"/>
              <a:gd name="connsiteY4052" fmla="*/ 1155746 h 8960833"/>
              <a:gd name="connsiteX4053" fmla="*/ 960426 w 11015443"/>
              <a:gd name="connsiteY4053" fmla="*/ 1157984 h 8960833"/>
              <a:gd name="connsiteX4054" fmla="*/ 970478 w 11015443"/>
              <a:gd name="connsiteY4054" fmla="*/ 1159677 h 8960833"/>
              <a:gd name="connsiteX4055" fmla="*/ 977720 w 11015443"/>
              <a:gd name="connsiteY4055" fmla="*/ 1163128 h 8960833"/>
              <a:gd name="connsiteX4056" fmla="*/ 977804 w 11015443"/>
              <a:gd name="connsiteY4056" fmla="*/ 1169131 h 8960833"/>
              <a:gd name="connsiteX4057" fmla="*/ 984691 w 11015443"/>
              <a:gd name="connsiteY4057" fmla="*/ 1173749 h 8960833"/>
              <a:gd name="connsiteX4058" fmla="*/ 998976 w 11015443"/>
              <a:gd name="connsiteY4058" fmla="*/ 1190028 h 8960833"/>
              <a:gd name="connsiteX4059" fmla="*/ 1987384 w 11015443"/>
              <a:gd name="connsiteY4059" fmla="*/ 2871171 h 8960833"/>
              <a:gd name="connsiteX4060" fmla="*/ 1982781 w 11015443"/>
              <a:gd name="connsiteY4060" fmla="*/ 2874927 h 8960833"/>
              <a:gd name="connsiteX4061" fmla="*/ 1983992 w 11015443"/>
              <a:gd name="connsiteY4061" fmla="*/ 2870748 h 8960833"/>
              <a:gd name="connsiteX4062" fmla="*/ 1987384 w 11015443"/>
              <a:gd name="connsiteY4062" fmla="*/ 2871171 h 8960833"/>
              <a:gd name="connsiteX4063" fmla="*/ 1835507 w 11015443"/>
              <a:gd name="connsiteY4063" fmla="*/ 2604605 h 8960833"/>
              <a:gd name="connsiteX4064" fmla="*/ 1835548 w 11015443"/>
              <a:gd name="connsiteY4064" fmla="*/ 2604786 h 8960833"/>
              <a:gd name="connsiteX4065" fmla="*/ 1835146 w 11015443"/>
              <a:gd name="connsiteY4065" fmla="*/ 2605091 h 8960833"/>
              <a:gd name="connsiteX4066" fmla="*/ 1841321 w 11015443"/>
              <a:gd name="connsiteY4066" fmla="*/ 2600425 h 8960833"/>
              <a:gd name="connsiteX4067" fmla="*/ 1835895 w 11015443"/>
              <a:gd name="connsiteY4067" fmla="*/ 2608414 h 8960833"/>
              <a:gd name="connsiteX4068" fmla="*/ 1835895 w 11015443"/>
              <a:gd name="connsiteY4068" fmla="*/ 2606297 h 8960833"/>
              <a:gd name="connsiteX4069" fmla="*/ 1835548 w 11015443"/>
              <a:gd name="connsiteY4069" fmla="*/ 2604786 h 8960833"/>
              <a:gd name="connsiteX4070" fmla="*/ 1845311 w 11015443"/>
              <a:gd name="connsiteY4070" fmla="*/ 2599546 h 8960833"/>
              <a:gd name="connsiteX4071" fmla="*/ 1844276 w 11015443"/>
              <a:gd name="connsiteY4071" fmla="*/ 2601695 h 8960833"/>
              <a:gd name="connsiteX4072" fmla="*/ 1843840 w 11015443"/>
              <a:gd name="connsiteY4072" fmla="*/ 2599579 h 8960833"/>
              <a:gd name="connsiteX4073" fmla="*/ 1845311 w 11015443"/>
              <a:gd name="connsiteY4073" fmla="*/ 2599546 h 8960833"/>
              <a:gd name="connsiteX4074" fmla="*/ 1853045 w 11015443"/>
              <a:gd name="connsiteY4074" fmla="*/ 2591221 h 8960833"/>
              <a:gd name="connsiteX4075" fmla="*/ 1852221 w 11015443"/>
              <a:gd name="connsiteY4075" fmla="*/ 2593337 h 8960833"/>
              <a:gd name="connsiteX4076" fmla="*/ 1850525 w 11015443"/>
              <a:gd name="connsiteY4076" fmla="*/ 2591221 h 8960833"/>
              <a:gd name="connsiteX4077" fmla="*/ 1853045 w 11015443"/>
              <a:gd name="connsiteY4077" fmla="*/ 2591221 h 8960833"/>
              <a:gd name="connsiteX4078" fmla="*/ 1876928 w 11015443"/>
              <a:gd name="connsiteY4078" fmla="*/ 2555248 h 8960833"/>
              <a:gd name="connsiteX4079" fmla="*/ 1874409 w 11015443"/>
              <a:gd name="connsiteY4079" fmla="*/ 2558158 h 8960833"/>
              <a:gd name="connsiteX4080" fmla="*/ 1876056 w 11015443"/>
              <a:gd name="connsiteY4080" fmla="*/ 2556095 h 8960833"/>
              <a:gd name="connsiteX4081" fmla="*/ 2046661 w 11015443"/>
              <a:gd name="connsiteY4081" fmla="*/ 2791916 h 8960833"/>
              <a:gd name="connsiteX4082" fmla="*/ 2046224 w 11015443"/>
              <a:gd name="connsiteY4082" fmla="*/ 2792930 h 8960833"/>
              <a:gd name="connsiteX4083" fmla="*/ 2046342 w 11015443"/>
              <a:gd name="connsiteY4083" fmla="*/ 2791661 h 8960833"/>
              <a:gd name="connsiteX4084" fmla="*/ 2049297 w 11015443"/>
              <a:gd name="connsiteY4084" fmla="*/ 2785789 h 8960833"/>
              <a:gd name="connsiteX4085" fmla="*/ 2048473 w 11015443"/>
              <a:gd name="connsiteY4085" fmla="*/ 2794571 h 8960833"/>
              <a:gd name="connsiteX4086" fmla="*/ 2047571 w 11015443"/>
              <a:gd name="connsiteY4086" fmla="*/ 2792640 h 8960833"/>
              <a:gd name="connsiteX4087" fmla="*/ 2046661 w 11015443"/>
              <a:gd name="connsiteY4087" fmla="*/ 2791916 h 8960833"/>
              <a:gd name="connsiteX4088" fmla="*/ 2053887 w 11015443"/>
              <a:gd name="connsiteY4088" fmla="*/ 2784116 h 8960833"/>
              <a:gd name="connsiteX4089" fmla="*/ 2053899 w 11015443"/>
              <a:gd name="connsiteY4089" fmla="*/ 2786213 h 8960833"/>
              <a:gd name="connsiteX4090" fmla="*/ 2052639 w 11015443"/>
              <a:gd name="connsiteY4090" fmla="*/ 2784520 h 8960833"/>
              <a:gd name="connsiteX4091" fmla="*/ 2053887 w 11015443"/>
              <a:gd name="connsiteY4091" fmla="*/ 2784116 h 8960833"/>
              <a:gd name="connsiteX4092" fmla="*/ 2056806 w 11015443"/>
              <a:gd name="connsiteY4092" fmla="*/ 2774098 h 8960833"/>
              <a:gd name="connsiteX4093" fmla="*/ 2056806 w 11015443"/>
              <a:gd name="connsiteY4093" fmla="*/ 2776161 h 8960833"/>
              <a:gd name="connsiteX4094" fmla="*/ 2054286 w 11015443"/>
              <a:gd name="connsiteY4094" fmla="*/ 2774892 h 8960833"/>
              <a:gd name="connsiteX4095" fmla="*/ 2056806 w 11015443"/>
              <a:gd name="connsiteY4095" fmla="*/ 2774098 h 8960833"/>
              <a:gd name="connsiteX4096" fmla="*/ 2068966 w 11015443"/>
              <a:gd name="connsiteY4096" fmla="*/ 2736433 h 8960833"/>
              <a:gd name="connsiteX4097" fmla="*/ 2067270 w 11015443"/>
              <a:gd name="connsiteY4097" fmla="*/ 2739342 h 8960833"/>
              <a:gd name="connsiteX4098" fmla="*/ 2068093 w 11015443"/>
              <a:gd name="connsiteY4098" fmla="*/ 2737280 h 8960833"/>
              <a:gd name="connsiteX4099" fmla="*/ 1895943 w 11015443"/>
              <a:gd name="connsiteY4099" fmla="*/ 2301663 h 8960833"/>
              <a:gd name="connsiteX4100" fmla="*/ 1899068 w 11015443"/>
              <a:gd name="connsiteY4100" fmla="*/ 2307991 h 8960833"/>
              <a:gd name="connsiteX4101" fmla="*/ 1897420 w 11015443"/>
              <a:gd name="connsiteY4101" fmla="*/ 2305875 h 8960833"/>
              <a:gd name="connsiteX4102" fmla="*/ 1896985 w 11015443"/>
              <a:gd name="connsiteY4102" fmla="*/ 2311324 h 8960833"/>
              <a:gd name="connsiteX4103" fmla="*/ 1899068 w 11015443"/>
              <a:gd name="connsiteY4103" fmla="*/ 2311747 h 8960833"/>
              <a:gd name="connsiteX4104" fmla="*/ 1898680 w 11015443"/>
              <a:gd name="connsiteY4104" fmla="*/ 2313440 h 8960833"/>
              <a:gd name="connsiteX4105" fmla="*/ 1902023 w 11015443"/>
              <a:gd name="connsiteY4105" fmla="*/ 2315079 h 8960833"/>
              <a:gd name="connsiteX4106" fmla="*/ 1903670 w 11015443"/>
              <a:gd name="connsiteY4106" fmla="*/ 2325977 h 8960833"/>
              <a:gd name="connsiteX4107" fmla="*/ 1904930 w 11015443"/>
              <a:gd name="connsiteY4107" fmla="*/ 2337668 h 8960833"/>
              <a:gd name="connsiteX4108" fmla="*/ 1907013 w 11015443"/>
              <a:gd name="connsiteY4108" fmla="*/ 2331849 h 8960833"/>
              <a:gd name="connsiteX4109" fmla="*/ 1907013 w 11015443"/>
              <a:gd name="connsiteY4109" fmla="*/ 2336822 h 8960833"/>
              <a:gd name="connsiteX4110" fmla="*/ 1908708 w 11015443"/>
              <a:gd name="connsiteY4110" fmla="*/ 2335605 h 8960833"/>
              <a:gd name="connsiteX4111" fmla="*/ 1912051 w 11015443"/>
              <a:gd name="connsiteY4111" fmla="*/ 2364859 h 8960833"/>
              <a:gd name="connsiteX4112" fmla="*/ 1911615 w 11015443"/>
              <a:gd name="connsiteY4112" fmla="*/ 2364436 h 8960833"/>
              <a:gd name="connsiteX4113" fmla="*/ 1913746 w 11015443"/>
              <a:gd name="connsiteY4113" fmla="*/ 2372423 h 8960833"/>
              <a:gd name="connsiteX4114" fmla="*/ 1911615 w 11015443"/>
              <a:gd name="connsiteY4114" fmla="*/ 2372000 h 8960833"/>
              <a:gd name="connsiteX4115" fmla="*/ 1912487 w 11015443"/>
              <a:gd name="connsiteY4115" fmla="*/ 2390410 h 8960833"/>
              <a:gd name="connsiteX4116" fmla="*/ 1907449 w 11015443"/>
              <a:gd name="connsiteY4116" fmla="*/ 2393743 h 8960833"/>
              <a:gd name="connsiteX4117" fmla="*/ 1907885 w 11015443"/>
              <a:gd name="connsiteY4117" fmla="*/ 2402524 h 8960833"/>
              <a:gd name="connsiteX4118" fmla="*/ 1895725 w 11015443"/>
              <a:gd name="connsiteY4118" fmla="*/ 2512558 h 8960833"/>
              <a:gd name="connsiteX4119" fmla="*/ 1891122 w 11015443"/>
              <a:gd name="connsiteY4119" fmla="*/ 2526365 h 8960833"/>
              <a:gd name="connsiteX4120" fmla="*/ 1890735 w 11015443"/>
              <a:gd name="connsiteY4120" fmla="*/ 2527211 h 8960833"/>
              <a:gd name="connsiteX4121" fmla="*/ 1890299 w 11015443"/>
              <a:gd name="connsiteY4121" fmla="*/ 2527634 h 8960833"/>
              <a:gd name="connsiteX4122" fmla="*/ 1888216 w 11015443"/>
              <a:gd name="connsiteY4122" fmla="*/ 2532237 h 8960833"/>
              <a:gd name="connsiteX4123" fmla="*/ 1888216 w 11015443"/>
              <a:gd name="connsiteY4123" fmla="*/ 2532660 h 8960833"/>
              <a:gd name="connsiteX4124" fmla="*/ 1887780 w 11015443"/>
              <a:gd name="connsiteY4124" fmla="*/ 2533083 h 8960833"/>
              <a:gd name="connsiteX4125" fmla="*/ 1885261 w 11015443"/>
              <a:gd name="connsiteY4125" fmla="*/ 2538532 h 8960833"/>
              <a:gd name="connsiteX4126" fmla="*/ 1886133 w 11015443"/>
              <a:gd name="connsiteY4126" fmla="*/ 2540595 h 8960833"/>
              <a:gd name="connsiteX4127" fmla="*/ 1884873 w 11015443"/>
              <a:gd name="connsiteY4127" fmla="*/ 2539749 h 8960833"/>
              <a:gd name="connsiteX4128" fmla="*/ 1884873 w 11015443"/>
              <a:gd name="connsiteY4128" fmla="*/ 2540172 h 8960833"/>
              <a:gd name="connsiteX4129" fmla="*/ 1884001 w 11015443"/>
              <a:gd name="connsiteY4129" fmla="*/ 2543980 h 8960833"/>
              <a:gd name="connsiteX4130" fmla="*/ 1883177 w 11015443"/>
              <a:gd name="connsiteY4130" fmla="*/ 2543557 h 8960833"/>
              <a:gd name="connsiteX4131" fmla="*/ 1868547 w 11015443"/>
              <a:gd name="connsiteY4131" fmla="*/ 2567786 h 8960833"/>
              <a:gd name="connsiteX4132" fmla="*/ 1868111 w 11015443"/>
              <a:gd name="connsiteY4132" fmla="*/ 2571172 h 8960833"/>
              <a:gd name="connsiteX4133" fmla="*/ 1857259 w 11015443"/>
              <a:gd name="connsiteY4133" fmla="*/ 2582439 h 8960833"/>
              <a:gd name="connsiteX4134" fmla="*/ 1850138 w 11015443"/>
              <a:gd name="connsiteY4134" fmla="*/ 2588734 h 8960833"/>
              <a:gd name="connsiteX4135" fmla="*/ 1833376 w 11015443"/>
              <a:gd name="connsiteY4135" fmla="*/ 2602118 h 8960833"/>
              <a:gd name="connsiteX4136" fmla="*/ 1832552 w 11015443"/>
              <a:gd name="connsiteY4136" fmla="*/ 2602541 h 8960833"/>
              <a:gd name="connsiteX4137" fmla="*/ 1832988 w 11015443"/>
              <a:gd name="connsiteY4137" fmla="*/ 2606721 h 8960833"/>
              <a:gd name="connsiteX4138" fmla="*/ 1835146 w 11015443"/>
              <a:gd name="connsiteY4138" fmla="*/ 2605091 h 8960833"/>
              <a:gd name="connsiteX4139" fmla="*/ 1832988 w 11015443"/>
              <a:gd name="connsiteY4139" fmla="*/ 2607990 h 8960833"/>
              <a:gd name="connsiteX4140" fmla="*/ 1829209 w 11015443"/>
              <a:gd name="connsiteY4140" fmla="*/ 2607144 h 8960833"/>
              <a:gd name="connsiteX4141" fmla="*/ 1812060 w 11015443"/>
              <a:gd name="connsiteY4141" fmla="*/ 2614232 h 8960833"/>
              <a:gd name="connsiteX4142" fmla="*/ 1811624 w 11015443"/>
              <a:gd name="connsiteY4142" fmla="*/ 2614233 h 8960833"/>
              <a:gd name="connsiteX4143" fmla="*/ 1807458 w 11015443"/>
              <a:gd name="connsiteY4143" fmla="*/ 2615925 h 8960833"/>
              <a:gd name="connsiteX4144" fmla="*/ 1805762 w 11015443"/>
              <a:gd name="connsiteY4144" fmla="*/ 2622221 h 8960833"/>
              <a:gd name="connsiteX4145" fmla="*/ 1797429 w 11015443"/>
              <a:gd name="connsiteY4145" fmla="*/ 2624284 h 8960833"/>
              <a:gd name="connsiteX4146" fmla="*/ 1796170 w 11015443"/>
              <a:gd name="connsiteY4146" fmla="*/ 2627193 h 8960833"/>
              <a:gd name="connsiteX4147" fmla="*/ 1792827 w 11015443"/>
              <a:gd name="connsiteY4147" fmla="*/ 2625977 h 8960833"/>
              <a:gd name="connsiteX4148" fmla="*/ 1791261 w 11015443"/>
              <a:gd name="connsiteY4148" fmla="*/ 2628273 h 8960833"/>
              <a:gd name="connsiteX4149" fmla="*/ 1791131 w 11015443"/>
              <a:gd name="connsiteY4149" fmla="*/ 2628463 h 8960833"/>
              <a:gd name="connsiteX4150" fmla="*/ 1791128 w 11015443"/>
              <a:gd name="connsiteY4150" fmla="*/ 2628251 h 8960833"/>
              <a:gd name="connsiteX4151" fmla="*/ 1791071 w 11015443"/>
              <a:gd name="connsiteY4151" fmla="*/ 2624866 h 8960833"/>
              <a:gd name="connsiteX4152" fmla="*/ 1791955 w 11015443"/>
              <a:gd name="connsiteY4152" fmla="*/ 2620951 h 8960833"/>
              <a:gd name="connsiteX4153" fmla="*/ 1786529 w 11015443"/>
              <a:gd name="connsiteY4153" fmla="*/ 2622221 h 8960833"/>
              <a:gd name="connsiteX4154" fmla="*/ 1786965 w 11015443"/>
              <a:gd name="connsiteY4154" fmla="*/ 2623438 h 8960833"/>
              <a:gd name="connsiteX4155" fmla="*/ 1785705 w 11015443"/>
              <a:gd name="connsiteY4155" fmla="*/ 2623861 h 8960833"/>
              <a:gd name="connsiteX4156" fmla="*/ 1785705 w 11015443"/>
              <a:gd name="connsiteY4156" fmla="*/ 2622591 h 8960833"/>
              <a:gd name="connsiteX4157" fmla="*/ 1780231 w 11015443"/>
              <a:gd name="connsiteY4157" fmla="*/ 2623437 h 8960833"/>
              <a:gd name="connsiteX4158" fmla="*/ 1784010 w 11015443"/>
              <a:gd name="connsiteY4158" fmla="*/ 2633065 h 8960833"/>
              <a:gd name="connsiteX4159" fmla="*/ 1778147 w 11015443"/>
              <a:gd name="connsiteY4159" fmla="*/ 2631795 h 8960833"/>
              <a:gd name="connsiteX4160" fmla="*/ 1766424 w 11015443"/>
              <a:gd name="connsiteY4160" fmla="*/ 2633489 h 8960833"/>
              <a:gd name="connsiteX4161" fmla="*/ 1769379 w 11015443"/>
              <a:gd name="connsiteY4161" fmla="*/ 2631796 h 8960833"/>
              <a:gd name="connsiteX4162" fmla="*/ 1761434 w 11015443"/>
              <a:gd name="connsiteY4162" fmla="*/ 2633065 h 8960833"/>
              <a:gd name="connsiteX4163" fmla="*/ 1762694 w 11015443"/>
              <a:gd name="connsiteY4163" fmla="*/ 2627193 h 8960833"/>
              <a:gd name="connsiteX4164" fmla="*/ 1757219 w 11015443"/>
              <a:gd name="connsiteY4164" fmla="*/ 2627617 h 8960833"/>
              <a:gd name="connsiteX4165" fmla="*/ 1752617 w 11015443"/>
              <a:gd name="connsiteY4165" fmla="*/ 2629309 h 8960833"/>
              <a:gd name="connsiteX4166" fmla="*/ 1748015 w 11015443"/>
              <a:gd name="connsiteY4166" fmla="*/ 2633912 h 8960833"/>
              <a:gd name="connsiteX4167" fmla="*/ 1759739 w 11015443"/>
              <a:gd name="connsiteY4167" fmla="*/ 2631796 h 8960833"/>
              <a:gd name="connsiteX4168" fmla="*/ 1756008 w 11015443"/>
              <a:gd name="connsiteY4168" fmla="*/ 2634335 h 8960833"/>
              <a:gd name="connsiteX4169" fmla="*/ 1751794 w 11015443"/>
              <a:gd name="connsiteY4169" fmla="*/ 2636821 h 8960833"/>
              <a:gd name="connsiteX4170" fmla="*/ 1740942 w 11015443"/>
              <a:gd name="connsiteY4170" fmla="*/ 2634758 h 8960833"/>
              <a:gd name="connsiteX4171" fmla="*/ 1745108 w 11015443"/>
              <a:gd name="connsiteY4171" fmla="*/ 2633488 h 8960833"/>
              <a:gd name="connsiteX4172" fmla="*/ 1740070 w 11015443"/>
              <a:gd name="connsiteY4172" fmla="*/ 2631425 h 8960833"/>
              <a:gd name="connsiteX4173" fmla="*/ 1750534 w 11015443"/>
              <a:gd name="connsiteY4173" fmla="*/ 2625977 h 8960833"/>
              <a:gd name="connsiteX4174" fmla="*/ 1752230 w 11015443"/>
              <a:gd name="connsiteY4174" fmla="*/ 2624707 h 8960833"/>
              <a:gd name="connsiteX4175" fmla="*/ 1743849 w 11015443"/>
              <a:gd name="connsiteY4175" fmla="*/ 2623860 h 8960833"/>
              <a:gd name="connsiteX4176" fmla="*/ 1743025 w 11015443"/>
              <a:gd name="connsiteY4176" fmla="*/ 2624284 h 8960833"/>
              <a:gd name="connsiteX4177" fmla="*/ 1736339 w 11015443"/>
              <a:gd name="connsiteY4177" fmla="*/ 2630156 h 8960833"/>
              <a:gd name="connsiteX4178" fmla="*/ 1735904 w 11015443"/>
              <a:gd name="connsiteY4178" fmla="*/ 2623438 h 8960833"/>
              <a:gd name="connsiteX4179" fmla="*/ 1727522 w 11015443"/>
              <a:gd name="connsiteY4179" fmla="*/ 2624707 h 8960833"/>
              <a:gd name="connsiteX4180" fmla="*/ 1719190 w 11015443"/>
              <a:gd name="connsiteY4180" fmla="*/ 2625130 h 8960833"/>
              <a:gd name="connsiteX4181" fmla="*/ 1721660 w 11015443"/>
              <a:gd name="connsiteY4181" fmla="*/ 2627194 h 8960833"/>
              <a:gd name="connsiteX4182" fmla="*/ 1713716 w 11015443"/>
              <a:gd name="connsiteY4182" fmla="*/ 2624707 h 8960833"/>
              <a:gd name="connsiteX4183" fmla="*/ 1714588 w 11015443"/>
              <a:gd name="connsiteY4183" fmla="*/ 2619258 h 8960833"/>
              <a:gd name="connsiteX4184" fmla="*/ 1706206 w 11015443"/>
              <a:gd name="connsiteY4184" fmla="*/ 2620528 h 8960833"/>
              <a:gd name="connsiteX4185" fmla="*/ 1709113 w 11015443"/>
              <a:gd name="connsiteY4185" fmla="*/ 2616349 h 8960833"/>
              <a:gd name="connsiteX4186" fmla="*/ 1704123 w 11015443"/>
              <a:gd name="connsiteY4186" fmla="*/ 2619681 h 8960833"/>
              <a:gd name="connsiteX4187" fmla="*/ 1698649 w 11015443"/>
              <a:gd name="connsiteY4187" fmla="*/ 2611323 h 8960833"/>
              <a:gd name="connsiteX4188" fmla="*/ 1697389 w 11015443"/>
              <a:gd name="connsiteY4188" fmla="*/ 2615926 h 8960833"/>
              <a:gd name="connsiteX4189" fmla="*/ 1690704 w 11015443"/>
              <a:gd name="connsiteY4189" fmla="*/ 2611746 h 8960833"/>
              <a:gd name="connsiteX4190" fmla="*/ 1697825 w 11015443"/>
              <a:gd name="connsiteY4190" fmla="*/ 2606297 h 8960833"/>
              <a:gd name="connsiteX4191" fmla="*/ 1694483 w 11015443"/>
              <a:gd name="connsiteY4191" fmla="*/ 2604182 h 8960833"/>
              <a:gd name="connsiteX4192" fmla="*/ 1682372 w 11015443"/>
              <a:gd name="connsiteY4192" fmla="*/ 2605028 h 8960833"/>
              <a:gd name="connsiteX4193" fmla="*/ 1686538 w 11015443"/>
              <a:gd name="connsiteY4193" fmla="*/ 2602118 h 8960833"/>
              <a:gd name="connsiteX4194" fmla="*/ 1677333 w 11015443"/>
              <a:gd name="connsiteY4194" fmla="*/ 2598363 h 8960833"/>
              <a:gd name="connsiteX4195" fmla="*/ 1667305 w 11015443"/>
              <a:gd name="connsiteY4195" fmla="*/ 2587888 h 8960833"/>
              <a:gd name="connsiteX4196" fmla="*/ 1668128 w 11015443"/>
              <a:gd name="connsiteY4196" fmla="*/ 2588735 h 8960833"/>
              <a:gd name="connsiteX4197" fmla="*/ 1667692 w 11015443"/>
              <a:gd name="connsiteY4197" fmla="*/ 2586195 h 8960833"/>
              <a:gd name="connsiteX4198" fmla="*/ 1664350 w 11015443"/>
              <a:gd name="connsiteY4198" fmla="*/ 2582016 h 8960833"/>
              <a:gd name="connsiteX4199" fmla="*/ 1666045 w 11015443"/>
              <a:gd name="connsiteY4199" fmla="*/ 2583286 h 8960833"/>
              <a:gd name="connsiteX4200" fmla="*/ 1661443 w 11015443"/>
              <a:gd name="connsiteY4200" fmla="*/ 2579530 h 8960833"/>
              <a:gd name="connsiteX4201" fmla="*/ 1657664 w 11015443"/>
              <a:gd name="connsiteY4201" fmla="*/ 2574927 h 8960833"/>
              <a:gd name="connsiteX4202" fmla="*/ 1662703 w 11015443"/>
              <a:gd name="connsiteY4202" fmla="*/ 2577837 h 8960833"/>
              <a:gd name="connsiteX4203" fmla="*/ 1658100 w 11015443"/>
              <a:gd name="connsiteY4203" fmla="*/ 2571965 h 8960833"/>
              <a:gd name="connsiteX4204" fmla="*/ 1653886 w 11015443"/>
              <a:gd name="connsiteY4204" fmla="*/ 2570748 h 8960833"/>
              <a:gd name="connsiteX4205" fmla="*/ 1653886 w 11015443"/>
              <a:gd name="connsiteY4205" fmla="*/ 2565723 h 8960833"/>
              <a:gd name="connsiteX4206" fmla="*/ 1647636 w 11015443"/>
              <a:gd name="connsiteY4206" fmla="*/ 2558158 h 8960833"/>
              <a:gd name="connsiteX4207" fmla="*/ 1648896 w 11015443"/>
              <a:gd name="connsiteY4207" fmla="*/ 2556095 h 8960833"/>
              <a:gd name="connsiteX4208" fmla="*/ 1652626 w 11015443"/>
              <a:gd name="connsiteY4208" fmla="*/ 2562390 h 8960833"/>
              <a:gd name="connsiteX4209" fmla="*/ 1654757 w 11015443"/>
              <a:gd name="connsiteY4209" fmla="*/ 2567363 h 8960833"/>
              <a:gd name="connsiteX4210" fmla="*/ 1660571 w 11015443"/>
              <a:gd name="connsiteY4210" fmla="*/ 2564876 h 8960833"/>
              <a:gd name="connsiteX4211" fmla="*/ 1656405 w 11015443"/>
              <a:gd name="connsiteY4211" fmla="*/ 2559851 h 8960833"/>
              <a:gd name="connsiteX4212" fmla="*/ 1652238 w 11015443"/>
              <a:gd name="connsiteY4212" fmla="*/ 2555672 h 8960833"/>
              <a:gd name="connsiteX4213" fmla="*/ 1644293 w 11015443"/>
              <a:gd name="connsiteY4213" fmla="*/ 2548583 h 8960833"/>
              <a:gd name="connsiteX4214" fmla="*/ 1643421 w 11015443"/>
              <a:gd name="connsiteY4214" fmla="*/ 2539378 h 8960833"/>
              <a:gd name="connsiteX4215" fmla="*/ 1642161 w 11015443"/>
              <a:gd name="connsiteY4215" fmla="*/ 2539378 h 8960833"/>
              <a:gd name="connsiteX4216" fmla="*/ 1644681 w 11015443"/>
              <a:gd name="connsiteY4216" fmla="*/ 2537262 h 8960833"/>
              <a:gd name="connsiteX4217" fmla="*/ 1643421 w 11015443"/>
              <a:gd name="connsiteY4217" fmla="*/ 2535569 h 8960833"/>
              <a:gd name="connsiteX4218" fmla="*/ 1644681 w 11015443"/>
              <a:gd name="connsiteY4218" fmla="*/ 2535993 h 8960833"/>
              <a:gd name="connsiteX4219" fmla="*/ 1643421 w 11015443"/>
              <a:gd name="connsiteY4219" fmla="*/ 2533930 h 8960833"/>
              <a:gd name="connsiteX4220" fmla="*/ 1648895 w 11015443"/>
              <a:gd name="connsiteY4220" fmla="*/ 2535570 h 8960833"/>
              <a:gd name="connsiteX4221" fmla="*/ 1648024 w 11015443"/>
              <a:gd name="connsiteY4221" fmla="*/ 2538108 h 8960833"/>
              <a:gd name="connsiteX4222" fmla="*/ 1650979 w 11015443"/>
              <a:gd name="connsiteY4222" fmla="*/ 2539378 h 8960833"/>
              <a:gd name="connsiteX4223" fmla="*/ 1650155 w 11015443"/>
              <a:gd name="connsiteY4223" fmla="*/ 2536416 h 8960833"/>
              <a:gd name="connsiteX4224" fmla="*/ 1648895 w 11015443"/>
              <a:gd name="connsiteY4224" fmla="*/ 2535570 h 8960833"/>
              <a:gd name="connsiteX4225" fmla="*/ 1649283 w 11015443"/>
              <a:gd name="connsiteY4225" fmla="*/ 2534776 h 8960833"/>
              <a:gd name="connsiteX4226" fmla="*/ 1649719 w 11015443"/>
              <a:gd name="connsiteY4226" fmla="*/ 2535569 h 8960833"/>
              <a:gd name="connsiteX4227" fmla="*/ 1649283 w 11015443"/>
              <a:gd name="connsiteY4227" fmla="*/ 2534353 h 8960833"/>
              <a:gd name="connsiteX4228" fmla="*/ 1648896 w 11015443"/>
              <a:gd name="connsiteY4228" fmla="*/ 2534776 h 8960833"/>
              <a:gd name="connsiteX4229" fmla="*/ 1641774 w 11015443"/>
              <a:gd name="connsiteY4229" fmla="*/ 2530967 h 8960833"/>
              <a:gd name="connsiteX4230" fmla="*/ 1642597 w 11015443"/>
              <a:gd name="connsiteY4230" fmla="*/ 2525571 h 8960833"/>
              <a:gd name="connsiteX4231" fmla="*/ 1640951 w 11015443"/>
              <a:gd name="connsiteY4231" fmla="*/ 2521339 h 8960833"/>
              <a:gd name="connsiteX4232" fmla="*/ 1638431 w 11015443"/>
              <a:gd name="connsiteY4232" fmla="*/ 2514674 h 8960833"/>
              <a:gd name="connsiteX4233" fmla="*/ 1640951 w 11015443"/>
              <a:gd name="connsiteY4233" fmla="*/ 2514674 h 8960833"/>
              <a:gd name="connsiteX4234" fmla="*/ 1641338 w 11015443"/>
              <a:gd name="connsiteY4234" fmla="*/ 2505892 h 8960833"/>
              <a:gd name="connsiteX4235" fmla="*/ 1642161 w 11015443"/>
              <a:gd name="connsiteY4235" fmla="*/ 2500443 h 8960833"/>
              <a:gd name="connsiteX4236" fmla="*/ 1639691 w 11015443"/>
              <a:gd name="connsiteY4236" fmla="*/ 2495418 h 8960833"/>
              <a:gd name="connsiteX4237" fmla="*/ 1640951 w 11015443"/>
              <a:gd name="connsiteY4237" fmla="*/ 2494994 h 8960833"/>
              <a:gd name="connsiteX4238" fmla="*/ 1639255 w 11015443"/>
              <a:gd name="connsiteY4238" fmla="*/ 2491239 h 8960833"/>
              <a:gd name="connsiteX4239" fmla="*/ 1641774 w 11015443"/>
              <a:gd name="connsiteY4239" fmla="*/ 2490815 h 8960833"/>
              <a:gd name="connsiteX4240" fmla="*/ 1644293 w 11015443"/>
              <a:gd name="connsiteY4240" fmla="*/ 2475315 h 8960833"/>
              <a:gd name="connsiteX4241" fmla="*/ 1641774 w 11015443"/>
              <a:gd name="connsiteY4241" fmla="*/ 2471137 h 8960833"/>
              <a:gd name="connsiteX4242" fmla="*/ 1647636 w 11015443"/>
              <a:gd name="connsiteY4242" fmla="*/ 2467380 h 8960833"/>
              <a:gd name="connsiteX4243" fmla="*/ 1646764 w 11015443"/>
              <a:gd name="connsiteY4243" fmla="*/ 2461138 h 8960833"/>
              <a:gd name="connsiteX4244" fmla="*/ 1649283 w 11015443"/>
              <a:gd name="connsiteY4244" fmla="*/ 2462355 h 8960833"/>
              <a:gd name="connsiteX4245" fmla="*/ 1653062 w 11015443"/>
              <a:gd name="connsiteY4245" fmla="*/ 2457753 h 8960833"/>
              <a:gd name="connsiteX4246" fmla="*/ 1655581 w 11015443"/>
              <a:gd name="connsiteY4246" fmla="*/ 2452304 h 8960833"/>
              <a:gd name="connsiteX4247" fmla="*/ 1647636 w 11015443"/>
              <a:gd name="connsiteY4247" fmla="*/ 2453573 h 8960833"/>
              <a:gd name="connsiteX4248" fmla="*/ 1656405 w 11015443"/>
              <a:gd name="connsiteY4248" fmla="*/ 2445638 h 8960833"/>
              <a:gd name="connsiteX4249" fmla="*/ 1654757 w 11015443"/>
              <a:gd name="connsiteY4249" fmla="*/ 2449817 h 8960833"/>
              <a:gd name="connsiteX4250" fmla="*/ 1662702 w 11015443"/>
              <a:gd name="connsiteY4250" fmla="*/ 2439766 h 8960833"/>
              <a:gd name="connsiteX4251" fmla="*/ 1662267 w 11015443"/>
              <a:gd name="connsiteY4251" fmla="*/ 2445215 h 8960833"/>
              <a:gd name="connsiteX4252" fmla="*/ 1663526 w 11015443"/>
              <a:gd name="connsiteY4252" fmla="*/ 2440613 h 8960833"/>
              <a:gd name="connsiteX4253" fmla="*/ 1664350 w 11015443"/>
              <a:gd name="connsiteY4253" fmla="*/ 2441883 h 8960833"/>
              <a:gd name="connsiteX4254" fmla="*/ 1664350 w 11015443"/>
              <a:gd name="connsiteY4254" fmla="*/ 2436010 h 8960833"/>
              <a:gd name="connsiteX4255" fmla="*/ 1668129 w 11015443"/>
              <a:gd name="connsiteY4255" fmla="*/ 2428922 h 8960833"/>
              <a:gd name="connsiteX4256" fmla="*/ 1668952 w 11015443"/>
              <a:gd name="connsiteY4256" fmla="*/ 2429715 h 8960833"/>
              <a:gd name="connsiteX4257" fmla="*/ 1670648 w 11015443"/>
              <a:gd name="connsiteY4257" fmla="*/ 2424690 h 8960833"/>
              <a:gd name="connsiteX4258" fmla="*/ 1673554 w 11015443"/>
              <a:gd name="connsiteY4258" fmla="*/ 2423896 h 8960833"/>
              <a:gd name="connsiteX4259" fmla="*/ 1674723 w 11015443"/>
              <a:gd name="connsiteY4259" fmla="*/ 2417866 h 8960833"/>
              <a:gd name="connsiteX4260" fmla="*/ 1675900 w 11015443"/>
              <a:gd name="connsiteY4260" fmla="*/ 2414939 h 8960833"/>
              <a:gd name="connsiteX4261" fmla="*/ 1678157 w 11015443"/>
              <a:gd name="connsiteY4261" fmla="*/ 2413422 h 8960833"/>
              <a:gd name="connsiteX4262" fmla="*/ 1681499 w 11015443"/>
              <a:gd name="connsiteY4262" fmla="*/ 2396282 h 8960833"/>
              <a:gd name="connsiteX4263" fmla="*/ 1682371 w 11015443"/>
              <a:gd name="connsiteY4263" fmla="*/ 2402101 h 8960833"/>
              <a:gd name="connsiteX4264" fmla="*/ 1685348 w 11015443"/>
              <a:gd name="connsiteY4264" fmla="*/ 2399887 h 8960833"/>
              <a:gd name="connsiteX4265" fmla="*/ 1683583 w 11015443"/>
              <a:gd name="connsiteY4265" fmla="*/ 2403794 h 8960833"/>
              <a:gd name="connsiteX4266" fmla="*/ 1685714 w 11015443"/>
              <a:gd name="connsiteY4266" fmla="*/ 2399615 h 8960833"/>
              <a:gd name="connsiteX4267" fmla="*/ 1685348 w 11015443"/>
              <a:gd name="connsiteY4267" fmla="*/ 2399887 h 8960833"/>
              <a:gd name="connsiteX4268" fmla="*/ 1689057 w 11015443"/>
              <a:gd name="connsiteY4268" fmla="*/ 2391680 h 8960833"/>
              <a:gd name="connsiteX4269" fmla="*/ 1694047 w 11015443"/>
              <a:gd name="connsiteY4269" fmla="*/ 2389987 h 8960833"/>
              <a:gd name="connsiteX4270" fmla="*/ 1691964 w 11015443"/>
              <a:gd name="connsiteY4270" fmla="*/ 2384538 h 8960833"/>
              <a:gd name="connsiteX4271" fmla="*/ 1696178 w 11015443"/>
              <a:gd name="connsiteY4271" fmla="*/ 2383268 h 8960833"/>
              <a:gd name="connsiteX4272" fmla="*/ 1704947 w 11015443"/>
              <a:gd name="connsiteY4272" fmla="*/ 2369884 h 8960833"/>
              <a:gd name="connsiteX4273" fmla="*/ 1705383 w 11015443"/>
              <a:gd name="connsiteY4273" fmla="*/ 2367821 h 8960833"/>
              <a:gd name="connsiteX4274" fmla="*/ 1712456 w 11015443"/>
              <a:gd name="connsiteY4274" fmla="*/ 2353591 h 8960833"/>
              <a:gd name="connsiteX4275" fmla="*/ 1716235 w 11015443"/>
              <a:gd name="connsiteY4275" fmla="*/ 2352322 h 8960833"/>
              <a:gd name="connsiteX4276" fmla="*/ 1718754 w 11015443"/>
              <a:gd name="connsiteY4276" fmla="*/ 2344810 h 8960833"/>
              <a:gd name="connsiteX4277" fmla="*/ 1720014 w 11015443"/>
              <a:gd name="connsiteY4277" fmla="*/ 2350258 h 8960833"/>
              <a:gd name="connsiteX4278" fmla="*/ 1721660 w 11015443"/>
              <a:gd name="connsiteY4278" fmla="*/ 2345233 h 8960833"/>
              <a:gd name="connsiteX4279" fmla="*/ 1722920 w 11015443"/>
              <a:gd name="connsiteY4279" fmla="*/ 2346873 h 8960833"/>
              <a:gd name="connsiteX4280" fmla="*/ 1725003 w 11015443"/>
              <a:gd name="connsiteY4280" fmla="*/ 2338514 h 8960833"/>
              <a:gd name="connsiteX4281" fmla="*/ 1723356 w 11015443"/>
              <a:gd name="connsiteY4281" fmla="*/ 2340207 h 8960833"/>
              <a:gd name="connsiteX4282" fmla="*/ 1728394 w 11015443"/>
              <a:gd name="connsiteY4282" fmla="*/ 2332642 h 8960833"/>
              <a:gd name="connsiteX4283" fmla="*/ 1729218 w 11015443"/>
              <a:gd name="connsiteY4283" fmla="*/ 2334758 h 8960833"/>
              <a:gd name="connsiteX4284" fmla="*/ 1727523 w 11015443"/>
              <a:gd name="connsiteY4284" fmla="*/ 2339361 h 8960833"/>
              <a:gd name="connsiteX4285" fmla="*/ 1730865 w 11015443"/>
              <a:gd name="connsiteY4285" fmla="*/ 2336822 h 8960833"/>
              <a:gd name="connsiteX4286" fmla="*/ 1730042 w 11015443"/>
              <a:gd name="connsiteY4286" fmla="*/ 2331003 h 8960833"/>
              <a:gd name="connsiteX4287" fmla="*/ 1735080 w 11015443"/>
              <a:gd name="connsiteY4287" fmla="*/ 2322221 h 8960833"/>
              <a:gd name="connsiteX4288" fmla="*/ 1736727 w 11015443"/>
              <a:gd name="connsiteY4288" fmla="*/ 2324284 h 8960833"/>
              <a:gd name="connsiteX4289" fmla="*/ 1738423 w 11015443"/>
              <a:gd name="connsiteY4289" fmla="*/ 2320528 h 8960833"/>
              <a:gd name="connsiteX4290" fmla="*/ 1738810 w 11015443"/>
              <a:gd name="connsiteY4290" fmla="*/ 2324707 h 8960833"/>
              <a:gd name="connsiteX4291" fmla="*/ 1742201 w 11015443"/>
              <a:gd name="connsiteY4291" fmla="*/ 2314656 h 8960833"/>
              <a:gd name="connsiteX4292" fmla="*/ 1743848 w 11015443"/>
              <a:gd name="connsiteY4292" fmla="*/ 2315926 h 8960833"/>
              <a:gd name="connsiteX4293" fmla="*/ 1746368 w 11015443"/>
              <a:gd name="connsiteY4293" fmla="*/ 2308837 h 8960833"/>
              <a:gd name="connsiteX4294" fmla="*/ 1744672 w 11015443"/>
              <a:gd name="connsiteY4294" fmla="*/ 2305452 h 8960833"/>
              <a:gd name="connsiteX4295" fmla="*/ 1745932 w 11015443"/>
              <a:gd name="connsiteY4295" fmla="*/ 2304605 h 8960833"/>
              <a:gd name="connsiteX4296" fmla="*/ 1746804 w 11015443"/>
              <a:gd name="connsiteY4296" fmla="*/ 2304235 h 8960833"/>
              <a:gd name="connsiteX4297" fmla="*/ 1747627 w 11015443"/>
              <a:gd name="connsiteY4297" fmla="*/ 2303388 h 8960833"/>
              <a:gd name="connsiteX4298" fmla="*/ 1749710 w 11015443"/>
              <a:gd name="connsiteY4298" fmla="*/ 2301273 h 8960833"/>
              <a:gd name="connsiteX4299" fmla="*/ 1751406 w 11015443"/>
              <a:gd name="connsiteY4299" fmla="*/ 2300003 h 8960833"/>
              <a:gd name="connsiteX4300" fmla="*/ 1746804 w 11015443"/>
              <a:gd name="connsiteY4300" fmla="*/ 2302119 h 8960833"/>
              <a:gd name="connsiteX4301" fmla="*/ 1748887 w 11015443"/>
              <a:gd name="connsiteY4301" fmla="*/ 2299632 h 8960833"/>
              <a:gd name="connsiteX4302" fmla="*/ 1750146 w 11015443"/>
              <a:gd name="connsiteY4302" fmla="*/ 2298363 h 8960833"/>
              <a:gd name="connsiteX4303" fmla="*/ 1752230 w 11015443"/>
              <a:gd name="connsiteY4303" fmla="*/ 2297093 h 8960833"/>
              <a:gd name="connsiteX4304" fmla="*/ 1756009 w 11015443"/>
              <a:gd name="connsiteY4304" fmla="*/ 2296247 h 8960833"/>
              <a:gd name="connsiteX4305" fmla="*/ 1763081 w 11015443"/>
              <a:gd name="connsiteY4305" fmla="*/ 2291221 h 8960833"/>
              <a:gd name="connsiteX4306" fmla="*/ 1756396 w 11015443"/>
              <a:gd name="connsiteY4306" fmla="*/ 2292491 h 8960833"/>
              <a:gd name="connsiteX4307" fmla="*/ 1766037 w 11015443"/>
              <a:gd name="connsiteY4307" fmla="*/ 2284133 h 8960833"/>
              <a:gd name="connsiteX4308" fmla="*/ 1765601 w 11015443"/>
              <a:gd name="connsiteY4308" fmla="*/ 2287888 h 8960833"/>
              <a:gd name="connsiteX4309" fmla="*/ 1767684 w 11015443"/>
              <a:gd name="connsiteY4309" fmla="*/ 2284132 h 8960833"/>
              <a:gd name="connsiteX4310" fmla="*/ 1769815 w 11015443"/>
              <a:gd name="connsiteY4310" fmla="*/ 2283709 h 8960833"/>
              <a:gd name="connsiteX4311" fmla="*/ 1778148 w 11015443"/>
              <a:gd name="connsiteY4311" fmla="*/ 2272812 h 8960833"/>
              <a:gd name="connsiteX4312" fmla="*/ 1784010 w 11015443"/>
              <a:gd name="connsiteY4312" fmla="*/ 2269902 h 8960833"/>
              <a:gd name="connsiteX4313" fmla="*/ 1775241 w 11015443"/>
              <a:gd name="connsiteY4313" fmla="*/ 2280800 h 8960833"/>
              <a:gd name="connsiteX4314" fmla="*/ 1779844 w 11015443"/>
              <a:gd name="connsiteY4314" fmla="*/ 2277414 h 8960833"/>
              <a:gd name="connsiteX4315" fmla="*/ 1778148 w 11015443"/>
              <a:gd name="connsiteY4315" fmla="*/ 2281593 h 8960833"/>
              <a:gd name="connsiteX4316" fmla="*/ 1788225 w 11015443"/>
              <a:gd name="connsiteY4316" fmla="*/ 2270326 h 8960833"/>
              <a:gd name="connsiteX4317" fmla="*/ 1782363 w 11015443"/>
              <a:gd name="connsiteY4317" fmla="*/ 2275351 h 8960833"/>
              <a:gd name="connsiteX4318" fmla="*/ 1784833 w 11015443"/>
              <a:gd name="connsiteY4318" fmla="*/ 2269479 h 8960833"/>
              <a:gd name="connsiteX4319" fmla="*/ 1793650 w 11015443"/>
              <a:gd name="connsiteY4319" fmla="*/ 2264453 h 8960833"/>
              <a:gd name="connsiteX4320" fmla="*/ 1792391 w 11015443"/>
              <a:gd name="connsiteY4320" fmla="*/ 2265300 h 8960833"/>
              <a:gd name="connsiteX4321" fmla="*/ 1801595 w 11015443"/>
              <a:gd name="connsiteY4321" fmla="*/ 2264030 h 8960833"/>
              <a:gd name="connsiteX4322" fmla="*/ 1807021 w 11015443"/>
              <a:gd name="connsiteY4322" fmla="*/ 2264877 h 8960833"/>
              <a:gd name="connsiteX4323" fmla="*/ 1812060 w 11015443"/>
              <a:gd name="connsiteY4323" fmla="*/ 2262814 h 8960833"/>
              <a:gd name="connsiteX4324" fmla="*/ 1813319 w 11015443"/>
              <a:gd name="connsiteY4324" fmla="*/ 2260698 h 8960833"/>
              <a:gd name="connsiteX4325" fmla="*/ 1809540 w 11015443"/>
              <a:gd name="connsiteY4325" fmla="*/ 2261121 h 8960833"/>
              <a:gd name="connsiteX4326" fmla="*/ 1806634 w 11015443"/>
              <a:gd name="connsiteY4326" fmla="*/ 2259005 h 8960833"/>
              <a:gd name="connsiteX4327" fmla="*/ 1814967 w 11015443"/>
              <a:gd name="connsiteY4327" fmla="*/ 2258582 h 8960833"/>
              <a:gd name="connsiteX4328" fmla="*/ 1820441 w 11015443"/>
              <a:gd name="connsiteY4328" fmla="*/ 2257365 h 8960833"/>
              <a:gd name="connsiteX4329" fmla="*/ 1827514 w 11015443"/>
              <a:gd name="connsiteY4329" fmla="*/ 2258211 h 8960833"/>
              <a:gd name="connsiteX4330" fmla="*/ 1825867 w 11015443"/>
              <a:gd name="connsiteY4330" fmla="*/ 2262390 h 8960833"/>
              <a:gd name="connsiteX4331" fmla="*/ 1833376 w 11015443"/>
              <a:gd name="connsiteY4331" fmla="*/ 2260698 h 8960833"/>
              <a:gd name="connsiteX4332" fmla="*/ 1834635 w 11015443"/>
              <a:gd name="connsiteY4332" fmla="*/ 2262391 h 8960833"/>
              <a:gd name="connsiteX4333" fmla="*/ 1846795 w 11015443"/>
              <a:gd name="connsiteY4333" fmla="*/ 2260698 h 8960833"/>
              <a:gd name="connsiteX4334" fmla="*/ 1846795 w 11015443"/>
              <a:gd name="connsiteY4334" fmla="*/ 2264454 h 8960833"/>
              <a:gd name="connsiteX4335" fmla="*/ 1853916 w 11015443"/>
              <a:gd name="connsiteY4335" fmla="*/ 2266147 h 8960833"/>
              <a:gd name="connsiteX4336" fmla="*/ 1853480 w 11015443"/>
              <a:gd name="connsiteY4336" fmla="*/ 2266146 h 8960833"/>
              <a:gd name="connsiteX4337" fmla="*/ 1867723 w 11015443"/>
              <a:gd name="connsiteY4337" fmla="*/ 2275351 h 8960833"/>
              <a:gd name="connsiteX4338" fmla="*/ 1867723 w 11015443"/>
              <a:gd name="connsiteY4338" fmla="*/ 2274082 h 8960833"/>
              <a:gd name="connsiteX4339" fmla="*/ 1882741 w 11015443"/>
              <a:gd name="connsiteY4339" fmla="*/ 2286196 h 8960833"/>
              <a:gd name="connsiteX4340" fmla="*/ 1894465 w 11015443"/>
              <a:gd name="connsiteY4340" fmla="*/ 2301696 h 8960833"/>
              <a:gd name="connsiteX4341" fmla="*/ 1892818 w 11015443"/>
              <a:gd name="connsiteY4341" fmla="*/ 2297516 h 8960833"/>
              <a:gd name="connsiteX4342" fmla="*/ 1895943 w 11015443"/>
              <a:gd name="connsiteY4342" fmla="*/ 2301663 h 8960833"/>
              <a:gd name="connsiteX4343" fmla="*/ 2096144 w 11015443"/>
              <a:gd name="connsiteY4343" fmla="*/ 2585772 h 8960833"/>
              <a:gd name="connsiteX4344" fmla="*/ 2093624 w 11015443"/>
              <a:gd name="connsiteY4344" fmla="*/ 2591221 h 8960833"/>
              <a:gd name="connsiteX4345" fmla="*/ 2097839 w 11015443"/>
              <a:gd name="connsiteY4345" fmla="*/ 2598363 h 8960833"/>
              <a:gd name="connsiteX4346" fmla="*/ 2088634 w 11015443"/>
              <a:gd name="connsiteY4346" fmla="*/ 2683268 h 8960833"/>
              <a:gd name="connsiteX4347" fmla="*/ 2078558 w 11015443"/>
              <a:gd name="connsiteY4347" fmla="*/ 2708396 h 8960833"/>
              <a:gd name="connsiteX4348" fmla="*/ 2078558 w 11015443"/>
              <a:gd name="connsiteY4348" fmla="*/ 2709242 h 8960833"/>
              <a:gd name="connsiteX4349" fmla="*/ 2078170 w 11015443"/>
              <a:gd name="connsiteY4349" fmla="*/ 2709665 h 8960833"/>
              <a:gd name="connsiteX4350" fmla="*/ 2076475 w 11015443"/>
              <a:gd name="connsiteY4350" fmla="*/ 2713844 h 8960833"/>
              <a:gd name="connsiteX4351" fmla="*/ 2076475 w 11015443"/>
              <a:gd name="connsiteY4351" fmla="*/ 2714268 h 8960833"/>
              <a:gd name="connsiteX4352" fmla="*/ 2076087 w 11015443"/>
              <a:gd name="connsiteY4352" fmla="*/ 2714691 h 8960833"/>
              <a:gd name="connsiteX4353" fmla="*/ 2073956 w 11015443"/>
              <a:gd name="connsiteY4353" fmla="*/ 2719664 h 8960833"/>
              <a:gd name="connsiteX4354" fmla="*/ 2074827 w 11015443"/>
              <a:gd name="connsiteY4354" fmla="*/ 2721356 h 8960833"/>
              <a:gd name="connsiteX4355" fmla="*/ 2073568 w 11015443"/>
              <a:gd name="connsiteY4355" fmla="*/ 2720510 h 8960833"/>
              <a:gd name="connsiteX4356" fmla="*/ 2073568 w 11015443"/>
              <a:gd name="connsiteY4356" fmla="*/ 2720933 h 8960833"/>
              <a:gd name="connsiteX4357" fmla="*/ 2073132 w 11015443"/>
              <a:gd name="connsiteY4357" fmla="*/ 2724266 h 8960833"/>
              <a:gd name="connsiteX4358" fmla="*/ 2072308 w 11015443"/>
              <a:gd name="connsiteY4358" fmla="*/ 2723896 h 8960833"/>
              <a:gd name="connsiteX4359" fmla="*/ 2066446 w 11015443"/>
              <a:gd name="connsiteY4359" fmla="*/ 2738073 h 8960833"/>
              <a:gd name="connsiteX4360" fmla="*/ 2062280 w 11015443"/>
              <a:gd name="connsiteY4360" fmla="*/ 2748547 h 8960833"/>
              <a:gd name="connsiteX4361" fmla="*/ 2062667 w 11015443"/>
              <a:gd name="connsiteY4361" fmla="*/ 2751880 h 8960833"/>
              <a:gd name="connsiteX4362" fmla="*/ 2051816 w 11015443"/>
              <a:gd name="connsiteY4362" fmla="*/ 2772829 h 8960833"/>
              <a:gd name="connsiteX4363" fmla="*/ 2042998 w 11015443"/>
              <a:gd name="connsiteY4363" fmla="*/ 2791238 h 8960833"/>
              <a:gd name="connsiteX4364" fmla="*/ 2045518 w 11015443"/>
              <a:gd name="connsiteY4364" fmla="*/ 2794571 h 8960833"/>
              <a:gd name="connsiteX4365" fmla="*/ 2046224 w 11015443"/>
              <a:gd name="connsiteY4365" fmla="*/ 2792930 h 8960833"/>
              <a:gd name="connsiteX4366" fmla="*/ 2045954 w 11015443"/>
              <a:gd name="connsiteY4366" fmla="*/ 2795841 h 8960833"/>
              <a:gd name="connsiteX4367" fmla="*/ 2042611 w 11015443"/>
              <a:gd name="connsiteY4367" fmla="*/ 2796687 h 8960833"/>
              <a:gd name="connsiteX4368" fmla="*/ 2032535 w 11015443"/>
              <a:gd name="connsiteY4368" fmla="*/ 2810494 h 8960833"/>
              <a:gd name="connsiteX4369" fmla="*/ 2032147 w 11015443"/>
              <a:gd name="connsiteY4369" fmla="*/ 2810494 h 8960833"/>
              <a:gd name="connsiteX4370" fmla="*/ 2029628 w 11015443"/>
              <a:gd name="connsiteY4370" fmla="*/ 2814250 h 8960833"/>
              <a:gd name="connsiteX4371" fmla="*/ 2032147 w 11015443"/>
              <a:gd name="connsiteY4371" fmla="*/ 2820122 h 8960833"/>
              <a:gd name="connsiteX4372" fmla="*/ 2027109 w 11015443"/>
              <a:gd name="connsiteY4372" fmla="*/ 2825941 h 8960833"/>
              <a:gd name="connsiteX4373" fmla="*/ 2027932 w 11015443"/>
              <a:gd name="connsiteY4373" fmla="*/ 2828904 h 8960833"/>
              <a:gd name="connsiteX4374" fmla="*/ 2024589 w 11015443"/>
              <a:gd name="connsiteY4374" fmla="*/ 2830120 h 8960833"/>
              <a:gd name="connsiteX4375" fmla="*/ 2025025 w 11015443"/>
              <a:gd name="connsiteY4375" fmla="*/ 2833082 h 8960833"/>
              <a:gd name="connsiteX4376" fmla="*/ 2020859 w 11015443"/>
              <a:gd name="connsiteY4376" fmla="*/ 2826787 h 8960833"/>
              <a:gd name="connsiteX4377" fmla="*/ 2017468 w 11015443"/>
              <a:gd name="connsiteY4377" fmla="*/ 2830966 h 8960833"/>
              <a:gd name="connsiteX4378" fmla="*/ 2018340 w 11015443"/>
              <a:gd name="connsiteY4378" fmla="*/ 2831813 h 8960833"/>
              <a:gd name="connsiteX4379" fmla="*/ 2017904 w 11015443"/>
              <a:gd name="connsiteY4379" fmla="*/ 2832659 h 8960833"/>
              <a:gd name="connsiteX4380" fmla="*/ 2017081 w 11015443"/>
              <a:gd name="connsiteY4380" fmla="*/ 2831813 h 8960833"/>
              <a:gd name="connsiteX4381" fmla="*/ 2013738 w 11015443"/>
              <a:gd name="connsiteY4381" fmla="*/ 2835569 h 8960833"/>
              <a:gd name="connsiteX4382" fmla="*/ 2022942 w 11015443"/>
              <a:gd name="connsiteY4382" fmla="*/ 2840595 h 8960833"/>
              <a:gd name="connsiteX4383" fmla="*/ 2017904 w 11015443"/>
              <a:gd name="connsiteY4383" fmla="*/ 2843134 h 8960833"/>
              <a:gd name="connsiteX4384" fmla="*/ 2011219 w 11015443"/>
              <a:gd name="connsiteY4384" fmla="*/ 2851492 h 8960833"/>
              <a:gd name="connsiteX4385" fmla="*/ 2012042 w 11015443"/>
              <a:gd name="connsiteY4385" fmla="*/ 2848159 h 8960833"/>
              <a:gd name="connsiteX4386" fmla="*/ 2009523 w 11015443"/>
              <a:gd name="connsiteY4386" fmla="*/ 2850646 h 8960833"/>
              <a:gd name="connsiteX4387" fmla="*/ 2007440 w 11015443"/>
              <a:gd name="connsiteY4387" fmla="*/ 2853979 h 8960833"/>
              <a:gd name="connsiteX4388" fmla="*/ 2004533 w 11015443"/>
              <a:gd name="connsiteY4388" fmla="*/ 2848953 h 8960833"/>
              <a:gd name="connsiteX4389" fmla="*/ 1999059 w 11015443"/>
              <a:gd name="connsiteY4389" fmla="*/ 2856517 h 8960833"/>
              <a:gd name="connsiteX4390" fmla="*/ 1999059 w 11015443"/>
              <a:gd name="connsiteY4390" fmla="*/ 2862760 h 8960833"/>
              <a:gd name="connsiteX4391" fmla="*/ 2005792 w 11015443"/>
              <a:gd name="connsiteY4391" fmla="*/ 2853978 h 8960833"/>
              <a:gd name="connsiteX4392" fmla="*/ 2004533 w 11015443"/>
              <a:gd name="connsiteY4392" fmla="*/ 2858158 h 8960833"/>
              <a:gd name="connsiteX4393" fmla="*/ 2003273 w 11015443"/>
              <a:gd name="connsiteY4393" fmla="*/ 2862337 h 8960833"/>
              <a:gd name="connsiteX4394" fmla="*/ 1994456 w 11015443"/>
              <a:gd name="connsiteY4394" fmla="*/ 2867362 h 8960833"/>
              <a:gd name="connsiteX4395" fmla="*/ 1996588 w 11015443"/>
              <a:gd name="connsiteY4395" fmla="*/ 2863606 h 8960833"/>
              <a:gd name="connsiteX4396" fmla="*/ 1991550 w 11015443"/>
              <a:gd name="connsiteY4396" fmla="*/ 2865299 h 8960833"/>
              <a:gd name="connsiteX4397" fmla="*/ 1994893 w 11015443"/>
              <a:gd name="connsiteY4397" fmla="*/ 2854825 h 8960833"/>
              <a:gd name="connsiteX4398" fmla="*/ 1995328 w 11015443"/>
              <a:gd name="connsiteY4398" fmla="*/ 2853132 h 8960833"/>
              <a:gd name="connsiteX4399" fmla="*/ 1989031 w 11015443"/>
              <a:gd name="connsiteY4399" fmla="*/ 2857735 h 8960833"/>
              <a:gd name="connsiteX4400" fmla="*/ 1989030 w 11015443"/>
              <a:gd name="connsiteY4400" fmla="*/ 2858581 h 8960833"/>
              <a:gd name="connsiteX4401" fmla="*/ 1988207 w 11015443"/>
              <a:gd name="connsiteY4401" fmla="*/ 2867362 h 8960833"/>
              <a:gd name="connsiteX4402" fmla="*/ 1983605 w 11015443"/>
              <a:gd name="connsiteY4402" fmla="*/ 2862337 h 8960833"/>
              <a:gd name="connsiteX4403" fmla="*/ 1979002 w 11015443"/>
              <a:gd name="connsiteY4403" fmla="*/ 2868632 h 8960833"/>
              <a:gd name="connsiteX4404" fmla="*/ 1973577 w 11015443"/>
              <a:gd name="connsiteY4404" fmla="*/ 2874503 h 8960833"/>
              <a:gd name="connsiteX4405" fmla="*/ 1976483 w 11015443"/>
              <a:gd name="connsiteY4405" fmla="*/ 2874504 h 8960833"/>
              <a:gd name="connsiteX4406" fmla="*/ 1969798 w 11015443"/>
              <a:gd name="connsiteY4406" fmla="*/ 2877836 h 8960833"/>
              <a:gd name="connsiteX4407" fmla="*/ 1966843 w 11015443"/>
              <a:gd name="connsiteY4407" fmla="*/ 2873234 h 8960833"/>
              <a:gd name="connsiteX4408" fmla="*/ 1962240 w 11015443"/>
              <a:gd name="connsiteY4408" fmla="*/ 2879953 h 8960833"/>
              <a:gd name="connsiteX4409" fmla="*/ 1961417 w 11015443"/>
              <a:gd name="connsiteY4409" fmla="*/ 2874927 h 8960833"/>
              <a:gd name="connsiteX4410" fmla="*/ 1960157 w 11015443"/>
              <a:gd name="connsiteY4410" fmla="*/ 2880746 h 8960833"/>
              <a:gd name="connsiteX4411" fmla="*/ 1951388 w 11015443"/>
              <a:gd name="connsiteY4411" fmla="*/ 2878260 h 8960833"/>
              <a:gd name="connsiteX4412" fmla="*/ 1953472 w 11015443"/>
              <a:gd name="connsiteY4412" fmla="*/ 2882439 h 8960833"/>
              <a:gd name="connsiteX4413" fmla="*/ 1946350 w 11015443"/>
              <a:gd name="connsiteY4413" fmla="*/ 2883708 h 8960833"/>
              <a:gd name="connsiteX4414" fmla="*/ 1947610 w 11015443"/>
              <a:gd name="connsiteY4414" fmla="*/ 2874927 h 8960833"/>
              <a:gd name="connsiteX4415" fmla="*/ 1943831 w 11015443"/>
              <a:gd name="connsiteY4415" fmla="*/ 2875774 h 8960833"/>
              <a:gd name="connsiteX4416" fmla="*/ 1936322 w 11015443"/>
              <a:gd name="connsiteY4416" fmla="*/ 2884978 h 8960833"/>
              <a:gd name="connsiteX4417" fmla="*/ 1937146 w 11015443"/>
              <a:gd name="connsiteY4417" fmla="*/ 2879953 h 8960833"/>
              <a:gd name="connsiteX4418" fmla="*/ 1928377 w 11015443"/>
              <a:gd name="connsiteY4418" fmla="*/ 2883285 h 8960833"/>
              <a:gd name="connsiteX4419" fmla="*/ 1914958 w 11015443"/>
              <a:gd name="connsiteY4419" fmla="*/ 2882016 h 8960833"/>
              <a:gd name="connsiteX4420" fmla="*/ 1916217 w 11015443"/>
              <a:gd name="connsiteY4420" fmla="*/ 2882015 h 8960833"/>
              <a:gd name="connsiteX4421" fmla="*/ 1909532 w 11015443"/>
              <a:gd name="connsiteY4421" fmla="*/ 2879529 h 8960833"/>
              <a:gd name="connsiteX4422" fmla="*/ 1911615 w 11015443"/>
              <a:gd name="connsiteY4422" fmla="*/ 2879529 h 8960833"/>
              <a:gd name="connsiteX4423" fmla="*/ 1906189 w 11015443"/>
              <a:gd name="connsiteY4423" fmla="*/ 2879106 h 8960833"/>
              <a:gd name="connsiteX4424" fmla="*/ 1900763 w 11015443"/>
              <a:gd name="connsiteY4424" fmla="*/ 2878260 h 8960833"/>
              <a:gd name="connsiteX4425" fmla="*/ 1906189 w 11015443"/>
              <a:gd name="connsiteY4425" fmla="*/ 2877413 h 8960833"/>
              <a:gd name="connsiteX4426" fmla="*/ 1895337 w 11015443"/>
              <a:gd name="connsiteY4426" fmla="*/ 2877413 h 8960833"/>
              <a:gd name="connsiteX4427" fmla="*/ 1892818 w 11015443"/>
              <a:gd name="connsiteY4427" fmla="*/ 2873234 h 8960833"/>
              <a:gd name="connsiteX4428" fmla="*/ 1883614 w 11015443"/>
              <a:gd name="connsiteY4428" fmla="*/ 2870748 h 8960833"/>
              <a:gd name="connsiteX4429" fmla="*/ 1883613 w 11015443"/>
              <a:gd name="connsiteY4429" fmla="*/ 2868208 h 8960833"/>
              <a:gd name="connsiteX4430" fmla="*/ 1894465 w 11015443"/>
              <a:gd name="connsiteY4430" fmla="*/ 2874081 h 8960833"/>
              <a:gd name="connsiteX4431" fmla="*/ 1897808 w 11015443"/>
              <a:gd name="connsiteY4431" fmla="*/ 2868632 h 8960833"/>
              <a:gd name="connsiteX4432" fmla="*/ 1876056 w 11015443"/>
              <a:gd name="connsiteY4432" fmla="*/ 2864453 h 8960833"/>
              <a:gd name="connsiteX4433" fmla="*/ 1871066 w 11015443"/>
              <a:gd name="connsiteY4433" fmla="*/ 2857364 h 8960833"/>
              <a:gd name="connsiteX4434" fmla="*/ 1869806 w 11015443"/>
              <a:gd name="connsiteY4434" fmla="*/ 2857734 h 8960833"/>
              <a:gd name="connsiteX4435" fmla="*/ 1871066 w 11015443"/>
              <a:gd name="connsiteY4435" fmla="*/ 2854825 h 8960833"/>
              <a:gd name="connsiteX4436" fmla="*/ 1868935 w 11015443"/>
              <a:gd name="connsiteY4436" fmla="*/ 2853978 h 8960833"/>
              <a:gd name="connsiteX4437" fmla="*/ 1870194 w 11015443"/>
              <a:gd name="connsiteY4437" fmla="*/ 2853555 h 8960833"/>
              <a:gd name="connsiteX4438" fmla="*/ 1868111 w 11015443"/>
              <a:gd name="connsiteY4438" fmla="*/ 2852762 h 8960833"/>
              <a:gd name="connsiteX4439" fmla="*/ 1873537 w 11015443"/>
              <a:gd name="connsiteY4439" fmla="*/ 2851492 h 8960833"/>
              <a:gd name="connsiteX4440" fmla="*/ 1873973 w 11015443"/>
              <a:gd name="connsiteY4440" fmla="*/ 2853978 h 8960833"/>
              <a:gd name="connsiteX4441" fmla="*/ 1876928 w 11015443"/>
              <a:gd name="connsiteY4441" fmla="*/ 2853132 h 8960833"/>
              <a:gd name="connsiteX4442" fmla="*/ 1874797 w 11015443"/>
              <a:gd name="connsiteY4442" fmla="*/ 2851069 h 8960833"/>
              <a:gd name="connsiteX4443" fmla="*/ 1873537 w 11015443"/>
              <a:gd name="connsiteY4443" fmla="*/ 2851069 h 8960833"/>
              <a:gd name="connsiteX4444" fmla="*/ 1873537 w 11015443"/>
              <a:gd name="connsiteY4444" fmla="*/ 2850646 h 8960833"/>
              <a:gd name="connsiteX4445" fmla="*/ 1867857 w 11015443"/>
              <a:gd name="connsiteY4445" fmla="*/ 2848655 h 8960833"/>
              <a:gd name="connsiteX4446" fmla="*/ 1865592 w 11015443"/>
              <a:gd name="connsiteY4446" fmla="*/ 2851069 h 8960833"/>
              <a:gd name="connsiteX4447" fmla="*/ 1863945 w 11015443"/>
              <a:gd name="connsiteY4447" fmla="*/ 2846466 h 8960833"/>
              <a:gd name="connsiteX4448" fmla="*/ 1853481 w 11015443"/>
              <a:gd name="connsiteY4448" fmla="*/ 2839748 h 8960833"/>
              <a:gd name="connsiteX4449" fmla="*/ 1855999 w 11015443"/>
              <a:gd name="connsiteY4449" fmla="*/ 2838531 h 8960833"/>
              <a:gd name="connsiteX4450" fmla="*/ 1850138 w 11015443"/>
              <a:gd name="connsiteY4450" fmla="*/ 2826787 h 8960833"/>
              <a:gd name="connsiteX4451" fmla="*/ 1845099 w 11015443"/>
              <a:gd name="connsiteY4451" fmla="*/ 2824725 h 8960833"/>
              <a:gd name="connsiteX4452" fmla="*/ 1845923 w 11015443"/>
              <a:gd name="connsiteY4452" fmla="*/ 2823878 h 8960833"/>
              <a:gd name="connsiteX4453" fmla="*/ 1842580 w 11015443"/>
              <a:gd name="connsiteY4453" fmla="*/ 2822185 h 8960833"/>
              <a:gd name="connsiteX4454" fmla="*/ 1844712 w 11015443"/>
              <a:gd name="connsiteY4454" fmla="*/ 2820545 h 8960833"/>
              <a:gd name="connsiteX4455" fmla="*/ 1837978 w 11015443"/>
              <a:gd name="connsiteY4455" fmla="*/ 2807955 h 8960833"/>
              <a:gd name="connsiteX4456" fmla="*/ 1833376 w 11015443"/>
              <a:gd name="connsiteY4456" fmla="*/ 2806315 h 8960833"/>
              <a:gd name="connsiteX4457" fmla="*/ 1835507 w 11015443"/>
              <a:gd name="connsiteY4457" fmla="*/ 2800020 h 8960833"/>
              <a:gd name="connsiteX4458" fmla="*/ 1830905 w 11015443"/>
              <a:gd name="connsiteY4458" fmla="*/ 2796264 h 8960833"/>
              <a:gd name="connsiteX4459" fmla="*/ 1833376 w 11015443"/>
              <a:gd name="connsiteY4459" fmla="*/ 2795841 h 8960833"/>
              <a:gd name="connsiteX4460" fmla="*/ 1833375 w 11015443"/>
              <a:gd name="connsiteY4460" fmla="*/ 2789968 h 8960833"/>
              <a:gd name="connsiteX4461" fmla="*/ 1831729 w 11015443"/>
              <a:gd name="connsiteY4461" fmla="*/ 2784520 h 8960833"/>
              <a:gd name="connsiteX4462" fmla="*/ 1828386 w 11015443"/>
              <a:gd name="connsiteY4462" fmla="*/ 2785366 h 8960833"/>
              <a:gd name="connsiteX4463" fmla="*/ 1826303 w 11015443"/>
              <a:gd name="connsiteY4463" fmla="*/ 2790392 h 8960833"/>
              <a:gd name="connsiteX4464" fmla="*/ 1828386 w 11015443"/>
              <a:gd name="connsiteY4464" fmla="*/ 2779124 h 8960833"/>
              <a:gd name="connsiteX4465" fmla="*/ 1829645 w 11015443"/>
              <a:gd name="connsiteY4465" fmla="*/ 2782880 h 8960833"/>
              <a:gd name="connsiteX4466" fmla="*/ 1829645 w 11015443"/>
              <a:gd name="connsiteY4466" fmla="*/ 2770713 h 8960833"/>
              <a:gd name="connsiteX4467" fmla="*/ 1832988 w 11015443"/>
              <a:gd name="connsiteY4467" fmla="*/ 2774891 h 8960833"/>
              <a:gd name="connsiteX4468" fmla="*/ 1831292 w 11015443"/>
              <a:gd name="connsiteY4468" fmla="*/ 2770713 h 8960833"/>
              <a:gd name="connsiteX4469" fmla="*/ 1832552 w 11015443"/>
              <a:gd name="connsiteY4469" fmla="*/ 2771136 h 8960833"/>
              <a:gd name="connsiteX4470" fmla="*/ 1829209 w 11015443"/>
              <a:gd name="connsiteY4470" fmla="*/ 2766534 h 8960833"/>
              <a:gd name="connsiteX4471" fmla="*/ 1828386 w 11015443"/>
              <a:gd name="connsiteY4471" fmla="*/ 2759022 h 8960833"/>
              <a:gd name="connsiteX4472" fmla="*/ 1829210 w 11015443"/>
              <a:gd name="connsiteY4472" fmla="*/ 2759445 h 8960833"/>
              <a:gd name="connsiteX4473" fmla="*/ 1827514 w 11015443"/>
              <a:gd name="connsiteY4473" fmla="*/ 2754419 h 8960833"/>
              <a:gd name="connsiteX4474" fmla="*/ 1827597 w 11015443"/>
              <a:gd name="connsiteY4474" fmla="*/ 2754320 h 8960833"/>
              <a:gd name="connsiteX4475" fmla="*/ 1829645 w 11015443"/>
              <a:gd name="connsiteY4475" fmla="*/ 2751880 h 8960833"/>
              <a:gd name="connsiteX4476" fmla="*/ 1827387 w 11015443"/>
              <a:gd name="connsiteY4476" fmla="*/ 2746055 h 8960833"/>
              <a:gd name="connsiteX4477" fmla="*/ 1826881 w 11015443"/>
              <a:gd name="connsiteY4477" fmla="*/ 2742722 h 8960833"/>
              <a:gd name="connsiteX4478" fmla="*/ 1827950 w 11015443"/>
              <a:gd name="connsiteY4478" fmla="*/ 2740612 h 8960833"/>
              <a:gd name="connsiteX4479" fmla="*/ 1823348 w 11015443"/>
              <a:gd name="connsiteY4479" fmla="*/ 2723843 h 8960833"/>
              <a:gd name="connsiteX4480" fmla="*/ 1826690 w 11015443"/>
              <a:gd name="connsiteY4480" fmla="*/ 2728869 h 8960833"/>
              <a:gd name="connsiteX4481" fmla="*/ 1828386 w 11015443"/>
              <a:gd name="connsiteY4481" fmla="*/ 2725811 h 8960833"/>
              <a:gd name="connsiteX4482" fmla="*/ 1828386 w 11015443"/>
              <a:gd name="connsiteY4482" fmla="*/ 2729715 h 8960833"/>
              <a:gd name="connsiteX4483" fmla="*/ 1828774 w 11015443"/>
              <a:gd name="connsiteY4483" fmla="*/ 2725112 h 8960833"/>
              <a:gd name="connsiteX4484" fmla="*/ 1828386 w 11015443"/>
              <a:gd name="connsiteY4484" fmla="*/ 2725811 h 8960833"/>
              <a:gd name="connsiteX4485" fmla="*/ 1828386 w 11015443"/>
              <a:gd name="connsiteY4485" fmla="*/ 2716754 h 8960833"/>
              <a:gd name="connsiteX4486" fmla="*/ 1832552 w 11015443"/>
              <a:gd name="connsiteY4486" fmla="*/ 2713421 h 8960833"/>
              <a:gd name="connsiteX4487" fmla="*/ 1828773 w 11015443"/>
              <a:gd name="connsiteY4487" fmla="*/ 2709242 h 8960833"/>
              <a:gd name="connsiteX4488" fmla="*/ 1832552 w 11015443"/>
              <a:gd name="connsiteY4488" fmla="*/ 2706703 h 8960833"/>
              <a:gd name="connsiteX4489" fmla="*/ 1834248 w 11015443"/>
              <a:gd name="connsiteY4489" fmla="*/ 2698345 h 8960833"/>
              <a:gd name="connsiteX4490" fmla="*/ 1837978 w 11015443"/>
              <a:gd name="connsiteY4490" fmla="*/ 2691626 h 8960833"/>
              <a:gd name="connsiteX4491" fmla="*/ 1837978 w 11015443"/>
              <a:gd name="connsiteY4491" fmla="*/ 2689563 h 8960833"/>
              <a:gd name="connsiteX4492" fmla="*/ 1840497 w 11015443"/>
              <a:gd name="connsiteY4492" fmla="*/ 2681628 h 8960833"/>
              <a:gd name="connsiteX4493" fmla="*/ 1843016 w 11015443"/>
              <a:gd name="connsiteY4493" fmla="*/ 2674487 h 8960833"/>
              <a:gd name="connsiteX4494" fmla="*/ 1846795 w 11015443"/>
              <a:gd name="connsiteY4494" fmla="*/ 2673217 h 8960833"/>
              <a:gd name="connsiteX4495" fmla="*/ 1848878 w 11015443"/>
              <a:gd name="connsiteY4495" fmla="*/ 2665705 h 8960833"/>
              <a:gd name="connsiteX4496" fmla="*/ 1850525 w 11015443"/>
              <a:gd name="connsiteY4496" fmla="*/ 2671154 h 8960833"/>
              <a:gd name="connsiteX4497" fmla="*/ 1851785 w 11015443"/>
              <a:gd name="connsiteY4497" fmla="*/ 2666128 h 8960833"/>
              <a:gd name="connsiteX4498" fmla="*/ 1853044 w 11015443"/>
              <a:gd name="connsiteY4498" fmla="*/ 2667821 h 8960833"/>
              <a:gd name="connsiteX4499" fmla="*/ 1855128 w 11015443"/>
              <a:gd name="connsiteY4499" fmla="*/ 2659833 h 8960833"/>
              <a:gd name="connsiteX4500" fmla="*/ 1853481 w 11015443"/>
              <a:gd name="connsiteY4500" fmla="*/ 2661526 h 8960833"/>
              <a:gd name="connsiteX4501" fmla="*/ 1855564 w 11015443"/>
              <a:gd name="connsiteY4501" fmla="*/ 2657770 h 8960833"/>
              <a:gd name="connsiteX4502" fmla="*/ 1858906 w 11015443"/>
              <a:gd name="connsiteY4502" fmla="*/ 2654437 h 8960833"/>
              <a:gd name="connsiteX4503" fmla="*/ 1859730 w 11015443"/>
              <a:gd name="connsiteY4503" fmla="*/ 2656923 h 8960833"/>
              <a:gd name="connsiteX4504" fmla="*/ 1857647 w 11015443"/>
              <a:gd name="connsiteY4504" fmla="*/ 2661526 h 8960833"/>
              <a:gd name="connsiteX4505" fmla="*/ 1861425 w 11015443"/>
              <a:gd name="connsiteY4505" fmla="*/ 2659410 h 8960833"/>
              <a:gd name="connsiteX4506" fmla="*/ 1860990 w 11015443"/>
              <a:gd name="connsiteY4506" fmla="*/ 2653591 h 8960833"/>
              <a:gd name="connsiteX4507" fmla="*/ 1866851 w 11015443"/>
              <a:gd name="connsiteY4507" fmla="*/ 2645232 h 8960833"/>
              <a:gd name="connsiteX4508" fmla="*/ 1868111 w 11015443"/>
              <a:gd name="connsiteY4508" fmla="*/ 2647295 h 8960833"/>
              <a:gd name="connsiteX4509" fmla="*/ 1870194 w 11015443"/>
              <a:gd name="connsiteY4509" fmla="*/ 2643963 h 8960833"/>
              <a:gd name="connsiteX4510" fmla="*/ 1870194 w 11015443"/>
              <a:gd name="connsiteY4510" fmla="*/ 2648142 h 8960833"/>
              <a:gd name="connsiteX4511" fmla="*/ 1875232 w 11015443"/>
              <a:gd name="connsiteY4511" fmla="*/ 2639361 h 8960833"/>
              <a:gd name="connsiteX4512" fmla="*/ 1876492 w 11015443"/>
              <a:gd name="connsiteY4512" fmla="*/ 2640630 h 8960833"/>
              <a:gd name="connsiteX4513" fmla="*/ 1880271 w 11015443"/>
              <a:gd name="connsiteY4513" fmla="*/ 2634758 h 8960833"/>
              <a:gd name="connsiteX4514" fmla="*/ 1879835 w 11015443"/>
              <a:gd name="connsiteY4514" fmla="*/ 2631002 h 8960833"/>
              <a:gd name="connsiteX4515" fmla="*/ 1886133 w 11015443"/>
              <a:gd name="connsiteY4515" fmla="*/ 2628463 h 8960833"/>
              <a:gd name="connsiteX4516" fmla="*/ 1882741 w 11015443"/>
              <a:gd name="connsiteY4516" fmla="*/ 2628463 h 8960833"/>
              <a:gd name="connsiteX4517" fmla="*/ 1891123 w 11015443"/>
              <a:gd name="connsiteY4517" fmla="*/ 2625553 h 8960833"/>
              <a:gd name="connsiteX4518" fmla="*/ 1898680 w 11015443"/>
              <a:gd name="connsiteY4518" fmla="*/ 2622221 h 8960833"/>
              <a:gd name="connsiteX4519" fmla="*/ 1891946 w 11015443"/>
              <a:gd name="connsiteY4519" fmla="*/ 2622220 h 8960833"/>
              <a:gd name="connsiteX4520" fmla="*/ 1902023 w 11015443"/>
              <a:gd name="connsiteY4520" fmla="*/ 2616349 h 8960833"/>
              <a:gd name="connsiteX4521" fmla="*/ 1901151 w 11015443"/>
              <a:gd name="connsiteY4521" fmla="*/ 2620105 h 8960833"/>
              <a:gd name="connsiteX4522" fmla="*/ 1903670 w 11015443"/>
              <a:gd name="connsiteY4522" fmla="*/ 2617195 h 8960833"/>
              <a:gd name="connsiteX4523" fmla="*/ 1904542 w 11015443"/>
              <a:gd name="connsiteY4523" fmla="*/ 2618835 h 8960833"/>
              <a:gd name="connsiteX4524" fmla="*/ 1913311 w 11015443"/>
              <a:gd name="connsiteY4524" fmla="*/ 2610054 h 8960833"/>
              <a:gd name="connsiteX4525" fmla="*/ 1918736 w 11015443"/>
              <a:gd name="connsiteY4525" fmla="*/ 2608414 h 8960833"/>
              <a:gd name="connsiteX4526" fmla="*/ 1909968 w 11015443"/>
              <a:gd name="connsiteY4526" fmla="*/ 2617195 h 8960833"/>
              <a:gd name="connsiteX4527" fmla="*/ 1914570 w 11015443"/>
              <a:gd name="connsiteY4527" fmla="*/ 2614656 h 8960833"/>
              <a:gd name="connsiteX4528" fmla="*/ 1912487 w 11015443"/>
              <a:gd name="connsiteY4528" fmla="*/ 2618412 h 8960833"/>
              <a:gd name="connsiteX4529" fmla="*/ 1922951 w 11015443"/>
              <a:gd name="connsiteY4529" fmla="*/ 2609207 h 8960833"/>
              <a:gd name="connsiteX4530" fmla="*/ 1917477 w 11015443"/>
              <a:gd name="connsiteY4530" fmla="*/ 2613016 h 8960833"/>
              <a:gd name="connsiteX4531" fmla="*/ 1920432 w 11015443"/>
              <a:gd name="connsiteY4531" fmla="*/ 2607990 h 8960833"/>
              <a:gd name="connsiteX4532" fmla="*/ 1928377 w 11015443"/>
              <a:gd name="connsiteY4532" fmla="*/ 2604182 h 8960833"/>
              <a:gd name="connsiteX4533" fmla="*/ 1927117 w 11015443"/>
              <a:gd name="connsiteY4533" fmla="*/ 2605028 h 8960833"/>
              <a:gd name="connsiteX4534" fmla="*/ 1940101 w 11015443"/>
              <a:gd name="connsiteY4534" fmla="*/ 2604605 h 8960833"/>
              <a:gd name="connsiteX4535" fmla="*/ 1944267 w 11015443"/>
              <a:gd name="connsiteY4535" fmla="*/ 2599579 h 8960833"/>
              <a:gd name="connsiteX4536" fmla="*/ 1938405 w 11015443"/>
              <a:gd name="connsiteY4536" fmla="*/ 2598786 h 8960833"/>
              <a:gd name="connsiteX4537" fmla="*/ 1953472 w 11015443"/>
              <a:gd name="connsiteY4537" fmla="*/ 2592490 h 8960833"/>
              <a:gd name="connsiteX4538" fmla="*/ 1954295 w 11015443"/>
              <a:gd name="connsiteY4538" fmla="*/ 2596670 h 8960833"/>
              <a:gd name="connsiteX4539" fmla="*/ 1958510 w 11015443"/>
              <a:gd name="connsiteY4539" fmla="*/ 2591221 h 8960833"/>
              <a:gd name="connsiteX4540" fmla="*/ 1960157 w 11015443"/>
              <a:gd name="connsiteY4540" fmla="*/ 2592067 h 8960833"/>
              <a:gd name="connsiteX4541" fmla="*/ 1965583 w 11015443"/>
              <a:gd name="connsiteY4541" fmla="*/ 2582863 h 8960833"/>
              <a:gd name="connsiteX4542" fmla="*/ 1968538 w 11015443"/>
              <a:gd name="connsiteY4542" fmla="*/ 2584979 h 8960833"/>
              <a:gd name="connsiteX4543" fmla="*/ 1973140 w 11015443"/>
              <a:gd name="connsiteY4543" fmla="*/ 2580800 h 8960833"/>
              <a:gd name="connsiteX4544" fmla="*/ 1973141 w 11015443"/>
              <a:gd name="connsiteY4544" fmla="*/ 2581170 h 8960833"/>
              <a:gd name="connsiteX4545" fmla="*/ 1986124 w 11015443"/>
              <a:gd name="connsiteY4545" fmla="*/ 2574081 h 8960833"/>
              <a:gd name="connsiteX4546" fmla="*/ 1984864 w 11015443"/>
              <a:gd name="connsiteY4546" fmla="*/ 2573658 h 8960833"/>
              <a:gd name="connsiteX4547" fmla="*/ 2016257 w 11015443"/>
              <a:gd name="connsiteY4547" fmla="*/ 2558158 h 8960833"/>
              <a:gd name="connsiteX4548" fmla="*/ 2012042 w 11015443"/>
              <a:gd name="connsiteY4548" fmla="*/ 2558581 h 8960833"/>
              <a:gd name="connsiteX4549" fmla="*/ 2016645 w 11015443"/>
              <a:gd name="connsiteY4549" fmla="*/ 2556941 h 8960833"/>
              <a:gd name="connsiteX4550" fmla="*/ 2023330 w 11015443"/>
              <a:gd name="connsiteY4550" fmla="*/ 2556095 h 8960833"/>
              <a:gd name="connsiteX4551" fmla="*/ 2020859 w 11015443"/>
              <a:gd name="connsiteY4551" fmla="*/ 2556941 h 8960833"/>
              <a:gd name="connsiteX4552" fmla="*/ 2025461 w 11015443"/>
              <a:gd name="connsiteY4552" fmla="*/ 2559004 h 8960833"/>
              <a:gd name="connsiteX4553" fmla="*/ 2026285 w 11015443"/>
              <a:gd name="connsiteY4553" fmla="*/ 2557364 h 8960833"/>
              <a:gd name="connsiteX4554" fmla="*/ 2027545 w 11015443"/>
              <a:gd name="connsiteY4554" fmla="*/ 2558581 h 8960833"/>
              <a:gd name="connsiteX4555" fmla="*/ 2030064 w 11015443"/>
              <a:gd name="connsiteY4555" fmla="*/ 2556095 h 8960833"/>
              <a:gd name="connsiteX4556" fmla="*/ 2040480 w 11015443"/>
              <a:gd name="connsiteY4556" fmla="*/ 2558158 h 8960833"/>
              <a:gd name="connsiteX4557" fmla="*/ 2051380 w 11015443"/>
              <a:gd name="connsiteY4557" fmla="*/ 2561543 h 8960833"/>
              <a:gd name="connsiteX4558" fmla="*/ 2049297 w 11015443"/>
              <a:gd name="connsiteY4558" fmla="*/ 2559428 h 8960833"/>
              <a:gd name="connsiteX4559" fmla="*/ 2047213 w 11015443"/>
              <a:gd name="connsiteY4559" fmla="*/ 2557364 h 8960833"/>
              <a:gd name="connsiteX4560" fmla="*/ 2051380 w 11015443"/>
              <a:gd name="connsiteY4560" fmla="*/ 2559428 h 8960833"/>
              <a:gd name="connsiteX4561" fmla="*/ 2050944 w 11015443"/>
              <a:gd name="connsiteY4561" fmla="*/ 2557364 h 8960833"/>
              <a:gd name="connsiteX4562" fmla="*/ 2065187 w 11015443"/>
              <a:gd name="connsiteY4562" fmla="*/ 2562760 h 8960833"/>
              <a:gd name="connsiteX4563" fmla="*/ 2077298 w 11015443"/>
              <a:gd name="connsiteY4563" fmla="*/ 2569055 h 8960833"/>
              <a:gd name="connsiteX4564" fmla="*/ 2076910 w 11015443"/>
              <a:gd name="connsiteY4564" fmla="*/ 2569056 h 8960833"/>
              <a:gd name="connsiteX4565" fmla="*/ 2084420 w 11015443"/>
              <a:gd name="connsiteY4565" fmla="*/ 2571965 h 8960833"/>
              <a:gd name="connsiteX4566" fmla="*/ 2082773 w 11015443"/>
              <a:gd name="connsiteY4566" fmla="*/ 2573658 h 8960833"/>
              <a:gd name="connsiteX4567" fmla="*/ 2091105 w 11015443"/>
              <a:gd name="connsiteY4567" fmla="*/ 2579530 h 8960833"/>
              <a:gd name="connsiteX4568" fmla="*/ 2096144 w 11015443"/>
              <a:gd name="connsiteY4568" fmla="*/ 2585772 h 8960833"/>
              <a:gd name="connsiteX4569" fmla="*/ 942030 w 11015443"/>
              <a:gd name="connsiteY4569" fmla="*/ 557767 h 8960833"/>
              <a:gd name="connsiteX4570" fmla="*/ 941158 w 11015443"/>
              <a:gd name="connsiteY4570" fmla="*/ 564909 h 8960833"/>
              <a:gd name="connsiteX4571" fmla="*/ 940334 w 11015443"/>
              <a:gd name="connsiteY4571" fmla="*/ 564486 h 8960833"/>
              <a:gd name="connsiteX4572" fmla="*/ 946402 w 11015443"/>
              <a:gd name="connsiteY4572" fmla="*/ 536277 h 8960833"/>
              <a:gd name="connsiteX4573" fmla="*/ 946768 w 11015443"/>
              <a:gd name="connsiteY4573" fmla="*/ 537643 h 8960833"/>
              <a:gd name="connsiteX4574" fmla="*/ 946632 w 11015443"/>
              <a:gd name="connsiteY4574" fmla="*/ 541474 h 8960833"/>
              <a:gd name="connsiteX4575" fmla="*/ 946389 w 11015443"/>
              <a:gd name="connsiteY4575" fmla="*/ 536299 h 8960833"/>
              <a:gd name="connsiteX4576" fmla="*/ 1103197 w 11015443"/>
              <a:gd name="connsiteY4576" fmla="*/ 795194 h 8960833"/>
              <a:gd name="connsiteX4577" fmla="*/ 1102626 w 11015443"/>
              <a:gd name="connsiteY4577" fmla="*/ 795483 h 8960833"/>
              <a:gd name="connsiteX4578" fmla="*/ 1092211 w 11015443"/>
              <a:gd name="connsiteY4578" fmla="*/ 792064 h 8960833"/>
              <a:gd name="connsiteX4579" fmla="*/ 1131984 w 11015443"/>
              <a:gd name="connsiteY4579" fmla="*/ 802539 h 8960833"/>
              <a:gd name="connsiteX4580" fmla="*/ 1129465 w 11015443"/>
              <a:gd name="connsiteY4580" fmla="*/ 802116 h 8960833"/>
              <a:gd name="connsiteX4581" fmla="*/ 1131759 w 11015443"/>
              <a:gd name="connsiteY4581" fmla="*/ 802427 h 8960833"/>
              <a:gd name="connsiteX4582" fmla="*/ 1205185 w 11015443"/>
              <a:gd name="connsiteY4582" fmla="*/ 811743 h 8960833"/>
              <a:gd name="connsiteX4583" fmla="*/ 1190942 w 11015443"/>
              <a:gd name="connsiteY4583" fmla="*/ 813013 h 8960833"/>
              <a:gd name="connsiteX4584" fmla="*/ 1200583 w 11015443"/>
              <a:gd name="connsiteY4584" fmla="*/ 806295 h 8960833"/>
              <a:gd name="connsiteX4585" fmla="*/ 1308955 w 11015443"/>
              <a:gd name="connsiteY4585" fmla="*/ 824281 h 8960833"/>
              <a:gd name="connsiteX4586" fmla="*/ 1295536 w 11015443"/>
              <a:gd name="connsiteY4586" fmla="*/ 822218 h 8960833"/>
              <a:gd name="connsiteX4587" fmla="*/ 1303917 w 11015443"/>
              <a:gd name="connsiteY4587" fmla="*/ 820948 h 8960833"/>
              <a:gd name="connsiteX4588" fmla="*/ 1303984 w 11015443"/>
              <a:gd name="connsiteY4588" fmla="*/ 821000 h 8960833"/>
              <a:gd name="connsiteX4589" fmla="*/ 1306272 w 11015443"/>
              <a:gd name="connsiteY4589" fmla="*/ 822773 h 8960833"/>
              <a:gd name="connsiteX4590" fmla="*/ 1308955 w 11015443"/>
              <a:gd name="connsiteY4590" fmla="*/ 824281 h 8960833"/>
              <a:gd name="connsiteX4591" fmla="*/ 1578499 w 11015443"/>
              <a:gd name="connsiteY4591" fmla="*/ 912466 h 8960833"/>
              <a:gd name="connsiteX4592" fmla="*/ 1573370 w 11015443"/>
              <a:gd name="connsiteY4592" fmla="*/ 912995 h 8960833"/>
              <a:gd name="connsiteX4593" fmla="*/ 1575453 w 11015443"/>
              <a:gd name="connsiteY4593" fmla="*/ 911302 h 8960833"/>
              <a:gd name="connsiteX4594" fmla="*/ 1578499 w 11015443"/>
              <a:gd name="connsiteY4594" fmla="*/ 912466 h 8960833"/>
              <a:gd name="connsiteX4595" fmla="*/ 1606410 w 11015443"/>
              <a:gd name="connsiteY4595" fmla="*/ 912572 h 8960833"/>
              <a:gd name="connsiteX4596" fmla="*/ 1601420 w 11015443"/>
              <a:gd name="connsiteY4596" fmla="*/ 913418 h 8960833"/>
              <a:gd name="connsiteX4597" fmla="*/ 1601808 w 11015443"/>
              <a:gd name="connsiteY4597" fmla="*/ 910932 h 8960833"/>
              <a:gd name="connsiteX4598" fmla="*/ 1606410 w 11015443"/>
              <a:gd name="connsiteY4598" fmla="*/ 912572 h 8960833"/>
              <a:gd name="connsiteX4599" fmla="*/ 1705008 w 11015443"/>
              <a:gd name="connsiteY4599" fmla="*/ 886157 h 8960833"/>
              <a:gd name="connsiteX4600" fmla="*/ 1704318 w 11015443"/>
              <a:gd name="connsiteY4600" fmla="*/ 886651 h 8960833"/>
              <a:gd name="connsiteX4601" fmla="*/ 1704575 w 11015443"/>
              <a:gd name="connsiteY4601" fmla="*/ 886414 h 8960833"/>
              <a:gd name="connsiteX4602" fmla="*/ 1709793 w 11015443"/>
              <a:gd name="connsiteY4602" fmla="*/ 883318 h 8960833"/>
              <a:gd name="connsiteX4603" fmla="*/ 1705008 w 11015443"/>
              <a:gd name="connsiteY4603" fmla="*/ 886157 h 8960833"/>
              <a:gd name="connsiteX4604" fmla="*/ 1707273 w 11015443"/>
              <a:gd name="connsiteY4604" fmla="*/ 884535 h 8960833"/>
              <a:gd name="connsiteX4605" fmla="*/ 1567121 w 11015443"/>
              <a:gd name="connsiteY4605" fmla="*/ 202540 h 8960833"/>
              <a:gd name="connsiteX4606" fmla="*/ 1565861 w 11015443"/>
              <a:gd name="connsiteY4606" fmla="*/ 207988 h 8960833"/>
              <a:gd name="connsiteX4607" fmla="*/ 1559999 w 11015443"/>
              <a:gd name="connsiteY4607" fmla="*/ 205502 h 8960833"/>
              <a:gd name="connsiteX4608" fmla="*/ 1567121 w 11015443"/>
              <a:gd name="connsiteY4608" fmla="*/ 202540 h 8960833"/>
              <a:gd name="connsiteX4609" fmla="*/ 1758722 w 11015443"/>
              <a:gd name="connsiteY4609" fmla="*/ 528884 h 8960833"/>
              <a:gd name="connsiteX4610" fmla="*/ 1801402 w 11015443"/>
              <a:gd name="connsiteY4610" fmla="*/ 664045 h 8960833"/>
              <a:gd name="connsiteX4611" fmla="*/ 1767927 w 11015443"/>
              <a:gd name="connsiteY4611" fmla="*/ 803385 h 8960833"/>
              <a:gd name="connsiteX4612" fmla="*/ 1757463 w 11015443"/>
              <a:gd name="connsiteY4612" fmla="*/ 823858 h 8960833"/>
              <a:gd name="connsiteX4613" fmla="*/ 1756203 w 11015443"/>
              <a:gd name="connsiteY4613" fmla="*/ 826397 h 8960833"/>
              <a:gd name="connsiteX4614" fmla="*/ 1755380 w 11015443"/>
              <a:gd name="connsiteY4614" fmla="*/ 827666 h 8960833"/>
              <a:gd name="connsiteX4615" fmla="*/ 1749082 w 11015443"/>
              <a:gd name="connsiteY4615" fmla="*/ 838088 h 8960833"/>
              <a:gd name="connsiteX4616" fmla="*/ 1748694 w 11015443"/>
              <a:gd name="connsiteY4616" fmla="*/ 838511 h 8960833"/>
              <a:gd name="connsiteX4617" fmla="*/ 1748258 w 11015443"/>
              <a:gd name="connsiteY4617" fmla="*/ 838934 h 8960833"/>
              <a:gd name="connsiteX4618" fmla="*/ 1739877 w 11015443"/>
              <a:gd name="connsiteY4618" fmla="*/ 851102 h 8960833"/>
              <a:gd name="connsiteX4619" fmla="*/ 1739053 w 11015443"/>
              <a:gd name="connsiteY4619" fmla="*/ 854857 h 8960833"/>
              <a:gd name="connsiteX4620" fmla="*/ 1738230 w 11015443"/>
              <a:gd name="connsiteY4620" fmla="*/ 853588 h 8960833"/>
              <a:gd name="connsiteX4621" fmla="*/ 1737406 w 11015443"/>
              <a:gd name="connsiteY4621" fmla="*/ 854434 h 8960833"/>
              <a:gd name="connsiteX4622" fmla="*/ 1732368 w 11015443"/>
              <a:gd name="connsiteY4622" fmla="*/ 861946 h 8960833"/>
              <a:gd name="connsiteX4623" fmla="*/ 1731544 w 11015443"/>
              <a:gd name="connsiteY4623" fmla="*/ 861523 h 8960833"/>
              <a:gd name="connsiteX4624" fmla="*/ 1704575 w 11015443"/>
              <a:gd name="connsiteY4624" fmla="*/ 886414 h 8960833"/>
              <a:gd name="connsiteX4625" fmla="*/ 1701411 w 11015443"/>
              <a:gd name="connsiteY4625" fmla="*/ 888291 h 8960833"/>
              <a:gd name="connsiteX4626" fmla="*/ 1703058 w 11015443"/>
              <a:gd name="connsiteY4626" fmla="*/ 887074 h 8960833"/>
              <a:gd name="connsiteX4627" fmla="*/ 1682566 w 11015443"/>
              <a:gd name="connsiteY4627" fmla="*/ 898342 h 8960833"/>
              <a:gd name="connsiteX4628" fmla="*/ 1673797 w 11015443"/>
              <a:gd name="connsiteY4628" fmla="*/ 901304 h 8960833"/>
              <a:gd name="connsiteX4629" fmla="*/ 1667112 w 11015443"/>
              <a:gd name="connsiteY4629" fmla="*/ 905060 h 8960833"/>
              <a:gd name="connsiteX4630" fmla="*/ 1629034 w 11015443"/>
              <a:gd name="connsiteY4630" fmla="*/ 909239 h 8960833"/>
              <a:gd name="connsiteX4631" fmla="*/ 1611448 w 11015443"/>
              <a:gd name="connsiteY4631" fmla="*/ 909239 h 8960833"/>
              <a:gd name="connsiteX4632" fmla="*/ 1604763 w 11015443"/>
              <a:gd name="connsiteY4632" fmla="*/ 908816 h 8960833"/>
              <a:gd name="connsiteX4633" fmla="*/ 1549922 w 11015443"/>
              <a:gd name="connsiteY4633" fmla="*/ 902944 h 8960833"/>
              <a:gd name="connsiteX4634" fmla="*/ 1544933 w 11015443"/>
              <a:gd name="connsiteY4634" fmla="*/ 905907 h 8960833"/>
              <a:gd name="connsiteX4635" fmla="*/ 1570027 w 11015443"/>
              <a:gd name="connsiteY4635" fmla="*/ 909240 h 8960833"/>
              <a:gd name="connsiteX4636" fmla="*/ 1548275 w 11015443"/>
              <a:gd name="connsiteY4636" fmla="*/ 909239 h 8960833"/>
              <a:gd name="connsiteX4637" fmla="*/ 1551618 w 11015443"/>
              <a:gd name="connsiteY4637" fmla="*/ 907970 h 8960833"/>
              <a:gd name="connsiteX4638" fmla="*/ 1552878 w 11015443"/>
              <a:gd name="connsiteY4638" fmla="*/ 906700 h 8960833"/>
              <a:gd name="connsiteX4639" fmla="*/ 1542414 w 11015443"/>
              <a:gd name="connsiteY4639" fmla="*/ 906330 h 8960833"/>
              <a:gd name="connsiteX4640" fmla="*/ 1536552 w 11015443"/>
              <a:gd name="connsiteY4640" fmla="*/ 902098 h 8960833"/>
              <a:gd name="connsiteX4641" fmla="*/ 1492612 w 11015443"/>
              <a:gd name="connsiteY4641" fmla="*/ 888714 h 8960833"/>
              <a:gd name="connsiteX4642" fmla="*/ 1492224 w 11015443"/>
              <a:gd name="connsiteY4642" fmla="*/ 888291 h 8960833"/>
              <a:gd name="connsiteX4643" fmla="*/ 1481324 w 11015443"/>
              <a:gd name="connsiteY4643" fmla="*/ 884535 h 8960833"/>
              <a:gd name="connsiteX4644" fmla="*/ 1471296 w 11015443"/>
              <a:gd name="connsiteY4644" fmla="*/ 886651 h 8960833"/>
              <a:gd name="connsiteX4645" fmla="*/ 1452451 w 11015443"/>
              <a:gd name="connsiteY4645" fmla="*/ 878716 h 8960833"/>
              <a:gd name="connsiteX4646" fmla="*/ 1447412 w 11015443"/>
              <a:gd name="connsiteY4646" fmla="*/ 879086 h 8960833"/>
              <a:gd name="connsiteX4647" fmla="*/ 1441163 w 11015443"/>
              <a:gd name="connsiteY4647" fmla="*/ 874114 h 8960833"/>
              <a:gd name="connsiteX4648" fmla="*/ 1435301 w 11015443"/>
              <a:gd name="connsiteY4648" fmla="*/ 873690 h 8960833"/>
              <a:gd name="connsiteX4649" fmla="*/ 1443682 w 11015443"/>
              <a:gd name="connsiteY4649" fmla="*/ 869511 h 8960833"/>
              <a:gd name="connsiteX4650" fmla="*/ 1439903 w 11015443"/>
              <a:gd name="connsiteY4650" fmla="*/ 867818 h 8960833"/>
              <a:gd name="connsiteX4651" fmla="*/ 1430698 w 11015443"/>
              <a:gd name="connsiteY4651" fmla="*/ 863639 h 8960833"/>
              <a:gd name="connsiteX4652" fmla="*/ 1430262 w 11015443"/>
              <a:gd name="connsiteY4652" fmla="*/ 864485 h 8960833"/>
              <a:gd name="connsiteX4653" fmla="*/ 1427792 w 11015443"/>
              <a:gd name="connsiteY4653" fmla="*/ 863216 h 8960833"/>
              <a:gd name="connsiteX4654" fmla="*/ 1428615 w 11015443"/>
              <a:gd name="connsiteY4654" fmla="*/ 862369 h 8960833"/>
              <a:gd name="connsiteX4655" fmla="*/ 1416068 w 11015443"/>
              <a:gd name="connsiteY4655" fmla="*/ 856497 h 8960833"/>
              <a:gd name="connsiteX4656" fmla="*/ 1417328 w 11015443"/>
              <a:gd name="connsiteY4656" fmla="*/ 868241 h 8960833"/>
              <a:gd name="connsiteX4657" fmla="*/ 1406427 w 11015443"/>
              <a:gd name="connsiteY4657" fmla="*/ 861100 h 8960833"/>
              <a:gd name="connsiteX4658" fmla="*/ 1380897 w 11015443"/>
              <a:gd name="connsiteY4658" fmla="*/ 850255 h 8960833"/>
              <a:gd name="connsiteX4659" fmla="*/ 1388018 w 11015443"/>
              <a:gd name="connsiteY4659" fmla="*/ 851895 h 8960833"/>
              <a:gd name="connsiteX4660" fmla="*/ 1371305 w 11015443"/>
              <a:gd name="connsiteY4660" fmla="*/ 845230 h 8960833"/>
              <a:gd name="connsiteX4661" fmla="*/ 1376294 w 11015443"/>
              <a:gd name="connsiteY4661" fmla="*/ 841050 h 8960833"/>
              <a:gd name="connsiteX4662" fmla="*/ 1343255 w 11015443"/>
              <a:gd name="connsiteY4662" fmla="*/ 834755 h 8960833"/>
              <a:gd name="connsiteX4663" fmla="*/ 1368785 w 11015443"/>
              <a:gd name="connsiteY4663" fmla="*/ 842267 h 8960833"/>
              <a:gd name="connsiteX4664" fmla="*/ 1350376 w 11015443"/>
              <a:gd name="connsiteY4664" fmla="*/ 839781 h 8960833"/>
              <a:gd name="connsiteX4665" fmla="*/ 1328188 w 11015443"/>
              <a:gd name="connsiteY4665" fmla="*/ 830153 h 8960833"/>
              <a:gd name="connsiteX4666" fmla="*/ 1336957 w 11015443"/>
              <a:gd name="connsiteY4666" fmla="*/ 831423 h 8960833"/>
              <a:gd name="connsiteX4667" fmla="*/ 1326105 w 11015443"/>
              <a:gd name="connsiteY4667" fmla="*/ 825974 h 8960833"/>
              <a:gd name="connsiteX4668" fmla="*/ 1349552 w 11015443"/>
              <a:gd name="connsiteY4668" fmla="*/ 827666 h 8960833"/>
              <a:gd name="connsiteX4669" fmla="*/ 1353283 w 11015443"/>
              <a:gd name="connsiteY4669" fmla="*/ 828090 h 8960833"/>
              <a:gd name="connsiteX4670" fmla="*/ 1333614 w 11015443"/>
              <a:gd name="connsiteY4670" fmla="*/ 820525 h 8960833"/>
              <a:gd name="connsiteX4671" fmla="*/ 1317336 w 11015443"/>
              <a:gd name="connsiteY4671" fmla="*/ 823064 h 8960833"/>
              <a:gd name="connsiteX4672" fmla="*/ 1315641 w 11015443"/>
              <a:gd name="connsiteY4672" fmla="*/ 815499 h 8960833"/>
              <a:gd name="connsiteX4673" fmla="*/ 1296796 w 11015443"/>
              <a:gd name="connsiteY4673" fmla="*/ 814283 h 8960833"/>
              <a:gd name="connsiteX4674" fmla="*/ 1289286 w 11015443"/>
              <a:gd name="connsiteY4674" fmla="*/ 815076 h 8960833"/>
              <a:gd name="connsiteX4675" fmla="*/ 1278386 w 11015443"/>
              <a:gd name="connsiteY4675" fmla="*/ 814283 h 8960833"/>
              <a:gd name="connsiteX4676" fmla="*/ 1285120 w 11015443"/>
              <a:gd name="connsiteY4676" fmla="*/ 816346 h 8960833"/>
              <a:gd name="connsiteX4677" fmla="*/ 1266662 w 11015443"/>
              <a:gd name="connsiteY4677" fmla="*/ 814283 h 8960833"/>
              <a:gd name="connsiteX4678" fmla="*/ 1264192 w 11015443"/>
              <a:gd name="connsiteY4678" fmla="*/ 808834 h 8960833"/>
              <a:gd name="connsiteX4679" fmla="*/ 1247430 w 11015443"/>
              <a:gd name="connsiteY4679" fmla="*/ 812167 h 8960833"/>
              <a:gd name="connsiteX4680" fmla="*/ 1249513 w 11015443"/>
              <a:gd name="connsiteY4680" fmla="*/ 807141 h 8960833"/>
              <a:gd name="connsiteX4681" fmla="*/ 1242004 w 11015443"/>
              <a:gd name="connsiteY4681" fmla="*/ 812166 h 8960833"/>
              <a:gd name="connsiteX4682" fmla="*/ 1221899 w 11015443"/>
              <a:gd name="connsiteY4682" fmla="*/ 806718 h 8960833"/>
              <a:gd name="connsiteX4683" fmla="*/ 1224854 w 11015443"/>
              <a:gd name="connsiteY4683" fmla="*/ 811320 h 8960833"/>
              <a:gd name="connsiteX4684" fmla="*/ 1206832 w 11015443"/>
              <a:gd name="connsiteY4684" fmla="*/ 810897 h 8960833"/>
              <a:gd name="connsiteX4685" fmla="*/ 1213954 w 11015443"/>
              <a:gd name="connsiteY4685" fmla="*/ 802539 h 8960833"/>
              <a:gd name="connsiteX4686" fmla="*/ 1203926 w 11015443"/>
              <a:gd name="connsiteY4686" fmla="*/ 802116 h 8960833"/>
              <a:gd name="connsiteX4687" fmla="*/ 1182174 w 11015443"/>
              <a:gd name="connsiteY4687" fmla="*/ 809680 h 8960833"/>
              <a:gd name="connsiteX4688" fmla="*/ 1185952 w 11015443"/>
              <a:gd name="connsiteY4688" fmla="*/ 804655 h 8960833"/>
              <a:gd name="connsiteX4689" fmla="*/ 1163328 w 11015443"/>
              <a:gd name="connsiteY4689" fmla="*/ 806718 h 8960833"/>
              <a:gd name="connsiteX4690" fmla="*/ 1131759 w 11015443"/>
              <a:gd name="connsiteY4690" fmla="*/ 802427 h 8960833"/>
              <a:gd name="connsiteX4691" fmla="*/ 1126946 w 11015443"/>
              <a:gd name="connsiteY4691" fmla="*/ 800053 h 8960833"/>
              <a:gd name="connsiteX4692" fmla="*/ 1114399 w 11015443"/>
              <a:gd name="connsiteY4692" fmla="*/ 797513 h 8960833"/>
              <a:gd name="connsiteX4693" fmla="*/ 1119389 w 11015443"/>
              <a:gd name="connsiteY4693" fmla="*/ 798360 h 8960833"/>
              <a:gd name="connsiteX4694" fmla="*/ 1105582 w 11015443"/>
              <a:gd name="connsiteY4694" fmla="*/ 795873 h 8960833"/>
              <a:gd name="connsiteX4695" fmla="*/ 1103197 w 11015443"/>
              <a:gd name="connsiteY4695" fmla="*/ 795194 h 8960833"/>
              <a:gd name="connsiteX4696" fmla="*/ 1105194 w 11015443"/>
              <a:gd name="connsiteY4696" fmla="*/ 794180 h 8960833"/>
              <a:gd name="connsiteX4697" fmla="*/ 1096813 w 11015443"/>
              <a:gd name="connsiteY4697" fmla="*/ 791641 h 8960833"/>
              <a:gd name="connsiteX4698" fmla="*/ 1088044 w 11015443"/>
              <a:gd name="connsiteY4698" fmla="*/ 788308 h 8960833"/>
              <a:gd name="connsiteX4699" fmla="*/ 1079663 w 11015443"/>
              <a:gd name="connsiteY4699" fmla="*/ 787885 h 8960833"/>
              <a:gd name="connsiteX4700" fmla="*/ 1071282 w 11015443"/>
              <a:gd name="connsiteY4700" fmla="*/ 780797 h 8960833"/>
              <a:gd name="connsiteX4701" fmla="*/ 1050790 w 11015443"/>
              <a:gd name="connsiteY4701" fmla="*/ 771169 h 8960833"/>
              <a:gd name="connsiteX4702" fmla="*/ 1049094 w 11015443"/>
              <a:gd name="connsiteY4702" fmla="*/ 767836 h 8960833"/>
              <a:gd name="connsiteX4703" fmla="*/ 1076320 w 11015443"/>
              <a:gd name="connsiteY4703" fmla="*/ 783706 h 8960833"/>
              <a:gd name="connsiteX4704" fmla="*/ 1080487 w 11015443"/>
              <a:gd name="connsiteY4704" fmla="*/ 779104 h 8960833"/>
              <a:gd name="connsiteX4705" fmla="*/ 1072978 w 11015443"/>
              <a:gd name="connsiteY4705" fmla="*/ 775771 h 8960833"/>
              <a:gd name="connsiteX4706" fmla="*/ 1065856 w 11015443"/>
              <a:gd name="connsiteY4706" fmla="*/ 772861 h 8960833"/>
              <a:gd name="connsiteX4707" fmla="*/ 1053745 w 11015443"/>
              <a:gd name="connsiteY4707" fmla="*/ 767413 h 8960833"/>
              <a:gd name="connsiteX4708" fmla="*/ 1042845 w 11015443"/>
              <a:gd name="connsiteY4708" fmla="*/ 762387 h 8960833"/>
              <a:gd name="connsiteX4709" fmla="*/ 1032381 w 11015443"/>
              <a:gd name="connsiteY4709" fmla="*/ 756938 h 8960833"/>
              <a:gd name="connsiteX4710" fmla="*/ 1028602 w 11015443"/>
              <a:gd name="connsiteY4710" fmla="*/ 753182 h 8960833"/>
              <a:gd name="connsiteX4711" fmla="*/ 1024871 w 11015443"/>
              <a:gd name="connsiteY4711" fmla="*/ 749003 h 8960833"/>
              <a:gd name="connsiteX4712" fmla="*/ 1017750 w 11015443"/>
              <a:gd name="connsiteY4712" fmla="*/ 740645 h 8960833"/>
              <a:gd name="connsiteX4713" fmla="*/ 1016054 w 11015443"/>
              <a:gd name="connsiteY4713" fmla="*/ 740645 h 8960833"/>
              <a:gd name="connsiteX4714" fmla="*/ 1015667 w 11015443"/>
              <a:gd name="connsiteY4714" fmla="*/ 736043 h 8960833"/>
              <a:gd name="connsiteX4715" fmla="*/ 1011452 w 11015443"/>
              <a:gd name="connsiteY4715" fmla="*/ 733080 h 8960833"/>
              <a:gd name="connsiteX4716" fmla="*/ 1013148 w 11015443"/>
              <a:gd name="connsiteY4716" fmla="*/ 733080 h 8960833"/>
              <a:gd name="connsiteX4717" fmla="*/ 1008933 w 11015443"/>
              <a:gd name="connsiteY4717" fmla="*/ 729748 h 8960833"/>
              <a:gd name="connsiteX4718" fmla="*/ 1017314 w 11015443"/>
              <a:gd name="connsiteY4718" fmla="*/ 731440 h 8960833"/>
              <a:gd name="connsiteX4719" fmla="*/ 1020269 w 11015443"/>
              <a:gd name="connsiteY4719" fmla="*/ 736836 h 8960833"/>
              <a:gd name="connsiteX4720" fmla="*/ 1025259 w 11015443"/>
              <a:gd name="connsiteY4720" fmla="*/ 738106 h 8960833"/>
              <a:gd name="connsiteX4721" fmla="*/ 1019833 w 11015443"/>
              <a:gd name="connsiteY4721" fmla="*/ 732234 h 8960833"/>
              <a:gd name="connsiteX4722" fmla="*/ 1017750 w 11015443"/>
              <a:gd name="connsiteY4722" fmla="*/ 731440 h 8960833"/>
              <a:gd name="connsiteX4723" fmla="*/ 1016878 w 11015443"/>
              <a:gd name="connsiteY4723" fmla="*/ 729748 h 8960833"/>
              <a:gd name="connsiteX4724" fmla="*/ 1018573 w 11015443"/>
              <a:gd name="connsiteY4724" fmla="*/ 731017 h 8960833"/>
              <a:gd name="connsiteX4725" fmla="*/ 1016490 w 11015443"/>
              <a:gd name="connsiteY4725" fmla="*/ 728478 h 8960833"/>
              <a:gd name="connsiteX4726" fmla="*/ 1016878 w 11015443"/>
              <a:gd name="connsiteY4726" fmla="*/ 729748 h 8960833"/>
              <a:gd name="connsiteX4727" fmla="*/ 1006026 w 11015443"/>
              <a:gd name="connsiteY4727" fmla="*/ 721812 h 8960833"/>
              <a:gd name="connsiteX4728" fmla="*/ 1003943 w 11015443"/>
              <a:gd name="connsiteY4728" fmla="*/ 724299 h 8960833"/>
              <a:gd name="connsiteX4729" fmla="*/ 997645 w 11015443"/>
              <a:gd name="connsiteY4729" fmla="*/ 713401 h 8960833"/>
              <a:gd name="connsiteX4730" fmla="*/ 988053 w 11015443"/>
              <a:gd name="connsiteY4730" fmla="*/ 703403 h 8960833"/>
              <a:gd name="connsiteX4731" fmla="*/ 984274 w 11015443"/>
              <a:gd name="connsiteY4731" fmla="*/ 698801 h 8960833"/>
              <a:gd name="connsiteX4732" fmla="*/ 977977 w 11015443"/>
              <a:gd name="connsiteY4732" fmla="*/ 690389 h 8960833"/>
              <a:gd name="connsiteX4733" fmla="*/ 980496 w 11015443"/>
              <a:gd name="connsiteY4733" fmla="*/ 689596 h 8960833"/>
              <a:gd name="connsiteX4734" fmla="*/ 971291 w 11015443"/>
              <a:gd name="connsiteY4734" fmla="*/ 670763 h 8960833"/>
              <a:gd name="connsiteX4735" fmla="*/ 966689 w 11015443"/>
              <a:gd name="connsiteY4735" fmla="*/ 658173 h 8960833"/>
              <a:gd name="connsiteX4736" fmla="*/ 960003 w 11015443"/>
              <a:gd name="connsiteY4736" fmla="*/ 648968 h 8960833"/>
              <a:gd name="connsiteX4737" fmla="*/ 960827 w 11015443"/>
              <a:gd name="connsiteY4737" fmla="*/ 647751 h 8960833"/>
              <a:gd name="connsiteX4738" fmla="*/ 956224 w 11015443"/>
              <a:gd name="connsiteY4738" fmla="*/ 640610 h 8960833"/>
              <a:gd name="connsiteX4739" fmla="*/ 957920 w 11015443"/>
              <a:gd name="connsiteY4739" fmla="*/ 638547 h 8960833"/>
              <a:gd name="connsiteX4740" fmla="*/ 948715 w 11015443"/>
              <a:gd name="connsiteY4740" fmla="*/ 602521 h 8960833"/>
              <a:gd name="connsiteX4741" fmla="*/ 944113 w 11015443"/>
              <a:gd name="connsiteY4741" fmla="*/ 595433 h 8960833"/>
              <a:gd name="connsiteX4742" fmla="*/ 947020 w 11015443"/>
              <a:gd name="connsiteY4742" fmla="*/ 581202 h 8960833"/>
              <a:gd name="connsiteX4743" fmla="*/ 943241 w 11015443"/>
              <a:gd name="connsiteY4743" fmla="*/ 568242 h 8960833"/>
              <a:gd name="connsiteX4744" fmla="*/ 945760 w 11015443"/>
              <a:gd name="connsiteY4744" fmla="*/ 568665 h 8960833"/>
              <a:gd name="connsiteX4745" fmla="*/ 947020 w 11015443"/>
              <a:gd name="connsiteY4745" fmla="*/ 554435 h 8960833"/>
              <a:gd name="connsiteX4746" fmla="*/ 947456 w 11015443"/>
              <a:gd name="connsiteY4746" fmla="*/ 540204 h 8960833"/>
              <a:gd name="connsiteX4747" fmla="*/ 946768 w 11015443"/>
              <a:gd name="connsiteY4747" fmla="*/ 537643 h 8960833"/>
              <a:gd name="connsiteX4748" fmla="*/ 947020 w 11015443"/>
              <a:gd name="connsiteY4748" fmla="*/ 530577 h 8960833"/>
              <a:gd name="connsiteX4749" fmla="*/ 946354 w 11015443"/>
              <a:gd name="connsiteY4749" fmla="*/ 535549 h 8960833"/>
              <a:gd name="connsiteX4750" fmla="*/ 946389 w 11015443"/>
              <a:gd name="connsiteY4750" fmla="*/ 536299 h 8960833"/>
              <a:gd name="connsiteX4751" fmla="*/ 944113 w 11015443"/>
              <a:gd name="connsiteY4751" fmla="*/ 540205 h 8960833"/>
              <a:gd name="connsiteX4752" fmla="*/ 940335 w 11015443"/>
              <a:gd name="connsiteY4752" fmla="*/ 551525 h 8960833"/>
              <a:gd name="connsiteX4753" fmla="*/ 942853 w 11015443"/>
              <a:gd name="connsiteY4753" fmla="*/ 536025 h 8960833"/>
              <a:gd name="connsiteX4754" fmla="*/ 946632 w 11015443"/>
              <a:gd name="connsiteY4754" fmla="*/ 524705 h 8960833"/>
              <a:gd name="connsiteX4755" fmla="*/ 946196 w 11015443"/>
              <a:gd name="connsiteY4755" fmla="*/ 535179 h 8960833"/>
              <a:gd name="connsiteX4756" fmla="*/ 948279 w 11015443"/>
              <a:gd name="connsiteY4756" fmla="*/ 522218 h 8960833"/>
              <a:gd name="connsiteX4757" fmla="*/ 948279 w 11015443"/>
              <a:gd name="connsiteY4757" fmla="*/ 514706 h 8960833"/>
              <a:gd name="connsiteX4758" fmla="*/ 952058 w 11015443"/>
              <a:gd name="connsiteY4758" fmla="*/ 503809 h 8960833"/>
              <a:gd name="connsiteX4759" fmla="*/ 952446 w 11015443"/>
              <a:gd name="connsiteY4759" fmla="*/ 516346 h 8960833"/>
              <a:gd name="connsiteX4760" fmla="*/ 952882 w 11015443"/>
              <a:gd name="connsiteY4760" fmla="*/ 505501 h 8960833"/>
              <a:gd name="connsiteX4761" fmla="*/ 954141 w 11015443"/>
              <a:gd name="connsiteY4761" fmla="*/ 506718 h 8960833"/>
              <a:gd name="connsiteX4762" fmla="*/ 953705 w 11015443"/>
              <a:gd name="connsiteY4762" fmla="*/ 494181 h 8960833"/>
              <a:gd name="connsiteX4763" fmla="*/ 955682 w 11015443"/>
              <a:gd name="connsiteY4763" fmla="*/ 485213 h 8960833"/>
              <a:gd name="connsiteX4764" fmla="*/ 1401464 w 11015443"/>
              <a:gd name="connsiteY4764" fmla="*/ 223902 h 8960833"/>
              <a:gd name="connsiteX4765" fmla="*/ 1405992 w 11015443"/>
              <a:gd name="connsiteY4765" fmla="*/ 225128 h 8960833"/>
              <a:gd name="connsiteX4766" fmla="*/ 1418975 w 11015443"/>
              <a:gd name="connsiteY4766" fmla="*/ 225552 h 8960833"/>
              <a:gd name="connsiteX4767" fmla="*/ 1422754 w 11015443"/>
              <a:gd name="connsiteY4767" fmla="*/ 223911 h 8960833"/>
              <a:gd name="connsiteX4768" fmla="*/ 1413549 w 11015443"/>
              <a:gd name="connsiteY4768" fmla="*/ 222642 h 8960833"/>
              <a:gd name="connsiteX4769" fmla="*/ 1406439 w 11015443"/>
              <a:gd name="connsiteY4769" fmla="*/ 221273 h 8960833"/>
              <a:gd name="connsiteX4770" fmla="*/ 1406935 w 11015443"/>
              <a:gd name="connsiteY4770" fmla="*/ 220695 h 8960833"/>
              <a:gd name="connsiteX4771" fmla="*/ 1408902 w 11015443"/>
              <a:gd name="connsiteY4771" fmla="*/ 219542 h 8960833"/>
              <a:gd name="connsiteX4772" fmla="*/ 1416455 w 11015443"/>
              <a:gd name="connsiteY4772" fmla="*/ 221795 h 8960833"/>
              <a:gd name="connsiteX4773" fmla="*/ 1426532 w 11015443"/>
              <a:gd name="connsiteY4773" fmla="*/ 222642 h 8960833"/>
              <a:gd name="connsiteX4774" fmla="*/ 1439080 w 11015443"/>
              <a:gd name="connsiteY4774" fmla="*/ 223911 h 8960833"/>
              <a:gd name="connsiteX4775" fmla="*/ 1454534 w 11015443"/>
              <a:gd name="connsiteY4775" fmla="*/ 228091 h 8960833"/>
              <a:gd name="connsiteX4776" fmla="*/ 1450367 w 11015443"/>
              <a:gd name="connsiteY4776" fmla="*/ 231423 h 8960833"/>
              <a:gd name="connsiteX4777" fmla="*/ 1467081 w 11015443"/>
              <a:gd name="connsiteY4777" fmla="*/ 233116 h 8960833"/>
              <a:gd name="connsiteX4778" fmla="*/ 1470036 w 11015443"/>
              <a:gd name="connsiteY4778" fmla="*/ 235603 h 8960833"/>
              <a:gd name="connsiteX4779" fmla="*/ 1496390 w 11015443"/>
              <a:gd name="connsiteY4779" fmla="*/ 239782 h 8960833"/>
              <a:gd name="connsiteX4780" fmla="*/ 1498086 w 11015443"/>
              <a:gd name="connsiteY4780" fmla="*/ 243961 h 8960833"/>
              <a:gd name="connsiteX4781" fmla="*/ 1513976 w 11015443"/>
              <a:gd name="connsiteY4781" fmla="*/ 250256 h 8960833"/>
              <a:gd name="connsiteX4782" fmla="*/ 1513104 w 11015443"/>
              <a:gd name="connsiteY4782" fmla="*/ 250256 h 8960833"/>
              <a:gd name="connsiteX4783" fmla="*/ 1524440 w 11015443"/>
              <a:gd name="connsiteY4783" fmla="*/ 256551 h 8960833"/>
              <a:gd name="connsiteX4784" fmla="*/ 1530690 w 11015443"/>
              <a:gd name="connsiteY4784" fmla="*/ 260730 h 8960833"/>
              <a:gd name="connsiteX4785" fmla="*/ 1546580 w 11015443"/>
              <a:gd name="connsiteY4785" fmla="*/ 271152 h 8960833"/>
              <a:gd name="connsiteX4786" fmla="*/ 1545320 w 11015443"/>
              <a:gd name="connsiteY4786" fmla="*/ 269089 h 8960833"/>
              <a:gd name="connsiteX4787" fmla="*/ 1580056 w 11015443"/>
              <a:gd name="connsiteY4787" fmla="*/ 297972 h 8960833"/>
              <a:gd name="connsiteX4788" fmla="*/ 1609365 w 11015443"/>
              <a:gd name="connsiteY4788" fmla="*/ 333098 h 8960833"/>
              <a:gd name="connsiteX4789" fmla="*/ 1603939 w 11015443"/>
              <a:gd name="connsiteY4789" fmla="*/ 324740 h 8960833"/>
              <a:gd name="connsiteX4790" fmla="*/ 1620217 w 11015443"/>
              <a:gd name="connsiteY4790" fmla="*/ 347329 h 8960833"/>
              <a:gd name="connsiteX4791" fmla="*/ 1616050 w 11015443"/>
              <a:gd name="connsiteY4791" fmla="*/ 342303 h 8960833"/>
              <a:gd name="connsiteX4792" fmla="*/ 1619393 w 11015443"/>
              <a:gd name="connsiteY4792" fmla="*/ 352354 h 8960833"/>
              <a:gd name="connsiteX4793" fmla="*/ 1622349 w 11015443"/>
              <a:gd name="connsiteY4793" fmla="*/ 353624 h 8960833"/>
              <a:gd name="connsiteX4794" fmla="*/ 1622736 w 11015443"/>
              <a:gd name="connsiteY4794" fmla="*/ 356533 h 8960833"/>
              <a:gd name="connsiteX4795" fmla="*/ 1628598 w 11015443"/>
              <a:gd name="connsiteY4795" fmla="*/ 361136 h 8960833"/>
              <a:gd name="connsiteX4796" fmla="*/ 1653693 w 11015443"/>
              <a:gd name="connsiteY4796" fmla="*/ 407159 h 8960833"/>
              <a:gd name="connsiteX4797" fmla="*/ 1652045 w 11015443"/>
              <a:gd name="connsiteY4797" fmla="*/ 401287 h 8960833"/>
              <a:gd name="connsiteX4798" fmla="*/ 1650350 w 11015443"/>
              <a:gd name="connsiteY4798" fmla="*/ 395838 h 8960833"/>
              <a:gd name="connsiteX4799" fmla="*/ 1655388 w 11015443"/>
              <a:gd name="connsiteY4799" fmla="*/ 405890 h 8960833"/>
              <a:gd name="connsiteX4800" fmla="*/ 1655776 w 11015443"/>
              <a:gd name="connsiteY4800" fmla="*/ 402980 h 8960833"/>
              <a:gd name="connsiteX4801" fmla="*/ 1675445 w 11015443"/>
              <a:gd name="connsiteY4801" fmla="*/ 432657 h 8960833"/>
              <a:gd name="connsiteX4802" fmla="*/ 1696809 w 11015443"/>
              <a:gd name="connsiteY4802" fmla="*/ 457785 h 8960833"/>
              <a:gd name="connsiteX4803" fmla="*/ 1695550 w 11015443"/>
              <a:gd name="connsiteY4803" fmla="*/ 457362 h 8960833"/>
              <a:gd name="connsiteX4804" fmla="*/ 1710180 w 11015443"/>
              <a:gd name="connsiteY4804" fmla="*/ 469899 h 8960833"/>
              <a:gd name="connsiteX4805" fmla="*/ 1707661 w 11015443"/>
              <a:gd name="connsiteY4805" fmla="*/ 470746 h 8960833"/>
              <a:gd name="connsiteX4806" fmla="*/ 1739877 w 11015443"/>
              <a:gd name="connsiteY4806" fmla="*/ 502116 h 8960833"/>
              <a:gd name="connsiteX4807" fmla="*/ 1741137 w 11015443"/>
              <a:gd name="connsiteY4807" fmla="*/ 511321 h 8960833"/>
              <a:gd name="connsiteX4808" fmla="*/ 1758722 w 11015443"/>
              <a:gd name="connsiteY4808" fmla="*/ 528884 h 8960833"/>
              <a:gd name="connsiteX4809" fmla="*/ 1607282 w 11015443"/>
              <a:gd name="connsiteY4809" fmla="*/ 228091 h 8960833"/>
              <a:gd name="connsiteX4810" fmla="*/ 1600984 w 11015443"/>
              <a:gd name="connsiteY4810" fmla="*/ 228091 h 8960833"/>
              <a:gd name="connsiteX4811" fmla="*/ 1605150 w 11015443"/>
              <a:gd name="connsiteY4811" fmla="*/ 225551 h 8960833"/>
              <a:gd name="connsiteX4812" fmla="*/ 1607282 w 11015443"/>
              <a:gd name="connsiteY4812" fmla="*/ 228091 h 8960833"/>
              <a:gd name="connsiteX4813" fmla="*/ 1705190 w 11015443"/>
              <a:gd name="connsiteY4813" fmla="*/ 389596 h 8960833"/>
              <a:gd name="connsiteX4814" fmla="*/ 1705190 w 11015443"/>
              <a:gd name="connsiteY4814" fmla="*/ 392506 h 8960833"/>
              <a:gd name="connsiteX4815" fmla="*/ 1704318 w 11015443"/>
              <a:gd name="connsiteY4815" fmla="*/ 392506 h 8960833"/>
              <a:gd name="connsiteX4816" fmla="*/ 1749954 w 11015443"/>
              <a:gd name="connsiteY4816" fmla="*/ 448157 h 8960833"/>
              <a:gd name="connsiteX4817" fmla="*/ 1749081 w 11015443"/>
              <a:gd name="connsiteY4817" fmla="*/ 447311 h 8960833"/>
              <a:gd name="connsiteX4818" fmla="*/ 1749082 w 11015443"/>
              <a:gd name="connsiteY4818" fmla="*/ 447734 h 8960833"/>
              <a:gd name="connsiteX4819" fmla="*/ 1703494 w 11015443"/>
              <a:gd name="connsiteY4819" fmla="*/ 348598 h 8960833"/>
              <a:gd name="connsiteX4820" fmla="*/ 1700975 w 11015443"/>
              <a:gd name="connsiteY4820" fmla="*/ 349815 h 8960833"/>
              <a:gd name="connsiteX4821" fmla="*/ 1700975 w 11015443"/>
              <a:gd name="connsiteY4821" fmla="*/ 349022 h 8960833"/>
              <a:gd name="connsiteX4822" fmla="*/ 1702235 w 11015443"/>
              <a:gd name="connsiteY4822" fmla="*/ 338970 h 8960833"/>
              <a:gd name="connsiteX4823" fmla="*/ 1702426 w 11015443"/>
              <a:gd name="connsiteY4823" fmla="*/ 340233 h 8960833"/>
              <a:gd name="connsiteX4824" fmla="*/ 1702235 w 11015443"/>
              <a:gd name="connsiteY4824" fmla="*/ 340610 h 8960833"/>
              <a:gd name="connsiteX4825" fmla="*/ 1702235 w 11015443"/>
              <a:gd name="connsiteY4825" fmla="*/ 338970 h 8960833"/>
              <a:gd name="connsiteX4826" fmla="*/ 1818988 w 11015443"/>
              <a:gd name="connsiteY4826" fmla="*/ 476618 h 8960833"/>
              <a:gd name="connsiteX4827" fmla="*/ 1821507 w 11015443"/>
              <a:gd name="connsiteY4827" fmla="*/ 481643 h 8960833"/>
              <a:gd name="connsiteX4828" fmla="*/ 1816033 w 11015443"/>
              <a:gd name="connsiteY4828" fmla="*/ 483707 h 8960833"/>
              <a:gd name="connsiteX4829" fmla="*/ 1818988 w 11015443"/>
              <a:gd name="connsiteY4829" fmla="*/ 476618 h 8960833"/>
              <a:gd name="connsiteX4830" fmla="*/ 1862928 w 11015443"/>
              <a:gd name="connsiteY4830" fmla="*/ 468683 h 8960833"/>
              <a:gd name="connsiteX4831" fmla="*/ 1858326 w 11015443"/>
              <a:gd name="connsiteY4831" fmla="*/ 472438 h 8960833"/>
              <a:gd name="connsiteX4832" fmla="*/ 1859537 w 11015443"/>
              <a:gd name="connsiteY4832" fmla="*/ 468260 h 8960833"/>
              <a:gd name="connsiteX4833" fmla="*/ 1862928 w 11015443"/>
              <a:gd name="connsiteY4833" fmla="*/ 468683 h 8960833"/>
              <a:gd name="connsiteX4834" fmla="*/ 1711052 w 11015443"/>
              <a:gd name="connsiteY4834" fmla="*/ 202116 h 8960833"/>
              <a:gd name="connsiteX4835" fmla="*/ 1711093 w 11015443"/>
              <a:gd name="connsiteY4835" fmla="*/ 202298 h 8960833"/>
              <a:gd name="connsiteX4836" fmla="*/ 1710690 w 11015443"/>
              <a:gd name="connsiteY4836" fmla="*/ 202603 h 8960833"/>
              <a:gd name="connsiteX4837" fmla="*/ 1716865 w 11015443"/>
              <a:gd name="connsiteY4837" fmla="*/ 197937 h 8960833"/>
              <a:gd name="connsiteX4838" fmla="*/ 1711439 w 11015443"/>
              <a:gd name="connsiteY4838" fmla="*/ 205925 h 8960833"/>
              <a:gd name="connsiteX4839" fmla="*/ 1711440 w 11015443"/>
              <a:gd name="connsiteY4839" fmla="*/ 203809 h 8960833"/>
              <a:gd name="connsiteX4840" fmla="*/ 1711093 w 11015443"/>
              <a:gd name="connsiteY4840" fmla="*/ 202298 h 8960833"/>
              <a:gd name="connsiteX4841" fmla="*/ 1720856 w 11015443"/>
              <a:gd name="connsiteY4841" fmla="*/ 197058 h 8960833"/>
              <a:gd name="connsiteX4842" fmla="*/ 1719821 w 11015443"/>
              <a:gd name="connsiteY4842" fmla="*/ 199207 h 8960833"/>
              <a:gd name="connsiteX4843" fmla="*/ 1719384 w 11015443"/>
              <a:gd name="connsiteY4843" fmla="*/ 197091 h 8960833"/>
              <a:gd name="connsiteX4844" fmla="*/ 1720856 w 11015443"/>
              <a:gd name="connsiteY4844" fmla="*/ 197058 h 8960833"/>
              <a:gd name="connsiteX4845" fmla="*/ 1728589 w 11015443"/>
              <a:gd name="connsiteY4845" fmla="*/ 188733 h 8960833"/>
              <a:gd name="connsiteX4846" fmla="*/ 1727766 w 11015443"/>
              <a:gd name="connsiteY4846" fmla="*/ 190848 h 8960833"/>
              <a:gd name="connsiteX4847" fmla="*/ 1726070 w 11015443"/>
              <a:gd name="connsiteY4847" fmla="*/ 188732 h 8960833"/>
              <a:gd name="connsiteX4848" fmla="*/ 1728589 w 11015443"/>
              <a:gd name="connsiteY4848" fmla="*/ 188733 h 8960833"/>
              <a:gd name="connsiteX4849" fmla="*/ 1752473 w 11015443"/>
              <a:gd name="connsiteY4849" fmla="*/ 152760 h 8960833"/>
              <a:gd name="connsiteX4850" fmla="*/ 1749954 w 11015443"/>
              <a:gd name="connsiteY4850" fmla="*/ 155670 h 8960833"/>
              <a:gd name="connsiteX4851" fmla="*/ 1751601 w 11015443"/>
              <a:gd name="connsiteY4851" fmla="*/ 153607 h 8960833"/>
              <a:gd name="connsiteX4852" fmla="*/ 1922205 w 11015443"/>
              <a:gd name="connsiteY4852" fmla="*/ 389427 h 8960833"/>
              <a:gd name="connsiteX4853" fmla="*/ 1921769 w 11015443"/>
              <a:gd name="connsiteY4853" fmla="*/ 390442 h 8960833"/>
              <a:gd name="connsiteX4854" fmla="*/ 1921886 w 11015443"/>
              <a:gd name="connsiteY4854" fmla="*/ 389173 h 8960833"/>
              <a:gd name="connsiteX4855" fmla="*/ 1924842 w 11015443"/>
              <a:gd name="connsiteY4855" fmla="*/ 383301 h 8960833"/>
              <a:gd name="connsiteX4856" fmla="*/ 1924018 w 11015443"/>
              <a:gd name="connsiteY4856" fmla="*/ 392083 h 8960833"/>
              <a:gd name="connsiteX4857" fmla="*/ 1923115 w 11015443"/>
              <a:gd name="connsiteY4857" fmla="*/ 390152 h 8960833"/>
              <a:gd name="connsiteX4858" fmla="*/ 1922205 w 11015443"/>
              <a:gd name="connsiteY4858" fmla="*/ 389427 h 8960833"/>
              <a:gd name="connsiteX4859" fmla="*/ 1929432 w 11015443"/>
              <a:gd name="connsiteY4859" fmla="*/ 381628 h 8960833"/>
              <a:gd name="connsiteX4860" fmla="*/ 1929444 w 11015443"/>
              <a:gd name="connsiteY4860" fmla="*/ 383724 h 8960833"/>
              <a:gd name="connsiteX4861" fmla="*/ 1928184 w 11015443"/>
              <a:gd name="connsiteY4861" fmla="*/ 382031 h 8960833"/>
              <a:gd name="connsiteX4862" fmla="*/ 1929432 w 11015443"/>
              <a:gd name="connsiteY4862" fmla="*/ 381628 h 8960833"/>
              <a:gd name="connsiteX4863" fmla="*/ 1932351 w 11015443"/>
              <a:gd name="connsiteY4863" fmla="*/ 371610 h 8960833"/>
              <a:gd name="connsiteX4864" fmla="*/ 1932350 w 11015443"/>
              <a:gd name="connsiteY4864" fmla="*/ 373673 h 8960833"/>
              <a:gd name="connsiteX4865" fmla="*/ 1929831 w 11015443"/>
              <a:gd name="connsiteY4865" fmla="*/ 372404 h 8960833"/>
              <a:gd name="connsiteX4866" fmla="*/ 1932351 w 11015443"/>
              <a:gd name="connsiteY4866" fmla="*/ 371610 h 8960833"/>
              <a:gd name="connsiteX4867" fmla="*/ 1944510 w 11015443"/>
              <a:gd name="connsiteY4867" fmla="*/ 333945 h 8960833"/>
              <a:gd name="connsiteX4868" fmla="*/ 1942815 w 11015443"/>
              <a:gd name="connsiteY4868" fmla="*/ 336854 h 8960833"/>
              <a:gd name="connsiteX4869" fmla="*/ 1943638 w 11015443"/>
              <a:gd name="connsiteY4869" fmla="*/ 334791 h 8960833"/>
              <a:gd name="connsiteX4870" fmla="*/ 1783427 w 11015443"/>
              <a:gd name="connsiteY4870" fmla="*/ 0 h 8960833"/>
              <a:gd name="connsiteX4871" fmla="*/ 1783429 w 11015443"/>
              <a:gd name="connsiteY4871" fmla="*/ 36 h 8960833"/>
              <a:gd name="connsiteX4872" fmla="*/ 1771270 w 11015443"/>
              <a:gd name="connsiteY4872" fmla="*/ 110069 h 8960833"/>
              <a:gd name="connsiteX4873" fmla="*/ 1766667 w 11015443"/>
              <a:gd name="connsiteY4873" fmla="*/ 123876 h 8960833"/>
              <a:gd name="connsiteX4874" fmla="*/ 1766280 w 11015443"/>
              <a:gd name="connsiteY4874" fmla="*/ 124723 h 8960833"/>
              <a:gd name="connsiteX4875" fmla="*/ 1765844 w 11015443"/>
              <a:gd name="connsiteY4875" fmla="*/ 125146 h 8960833"/>
              <a:gd name="connsiteX4876" fmla="*/ 1763760 w 11015443"/>
              <a:gd name="connsiteY4876" fmla="*/ 129748 h 8960833"/>
              <a:gd name="connsiteX4877" fmla="*/ 1763761 w 11015443"/>
              <a:gd name="connsiteY4877" fmla="*/ 130172 h 8960833"/>
              <a:gd name="connsiteX4878" fmla="*/ 1763325 w 11015443"/>
              <a:gd name="connsiteY4878" fmla="*/ 130595 h 8960833"/>
              <a:gd name="connsiteX4879" fmla="*/ 1760805 w 11015443"/>
              <a:gd name="connsiteY4879" fmla="*/ 136044 h 8960833"/>
              <a:gd name="connsiteX4880" fmla="*/ 1761677 w 11015443"/>
              <a:gd name="connsiteY4880" fmla="*/ 138107 h 8960833"/>
              <a:gd name="connsiteX4881" fmla="*/ 1760418 w 11015443"/>
              <a:gd name="connsiteY4881" fmla="*/ 137260 h 8960833"/>
              <a:gd name="connsiteX4882" fmla="*/ 1760418 w 11015443"/>
              <a:gd name="connsiteY4882" fmla="*/ 137683 h 8960833"/>
              <a:gd name="connsiteX4883" fmla="*/ 1759546 w 11015443"/>
              <a:gd name="connsiteY4883" fmla="*/ 141492 h 8960833"/>
              <a:gd name="connsiteX4884" fmla="*/ 1758722 w 11015443"/>
              <a:gd name="connsiteY4884" fmla="*/ 141069 h 8960833"/>
              <a:gd name="connsiteX4885" fmla="*/ 1744092 w 11015443"/>
              <a:gd name="connsiteY4885" fmla="*/ 165298 h 8960833"/>
              <a:gd name="connsiteX4886" fmla="*/ 1743656 w 11015443"/>
              <a:gd name="connsiteY4886" fmla="*/ 168683 h 8960833"/>
              <a:gd name="connsiteX4887" fmla="*/ 1732804 w 11015443"/>
              <a:gd name="connsiteY4887" fmla="*/ 179951 h 8960833"/>
              <a:gd name="connsiteX4888" fmla="*/ 1725682 w 11015443"/>
              <a:gd name="connsiteY4888" fmla="*/ 186246 h 8960833"/>
              <a:gd name="connsiteX4889" fmla="*/ 1708920 w 11015443"/>
              <a:gd name="connsiteY4889" fmla="*/ 199630 h 8960833"/>
              <a:gd name="connsiteX4890" fmla="*/ 1708097 w 11015443"/>
              <a:gd name="connsiteY4890" fmla="*/ 200053 h 8960833"/>
              <a:gd name="connsiteX4891" fmla="*/ 1708533 w 11015443"/>
              <a:gd name="connsiteY4891" fmla="*/ 204232 h 8960833"/>
              <a:gd name="connsiteX4892" fmla="*/ 1710690 w 11015443"/>
              <a:gd name="connsiteY4892" fmla="*/ 202603 h 8960833"/>
              <a:gd name="connsiteX4893" fmla="*/ 1708533 w 11015443"/>
              <a:gd name="connsiteY4893" fmla="*/ 205502 h 8960833"/>
              <a:gd name="connsiteX4894" fmla="*/ 1704754 w 11015443"/>
              <a:gd name="connsiteY4894" fmla="*/ 204656 h 8960833"/>
              <a:gd name="connsiteX4895" fmla="*/ 1687604 w 11015443"/>
              <a:gd name="connsiteY4895" fmla="*/ 211744 h 8960833"/>
              <a:gd name="connsiteX4896" fmla="*/ 1687168 w 11015443"/>
              <a:gd name="connsiteY4896" fmla="*/ 211744 h 8960833"/>
              <a:gd name="connsiteX4897" fmla="*/ 1683002 w 11015443"/>
              <a:gd name="connsiteY4897" fmla="*/ 213437 h 8960833"/>
              <a:gd name="connsiteX4898" fmla="*/ 1681306 w 11015443"/>
              <a:gd name="connsiteY4898" fmla="*/ 219732 h 8960833"/>
              <a:gd name="connsiteX4899" fmla="*/ 1672974 w 11015443"/>
              <a:gd name="connsiteY4899" fmla="*/ 221795 h 8960833"/>
              <a:gd name="connsiteX4900" fmla="*/ 1671714 w 11015443"/>
              <a:gd name="connsiteY4900" fmla="*/ 224705 h 8960833"/>
              <a:gd name="connsiteX4901" fmla="*/ 1668372 w 11015443"/>
              <a:gd name="connsiteY4901" fmla="*/ 223488 h 8960833"/>
              <a:gd name="connsiteX4902" fmla="*/ 1666805 w 11015443"/>
              <a:gd name="connsiteY4902" fmla="*/ 225785 h 8960833"/>
              <a:gd name="connsiteX4903" fmla="*/ 1666676 w 11015443"/>
              <a:gd name="connsiteY4903" fmla="*/ 225974 h 8960833"/>
              <a:gd name="connsiteX4904" fmla="*/ 1666673 w 11015443"/>
              <a:gd name="connsiteY4904" fmla="*/ 225762 h 8960833"/>
              <a:gd name="connsiteX4905" fmla="*/ 1666615 w 11015443"/>
              <a:gd name="connsiteY4905" fmla="*/ 222377 h 8960833"/>
              <a:gd name="connsiteX4906" fmla="*/ 1667500 w 11015443"/>
              <a:gd name="connsiteY4906" fmla="*/ 218463 h 8960833"/>
              <a:gd name="connsiteX4907" fmla="*/ 1662074 w 11015443"/>
              <a:gd name="connsiteY4907" fmla="*/ 219732 h 8960833"/>
              <a:gd name="connsiteX4908" fmla="*/ 1662510 w 11015443"/>
              <a:gd name="connsiteY4908" fmla="*/ 220949 h 8960833"/>
              <a:gd name="connsiteX4909" fmla="*/ 1661250 w 11015443"/>
              <a:gd name="connsiteY4909" fmla="*/ 221372 h 8960833"/>
              <a:gd name="connsiteX4910" fmla="*/ 1661250 w 11015443"/>
              <a:gd name="connsiteY4910" fmla="*/ 220103 h 8960833"/>
              <a:gd name="connsiteX4911" fmla="*/ 1655776 w 11015443"/>
              <a:gd name="connsiteY4911" fmla="*/ 220949 h 8960833"/>
              <a:gd name="connsiteX4912" fmla="*/ 1659555 w 11015443"/>
              <a:gd name="connsiteY4912" fmla="*/ 230577 h 8960833"/>
              <a:gd name="connsiteX4913" fmla="*/ 1653693 w 11015443"/>
              <a:gd name="connsiteY4913" fmla="*/ 229307 h 8960833"/>
              <a:gd name="connsiteX4914" fmla="*/ 1641969 w 11015443"/>
              <a:gd name="connsiteY4914" fmla="*/ 231000 h 8960833"/>
              <a:gd name="connsiteX4915" fmla="*/ 1644924 w 11015443"/>
              <a:gd name="connsiteY4915" fmla="*/ 229307 h 8960833"/>
              <a:gd name="connsiteX4916" fmla="*/ 1636979 w 11015443"/>
              <a:gd name="connsiteY4916" fmla="*/ 230577 h 8960833"/>
              <a:gd name="connsiteX4917" fmla="*/ 1638239 w 11015443"/>
              <a:gd name="connsiteY4917" fmla="*/ 224705 h 8960833"/>
              <a:gd name="connsiteX4918" fmla="*/ 1632764 w 11015443"/>
              <a:gd name="connsiteY4918" fmla="*/ 225128 h 8960833"/>
              <a:gd name="connsiteX4919" fmla="*/ 1628162 w 11015443"/>
              <a:gd name="connsiteY4919" fmla="*/ 226821 h 8960833"/>
              <a:gd name="connsiteX4920" fmla="*/ 1623559 w 11015443"/>
              <a:gd name="connsiteY4920" fmla="*/ 231423 h 8960833"/>
              <a:gd name="connsiteX4921" fmla="*/ 1635283 w 11015443"/>
              <a:gd name="connsiteY4921" fmla="*/ 229307 h 8960833"/>
              <a:gd name="connsiteX4922" fmla="*/ 1631553 w 11015443"/>
              <a:gd name="connsiteY4922" fmla="*/ 231847 h 8960833"/>
              <a:gd name="connsiteX4923" fmla="*/ 1627339 w 11015443"/>
              <a:gd name="connsiteY4923" fmla="*/ 234333 h 8960833"/>
              <a:gd name="connsiteX4924" fmla="*/ 1616486 w 11015443"/>
              <a:gd name="connsiteY4924" fmla="*/ 232270 h 8960833"/>
              <a:gd name="connsiteX4925" fmla="*/ 1620653 w 11015443"/>
              <a:gd name="connsiteY4925" fmla="*/ 231000 h 8960833"/>
              <a:gd name="connsiteX4926" fmla="*/ 1615615 w 11015443"/>
              <a:gd name="connsiteY4926" fmla="*/ 228937 h 8960833"/>
              <a:gd name="connsiteX4927" fmla="*/ 1626079 w 11015443"/>
              <a:gd name="connsiteY4927" fmla="*/ 223488 h 8960833"/>
              <a:gd name="connsiteX4928" fmla="*/ 1627774 w 11015443"/>
              <a:gd name="connsiteY4928" fmla="*/ 222218 h 8960833"/>
              <a:gd name="connsiteX4929" fmla="*/ 1619393 w 11015443"/>
              <a:gd name="connsiteY4929" fmla="*/ 221372 h 8960833"/>
              <a:gd name="connsiteX4930" fmla="*/ 1618570 w 11015443"/>
              <a:gd name="connsiteY4930" fmla="*/ 221795 h 8960833"/>
              <a:gd name="connsiteX4931" fmla="*/ 1611884 w 11015443"/>
              <a:gd name="connsiteY4931" fmla="*/ 227667 h 8960833"/>
              <a:gd name="connsiteX4932" fmla="*/ 1611448 w 11015443"/>
              <a:gd name="connsiteY4932" fmla="*/ 220949 h 8960833"/>
              <a:gd name="connsiteX4933" fmla="*/ 1603067 w 11015443"/>
              <a:gd name="connsiteY4933" fmla="*/ 222219 h 8960833"/>
              <a:gd name="connsiteX4934" fmla="*/ 1594735 w 11015443"/>
              <a:gd name="connsiteY4934" fmla="*/ 222642 h 8960833"/>
              <a:gd name="connsiteX4935" fmla="*/ 1597205 w 11015443"/>
              <a:gd name="connsiteY4935" fmla="*/ 224705 h 8960833"/>
              <a:gd name="connsiteX4936" fmla="*/ 1589260 w 11015443"/>
              <a:gd name="connsiteY4936" fmla="*/ 222218 h 8960833"/>
              <a:gd name="connsiteX4937" fmla="*/ 1590132 w 11015443"/>
              <a:gd name="connsiteY4937" fmla="*/ 216770 h 8960833"/>
              <a:gd name="connsiteX4938" fmla="*/ 1581751 w 11015443"/>
              <a:gd name="connsiteY4938" fmla="*/ 218040 h 8960833"/>
              <a:gd name="connsiteX4939" fmla="*/ 1584658 w 11015443"/>
              <a:gd name="connsiteY4939" fmla="*/ 213861 h 8960833"/>
              <a:gd name="connsiteX4940" fmla="*/ 1579668 w 11015443"/>
              <a:gd name="connsiteY4940" fmla="*/ 217193 h 8960833"/>
              <a:gd name="connsiteX4941" fmla="*/ 1574194 w 11015443"/>
              <a:gd name="connsiteY4941" fmla="*/ 208835 h 8960833"/>
              <a:gd name="connsiteX4942" fmla="*/ 1572934 w 11015443"/>
              <a:gd name="connsiteY4942" fmla="*/ 213437 h 8960833"/>
              <a:gd name="connsiteX4943" fmla="*/ 1566249 w 11015443"/>
              <a:gd name="connsiteY4943" fmla="*/ 209258 h 8960833"/>
              <a:gd name="connsiteX4944" fmla="*/ 1573370 w 11015443"/>
              <a:gd name="connsiteY4944" fmla="*/ 203809 h 8960833"/>
              <a:gd name="connsiteX4945" fmla="*/ 1570028 w 11015443"/>
              <a:gd name="connsiteY4945" fmla="*/ 201693 h 8960833"/>
              <a:gd name="connsiteX4946" fmla="*/ 1557916 w 11015443"/>
              <a:gd name="connsiteY4946" fmla="*/ 202540 h 8960833"/>
              <a:gd name="connsiteX4947" fmla="*/ 1562082 w 11015443"/>
              <a:gd name="connsiteY4947" fmla="*/ 199630 h 8960833"/>
              <a:gd name="connsiteX4948" fmla="*/ 1552878 w 11015443"/>
              <a:gd name="connsiteY4948" fmla="*/ 195874 h 8960833"/>
              <a:gd name="connsiteX4949" fmla="*/ 1542849 w 11015443"/>
              <a:gd name="connsiteY4949" fmla="*/ 185400 h 8960833"/>
              <a:gd name="connsiteX4950" fmla="*/ 1543673 w 11015443"/>
              <a:gd name="connsiteY4950" fmla="*/ 186246 h 8960833"/>
              <a:gd name="connsiteX4951" fmla="*/ 1543237 w 11015443"/>
              <a:gd name="connsiteY4951" fmla="*/ 183707 h 8960833"/>
              <a:gd name="connsiteX4952" fmla="*/ 1539894 w 11015443"/>
              <a:gd name="connsiteY4952" fmla="*/ 179528 h 8960833"/>
              <a:gd name="connsiteX4953" fmla="*/ 1541590 w 11015443"/>
              <a:gd name="connsiteY4953" fmla="*/ 180797 h 8960833"/>
              <a:gd name="connsiteX4954" fmla="*/ 1536988 w 11015443"/>
              <a:gd name="connsiteY4954" fmla="*/ 177041 h 8960833"/>
              <a:gd name="connsiteX4955" fmla="*/ 1533209 w 11015443"/>
              <a:gd name="connsiteY4955" fmla="*/ 172439 h 8960833"/>
              <a:gd name="connsiteX4956" fmla="*/ 1538247 w 11015443"/>
              <a:gd name="connsiteY4956" fmla="*/ 175349 h 8960833"/>
              <a:gd name="connsiteX4957" fmla="*/ 1533645 w 11015443"/>
              <a:gd name="connsiteY4957" fmla="*/ 169477 h 8960833"/>
              <a:gd name="connsiteX4958" fmla="*/ 1529430 w 11015443"/>
              <a:gd name="connsiteY4958" fmla="*/ 168260 h 8960833"/>
              <a:gd name="connsiteX4959" fmla="*/ 1529430 w 11015443"/>
              <a:gd name="connsiteY4959" fmla="*/ 163234 h 8960833"/>
              <a:gd name="connsiteX4960" fmla="*/ 1523181 w 11015443"/>
              <a:gd name="connsiteY4960" fmla="*/ 155669 h 8960833"/>
              <a:gd name="connsiteX4961" fmla="*/ 1524440 w 11015443"/>
              <a:gd name="connsiteY4961" fmla="*/ 153606 h 8960833"/>
              <a:gd name="connsiteX4962" fmla="*/ 1528171 w 11015443"/>
              <a:gd name="connsiteY4962" fmla="*/ 159902 h 8960833"/>
              <a:gd name="connsiteX4963" fmla="*/ 1530302 w 11015443"/>
              <a:gd name="connsiteY4963" fmla="*/ 164874 h 8960833"/>
              <a:gd name="connsiteX4964" fmla="*/ 1536116 w 11015443"/>
              <a:gd name="connsiteY4964" fmla="*/ 162388 h 8960833"/>
              <a:gd name="connsiteX4965" fmla="*/ 1531949 w 11015443"/>
              <a:gd name="connsiteY4965" fmla="*/ 157362 h 8960833"/>
              <a:gd name="connsiteX4966" fmla="*/ 1527783 w 11015443"/>
              <a:gd name="connsiteY4966" fmla="*/ 153183 h 8960833"/>
              <a:gd name="connsiteX4967" fmla="*/ 1525532 w 11015443"/>
              <a:gd name="connsiteY4967" fmla="*/ 151175 h 8960833"/>
              <a:gd name="connsiteX4968" fmla="*/ 1971688 w 11015443"/>
              <a:gd name="connsiteY4968" fmla="*/ 183284 h 8960833"/>
              <a:gd name="connsiteX4969" fmla="*/ 1969169 w 11015443"/>
              <a:gd name="connsiteY4969" fmla="*/ 188732 h 8960833"/>
              <a:gd name="connsiteX4970" fmla="*/ 1973384 w 11015443"/>
              <a:gd name="connsiteY4970" fmla="*/ 195874 h 8960833"/>
              <a:gd name="connsiteX4971" fmla="*/ 1964179 w 11015443"/>
              <a:gd name="connsiteY4971" fmla="*/ 280780 h 8960833"/>
              <a:gd name="connsiteX4972" fmla="*/ 1954102 w 11015443"/>
              <a:gd name="connsiteY4972" fmla="*/ 305907 h 8960833"/>
              <a:gd name="connsiteX4973" fmla="*/ 1954102 w 11015443"/>
              <a:gd name="connsiteY4973" fmla="*/ 306754 h 8960833"/>
              <a:gd name="connsiteX4974" fmla="*/ 1953715 w 11015443"/>
              <a:gd name="connsiteY4974" fmla="*/ 307177 h 8960833"/>
              <a:gd name="connsiteX4975" fmla="*/ 1952019 w 11015443"/>
              <a:gd name="connsiteY4975" fmla="*/ 311356 h 8960833"/>
              <a:gd name="connsiteX4976" fmla="*/ 1952019 w 11015443"/>
              <a:gd name="connsiteY4976" fmla="*/ 311779 h 8960833"/>
              <a:gd name="connsiteX4977" fmla="*/ 1951632 w 11015443"/>
              <a:gd name="connsiteY4977" fmla="*/ 312203 h 8960833"/>
              <a:gd name="connsiteX4978" fmla="*/ 1949500 w 11015443"/>
              <a:gd name="connsiteY4978" fmla="*/ 317175 h 8960833"/>
              <a:gd name="connsiteX4979" fmla="*/ 1950372 w 11015443"/>
              <a:gd name="connsiteY4979" fmla="*/ 318868 h 8960833"/>
              <a:gd name="connsiteX4980" fmla="*/ 1949113 w 11015443"/>
              <a:gd name="connsiteY4980" fmla="*/ 318022 h 8960833"/>
              <a:gd name="connsiteX4981" fmla="*/ 1949113 w 11015443"/>
              <a:gd name="connsiteY4981" fmla="*/ 318445 h 8960833"/>
              <a:gd name="connsiteX4982" fmla="*/ 1948677 w 11015443"/>
              <a:gd name="connsiteY4982" fmla="*/ 321778 h 8960833"/>
              <a:gd name="connsiteX4983" fmla="*/ 1947853 w 11015443"/>
              <a:gd name="connsiteY4983" fmla="*/ 321407 h 8960833"/>
              <a:gd name="connsiteX4984" fmla="*/ 1941991 w 11015443"/>
              <a:gd name="connsiteY4984" fmla="*/ 335585 h 8960833"/>
              <a:gd name="connsiteX4985" fmla="*/ 1937825 w 11015443"/>
              <a:gd name="connsiteY4985" fmla="*/ 346059 h 8960833"/>
              <a:gd name="connsiteX4986" fmla="*/ 1938212 w 11015443"/>
              <a:gd name="connsiteY4986" fmla="*/ 349392 h 8960833"/>
              <a:gd name="connsiteX4987" fmla="*/ 1927361 w 11015443"/>
              <a:gd name="connsiteY4987" fmla="*/ 370340 h 8960833"/>
              <a:gd name="connsiteX4988" fmla="*/ 1918544 w 11015443"/>
              <a:gd name="connsiteY4988" fmla="*/ 388750 h 8960833"/>
              <a:gd name="connsiteX4989" fmla="*/ 1921063 w 11015443"/>
              <a:gd name="connsiteY4989" fmla="*/ 392083 h 8960833"/>
              <a:gd name="connsiteX4990" fmla="*/ 1921769 w 11015443"/>
              <a:gd name="connsiteY4990" fmla="*/ 390442 h 8960833"/>
              <a:gd name="connsiteX4991" fmla="*/ 1921499 w 11015443"/>
              <a:gd name="connsiteY4991" fmla="*/ 393352 h 8960833"/>
              <a:gd name="connsiteX4992" fmla="*/ 1918156 w 11015443"/>
              <a:gd name="connsiteY4992" fmla="*/ 394199 h 8960833"/>
              <a:gd name="connsiteX4993" fmla="*/ 1908079 w 11015443"/>
              <a:gd name="connsiteY4993" fmla="*/ 408006 h 8960833"/>
              <a:gd name="connsiteX4994" fmla="*/ 1907692 w 11015443"/>
              <a:gd name="connsiteY4994" fmla="*/ 408006 h 8960833"/>
              <a:gd name="connsiteX4995" fmla="*/ 1905173 w 11015443"/>
              <a:gd name="connsiteY4995" fmla="*/ 411762 h 8960833"/>
              <a:gd name="connsiteX4996" fmla="*/ 1907692 w 11015443"/>
              <a:gd name="connsiteY4996" fmla="*/ 417634 h 8960833"/>
              <a:gd name="connsiteX4997" fmla="*/ 1902653 w 11015443"/>
              <a:gd name="connsiteY4997" fmla="*/ 423453 h 8960833"/>
              <a:gd name="connsiteX4998" fmla="*/ 1903477 w 11015443"/>
              <a:gd name="connsiteY4998" fmla="*/ 426415 h 8960833"/>
              <a:gd name="connsiteX4999" fmla="*/ 1900134 w 11015443"/>
              <a:gd name="connsiteY4999" fmla="*/ 427632 h 8960833"/>
              <a:gd name="connsiteX5000" fmla="*/ 1900570 w 11015443"/>
              <a:gd name="connsiteY5000" fmla="*/ 430594 h 8960833"/>
              <a:gd name="connsiteX5001" fmla="*/ 1896404 w 11015443"/>
              <a:gd name="connsiteY5001" fmla="*/ 424299 h 8960833"/>
              <a:gd name="connsiteX5002" fmla="*/ 1893013 w 11015443"/>
              <a:gd name="connsiteY5002" fmla="*/ 428478 h 8960833"/>
              <a:gd name="connsiteX5003" fmla="*/ 1893885 w 11015443"/>
              <a:gd name="connsiteY5003" fmla="*/ 429325 h 8960833"/>
              <a:gd name="connsiteX5004" fmla="*/ 1893449 w 11015443"/>
              <a:gd name="connsiteY5004" fmla="*/ 430171 h 8960833"/>
              <a:gd name="connsiteX5005" fmla="*/ 1892625 w 11015443"/>
              <a:gd name="connsiteY5005" fmla="*/ 429325 h 8960833"/>
              <a:gd name="connsiteX5006" fmla="*/ 1889283 w 11015443"/>
              <a:gd name="connsiteY5006" fmla="*/ 433081 h 8960833"/>
              <a:gd name="connsiteX5007" fmla="*/ 1898487 w 11015443"/>
              <a:gd name="connsiteY5007" fmla="*/ 438106 h 8960833"/>
              <a:gd name="connsiteX5008" fmla="*/ 1893449 w 11015443"/>
              <a:gd name="connsiteY5008" fmla="*/ 440645 h 8960833"/>
              <a:gd name="connsiteX5009" fmla="*/ 1886763 w 11015443"/>
              <a:gd name="connsiteY5009" fmla="*/ 449004 h 8960833"/>
              <a:gd name="connsiteX5010" fmla="*/ 1887587 w 11015443"/>
              <a:gd name="connsiteY5010" fmla="*/ 445671 h 8960833"/>
              <a:gd name="connsiteX5011" fmla="*/ 1885068 w 11015443"/>
              <a:gd name="connsiteY5011" fmla="*/ 448157 h 8960833"/>
              <a:gd name="connsiteX5012" fmla="*/ 1882985 w 11015443"/>
              <a:gd name="connsiteY5012" fmla="*/ 451490 h 8960833"/>
              <a:gd name="connsiteX5013" fmla="*/ 1880078 w 11015443"/>
              <a:gd name="connsiteY5013" fmla="*/ 446465 h 8960833"/>
              <a:gd name="connsiteX5014" fmla="*/ 1874604 w 11015443"/>
              <a:gd name="connsiteY5014" fmla="*/ 454029 h 8960833"/>
              <a:gd name="connsiteX5015" fmla="*/ 1874604 w 11015443"/>
              <a:gd name="connsiteY5015" fmla="*/ 460271 h 8960833"/>
              <a:gd name="connsiteX5016" fmla="*/ 1881337 w 11015443"/>
              <a:gd name="connsiteY5016" fmla="*/ 451490 h 8960833"/>
              <a:gd name="connsiteX5017" fmla="*/ 1880078 w 11015443"/>
              <a:gd name="connsiteY5017" fmla="*/ 455669 h 8960833"/>
              <a:gd name="connsiteX5018" fmla="*/ 1878818 w 11015443"/>
              <a:gd name="connsiteY5018" fmla="*/ 459848 h 8960833"/>
              <a:gd name="connsiteX5019" fmla="*/ 1870001 w 11015443"/>
              <a:gd name="connsiteY5019" fmla="*/ 464874 h 8960833"/>
              <a:gd name="connsiteX5020" fmla="*/ 1872133 w 11015443"/>
              <a:gd name="connsiteY5020" fmla="*/ 461118 h 8960833"/>
              <a:gd name="connsiteX5021" fmla="*/ 1867094 w 11015443"/>
              <a:gd name="connsiteY5021" fmla="*/ 462811 h 8960833"/>
              <a:gd name="connsiteX5022" fmla="*/ 1870437 w 11015443"/>
              <a:gd name="connsiteY5022" fmla="*/ 452336 h 8960833"/>
              <a:gd name="connsiteX5023" fmla="*/ 1870873 w 11015443"/>
              <a:gd name="connsiteY5023" fmla="*/ 450644 h 8960833"/>
              <a:gd name="connsiteX5024" fmla="*/ 1864575 w 11015443"/>
              <a:gd name="connsiteY5024" fmla="*/ 455246 h 8960833"/>
              <a:gd name="connsiteX5025" fmla="*/ 1864575 w 11015443"/>
              <a:gd name="connsiteY5025" fmla="*/ 456092 h 8960833"/>
              <a:gd name="connsiteX5026" fmla="*/ 1863752 w 11015443"/>
              <a:gd name="connsiteY5026" fmla="*/ 464874 h 8960833"/>
              <a:gd name="connsiteX5027" fmla="*/ 1859150 w 11015443"/>
              <a:gd name="connsiteY5027" fmla="*/ 459848 h 8960833"/>
              <a:gd name="connsiteX5028" fmla="*/ 1854547 w 11015443"/>
              <a:gd name="connsiteY5028" fmla="*/ 466143 h 8960833"/>
              <a:gd name="connsiteX5029" fmla="*/ 1849121 w 11015443"/>
              <a:gd name="connsiteY5029" fmla="*/ 472015 h 8960833"/>
              <a:gd name="connsiteX5030" fmla="*/ 1852028 w 11015443"/>
              <a:gd name="connsiteY5030" fmla="*/ 472015 h 8960833"/>
              <a:gd name="connsiteX5031" fmla="*/ 1845343 w 11015443"/>
              <a:gd name="connsiteY5031" fmla="*/ 475348 h 8960833"/>
              <a:gd name="connsiteX5032" fmla="*/ 1842387 w 11015443"/>
              <a:gd name="connsiteY5032" fmla="*/ 470746 h 8960833"/>
              <a:gd name="connsiteX5033" fmla="*/ 1837785 w 11015443"/>
              <a:gd name="connsiteY5033" fmla="*/ 477464 h 8960833"/>
              <a:gd name="connsiteX5034" fmla="*/ 1836962 w 11015443"/>
              <a:gd name="connsiteY5034" fmla="*/ 472439 h 8960833"/>
              <a:gd name="connsiteX5035" fmla="*/ 1835702 w 11015443"/>
              <a:gd name="connsiteY5035" fmla="*/ 478258 h 8960833"/>
              <a:gd name="connsiteX5036" fmla="*/ 1826933 w 11015443"/>
              <a:gd name="connsiteY5036" fmla="*/ 475771 h 8960833"/>
              <a:gd name="connsiteX5037" fmla="*/ 1829017 w 11015443"/>
              <a:gd name="connsiteY5037" fmla="*/ 479951 h 8960833"/>
              <a:gd name="connsiteX5038" fmla="*/ 1821895 w 11015443"/>
              <a:gd name="connsiteY5038" fmla="*/ 481220 h 8960833"/>
              <a:gd name="connsiteX5039" fmla="*/ 1823155 w 11015443"/>
              <a:gd name="connsiteY5039" fmla="*/ 472439 h 8960833"/>
              <a:gd name="connsiteX5040" fmla="*/ 1819376 w 11015443"/>
              <a:gd name="connsiteY5040" fmla="*/ 473285 h 8960833"/>
              <a:gd name="connsiteX5041" fmla="*/ 1811867 w 11015443"/>
              <a:gd name="connsiteY5041" fmla="*/ 482490 h 8960833"/>
              <a:gd name="connsiteX5042" fmla="*/ 1812690 w 11015443"/>
              <a:gd name="connsiteY5042" fmla="*/ 477464 h 8960833"/>
              <a:gd name="connsiteX5043" fmla="*/ 1803922 w 11015443"/>
              <a:gd name="connsiteY5043" fmla="*/ 480797 h 8960833"/>
              <a:gd name="connsiteX5044" fmla="*/ 1790502 w 11015443"/>
              <a:gd name="connsiteY5044" fmla="*/ 479527 h 8960833"/>
              <a:gd name="connsiteX5045" fmla="*/ 1791762 w 11015443"/>
              <a:gd name="connsiteY5045" fmla="*/ 479527 h 8960833"/>
              <a:gd name="connsiteX5046" fmla="*/ 1785076 w 11015443"/>
              <a:gd name="connsiteY5046" fmla="*/ 477041 h 8960833"/>
              <a:gd name="connsiteX5047" fmla="*/ 1787160 w 11015443"/>
              <a:gd name="connsiteY5047" fmla="*/ 477041 h 8960833"/>
              <a:gd name="connsiteX5048" fmla="*/ 1781734 w 11015443"/>
              <a:gd name="connsiteY5048" fmla="*/ 476618 h 8960833"/>
              <a:gd name="connsiteX5049" fmla="*/ 1776308 w 11015443"/>
              <a:gd name="connsiteY5049" fmla="*/ 475772 h 8960833"/>
              <a:gd name="connsiteX5050" fmla="*/ 1781734 w 11015443"/>
              <a:gd name="connsiteY5050" fmla="*/ 474925 h 8960833"/>
              <a:gd name="connsiteX5051" fmla="*/ 1770882 w 11015443"/>
              <a:gd name="connsiteY5051" fmla="*/ 474925 h 8960833"/>
              <a:gd name="connsiteX5052" fmla="*/ 1768363 w 11015443"/>
              <a:gd name="connsiteY5052" fmla="*/ 470746 h 8960833"/>
              <a:gd name="connsiteX5053" fmla="*/ 1759158 w 11015443"/>
              <a:gd name="connsiteY5053" fmla="*/ 468260 h 8960833"/>
              <a:gd name="connsiteX5054" fmla="*/ 1759158 w 11015443"/>
              <a:gd name="connsiteY5054" fmla="*/ 465720 h 8960833"/>
              <a:gd name="connsiteX5055" fmla="*/ 1770010 w 11015443"/>
              <a:gd name="connsiteY5055" fmla="*/ 471592 h 8960833"/>
              <a:gd name="connsiteX5056" fmla="*/ 1773353 w 11015443"/>
              <a:gd name="connsiteY5056" fmla="*/ 466144 h 8960833"/>
              <a:gd name="connsiteX5057" fmla="*/ 1751601 w 11015443"/>
              <a:gd name="connsiteY5057" fmla="*/ 461964 h 8960833"/>
              <a:gd name="connsiteX5058" fmla="*/ 1746611 w 11015443"/>
              <a:gd name="connsiteY5058" fmla="*/ 454876 h 8960833"/>
              <a:gd name="connsiteX5059" fmla="*/ 1745351 w 11015443"/>
              <a:gd name="connsiteY5059" fmla="*/ 455246 h 8960833"/>
              <a:gd name="connsiteX5060" fmla="*/ 1746611 w 11015443"/>
              <a:gd name="connsiteY5060" fmla="*/ 452336 h 8960833"/>
              <a:gd name="connsiteX5061" fmla="*/ 1744479 w 11015443"/>
              <a:gd name="connsiteY5061" fmla="*/ 451490 h 8960833"/>
              <a:gd name="connsiteX5062" fmla="*/ 1745739 w 11015443"/>
              <a:gd name="connsiteY5062" fmla="*/ 451067 h 8960833"/>
              <a:gd name="connsiteX5063" fmla="*/ 1743656 w 11015443"/>
              <a:gd name="connsiteY5063" fmla="*/ 450273 h 8960833"/>
              <a:gd name="connsiteX5064" fmla="*/ 1749082 w 11015443"/>
              <a:gd name="connsiteY5064" fmla="*/ 449004 h 8960833"/>
              <a:gd name="connsiteX5065" fmla="*/ 1749518 w 11015443"/>
              <a:gd name="connsiteY5065" fmla="*/ 451490 h 8960833"/>
              <a:gd name="connsiteX5066" fmla="*/ 1752473 w 11015443"/>
              <a:gd name="connsiteY5066" fmla="*/ 450644 h 8960833"/>
              <a:gd name="connsiteX5067" fmla="*/ 1750341 w 11015443"/>
              <a:gd name="connsiteY5067" fmla="*/ 448580 h 8960833"/>
              <a:gd name="connsiteX5068" fmla="*/ 1749081 w 11015443"/>
              <a:gd name="connsiteY5068" fmla="*/ 448581 h 8960833"/>
              <a:gd name="connsiteX5069" fmla="*/ 1749081 w 11015443"/>
              <a:gd name="connsiteY5069" fmla="*/ 448157 h 8960833"/>
              <a:gd name="connsiteX5070" fmla="*/ 1743402 w 11015443"/>
              <a:gd name="connsiteY5070" fmla="*/ 446167 h 8960833"/>
              <a:gd name="connsiteX5071" fmla="*/ 1741137 w 11015443"/>
              <a:gd name="connsiteY5071" fmla="*/ 448581 h 8960833"/>
              <a:gd name="connsiteX5072" fmla="*/ 1739490 w 11015443"/>
              <a:gd name="connsiteY5072" fmla="*/ 443978 h 8960833"/>
              <a:gd name="connsiteX5073" fmla="*/ 1729025 w 11015443"/>
              <a:gd name="connsiteY5073" fmla="*/ 437260 h 8960833"/>
              <a:gd name="connsiteX5074" fmla="*/ 1731544 w 11015443"/>
              <a:gd name="connsiteY5074" fmla="*/ 436043 h 8960833"/>
              <a:gd name="connsiteX5075" fmla="*/ 1725683 w 11015443"/>
              <a:gd name="connsiteY5075" fmla="*/ 424299 h 8960833"/>
              <a:gd name="connsiteX5076" fmla="*/ 1720644 w 11015443"/>
              <a:gd name="connsiteY5076" fmla="*/ 422236 h 8960833"/>
              <a:gd name="connsiteX5077" fmla="*/ 1721468 w 11015443"/>
              <a:gd name="connsiteY5077" fmla="*/ 421390 h 8960833"/>
              <a:gd name="connsiteX5078" fmla="*/ 1718125 w 11015443"/>
              <a:gd name="connsiteY5078" fmla="*/ 419697 h 8960833"/>
              <a:gd name="connsiteX5079" fmla="*/ 1720256 w 11015443"/>
              <a:gd name="connsiteY5079" fmla="*/ 418057 h 8960833"/>
              <a:gd name="connsiteX5080" fmla="*/ 1713522 w 11015443"/>
              <a:gd name="connsiteY5080" fmla="*/ 405467 h 8960833"/>
              <a:gd name="connsiteX5081" fmla="*/ 1708920 w 11015443"/>
              <a:gd name="connsiteY5081" fmla="*/ 403827 h 8960833"/>
              <a:gd name="connsiteX5082" fmla="*/ 1711052 w 11015443"/>
              <a:gd name="connsiteY5082" fmla="*/ 397532 h 8960833"/>
              <a:gd name="connsiteX5083" fmla="*/ 1706450 w 11015443"/>
              <a:gd name="connsiteY5083" fmla="*/ 393775 h 8960833"/>
              <a:gd name="connsiteX5084" fmla="*/ 1708920 w 11015443"/>
              <a:gd name="connsiteY5084" fmla="*/ 393352 h 8960833"/>
              <a:gd name="connsiteX5085" fmla="*/ 1708920 w 11015443"/>
              <a:gd name="connsiteY5085" fmla="*/ 387480 h 8960833"/>
              <a:gd name="connsiteX5086" fmla="*/ 1707273 w 11015443"/>
              <a:gd name="connsiteY5086" fmla="*/ 382032 h 8960833"/>
              <a:gd name="connsiteX5087" fmla="*/ 1703930 w 11015443"/>
              <a:gd name="connsiteY5087" fmla="*/ 382878 h 8960833"/>
              <a:gd name="connsiteX5088" fmla="*/ 1701847 w 11015443"/>
              <a:gd name="connsiteY5088" fmla="*/ 387903 h 8960833"/>
              <a:gd name="connsiteX5089" fmla="*/ 1703930 w 11015443"/>
              <a:gd name="connsiteY5089" fmla="*/ 376636 h 8960833"/>
              <a:gd name="connsiteX5090" fmla="*/ 1705190 w 11015443"/>
              <a:gd name="connsiteY5090" fmla="*/ 380392 h 8960833"/>
              <a:gd name="connsiteX5091" fmla="*/ 1705190 w 11015443"/>
              <a:gd name="connsiteY5091" fmla="*/ 368225 h 8960833"/>
              <a:gd name="connsiteX5092" fmla="*/ 1708533 w 11015443"/>
              <a:gd name="connsiteY5092" fmla="*/ 372404 h 8960833"/>
              <a:gd name="connsiteX5093" fmla="*/ 1706837 w 11015443"/>
              <a:gd name="connsiteY5093" fmla="*/ 368224 h 8960833"/>
              <a:gd name="connsiteX5094" fmla="*/ 1708097 w 11015443"/>
              <a:gd name="connsiteY5094" fmla="*/ 368648 h 8960833"/>
              <a:gd name="connsiteX5095" fmla="*/ 1704754 w 11015443"/>
              <a:gd name="connsiteY5095" fmla="*/ 364045 h 8960833"/>
              <a:gd name="connsiteX5096" fmla="*/ 1703930 w 11015443"/>
              <a:gd name="connsiteY5096" fmla="*/ 356533 h 8960833"/>
              <a:gd name="connsiteX5097" fmla="*/ 1704754 w 11015443"/>
              <a:gd name="connsiteY5097" fmla="*/ 356957 h 8960833"/>
              <a:gd name="connsiteX5098" fmla="*/ 1703058 w 11015443"/>
              <a:gd name="connsiteY5098" fmla="*/ 351931 h 8960833"/>
              <a:gd name="connsiteX5099" fmla="*/ 1703142 w 11015443"/>
              <a:gd name="connsiteY5099" fmla="*/ 351832 h 8960833"/>
              <a:gd name="connsiteX5100" fmla="*/ 1705190 w 11015443"/>
              <a:gd name="connsiteY5100" fmla="*/ 349392 h 8960833"/>
              <a:gd name="connsiteX5101" fmla="*/ 1702931 w 11015443"/>
              <a:gd name="connsiteY5101" fmla="*/ 343566 h 8960833"/>
              <a:gd name="connsiteX5102" fmla="*/ 1702426 w 11015443"/>
              <a:gd name="connsiteY5102" fmla="*/ 340233 h 8960833"/>
              <a:gd name="connsiteX5103" fmla="*/ 1703495 w 11015443"/>
              <a:gd name="connsiteY5103" fmla="*/ 338124 h 8960833"/>
              <a:gd name="connsiteX5104" fmla="*/ 1698892 w 11015443"/>
              <a:gd name="connsiteY5104" fmla="*/ 321354 h 8960833"/>
              <a:gd name="connsiteX5105" fmla="*/ 1702235 w 11015443"/>
              <a:gd name="connsiteY5105" fmla="*/ 326380 h 8960833"/>
              <a:gd name="connsiteX5106" fmla="*/ 1703930 w 11015443"/>
              <a:gd name="connsiteY5106" fmla="*/ 323323 h 8960833"/>
              <a:gd name="connsiteX5107" fmla="*/ 1703930 w 11015443"/>
              <a:gd name="connsiteY5107" fmla="*/ 327226 h 8960833"/>
              <a:gd name="connsiteX5108" fmla="*/ 1704318 w 11015443"/>
              <a:gd name="connsiteY5108" fmla="*/ 322624 h 8960833"/>
              <a:gd name="connsiteX5109" fmla="*/ 1703930 w 11015443"/>
              <a:gd name="connsiteY5109" fmla="*/ 323323 h 8960833"/>
              <a:gd name="connsiteX5110" fmla="*/ 1703930 w 11015443"/>
              <a:gd name="connsiteY5110" fmla="*/ 314266 h 8960833"/>
              <a:gd name="connsiteX5111" fmla="*/ 1708097 w 11015443"/>
              <a:gd name="connsiteY5111" fmla="*/ 310933 h 8960833"/>
              <a:gd name="connsiteX5112" fmla="*/ 1704318 w 11015443"/>
              <a:gd name="connsiteY5112" fmla="*/ 306754 h 8960833"/>
              <a:gd name="connsiteX5113" fmla="*/ 1708097 w 11015443"/>
              <a:gd name="connsiteY5113" fmla="*/ 304215 h 8960833"/>
              <a:gd name="connsiteX5114" fmla="*/ 1709792 w 11015443"/>
              <a:gd name="connsiteY5114" fmla="*/ 295856 h 8960833"/>
              <a:gd name="connsiteX5115" fmla="*/ 1713523 w 11015443"/>
              <a:gd name="connsiteY5115" fmla="*/ 289138 h 8960833"/>
              <a:gd name="connsiteX5116" fmla="*/ 1713523 w 11015443"/>
              <a:gd name="connsiteY5116" fmla="*/ 287075 h 8960833"/>
              <a:gd name="connsiteX5117" fmla="*/ 1716042 w 11015443"/>
              <a:gd name="connsiteY5117" fmla="*/ 279140 h 8960833"/>
              <a:gd name="connsiteX5118" fmla="*/ 1718561 w 11015443"/>
              <a:gd name="connsiteY5118" fmla="*/ 271998 h 8960833"/>
              <a:gd name="connsiteX5119" fmla="*/ 1722340 w 11015443"/>
              <a:gd name="connsiteY5119" fmla="*/ 270728 h 8960833"/>
              <a:gd name="connsiteX5120" fmla="*/ 1724423 w 11015443"/>
              <a:gd name="connsiteY5120" fmla="*/ 263217 h 8960833"/>
              <a:gd name="connsiteX5121" fmla="*/ 1726070 w 11015443"/>
              <a:gd name="connsiteY5121" fmla="*/ 268665 h 8960833"/>
              <a:gd name="connsiteX5122" fmla="*/ 1727330 w 11015443"/>
              <a:gd name="connsiteY5122" fmla="*/ 263640 h 8960833"/>
              <a:gd name="connsiteX5123" fmla="*/ 1728589 w 11015443"/>
              <a:gd name="connsiteY5123" fmla="*/ 265333 h 8960833"/>
              <a:gd name="connsiteX5124" fmla="*/ 1730672 w 11015443"/>
              <a:gd name="connsiteY5124" fmla="*/ 257345 h 8960833"/>
              <a:gd name="connsiteX5125" fmla="*/ 1729025 w 11015443"/>
              <a:gd name="connsiteY5125" fmla="*/ 259038 h 8960833"/>
              <a:gd name="connsiteX5126" fmla="*/ 1731108 w 11015443"/>
              <a:gd name="connsiteY5126" fmla="*/ 255282 h 8960833"/>
              <a:gd name="connsiteX5127" fmla="*/ 1734451 w 11015443"/>
              <a:gd name="connsiteY5127" fmla="*/ 251949 h 8960833"/>
              <a:gd name="connsiteX5128" fmla="*/ 1735275 w 11015443"/>
              <a:gd name="connsiteY5128" fmla="*/ 254435 h 8960833"/>
              <a:gd name="connsiteX5129" fmla="*/ 1733192 w 11015443"/>
              <a:gd name="connsiteY5129" fmla="*/ 259037 h 8960833"/>
              <a:gd name="connsiteX5130" fmla="*/ 1736970 w 11015443"/>
              <a:gd name="connsiteY5130" fmla="*/ 256921 h 8960833"/>
              <a:gd name="connsiteX5131" fmla="*/ 1736534 w 11015443"/>
              <a:gd name="connsiteY5131" fmla="*/ 251102 h 8960833"/>
              <a:gd name="connsiteX5132" fmla="*/ 1742396 w 11015443"/>
              <a:gd name="connsiteY5132" fmla="*/ 242744 h 8960833"/>
              <a:gd name="connsiteX5133" fmla="*/ 1743656 w 11015443"/>
              <a:gd name="connsiteY5133" fmla="*/ 244807 h 8960833"/>
              <a:gd name="connsiteX5134" fmla="*/ 1745739 w 11015443"/>
              <a:gd name="connsiteY5134" fmla="*/ 241475 h 8960833"/>
              <a:gd name="connsiteX5135" fmla="*/ 1745739 w 11015443"/>
              <a:gd name="connsiteY5135" fmla="*/ 245654 h 8960833"/>
              <a:gd name="connsiteX5136" fmla="*/ 1750777 w 11015443"/>
              <a:gd name="connsiteY5136" fmla="*/ 236872 h 8960833"/>
              <a:gd name="connsiteX5137" fmla="*/ 1752037 w 11015443"/>
              <a:gd name="connsiteY5137" fmla="*/ 238142 h 8960833"/>
              <a:gd name="connsiteX5138" fmla="*/ 1755815 w 11015443"/>
              <a:gd name="connsiteY5138" fmla="*/ 232270 h 8960833"/>
              <a:gd name="connsiteX5139" fmla="*/ 1755379 w 11015443"/>
              <a:gd name="connsiteY5139" fmla="*/ 228514 h 8960833"/>
              <a:gd name="connsiteX5140" fmla="*/ 1761677 w 11015443"/>
              <a:gd name="connsiteY5140" fmla="*/ 225975 h 8960833"/>
              <a:gd name="connsiteX5141" fmla="*/ 1758286 w 11015443"/>
              <a:gd name="connsiteY5141" fmla="*/ 225974 h 8960833"/>
              <a:gd name="connsiteX5142" fmla="*/ 1766667 w 11015443"/>
              <a:gd name="connsiteY5142" fmla="*/ 223065 h 8960833"/>
              <a:gd name="connsiteX5143" fmla="*/ 1774225 w 11015443"/>
              <a:gd name="connsiteY5143" fmla="*/ 219732 h 8960833"/>
              <a:gd name="connsiteX5144" fmla="*/ 1767491 w 11015443"/>
              <a:gd name="connsiteY5144" fmla="*/ 219732 h 8960833"/>
              <a:gd name="connsiteX5145" fmla="*/ 1777568 w 11015443"/>
              <a:gd name="connsiteY5145" fmla="*/ 213860 h 8960833"/>
              <a:gd name="connsiteX5146" fmla="*/ 1776696 w 11015443"/>
              <a:gd name="connsiteY5146" fmla="*/ 217616 h 8960833"/>
              <a:gd name="connsiteX5147" fmla="*/ 1779215 w 11015443"/>
              <a:gd name="connsiteY5147" fmla="*/ 214707 h 8960833"/>
              <a:gd name="connsiteX5148" fmla="*/ 1780086 w 11015443"/>
              <a:gd name="connsiteY5148" fmla="*/ 216347 h 8960833"/>
              <a:gd name="connsiteX5149" fmla="*/ 1788855 w 11015443"/>
              <a:gd name="connsiteY5149" fmla="*/ 207565 h 8960833"/>
              <a:gd name="connsiteX5150" fmla="*/ 1794281 w 11015443"/>
              <a:gd name="connsiteY5150" fmla="*/ 205925 h 8960833"/>
              <a:gd name="connsiteX5151" fmla="*/ 1785513 w 11015443"/>
              <a:gd name="connsiteY5151" fmla="*/ 214707 h 8960833"/>
              <a:gd name="connsiteX5152" fmla="*/ 1790115 w 11015443"/>
              <a:gd name="connsiteY5152" fmla="*/ 212167 h 8960833"/>
              <a:gd name="connsiteX5153" fmla="*/ 1788032 w 11015443"/>
              <a:gd name="connsiteY5153" fmla="*/ 215924 h 8960833"/>
              <a:gd name="connsiteX5154" fmla="*/ 1798496 w 11015443"/>
              <a:gd name="connsiteY5154" fmla="*/ 206719 h 8960833"/>
              <a:gd name="connsiteX5155" fmla="*/ 1793022 w 11015443"/>
              <a:gd name="connsiteY5155" fmla="*/ 210528 h 8960833"/>
              <a:gd name="connsiteX5156" fmla="*/ 1795977 w 11015443"/>
              <a:gd name="connsiteY5156" fmla="*/ 205502 h 8960833"/>
              <a:gd name="connsiteX5157" fmla="*/ 1803922 w 11015443"/>
              <a:gd name="connsiteY5157" fmla="*/ 201693 h 8960833"/>
              <a:gd name="connsiteX5158" fmla="*/ 1802662 w 11015443"/>
              <a:gd name="connsiteY5158" fmla="*/ 202540 h 8960833"/>
              <a:gd name="connsiteX5159" fmla="*/ 1815645 w 11015443"/>
              <a:gd name="connsiteY5159" fmla="*/ 202116 h 8960833"/>
              <a:gd name="connsiteX5160" fmla="*/ 1819812 w 11015443"/>
              <a:gd name="connsiteY5160" fmla="*/ 197091 h 8960833"/>
              <a:gd name="connsiteX5161" fmla="*/ 1813950 w 11015443"/>
              <a:gd name="connsiteY5161" fmla="*/ 196297 h 8960833"/>
              <a:gd name="connsiteX5162" fmla="*/ 1829016 w 11015443"/>
              <a:gd name="connsiteY5162" fmla="*/ 190002 h 8960833"/>
              <a:gd name="connsiteX5163" fmla="*/ 1829840 w 11015443"/>
              <a:gd name="connsiteY5163" fmla="*/ 194181 h 8960833"/>
              <a:gd name="connsiteX5164" fmla="*/ 1834055 w 11015443"/>
              <a:gd name="connsiteY5164" fmla="*/ 188733 h 8960833"/>
              <a:gd name="connsiteX5165" fmla="*/ 1835702 w 11015443"/>
              <a:gd name="connsiteY5165" fmla="*/ 189579 h 8960833"/>
              <a:gd name="connsiteX5166" fmla="*/ 1841128 w 11015443"/>
              <a:gd name="connsiteY5166" fmla="*/ 180374 h 8960833"/>
              <a:gd name="connsiteX5167" fmla="*/ 1844083 w 11015443"/>
              <a:gd name="connsiteY5167" fmla="*/ 182490 h 8960833"/>
              <a:gd name="connsiteX5168" fmla="*/ 1848685 w 11015443"/>
              <a:gd name="connsiteY5168" fmla="*/ 178311 h 8960833"/>
              <a:gd name="connsiteX5169" fmla="*/ 1848685 w 11015443"/>
              <a:gd name="connsiteY5169" fmla="*/ 178681 h 8960833"/>
              <a:gd name="connsiteX5170" fmla="*/ 1861669 w 11015443"/>
              <a:gd name="connsiteY5170" fmla="*/ 171593 h 8960833"/>
              <a:gd name="connsiteX5171" fmla="*/ 1860409 w 11015443"/>
              <a:gd name="connsiteY5171" fmla="*/ 171169 h 8960833"/>
              <a:gd name="connsiteX5172" fmla="*/ 1891802 w 11015443"/>
              <a:gd name="connsiteY5172" fmla="*/ 155670 h 8960833"/>
              <a:gd name="connsiteX5173" fmla="*/ 1887587 w 11015443"/>
              <a:gd name="connsiteY5173" fmla="*/ 156093 h 8960833"/>
              <a:gd name="connsiteX5174" fmla="*/ 1892189 w 11015443"/>
              <a:gd name="connsiteY5174" fmla="*/ 154453 h 8960833"/>
              <a:gd name="connsiteX5175" fmla="*/ 1898875 w 11015443"/>
              <a:gd name="connsiteY5175" fmla="*/ 153606 h 8960833"/>
              <a:gd name="connsiteX5176" fmla="*/ 1896404 w 11015443"/>
              <a:gd name="connsiteY5176" fmla="*/ 154453 h 8960833"/>
              <a:gd name="connsiteX5177" fmla="*/ 1901006 w 11015443"/>
              <a:gd name="connsiteY5177" fmla="*/ 156516 h 8960833"/>
              <a:gd name="connsiteX5178" fmla="*/ 1901830 w 11015443"/>
              <a:gd name="connsiteY5178" fmla="*/ 154876 h 8960833"/>
              <a:gd name="connsiteX5179" fmla="*/ 1903090 w 11015443"/>
              <a:gd name="connsiteY5179" fmla="*/ 156093 h 8960833"/>
              <a:gd name="connsiteX5180" fmla="*/ 1905609 w 11015443"/>
              <a:gd name="connsiteY5180" fmla="*/ 153606 h 8960833"/>
              <a:gd name="connsiteX5181" fmla="*/ 1916024 w 11015443"/>
              <a:gd name="connsiteY5181" fmla="*/ 155670 h 8960833"/>
              <a:gd name="connsiteX5182" fmla="*/ 1926925 w 11015443"/>
              <a:gd name="connsiteY5182" fmla="*/ 159055 h 8960833"/>
              <a:gd name="connsiteX5183" fmla="*/ 1924842 w 11015443"/>
              <a:gd name="connsiteY5183" fmla="*/ 156939 h 8960833"/>
              <a:gd name="connsiteX5184" fmla="*/ 1922758 w 11015443"/>
              <a:gd name="connsiteY5184" fmla="*/ 154876 h 8960833"/>
              <a:gd name="connsiteX5185" fmla="*/ 1926925 w 11015443"/>
              <a:gd name="connsiteY5185" fmla="*/ 156939 h 8960833"/>
              <a:gd name="connsiteX5186" fmla="*/ 1926489 w 11015443"/>
              <a:gd name="connsiteY5186" fmla="*/ 154876 h 8960833"/>
              <a:gd name="connsiteX5187" fmla="*/ 1940732 w 11015443"/>
              <a:gd name="connsiteY5187" fmla="*/ 160272 h 8960833"/>
              <a:gd name="connsiteX5188" fmla="*/ 1952843 w 11015443"/>
              <a:gd name="connsiteY5188" fmla="*/ 166567 h 8960833"/>
              <a:gd name="connsiteX5189" fmla="*/ 1952455 w 11015443"/>
              <a:gd name="connsiteY5189" fmla="*/ 166567 h 8960833"/>
              <a:gd name="connsiteX5190" fmla="*/ 1959964 w 11015443"/>
              <a:gd name="connsiteY5190" fmla="*/ 169476 h 8960833"/>
              <a:gd name="connsiteX5191" fmla="*/ 1958317 w 11015443"/>
              <a:gd name="connsiteY5191" fmla="*/ 171169 h 8960833"/>
              <a:gd name="connsiteX5192" fmla="*/ 1966650 w 11015443"/>
              <a:gd name="connsiteY5192" fmla="*/ 177041 h 8960833"/>
              <a:gd name="connsiteX5193" fmla="*/ 1971688 w 11015443"/>
              <a:gd name="connsiteY5193" fmla="*/ 183284 h 8960833"/>
              <a:gd name="connsiteX5194" fmla="*/ 8918738 w 11015443"/>
              <a:gd name="connsiteY5194" fmla="*/ 7448372 h 8960833"/>
              <a:gd name="connsiteX5195" fmla="*/ 8918692 w 11015443"/>
              <a:gd name="connsiteY5195" fmla="*/ 7453258 h 8960833"/>
              <a:gd name="connsiteX5196" fmla="*/ 8916262 w 11015443"/>
              <a:gd name="connsiteY5196" fmla="*/ 7448818 h 8960833"/>
              <a:gd name="connsiteX5197" fmla="*/ 8975875 w 11015443"/>
              <a:gd name="connsiteY5197" fmla="*/ 7537814 h 8960833"/>
              <a:gd name="connsiteX5198" fmla="*/ 8975181 w 11015443"/>
              <a:gd name="connsiteY5198" fmla="*/ 7537322 h 8960833"/>
              <a:gd name="connsiteX5199" fmla="*/ 8975490 w 11015443"/>
              <a:gd name="connsiteY5199" fmla="*/ 7537488 h 8960833"/>
              <a:gd name="connsiteX5200" fmla="*/ 8907144 w 11015443"/>
              <a:gd name="connsiteY5200" fmla="*/ 7417588 h 8960833"/>
              <a:gd name="connsiteX5201" fmla="*/ 8909777 w 11015443"/>
              <a:gd name="connsiteY5201" fmla="*/ 7423585 h 8960833"/>
              <a:gd name="connsiteX5202" fmla="*/ 8907496 w 11015443"/>
              <a:gd name="connsiteY5202" fmla="*/ 7422169 h 8960833"/>
              <a:gd name="connsiteX5203" fmla="*/ 8907144 w 11015443"/>
              <a:gd name="connsiteY5203" fmla="*/ 7417588 h 8960833"/>
              <a:gd name="connsiteX5204" fmla="*/ 8980120 w 11015443"/>
              <a:gd name="connsiteY5204" fmla="*/ 7541407 h 8960833"/>
              <a:gd name="connsiteX5205" fmla="*/ 8975875 w 11015443"/>
              <a:gd name="connsiteY5205" fmla="*/ 7537814 h 8960833"/>
              <a:gd name="connsiteX5206" fmla="*/ 8978147 w 11015443"/>
              <a:gd name="connsiteY5206" fmla="*/ 7539424 h 8960833"/>
              <a:gd name="connsiteX5207" fmla="*/ 8904739 w 11015443"/>
              <a:gd name="connsiteY5207" fmla="*/ 7129627 h 8960833"/>
              <a:gd name="connsiteX5208" fmla="*/ 8906450 w 11015443"/>
              <a:gd name="connsiteY5208" fmla="*/ 7137430 h 8960833"/>
              <a:gd name="connsiteX5209" fmla="*/ 8906423 w 11015443"/>
              <a:gd name="connsiteY5209" fmla="*/ 7137510 h 8960833"/>
              <a:gd name="connsiteX5210" fmla="*/ 8905495 w 11015443"/>
              <a:gd name="connsiteY5210" fmla="*/ 7140253 h 8960833"/>
              <a:gd name="connsiteX5211" fmla="*/ 8904946 w 11015443"/>
              <a:gd name="connsiteY5211" fmla="*/ 7143281 h 8960833"/>
              <a:gd name="connsiteX5212" fmla="*/ 8902511 w 11015443"/>
              <a:gd name="connsiteY5212" fmla="*/ 7129924 h 8960833"/>
              <a:gd name="connsiteX5213" fmla="*/ 8904739 w 11015443"/>
              <a:gd name="connsiteY5213" fmla="*/ 7129627 h 8960833"/>
              <a:gd name="connsiteX5214" fmla="*/ 8886536 w 11015443"/>
              <a:gd name="connsiteY5214" fmla="*/ 7034979 h 8960833"/>
              <a:gd name="connsiteX5215" fmla="*/ 8882890 w 11015443"/>
              <a:gd name="connsiteY5215" fmla="*/ 7041110 h 8960833"/>
              <a:gd name="connsiteX5216" fmla="*/ 8877036 w 11015443"/>
              <a:gd name="connsiteY5216" fmla="*/ 7028064 h 8960833"/>
              <a:gd name="connsiteX5217" fmla="*/ 8867248 w 11015443"/>
              <a:gd name="connsiteY5217" fmla="*/ 6966400 h 8960833"/>
              <a:gd name="connsiteX5218" fmla="*/ 8867703 w 11015443"/>
              <a:gd name="connsiteY5218" fmla="*/ 6968670 h 8960833"/>
              <a:gd name="connsiteX5219" fmla="*/ 8867672 w 11015443"/>
              <a:gd name="connsiteY5219" fmla="*/ 6968919 h 8960833"/>
              <a:gd name="connsiteX5220" fmla="*/ 8864575 w 11015443"/>
              <a:gd name="connsiteY5220" fmla="*/ 6927906 h 8960833"/>
              <a:gd name="connsiteX5221" fmla="*/ 8865207 w 11015443"/>
              <a:gd name="connsiteY5221" fmla="*/ 6939312 h 8960833"/>
              <a:gd name="connsiteX5222" fmla="*/ 8864747 w 11015443"/>
              <a:gd name="connsiteY5222" fmla="*/ 6938867 h 8960833"/>
              <a:gd name="connsiteX5223" fmla="*/ 8864575 w 11015443"/>
              <a:gd name="connsiteY5223" fmla="*/ 6927906 h 8960833"/>
              <a:gd name="connsiteX5224" fmla="*/ 9884107 w 11015443"/>
              <a:gd name="connsiteY5224" fmla="*/ 8649314 h 8960833"/>
              <a:gd name="connsiteX5225" fmla="*/ 9884340 w 11015443"/>
              <a:gd name="connsiteY5225" fmla="*/ 8649761 h 8960833"/>
              <a:gd name="connsiteX5226" fmla="*/ 9883886 w 11015443"/>
              <a:gd name="connsiteY5226" fmla="*/ 8649045 h 8960833"/>
              <a:gd name="connsiteX5227" fmla="*/ 9885834 w 11015443"/>
              <a:gd name="connsiteY5227" fmla="*/ 8652113 h 8960833"/>
              <a:gd name="connsiteX5228" fmla="*/ 9886909 w 11015443"/>
              <a:gd name="connsiteY5228" fmla="*/ 8654696 h 8960833"/>
              <a:gd name="connsiteX5229" fmla="*/ 9884340 w 11015443"/>
              <a:gd name="connsiteY5229" fmla="*/ 8649761 h 8960833"/>
              <a:gd name="connsiteX5230" fmla="*/ 9865342 w 11015443"/>
              <a:gd name="connsiteY5230" fmla="*/ 8545343 h 8960833"/>
              <a:gd name="connsiteX5231" fmla="*/ 9863449 w 11015443"/>
              <a:gd name="connsiteY5231" fmla="*/ 8549847 h 8960833"/>
              <a:gd name="connsiteX5232" fmla="*/ 9862881 w 11015443"/>
              <a:gd name="connsiteY5232" fmla="*/ 8544818 h 8960833"/>
              <a:gd name="connsiteX5233" fmla="*/ 9866272 w 11015443"/>
              <a:gd name="connsiteY5233" fmla="*/ 8512461 h 8960833"/>
              <a:gd name="connsiteX5234" fmla="*/ 9866438 w 11015443"/>
              <a:gd name="connsiteY5234" fmla="*/ 8519009 h 8960833"/>
              <a:gd name="connsiteX5235" fmla="*/ 9864864 w 11015443"/>
              <a:gd name="connsiteY5235" fmla="*/ 8516835 h 8960833"/>
              <a:gd name="connsiteX5236" fmla="*/ 9866272 w 11015443"/>
              <a:gd name="connsiteY5236" fmla="*/ 8512461 h 8960833"/>
              <a:gd name="connsiteX5237" fmla="*/ 9400177 w 11015443"/>
              <a:gd name="connsiteY5237" fmla="*/ 7511724 h 8960833"/>
              <a:gd name="connsiteX5238" fmla="*/ 9396250 w 11015443"/>
              <a:gd name="connsiteY5238" fmla="*/ 7515747 h 8960833"/>
              <a:gd name="connsiteX5239" fmla="*/ 9392511 w 11015443"/>
              <a:gd name="connsiteY5239" fmla="*/ 7511247 h 8960833"/>
              <a:gd name="connsiteX5240" fmla="*/ 9400177 w 11015443"/>
              <a:gd name="connsiteY5240" fmla="*/ 7511724 h 8960833"/>
              <a:gd name="connsiteX5241" fmla="*/ 9421325 w 11015443"/>
              <a:gd name="connsiteY5241" fmla="*/ 7547316 h 8960833"/>
              <a:gd name="connsiteX5242" fmla="*/ 9422033 w 11015443"/>
              <a:gd name="connsiteY5242" fmla="*/ 7550660 h 8960833"/>
              <a:gd name="connsiteX5243" fmla="*/ 9416979 w 11015443"/>
              <a:gd name="connsiteY5243" fmla="*/ 7547537 h 8960833"/>
              <a:gd name="connsiteX5244" fmla="*/ 9421325 w 11015443"/>
              <a:gd name="connsiteY5244" fmla="*/ 7547316 h 8960833"/>
              <a:gd name="connsiteX5245" fmla="*/ 9405034 w 11015443"/>
              <a:gd name="connsiteY5245" fmla="*/ 7436078 h 8960833"/>
              <a:gd name="connsiteX5246" fmla="*/ 9404633 w 11015443"/>
              <a:gd name="connsiteY5246" fmla="*/ 7436217 h 8960833"/>
              <a:gd name="connsiteX5247" fmla="*/ 9404518 w 11015443"/>
              <a:gd name="connsiteY5247" fmla="*/ 7437179 h 8960833"/>
              <a:gd name="connsiteX5248" fmla="*/ 9405034 w 11015443"/>
              <a:gd name="connsiteY5248" fmla="*/ 7436078 h 8960833"/>
              <a:gd name="connsiteX5249" fmla="*/ 9526039 w 11015443"/>
              <a:gd name="connsiteY5249" fmla="*/ 7585069 h 8960833"/>
              <a:gd name="connsiteX5250" fmla="*/ 9524062 w 11015443"/>
              <a:gd name="connsiteY5250" fmla="*/ 7585765 h 8960833"/>
              <a:gd name="connsiteX5251" fmla="*/ 9525250 w 11015443"/>
              <a:gd name="connsiteY5251" fmla="*/ 7584021 h 8960833"/>
              <a:gd name="connsiteX5252" fmla="*/ 9526039 w 11015443"/>
              <a:gd name="connsiteY5252" fmla="*/ 7585069 h 8960833"/>
              <a:gd name="connsiteX5253" fmla="*/ 9536461 w 11015443"/>
              <a:gd name="connsiteY5253" fmla="*/ 7584554 h 8960833"/>
              <a:gd name="connsiteX5254" fmla="*/ 9534511 w 11015443"/>
              <a:gd name="connsiteY5254" fmla="*/ 7585228 h 8960833"/>
              <a:gd name="connsiteX5255" fmla="*/ 9534888 w 11015443"/>
              <a:gd name="connsiteY5255" fmla="*/ 7582432 h 8960833"/>
              <a:gd name="connsiteX5256" fmla="*/ 9536461 w 11015443"/>
              <a:gd name="connsiteY5256" fmla="*/ 7584554 h 8960833"/>
              <a:gd name="connsiteX5257" fmla="*/ 9036942 w 11015443"/>
              <a:gd name="connsiteY5257" fmla="*/ 6709414 h 8960833"/>
              <a:gd name="connsiteX5258" fmla="*/ 9029908 w 11015443"/>
              <a:gd name="connsiteY5258" fmla="*/ 6710923 h 8960833"/>
              <a:gd name="connsiteX5259" fmla="*/ 9030039 w 11015443"/>
              <a:gd name="connsiteY5259" fmla="*/ 6710006 h 8960833"/>
              <a:gd name="connsiteX5260" fmla="*/ 10292998 w 11015443"/>
              <a:gd name="connsiteY5260" fmla="*/ 8827290 h 8960833"/>
              <a:gd name="connsiteX5261" fmla="*/ 10292387 w 11015443"/>
              <a:gd name="connsiteY5261" fmla="*/ 8830652 h 8960833"/>
              <a:gd name="connsiteX5262" fmla="*/ 10288892 w 11015443"/>
              <a:gd name="connsiteY5262" fmla="*/ 8825848 h 8960833"/>
              <a:gd name="connsiteX5263" fmla="*/ 10292998 w 11015443"/>
              <a:gd name="connsiteY5263" fmla="*/ 8827290 h 8960833"/>
              <a:gd name="connsiteX5264" fmla="*/ 9445239 w 11015443"/>
              <a:gd name="connsiteY5264" fmla="*/ 7375738 h 8960833"/>
              <a:gd name="connsiteX5265" fmla="*/ 9442489 w 11015443"/>
              <a:gd name="connsiteY5265" fmla="*/ 7376689 h 8960833"/>
              <a:gd name="connsiteX5266" fmla="*/ 9442204 w 11015443"/>
              <a:gd name="connsiteY5266" fmla="*/ 7375865 h 8960833"/>
              <a:gd name="connsiteX5267" fmla="*/ 9576032 w 11015443"/>
              <a:gd name="connsiteY5267" fmla="*/ 7583740 h 8960833"/>
              <a:gd name="connsiteX5268" fmla="*/ 9572728 w 11015443"/>
              <a:gd name="connsiteY5268" fmla="*/ 7583088 h 8960833"/>
              <a:gd name="connsiteX5269" fmla="*/ 9574947 w 11015443"/>
              <a:gd name="connsiteY5269" fmla="*/ 7583192 h 8960833"/>
              <a:gd name="connsiteX5270" fmla="*/ 10286907 w 11015443"/>
              <a:gd name="connsiteY5270" fmla="*/ 8786339 h 8960833"/>
              <a:gd name="connsiteX5271" fmla="*/ 10281749 w 11015443"/>
              <a:gd name="connsiteY5271" fmla="*/ 8788575 h 8960833"/>
              <a:gd name="connsiteX5272" fmla="*/ 10279994 w 11015443"/>
              <a:gd name="connsiteY5272" fmla="*/ 8782994 h 8960833"/>
              <a:gd name="connsiteX5273" fmla="*/ 10286907 w 11015443"/>
              <a:gd name="connsiteY5273" fmla="*/ 8786339 h 8960833"/>
              <a:gd name="connsiteX5274" fmla="*/ 9973124 w 11015443"/>
              <a:gd name="connsiteY5274" fmla="*/ 8245049 h 8960833"/>
              <a:gd name="connsiteX5275" fmla="*/ 9971752 w 11015443"/>
              <a:gd name="connsiteY5275" fmla="*/ 8252917 h 8960833"/>
              <a:gd name="connsiteX5276" fmla="*/ 9971697 w 11015443"/>
              <a:gd name="connsiteY5276" fmla="*/ 8252980 h 8960833"/>
              <a:gd name="connsiteX5277" fmla="*/ 9969799 w 11015443"/>
              <a:gd name="connsiteY5277" fmla="*/ 8255167 h 8960833"/>
              <a:gd name="connsiteX5278" fmla="*/ 9968144 w 11015443"/>
              <a:gd name="connsiteY5278" fmla="*/ 8257762 h 8960833"/>
              <a:gd name="connsiteX5279" fmla="*/ 9970950 w 11015443"/>
              <a:gd name="connsiteY5279" fmla="*/ 8244479 h 8960833"/>
              <a:gd name="connsiteX5280" fmla="*/ 9973124 w 11015443"/>
              <a:gd name="connsiteY5280" fmla="*/ 8245049 h 8960833"/>
              <a:gd name="connsiteX5281" fmla="*/ 10375275 w 11015443"/>
              <a:gd name="connsiteY5281" fmla="*/ 8900626 h 8960833"/>
              <a:gd name="connsiteX5282" fmla="*/ 10373515 w 11015443"/>
              <a:gd name="connsiteY5282" fmla="*/ 8901789 h 8960833"/>
              <a:gd name="connsiteX5283" fmla="*/ 10375275 w 11015443"/>
              <a:gd name="connsiteY5283" fmla="*/ 8900626 h 8960833"/>
              <a:gd name="connsiteX5284" fmla="*/ 10384796 w 11015443"/>
              <a:gd name="connsiteY5284" fmla="*/ 8902806 h 8960833"/>
              <a:gd name="connsiteX5285" fmla="*/ 10385449 w 11015443"/>
              <a:gd name="connsiteY5285" fmla="*/ 8905365 h 8960833"/>
              <a:gd name="connsiteX5286" fmla="*/ 10383389 w 11015443"/>
              <a:gd name="connsiteY5286" fmla="*/ 8905250 h 8960833"/>
              <a:gd name="connsiteX5287" fmla="*/ 9482210 w 11015443"/>
              <a:gd name="connsiteY5287" fmla="*/ 7358498 h 8960833"/>
              <a:gd name="connsiteX5288" fmla="*/ 9483433 w 11015443"/>
              <a:gd name="connsiteY5288" fmla="*/ 7360740 h 8960833"/>
              <a:gd name="connsiteX5289" fmla="*/ 9481460 w 11015443"/>
              <a:gd name="connsiteY5289" fmla="*/ 7358756 h 8960833"/>
              <a:gd name="connsiteX5290" fmla="*/ 9492121 w 11015443"/>
              <a:gd name="connsiteY5290" fmla="*/ 7356404 h 8960833"/>
              <a:gd name="connsiteX5291" fmla="*/ 9490991 w 11015443"/>
              <a:gd name="connsiteY5291" fmla="*/ 7356997 h 8960833"/>
              <a:gd name="connsiteX5292" fmla="*/ 9490571 w 11015443"/>
              <a:gd name="connsiteY5292" fmla="*/ 7356939 h 8960833"/>
              <a:gd name="connsiteX5293" fmla="*/ 9492121 w 11015443"/>
              <a:gd name="connsiteY5293" fmla="*/ 7356404 h 8960833"/>
              <a:gd name="connsiteX5294" fmla="*/ 10422379 w 11015443"/>
              <a:gd name="connsiteY5294" fmla="*/ 8919600 h 8960833"/>
              <a:gd name="connsiteX5295" fmla="*/ 10419569 w 11015443"/>
              <a:gd name="connsiteY5295" fmla="*/ 8917746 h 8960833"/>
              <a:gd name="connsiteX5296" fmla="*/ 10421583 w 11015443"/>
              <a:gd name="connsiteY5296" fmla="*/ 8918683 h 8960833"/>
              <a:gd name="connsiteX5297" fmla="*/ 9992129 w 11015443"/>
              <a:gd name="connsiteY5297" fmla="*/ 8150558 h 8960833"/>
              <a:gd name="connsiteX5298" fmla="*/ 9986433 w 11015443"/>
              <a:gd name="connsiteY5298" fmla="*/ 8154850 h 8960833"/>
              <a:gd name="connsiteX5299" fmla="*/ 9985957 w 11015443"/>
              <a:gd name="connsiteY5299" fmla="*/ 8140559 h 8960833"/>
              <a:gd name="connsiteX5300" fmla="*/ 9143432 w 11015443"/>
              <a:gd name="connsiteY5300" fmla="*/ 6697356 h 8960833"/>
              <a:gd name="connsiteX5301" fmla="*/ 9139848 w 11015443"/>
              <a:gd name="connsiteY5301" fmla="*/ 6694598 h 8960833"/>
              <a:gd name="connsiteX5302" fmla="*/ 9141682 w 11015443"/>
              <a:gd name="connsiteY5302" fmla="*/ 6694885 h 8960833"/>
              <a:gd name="connsiteX5303" fmla="*/ 9165969 w 11015443"/>
              <a:gd name="connsiteY5303" fmla="*/ 6698432 h 8960833"/>
              <a:gd name="connsiteX5304" fmla="*/ 9162874 w 11015443"/>
              <a:gd name="connsiteY5304" fmla="*/ 6698166 h 8960833"/>
              <a:gd name="connsiteX5305" fmla="*/ 9161689 w 11015443"/>
              <a:gd name="connsiteY5305" fmla="*/ 6697708 h 8960833"/>
              <a:gd name="connsiteX5306" fmla="*/ 9165969 w 11015443"/>
              <a:gd name="connsiteY5306" fmla="*/ 6698432 h 8960833"/>
              <a:gd name="connsiteX5307" fmla="*/ 10000256 w 11015443"/>
              <a:gd name="connsiteY5307" fmla="*/ 8079782 h 8960833"/>
              <a:gd name="connsiteX5308" fmla="*/ 9999818 w 11015443"/>
              <a:gd name="connsiteY5308" fmla="*/ 8082054 h 8960833"/>
              <a:gd name="connsiteX5309" fmla="*/ 9999694 w 11015443"/>
              <a:gd name="connsiteY5309" fmla="*/ 8082274 h 8960833"/>
              <a:gd name="connsiteX5310" fmla="*/ 10380122 w 11015443"/>
              <a:gd name="connsiteY5310" fmla="*/ 8677556 h 8960833"/>
              <a:gd name="connsiteX5311" fmla="*/ 10377218 w 11015443"/>
              <a:gd name="connsiteY5311" fmla="*/ 8677395 h 8960833"/>
              <a:gd name="connsiteX5312" fmla="*/ 10377266 w 11015443"/>
              <a:gd name="connsiteY5312" fmla="*/ 8676524 h 8960833"/>
              <a:gd name="connsiteX5313" fmla="*/ 10012364 w 11015443"/>
              <a:gd name="connsiteY5313" fmla="*/ 8043145 h 8960833"/>
              <a:gd name="connsiteX5314" fmla="*/ 10008628 w 11015443"/>
              <a:gd name="connsiteY5314" fmla="*/ 8053939 h 8960833"/>
              <a:gd name="connsiteX5315" fmla="*/ 10008371 w 11015443"/>
              <a:gd name="connsiteY5315" fmla="*/ 8053354 h 8960833"/>
              <a:gd name="connsiteX5316" fmla="*/ 10012364 w 11015443"/>
              <a:gd name="connsiteY5316" fmla="*/ 8043145 h 8960833"/>
              <a:gd name="connsiteX5317" fmla="*/ 9281351 w 11015443"/>
              <a:gd name="connsiteY5317" fmla="*/ 6783819 h 8960833"/>
              <a:gd name="connsiteX5318" fmla="*/ 9279952 w 11015443"/>
              <a:gd name="connsiteY5318" fmla="*/ 6782936 h 8960833"/>
              <a:gd name="connsiteX5319" fmla="*/ 9277990 w 11015443"/>
              <a:gd name="connsiteY5319" fmla="*/ 6780573 h 8960833"/>
              <a:gd name="connsiteX5320" fmla="*/ 9277626 w 11015443"/>
              <a:gd name="connsiteY5320" fmla="*/ 6780239 h 8960833"/>
              <a:gd name="connsiteX5321" fmla="*/ 9277904 w 11015443"/>
              <a:gd name="connsiteY5321" fmla="*/ 6779981 h 8960833"/>
              <a:gd name="connsiteX5322" fmla="*/ 9281351 w 11015443"/>
              <a:gd name="connsiteY5322" fmla="*/ 6783819 h 8960833"/>
              <a:gd name="connsiteX5323" fmla="*/ 9567593 w 11015443"/>
              <a:gd name="connsiteY5323" fmla="*/ 7227589 h 8960833"/>
              <a:gd name="connsiteX5324" fmla="*/ 9565890 w 11015443"/>
              <a:gd name="connsiteY5324" fmla="*/ 7230434 h 8960833"/>
              <a:gd name="connsiteX5325" fmla="*/ 9563832 w 11015443"/>
              <a:gd name="connsiteY5325" fmla="*/ 7224481 h 8960833"/>
              <a:gd name="connsiteX5326" fmla="*/ 9567593 w 11015443"/>
              <a:gd name="connsiteY5326" fmla="*/ 7227589 h 8960833"/>
              <a:gd name="connsiteX5327" fmla="*/ 10420869 w 11015443"/>
              <a:gd name="connsiteY5327" fmla="*/ 8675604 h 8960833"/>
              <a:gd name="connsiteX5328" fmla="*/ 10421151 w 11015443"/>
              <a:gd name="connsiteY5328" fmla="*/ 8678143 h 8960833"/>
              <a:gd name="connsiteX5329" fmla="*/ 10420076 w 11015443"/>
              <a:gd name="connsiteY5329" fmla="*/ 8675560 h 8960833"/>
              <a:gd name="connsiteX5330" fmla="*/ 9631816 w 11015443"/>
              <a:gd name="connsiteY5330" fmla="*/ 7326254 h 8960833"/>
              <a:gd name="connsiteX5331" fmla="*/ 9629959 w 11015443"/>
              <a:gd name="connsiteY5331" fmla="*/ 7327357 h 8960833"/>
              <a:gd name="connsiteX5332" fmla="*/ 9631816 w 11015443"/>
              <a:gd name="connsiteY5332" fmla="*/ 7326254 h 8960833"/>
              <a:gd name="connsiteX5333" fmla="*/ 10430834 w 11015443"/>
              <a:gd name="connsiteY5333" fmla="*/ 8677421 h 8960833"/>
              <a:gd name="connsiteX5334" fmla="*/ 10429564 w 11015443"/>
              <a:gd name="connsiteY5334" fmla="*/ 8677542 h 8960833"/>
              <a:gd name="connsiteX5335" fmla="*/ 10429197 w 11015443"/>
              <a:gd name="connsiteY5335" fmla="*/ 8677330 h 8960833"/>
              <a:gd name="connsiteX5336" fmla="*/ 10430834 w 11015443"/>
              <a:gd name="connsiteY5336" fmla="*/ 8677421 h 8960833"/>
              <a:gd name="connsiteX5337" fmla="*/ 9641901 w 11015443"/>
              <a:gd name="connsiteY5337" fmla="*/ 7329842 h 8960833"/>
              <a:gd name="connsiteX5338" fmla="*/ 9642724 w 11015443"/>
              <a:gd name="connsiteY5338" fmla="*/ 7332222 h 8960833"/>
              <a:gd name="connsiteX5339" fmla="*/ 9640455 w 11015443"/>
              <a:gd name="connsiteY5339" fmla="*/ 7332136 h 8960833"/>
              <a:gd name="connsiteX5340" fmla="*/ 9728577 w 11015443"/>
              <a:gd name="connsiteY5340" fmla="*/ 7475643 h 8960833"/>
              <a:gd name="connsiteX5341" fmla="*/ 9731561 w 11015443"/>
              <a:gd name="connsiteY5341" fmla="*/ 7481685 h 8960833"/>
              <a:gd name="connsiteX5342" fmla="*/ 9729954 w 11015443"/>
              <a:gd name="connsiteY5342" fmla="*/ 7479626 h 8960833"/>
              <a:gd name="connsiteX5343" fmla="*/ 9729508 w 11015443"/>
              <a:gd name="connsiteY5343" fmla="*/ 7484650 h 8960833"/>
              <a:gd name="connsiteX5344" fmla="*/ 9731327 w 11015443"/>
              <a:gd name="connsiteY5344" fmla="*/ 7484893 h 8960833"/>
              <a:gd name="connsiteX5345" fmla="*/ 9730588 w 11015443"/>
              <a:gd name="connsiteY5345" fmla="*/ 7486480 h 8960833"/>
              <a:gd name="connsiteX5346" fmla="*/ 9733761 w 11015443"/>
              <a:gd name="connsiteY5346" fmla="*/ 7488049 h 8960833"/>
              <a:gd name="connsiteX5347" fmla="*/ 9735215 w 11015443"/>
              <a:gd name="connsiteY5347" fmla="*/ 7498567 h 8960833"/>
              <a:gd name="connsiteX5348" fmla="*/ 9735577 w 11015443"/>
              <a:gd name="connsiteY5348" fmla="*/ 7509976 h 8960833"/>
              <a:gd name="connsiteX5349" fmla="*/ 9736896 w 11015443"/>
              <a:gd name="connsiteY5349" fmla="*/ 7507315 h 8960833"/>
              <a:gd name="connsiteX5350" fmla="*/ 9738165 w 11015443"/>
              <a:gd name="connsiteY5350" fmla="*/ 7504672 h 8960833"/>
              <a:gd name="connsiteX5351" fmla="*/ 9737577 w 11015443"/>
              <a:gd name="connsiteY5351" fmla="*/ 7509284 h 8960833"/>
              <a:gd name="connsiteX5352" fmla="*/ 9739384 w 11015443"/>
              <a:gd name="connsiteY5352" fmla="*/ 7508198 h 8960833"/>
              <a:gd name="connsiteX5353" fmla="*/ 9738938 w 11015443"/>
              <a:gd name="connsiteY5353" fmla="*/ 7523422 h 8960833"/>
              <a:gd name="connsiteX5354" fmla="*/ 9736945 w 11015443"/>
              <a:gd name="connsiteY5354" fmla="*/ 7536925 h 8960833"/>
              <a:gd name="connsiteX5355" fmla="*/ 9736819 w 11015443"/>
              <a:gd name="connsiteY5355" fmla="*/ 7536559 h 8960833"/>
              <a:gd name="connsiteX5356" fmla="*/ 9736523 w 11015443"/>
              <a:gd name="connsiteY5356" fmla="*/ 7544607 h 8960833"/>
              <a:gd name="connsiteX5357" fmla="*/ 9734385 w 11015443"/>
              <a:gd name="connsiteY5357" fmla="*/ 7543603 h 8960833"/>
              <a:gd name="connsiteX5358" fmla="*/ 9731557 w 11015443"/>
              <a:gd name="connsiteY5358" fmla="*/ 7553397 h 8960833"/>
              <a:gd name="connsiteX5359" fmla="*/ 9727304 w 11015443"/>
              <a:gd name="connsiteY5359" fmla="*/ 7560198 h 8960833"/>
              <a:gd name="connsiteX5360" fmla="*/ 9721331 w 11015443"/>
              <a:gd name="connsiteY5360" fmla="*/ 7559597 h 8960833"/>
              <a:gd name="connsiteX5361" fmla="*/ 9715959 w 11015443"/>
              <a:gd name="connsiteY5361" fmla="*/ 7565915 h 8960833"/>
              <a:gd name="connsiteX5362" fmla="*/ 9632706 w 11015443"/>
              <a:gd name="connsiteY5362" fmla="*/ 7584958 h 8960833"/>
              <a:gd name="connsiteX5363" fmla="*/ 9605665 w 11015443"/>
              <a:gd name="connsiteY5363" fmla="*/ 7583644 h 8960833"/>
              <a:gd name="connsiteX5364" fmla="*/ 9604865 w 11015443"/>
              <a:gd name="connsiteY5364" fmla="*/ 7583921 h 8960833"/>
              <a:gd name="connsiteX5365" fmla="*/ 9604338 w 11015443"/>
              <a:gd name="connsiteY5365" fmla="*/ 7583693 h 8960833"/>
              <a:gd name="connsiteX5366" fmla="*/ 9599834 w 11015443"/>
              <a:gd name="connsiteY5366" fmla="*/ 7583456 h 8960833"/>
              <a:gd name="connsiteX5367" fmla="*/ 9599434 w 11015443"/>
              <a:gd name="connsiteY5367" fmla="*/ 7583594 h 8960833"/>
              <a:gd name="connsiteX5368" fmla="*/ 9598908 w 11015443"/>
              <a:gd name="connsiteY5368" fmla="*/ 7583366 h 8960833"/>
              <a:gd name="connsiteX5369" fmla="*/ 9593512 w 11015443"/>
              <a:gd name="connsiteY5369" fmla="*/ 7582976 h 8960833"/>
              <a:gd name="connsiteX5370" fmla="*/ 9592196 w 11015443"/>
              <a:gd name="connsiteY5370" fmla="*/ 7584353 h 8960833"/>
              <a:gd name="connsiteX5371" fmla="*/ 9592585 w 11015443"/>
              <a:gd name="connsiteY5371" fmla="*/ 7582886 h 8960833"/>
              <a:gd name="connsiteX5372" fmla="*/ 9592185 w 11015443"/>
              <a:gd name="connsiteY5372" fmla="*/ 7583025 h 8960833"/>
              <a:gd name="connsiteX5373" fmla="*/ 9588893 w 11015443"/>
              <a:gd name="connsiteY5373" fmla="*/ 7583702 h 8960833"/>
              <a:gd name="connsiteX5374" fmla="*/ 9588973 w 11015443"/>
              <a:gd name="connsiteY5374" fmla="*/ 7582802 h 8960833"/>
              <a:gd name="connsiteX5375" fmla="*/ 9573659 w 11015443"/>
              <a:gd name="connsiteY5375" fmla="*/ 7581894 h 8960833"/>
              <a:gd name="connsiteX5376" fmla="*/ 9562398 w 11015443"/>
              <a:gd name="connsiteY5376" fmla="*/ 7581379 h 8960833"/>
              <a:gd name="connsiteX5377" fmla="*/ 9559375 w 11015443"/>
              <a:gd name="connsiteY5377" fmla="*/ 7582835 h 8960833"/>
              <a:gd name="connsiteX5378" fmla="*/ 9536030 w 11015443"/>
              <a:gd name="connsiteY5378" fmla="*/ 7579423 h 8960833"/>
              <a:gd name="connsiteX5379" fmla="*/ 9515751 w 11015443"/>
              <a:gd name="connsiteY5379" fmla="*/ 7577105 h 8960833"/>
              <a:gd name="connsiteX5380" fmla="*/ 9513424 w 11015443"/>
              <a:gd name="connsiteY5380" fmla="*/ 7580574 h 8960833"/>
              <a:gd name="connsiteX5381" fmla="*/ 9522958 w 11015443"/>
              <a:gd name="connsiteY5381" fmla="*/ 7581277 h 8960833"/>
              <a:gd name="connsiteX5382" fmla="*/ 9514389 w 11015443"/>
              <a:gd name="connsiteY5382" fmla="*/ 7583368 h 8960833"/>
              <a:gd name="connsiteX5383" fmla="*/ 9516443 w 11015443"/>
              <a:gd name="connsiteY5383" fmla="*/ 7580403 h 8960833"/>
              <a:gd name="connsiteX5384" fmla="*/ 9512366 w 11015443"/>
              <a:gd name="connsiteY5384" fmla="*/ 7581402 h 8960833"/>
              <a:gd name="connsiteX5385" fmla="*/ 9510474 w 11015443"/>
              <a:gd name="connsiteY5385" fmla="*/ 7578519 h 8960833"/>
              <a:gd name="connsiteX5386" fmla="*/ 9494132 w 11015443"/>
              <a:gd name="connsiteY5386" fmla="*/ 7573507 h 8960833"/>
              <a:gd name="connsiteX5387" fmla="*/ 9494006 w 11015443"/>
              <a:gd name="connsiteY5387" fmla="*/ 7573140 h 8960833"/>
              <a:gd name="connsiteX5388" fmla="*/ 9489633 w 11015443"/>
              <a:gd name="connsiteY5388" fmla="*/ 7571987 h 8960833"/>
              <a:gd name="connsiteX5389" fmla="*/ 9484906 w 11015443"/>
              <a:gd name="connsiteY5389" fmla="*/ 7576286 h 8960833"/>
              <a:gd name="connsiteX5390" fmla="*/ 9477760 w 11015443"/>
              <a:gd name="connsiteY5390" fmla="*/ 7573427 h 8960833"/>
              <a:gd name="connsiteX5391" fmla="*/ 9475230 w 11015443"/>
              <a:gd name="connsiteY5391" fmla="*/ 7575173 h 8960833"/>
              <a:gd name="connsiteX5392" fmla="*/ 9472987 w 11015443"/>
              <a:gd name="connsiteY5392" fmla="*/ 7572410 h 8960833"/>
              <a:gd name="connsiteX5393" fmla="*/ 9470330 w 11015443"/>
              <a:gd name="connsiteY5393" fmla="*/ 7573791 h 8960833"/>
              <a:gd name="connsiteX5394" fmla="*/ 9474919 w 11015443"/>
              <a:gd name="connsiteY5394" fmla="*/ 7567796 h 8960833"/>
              <a:gd name="connsiteX5395" fmla="*/ 9469861 w 11015443"/>
              <a:gd name="connsiteY5395" fmla="*/ 7565956 h 8960833"/>
              <a:gd name="connsiteX5396" fmla="*/ 9469346 w 11015443"/>
              <a:gd name="connsiteY5396" fmla="*/ 7567057 h 8960833"/>
              <a:gd name="connsiteX5397" fmla="*/ 9468404 w 11015443"/>
              <a:gd name="connsiteY5397" fmla="*/ 7566922 h 8960833"/>
              <a:gd name="connsiteX5398" fmla="*/ 9468934 w 11015443"/>
              <a:gd name="connsiteY5398" fmla="*/ 7565867 h 8960833"/>
              <a:gd name="connsiteX5399" fmla="*/ 9464292 w 11015443"/>
              <a:gd name="connsiteY5399" fmla="*/ 7563935 h 8960833"/>
              <a:gd name="connsiteX5400" fmla="*/ 9462550 w 11015443"/>
              <a:gd name="connsiteY5400" fmla="*/ 7574276 h 8960833"/>
              <a:gd name="connsiteX5401" fmla="*/ 9458504 w 11015443"/>
              <a:gd name="connsiteY5401" fmla="*/ 7570344 h 8960833"/>
              <a:gd name="connsiteX5402" fmla="*/ 9448420 w 11015443"/>
              <a:gd name="connsiteY5402" fmla="*/ 7566756 h 8960833"/>
              <a:gd name="connsiteX5403" fmla="*/ 9451838 w 11015443"/>
              <a:gd name="connsiteY5403" fmla="*/ 7566446 h 8960833"/>
              <a:gd name="connsiteX5404" fmla="*/ 9448666 w 11015443"/>
              <a:gd name="connsiteY5404" fmla="*/ 7564878 h 8960833"/>
              <a:gd name="connsiteX5405" fmla="*/ 9444836 w 11015443"/>
              <a:gd name="connsiteY5405" fmla="*/ 7563998 h 8960833"/>
              <a:gd name="connsiteX5406" fmla="*/ 9448636 w 11015443"/>
              <a:gd name="connsiteY5406" fmla="*/ 7559609 h 8960833"/>
              <a:gd name="connsiteX5407" fmla="*/ 9439697 w 11015443"/>
              <a:gd name="connsiteY5407" fmla="*/ 7556906 h 8960833"/>
              <a:gd name="connsiteX5408" fmla="*/ 9433797 w 11015443"/>
              <a:gd name="connsiteY5408" fmla="*/ 7558945 h 8960833"/>
              <a:gd name="connsiteX5409" fmla="*/ 9444297 w 11015443"/>
              <a:gd name="connsiteY5409" fmla="*/ 7562440 h 8960833"/>
              <a:gd name="connsiteX5410" fmla="*/ 9439936 w 11015443"/>
              <a:gd name="connsiteY5410" fmla="*/ 7562616 h 8960833"/>
              <a:gd name="connsiteX5411" fmla="*/ 9435574 w 11015443"/>
              <a:gd name="connsiteY5411" fmla="*/ 7562791 h 8960833"/>
              <a:gd name="connsiteX5412" fmla="*/ 9427944 w 11015443"/>
              <a:gd name="connsiteY5412" fmla="*/ 7556100 h 8960833"/>
              <a:gd name="connsiteX5413" fmla="*/ 9432190 w 11015443"/>
              <a:gd name="connsiteY5413" fmla="*/ 7556887 h 8960833"/>
              <a:gd name="connsiteX5414" fmla="*/ 9428944 w 11015443"/>
              <a:gd name="connsiteY5414" fmla="*/ 7552678 h 8960833"/>
              <a:gd name="connsiteX5415" fmla="*/ 9439936 w 11015443"/>
              <a:gd name="connsiteY5415" fmla="*/ 7552416 h 8960833"/>
              <a:gd name="connsiteX5416" fmla="*/ 9441678 w 11015443"/>
              <a:gd name="connsiteY5416" fmla="*/ 7552274 h 8960833"/>
              <a:gd name="connsiteX5417" fmla="*/ 9435271 w 11015443"/>
              <a:gd name="connsiteY5417" fmla="*/ 7547826 h 8960833"/>
              <a:gd name="connsiteX5418" fmla="*/ 9434470 w 11015443"/>
              <a:gd name="connsiteY5418" fmla="*/ 7548102 h 8960833"/>
              <a:gd name="connsiteX5419" fmla="*/ 9425902 w 11015443"/>
              <a:gd name="connsiteY5419" fmla="*/ 7550193 h 8960833"/>
              <a:gd name="connsiteX5420" fmla="*/ 9429148 w 11015443"/>
              <a:gd name="connsiteY5420" fmla="*/ 7544201 h 8960833"/>
              <a:gd name="connsiteX5421" fmla="*/ 9421694 w 11015443"/>
              <a:gd name="connsiteY5421" fmla="*/ 7541909 h 8960833"/>
              <a:gd name="connsiteX5422" fmla="*/ 9414372 w 11015443"/>
              <a:gd name="connsiteY5422" fmla="*/ 7538699 h 8960833"/>
              <a:gd name="connsiteX5423" fmla="*/ 9415321 w 11015443"/>
              <a:gd name="connsiteY5423" fmla="*/ 7541446 h 8960833"/>
              <a:gd name="connsiteX5424" fmla="*/ 9409987 w 11015443"/>
              <a:gd name="connsiteY5424" fmla="*/ 7536217 h 8960833"/>
              <a:gd name="connsiteX5425" fmla="*/ 9413372 w 11015443"/>
              <a:gd name="connsiteY5425" fmla="*/ 7531920 h 8960833"/>
              <a:gd name="connsiteX5426" fmla="*/ 9405518 w 11015443"/>
              <a:gd name="connsiteY5426" fmla="*/ 7529766 h 8960833"/>
              <a:gd name="connsiteX5427" fmla="*/ 9409999 w 11015443"/>
              <a:gd name="connsiteY5427" fmla="*/ 7527345 h 8960833"/>
              <a:gd name="connsiteX5428" fmla="*/ 9404087 w 11015443"/>
              <a:gd name="connsiteY5428" fmla="*/ 7528056 h 8960833"/>
              <a:gd name="connsiteX5429" fmla="*/ 9403572 w 11015443"/>
              <a:gd name="connsiteY5429" fmla="*/ 7518956 h 8960833"/>
              <a:gd name="connsiteX5430" fmla="*/ 9400303 w 11015443"/>
              <a:gd name="connsiteY5430" fmla="*/ 7522291 h 8960833"/>
              <a:gd name="connsiteX5431" fmla="*/ 9396777 w 11015443"/>
              <a:gd name="connsiteY5431" fmla="*/ 7515975 h 8960833"/>
              <a:gd name="connsiteX5432" fmla="*/ 9405487 w 11015443"/>
              <a:gd name="connsiteY5432" fmla="*/ 7514296 h 8960833"/>
              <a:gd name="connsiteX5433" fmla="*/ 9403453 w 11015443"/>
              <a:gd name="connsiteY5433" fmla="*/ 7511001 h 8960833"/>
              <a:gd name="connsiteX5434" fmla="*/ 9392300 w 11015443"/>
              <a:gd name="connsiteY5434" fmla="*/ 7506912 h 8960833"/>
              <a:gd name="connsiteX5435" fmla="*/ 9397319 w 11015443"/>
              <a:gd name="connsiteY5435" fmla="*/ 7506048 h 8960833"/>
              <a:gd name="connsiteX5436" fmla="*/ 9391304 w 11015443"/>
              <a:gd name="connsiteY5436" fmla="*/ 7498850 h 8960833"/>
              <a:gd name="connsiteX5437" fmla="*/ 9388119 w 11015443"/>
              <a:gd name="connsiteY5437" fmla="*/ 7485752 h 8960833"/>
              <a:gd name="connsiteX5438" fmla="*/ 9388531 w 11015443"/>
              <a:gd name="connsiteY5438" fmla="*/ 7486942 h 8960833"/>
              <a:gd name="connsiteX5439" fmla="*/ 9388696 w 11015443"/>
              <a:gd name="connsiteY5439" fmla="*/ 7479812 h 8960833"/>
              <a:gd name="connsiteX5440" fmla="*/ 9389377 w 11015443"/>
              <a:gd name="connsiteY5440" fmla="*/ 7481781 h 8960833"/>
              <a:gd name="connsiteX5441" fmla="*/ 9388004 w 11015443"/>
              <a:gd name="connsiteY5441" fmla="*/ 7476514 h 8960833"/>
              <a:gd name="connsiteX5442" fmla="*/ 9387031 w 11015443"/>
              <a:gd name="connsiteY5442" fmla="*/ 7471110 h 8960833"/>
              <a:gd name="connsiteX5443" fmla="*/ 9389604 w 11015443"/>
              <a:gd name="connsiteY5443" fmla="*/ 7475961 h 8960833"/>
              <a:gd name="connsiteX5444" fmla="*/ 9386058 w 11015443"/>
              <a:gd name="connsiteY5444" fmla="*/ 7465705 h 8960833"/>
              <a:gd name="connsiteX5445" fmla="*/ 9389185 w 11015443"/>
              <a:gd name="connsiteY5445" fmla="*/ 7461959 h 8960833"/>
              <a:gd name="connsiteX5446" fmla="*/ 9388527 w 11015443"/>
              <a:gd name="connsiteY5446" fmla="*/ 7452447 h 8960833"/>
              <a:gd name="connsiteX5447" fmla="*/ 9390927 w 11015443"/>
              <a:gd name="connsiteY5447" fmla="*/ 7451618 h 8960833"/>
              <a:gd name="connsiteX5448" fmla="*/ 9388923 w 11015443"/>
              <a:gd name="connsiteY5448" fmla="*/ 7463792 h 8960833"/>
              <a:gd name="connsiteX5449" fmla="*/ 9395165 w 11015443"/>
              <a:gd name="connsiteY5449" fmla="*/ 7465171 h 8960833"/>
              <a:gd name="connsiteX5450" fmla="*/ 9392007 w 11015443"/>
              <a:gd name="connsiteY5450" fmla="*/ 7443247 h 8960833"/>
              <a:gd name="connsiteX5451" fmla="*/ 9397077 w 11015443"/>
              <a:gd name="connsiteY5451" fmla="*/ 7436215 h 8960833"/>
              <a:gd name="connsiteX5452" fmla="*/ 9396315 w 11015443"/>
              <a:gd name="connsiteY5452" fmla="*/ 7435145 h 8960833"/>
              <a:gd name="connsiteX5453" fmla="*/ 9399477 w 11015443"/>
              <a:gd name="connsiteY5453" fmla="*/ 7435386 h 8960833"/>
              <a:gd name="connsiteX5454" fmla="*/ 9399580 w 11015443"/>
              <a:gd name="connsiteY5454" fmla="*/ 7433095 h 8960833"/>
              <a:gd name="connsiteX5455" fmla="*/ 9400392 w 11015443"/>
              <a:gd name="connsiteY5455" fmla="*/ 7434147 h 8960833"/>
              <a:gd name="connsiteX5456" fmla="*/ 9400461 w 11015443"/>
              <a:gd name="connsiteY5456" fmla="*/ 7431919 h 8960833"/>
              <a:gd name="connsiteX5457" fmla="*/ 9403434 w 11015443"/>
              <a:gd name="connsiteY5457" fmla="*/ 7436632 h 8960833"/>
              <a:gd name="connsiteX5458" fmla="*/ 9401226 w 11015443"/>
              <a:gd name="connsiteY5458" fmla="*/ 7437856 h 8960833"/>
              <a:gd name="connsiteX5459" fmla="*/ 9402992 w 11015443"/>
              <a:gd name="connsiteY5459" fmla="*/ 7440373 h 8960833"/>
              <a:gd name="connsiteX5460" fmla="*/ 9404245 w 11015443"/>
              <a:gd name="connsiteY5460" fmla="*/ 7437684 h 8960833"/>
              <a:gd name="connsiteX5461" fmla="*/ 9403833 w 11015443"/>
              <a:gd name="connsiteY5461" fmla="*/ 7436493 h 8960833"/>
              <a:gd name="connsiteX5462" fmla="*/ 9404233 w 11015443"/>
              <a:gd name="connsiteY5462" fmla="*/ 7436355 h 8960833"/>
              <a:gd name="connsiteX5463" fmla="*/ 9401237 w 11015443"/>
              <a:gd name="connsiteY5463" fmla="*/ 7428984 h 8960833"/>
              <a:gd name="connsiteX5464" fmla="*/ 9405049 w 11015443"/>
              <a:gd name="connsiteY5464" fmla="*/ 7425924 h 8960833"/>
              <a:gd name="connsiteX5465" fmla="*/ 9407980 w 11015443"/>
              <a:gd name="connsiteY5465" fmla="*/ 7413839 h 8960833"/>
              <a:gd name="connsiteX5466" fmla="*/ 9409952 w 11015443"/>
              <a:gd name="connsiteY5466" fmla="*/ 7415822 h 8960833"/>
              <a:gd name="connsiteX5467" fmla="*/ 9419137 w 11015443"/>
              <a:gd name="connsiteY5467" fmla="*/ 7406445 h 8960833"/>
              <a:gd name="connsiteX5468" fmla="*/ 9419440 w 11015443"/>
              <a:gd name="connsiteY5468" fmla="*/ 7401009 h 8960833"/>
              <a:gd name="connsiteX5469" fmla="*/ 9420509 w 11015443"/>
              <a:gd name="connsiteY5469" fmla="*/ 7401510 h 8960833"/>
              <a:gd name="connsiteX5470" fmla="*/ 9421017 w 11015443"/>
              <a:gd name="connsiteY5470" fmla="*/ 7397798 h 8960833"/>
              <a:gd name="connsiteX5471" fmla="*/ 9423263 w 11015443"/>
              <a:gd name="connsiteY5471" fmla="*/ 7399277 h 8960833"/>
              <a:gd name="connsiteX5472" fmla="*/ 9432963 w 11015443"/>
              <a:gd name="connsiteY5472" fmla="*/ 7388799 h 8960833"/>
              <a:gd name="connsiteX5473" fmla="*/ 9433009 w 11015443"/>
              <a:gd name="connsiteY5473" fmla="*/ 7383913 h 8960833"/>
              <a:gd name="connsiteX5474" fmla="*/ 9439655 w 11015443"/>
              <a:gd name="connsiteY5474" fmla="*/ 7383871 h 8960833"/>
              <a:gd name="connsiteX5475" fmla="*/ 9441701 w 11015443"/>
              <a:gd name="connsiteY5475" fmla="*/ 7378294 h 8960833"/>
              <a:gd name="connsiteX5476" fmla="*/ 9442908 w 11015443"/>
              <a:gd name="connsiteY5476" fmla="*/ 7380491 h 8960833"/>
              <a:gd name="connsiteX5477" fmla="*/ 9448458 w 11015443"/>
              <a:gd name="connsiteY5477" fmla="*/ 7378572 h 8960833"/>
              <a:gd name="connsiteX5478" fmla="*/ 9453069 w 11015443"/>
              <a:gd name="connsiteY5478" fmla="*/ 7375235 h 8960833"/>
              <a:gd name="connsiteX5479" fmla="*/ 9451177 w 11015443"/>
              <a:gd name="connsiteY5479" fmla="*/ 7372352 h 8960833"/>
              <a:gd name="connsiteX5480" fmla="*/ 9445747 w 11015443"/>
              <a:gd name="connsiteY5480" fmla="*/ 7372025 h 8960833"/>
              <a:gd name="connsiteX5481" fmla="*/ 9457077 w 11015443"/>
              <a:gd name="connsiteY5481" fmla="*/ 7370313 h 8960833"/>
              <a:gd name="connsiteX5482" fmla="*/ 9453939 w 11015443"/>
              <a:gd name="connsiteY5482" fmla="*/ 7372731 h 8960833"/>
              <a:gd name="connsiteX5483" fmla="*/ 9465438 w 11015443"/>
              <a:gd name="connsiteY5483" fmla="*/ 7368755 h 8960833"/>
              <a:gd name="connsiteX5484" fmla="*/ 9462580 w 11015443"/>
              <a:gd name="connsiteY5484" fmla="*/ 7373280 h 8960833"/>
              <a:gd name="connsiteX5485" fmla="*/ 9465976 w 11015443"/>
              <a:gd name="connsiteY5485" fmla="*/ 7370312 h 8960833"/>
              <a:gd name="connsiteX5486" fmla="*/ 9465988 w 11015443"/>
              <a:gd name="connsiteY5486" fmla="*/ 7371641 h 8960833"/>
              <a:gd name="connsiteX5487" fmla="*/ 9469245 w 11015443"/>
              <a:gd name="connsiteY5487" fmla="*/ 7366977 h 8960833"/>
              <a:gd name="connsiteX5488" fmla="*/ 9476076 w 11015443"/>
              <a:gd name="connsiteY5488" fmla="*/ 7363745 h 8960833"/>
              <a:gd name="connsiteX5489" fmla="*/ 9475945 w 11015443"/>
              <a:gd name="connsiteY5489" fmla="*/ 7364661 h 8960833"/>
              <a:gd name="connsiteX5490" fmla="*/ 9480141 w 11015443"/>
              <a:gd name="connsiteY5490" fmla="*/ 7361417 h 8960833"/>
              <a:gd name="connsiteX5491" fmla="*/ 9480262 w 11015443"/>
              <a:gd name="connsiteY5491" fmla="*/ 7361463 h 8960833"/>
              <a:gd name="connsiteX5492" fmla="*/ 9483237 w 11015443"/>
              <a:gd name="connsiteY5492" fmla="*/ 7362602 h 8960833"/>
              <a:gd name="connsiteX5493" fmla="*/ 9488005 w 11015443"/>
              <a:gd name="connsiteY5493" fmla="*/ 7358564 h 8960833"/>
              <a:gd name="connsiteX5494" fmla="*/ 9490991 w 11015443"/>
              <a:gd name="connsiteY5494" fmla="*/ 7356997 h 8960833"/>
              <a:gd name="connsiteX5495" fmla="*/ 9493333 w 11015443"/>
              <a:gd name="connsiteY5495" fmla="*/ 7357318 h 8960833"/>
              <a:gd name="connsiteX5496" fmla="*/ 9507678 w 11015443"/>
              <a:gd name="connsiteY5496" fmla="*/ 7347489 h 8960833"/>
              <a:gd name="connsiteX5497" fmla="*/ 9504020 w 11015443"/>
              <a:gd name="connsiteY5497" fmla="*/ 7352290 h 8960833"/>
              <a:gd name="connsiteX5498" fmla="*/ 9507464 w 11015443"/>
              <a:gd name="connsiteY5498" fmla="*/ 7352893 h 8960833"/>
              <a:gd name="connsiteX5499" fmla="*/ 9503774 w 11015443"/>
              <a:gd name="connsiteY5499" fmla="*/ 7354169 h 8960833"/>
              <a:gd name="connsiteX5500" fmla="*/ 9508250 w 11015443"/>
              <a:gd name="connsiteY5500" fmla="*/ 7353031 h 8960833"/>
              <a:gd name="connsiteX5501" fmla="*/ 9507464 w 11015443"/>
              <a:gd name="connsiteY5501" fmla="*/ 7352893 h 8960833"/>
              <a:gd name="connsiteX5502" fmla="*/ 9516023 w 11015443"/>
              <a:gd name="connsiteY5502" fmla="*/ 7349934 h 8960833"/>
              <a:gd name="connsiteX5503" fmla="*/ 9520535 w 11015443"/>
              <a:gd name="connsiteY5503" fmla="*/ 7352783 h 8960833"/>
              <a:gd name="connsiteX5504" fmla="*/ 9523250 w 11015443"/>
              <a:gd name="connsiteY5504" fmla="*/ 7347846 h 8960833"/>
              <a:gd name="connsiteX5505" fmla="*/ 9526884 w 11015443"/>
              <a:gd name="connsiteY5505" fmla="*/ 7350587 h 8960833"/>
              <a:gd name="connsiteX5506" fmla="*/ 9535338 w 11015443"/>
              <a:gd name="connsiteY5506" fmla="*/ 7349459 h 8960833"/>
              <a:gd name="connsiteX5507" fmla="*/ 9542906 w 11015443"/>
              <a:gd name="connsiteY5507" fmla="*/ 7350790 h 8960833"/>
              <a:gd name="connsiteX5508" fmla="*/ 9544856 w 11015443"/>
              <a:gd name="connsiteY5508" fmla="*/ 7350115 h 8960833"/>
              <a:gd name="connsiteX5509" fmla="*/ 9553179 w 11015443"/>
              <a:gd name="connsiteY5509" fmla="*/ 7349903 h 8960833"/>
              <a:gd name="connsiteX5510" fmla="*/ 9560752 w 11015443"/>
              <a:gd name="connsiteY5510" fmla="*/ 7349951 h 8960833"/>
              <a:gd name="connsiteX5511" fmla="*/ 9563186 w 11015443"/>
              <a:gd name="connsiteY5511" fmla="*/ 7353107 h 8960833"/>
              <a:gd name="connsiteX5512" fmla="*/ 9570967 w 11015443"/>
              <a:gd name="connsiteY5512" fmla="*/ 7352622 h 8960833"/>
              <a:gd name="connsiteX5513" fmla="*/ 9566355 w 11015443"/>
              <a:gd name="connsiteY5513" fmla="*/ 7355959 h 8960833"/>
              <a:gd name="connsiteX5514" fmla="*/ 9571516 w 11015443"/>
              <a:gd name="connsiteY5514" fmla="*/ 7355507 h 8960833"/>
              <a:gd name="connsiteX5515" fmla="*/ 9570328 w 11015443"/>
              <a:gd name="connsiteY5515" fmla="*/ 7357251 h 8960833"/>
              <a:gd name="connsiteX5516" fmla="*/ 9578558 w 11015443"/>
              <a:gd name="connsiteY5516" fmla="*/ 7356610 h 8960833"/>
              <a:gd name="connsiteX5517" fmla="*/ 9576420 w 11015443"/>
              <a:gd name="connsiteY5517" fmla="*/ 7355606 h 8960833"/>
              <a:gd name="connsiteX5518" fmla="*/ 9580650 w 11015443"/>
              <a:gd name="connsiteY5518" fmla="*/ 7356347 h 8960833"/>
              <a:gd name="connsiteX5519" fmla="*/ 9584893 w 11015443"/>
              <a:gd name="connsiteY5519" fmla="*/ 7358418 h 8960833"/>
              <a:gd name="connsiteX5520" fmla="*/ 9582812 w 11015443"/>
              <a:gd name="connsiteY5520" fmla="*/ 7360009 h 8960833"/>
              <a:gd name="connsiteX5521" fmla="*/ 9577782 w 11015443"/>
              <a:gd name="connsiteY5521" fmla="*/ 7359544 h 8960833"/>
              <a:gd name="connsiteX5522" fmla="*/ 9581016 w 11015443"/>
              <a:gd name="connsiteY5522" fmla="*/ 7362424 h 8960833"/>
              <a:gd name="connsiteX5523" fmla="*/ 9586373 w 11015443"/>
              <a:gd name="connsiteY5523" fmla="*/ 7360110 h 8960833"/>
              <a:gd name="connsiteX5524" fmla="*/ 9596188 w 11015443"/>
              <a:gd name="connsiteY5524" fmla="*/ 7362919 h 8960833"/>
              <a:gd name="connsiteX5525" fmla="*/ 9594650 w 11015443"/>
              <a:gd name="connsiteY5525" fmla="*/ 7364784 h 8960833"/>
              <a:gd name="connsiteX5526" fmla="*/ 9598480 w 11015443"/>
              <a:gd name="connsiteY5526" fmla="*/ 7365664 h 8960833"/>
              <a:gd name="connsiteX5527" fmla="*/ 9594531 w 11015443"/>
              <a:gd name="connsiteY5527" fmla="*/ 7367030 h 8960833"/>
              <a:gd name="connsiteX5528" fmla="*/ 9604476 w 11015443"/>
              <a:gd name="connsiteY5528" fmla="*/ 7368922 h 8960833"/>
              <a:gd name="connsiteX5529" fmla="*/ 9603688 w 11015443"/>
              <a:gd name="connsiteY5529" fmla="*/ 7370527 h 8960833"/>
              <a:gd name="connsiteX5530" fmla="*/ 9610472 w 11015443"/>
              <a:gd name="connsiteY5530" fmla="*/ 7372180 h 8960833"/>
              <a:gd name="connsiteX5531" fmla="*/ 9613880 w 11015443"/>
              <a:gd name="connsiteY5531" fmla="*/ 7370541 h 8960833"/>
              <a:gd name="connsiteX5532" fmla="*/ 9618337 w 11015443"/>
              <a:gd name="connsiteY5532" fmla="*/ 7375663 h 8960833"/>
              <a:gd name="connsiteX5533" fmla="*/ 9617229 w 11015443"/>
              <a:gd name="connsiteY5533" fmla="*/ 7372458 h 8960833"/>
              <a:gd name="connsiteX5534" fmla="*/ 9622717 w 11015443"/>
              <a:gd name="connsiteY5534" fmla="*/ 7379429 h 8960833"/>
              <a:gd name="connsiteX5535" fmla="*/ 9628336 w 11015443"/>
              <a:gd name="connsiteY5535" fmla="*/ 7385482 h 8960833"/>
              <a:gd name="connsiteX5536" fmla="*/ 9626136 w 11015443"/>
              <a:gd name="connsiteY5536" fmla="*/ 7379118 h 8960833"/>
              <a:gd name="connsiteX5537" fmla="*/ 9634978 w 11015443"/>
              <a:gd name="connsiteY5537" fmla="*/ 7386723 h 8960833"/>
              <a:gd name="connsiteX5538" fmla="*/ 9631144 w 11015443"/>
              <a:gd name="connsiteY5538" fmla="*/ 7387126 h 8960833"/>
              <a:gd name="connsiteX5539" fmla="*/ 9634716 w 11015443"/>
              <a:gd name="connsiteY5539" fmla="*/ 7388556 h 8960833"/>
              <a:gd name="connsiteX5540" fmla="*/ 9633452 w 11015443"/>
              <a:gd name="connsiteY5540" fmla="*/ 7389916 h 8960833"/>
              <a:gd name="connsiteX5541" fmla="*/ 9644616 w 11015443"/>
              <a:gd name="connsiteY5541" fmla="*/ 7395334 h 8960833"/>
              <a:gd name="connsiteX5542" fmla="*/ 9647939 w 11015443"/>
              <a:gd name="connsiteY5542" fmla="*/ 7399926 h 8960833"/>
              <a:gd name="connsiteX5543" fmla="*/ 9636774 w 11015443"/>
              <a:gd name="connsiteY5543" fmla="*/ 7394508 h 8960833"/>
              <a:gd name="connsiteX5544" fmla="*/ 9640678 w 11015443"/>
              <a:gd name="connsiteY5544" fmla="*/ 7398029 h 8960833"/>
              <a:gd name="connsiteX5545" fmla="*/ 9636448 w 11015443"/>
              <a:gd name="connsiteY5545" fmla="*/ 7397287 h 8960833"/>
              <a:gd name="connsiteX5546" fmla="*/ 9648566 w 11015443"/>
              <a:gd name="connsiteY5546" fmla="*/ 7404169 h 8960833"/>
              <a:gd name="connsiteX5547" fmla="*/ 9643178 w 11015443"/>
              <a:gd name="connsiteY5547" fmla="*/ 7400240 h 8960833"/>
              <a:gd name="connsiteX5548" fmla="*/ 9648893 w 11015443"/>
              <a:gd name="connsiteY5548" fmla="*/ 7401391 h 8960833"/>
              <a:gd name="connsiteX5549" fmla="*/ 9655089 w 11015443"/>
              <a:gd name="connsiteY5549" fmla="*/ 7407655 h 8960833"/>
              <a:gd name="connsiteX5550" fmla="*/ 9653877 w 11015443"/>
              <a:gd name="connsiteY5550" fmla="*/ 7406741 h 8960833"/>
              <a:gd name="connsiteX5551" fmla="*/ 9658520 w 11015443"/>
              <a:gd name="connsiteY5551" fmla="*/ 7418874 h 8960833"/>
              <a:gd name="connsiteX5552" fmla="*/ 9664630 w 11015443"/>
              <a:gd name="connsiteY5552" fmla="*/ 7421169 h 8960833"/>
              <a:gd name="connsiteX5553" fmla="*/ 9663465 w 11015443"/>
              <a:gd name="connsiteY5553" fmla="*/ 7415370 h 8960833"/>
              <a:gd name="connsiteX5554" fmla="*/ 9674337 w 11015443"/>
              <a:gd name="connsiteY5554" fmla="*/ 7427552 h 8960833"/>
              <a:gd name="connsiteX5555" fmla="*/ 9670657 w 11015443"/>
              <a:gd name="connsiteY5555" fmla="*/ 7429696 h 8960833"/>
              <a:gd name="connsiteX5556" fmla="*/ 9677184 w 11015443"/>
              <a:gd name="connsiteY5556" fmla="*/ 7431900 h 8960833"/>
              <a:gd name="connsiteX5557" fmla="*/ 9676922 w 11015443"/>
              <a:gd name="connsiteY5557" fmla="*/ 7433733 h 8960833"/>
              <a:gd name="connsiteX5558" fmla="*/ 9687394 w 11015443"/>
              <a:gd name="connsiteY5558" fmla="*/ 7435853 h 8960833"/>
              <a:gd name="connsiteX5559" fmla="*/ 9686360 w 11015443"/>
              <a:gd name="connsiteY5559" fmla="*/ 7439338 h 8960833"/>
              <a:gd name="connsiteX5560" fmla="*/ 9691814 w 11015443"/>
              <a:gd name="connsiteY5560" fmla="*/ 7442322 h 8960833"/>
              <a:gd name="connsiteX5561" fmla="*/ 9691464 w 11015443"/>
              <a:gd name="connsiteY5561" fmla="*/ 7442443 h 8960833"/>
              <a:gd name="connsiteX5562" fmla="*/ 9702405 w 11015443"/>
              <a:gd name="connsiteY5562" fmla="*/ 7452397 h 8960833"/>
              <a:gd name="connsiteX5563" fmla="*/ 9702394 w 11015443"/>
              <a:gd name="connsiteY5563" fmla="*/ 7451069 h 8960833"/>
              <a:gd name="connsiteX5564" fmla="*/ 9727300 w 11015443"/>
              <a:gd name="connsiteY5564" fmla="*/ 7475674 h 8960833"/>
              <a:gd name="connsiteX5565" fmla="*/ 9725523 w 11015443"/>
              <a:gd name="connsiteY5565" fmla="*/ 7471828 h 8960833"/>
              <a:gd name="connsiteX5566" fmla="*/ 9728577 w 11015443"/>
              <a:gd name="connsiteY5566" fmla="*/ 7475643 h 8960833"/>
              <a:gd name="connsiteX5567" fmla="*/ 9307301 w 11015443"/>
              <a:gd name="connsiteY5567" fmla="*/ 6747956 h 8960833"/>
              <a:gd name="connsiteX5568" fmla="*/ 9308642 w 11015443"/>
              <a:gd name="connsiteY5568" fmla="*/ 6751370 h 8960833"/>
              <a:gd name="connsiteX5569" fmla="*/ 9307115 w 11015443"/>
              <a:gd name="connsiteY5569" fmla="*/ 6754562 h 8960833"/>
              <a:gd name="connsiteX5570" fmla="*/ 9304931 w 11015443"/>
              <a:gd name="connsiteY5570" fmla="*/ 6748244 h 8960833"/>
              <a:gd name="connsiteX5571" fmla="*/ 9307301 w 11015443"/>
              <a:gd name="connsiteY5571" fmla="*/ 6747956 h 8960833"/>
              <a:gd name="connsiteX5572" fmla="*/ 9576916 w 11015443"/>
              <a:gd name="connsiteY5572" fmla="*/ 7184128 h 8960833"/>
              <a:gd name="connsiteX5573" fmla="*/ 9571355 w 11015443"/>
              <a:gd name="connsiteY5573" fmla="*/ 7184718 h 8960833"/>
              <a:gd name="connsiteX5574" fmla="*/ 9571790 w 11015443"/>
              <a:gd name="connsiteY5574" fmla="*/ 7178366 h 8960833"/>
              <a:gd name="connsiteX5575" fmla="*/ 9576916 w 11015443"/>
              <a:gd name="connsiteY5575" fmla="*/ 7184128 h 8960833"/>
              <a:gd name="connsiteX5576" fmla="*/ 9684525 w 11015443"/>
              <a:gd name="connsiteY5576" fmla="*/ 7343041 h 8960833"/>
              <a:gd name="connsiteX5577" fmla="*/ 9680952 w 11015443"/>
              <a:gd name="connsiteY5577" fmla="*/ 7341611 h 8960833"/>
              <a:gd name="connsiteX5578" fmla="*/ 9683441 w 11015443"/>
              <a:gd name="connsiteY5578" fmla="*/ 7342494 h 8960833"/>
              <a:gd name="connsiteX5579" fmla="*/ 9446384 w 11015443"/>
              <a:gd name="connsiteY5579" fmla="*/ 6928937 h 8960833"/>
              <a:gd name="connsiteX5580" fmla="*/ 9446454 w 11015443"/>
              <a:gd name="connsiteY5580" fmla="*/ 6929258 h 8960833"/>
              <a:gd name="connsiteX5581" fmla="*/ 9438866 w 11015443"/>
              <a:gd name="connsiteY5581" fmla="*/ 6921944 h 8960833"/>
              <a:gd name="connsiteX5582" fmla="*/ 9446384 w 11015443"/>
              <a:gd name="connsiteY5582" fmla="*/ 6928937 h 8960833"/>
              <a:gd name="connsiteX5583" fmla="*/ 9319961 w 11015443"/>
              <a:gd name="connsiteY5583" fmla="*/ 6708500 h 8960833"/>
              <a:gd name="connsiteX5584" fmla="*/ 9314530 w 11015443"/>
              <a:gd name="connsiteY5584" fmla="*/ 6708173 h 8960833"/>
              <a:gd name="connsiteX5585" fmla="*/ 9315491 w 11015443"/>
              <a:gd name="connsiteY5585" fmla="*/ 6702049 h 8960833"/>
              <a:gd name="connsiteX5586" fmla="*/ 9392147 w 11015443"/>
              <a:gd name="connsiteY5586" fmla="*/ 6831067 h 8960833"/>
              <a:gd name="connsiteX5587" fmla="*/ 9389841 w 11015443"/>
              <a:gd name="connsiteY5587" fmla="*/ 6831300 h 8960833"/>
              <a:gd name="connsiteX5588" fmla="*/ 9391172 w 11015443"/>
              <a:gd name="connsiteY5588" fmla="*/ 6829968 h 8960833"/>
              <a:gd name="connsiteX5589" fmla="*/ 9392147 w 11015443"/>
              <a:gd name="connsiteY5589" fmla="*/ 6831067 h 8960833"/>
              <a:gd name="connsiteX5590" fmla="*/ 9497143 w 11015443"/>
              <a:gd name="connsiteY5590" fmla="*/ 7007133 h 8960833"/>
              <a:gd name="connsiteX5591" fmla="*/ 9498870 w 11015443"/>
              <a:gd name="connsiteY5591" fmla="*/ 7010995 h 8960833"/>
              <a:gd name="connsiteX5592" fmla="*/ 9497153 w 11015443"/>
              <a:gd name="connsiteY5592" fmla="*/ 7007174 h 8960833"/>
              <a:gd name="connsiteX5593" fmla="*/ 9481787 w 11015443"/>
              <a:gd name="connsiteY5593" fmla="*/ 6973075 h 8960833"/>
              <a:gd name="connsiteX5594" fmla="*/ 9488309 w 11015443"/>
              <a:gd name="connsiteY5594" fmla="*/ 6986762 h 8960833"/>
              <a:gd name="connsiteX5595" fmla="*/ 9476859 w 11015443"/>
              <a:gd name="connsiteY5595" fmla="*/ 6970319 h 8960833"/>
              <a:gd name="connsiteX5596" fmla="*/ 9467895 w 11015443"/>
              <a:gd name="connsiteY5596" fmla="*/ 6961065 h 8960833"/>
              <a:gd name="connsiteX5597" fmla="*/ 9475956 w 11015443"/>
              <a:gd name="connsiteY5597" fmla="*/ 6972887 h 8960833"/>
              <a:gd name="connsiteX5598" fmla="*/ 9468725 w 11015443"/>
              <a:gd name="connsiteY5598" fmla="*/ 6966057 h 8960833"/>
              <a:gd name="connsiteX5599" fmla="*/ 9489574 w 11015443"/>
              <a:gd name="connsiteY5599" fmla="*/ 6995602 h 8960833"/>
              <a:gd name="connsiteX5600" fmla="*/ 9480278 w 11015443"/>
              <a:gd name="connsiteY5600" fmla="*/ 6980209 h 8960833"/>
              <a:gd name="connsiteX5601" fmla="*/ 9489401 w 11015443"/>
              <a:gd name="connsiteY5601" fmla="*/ 6989920 h 8960833"/>
              <a:gd name="connsiteX5602" fmla="*/ 9497153 w 11015443"/>
              <a:gd name="connsiteY5602" fmla="*/ 7007174 h 8960833"/>
              <a:gd name="connsiteX5603" fmla="*/ 9502102 w 11015443"/>
              <a:gd name="connsiteY5603" fmla="*/ 7027287 h 8960833"/>
              <a:gd name="connsiteX5604" fmla="*/ 9502920 w 11015443"/>
              <a:gd name="connsiteY5604" fmla="*/ 7039223 h 8960833"/>
              <a:gd name="connsiteX5605" fmla="*/ 9506762 w 11015443"/>
              <a:gd name="connsiteY5605" fmla="*/ 7051632 h 8960833"/>
              <a:gd name="connsiteX5606" fmla="*/ 9509546 w 11015443"/>
              <a:gd name="connsiteY5606" fmla="*/ 7054667 h 8960833"/>
              <a:gd name="connsiteX5607" fmla="*/ 9507739 w 11015443"/>
              <a:gd name="connsiteY5607" fmla="*/ 7045553 h 8960833"/>
              <a:gd name="connsiteX5608" fmla="*/ 9509116 w 11015443"/>
              <a:gd name="connsiteY5608" fmla="*/ 7039336 h 8960833"/>
              <a:gd name="connsiteX5609" fmla="*/ 9509488 w 11015443"/>
              <a:gd name="connsiteY5609" fmla="*/ 7048023 h 8960833"/>
              <a:gd name="connsiteX5610" fmla="*/ 9511981 w 11015443"/>
              <a:gd name="connsiteY5610" fmla="*/ 7057824 h 8960833"/>
              <a:gd name="connsiteX5611" fmla="*/ 9514881 w 11015443"/>
              <a:gd name="connsiteY5611" fmla="*/ 7070097 h 8960833"/>
              <a:gd name="connsiteX5612" fmla="*/ 9515980 w 11015443"/>
              <a:gd name="connsiteY5612" fmla="*/ 7086069 h 8960833"/>
              <a:gd name="connsiteX5613" fmla="*/ 9511469 w 11015443"/>
              <a:gd name="connsiteY5613" fmla="*/ 7083220 h 8960833"/>
              <a:gd name="connsiteX5614" fmla="*/ 9515331 w 11015443"/>
              <a:gd name="connsiteY5614" fmla="*/ 7099570 h 8960833"/>
              <a:gd name="connsiteX5615" fmla="*/ 9513946 w 11015443"/>
              <a:gd name="connsiteY5615" fmla="*/ 7103175 h 8960833"/>
              <a:gd name="connsiteX5616" fmla="*/ 9518607 w 11015443"/>
              <a:gd name="connsiteY5616" fmla="*/ 7129448 h 8960833"/>
              <a:gd name="connsiteX5617" fmla="*/ 9515212 w 11015443"/>
              <a:gd name="connsiteY5617" fmla="*/ 7132417 h 8960833"/>
              <a:gd name="connsiteX5618" fmla="*/ 9514454 w 11015443"/>
              <a:gd name="connsiteY5618" fmla="*/ 7149491 h 8960833"/>
              <a:gd name="connsiteX5619" fmla="*/ 9514169 w 11015443"/>
              <a:gd name="connsiteY5619" fmla="*/ 7148667 h 8960833"/>
              <a:gd name="connsiteX5620" fmla="*/ 9511924 w 11015443"/>
              <a:gd name="connsiteY5620" fmla="*/ 7161438 h 8960833"/>
              <a:gd name="connsiteX5621" fmla="*/ 9510015 w 11015443"/>
              <a:gd name="connsiteY5621" fmla="*/ 7168709 h 8960833"/>
              <a:gd name="connsiteX5622" fmla="*/ 9505358 w 11015443"/>
              <a:gd name="connsiteY5622" fmla="*/ 7187133 h 8960833"/>
              <a:gd name="connsiteX5623" fmla="*/ 9506896 w 11015443"/>
              <a:gd name="connsiteY5623" fmla="*/ 7185268 h 8960833"/>
              <a:gd name="connsiteX5624" fmla="*/ 9490947 w 11015443"/>
              <a:gd name="connsiteY5624" fmla="*/ 7227534 h 8960833"/>
              <a:gd name="connsiteX5625" fmla="*/ 9467326 w 11015443"/>
              <a:gd name="connsiteY5625" fmla="*/ 7266713 h 8960833"/>
              <a:gd name="connsiteX5626" fmla="*/ 9473453 w 11015443"/>
              <a:gd name="connsiteY5626" fmla="*/ 7258854 h 8960833"/>
              <a:gd name="connsiteX5627" fmla="*/ 9457423 w 11015443"/>
              <a:gd name="connsiteY5627" fmla="*/ 7281619 h 8960833"/>
              <a:gd name="connsiteX5628" fmla="*/ 9460811 w 11015443"/>
              <a:gd name="connsiteY5628" fmla="*/ 7276039 h 8960833"/>
              <a:gd name="connsiteX5629" fmla="*/ 9452404 w 11015443"/>
              <a:gd name="connsiteY5629" fmla="*/ 7282482 h 8960833"/>
              <a:gd name="connsiteX5630" fmla="*/ 9452170 w 11015443"/>
              <a:gd name="connsiteY5630" fmla="*/ 7285690 h 8960833"/>
              <a:gd name="connsiteX5631" fmla="*/ 9449546 w 11015443"/>
              <a:gd name="connsiteY5631" fmla="*/ 7287007 h 8960833"/>
              <a:gd name="connsiteX5632" fmla="*/ 9447112 w 11015443"/>
              <a:gd name="connsiteY5632" fmla="*/ 7294051 h 8960833"/>
              <a:gd name="connsiteX5633" fmla="*/ 9411814 w 11015443"/>
              <a:gd name="connsiteY5633" fmla="*/ 7332806 h 8960833"/>
              <a:gd name="connsiteX5634" fmla="*/ 9416825 w 11015443"/>
              <a:gd name="connsiteY5634" fmla="*/ 7329331 h 8960833"/>
              <a:gd name="connsiteX5635" fmla="*/ 9421421 w 11015443"/>
              <a:gd name="connsiteY5635" fmla="*/ 7325948 h 8960833"/>
              <a:gd name="connsiteX5636" fmla="*/ 9413568 w 11015443"/>
              <a:gd name="connsiteY5636" fmla="*/ 7333994 h 8960833"/>
              <a:gd name="connsiteX5637" fmla="*/ 9416444 w 11015443"/>
              <a:gd name="connsiteY5637" fmla="*/ 7333409 h 8960833"/>
              <a:gd name="connsiteX5638" fmla="*/ 9394822 w 11015443"/>
              <a:gd name="connsiteY5638" fmla="*/ 7361695 h 8960833"/>
              <a:gd name="connsiteX5639" fmla="*/ 9378054 w 11015443"/>
              <a:gd name="connsiteY5639" fmla="*/ 7390097 h 8960833"/>
              <a:gd name="connsiteX5640" fmla="*/ 9378043 w 11015443"/>
              <a:gd name="connsiteY5640" fmla="*/ 7388769 h 8960833"/>
              <a:gd name="connsiteX5641" fmla="*/ 9370974 w 11015443"/>
              <a:gd name="connsiteY5641" fmla="*/ 7406692 h 8960833"/>
              <a:gd name="connsiteX5642" fmla="*/ 9369351 w 11015443"/>
              <a:gd name="connsiteY5642" fmla="*/ 7404588 h 8960833"/>
              <a:gd name="connsiteX5643" fmla="*/ 9350229 w 11015443"/>
              <a:gd name="connsiteY5643" fmla="*/ 7445286 h 8960833"/>
              <a:gd name="connsiteX5644" fmla="*/ 9341941 w 11015443"/>
              <a:gd name="connsiteY5644" fmla="*/ 7449484 h 8960833"/>
              <a:gd name="connsiteX5645" fmla="*/ 9331088 w 11015443"/>
              <a:gd name="connsiteY5645" fmla="*/ 7471843 h 8960833"/>
              <a:gd name="connsiteX5646" fmla="*/ 9217291 w 11015443"/>
              <a:gd name="connsiteY5646" fmla="*/ 7556344 h 8960833"/>
              <a:gd name="connsiteX5647" fmla="*/ 9074661 w 11015443"/>
              <a:gd name="connsiteY5647" fmla="*/ 7570234 h 8960833"/>
              <a:gd name="connsiteX5648" fmla="*/ 9051892 w 11015443"/>
              <a:gd name="connsiteY5648" fmla="*/ 7567033 h 8960833"/>
              <a:gd name="connsiteX5649" fmla="*/ 9049081 w 11015443"/>
              <a:gd name="connsiteY5649" fmla="*/ 7566672 h 8960833"/>
              <a:gd name="connsiteX5650" fmla="*/ 9047612 w 11015443"/>
              <a:gd name="connsiteY5650" fmla="*/ 7566308 h 8960833"/>
              <a:gd name="connsiteX5651" fmla="*/ 9035705 w 11015443"/>
              <a:gd name="connsiteY5651" fmla="*/ 7563761 h 8960833"/>
              <a:gd name="connsiteX5652" fmla="*/ 9035178 w 11015443"/>
              <a:gd name="connsiteY5652" fmla="*/ 7563533 h 8960833"/>
              <a:gd name="connsiteX5653" fmla="*/ 9034636 w 11015443"/>
              <a:gd name="connsiteY5653" fmla="*/ 7563260 h 8960833"/>
              <a:gd name="connsiteX5654" fmla="*/ 9020398 w 11015443"/>
              <a:gd name="connsiteY5654" fmla="*/ 7559314 h 8960833"/>
              <a:gd name="connsiteX5655" fmla="*/ 9016579 w 11015443"/>
              <a:gd name="connsiteY5655" fmla="*/ 7559763 h 8960833"/>
              <a:gd name="connsiteX5656" fmla="*/ 9017510 w 11015443"/>
              <a:gd name="connsiteY5656" fmla="*/ 7558570 h 8960833"/>
              <a:gd name="connsiteX5657" fmla="*/ 9016440 w 11015443"/>
              <a:gd name="connsiteY5657" fmla="*/ 7558068 h 8960833"/>
              <a:gd name="connsiteX5658" fmla="*/ 9007695 w 11015443"/>
              <a:gd name="connsiteY5658" fmla="*/ 7555761 h 8960833"/>
              <a:gd name="connsiteX5659" fmla="*/ 9007826 w 11015443"/>
              <a:gd name="connsiteY5659" fmla="*/ 7554844 h 8960833"/>
              <a:gd name="connsiteX5660" fmla="*/ 8975490 w 11015443"/>
              <a:gd name="connsiteY5660" fmla="*/ 7537488 h 8960833"/>
              <a:gd name="connsiteX5661" fmla="*/ 8972681 w 11015443"/>
              <a:gd name="connsiteY5661" fmla="*/ 7535111 h 8960833"/>
              <a:gd name="connsiteX5662" fmla="*/ 8974370 w 11015443"/>
              <a:gd name="connsiteY5662" fmla="*/ 7536270 h 8960833"/>
              <a:gd name="connsiteX5663" fmla="*/ 8957024 w 11015443"/>
              <a:gd name="connsiteY5663" fmla="*/ 7520584 h 8960833"/>
              <a:gd name="connsiteX5664" fmla="*/ 8951360 w 11015443"/>
              <a:gd name="connsiteY5664" fmla="*/ 7513265 h 8960833"/>
              <a:gd name="connsiteX5665" fmla="*/ 8945625 w 11015443"/>
              <a:gd name="connsiteY5665" fmla="*/ 7508173 h 8960833"/>
              <a:gd name="connsiteX5666" fmla="*/ 8929234 w 11015443"/>
              <a:gd name="connsiteY5666" fmla="*/ 7473551 h 8960833"/>
              <a:gd name="connsiteX5667" fmla="*/ 8923488 w 11015443"/>
              <a:gd name="connsiteY5667" fmla="*/ 7456931 h 8960833"/>
              <a:gd name="connsiteX5668" fmla="*/ 8921703 w 11015443"/>
              <a:gd name="connsiteY5668" fmla="*/ 7450474 h 8960833"/>
              <a:gd name="connsiteX5669" fmla="*/ 8909335 w 11015443"/>
              <a:gd name="connsiteY5669" fmla="*/ 7396725 h 8960833"/>
              <a:gd name="connsiteX5670" fmla="*/ 8904905 w 11015443"/>
              <a:gd name="connsiteY5670" fmla="*/ 7392977 h 8960833"/>
              <a:gd name="connsiteX5671" fmla="*/ 8909954 w 11015443"/>
              <a:gd name="connsiteY5671" fmla="*/ 7417783 h 8960833"/>
              <a:gd name="connsiteX5672" fmla="*/ 8902847 w 11015443"/>
              <a:gd name="connsiteY5672" fmla="*/ 7397225 h 8960833"/>
              <a:gd name="connsiteX5673" fmla="*/ 8905139 w 11015443"/>
              <a:gd name="connsiteY5673" fmla="*/ 7399969 h 8960833"/>
              <a:gd name="connsiteX5674" fmla="*/ 8906750 w 11015443"/>
              <a:gd name="connsiteY5674" fmla="*/ 7400745 h 8960833"/>
              <a:gd name="connsiteX5675" fmla="*/ 8903681 w 11015443"/>
              <a:gd name="connsiteY5675" fmla="*/ 7390734 h 8960833"/>
              <a:gd name="connsiteX5676" fmla="*/ 8905766 w 11015443"/>
              <a:gd name="connsiteY5676" fmla="*/ 7383811 h 8960833"/>
              <a:gd name="connsiteX5677" fmla="*/ 8904058 w 11015443"/>
              <a:gd name="connsiteY5677" fmla="*/ 7337910 h 8960833"/>
              <a:gd name="connsiteX5678" fmla="*/ 8904331 w 11015443"/>
              <a:gd name="connsiteY5678" fmla="*/ 7337405 h 8960833"/>
              <a:gd name="connsiteX5679" fmla="*/ 8904320 w 11015443"/>
              <a:gd name="connsiteY5679" fmla="*/ 7325876 h 8960833"/>
              <a:gd name="connsiteX5680" fmla="*/ 8899043 w 11015443"/>
              <a:gd name="connsiteY5680" fmla="*/ 7317089 h 8960833"/>
              <a:gd name="connsiteX5681" fmla="*/ 8900385 w 11015443"/>
              <a:gd name="connsiteY5681" fmla="*/ 7296686 h 8960833"/>
              <a:gd name="connsiteX5682" fmla="*/ 8898389 w 11015443"/>
              <a:gd name="connsiteY5682" fmla="*/ 7292046 h 8960833"/>
              <a:gd name="connsiteX5683" fmla="*/ 8901046 w 11015443"/>
              <a:gd name="connsiteY5683" fmla="*/ 7284514 h 8960833"/>
              <a:gd name="connsiteX5684" fmla="*/ 8899531 w 11015443"/>
              <a:gd name="connsiteY5684" fmla="*/ 7278835 h 8960833"/>
              <a:gd name="connsiteX5685" fmla="*/ 8906219 w 11015443"/>
              <a:gd name="connsiteY5685" fmla="*/ 7285391 h 8960833"/>
              <a:gd name="connsiteX5686" fmla="*/ 8906585 w 11015443"/>
              <a:gd name="connsiteY5686" fmla="*/ 7281267 h 8960833"/>
              <a:gd name="connsiteX5687" fmla="*/ 8907527 w 11015443"/>
              <a:gd name="connsiteY5687" fmla="*/ 7271202 h 8960833"/>
              <a:gd name="connsiteX5688" fmla="*/ 8906585 w 11015443"/>
              <a:gd name="connsiteY5688" fmla="*/ 7271067 h 8960833"/>
              <a:gd name="connsiteX5689" fmla="*/ 8906978 w 11015443"/>
              <a:gd name="connsiteY5689" fmla="*/ 7268317 h 8960833"/>
              <a:gd name="connsiteX5690" fmla="*/ 8908046 w 11015443"/>
              <a:gd name="connsiteY5690" fmla="*/ 7268818 h 8960833"/>
              <a:gd name="connsiteX5691" fmla="*/ 8909496 w 11015443"/>
              <a:gd name="connsiteY5691" fmla="*/ 7255041 h 8960833"/>
              <a:gd name="connsiteX5692" fmla="*/ 8898808 w 11015443"/>
              <a:gd name="connsiteY5692" fmla="*/ 7260068 h 8960833"/>
              <a:gd name="connsiteX5693" fmla="*/ 8901997 w 11015443"/>
              <a:gd name="connsiteY5693" fmla="*/ 7247433 h 8960833"/>
              <a:gd name="connsiteX5694" fmla="*/ 8903904 w 11015443"/>
              <a:gd name="connsiteY5694" fmla="*/ 7219760 h 8960833"/>
              <a:gd name="connsiteX5695" fmla="*/ 8904681 w 11015443"/>
              <a:gd name="connsiteY5695" fmla="*/ 7227027 h 8960833"/>
              <a:gd name="connsiteX5696" fmla="*/ 8905519 w 11015443"/>
              <a:gd name="connsiteY5696" fmla="*/ 7209052 h 8960833"/>
              <a:gd name="connsiteX5697" fmla="*/ 8911100 w 11015443"/>
              <a:gd name="connsiteY5697" fmla="*/ 7212403 h 8960833"/>
              <a:gd name="connsiteX5698" fmla="*/ 8906254 w 11015443"/>
              <a:gd name="connsiteY5698" fmla="*/ 7179120 h 8960833"/>
              <a:gd name="connsiteX5699" fmla="*/ 8907496 w 11015443"/>
              <a:gd name="connsiteY5699" fmla="*/ 7205704 h 8960833"/>
              <a:gd name="connsiteX5700" fmla="*/ 8903831 w 11015443"/>
              <a:gd name="connsiteY5700" fmla="*/ 7187492 h 8960833"/>
              <a:gd name="connsiteX5701" fmla="*/ 8905681 w 11015443"/>
              <a:gd name="connsiteY5701" fmla="*/ 7163377 h 8960833"/>
              <a:gd name="connsiteX5702" fmla="*/ 8907346 w 11015443"/>
              <a:gd name="connsiteY5702" fmla="*/ 7172078 h 8960833"/>
              <a:gd name="connsiteX5703" fmla="*/ 8908950 w 11015443"/>
              <a:gd name="connsiteY5703" fmla="*/ 7160043 h 8960833"/>
              <a:gd name="connsiteX5704" fmla="*/ 8915011 w 11015443"/>
              <a:gd name="connsiteY5704" fmla="*/ 7182756 h 8960833"/>
              <a:gd name="connsiteX5705" fmla="*/ 8915830 w 11015443"/>
              <a:gd name="connsiteY5705" fmla="*/ 7186420 h 8960833"/>
              <a:gd name="connsiteX5706" fmla="*/ 8916553 w 11015443"/>
              <a:gd name="connsiteY5706" fmla="*/ 7165359 h 8960833"/>
              <a:gd name="connsiteX5707" fmla="*/ 8908835 w 11015443"/>
              <a:gd name="connsiteY5707" fmla="*/ 7150805 h 8960833"/>
              <a:gd name="connsiteX5708" fmla="*/ 8915430 w 11015443"/>
              <a:gd name="connsiteY5708" fmla="*/ 7146730 h 8960833"/>
              <a:gd name="connsiteX5709" fmla="*/ 8910423 w 11015443"/>
              <a:gd name="connsiteY5709" fmla="*/ 7128521 h 8960833"/>
              <a:gd name="connsiteX5710" fmla="*/ 8907219 w 11015443"/>
              <a:gd name="connsiteY5710" fmla="*/ 7121684 h 8960833"/>
              <a:gd name="connsiteX5711" fmla="*/ 8904408 w 11015443"/>
              <a:gd name="connsiteY5711" fmla="*/ 7111122 h 8960833"/>
              <a:gd name="connsiteX5712" fmla="*/ 8904658 w 11015443"/>
              <a:gd name="connsiteY5712" fmla="*/ 7118161 h 8960833"/>
              <a:gd name="connsiteX5713" fmla="*/ 8900577 w 11015443"/>
              <a:gd name="connsiteY5713" fmla="*/ 7100042 h 8960833"/>
              <a:gd name="connsiteX5714" fmla="*/ 8904920 w 11015443"/>
              <a:gd name="connsiteY5714" fmla="*/ 7095927 h 8960833"/>
              <a:gd name="connsiteX5715" fmla="*/ 8896292 w 11015443"/>
              <a:gd name="connsiteY5715" fmla="*/ 7081173 h 8960833"/>
              <a:gd name="connsiteX5716" fmla="*/ 8901723 w 11015443"/>
              <a:gd name="connsiteY5716" fmla="*/ 7081501 h 8960833"/>
              <a:gd name="connsiteX5717" fmla="*/ 8894520 w 11015443"/>
              <a:gd name="connsiteY5717" fmla="*/ 7076046 h 8960833"/>
              <a:gd name="connsiteX5718" fmla="*/ 8893101 w 11015443"/>
              <a:gd name="connsiteY5718" fmla="*/ 7055264 h 8960833"/>
              <a:gd name="connsiteX5719" fmla="*/ 8889716 w 11015443"/>
              <a:gd name="connsiteY5719" fmla="*/ 7059561 h 8960833"/>
              <a:gd name="connsiteX5720" fmla="*/ 8884228 w 11015443"/>
              <a:gd name="connsiteY5720" fmla="*/ 7042390 h 8960833"/>
              <a:gd name="connsiteX5721" fmla="*/ 8894454 w 11015443"/>
              <a:gd name="connsiteY5721" fmla="*/ 7046389 h 8960833"/>
              <a:gd name="connsiteX5722" fmla="*/ 8891578 w 11015443"/>
              <a:gd name="connsiteY5722" fmla="*/ 7036774 h 8960833"/>
              <a:gd name="connsiteX5723" fmla="*/ 8877321 w 11015443"/>
              <a:gd name="connsiteY5723" fmla="*/ 7018687 h 8960833"/>
              <a:gd name="connsiteX5724" fmla="*/ 8883305 w 11015443"/>
              <a:gd name="connsiteY5724" fmla="*/ 7020616 h 8960833"/>
              <a:gd name="connsiteX5725" fmla="*/ 8873963 w 11015443"/>
              <a:gd name="connsiteY5725" fmla="*/ 6999908 h 8960833"/>
              <a:gd name="connsiteX5726" fmla="*/ 8867703 w 11015443"/>
              <a:gd name="connsiteY5726" fmla="*/ 6968670 h 8960833"/>
              <a:gd name="connsiteX5727" fmla="*/ 8868375 w 11015443"/>
              <a:gd name="connsiteY5727" fmla="*/ 6963344 h 8960833"/>
              <a:gd name="connsiteX5728" fmla="*/ 8866675 w 11015443"/>
              <a:gd name="connsiteY5728" fmla="*/ 6950657 h 8960833"/>
              <a:gd name="connsiteX5729" fmla="*/ 8867506 w 11015443"/>
              <a:gd name="connsiteY5729" fmla="*/ 6955649 h 8960833"/>
              <a:gd name="connsiteX5730" fmla="*/ 8865344 w 11015443"/>
              <a:gd name="connsiteY5730" fmla="*/ 6941787 h 8960833"/>
              <a:gd name="connsiteX5731" fmla="*/ 8865207 w 11015443"/>
              <a:gd name="connsiteY5731" fmla="*/ 6939312 h 8960833"/>
              <a:gd name="connsiteX5732" fmla="*/ 8866817 w 11015443"/>
              <a:gd name="connsiteY5732" fmla="*/ 6940868 h 8960833"/>
              <a:gd name="connsiteX5733" fmla="*/ 8866479 w 11015443"/>
              <a:gd name="connsiteY5733" fmla="*/ 6932118 h 8960833"/>
              <a:gd name="connsiteX5734" fmla="*/ 8866764 w 11015443"/>
              <a:gd name="connsiteY5734" fmla="*/ 6922741 h 8960833"/>
              <a:gd name="connsiteX5735" fmla="*/ 8864425 w 11015443"/>
              <a:gd name="connsiteY5735" fmla="*/ 6914682 h 8960833"/>
              <a:gd name="connsiteX5736" fmla="*/ 8868387 w 11015443"/>
              <a:gd name="connsiteY5736" fmla="*/ 6904445 h 8960833"/>
              <a:gd name="connsiteX5737" fmla="*/ 8870790 w 11015443"/>
              <a:gd name="connsiteY5737" fmla="*/ 6881931 h 8960833"/>
              <a:gd name="connsiteX5738" fmla="*/ 8873386 w 11015443"/>
              <a:gd name="connsiteY5738" fmla="*/ 6879239 h 8960833"/>
              <a:gd name="connsiteX5739" fmla="*/ 8867283 w 11015443"/>
              <a:gd name="connsiteY5739" fmla="*/ 6910157 h 8960833"/>
              <a:gd name="connsiteX5740" fmla="*/ 8872994 w 11015443"/>
              <a:gd name="connsiteY5740" fmla="*/ 6912590 h 8960833"/>
              <a:gd name="connsiteX5741" fmla="*/ 8873690 w 11015443"/>
              <a:gd name="connsiteY5741" fmla="*/ 6904405 h 8960833"/>
              <a:gd name="connsiteX5742" fmla="*/ 8874113 w 11015443"/>
              <a:gd name="connsiteY5742" fmla="*/ 6896724 h 8960833"/>
              <a:gd name="connsiteX5743" fmla="*/ 8875305 w 11015443"/>
              <a:gd name="connsiteY5743" fmla="*/ 6883497 h 8960833"/>
              <a:gd name="connsiteX5744" fmla="*/ 8876494 w 11015443"/>
              <a:gd name="connsiteY5744" fmla="*/ 6871553 h 8960833"/>
              <a:gd name="connsiteX5745" fmla="*/ 8878224 w 11015443"/>
              <a:gd name="connsiteY5745" fmla="*/ 6859883 h 8960833"/>
              <a:gd name="connsiteX5746" fmla="*/ 8880539 w 11015443"/>
              <a:gd name="connsiteY5746" fmla="*/ 6855084 h 8960833"/>
              <a:gd name="connsiteX5747" fmla="*/ 8883270 w 11015443"/>
              <a:gd name="connsiteY5747" fmla="*/ 6850193 h 8960833"/>
              <a:gd name="connsiteX5748" fmla="*/ 8888843 w 11015443"/>
              <a:gd name="connsiteY5748" fmla="*/ 6840731 h 8960833"/>
              <a:gd name="connsiteX5749" fmla="*/ 8888289 w 11015443"/>
              <a:gd name="connsiteY5749" fmla="*/ 6839129 h 8960833"/>
              <a:gd name="connsiteX5750" fmla="*/ 8892512 w 11015443"/>
              <a:gd name="connsiteY5750" fmla="*/ 6837259 h 8960833"/>
              <a:gd name="connsiteX5751" fmla="*/ 8893934 w 11015443"/>
              <a:gd name="connsiteY5751" fmla="*/ 6832308 h 8960833"/>
              <a:gd name="connsiteX5752" fmla="*/ 8894489 w 11015443"/>
              <a:gd name="connsiteY5752" fmla="*/ 6833910 h 8960833"/>
              <a:gd name="connsiteX5753" fmla="*/ 8896262 w 11015443"/>
              <a:gd name="connsiteY5753" fmla="*/ 6828838 h 8960833"/>
              <a:gd name="connsiteX5754" fmla="*/ 8897400 w 11015443"/>
              <a:gd name="connsiteY5754" fmla="*/ 6837312 h 8960833"/>
              <a:gd name="connsiteX5755" fmla="*/ 8893266 w 11015443"/>
              <a:gd name="connsiteY5755" fmla="*/ 6841868 h 8960833"/>
              <a:gd name="connsiteX5756" fmla="*/ 8893696 w 11015443"/>
              <a:gd name="connsiteY5756" fmla="*/ 6846999 h 8960833"/>
              <a:gd name="connsiteX5757" fmla="*/ 8897473 w 11015443"/>
              <a:gd name="connsiteY5757" fmla="*/ 6839952 h 8960833"/>
              <a:gd name="connsiteX5758" fmla="*/ 8897543 w 11015443"/>
              <a:gd name="connsiteY5758" fmla="*/ 6837724 h 8960833"/>
              <a:gd name="connsiteX5759" fmla="*/ 8898857 w 11015443"/>
              <a:gd name="connsiteY5759" fmla="*/ 6836346 h 8960833"/>
              <a:gd name="connsiteX5760" fmla="*/ 8898212 w 11015443"/>
              <a:gd name="connsiteY5760" fmla="*/ 6838364 h 8960833"/>
              <a:gd name="connsiteX5761" fmla="*/ 8899931 w 11015443"/>
              <a:gd name="connsiteY5761" fmla="*/ 6835565 h 8960833"/>
              <a:gd name="connsiteX5762" fmla="*/ 8898857 w 11015443"/>
              <a:gd name="connsiteY5762" fmla="*/ 6836346 h 8960833"/>
              <a:gd name="connsiteX5763" fmla="*/ 8902811 w 11015443"/>
              <a:gd name="connsiteY5763" fmla="*/ 6823497 h 8960833"/>
              <a:gd name="connsiteX5764" fmla="*/ 8899781 w 11015443"/>
              <a:gd name="connsiteY5764" fmla="*/ 6822341 h 8960833"/>
              <a:gd name="connsiteX5765" fmla="*/ 8908022 w 11015443"/>
              <a:gd name="connsiteY5765" fmla="*/ 6812828 h 8960833"/>
              <a:gd name="connsiteX5766" fmla="*/ 8914338 w 11015443"/>
              <a:gd name="connsiteY5766" fmla="*/ 6800496 h 8960833"/>
              <a:gd name="connsiteX5767" fmla="*/ 8917453 w 11015443"/>
              <a:gd name="connsiteY5767" fmla="*/ 6795420 h 8960833"/>
              <a:gd name="connsiteX5768" fmla="*/ 8923345 w 11015443"/>
              <a:gd name="connsiteY5768" fmla="*/ 6786720 h 8960833"/>
              <a:gd name="connsiteX5769" fmla="*/ 8924918 w 11015443"/>
              <a:gd name="connsiteY5769" fmla="*/ 6788842 h 8960833"/>
              <a:gd name="connsiteX5770" fmla="*/ 8939709 w 11015443"/>
              <a:gd name="connsiteY5770" fmla="*/ 6773989 h 8960833"/>
              <a:gd name="connsiteX5771" fmla="*/ 8950105 w 11015443"/>
              <a:gd name="connsiteY5771" fmla="*/ 6765526 h 8960833"/>
              <a:gd name="connsiteX5772" fmla="*/ 8956620 w 11015443"/>
              <a:gd name="connsiteY5772" fmla="*/ 6756200 h 8960833"/>
              <a:gd name="connsiteX5773" fmla="*/ 8958039 w 11015443"/>
              <a:gd name="connsiteY5773" fmla="*/ 6756580 h 8960833"/>
              <a:gd name="connsiteX5774" fmla="*/ 8963284 w 11015443"/>
              <a:gd name="connsiteY5774" fmla="*/ 6749897 h 8960833"/>
              <a:gd name="connsiteX5775" fmla="*/ 8965788 w 11015443"/>
              <a:gd name="connsiteY5775" fmla="*/ 6750825 h 8960833"/>
              <a:gd name="connsiteX5776" fmla="*/ 8996829 w 11015443"/>
              <a:gd name="connsiteY5776" fmla="*/ 6730355 h 8960833"/>
              <a:gd name="connsiteX5777" fmla="*/ 9002025 w 11015443"/>
              <a:gd name="connsiteY5777" fmla="*/ 6723689 h 8960833"/>
              <a:gd name="connsiteX5778" fmla="*/ 9016424 w 11015443"/>
              <a:gd name="connsiteY5778" fmla="*/ 6721787 h 8960833"/>
              <a:gd name="connsiteX5779" fmla="*/ 9027439 w 11015443"/>
              <a:gd name="connsiteY5779" fmla="*/ 6713981 h 8960833"/>
              <a:gd name="connsiteX5780" fmla="*/ 9027862 w 11015443"/>
              <a:gd name="connsiteY5780" fmla="*/ 6716500 h 8960833"/>
              <a:gd name="connsiteX5781" fmla="*/ 9041722 w 11015443"/>
              <a:gd name="connsiteY5781" fmla="*/ 6713040 h 8960833"/>
              <a:gd name="connsiteX5782" fmla="*/ 9055314 w 11015443"/>
              <a:gd name="connsiteY5782" fmla="*/ 6708803 h 8960833"/>
              <a:gd name="connsiteX5783" fmla="*/ 9057512 w 11015443"/>
              <a:gd name="connsiteY5783" fmla="*/ 6707315 h 8960833"/>
              <a:gd name="connsiteX5784" fmla="*/ 9058682 w 11015443"/>
              <a:gd name="connsiteY5784" fmla="*/ 6706524 h 8960833"/>
              <a:gd name="connsiteX5785" fmla="*/ 9054222 w 11015443"/>
              <a:gd name="connsiteY5785" fmla="*/ 6705644 h 8960833"/>
              <a:gd name="connsiteX5786" fmla="*/ 9042288 w 11015443"/>
              <a:gd name="connsiteY5786" fmla="*/ 6705771 h 8960833"/>
              <a:gd name="connsiteX5787" fmla="*/ 9057760 w 11015443"/>
              <a:gd name="connsiteY5787" fmla="*/ 6703087 h 8960833"/>
              <a:gd name="connsiteX5788" fmla="*/ 9069694 w 11015443"/>
              <a:gd name="connsiteY5788" fmla="*/ 6702960 h 8960833"/>
              <a:gd name="connsiteX5789" fmla="*/ 9059652 w 11015443"/>
              <a:gd name="connsiteY5789" fmla="*/ 6705970 h 8960833"/>
              <a:gd name="connsiteX5790" fmla="*/ 9072582 w 11015443"/>
              <a:gd name="connsiteY5790" fmla="*/ 6703705 h 8960833"/>
              <a:gd name="connsiteX5791" fmla="*/ 9079682 w 11015443"/>
              <a:gd name="connsiteY5791" fmla="*/ 6701250 h 8960833"/>
              <a:gd name="connsiteX5792" fmla="*/ 9091216 w 11015443"/>
              <a:gd name="connsiteY5792" fmla="*/ 6701261 h 8960833"/>
              <a:gd name="connsiteX5793" fmla="*/ 9079493 w 11015443"/>
              <a:gd name="connsiteY5793" fmla="*/ 6705724 h 8960833"/>
              <a:gd name="connsiteX5794" fmla="*/ 9089885 w 11015443"/>
              <a:gd name="connsiteY5794" fmla="*/ 6702593 h 8960833"/>
              <a:gd name="connsiteX5795" fmla="*/ 9089147 w 11015443"/>
              <a:gd name="connsiteY5795" fmla="*/ 6704180 h 8960833"/>
              <a:gd name="connsiteX5796" fmla="*/ 9100854 w 11015443"/>
              <a:gd name="connsiteY5796" fmla="*/ 6699672 h 8960833"/>
              <a:gd name="connsiteX5797" fmla="*/ 9118287 w 11015443"/>
              <a:gd name="connsiteY5797" fmla="*/ 6697643 h 8960833"/>
              <a:gd name="connsiteX5798" fmla="*/ 9119499 w 11015443"/>
              <a:gd name="connsiteY5798" fmla="*/ 6698557 h 8960833"/>
              <a:gd name="connsiteX5799" fmla="*/ 9132571 w 11015443"/>
              <a:gd name="connsiteY5799" fmla="*/ 6696702 h 8960833"/>
              <a:gd name="connsiteX5800" fmla="*/ 9132256 w 11015443"/>
              <a:gd name="connsiteY5800" fmla="*/ 6697067 h 8960833"/>
              <a:gd name="connsiteX5801" fmla="*/ 9131741 w 11015443"/>
              <a:gd name="connsiteY5801" fmla="*/ 6697662 h 8960833"/>
              <a:gd name="connsiteX5802" fmla="*/ 9138555 w 11015443"/>
              <a:gd name="connsiteY5802" fmla="*/ 6698632 h 8960833"/>
              <a:gd name="connsiteX5803" fmla="*/ 9153624 w 11015443"/>
              <a:gd name="connsiteY5803" fmla="*/ 6697370 h 8960833"/>
              <a:gd name="connsiteX5804" fmla="*/ 9162874 w 11015443"/>
              <a:gd name="connsiteY5804" fmla="*/ 6698166 h 8960833"/>
              <a:gd name="connsiteX5805" fmla="*/ 9168342 w 11015443"/>
              <a:gd name="connsiteY5805" fmla="*/ 6700278 h 8960833"/>
              <a:gd name="connsiteX5806" fmla="*/ 9190218 w 11015443"/>
              <a:gd name="connsiteY5806" fmla="*/ 6703325 h 8960833"/>
              <a:gd name="connsiteX5807" fmla="*/ 9197414 w 11015443"/>
              <a:gd name="connsiteY5807" fmla="*/ 6706169 h 8960833"/>
              <a:gd name="connsiteX5808" fmla="*/ 9204017 w 11015443"/>
              <a:gd name="connsiteY5808" fmla="*/ 6708755 h 8960833"/>
              <a:gd name="connsiteX5809" fmla="*/ 9211586 w 11015443"/>
              <a:gd name="connsiteY5809" fmla="*/ 6710086 h 8960833"/>
              <a:gd name="connsiteX5810" fmla="*/ 9198495 w 11015443"/>
              <a:gd name="connsiteY5810" fmla="*/ 6707999 h 8960833"/>
              <a:gd name="connsiteX5811" fmla="*/ 9203005 w 11015443"/>
              <a:gd name="connsiteY5811" fmla="*/ 6710847 h 8960833"/>
              <a:gd name="connsiteX5812" fmla="*/ 9207259 w 11015443"/>
              <a:gd name="connsiteY5812" fmla="*/ 6714247 h 8960833"/>
              <a:gd name="connsiteX5813" fmla="*/ 9201805 w 11015443"/>
              <a:gd name="connsiteY5813" fmla="*/ 6711262 h 8960833"/>
              <a:gd name="connsiteX5814" fmla="*/ 9195695 w 11015443"/>
              <a:gd name="connsiteY5814" fmla="*/ 6708967 h 8960833"/>
              <a:gd name="connsiteX5815" fmla="*/ 9226585 w 11015443"/>
              <a:gd name="connsiteY5815" fmla="*/ 6725301 h 8960833"/>
              <a:gd name="connsiteX5816" fmla="*/ 9226735 w 11015443"/>
              <a:gd name="connsiteY5816" fmla="*/ 6728325 h 8960833"/>
              <a:gd name="connsiteX5817" fmla="*/ 9233023 w 11015443"/>
              <a:gd name="connsiteY5817" fmla="*/ 6735019 h 8960833"/>
              <a:gd name="connsiteX5818" fmla="*/ 9242746 w 11015443"/>
              <a:gd name="connsiteY5818" fmla="*/ 6737399 h 8960833"/>
              <a:gd name="connsiteX5819" fmla="*/ 9247446 w 11015443"/>
              <a:gd name="connsiteY5819" fmla="*/ 6745974 h 8960833"/>
              <a:gd name="connsiteX5820" fmla="*/ 9274137 w 11015443"/>
              <a:gd name="connsiteY5820" fmla="*/ 6777036 h 8960833"/>
              <a:gd name="connsiteX5821" fmla="*/ 9277626 w 11015443"/>
              <a:gd name="connsiteY5821" fmla="*/ 6780239 h 8960833"/>
              <a:gd name="connsiteX5822" fmla="*/ 9276840 w 11015443"/>
              <a:gd name="connsiteY5822" fmla="*/ 6780971 h 8960833"/>
              <a:gd name="connsiteX5823" fmla="*/ 9276155 w 11015443"/>
              <a:gd name="connsiteY5823" fmla="*/ 6780285 h 8960833"/>
              <a:gd name="connsiteX5824" fmla="*/ 9276298 w 11015443"/>
              <a:gd name="connsiteY5824" fmla="*/ 6780697 h 8960833"/>
              <a:gd name="connsiteX5825" fmla="*/ 9276840 w 11015443"/>
              <a:gd name="connsiteY5825" fmla="*/ 6780971 h 8960833"/>
              <a:gd name="connsiteX5826" fmla="*/ 9279952 w 11015443"/>
              <a:gd name="connsiteY5826" fmla="*/ 6782936 h 8960833"/>
              <a:gd name="connsiteX5827" fmla="*/ 9291402 w 11015443"/>
              <a:gd name="connsiteY5827" fmla="*/ 6796722 h 8960833"/>
              <a:gd name="connsiteX5828" fmla="*/ 9303069 w 11015443"/>
              <a:gd name="connsiteY5828" fmla="*/ 6810859 h 8960833"/>
              <a:gd name="connsiteX5829" fmla="*/ 9305173 w 11015443"/>
              <a:gd name="connsiteY5829" fmla="*/ 6818078 h 8960833"/>
              <a:gd name="connsiteX5830" fmla="*/ 9317876 w 11015443"/>
              <a:gd name="connsiteY5830" fmla="*/ 6831831 h 8960833"/>
              <a:gd name="connsiteX5831" fmla="*/ 9309073 w 11015443"/>
              <a:gd name="connsiteY5831" fmla="*/ 6826930 h 8960833"/>
              <a:gd name="connsiteX5832" fmla="*/ 9317911 w 11015443"/>
              <a:gd name="connsiteY5832" fmla="*/ 6835818 h 8960833"/>
              <a:gd name="connsiteX5833" fmla="*/ 9315292 w 11015443"/>
              <a:gd name="connsiteY5833" fmla="*/ 6835852 h 8960833"/>
              <a:gd name="connsiteX5834" fmla="*/ 9329995 w 11015443"/>
              <a:gd name="connsiteY5834" fmla="*/ 6848914 h 8960833"/>
              <a:gd name="connsiteX5835" fmla="*/ 9326749 w 11015443"/>
              <a:gd name="connsiteY5835" fmla="*/ 6844706 h 8960833"/>
              <a:gd name="connsiteX5836" fmla="*/ 9341217 w 11015443"/>
              <a:gd name="connsiteY5836" fmla="*/ 6860976 h 8960833"/>
              <a:gd name="connsiteX5837" fmla="*/ 9337387 w 11015443"/>
              <a:gd name="connsiteY5837" fmla="*/ 6860096 h 8960833"/>
              <a:gd name="connsiteX5838" fmla="*/ 9328418 w 11015443"/>
              <a:gd name="connsiteY5838" fmla="*/ 6852125 h 8960833"/>
              <a:gd name="connsiteX5839" fmla="*/ 9333952 w 11015443"/>
              <a:gd name="connsiteY5839" fmla="*/ 6860361 h 8960833"/>
              <a:gd name="connsiteX5840" fmla="*/ 9344047 w 11015443"/>
              <a:gd name="connsiteY5840" fmla="*/ 6865277 h 8960833"/>
              <a:gd name="connsiteX5841" fmla="*/ 9352617 w 11015443"/>
              <a:gd name="connsiteY5841" fmla="*/ 6873387 h 8960833"/>
              <a:gd name="connsiteX5842" fmla="*/ 9362597 w 11015443"/>
              <a:gd name="connsiteY5842" fmla="*/ 6879265 h 8960833"/>
              <a:gd name="connsiteX5843" fmla="*/ 9359847 w 11015443"/>
              <a:gd name="connsiteY5843" fmla="*/ 6880216 h 8960833"/>
              <a:gd name="connsiteX5844" fmla="*/ 9368331 w 11015443"/>
              <a:gd name="connsiteY5844" fmla="*/ 6884357 h 8960833"/>
              <a:gd name="connsiteX5845" fmla="*/ 9360255 w 11015443"/>
              <a:gd name="connsiteY5845" fmla="*/ 6882689 h 8960833"/>
              <a:gd name="connsiteX5846" fmla="*/ 9370766 w 11015443"/>
              <a:gd name="connsiteY5846" fmla="*/ 6887513 h 8960833"/>
              <a:gd name="connsiteX5847" fmla="*/ 9382988 w 11015443"/>
              <a:gd name="connsiteY5847" fmla="*/ 6892104 h 8960833"/>
              <a:gd name="connsiteX5848" fmla="*/ 9382342 w 11015443"/>
              <a:gd name="connsiteY5848" fmla="*/ 6894121 h 8960833"/>
              <a:gd name="connsiteX5849" fmla="*/ 9399079 w 11015443"/>
              <a:gd name="connsiteY5849" fmla="*/ 6900278 h 8960833"/>
              <a:gd name="connsiteX5850" fmla="*/ 9405583 w 11015443"/>
              <a:gd name="connsiteY5850" fmla="*/ 6899824 h 8960833"/>
              <a:gd name="connsiteX5851" fmla="*/ 9419321 w 11015443"/>
              <a:gd name="connsiteY5851" fmla="*/ 6910094 h 8960833"/>
              <a:gd name="connsiteX5852" fmla="*/ 9419659 w 11015443"/>
              <a:gd name="connsiteY5852" fmla="*/ 6908644 h 8960833"/>
              <a:gd name="connsiteX5853" fmla="*/ 9412632 w 11015443"/>
              <a:gd name="connsiteY5853" fmla="*/ 6903538 h 8960833"/>
              <a:gd name="connsiteX5854" fmla="*/ 9425924 w 11015443"/>
              <a:gd name="connsiteY5854" fmla="*/ 6912681 h 8960833"/>
              <a:gd name="connsiteX5855" fmla="*/ 9431320 w 11015443"/>
              <a:gd name="connsiteY5855" fmla="*/ 6919221 h 8960833"/>
              <a:gd name="connsiteX5856" fmla="*/ 9446719 w 11015443"/>
              <a:gd name="connsiteY5856" fmla="*/ 6934298 h 8960833"/>
              <a:gd name="connsiteX5857" fmla="*/ 9446777 w 11015443"/>
              <a:gd name="connsiteY5857" fmla="*/ 6930742 h 8960833"/>
              <a:gd name="connsiteX5858" fmla="*/ 9446454 w 11015443"/>
              <a:gd name="connsiteY5858" fmla="*/ 6929258 h 8960833"/>
              <a:gd name="connsiteX5859" fmla="*/ 9450104 w 11015443"/>
              <a:gd name="connsiteY5859" fmla="*/ 6932776 h 8960833"/>
              <a:gd name="connsiteX5860" fmla="*/ 9461206 w 11015443"/>
              <a:gd name="connsiteY5860" fmla="*/ 6944308 h 8960833"/>
              <a:gd name="connsiteX5861" fmla="*/ 9454334 w 11015443"/>
              <a:gd name="connsiteY5861" fmla="*/ 6940944 h 8960833"/>
              <a:gd name="connsiteX5862" fmla="*/ 9462091 w 11015443"/>
              <a:gd name="connsiteY5862" fmla="*/ 6948001 h 8960833"/>
              <a:gd name="connsiteX5863" fmla="*/ 9460091 w 11015443"/>
              <a:gd name="connsiteY5863" fmla="*/ 6948692 h 8960833"/>
              <a:gd name="connsiteX5864" fmla="*/ 9472252 w 11015443"/>
              <a:gd name="connsiteY5864" fmla="*/ 6962172 h 8960833"/>
              <a:gd name="connsiteX5865" fmla="*/ 9481787 w 11015443"/>
              <a:gd name="connsiteY5865" fmla="*/ 6973075 h 8960833"/>
              <a:gd name="connsiteX5866" fmla="*/ 9401633 w 11015443"/>
              <a:gd name="connsiteY5866" fmla="*/ 6830760 h 8960833"/>
              <a:gd name="connsiteX5867" fmla="*/ 9402856 w 11015443"/>
              <a:gd name="connsiteY5867" fmla="*/ 6833003 h 8960833"/>
              <a:gd name="connsiteX5868" fmla="*/ 9400729 w 11015443"/>
              <a:gd name="connsiteY5868" fmla="*/ 6833328 h 8960833"/>
              <a:gd name="connsiteX5869" fmla="*/ 9329710 w 11015443"/>
              <a:gd name="connsiteY5869" fmla="*/ 6681653 h 8960833"/>
              <a:gd name="connsiteX5870" fmla="*/ 9329329 w 11015443"/>
              <a:gd name="connsiteY5870" fmla="*/ 6682231 h 8960833"/>
              <a:gd name="connsiteX5871" fmla="*/ 9329052 w 11015443"/>
              <a:gd name="connsiteY5871" fmla="*/ 6682341 h 8960833"/>
              <a:gd name="connsiteX5872" fmla="*/ 10546259 w 11015443"/>
              <a:gd name="connsiteY5872" fmla="*/ 8749207 h 8960833"/>
              <a:gd name="connsiteX5873" fmla="*/ 10551562 w 11015443"/>
              <a:gd name="connsiteY5873" fmla="*/ 8759594 h 8960833"/>
              <a:gd name="connsiteX5874" fmla="*/ 10547860 w 11015443"/>
              <a:gd name="connsiteY5874" fmla="*/ 8758514 h 8960833"/>
              <a:gd name="connsiteX5875" fmla="*/ 10550625 w 11015443"/>
              <a:gd name="connsiteY5875" fmla="*/ 8761191 h 8960833"/>
              <a:gd name="connsiteX5876" fmla="*/ 10548939 w 11015443"/>
              <a:gd name="connsiteY5876" fmla="*/ 8761971 h 8960833"/>
              <a:gd name="connsiteX5877" fmla="*/ 10557219 w 11015443"/>
              <a:gd name="connsiteY5877" fmla="*/ 8771215 h 8960833"/>
              <a:gd name="connsiteX5878" fmla="*/ 10558555 w 11015443"/>
              <a:gd name="connsiteY5878" fmla="*/ 8776723 h 8960833"/>
              <a:gd name="connsiteX5879" fmla="*/ 10550275 w 11015443"/>
              <a:gd name="connsiteY5879" fmla="*/ 8767480 h 8960833"/>
              <a:gd name="connsiteX5880" fmla="*/ 10552554 w 11015443"/>
              <a:gd name="connsiteY5880" fmla="*/ 8772216 h 8960833"/>
              <a:gd name="connsiteX5881" fmla="*/ 10548920 w 11015443"/>
              <a:gd name="connsiteY5881" fmla="*/ 8769927 h 8960833"/>
              <a:gd name="connsiteX5882" fmla="*/ 10557528 w 11015443"/>
              <a:gd name="connsiteY5882" fmla="*/ 8780887 h 8960833"/>
              <a:gd name="connsiteX5883" fmla="*/ 10554030 w 11015443"/>
              <a:gd name="connsiteY5883" fmla="*/ 8775209 h 8960833"/>
              <a:gd name="connsiteX5884" fmla="*/ 10558883 w 11015443"/>
              <a:gd name="connsiteY5884" fmla="*/ 8778439 h 8960833"/>
              <a:gd name="connsiteX5885" fmla="*/ 10562244 w 11015443"/>
              <a:gd name="connsiteY5885" fmla="*/ 8786584 h 8960833"/>
              <a:gd name="connsiteX5886" fmla="*/ 10561469 w 11015443"/>
              <a:gd name="connsiteY5886" fmla="*/ 8785279 h 8960833"/>
              <a:gd name="connsiteX5887" fmla="*/ 10561170 w 11015443"/>
              <a:gd name="connsiteY5887" fmla="*/ 8798266 h 8960833"/>
              <a:gd name="connsiteX5888" fmla="*/ 10565956 w 11015443"/>
              <a:gd name="connsiteY5888" fmla="*/ 8802705 h 8960833"/>
              <a:gd name="connsiteX5889" fmla="*/ 10567074 w 11015443"/>
              <a:gd name="connsiteY5889" fmla="*/ 8796897 h 8960833"/>
              <a:gd name="connsiteX5890" fmla="*/ 10572522 w 11015443"/>
              <a:gd name="connsiteY5890" fmla="*/ 8812290 h 8960833"/>
              <a:gd name="connsiteX5891" fmla="*/ 10568303 w 11015443"/>
              <a:gd name="connsiteY5891" fmla="*/ 8812880 h 8960833"/>
              <a:gd name="connsiteX5892" fmla="*/ 10573509 w 11015443"/>
              <a:gd name="connsiteY5892" fmla="*/ 8817391 h 8960833"/>
              <a:gd name="connsiteX5893" fmla="*/ 10572572 w 11015443"/>
              <a:gd name="connsiteY5893" fmla="*/ 8818989 h 8960833"/>
              <a:gd name="connsiteX5894" fmla="*/ 10581462 w 11015443"/>
              <a:gd name="connsiteY5894" fmla="*/ 8824918 h 8960833"/>
              <a:gd name="connsiteX5895" fmla="*/ 10579184 w 11015443"/>
              <a:gd name="connsiteY5895" fmla="*/ 8827751 h 8960833"/>
              <a:gd name="connsiteX5896" fmla="*/ 10583101 w 11015443"/>
              <a:gd name="connsiteY5896" fmla="*/ 8832578 h 8960833"/>
              <a:gd name="connsiteX5897" fmla="*/ 10582731 w 11015443"/>
              <a:gd name="connsiteY5897" fmla="*/ 8832558 h 8960833"/>
              <a:gd name="connsiteX5898" fmla="*/ 10589087 w 11015443"/>
              <a:gd name="connsiteY5898" fmla="*/ 8845915 h 8960833"/>
              <a:gd name="connsiteX5899" fmla="*/ 10589580 w 11015443"/>
              <a:gd name="connsiteY5899" fmla="*/ 8844681 h 8960833"/>
              <a:gd name="connsiteX5900" fmla="*/ 10603310 w 11015443"/>
              <a:gd name="connsiteY5900" fmla="*/ 8876888 h 8960833"/>
              <a:gd name="connsiteX5901" fmla="*/ 10603122 w 11015443"/>
              <a:gd name="connsiteY5901" fmla="*/ 8872656 h 8960833"/>
              <a:gd name="connsiteX5902" fmla="*/ 10604503 w 11015443"/>
              <a:gd name="connsiteY5902" fmla="*/ 8877342 h 8960833"/>
              <a:gd name="connsiteX5903" fmla="*/ 10604976 w 11015443"/>
              <a:gd name="connsiteY5903" fmla="*/ 8884064 h 8960833"/>
              <a:gd name="connsiteX5904" fmla="*/ 10604269 w 11015443"/>
              <a:gd name="connsiteY5904" fmla="*/ 8881550 h 8960833"/>
              <a:gd name="connsiteX5905" fmla="*/ 10601953 w 11015443"/>
              <a:gd name="connsiteY5905" fmla="*/ 8886030 h 8960833"/>
              <a:gd name="connsiteX5906" fmla="*/ 10603544 w 11015443"/>
              <a:gd name="connsiteY5906" fmla="*/ 8886944 h 8960833"/>
              <a:gd name="connsiteX5907" fmla="*/ 10602260 w 11015443"/>
              <a:gd name="connsiteY5907" fmla="*/ 8888134 h 8960833"/>
              <a:gd name="connsiteX5908" fmla="*/ 10604602 w 11015443"/>
              <a:gd name="connsiteY5908" fmla="*/ 8890788 h 8960833"/>
              <a:gd name="connsiteX5909" fmla="*/ 10601963 w 11015443"/>
              <a:gd name="connsiteY5909" fmla="*/ 8901072 h 8960833"/>
              <a:gd name="connsiteX5910" fmla="*/ 10597976 w 11015443"/>
              <a:gd name="connsiteY5910" fmla="*/ 8911768 h 8960833"/>
              <a:gd name="connsiteX5911" fmla="*/ 10600205 w 11015443"/>
              <a:gd name="connsiteY5911" fmla="*/ 8909805 h 8960833"/>
              <a:gd name="connsiteX5912" fmla="*/ 10602381 w 11015443"/>
              <a:gd name="connsiteY5912" fmla="*/ 8907840 h 8960833"/>
              <a:gd name="connsiteX5913" fmla="*/ 10600089 w 11015443"/>
              <a:gd name="connsiteY5913" fmla="*/ 8911885 h 8960833"/>
              <a:gd name="connsiteX5914" fmla="*/ 10602173 w 11015443"/>
              <a:gd name="connsiteY5914" fmla="*/ 8911564 h 8960833"/>
              <a:gd name="connsiteX5915" fmla="*/ 10595994 w 11015443"/>
              <a:gd name="connsiteY5915" fmla="*/ 8925486 h 8960833"/>
              <a:gd name="connsiteX5916" fmla="*/ 10589035 w 11015443"/>
              <a:gd name="connsiteY5916" fmla="*/ 8937228 h 8960833"/>
              <a:gd name="connsiteX5917" fmla="*/ 10589056 w 11015443"/>
              <a:gd name="connsiteY5917" fmla="*/ 8936841 h 8960833"/>
              <a:gd name="connsiteX5918" fmla="*/ 10585734 w 11015443"/>
              <a:gd name="connsiteY5918" fmla="*/ 8944176 h 8960833"/>
              <a:gd name="connsiteX5919" fmla="*/ 10584135 w 11015443"/>
              <a:gd name="connsiteY5919" fmla="*/ 8942438 h 8960833"/>
              <a:gd name="connsiteX5920" fmla="*/ 10577809 w 11015443"/>
              <a:gd name="connsiteY5920" fmla="*/ 8950431 h 8960833"/>
              <a:gd name="connsiteX5921" fmla="*/ 10571296 w 11015443"/>
              <a:gd name="connsiteY5921" fmla="*/ 8955114 h 8960833"/>
              <a:gd name="connsiteX5922" fmla="*/ 10565996 w 11015443"/>
              <a:gd name="connsiteY5922" fmla="*/ 8952296 h 8960833"/>
              <a:gd name="connsiteX5923" fmla="*/ 10558631 w 11015443"/>
              <a:gd name="connsiteY5923" fmla="*/ 8956107 h 8960833"/>
              <a:gd name="connsiteX5924" fmla="*/ 10474368 w 11015443"/>
              <a:gd name="connsiteY5924" fmla="*/ 8942195 h 8960833"/>
              <a:gd name="connsiteX5925" fmla="*/ 10449840 w 11015443"/>
              <a:gd name="connsiteY5925" fmla="*/ 8930737 h 8960833"/>
              <a:gd name="connsiteX5926" fmla="*/ 10448995 w 11015443"/>
              <a:gd name="connsiteY5926" fmla="*/ 8930690 h 8960833"/>
              <a:gd name="connsiteX5927" fmla="*/ 10448594 w 11015443"/>
              <a:gd name="connsiteY5927" fmla="*/ 8930280 h 8960833"/>
              <a:gd name="connsiteX5928" fmla="*/ 10444515 w 11015443"/>
              <a:gd name="connsiteY5928" fmla="*/ 8928354 h 8960833"/>
              <a:gd name="connsiteX5929" fmla="*/ 10444093 w 11015443"/>
              <a:gd name="connsiteY5929" fmla="*/ 8928330 h 8960833"/>
              <a:gd name="connsiteX5930" fmla="*/ 10443692 w 11015443"/>
              <a:gd name="connsiteY5930" fmla="*/ 8927920 h 8960833"/>
              <a:gd name="connsiteX5931" fmla="*/ 10438846 w 11015443"/>
              <a:gd name="connsiteY5931" fmla="*/ 8925515 h 8960833"/>
              <a:gd name="connsiteX5932" fmla="*/ 10437107 w 11015443"/>
              <a:gd name="connsiteY5932" fmla="*/ 8926291 h 8960833"/>
              <a:gd name="connsiteX5933" fmla="*/ 10438022 w 11015443"/>
              <a:gd name="connsiteY5933" fmla="*/ 8925081 h 8960833"/>
              <a:gd name="connsiteX5934" fmla="*/ 10437599 w 11015443"/>
              <a:gd name="connsiteY5934" fmla="*/ 8925058 h 8960833"/>
              <a:gd name="connsiteX5935" fmla="*/ 10434296 w 11015443"/>
              <a:gd name="connsiteY5935" fmla="*/ 8924437 h 8960833"/>
              <a:gd name="connsiteX5936" fmla="*/ 10434711 w 11015443"/>
              <a:gd name="connsiteY5936" fmla="*/ 8923635 h 8960833"/>
              <a:gd name="connsiteX5937" fmla="*/ 10420882 w 11015443"/>
              <a:gd name="connsiteY5937" fmla="*/ 8916994 h 8960833"/>
              <a:gd name="connsiteX5938" fmla="*/ 10410656 w 11015443"/>
              <a:gd name="connsiteY5938" fmla="*/ 8912252 h 8960833"/>
              <a:gd name="connsiteX5939" fmla="*/ 10407307 w 11015443"/>
              <a:gd name="connsiteY5939" fmla="*/ 8912454 h 8960833"/>
              <a:gd name="connsiteX5940" fmla="*/ 10386994 w 11015443"/>
              <a:gd name="connsiteY5940" fmla="*/ 8900453 h 8960833"/>
              <a:gd name="connsiteX5941" fmla="*/ 10369103 w 11015443"/>
              <a:gd name="connsiteY5941" fmla="*/ 8890627 h 8960833"/>
              <a:gd name="connsiteX5942" fmla="*/ 10365635 w 11015443"/>
              <a:gd name="connsiteY5942" fmla="*/ 8892956 h 8960833"/>
              <a:gd name="connsiteX5943" fmla="*/ 10374193 w 11015443"/>
              <a:gd name="connsiteY5943" fmla="*/ 8897217 h 8960833"/>
              <a:gd name="connsiteX5944" fmla="*/ 10365471 w 11015443"/>
              <a:gd name="connsiteY5944" fmla="*/ 8895907 h 8960833"/>
              <a:gd name="connsiteX5945" fmla="*/ 10368495 w 11015443"/>
              <a:gd name="connsiteY5945" fmla="*/ 8893940 h 8960833"/>
              <a:gd name="connsiteX5946" fmla="*/ 10364344 w 11015443"/>
              <a:gd name="connsiteY5946" fmla="*/ 8893321 h 8960833"/>
              <a:gd name="connsiteX5947" fmla="*/ 10363684 w 11015443"/>
              <a:gd name="connsiteY5947" fmla="*/ 8889936 h 8960833"/>
              <a:gd name="connsiteX5948" fmla="*/ 10350459 w 11015443"/>
              <a:gd name="connsiteY5948" fmla="*/ 8879108 h 8960833"/>
              <a:gd name="connsiteX5949" fmla="*/ 10350480 w 11015443"/>
              <a:gd name="connsiteY5949" fmla="*/ 8878721 h 8960833"/>
              <a:gd name="connsiteX5950" fmla="*/ 10346870 w 11015443"/>
              <a:gd name="connsiteY5950" fmla="*/ 8875996 h 8960833"/>
              <a:gd name="connsiteX5951" fmla="*/ 10340868 w 11015443"/>
              <a:gd name="connsiteY5951" fmla="*/ 8878185 h 8960833"/>
              <a:gd name="connsiteX5952" fmla="*/ 10335337 w 11015443"/>
              <a:gd name="connsiteY5952" fmla="*/ 8872831 h 8960833"/>
              <a:gd name="connsiteX5953" fmla="*/ 10332334 w 11015443"/>
              <a:gd name="connsiteY5953" fmla="*/ 8873489 h 8960833"/>
              <a:gd name="connsiteX5954" fmla="*/ 10331305 w 11015443"/>
              <a:gd name="connsiteY5954" fmla="*/ 8870084 h 8960833"/>
              <a:gd name="connsiteX5955" fmla="*/ 10328323 w 11015443"/>
              <a:gd name="connsiteY5955" fmla="*/ 8870354 h 8960833"/>
              <a:gd name="connsiteX5956" fmla="*/ 10334840 w 11015443"/>
              <a:gd name="connsiteY5956" fmla="*/ 8866544 h 8960833"/>
              <a:gd name="connsiteX5957" fmla="*/ 10330856 w 11015443"/>
              <a:gd name="connsiteY5957" fmla="*/ 8862926 h 8960833"/>
              <a:gd name="connsiteX5958" fmla="*/ 10329962 w 11015443"/>
              <a:gd name="connsiteY5958" fmla="*/ 8863749 h 8960833"/>
              <a:gd name="connsiteX5959" fmla="*/ 10329141 w 11015443"/>
              <a:gd name="connsiteY5959" fmla="*/ 8863267 h 8960833"/>
              <a:gd name="connsiteX5960" fmla="*/ 10330032 w 11015443"/>
              <a:gd name="connsiteY5960" fmla="*/ 8862492 h 8960833"/>
              <a:gd name="connsiteX5961" fmla="*/ 10326468 w 11015443"/>
              <a:gd name="connsiteY5961" fmla="*/ 8858946 h 8960833"/>
              <a:gd name="connsiteX5962" fmla="*/ 10320938 w 11015443"/>
              <a:gd name="connsiteY5962" fmla="*/ 8867857 h 8960833"/>
              <a:gd name="connsiteX5963" fmla="*/ 10318683 w 11015443"/>
              <a:gd name="connsiteY5963" fmla="*/ 8862685 h 8960833"/>
              <a:gd name="connsiteX5964" fmla="*/ 10310710 w 11015443"/>
              <a:gd name="connsiteY5964" fmla="*/ 8855545 h 8960833"/>
              <a:gd name="connsiteX5965" fmla="*/ 10313992 w 11015443"/>
              <a:gd name="connsiteY5965" fmla="*/ 8856553 h 8960833"/>
              <a:gd name="connsiteX5966" fmla="*/ 10311649 w 11015443"/>
              <a:gd name="connsiteY5966" fmla="*/ 8853899 h 8960833"/>
              <a:gd name="connsiteX5967" fmla="*/ 10308438 w 11015443"/>
              <a:gd name="connsiteY5967" fmla="*/ 8851634 h 8960833"/>
              <a:gd name="connsiteX5968" fmla="*/ 10313617 w 11015443"/>
              <a:gd name="connsiteY5968" fmla="*/ 8849011 h 8960833"/>
              <a:gd name="connsiteX5969" fmla="*/ 10306368 w 11015443"/>
              <a:gd name="connsiteY5969" fmla="*/ 8843124 h 8960833"/>
              <a:gd name="connsiteX5970" fmla="*/ 10300136 w 11015443"/>
              <a:gd name="connsiteY5970" fmla="*/ 8842778 h 8960833"/>
              <a:gd name="connsiteX5971" fmla="*/ 10308529 w 11015443"/>
              <a:gd name="connsiteY5971" fmla="*/ 8849989 h 8960833"/>
              <a:gd name="connsiteX5972" fmla="*/ 10304426 w 11015443"/>
              <a:gd name="connsiteY5972" fmla="*/ 8848499 h 8960833"/>
              <a:gd name="connsiteX5973" fmla="*/ 10300324 w 11015443"/>
              <a:gd name="connsiteY5973" fmla="*/ 8847009 h 8960833"/>
              <a:gd name="connsiteX5974" fmla="*/ 10295796 w 11015443"/>
              <a:gd name="connsiteY5974" fmla="*/ 8837926 h 8960833"/>
              <a:gd name="connsiteX5975" fmla="*/ 10299428 w 11015443"/>
              <a:gd name="connsiteY5975" fmla="*/ 8840263 h 8960833"/>
              <a:gd name="connsiteX5976" fmla="*/ 10298018 w 11015443"/>
              <a:gd name="connsiteY5976" fmla="*/ 8835139 h 8960833"/>
              <a:gd name="connsiteX5977" fmla="*/ 10308290 w 11015443"/>
              <a:gd name="connsiteY5977" fmla="*/ 8839059 h 8960833"/>
              <a:gd name="connsiteX5978" fmla="*/ 10309956 w 11015443"/>
              <a:gd name="connsiteY5978" fmla="*/ 8839588 h 8960833"/>
              <a:gd name="connsiteX5979" fmla="*/ 10305711 w 11015443"/>
              <a:gd name="connsiteY5979" fmla="*/ 8833044 h 8960833"/>
              <a:gd name="connsiteX5980" fmla="*/ 10304866 w 11015443"/>
              <a:gd name="connsiteY5980" fmla="*/ 8832998 h 8960833"/>
              <a:gd name="connsiteX5981" fmla="*/ 10296144 w 11015443"/>
              <a:gd name="connsiteY5981" fmla="*/ 8831686 h 8960833"/>
              <a:gd name="connsiteX5982" fmla="*/ 10301418 w 11015443"/>
              <a:gd name="connsiteY5982" fmla="*/ 8827371 h 8960833"/>
              <a:gd name="connsiteX5983" fmla="*/ 10295388 w 11015443"/>
              <a:gd name="connsiteY5983" fmla="*/ 8822425 h 8960833"/>
              <a:gd name="connsiteX5984" fmla="*/ 10289827 w 11015443"/>
              <a:gd name="connsiteY5984" fmla="*/ 8816682 h 8960833"/>
              <a:gd name="connsiteX5985" fmla="*/ 10289665 w 11015443"/>
              <a:gd name="connsiteY5985" fmla="*/ 8819584 h 8960833"/>
              <a:gd name="connsiteX5986" fmla="*/ 10286709 w 11015443"/>
              <a:gd name="connsiteY5986" fmla="*/ 8812723 h 8960833"/>
              <a:gd name="connsiteX5987" fmla="*/ 10291469 w 11015443"/>
              <a:gd name="connsiteY5987" fmla="*/ 8810028 h 8960833"/>
              <a:gd name="connsiteX5988" fmla="*/ 10285017 w 11015443"/>
              <a:gd name="connsiteY5988" fmla="*/ 8805060 h 8960833"/>
              <a:gd name="connsiteX5989" fmla="*/ 10290080 w 11015443"/>
              <a:gd name="connsiteY5989" fmla="*/ 8804517 h 8960833"/>
              <a:gd name="connsiteX5990" fmla="*/ 10284341 w 11015443"/>
              <a:gd name="connsiteY5990" fmla="*/ 8802936 h 8960833"/>
              <a:gd name="connsiteX5991" fmla="*/ 10287311 w 11015443"/>
              <a:gd name="connsiteY5991" fmla="*/ 8794319 h 8960833"/>
              <a:gd name="connsiteX5992" fmla="*/ 10283022 w 11015443"/>
              <a:gd name="connsiteY5992" fmla="*/ 8796167 h 8960833"/>
              <a:gd name="connsiteX5993" fmla="*/ 10282150 w 11015443"/>
              <a:gd name="connsiteY5993" fmla="*/ 8788985 h 8960833"/>
              <a:gd name="connsiteX5994" fmla="*/ 10290848 w 11015443"/>
              <a:gd name="connsiteY5994" fmla="*/ 8790732 h 8960833"/>
              <a:gd name="connsiteX5995" fmla="*/ 10290213 w 11015443"/>
              <a:gd name="connsiteY5995" fmla="*/ 8786911 h 8960833"/>
              <a:gd name="connsiteX5996" fmla="*/ 10281440 w 11015443"/>
              <a:gd name="connsiteY5996" fmla="*/ 8778902 h 8960833"/>
              <a:gd name="connsiteX5997" fmla="*/ 10286412 w 11015443"/>
              <a:gd name="connsiteY5997" fmla="*/ 8780004 h 8960833"/>
              <a:gd name="connsiteX5998" fmla="*/ 10283573 w 11015443"/>
              <a:gd name="connsiteY5998" fmla="*/ 8771064 h 8960833"/>
              <a:gd name="connsiteX5999" fmla="*/ 10285586 w 11015443"/>
              <a:gd name="connsiteY5999" fmla="*/ 8757735 h 8960833"/>
              <a:gd name="connsiteX6000" fmla="*/ 10285516 w 11015443"/>
              <a:gd name="connsiteY6000" fmla="*/ 8758993 h 8960833"/>
              <a:gd name="connsiteX6001" fmla="*/ 10288371 w 11015443"/>
              <a:gd name="connsiteY6001" fmla="*/ 8752457 h 8960833"/>
              <a:gd name="connsiteX6002" fmla="*/ 10288254 w 11015443"/>
              <a:gd name="connsiteY6002" fmla="*/ 8754536 h 8960833"/>
              <a:gd name="connsiteX6003" fmla="*/ 10288979 w 11015443"/>
              <a:gd name="connsiteY6003" fmla="*/ 8749142 h 8960833"/>
              <a:gd name="connsiteX6004" fmla="*/ 10290126 w 11015443"/>
              <a:gd name="connsiteY6004" fmla="*/ 8743772 h 8960833"/>
              <a:gd name="connsiteX6005" fmla="*/ 10290669 w 11015443"/>
              <a:gd name="connsiteY6005" fmla="*/ 8749236 h 8960833"/>
              <a:gd name="connsiteX6006" fmla="*/ 10291273 w 11015443"/>
              <a:gd name="connsiteY6006" fmla="*/ 8738401 h 8960833"/>
              <a:gd name="connsiteX6007" fmla="*/ 10295586 w 11015443"/>
              <a:gd name="connsiteY6007" fmla="*/ 8736119 h 8960833"/>
              <a:gd name="connsiteX6008" fmla="*/ 10298579 w 11015443"/>
              <a:gd name="connsiteY6008" fmla="*/ 8727066 h 8960833"/>
              <a:gd name="connsiteX6009" fmla="*/ 10301115 w 11015443"/>
              <a:gd name="connsiteY6009" fmla="*/ 8727207 h 8960833"/>
              <a:gd name="connsiteX6010" fmla="*/ 10294649 w 11015443"/>
              <a:gd name="connsiteY6010" fmla="*/ 8737716 h 8960833"/>
              <a:gd name="connsiteX6011" fmla="*/ 10299903 w 11015443"/>
              <a:gd name="connsiteY6011" fmla="*/ 8741357 h 8960833"/>
              <a:gd name="connsiteX6012" fmla="*/ 10305285 w 11015443"/>
              <a:gd name="connsiteY6012" fmla="*/ 8719871 h 8960833"/>
              <a:gd name="connsiteX6013" fmla="*/ 10312640 w 11015443"/>
              <a:gd name="connsiteY6013" fmla="*/ 8715282 h 8960833"/>
              <a:gd name="connsiteX6014" fmla="*/ 10312341 w 11015443"/>
              <a:gd name="connsiteY6014" fmla="*/ 8714004 h 8960833"/>
              <a:gd name="connsiteX6015" fmla="*/ 10315176 w 11015443"/>
              <a:gd name="connsiteY6015" fmla="*/ 8715424 h 8960833"/>
              <a:gd name="connsiteX6016" fmla="*/ 10316139 w 11015443"/>
              <a:gd name="connsiteY6016" fmla="*/ 8713343 h 8960833"/>
              <a:gd name="connsiteX6017" fmla="*/ 10316492 w 11015443"/>
              <a:gd name="connsiteY6017" fmla="*/ 8714625 h 8960833"/>
              <a:gd name="connsiteX6018" fmla="*/ 10317400 w 11015443"/>
              <a:gd name="connsiteY6018" fmla="*/ 8712588 h 8960833"/>
              <a:gd name="connsiteX6019" fmla="*/ 10318366 w 11015443"/>
              <a:gd name="connsiteY6019" fmla="*/ 8718076 h 8960833"/>
              <a:gd name="connsiteX6020" fmla="*/ 10315859 w 11015443"/>
              <a:gd name="connsiteY6020" fmla="*/ 8718373 h 8960833"/>
              <a:gd name="connsiteX6021" fmla="*/ 10316540 w 11015443"/>
              <a:gd name="connsiteY6021" fmla="*/ 8721371 h 8960833"/>
              <a:gd name="connsiteX6022" fmla="*/ 10318718 w 11015443"/>
              <a:gd name="connsiteY6022" fmla="*/ 8719357 h 8960833"/>
              <a:gd name="connsiteX6023" fmla="*/ 10318789 w 11015443"/>
              <a:gd name="connsiteY6023" fmla="*/ 8718100 h 8960833"/>
              <a:gd name="connsiteX6024" fmla="*/ 10319211 w 11015443"/>
              <a:gd name="connsiteY6024" fmla="*/ 8718124 h 8960833"/>
              <a:gd name="connsiteX6025" fmla="*/ 10319211 w 11015443"/>
              <a:gd name="connsiteY6025" fmla="*/ 8718124 h 8960833"/>
              <a:gd name="connsiteX6026" fmla="*/ 10319634 w 11015443"/>
              <a:gd name="connsiteY6026" fmla="*/ 8718147 h 8960833"/>
              <a:gd name="connsiteX6027" fmla="*/ 10319162 w 11015443"/>
              <a:gd name="connsiteY6027" fmla="*/ 8718994 h 8960833"/>
              <a:gd name="connsiteX6028" fmla="*/ 10320056 w 11015443"/>
              <a:gd name="connsiteY6028" fmla="*/ 8718171 h 8960833"/>
              <a:gd name="connsiteX6029" fmla="*/ 10319634 w 11015443"/>
              <a:gd name="connsiteY6029" fmla="*/ 8718147 h 8960833"/>
              <a:gd name="connsiteX6030" fmla="*/ 10319634 w 11015443"/>
              <a:gd name="connsiteY6030" fmla="*/ 8718147 h 8960833"/>
              <a:gd name="connsiteX6031" fmla="*/ 10319211 w 11015443"/>
              <a:gd name="connsiteY6031" fmla="*/ 8718124 h 8960833"/>
              <a:gd name="connsiteX6032" fmla="*/ 10321514 w 11015443"/>
              <a:gd name="connsiteY6032" fmla="*/ 8712563 h 8960833"/>
              <a:gd name="connsiteX6033" fmla="*/ 10319230 w 11015443"/>
              <a:gd name="connsiteY6033" fmla="*/ 8710167 h 8960833"/>
              <a:gd name="connsiteX6034" fmla="*/ 10323917 w 11015443"/>
              <a:gd name="connsiteY6034" fmla="*/ 8708779 h 8960833"/>
              <a:gd name="connsiteX6035" fmla="*/ 10331207 w 11015443"/>
              <a:gd name="connsiteY6035" fmla="*/ 8698704 h 8960833"/>
              <a:gd name="connsiteX6036" fmla="*/ 10332282 w 11015443"/>
              <a:gd name="connsiteY6036" fmla="*/ 8701287 h 8960833"/>
              <a:gd name="connsiteX6037" fmla="*/ 10344333 w 11015443"/>
              <a:gd name="connsiteY6037" fmla="*/ 8696087 h 8960833"/>
              <a:gd name="connsiteX6038" fmla="*/ 10346674 w 11015443"/>
              <a:gd name="connsiteY6038" fmla="*/ 8691171 h 8960833"/>
              <a:gd name="connsiteX6039" fmla="*/ 10347473 w 11015443"/>
              <a:gd name="connsiteY6039" fmla="*/ 8692040 h 8960833"/>
              <a:gd name="connsiteX6040" fmla="*/ 10349349 w 11015443"/>
              <a:gd name="connsiteY6040" fmla="*/ 8688797 h 8960833"/>
              <a:gd name="connsiteX6041" fmla="*/ 10350868 w 11015443"/>
              <a:gd name="connsiteY6041" fmla="*/ 8691017 h 8960833"/>
              <a:gd name="connsiteX6042" fmla="*/ 10363813 w 11015443"/>
              <a:gd name="connsiteY6042" fmla="*/ 8684993 h 8960833"/>
              <a:gd name="connsiteX6043" fmla="*/ 10365707 w 11015443"/>
              <a:gd name="connsiteY6043" fmla="*/ 8680490 h 8960833"/>
              <a:gd name="connsiteX6044" fmla="*/ 10371873 w 11015443"/>
              <a:gd name="connsiteY6044" fmla="*/ 8682967 h 8960833"/>
              <a:gd name="connsiteX6045" fmla="*/ 10375879 w 11015443"/>
              <a:gd name="connsiteY6045" fmla="*/ 8678581 h 8960833"/>
              <a:gd name="connsiteX6046" fmla="*/ 10376165 w 11015443"/>
              <a:gd name="connsiteY6046" fmla="*/ 8681072 h 8960833"/>
              <a:gd name="connsiteX6047" fmla="*/ 10382027 w 11015443"/>
              <a:gd name="connsiteY6047" fmla="*/ 8681398 h 8960833"/>
              <a:gd name="connsiteX6048" fmla="*/ 10387560 w 11015443"/>
              <a:gd name="connsiteY6048" fmla="*/ 8680057 h 8960833"/>
              <a:gd name="connsiteX6049" fmla="*/ 10386900 w 11015443"/>
              <a:gd name="connsiteY6049" fmla="*/ 8676672 h 8960833"/>
              <a:gd name="connsiteX6050" fmla="*/ 10381998 w 11015443"/>
              <a:gd name="connsiteY6050" fmla="*/ 8674313 h 8960833"/>
              <a:gd name="connsiteX6051" fmla="*/ 10393133 w 11015443"/>
              <a:gd name="connsiteY6051" fmla="*/ 8677020 h 8960833"/>
              <a:gd name="connsiteX6052" fmla="*/ 10389313 w 11015443"/>
              <a:gd name="connsiteY6052" fmla="*/ 8678068 h 8960833"/>
              <a:gd name="connsiteX6053" fmla="*/ 10401461 w 11015443"/>
              <a:gd name="connsiteY6053" fmla="*/ 8678745 h 8960833"/>
              <a:gd name="connsiteX6054" fmla="*/ 10397102 w 11015443"/>
              <a:gd name="connsiteY6054" fmla="*/ 8681849 h 8960833"/>
              <a:gd name="connsiteX6055" fmla="*/ 10401369 w 11015443"/>
              <a:gd name="connsiteY6055" fmla="*/ 8680389 h 8960833"/>
              <a:gd name="connsiteX6056" fmla="*/ 10400877 w 11015443"/>
              <a:gd name="connsiteY6056" fmla="*/ 8681623 h 8960833"/>
              <a:gd name="connsiteX6057" fmla="*/ 10405658 w 11015443"/>
              <a:gd name="connsiteY6057" fmla="*/ 8678542 h 8960833"/>
              <a:gd name="connsiteX6058" fmla="*/ 10413204 w 11015443"/>
              <a:gd name="connsiteY6058" fmla="*/ 8678137 h 8960833"/>
              <a:gd name="connsiteX6059" fmla="*/ 10412736 w 11015443"/>
              <a:gd name="connsiteY6059" fmla="*/ 8678936 h 8960833"/>
              <a:gd name="connsiteX6060" fmla="*/ 10417848 w 11015443"/>
              <a:gd name="connsiteY6060" fmla="*/ 8677522 h 8960833"/>
              <a:gd name="connsiteX6061" fmla="*/ 10417942 w 11015443"/>
              <a:gd name="connsiteY6061" fmla="*/ 8677611 h 8960833"/>
              <a:gd name="connsiteX6062" fmla="*/ 10420265 w 11015443"/>
              <a:gd name="connsiteY6062" fmla="*/ 8679792 h 8960833"/>
              <a:gd name="connsiteX6063" fmla="*/ 10426207 w 11015443"/>
              <a:gd name="connsiteY6063" fmla="*/ 8677860 h 8960833"/>
              <a:gd name="connsiteX6064" fmla="*/ 10429564 w 11015443"/>
              <a:gd name="connsiteY6064" fmla="*/ 8677542 h 8960833"/>
              <a:gd name="connsiteX6065" fmla="*/ 10431609 w 11015443"/>
              <a:gd name="connsiteY6065" fmla="*/ 8678725 h 8960833"/>
              <a:gd name="connsiteX6066" fmla="*/ 10448609 w 11015443"/>
              <a:gd name="connsiteY6066" fmla="*/ 8675063 h 8960833"/>
              <a:gd name="connsiteX6067" fmla="*/ 10443405 w 11015443"/>
              <a:gd name="connsiteY6067" fmla="*/ 8678121 h 8960833"/>
              <a:gd name="connsiteX6068" fmla="*/ 10446364 w 11015443"/>
              <a:gd name="connsiteY6068" fmla="*/ 8679984 h 8960833"/>
              <a:gd name="connsiteX6069" fmla="*/ 10442466 w 11015443"/>
              <a:gd name="connsiteY6069" fmla="*/ 8679767 h 8960833"/>
              <a:gd name="connsiteX6070" fmla="*/ 10447039 w 11015443"/>
              <a:gd name="connsiteY6070" fmla="*/ 8680409 h 8960833"/>
              <a:gd name="connsiteX6071" fmla="*/ 10446364 w 11015443"/>
              <a:gd name="connsiteY6071" fmla="*/ 8679984 h 8960833"/>
              <a:gd name="connsiteX6072" fmla="*/ 10455406 w 11015443"/>
              <a:gd name="connsiteY6072" fmla="*/ 8680488 h 8960833"/>
              <a:gd name="connsiteX6073" fmla="*/ 10458502 w 11015443"/>
              <a:gd name="connsiteY6073" fmla="*/ 8684833 h 8960833"/>
              <a:gd name="connsiteX6074" fmla="*/ 10462885 w 11015443"/>
              <a:gd name="connsiteY6074" fmla="*/ 8681292 h 8960833"/>
              <a:gd name="connsiteX6075" fmla="*/ 10465210 w 11015443"/>
              <a:gd name="connsiteY6075" fmla="*/ 8685206 h 8960833"/>
              <a:gd name="connsiteX6076" fmla="*/ 10473461 w 11015443"/>
              <a:gd name="connsiteY6076" fmla="*/ 8687364 h 8960833"/>
              <a:gd name="connsiteX6077" fmla="*/ 10479962 w 11015443"/>
              <a:gd name="connsiteY6077" fmla="*/ 8691462 h 8960833"/>
              <a:gd name="connsiteX6078" fmla="*/ 10482022 w 11015443"/>
              <a:gd name="connsiteY6078" fmla="*/ 8691577 h 8960833"/>
              <a:gd name="connsiteX6079" fmla="*/ 10489805 w 11015443"/>
              <a:gd name="connsiteY6079" fmla="*/ 8694534 h 8960833"/>
              <a:gd name="connsiteX6080" fmla="*/ 10496795 w 11015443"/>
              <a:gd name="connsiteY6080" fmla="*/ 8697446 h 8960833"/>
              <a:gd name="connsiteX6081" fmla="*/ 10497853 w 11015443"/>
              <a:gd name="connsiteY6081" fmla="*/ 8701289 h 8960833"/>
              <a:gd name="connsiteX6082" fmla="*/ 10505237 w 11015443"/>
              <a:gd name="connsiteY6082" fmla="*/ 8703787 h 8960833"/>
              <a:gd name="connsiteX6083" fmla="*/ 10499705 w 11015443"/>
              <a:gd name="connsiteY6083" fmla="*/ 8705129 h 8960833"/>
              <a:gd name="connsiteX6084" fmla="*/ 10504653 w 11015443"/>
              <a:gd name="connsiteY6084" fmla="*/ 8706666 h 8960833"/>
              <a:gd name="connsiteX6085" fmla="*/ 10502892 w 11015443"/>
              <a:gd name="connsiteY6085" fmla="*/ 8707829 h 8960833"/>
              <a:gd name="connsiteX6086" fmla="*/ 10510752 w 11015443"/>
              <a:gd name="connsiteY6086" fmla="*/ 8710353 h 8960833"/>
              <a:gd name="connsiteX6087" fmla="*/ 10509153 w 11015443"/>
              <a:gd name="connsiteY6087" fmla="*/ 8708614 h 8960833"/>
              <a:gd name="connsiteX6088" fmla="*/ 10512788 w 11015443"/>
              <a:gd name="connsiteY6088" fmla="*/ 8710903 h 8960833"/>
              <a:gd name="connsiteX6089" fmla="*/ 10515930 w 11015443"/>
              <a:gd name="connsiteY6089" fmla="*/ 8714426 h 8960833"/>
              <a:gd name="connsiteX6090" fmla="*/ 10513401 w 11015443"/>
              <a:gd name="connsiteY6090" fmla="*/ 8715110 h 8960833"/>
              <a:gd name="connsiteX6091" fmla="*/ 10508922 w 11015443"/>
              <a:gd name="connsiteY6091" fmla="*/ 8712774 h 8960833"/>
              <a:gd name="connsiteX6092" fmla="*/ 10510825 w 11015443"/>
              <a:gd name="connsiteY6092" fmla="*/ 8716665 h 8960833"/>
              <a:gd name="connsiteX6093" fmla="*/ 10516659 w 11015443"/>
              <a:gd name="connsiteY6093" fmla="*/ 8716554 h 8960833"/>
              <a:gd name="connsiteX6094" fmla="*/ 10524678 w 11015443"/>
              <a:gd name="connsiteY6094" fmla="*/ 8722870 h 8960833"/>
              <a:gd name="connsiteX6095" fmla="*/ 10522548 w 11015443"/>
              <a:gd name="connsiteY6095" fmla="*/ 8724014 h 8960833"/>
              <a:gd name="connsiteX6096" fmla="*/ 10525760 w 11015443"/>
              <a:gd name="connsiteY6096" fmla="*/ 8726279 h 8960833"/>
              <a:gd name="connsiteX6097" fmla="*/ 10521587 w 11015443"/>
              <a:gd name="connsiteY6097" fmla="*/ 8726047 h 8960833"/>
              <a:gd name="connsiteX6098" fmla="*/ 10530075 w 11015443"/>
              <a:gd name="connsiteY6098" fmla="*/ 8731565 h 8960833"/>
              <a:gd name="connsiteX6099" fmla="*/ 10528737 w 11015443"/>
              <a:gd name="connsiteY6099" fmla="*/ 8732752 h 8960833"/>
              <a:gd name="connsiteX6100" fmla="*/ 10534390 w 11015443"/>
              <a:gd name="connsiteY6100" fmla="*/ 8736852 h 8960833"/>
              <a:gd name="connsiteX6101" fmla="*/ 10538165 w 11015443"/>
              <a:gd name="connsiteY6101" fmla="*/ 8736626 h 8960833"/>
              <a:gd name="connsiteX6102" fmla="*/ 10540350 w 11015443"/>
              <a:gd name="connsiteY6102" fmla="*/ 8743055 h 8960833"/>
              <a:gd name="connsiteX6103" fmla="*/ 10540538 w 11015443"/>
              <a:gd name="connsiteY6103" fmla="*/ 8739669 h 8960833"/>
              <a:gd name="connsiteX6104" fmla="*/ 10542977 w 11015443"/>
              <a:gd name="connsiteY6104" fmla="*/ 8748199 h 8960833"/>
              <a:gd name="connsiteX6105" fmla="*/ 10545885 w 11015443"/>
              <a:gd name="connsiteY6105" fmla="*/ 8755930 h 8960833"/>
              <a:gd name="connsiteX6106" fmla="*/ 10546259 w 11015443"/>
              <a:gd name="connsiteY6106" fmla="*/ 8749207 h 8960833"/>
              <a:gd name="connsiteX6107" fmla="*/ 9444550 w 11015443"/>
              <a:gd name="connsiteY6107" fmla="*/ 6837196 h 8960833"/>
              <a:gd name="connsiteX6108" fmla="*/ 9440719 w 11015443"/>
              <a:gd name="connsiteY6108" fmla="*/ 6836315 h 8960833"/>
              <a:gd name="connsiteX6109" fmla="*/ 9443481 w 11015443"/>
              <a:gd name="connsiteY6109" fmla="*/ 6836694 h 8960833"/>
              <a:gd name="connsiteX6110" fmla="*/ 9557001 w 11015443"/>
              <a:gd name="connsiteY6110" fmla="*/ 7011248 h 8960833"/>
              <a:gd name="connsiteX6111" fmla="*/ 9557293 w 11015443"/>
              <a:gd name="connsiteY6111" fmla="*/ 7014684 h 8960833"/>
              <a:gd name="connsiteX6112" fmla="*/ 9552178 w 11015443"/>
              <a:gd name="connsiteY6112" fmla="*/ 7010250 h 8960833"/>
              <a:gd name="connsiteX6113" fmla="*/ 9557001 w 11015443"/>
              <a:gd name="connsiteY6113" fmla="*/ 7011248 h 8960833"/>
              <a:gd name="connsiteX6114" fmla="*/ 9538352 w 11015443"/>
              <a:gd name="connsiteY6114" fmla="*/ 6967666 h 8960833"/>
              <a:gd name="connsiteX6115" fmla="*/ 9534926 w 11015443"/>
              <a:gd name="connsiteY6115" fmla="*/ 6970540 h 8960833"/>
              <a:gd name="connsiteX6116" fmla="*/ 9534014 w 11015443"/>
              <a:gd name="connsiteY6116" fmla="*/ 6970499 h 8960833"/>
              <a:gd name="connsiteX6117" fmla="*/ 9534230 w 11015443"/>
              <a:gd name="connsiteY6117" fmla="*/ 6971125 h 8960833"/>
              <a:gd name="connsiteX6118" fmla="*/ 9533883 w 11015443"/>
              <a:gd name="connsiteY6118" fmla="*/ 6971416 h 8960833"/>
              <a:gd name="connsiteX6119" fmla="*/ 9530549 w 11015443"/>
              <a:gd name="connsiteY6119" fmla="*/ 6965495 h 8960833"/>
              <a:gd name="connsiteX6120" fmla="*/ 9538352 w 11015443"/>
              <a:gd name="connsiteY6120" fmla="*/ 6967666 h 8960833"/>
              <a:gd name="connsiteX6121" fmla="*/ 10571540 w 11015443"/>
              <a:gd name="connsiteY6121" fmla="*/ 8702433 h 8960833"/>
              <a:gd name="connsiteX6122" fmla="*/ 10569404 w 11015443"/>
              <a:gd name="connsiteY6122" fmla="*/ 8702751 h 8960833"/>
              <a:gd name="connsiteX6123" fmla="*/ 10571540 w 11015443"/>
              <a:gd name="connsiteY6123" fmla="*/ 8702433 h 8960833"/>
              <a:gd name="connsiteX6124" fmla="*/ 10579514 w 11015443"/>
              <a:gd name="connsiteY6124" fmla="*/ 8709573 h 8960833"/>
              <a:gd name="connsiteX6125" fmla="*/ 10579374 w 11015443"/>
              <a:gd name="connsiteY6125" fmla="*/ 8712088 h 8960833"/>
              <a:gd name="connsiteX6126" fmla="*/ 10577307 w 11015443"/>
              <a:gd name="connsiteY6126" fmla="*/ 8711148 h 8960833"/>
              <a:gd name="connsiteX6127" fmla="*/ 9538507 w 11015443"/>
              <a:gd name="connsiteY6127" fmla="*/ 6907838 h 8960833"/>
              <a:gd name="connsiteX6128" fmla="*/ 9538379 w 11015443"/>
              <a:gd name="connsiteY6128" fmla="*/ 6908812 h 8960833"/>
              <a:gd name="connsiteX6129" fmla="*/ 9538003 w 11015443"/>
              <a:gd name="connsiteY6129" fmla="*/ 6909147 h 8960833"/>
              <a:gd name="connsiteX6130" fmla="*/ 10613963 w 11015443"/>
              <a:gd name="connsiteY6130" fmla="*/ 8737936 h 8960833"/>
              <a:gd name="connsiteX6131" fmla="*/ 10611198 w 11015443"/>
              <a:gd name="connsiteY6131" fmla="*/ 8735259 h 8960833"/>
              <a:gd name="connsiteX6132" fmla="*/ 10613166 w 11015443"/>
              <a:gd name="connsiteY6132" fmla="*/ 8737018 h 8960833"/>
              <a:gd name="connsiteX6133" fmla="*/ 9542248 w 11015443"/>
              <a:gd name="connsiteY6133" fmla="*/ 6898145 h 8960833"/>
              <a:gd name="connsiteX6134" fmla="*/ 9538507 w 11015443"/>
              <a:gd name="connsiteY6134" fmla="*/ 6907838 h 8960833"/>
              <a:gd name="connsiteX6135" fmla="*/ 9539721 w 11015443"/>
              <a:gd name="connsiteY6135" fmla="*/ 6898609 h 8960833"/>
              <a:gd name="connsiteX6136" fmla="*/ 9542248 w 11015443"/>
              <a:gd name="connsiteY6136" fmla="*/ 6898145 h 8960833"/>
              <a:gd name="connsiteX6137" fmla="*/ 10547173 w 11015443"/>
              <a:gd name="connsiteY6137" fmla="*/ 8582493 h 8960833"/>
              <a:gd name="connsiteX6138" fmla="*/ 10549476 w 11015443"/>
              <a:gd name="connsiteY6138" fmla="*/ 8586793 h 8960833"/>
              <a:gd name="connsiteX6139" fmla="*/ 10546822 w 11015443"/>
              <a:gd name="connsiteY6139" fmla="*/ 8588780 h 8960833"/>
              <a:gd name="connsiteX6140" fmla="*/ 10547173 w 11015443"/>
              <a:gd name="connsiteY6140" fmla="*/ 8582493 h 8960833"/>
              <a:gd name="connsiteX6141" fmla="*/ 9673398 w 11015443"/>
              <a:gd name="connsiteY6141" fmla="*/ 7059622 h 8960833"/>
              <a:gd name="connsiteX6142" fmla="*/ 9671476 w 11015443"/>
              <a:gd name="connsiteY6142" fmla="*/ 7060658 h 8960833"/>
              <a:gd name="connsiteX6143" fmla="*/ 9672087 w 11015443"/>
              <a:gd name="connsiteY6143" fmla="*/ 7058703 h 8960833"/>
              <a:gd name="connsiteX6144" fmla="*/ 9673398 w 11015443"/>
              <a:gd name="connsiteY6144" fmla="*/ 7059622 h 8960833"/>
              <a:gd name="connsiteX6145" fmla="*/ 9704228 w 11015443"/>
              <a:gd name="connsiteY6145" fmla="*/ 7094032 h 8960833"/>
              <a:gd name="connsiteX6146" fmla="*/ 9701597 w 11015443"/>
              <a:gd name="connsiteY6146" fmla="*/ 7092738 h 8960833"/>
              <a:gd name="connsiteX6147" fmla="*/ 9701870 w 11015443"/>
              <a:gd name="connsiteY6147" fmla="*/ 7092233 h 8960833"/>
              <a:gd name="connsiteX6148" fmla="*/ 9685556 w 11015443"/>
              <a:gd name="connsiteY6148" fmla="*/ 7057994 h 8960833"/>
              <a:gd name="connsiteX6149" fmla="*/ 9683348 w 11015443"/>
              <a:gd name="connsiteY6149" fmla="*/ 7059219 h 8960833"/>
              <a:gd name="connsiteX6150" fmla="*/ 9683325 w 11015443"/>
              <a:gd name="connsiteY6150" fmla="*/ 7056561 h 8960833"/>
              <a:gd name="connsiteX6151" fmla="*/ 9685556 w 11015443"/>
              <a:gd name="connsiteY6151" fmla="*/ 7057994 h 8960833"/>
              <a:gd name="connsiteX6152" fmla="*/ 9424770 w 11015443"/>
              <a:gd name="connsiteY6152" fmla="*/ 6591687 h 8960833"/>
              <a:gd name="connsiteX6153" fmla="*/ 9421877 w 11015443"/>
              <a:gd name="connsiteY6153" fmla="*/ 6592225 h 8960833"/>
              <a:gd name="connsiteX6154" fmla="*/ 9421751 w 11015443"/>
              <a:gd name="connsiteY6154" fmla="*/ 6591859 h 8960833"/>
              <a:gd name="connsiteX6155" fmla="*/ 10572005 w 11015443"/>
              <a:gd name="connsiteY6155" fmla="*/ 8542827 h 8960833"/>
              <a:gd name="connsiteX6156" fmla="*/ 10574567 w 11015443"/>
              <a:gd name="connsiteY6156" fmla="*/ 8550102 h 8960833"/>
              <a:gd name="connsiteX6157" fmla="*/ 10569197 w 11015443"/>
              <a:gd name="connsiteY6157" fmla="*/ 8548542 h 8960833"/>
              <a:gd name="connsiteX6158" fmla="*/ 10572005 w 11015443"/>
              <a:gd name="connsiteY6158" fmla="*/ 8542827 h 8960833"/>
              <a:gd name="connsiteX6159" fmla="*/ 9745075 w 11015443"/>
              <a:gd name="connsiteY6159" fmla="*/ 7103387 h 8960833"/>
              <a:gd name="connsiteX6160" fmla="*/ 9745548 w 11015443"/>
              <a:gd name="connsiteY6160" fmla="*/ 7105889 h 8960833"/>
              <a:gd name="connsiteX6161" fmla="*/ 9744583 w 11015443"/>
              <a:gd name="connsiteY6161" fmla="*/ 7103096 h 8960833"/>
              <a:gd name="connsiteX6162" fmla="*/ 9753083 w 11015443"/>
              <a:gd name="connsiteY6162" fmla="*/ 7107282 h 8960833"/>
              <a:gd name="connsiteX6163" fmla="*/ 9751450 w 11015443"/>
              <a:gd name="connsiteY6163" fmla="*/ 7107202 h 8960833"/>
              <a:gd name="connsiteX6164" fmla="*/ 9751198 w 11015443"/>
              <a:gd name="connsiteY6164" fmla="*/ 7107011 h 8960833"/>
              <a:gd name="connsiteX6165" fmla="*/ 9753083 w 11015443"/>
              <a:gd name="connsiteY6165" fmla="*/ 7107282 h 8960833"/>
              <a:gd name="connsiteX6166" fmla="*/ 9730218 w 11015443"/>
              <a:gd name="connsiteY6166" fmla="*/ 7048756 h 8960833"/>
              <a:gd name="connsiteX6167" fmla="*/ 9725999 w 11015443"/>
              <a:gd name="connsiteY6167" fmla="*/ 7049343 h 8960833"/>
              <a:gd name="connsiteX6168" fmla="*/ 9728892 w 11015443"/>
              <a:gd name="connsiteY6168" fmla="*/ 7048804 h 8960833"/>
              <a:gd name="connsiteX6169" fmla="*/ 9463494 w 11015443"/>
              <a:gd name="connsiteY6169" fmla="*/ 6575634 h 8960833"/>
              <a:gd name="connsiteX6170" fmla="*/ 9461071 w 11015443"/>
              <a:gd name="connsiteY6170" fmla="*/ 6573806 h 8960833"/>
              <a:gd name="connsiteX6171" fmla="*/ 9461871 w 11015443"/>
              <a:gd name="connsiteY6171" fmla="*/ 6573529 h 8960833"/>
              <a:gd name="connsiteX6172" fmla="*/ 9607729 w 11015443"/>
              <a:gd name="connsiteY6172" fmla="*/ 6816202 h 8960833"/>
              <a:gd name="connsiteX6173" fmla="*/ 9604579 w 11015443"/>
              <a:gd name="connsiteY6173" fmla="*/ 6817290 h 8960833"/>
              <a:gd name="connsiteX6174" fmla="*/ 9604310 w 11015443"/>
              <a:gd name="connsiteY6174" fmla="*/ 6816512 h 8960833"/>
              <a:gd name="connsiteX6175" fmla="*/ 9607729 w 11015443"/>
              <a:gd name="connsiteY6175" fmla="*/ 6816202 h 8960833"/>
              <a:gd name="connsiteX6176" fmla="*/ 10254649 w 11015443"/>
              <a:gd name="connsiteY6176" fmla="*/ 7906225 h 8960833"/>
              <a:gd name="connsiteX6177" fmla="*/ 10247568 w 11015443"/>
              <a:gd name="connsiteY6177" fmla="*/ 7904957 h 8960833"/>
              <a:gd name="connsiteX6178" fmla="*/ 10248036 w 11015443"/>
              <a:gd name="connsiteY6178" fmla="*/ 7904159 h 8960833"/>
              <a:gd name="connsiteX6179" fmla="*/ 9650392 w 11015443"/>
              <a:gd name="connsiteY6179" fmla="*/ 6797454 h 8960833"/>
              <a:gd name="connsiteX6180" fmla="*/ 9648019 w 11015443"/>
              <a:gd name="connsiteY6180" fmla="*/ 6795609 h 8960833"/>
              <a:gd name="connsiteX6181" fmla="*/ 9648769 w 11015443"/>
              <a:gd name="connsiteY6181" fmla="*/ 6795350 h 8960833"/>
              <a:gd name="connsiteX6182" fmla="*/ 10567783 w 11015443"/>
              <a:gd name="connsiteY6182" fmla="*/ 8356079 h 8960833"/>
              <a:gd name="connsiteX6183" fmla="*/ 10567918 w 11015443"/>
              <a:gd name="connsiteY6183" fmla="*/ 8360308 h 8960833"/>
              <a:gd name="connsiteX6184" fmla="*/ 10567777 w 11015443"/>
              <a:gd name="connsiteY6184" fmla="*/ 8356120 h 8960833"/>
              <a:gd name="connsiteX6185" fmla="*/ 10546118 w 11015443"/>
              <a:gd name="connsiteY6185" fmla="*/ 8255163 h 8960833"/>
              <a:gd name="connsiteX6186" fmla="*/ 10550427 w 11015443"/>
              <a:gd name="connsiteY6186" fmla="*/ 8264482 h 8960833"/>
              <a:gd name="connsiteX6187" fmla="*/ 10550370 w 11015443"/>
              <a:gd name="connsiteY6187" fmla="*/ 8264807 h 8960833"/>
              <a:gd name="connsiteX6188" fmla="*/ 10357088 w 11015443"/>
              <a:gd name="connsiteY6188" fmla="*/ 7932455 h 8960833"/>
              <a:gd name="connsiteX6189" fmla="*/ 10357771 w 11015443"/>
              <a:gd name="connsiteY6189" fmla="*/ 7935404 h 8960833"/>
              <a:gd name="connsiteX6190" fmla="*/ 10355498 w 11015443"/>
              <a:gd name="connsiteY6190" fmla="*/ 7931492 h 8960833"/>
              <a:gd name="connsiteX6191" fmla="*/ 10621622 w 11015443"/>
              <a:gd name="connsiteY6191" fmla="*/ 8382562 h 8960833"/>
              <a:gd name="connsiteX6192" fmla="*/ 10620591 w 11015443"/>
              <a:gd name="connsiteY6192" fmla="*/ 8385852 h 8960833"/>
              <a:gd name="connsiteX6193" fmla="*/ 10617537 w 11015443"/>
              <a:gd name="connsiteY6193" fmla="*/ 8379811 h 8960833"/>
              <a:gd name="connsiteX6194" fmla="*/ 10621622 w 11015443"/>
              <a:gd name="connsiteY6194" fmla="*/ 8382562 h 8960833"/>
              <a:gd name="connsiteX6195" fmla="*/ 10378221 w 11015443"/>
              <a:gd name="connsiteY6195" fmla="*/ 7944937 h 8960833"/>
              <a:gd name="connsiteX6196" fmla="*/ 10375458 w 11015443"/>
              <a:gd name="connsiteY6196" fmla="*/ 7943518 h 8960833"/>
              <a:gd name="connsiteX6197" fmla="*/ 10374534 w 11015443"/>
              <a:gd name="connsiteY6197" fmla="*/ 7942645 h 8960833"/>
              <a:gd name="connsiteX6198" fmla="*/ 10378221 w 11015443"/>
              <a:gd name="connsiteY6198" fmla="*/ 7944937 h 8960833"/>
              <a:gd name="connsiteX6199" fmla="*/ 10450925 w 11015443"/>
              <a:gd name="connsiteY6199" fmla="*/ 8062808 h 8960833"/>
              <a:gd name="connsiteX6200" fmla="*/ 10452661 w 11015443"/>
              <a:gd name="connsiteY6200" fmla="*/ 8067666 h 8960833"/>
              <a:gd name="connsiteX6201" fmla="*/ 10451693 w 11015443"/>
              <a:gd name="connsiteY6201" fmla="*/ 8066307 h 8960833"/>
              <a:gd name="connsiteX6202" fmla="*/ 10450780 w 11015443"/>
              <a:gd name="connsiteY6202" fmla="*/ 8063389 h 8960833"/>
              <a:gd name="connsiteX6203" fmla="*/ 10450570 w 11015443"/>
              <a:gd name="connsiteY6203" fmla="*/ 8062942 h 8960833"/>
              <a:gd name="connsiteX6204" fmla="*/ 9941541 w 11015443"/>
              <a:gd name="connsiteY6204" fmla="*/ 7179810 h 8960833"/>
              <a:gd name="connsiteX6205" fmla="*/ 9944664 w 11015443"/>
              <a:gd name="connsiteY6205" fmla="*/ 7187547 h 8960833"/>
              <a:gd name="connsiteX6206" fmla="*/ 9947603 w 11015443"/>
              <a:gd name="connsiteY6206" fmla="*/ 7192324 h 8960833"/>
              <a:gd name="connsiteX6207" fmla="*/ 9949113 w 11015443"/>
              <a:gd name="connsiteY6207" fmla="*/ 7199285 h 8960833"/>
              <a:gd name="connsiteX6208" fmla="*/ 9944626 w 11015443"/>
              <a:gd name="connsiteY6208" fmla="*/ 7199094 h 8960833"/>
              <a:gd name="connsiteX6209" fmla="*/ 9948679 w 11015443"/>
              <a:gd name="connsiteY6209" fmla="*/ 7205638 h 8960833"/>
              <a:gd name="connsiteX6210" fmla="*/ 9947491 w 11015443"/>
              <a:gd name="connsiteY6210" fmla="*/ 7207381 h 8960833"/>
              <a:gd name="connsiteX6211" fmla="*/ 9953064 w 11015443"/>
              <a:gd name="connsiteY6211" fmla="*/ 7218320 h 8960833"/>
              <a:gd name="connsiteX6212" fmla="*/ 9949514 w 11015443"/>
              <a:gd name="connsiteY6212" fmla="*/ 7219548 h 8960833"/>
              <a:gd name="connsiteX6213" fmla="*/ 9950241 w 11015443"/>
              <a:gd name="connsiteY6213" fmla="*/ 7226831 h 8960833"/>
              <a:gd name="connsiteX6214" fmla="*/ 9950098 w 11015443"/>
              <a:gd name="connsiteY6214" fmla="*/ 7226419 h 8960833"/>
              <a:gd name="connsiteX6215" fmla="*/ 9946053 w 11015443"/>
              <a:gd name="connsiteY6215" fmla="*/ 7242888 h 8960833"/>
              <a:gd name="connsiteX6216" fmla="*/ 9947253 w 11015443"/>
              <a:gd name="connsiteY6216" fmla="*/ 7242473 h 8960833"/>
              <a:gd name="connsiteX6217" fmla="*/ 9940710 w 11015443"/>
              <a:gd name="connsiteY6217" fmla="*/ 7260625 h 8960833"/>
              <a:gd name="connsiteX6218" fmla="*/ 9929892 w 11015443"/>
              <a:gd name="connsiteY6218" fmla="*/ 7276770 h 8960833"/>
              <a:gd name="connsiteX6219" fmla="*/ 9933304 w 11015443"/>
              <a:gd name="connsiteY6219" fmla="*/ 7273848 h 8960833"/>
              <a:gd name="connsiteX6220" fmla="*/ 9925446 w 11015443"/>
              <a:gd name="connsiteY6220" fmla="*/ 7283176 h 8960833"/>
              <a:gd name="connsiteX6221" fmla="*/ 9926908 w 11015443"/>
              <a:gd name="connsiteY6221" fmla="*/ 7280929 h 8960833"/>
              <a:gd name="connsiteX6222" fmla="*/ 9921616 w 11015443"/>
              <a:gd name="connsiteY6222" fmla="*/ 7282297 h 8960833"/>
              <a:gd name="connsiteX6223" fmla="*/ 9921896 w 11015443"/>
              <a:gd name="connsiteY6223" fmla="*/ 7284404 h 8960833"/>
              <a:gd name="connsiteX6224" fmla="*/ 9920170 w 11015443"/>
              <a:gd name="connsiteY6224" fmla="*/ 7284591 h 8960833"/>
              <a:gd name="connsiteX6225" fmla="*/ 9919712 w 11015443"/>
              <a:gd name="connsiteY6225" fmla="*/ 7288286 h 8960833"/>
              <a:gd name="connsiteX6226" fmla="*/ 9909951 w 11015443"/>
              <a:gd name="connsiteY6226" fmla="*/ 7293403 h 8960833"/>
              <a:gd name="connsiteX6227" fmla="*/ 9899313 w 11015443"/>
              <a:gd name="connsiteY6227" fmla="*/ 7298414 h 8960833"/>
              <a:gd name="connsiteX6228" fmla="*/ 9905493 w 11015443"/>
              <a:gd name="connsiteY6228" fmla="*/ 7298481 h 8960833"/>
              <a:gd name="connsiteX6229" fmla="*/ 9900793 w 11015443"/>
              <a:gd name="connsiteY6229" fmla="*/ 7300106 h 8960833"/>
              <a:gd name="connsiteX6230" fmla="*/ 9902497 w 11015443"/>
              <a:gd name="connsiteY6230" fmla="*/ 7301310 h 8960833"/>
              <a:gd name="connsiteX6231" fmla="*/ 9875942 w 11015443"/>
              <a:gd name="connsiteY6231" fmla="*/ 7314029 h 8960833"/>
              <a:gd name="connsiteX6232" fmla="*/ 9876199 w 11015443"/>
              <a:gd name="connsiteY6232" fmla="*/ 7313478 h 8960833"/>
              <a:gd name="connsiteX6233" fmla="*/ 9869346 w 11015443"/>
              <a:gd name="connsiteY6233" fmla="*/ 7318103 h 8960833"/>
              <a:gd name="connsiteX6234" fmla="*/ 9869049 w 11015443"/>
              <a:gd name="connsiteY6234" fmla="*/ 7315950 h 8960833"/>
              <a:gd name="connsiteX6235" fmla="*/ 9851935 w 11015443"/>
              <a:gd name="connsiteY6235" fmla="*/ 7322789 h 8960833"/>
              <a:gd name="connsiteX6236" fmla="*/ 9847139 w 11015443"/>
              <a:gd name="connsiteY6236" fmla="*/ 7319116 h 8960833"/>
              <a:gd name="connsiteX6237" fmla="*/ 9838982 w 11015443"/>
              <a:gd name="connsiteY6237" fmla="*/ 7322398 h 8960833"/>
              <a:gd name="connsiteX6238" fmla="*/ 9731015 w 11015443"/>
              <a:gd name="connsiteY6238" fmla="*/ 7346857 h 8960833"/>
              <a:gd name="connsiteX6239" fmla="*/ 9716462 w 11015443"/>
              <a:gd name="connsiteY6239" fmla="*/ 7347019 h 8960833"/>
              <a:gd name="connsiteX6240" fmla="*/ 9715535 w 11015443"/>
              <a:gd name="connsiteY6240" fmla="*/ 7346929 h 8960833"/>
              <a:gd name="connsiteX6241" fmla="*/ 9714993 w 11015443"/>
              <a:gd name="connsiteY6241" fmla="*/ 7346656 h 8960833"/>
              <a:gd name="connsiteX6242" fmla="*/ 9709963 w 11015443"/>
              <a:gd name="connsiteY6242" fmla="*/ 7346191 h 8960833"/>
              <a:gd name="connsiteX6243" fmla="*/ 9709563 w 11015443"/>
              <a:gd name="connsiteY6243" fmla="*/ 7346329 h 8960833"/>
              <a:gd name="connsiteX6244" fmla="*/ 9709020 w 11015443"/>
              <a:gd name="connsiteY6244" fmla="*/ 7346055 h 8960833"/>
              <a:gd name="connsiteX6245" fmla="*/ 9703047 w 11015443"/>
              <a:gd name="connsiteY6245" fmla="*/ 7345455 h 8960833"/>
              <a:gd name="connsiteX6246" fmla="*/ 9701382 w 11015443"/>
              <a:gd name="connsiteY6246" fmla="*/ 7346953 h 8960833"/>
              <a:gd name="connsiteX6247" fmla="*/ 9701771 w 11015443"/>
              <a:gd name="connsiteY6247" fmla="*/ 7345486 h 8960833"/>
              <a:gd name="connsiteX6248" fmla="*/ 9701371 w 11015443"/>
              <a:gd name="connsiteY6248" fmla="*/ 7345624 h 8960833"/>
              <a:gd name="connsiteX6249" fmla="*/ 9697486 w 11015443"/>
              <a:gd name="connsiteY6249" fmla="*/ 7346045 h 8960833"/>
              <a:gd name="connsiteX6250" fmla="*/ 9697617 w 11015443"/>
              <a:gd name="connsiteY6250" fmla="*/ 7345128 h 8960833"/>
              <a:gd name="connsiteX6251" fmla="*/ 9669938 w 11015443"/>
              <a:gd name="connsiteY6251" fmla="*/ 7339217 h 8960833"/>
              <a:gd name="connsiteX6252" fmla="*/ 9666595 w 11015443"/>
              <a:gd name="connsiteY6252" fmla="*/ 7339911 h 8960833"/>
              <a:gd name="connsiteX6253" fmla="*/ 9652400 w 11015443"/>
              <a:gd name="connsiteY6253" fmla="*/ 7333337 h 8960833"/>
              <a:gd name="connsiteX6254" fmla="*/ 9644124 w 11015443"/>
              <a:gd name="connsiteY6254" fmla="*/ 7328663 h 8960833"/>
              <a:gd name="connsiteX6255" fmla="*/ 9625997 w 11015443"/>
              <a:gd name="connsiteY6255" fmla="*/ 7317194 h 8960833"/>
              <a:gd name="connsiteX6256" fmla="*/ 9625329 w 11015443"/>
              <a:gd name="connsiteY6256" fmla="*/ 7316554 h 8960833"/>
              <a:gd name="connsiteX6257" fmla="*/ 9621521 w 11015443"/>
              <a:gd name="connsiteY6257" fmla="*/ 7318331 h 8960833"/>
              <a:gd name="connsiteX6258" fmla="*/ 9630193 w 11015443"/>
              <a:gd name="connsiteY6258" fmla="*/ 7324150 h 8960833"/>
              <a:gd name="connsiteX6259" fmla="*/ 9620871 w 11015443"/>
              <a:gd name="connsiteY6259" fmla="*/ 7321631 h 8960833"/>
              <a:gd name="connsiteX6260" fmla="*/ 9622871 w 11015443"/>
              <a:gd name="connsiteY6260" fmla="*/ 7320940 h 8960833"/>
              <a:gd name="connsiteX6261" fmla="*/ 9624344 w 11015443"/>
              <a:gd name="connsiteY6261" fmla="*/ 7320021 h 8960833"/>
              <a:gd name="connsiteX6262" fmla="*/ 9620321 w 11015443"/>
              <a:gd name="connsiteY6262" fmla="*/ 7318746 h 8960833"/>
              <a:gd name="connsiteX6263" fmla="*/ 9619887 w 11015443"/>
              <a:gd name="connsiteY6263" fmla="*/ 7314899 h 8960833"/>
              <a:gd name="connsiteX6264" fmla="*/ 9607584 w 11015443"/>
              <a:gd name="connsiteY6264" fmla="*/ 7301006 h 8960833"/>
              <a:gd name="connsiteX6265" fmla="*/ 9607441 w 11015443"/>
              <a:gd name="connsiteY6265" fmla="*/ 7300594 h 8960833"/>
              <a:gd name="connsiteX6266" fmla="*/ 9604480 w 11015443"/>
              <a:gd name="connsiteY6266" fmla="*/ 7297209 h 8960833"/>
              <a:gd name="connsiteX6267" fmla="*/ 9597976 w 11015443"/>
              <a:gd name="connsiteY6267" fmla="*/ 7297664 h 8960833"/>
              <a:gd name="connsiteX6268" fmla="*/ 9593304 w 11015443"/>
              <a:gd name="connsiteY6268" fmla="*/ 7290463 h 8960833"/>
              <a:gd name="connsiteX6269" fmla="*/ 9590142 w 11015443"/>
              <a:gd name="connsiteY6269" fmla="*/ 7290223 h 8960833"/>
              <a:gd name="connsiteX6270" fmla="*/ 9590200 w 11015443"/>
              <a:gd name="connsiteY6270" fmla="*/ 7286666 h 8960833"/>
              <a:gd name="connsiteX6271" fmla="*/ 9587518 w 11015443"/>
              <a:gd name="connsiteY6271" fmla="*/ 7285936 h 8960833"/>
              <a:gd name="connsiteX6272" fmla="*/ 9587296 w 11015443"/>
              <a:gd name="connsiteY6272" fmla="*/ 7285876 h 8960833"/>
              <a:gd name="connsiteX6273" fmla="*/ 9587500 w 11015443"/>
              <a:gd name="connsiteY6273" fmla="*/ 7285830 h 8960833"/>
              <a:gd name="connsiteX6274" fmla="*/ 9594665 w 11015443"/>
              <a:gd name="connsiteY6274" fmla="*/ 7284200 h 8960833"/>
              <a:gd name="connsiteX6275" fmla="*/ 9591692 w 11015443"/>
              <a:gd name="connsiteY6275" fmla="*/ 7279487 h 8960833"/>
              <a:gd name="connsiteX6276" fmla="*/ 9590685 w 11015443"/>
              <a:gd name="connsiteY6276" fmla="*/ 7280297 h 8960833"/>
              <a:gd name="connsiteX6277" fmla="*/ 9589873 w 11015443"/>
              <a:gd name="connsiteY6277" fmla="*/ 7279245 h 8960833"/>
              <a:gd name="connsiteX6278" fmla="*/ 9591073 w 11015443"/>
              <a:gd name="connsiteY6278" fmla="*/ 7278829 h 8960833"/>
              <a:gd name="connsiteX6279" fmla="*/ 9588484 w 11015443"/>
              <a:gd name="connsiteY6279" fmla="*/ 7273932 h 8960833"/>
              <a:gd name="connsiteX6280" fmla="*/ 9580619 w 11015443"/>
              <a:gd name="connsiteY6280" fmla="*/ 7280649 h 8960833"/>
              <a:gd name="connsiteX6281" fmla="*/ 9579904 w 11015443"/>
              <a:gd name="connsiteY6281" fmla="*/ 7274694 h 8960833"/>
              <a:gd name="connsiteX6282" fmla="*/ 9574474 w 11015443"/>
              <a:gd name="connsiteY6282" fmla="*/ 7264167 h 8960833"/>
              <a:gd name="connsiteX6283" fmla="*/ 9577039 w 11015443"/>
              <a:gd name="connsiteY6283" fmla="*/ 7266406 h 8960833"/>
              <a:gd name="connsiteX6284" fmla="*/ 9573243 w 11015443"/>
              <a:gd name="connsiteY6284" fmla="*/ 7259313 h 8960833"/>
              <a:gd name="connsiteX6285" fmla="*/ 9579204 w 11015443"/>
              <a:gd name="connsiteY6285" fmla="*/ 7258584 h 8960833"/>
              <a:gd name="connsiteX6286" fmla="*/ 9577016 w 11015443"/>
              <a:gd name="connsiteY6286" fmla="*/ 7253549 h 8960833"/>
              <a:gd name="connsiteX6287" fmla="*/ 9573912 w 11015443"/>
              <a:gd name="connsiteY6287" fmla="*/ 7249752 h 8960833"/>
              <a:gd name="connsiteX6288" fmla="*/ 9568059 w 11015443"/>
              <a:gd name="connsiteY6288" fmla="*/ 7246907 h 8960833"/>
              <a:gd name="connsiteX6289" fmla="*/ 9573889 w 11015443"/>
              <a:gd name="connsiteY6289" fmla="*/ 7257295 h 8960833"/>
              <a:gd name="connsiteX6290" fmla="*/ 9570270 w 11015443"/>
              <a:gd name="connsiteY6290" fmla="*/ 7254599 h 8960833"/>
              <a:gd name="connsiteX6291" fmla="*/ 9566543 w 11015443"/>
              <a:gd name="connsiteY6291" fmla="*/ 7251429 h 8960833"/>
              <a:gd name="connsiteX6292" fmla="*/ 9564947 w 11015443"/>
              <a:gd name="connsiteY6292" fmla="*/ 7240498 h 8960833"/>
              <a:gd name="connsiteX6293" fmla="*/ 9567509 w 11015443"/>
              <a:gd name="connsiteY6293" fmla="*/ 7244021 h 8960833"/>
              <a:gd name="connsiteX6294" fmla="*/ 9567813 w 11015443"/>
              <a:gd name="connsiteY6294" fmla="*/ 7238586 h 8960833"/>
              <a:gd name="connsiteX6295" fmla="*/ 9576381 w 11015443"/>
              <a:gd name="connsiteY6295" fmla="*/ 7246695 h 8960833"/>
              <a:gd name="connsiteX6296" fmla="*/ 9578135 w 11015443"/>
              <a:gd name="connsiteY6296" fmla="*/ 7247883 h 8960833"/>
              <a:gd name="connsiteX6297" fmla="*/ 9576197 w 11015443"/>
              <a:gd name="connsiteY6297" fmla="*/ 7239685 h 8960833"/>
              <a:gd name="connsiteX6298" fmla="*/ 9575528 w 11015443"/>
              <a:gd name="connsiteY6298" fmla="*/ 7239045 h 8960833"/>
              <a:gd name="connsiteX6299" fmla="*/ 9567794 w 11015443"/>
              <a:gd name="connsiteY6299" fmla="*/ 7234645 h 8960833"/>
              <a:gd name="connsiteX6300" fmla="*/ 9574001 w 11015443"/>
              <a:gd name="connsiteY6300" fmla="*/ 7232037 h 8960833"/>
              <a:gd name="connsiteX6301" fmla="*/ 9570062 w 11015443"/>
              <a:gd name="connsiteY6301" fmla="*/ 7224531 h 8960833"/>
              <a:gd name="connsiteX6302" fmla="*/ 9566940 w 11015443"/>
              <a:gd name="connsiteY6302" fmla="*/ 7216794 h 8960833"/>
              <a:gd name="connsiteX6303" fmla="*/ 9565797 w 11015443"/>
              <a:gd name="connsiteY6303" fmla="*/ 7219803 h 8960833"/>
              <a:gd name="connsiteX6304" fmla="*/ 9565551 w 11015443"/>
              <a:gd name="connsiteY6304" fmla="*/ 7211482 h 8960833"/>
              <a:gd name="connsiteX6305" fmla="*/ 9570985 w 11015443"/>
              <a:gd name="connsiteY6305" fmla="*/ 7210526 h 8960833"/>
              <a:gd name="connsiteX6306" fmla="*/ 9567047 w 11015443"/>
              <a:gd name="connsiteY6306" fmla="*/ 7203020 h 8960833"/>
              <a:gd name="connsiteX6307" fmla="*/ 9571947 w 11015443"/>
              <a:gd name="connsiteY6307" fmla="*/ 7204402 h 8960833"/>
              <a:gd name="connsiteX6308" fmla="*/ 9567166 w 11015443"/>
              <a:gd name="connsiteY6308" fmla="*/ 7200774 h 8960833"/>
              <a:gd name="connsiteX6309" fmla="*/ 9573277 w 11015443"/>
              <a:gd name="connsiteY6309" fmla="*/ 7192869 h 8960833"/>
              <a:gd name="connsiteX6310" fmla="*/ 9568516 w 11015443"/>
              <a:gd name="connsiteY6310" fmla="*/ 7193183 h 8960833"/>
              <a:gd name="connsiteX6311" fmla="*/ 9570281 w 11015443"/>
              <a:gd name="connsiteY6311" fmla="*/ 7185499 h 8960833"/>
              <a:gd name="connsiteX6312" fmla="*/ 9577758 w 11015443"/>
              <a:gd name="connsiteY6312" fmla="*/ 7190449 h 8960833"/>
              <a:gd name="connsiteX6313" fmla="*/ 9578666 w 11015443"/>
              <a:gd name="connsiteY6313" fmla="*/ 7186599 h 8960833"/>
              <a:gd name="connsiteX6314" fmla="*/ 9573909 w 11015443"/>
              <a:gd name="connsiteY6314" fmla="*/ 7175429 h 8960833"/>
              <a:gd name="connsiteX6315" fmla="*/ 9578020 w 11015443"/>
              <a:gd name="connsiteY6315" fmla="*/ 7178416 h 8960833"/>
              <a:gd name="connsiteX6316" fmla="*/ 9578562 w 11015443"/>
              <a:gd name="connsiteY6316" fmla="*/ 7168489 h 8960833"/>
              <a:gd name="connsiteX6317" fmla="*/ 9585185 w 11015443"/>
              <a:gd name="connsiteY6317" fmla="*/ 7155588 h 8960833"/>
              <a:gd name="connsiteX6318" fmla="*/ 9584654 w 11015443"/>
              <a:gd name="connsiteY6318" fmla="*/ 7156644 h 8960833"/>
              <a:gd name="connsiteX6319" fmla="*/ 9586911 w 11015443"/>
              <a:gd name="connsiteY6319" fmla="*/ 7155402 h 8960833"/>
              <a:gd name="connsiteX6320" fmla="*/ 9589769 w 11015443"/>
              <a:gd name="connsiteY6320" fmla="*/ 7150877 h 8960833"/>
              <a:gd name="connsiteX6321" fmla="*/ 9589123 w 11015443"/>
              <a:gd name="connsiteY6321" fmla="*/ 7152894 h 8960833"/>
              <a:gd name="connsiteX6322" fmla="*/ 9591169 w 11015443"/>
              <a:gd name="connsiteY6322" fmla="*/ 7147318 h 8960833"/>
              <a:gd name="connsiteX6323" fmla="*/ 9594284 w 11015443"/>
              <a:gd name="connsiteY6323" fmla="*/ 7142242 h 8960833"/>
              <a:gd name="connsiteX6324" fmla="*/ 9593181 w 11015443"/>
              <a:gd name="connsiteY6324" fmla="*/ 7147955 h 8960833"/>
              <a:gd name="connsiteX6325" fmla="*/ 9597226 w 11015443"/>
              <a:gd name="connsiteY6325" fmla="*/ 7141686 h 8960833"/>
              <a:gd name="connsiteX6326" fmla="*/ 9596999 w 11015443"/>
              <a:gd name="connsiteY6326" fmla="*/ 7137306 h 8960833"/>
              <a:gd name="connsiteX6327" fmla="*/ 9601749 w 11015443"/>
              <a:gd name="connsiteY6327" fmla="*/ 7135663 h 8960833"/>
              <a:gd name="connsiteX6328" fmla="*/ 9606856 w 11015443"/>
              <a:gd name="connsiteY6328" fmla="*/ 7127285 h 8960833"/>
              <a:gd name="connsiteX6329" fmla="*/ 9609218 w 11015443"/>
              <a:gd name="connsiteY6329" fmla="*/ 7127802 h 8960833"/>
              <a:gd name="connsiteX6330" fmla="*/ 9604487 w 11015443"/>
              <a:gd name="connsiteY6330" fmla="*/ 7133384 h 8960833"/>
              <a:gd name="connsiteX6331" fmla="*/ 9600484 w 11015443"/>
              <a:gd name="connsiteY6331" fmla="*/ 7137024 h 8960833"/>
              <a:gd name="connsiteX6332" fmla="*/ 9604733 w 11015443"/>
              <a:gd name="connsiteY6332" fmla="*/ 7141705 h 8960833"/>
              <a:gd name="connsiteX6333" fmla="*/ 9608122 w 11015443"/>
              <a:gd name="connsiteY6333" fmla="*/ 7136126 h 8960833"/>
              <a:gd name="connsiteX6334" fmla="*/ 9610710 w 11015443"/>
              <a:gd name="connsiteY6334" fmla="*/ 7130823 h 8960833"/>
              <a:gd name="connsiteX6335" fmla="*/ 9614814 w 11015443"/>
              <a:gd name="connsiteY6335" fmla="*/ 7120998 h 8960833"/>
              <a:gd name="connsiteX6336" fmla="*/ 9623228 w 11015443"/>
              <a:gd name="connsiteY6336" fmla="*/ 7117165 h 8960833"/>
              <a:gd name="connsiteX6337" fmla="*/ 9622817 w 11015443"/>
              <a:gd name="connsiteY6337" fmla="*/ 7115975 h 8960833"/>
              <a:gd name="connsiteX6338" fmla="*/ 9625640 w 11015443"/>
              <a:gd name="connsiteY6338" fmla="*/ 7117664 h 8960833"/>
              <a:gd name="connsiteX6339" fmla="*/ 9626828 w 11015443"/>
              <a:gd name="connsiteY6339" fmla="*/ 7115921 h 8960833"/>
              <a:gd name="connsiteX6340" fmla="*/ 9626840 w 11015443"/>
              <a:gd name="connsiteY6340" fmla="*/ 7117250 h 8960833"/>
              <a:gd name="connsiteX6341" fmla="*/ 9628378 w 11015443"/>
              <a:gd name="connsiteY6341" fmla="*/ 7115386 h 8960833"/>
              <a:gd name="connsiteX6342" fmla="*/ 9628617 w 11015443"/>
              <a:gd name="connsiteY6342" fmla="*/ 7121095 h 8960833"/>
              <a:gd name="connsiteX6343" fmla="*/ 9625932 w 11015443"/>
              <a:gd name="connsiteY6343" fmla="*/ 7121100 h 8960833"/>
              <a:gd name="connsiteX6344" fmla="*/ 9625698 w 11015443"/>
              <a:gd name="connsiteY6344" fmla="*/ 7124308 h 8960833"/>
              <a:gd name="connsiteX6345" fmla="*/ 9628228 w 11015443"/>
              <a:gd name="connsiteY6345" fmla="*/ 7122562 h 8960833"/>
              <a:gd name="connsiteX6346" fmla="*/ 9628617 w 11015443"/>
              <a:gd name="connsiteY6346" fmla="*/ 7121095 h 8960833"/>
              <a:gd name="connsiteX6347" fmla="*/ 9629493 w 11015443"/>
              <a:gd name="connsiteY6347" fmla="*/ 7121202 h 8960833"/>
              <a:gd name="connsiteX6348" fmla="*/ 9628886 w 11015443"/>
              <a:gd name="connsiteY6348" fmla="*/ 7121874 h 8960833"/>
              <a:gd name="connsiteX6349" fmla="*/ 9629894 w 11015443"/>
              <a:gd name="connsiteY6349" fmla="*/ 7121064 h 8960833"/>
              <a:gd name="connsiteX6350" fmla="*/ 9629367 w 11015443"/>
              <a:gd name="connsiteY6350" fmla="*/ 7120836 h 8960833"/>
              <a:gd name="connsiteX6351" fmla="*/ 9630640 w 11015443"/>
              <a:gd name="connsiteY6351" fmla="*/ 7112860 h 8960833"/>
              <a:gd name="connsiteX6352" fmla="*/ 9636008 w 11015443"/>
              <a:gd name="connsiteY6352" fmla="*/ 7111876 h 8960833"/>
              <a:gd name="connsiteX6353" fmla="*/ 9639470 w 11015443"/>
              <a:gd name="connsiteY6353" fmla="*/ 7108936 h 8960833"/>
              <a:gd name="connsiteX6354" fmla="*/ 9644947 w 11015443"/>
              <a:gd name="connsiteY6354" fmla="*/ 7104378 h 8960833"/>
              <a:gd name="connsiteX6355" fmla="*/ 9645769 w 11015443"/>
              <a:gd name="connsiteY6355" fmla="*/ 7106758 h 8960833"/>
              <a:gd name="connsiteX6356" fmla="*/ 9654196 w 11015443"/>
              <a:gd name="connsiteY6356" fmla="*/ 7104255 h 8960833"/>
              <a:gd name="connsiteX6357" fmla="*/ 9659615 w 11015443"/>
              <a:gd name="connsiteY6357" fmla="*/ 7103253 h 8960833"/>
              <a:gd name="connsiteX6358" fmla="*/ 9663557 w 11015443"/>
              <a:gd name="connsiteY6358" fmla="*/ 7099277 h 8960833"/>
              <a:gd name="connsiteX6359" fmla="*/ 9664369 w 11015443"/>
              <a:gd name="connsiteY6359" fmla="*/ 7100329 h 8960833"/>
              <a:gd name="connsiteX6360" fmla="*/ 9667364 w 11015443"/>
              <a:gd name="connsiteY6360" fmla="*/ 7097498 h 8960833"/>
              <a:gd name="connsiteX6361" fmla="*/ 9668588 w 11015443"/>
              <a:gd name="connsiteY6361" fmla="*/ 7099742 h 8960833"/>
              <a:gd name="connsiteX6362" fmla="*/ 9684060 w 11015443"/>
              <a:gd name="connsiteY6362" fmla="*/ 7097058 h 8960833"/>
              <a:gd name="connsiteX6363" fmla="*/ 9687186 w 11015443"/>
              <a:gd name="connsiteY6363" fmla="*/ 7093311 h 8960833"/>
              <a:gd name="connsiteX6364" fmla="*/ 9692652 w 11015443"/>
              <a:gd name="connsiteY6364" fmla="*/ 7097625 h 8960833"/>
              <a:gd name="connsiteX6365" fmla="*/ 9698267 w 11015443"/>
              <a:gd name="connsiteY6365" fmla="*/ 7094761 h 8960833"/>
              <a:gd name="connsiteX6366" fmla="*/ 9697939 w 11015443"/>
              <a:gd name="connsiteY6366" fmla="*/ 7097539 h 8960833"/>
              <a:gd name="connsiteX6367" fmla="*/ 9703524 w 11015443"/>
              <a:gd name="connsiteY6367" fmla="*/ 7099607 h 8960833"/>
              <a:gd name="connsiteX6368" fmla="*/ 9709497 w 11015443"/>
              <a:gd name="connsiteY6368" fmla="*/ 7100208 h 8960833"/>
              <a:gd name="connsiteX6369" fmla="*/ 9705701 w 11015443"/>
              <a:gd name="connsiteY6369" fmla="*/ 7093113 h 8960833"/>
              <a:gd name="connsiteX6370" fmla="*/ 9716065 w 11015443"/>
              <a:gd name="connsiteY6370" fmla="*/ 7098808 h 8960833"/>
              <a:gd name="connsiteX6371" fmla="*/ 9711578 w 11015443"/>
              <a:gd name="connsiteY6371" fmla="*/ 7098617 h 8960833"/>
              <a:gd name="connsiteX6372" fmla="*/ 9723673 w 11015443"/>
              <a:gd name="connsiteY6372" fmla="*/ 7102841 h 8960833"/>
              <a:gd name="connsiteX6373" fmla="*/ 9718381 w 11015443"/>
              <a:gd name="connsiteY6373" fmla="*/ 7104209 h 8960833"/>
              <a:gd name="connsiteX6374" fmla="*/ 9723142 w 11015443"/>
              <a:gd name="connsiteY6374" fmla="*/ 7103896 h 8960833"/>
              <a:gd name="connsiteX6375" fmla="*/ 9722211 w 11015443"/>
              <a:gd name="connsiteY6375" fmla="*/ 7105089 h 8960833"/>
              <a:gd name="connsiteX6376" fmla="*/ 9727761 w 11015443"/>
              <a:gd name="connsiteY6376" fmla="*/ 7103171 h 8960833"/>
              <a:gd name="connsiteX6377" fmla="*/ 9735695 w 11015443"/>
              <a:gd name="connsiteY6377" fmla="*/ 7104426 h 8960833"/>
              <a:gd name="connsiteX6378" fmla="*/ 9735214 w 11015443"/>
              <a:gd name="connsiteY6378" fmla="*/ 7105464 h 8960833"/>
              <a:gd name="connsiteX6379" fmla="*/ 9740518 w 11015443"/>
              <a:gd name="connsiteY6379" fmla="*/ 7105424 h 8960833"/>
              <a:gd name="connsiteX6380" fmla="*/ 9742218 w 11015443"/>
              <a:gd name="connsiteY6380" fmla="*/ 7107912 h 8960833"/>
              <a:gd name="connsiteX6381" fmla="*/ 9748299 w 11015443"/>
              <a:gd name="connsiteY6381" fmla="*/ 7107046 h 8960833"/>
              <a:gd name="connsiteX6382" fmla="*/ 9751450 w 11015443"/>
              <a:gd name="connsiteY6382" fmla="*/ 7107202 h 8960833"/>
              <a:gd name="connsiteX6383" fmla="*/ 9753621 w 11015443"/>
              <a:gd name="connsiteY6383" fmla="*/ 7108839 h 8960833"/>
              <a:gd name="connsiteX6384" fmla="*/ 9770912 w 11015443"/>
              <a:gd name="connsiteY6384" fmla="*/ 7106398 h 8960833"/>
              <a:gd name="connsiteX6385" fmla="*/ 9765697 w 11015443"/>
              <a:gd name="connsiteY6385" fmla="*/ 7109124 h 8960833"/>
              <a:gd name="connsiteX6386" fmla="*/ 9768763 w 11015443"/>
              <a:gd name="connsiteY6386" fmla="*/ 7111213 h 8960833"/>
              <a:gd name="connsiteX6387" fmla="*/ 9764493 w 11015443"/>
              <a:gd name="connsiteY6387" fmla="*/ 7110822 h 8960833"/>
              <a:gd name="connsiteX6388" fmla="*/ 9769139 w 11015443"/>
              <a:gd name="connsiteY6388" fmla="*/ 7111470 h 8960833"/>
              <a:gd name="connsiteX6389" fmla="*/ 9768763 w 11015443"/>
              <a:gd name="connsiteY6389" fmla="*/ 7111213 h 8960833"/>
              <a:gd name="connsiteX6390" fmla="*/ 9777731 w 11015443"/>
              <a:gd name="connsiteY6390" fmla="*/ 7112037 h 8960833"/>
              <a:gd name="connsiteX6391" fmla="*/ 9780962 w 11015443"/>
              <a:gd name="connsiteY6391" fmla="*/ 7116200 h 8960833"/>
              <a:gd name="connsiteX6392" fmla="*/ 9785431 w 11015443"/>
              <a:gd name="connsiteY6392" fmla="*/ 7112451 h 8960833"/>
              <a:gd name="connsiteX6393" fmla="*/ 9788007 w 11015443"/>
              <a:gd name="connsiteY6393" fmla="*/ 7116019 h 8960833"/>
              <a:gd name="connsiteX6394" fmla="*/ 9803522 w 11015443"/>
              <a:gd name="connsiteY6394" fmla="*/ 7119934 h 8960833"/>
              <a:gd name="connsiteX6395" fmla="*/ 9805614 w 11015443"/>
              <a:gd name="connsiteY6395" fmla="*/ 7119672 h 8960833"/>
              <a:gd name="connsiteX6396" fmla="*/ 9821375 w 11015443"/>
              <a:gd name="connsiteY6396" fmla="*/ 7121707 h 8960833"/>
              <a:gd name="connsiteX6397" fmla="*/ 9823809 w 11015443"/>
              <a:gd name="connsiteY6397" fmla="*/ 7124863 h 8960833"/>
              <a:gd name="connsiteX6398" fmla="*/ 9831732 w 11015443"/>
              <a:gd name="connsiteY6398" fmla="*/ 7124790 h 8960833"/>
              <a:gd name="connsiteX6399" fmla="*/ 9826994 w 11015443"/>
              <a:gd name="connsiteY6399" fmla="*/ 7127760 h 8960833"/>
              <a:gd name="connsiteX6400" fmla="*/ 9832282 w 11015443"/>
              <a:gd name="connsiteY6400" fmla="*/ 7127676 h 8960833"/>
              <a:gd name="connsiteX6401" fmla="*/ 9831143 w 11015443"/>
              <a:gd name="connsiteY6401" fmla="*/ 7129401 h 8960833"/>
              <a:gd name="connsiteX6402" fmla="*/ 9839724 w 11015443"/>
              <a:gd name="connsiteY6402" fmla="*/ 7128640 h 8960833"/>
              <a:gd name="connsiteX6403" fmla="*/ 9837586 w 11015443"/>
              <a:gd name="connsiteY6403" fmla="*/ 7127636 h 8960833"/>
              <a:gd name="connsiteX6404" fmla="*/ 9846381 w 11015443"/>
              <a:gd name="connsiteY6404" fmla="*/ 7129925 h 8960833"/>
              <a:gd name="connsiteX6405" fmla="*/ 9844650 w 11015443"/>
              <a:gd name="connsiteY6405" fmla="*/ 7131395 h 8960833"/>
              <a:gd name="connsiteX6406" fmla="*/ 9839747 w 11015443"/>
              <a:gd name="connsiteY6406" fmla="*/ 7131297 h 8960833"/>
              <a:gd name="connsiteX6407" fmla="*/ 9843239 w 11015443"/>
              <a:gd name="connsiteY6407" fmla="*/ 7133627 h 8960833"/>
              <a:gd name="connsiteX6408" fmla="*/ 9848469 w 11015443"/>
              <a:gd name="connsiteY6408" fmla="*/ 7130947 h 8960833"/>
              <a:gd name="connsiteX6409" fmla="*/ 9858415 w 11015443"/>
              <a:gd name="connsiteY6409" fmla="*/ 7132839 h 8960833"/>
              <a:gd name="connsiteX6410" fmla="*/ 9857003 w 11015443"/>
              <a:gd name="connsiteY6410" fmla="*/ 7135070 h 8960833"/>
              <a:gd name="connsiteX6411" fmla="*/ 9861107 w 11015443"/>
              <a:gd name="connsiteY6411" fmla="*/ 7135445 h 8960833"/>
              <a:gd name="connsiteX6412" fmla="*/ 9857284 w 11015443"/>
              <a:gd name="connsiteY6412" fmla="*/ 7137177 h 8960833"/>
              <a:gd name="connsiteX6413" fmla="*/ 9867892 w 11015443"/>
              <a:gd name="connsiteY6413" fmla="*/ 7137098 h 8960833"/>
              <a:gd name="connsiteX6414" fmla="*/ 9867230 w 11015443"/>
              <a:gd name="connsiteY6414" fmla="*/ 7139070 h 8960833"/>
              <a:gd name="connsiteX6415" fmla="*/ 9874753 w 11015443"/>
              <a:gd name="connsiteY6415" fmla="*/ 7139134 h 8960833"/>
              <a:gd name="connsiteX6416" fmla="*/ 9877398 w 11015443"/>
              <a:gd name="connsiteY6416" fmla="*/ 7136425 h 8960833"/>
              <a:gd name="connsiteX6417" fmla="*/ 9878610 w 11015443"/>
              <a:gd name="connsiteY6417" fmla="*/ 7137339 h 8960833"/>
              <a:gd name="connsiteX6418" fmla="*/ 9879245 w 11015443"/>
              <a:gd name="connsiteY6418" fmla="*/ 7138043 h 8960833"/>
              <a:gd name="connsiteX6419" fmla="*/ 9880314 w 11015443"/>
              <a:gd name="connsiteY6419" fmla="*/ 7138545 h 8960833"/>
              <a:gd name="connsiteX6420" fmla="*/ 9882994 w 11015443"/>
              <a:gd name="connsiteY6420" fmla="*/ 7139822 h 8960833"/>
              <a:gd name="connsiteX6421" fmla="*/ 9884748 w 11015443"/>
              <a:gd name="connsiteY6421" fmla="*/ 7141010 h 8960833"/>
              <a:gd name="connsiteX6422" fmla="*/ 9881245 w 11015443"/>
              <a:gd name="connsiteY6422" fmla="*/ 7137351 h 8960833"/>
              <a:gd name="connsiteX6423" fmla="*/ 9884275 w 11015443"/>
              <a:gd name="connsiteY6423" fmla="*/ 7138507 h 8960833"/>
              <a:gd name="connsiteX6424" fmla="*/ 9885887 w 11015443"/>
              <a:gd name="connsiteY6424" fmla="*/ 7139283 h 8960833"/>
              <a:gd name="connsiteX6425" fmla="*/ 9887767 w 11015443"/>
              <a:gd name="connsiteY6425" fmla="*/ 7140837 h 8960833"/>
              <a:gd name="connsiteX6426" fmla="*/ 9889802 w 11015443"/>
              <a:gd name="connsiteY6426" fmla="*/ 7144132 h 8960833"/>
              <a:gd name="connsiteX6427" fmla="*/ 9896863 w 11015443"/>
              <a:gd name="connsiteY6427" fmla="*/ 7149174 h 8960833"/>
              <a:gd name="connsiteX6428" fmla="*/ 9893478 w 11015443"/>
              <a:gd name="connsiteY6428" fmla="*/ 7143271 h 8960833"/>
              <a:gd name="connsiteX6429" fmla="*/ 9904528 w 11015443"/>
              <a:gd name="connsiteY6429" fmla="*/ 7149652 h 8960833"/>
              <a:gd name="connsiteX6430" fmla="*/ 9900836 w 11015443"/>
              <a:gd name="connsiteY6430" fmla="*/ 7150467 h 8960833"/>
              <a:gd name="connsiteX6431" fmla="*/ 9905066 w 11015443"/>
              <a:gd name="connsiteY6431" fmla="*/ 7151208 h 8960833"/>
              <a:gd name="connsiteX6432" fmla="*/ 9906163 w 11015443"/>
              <a:gd name="connsiteY6432" fmla="*/ 7153085 h 8960833"/>
              <a:gd name="connsiteX6433" fmla="*/ 9919185 w 11015443"/>
              <a:gd name="connsiteY6433" fmla="*/ 7157399 h 8960833"/>
              <a:gd name="connsiteX6434" fmla="*/ 9923850 w 11015443"/>
              <a:gd name="connsiteY6434" fmla="*/ 7161989 h 8960833"/>
              <a:gd name="connsiteX6435" fmla="*/ 9910686 w 11015443"/>
              <a:gd name="connsiteY6435" fmla="*/ 7157263 h 8960833"/>
              <a:gd name="connsiteX6436" fmla="*/ 9915389 w 11015443"/>
              <a:gd name="connsiteY6436" fmla="*/ 7160505 h 8960833"/>
              <a:gd name="connsiteX6437" fmla="*/ 9910885 w 11015443"/>
              <a:gd name="connsiteY6437" fmla="*/ 7160268 h 8960833"/>
              <a:gd name="connsiteX6438" fmla="*/ 9924827 w 11015443"/>
              <a:gd name="connsiteY6438" fmla="*/ 7166111 h 8960833"/>
              <a:gd name="connsiteX6439" fmla="*/ 9918162 w 11015443"/>
              <a:gd name="connsiteY6439" fmla="*/ 7162212 h 8960833"/>
              <a:gd name="connsiteX6440" fmla="*/ 9924519 w 11015443"/>
              <a:gd name="connsiteY6440" fmla="*/ 7162629 h 8960833"/>
              <a:gd name="connsiteX6441" fmla="*/ 9932149 w 11015443"/>
              <a:gd name="connsiteY6441" fmla="*/ 7169320 h 8960833"/>
              <a:gd name="connsiteX6442" fmla="*/ 9930938 w 11015443"/>
              <a:gd name="connsiteY6442" fmla="*/ 7168406 h 8960833"/>
              <a:gd name="connsiteX6443" fmla="*/ 9935145 w 11015443"/>
              <a:gd name="connsiteY6443" fmla="*/ 7176690 h 8960833"/>
              <a:gd name="connsiteX6444" fmla="*/ 9936118 w 11015443"/>
              <a:gd name="connsiteY6444" fmla="*/ 7182095 h 8960833"/>
              <a:gd name="connsiteX6445" fmla="*/ 9939715 w 11015443"/>
              <a:gd name="connsiteY6445" fmla="*/ 7186183 h 8960833"/>
              <a:gd name="connsiteX6446" fmla="*/ 9942126 w 11015443"/>
              <a:gd name="connsiteY6446" fmla="*/ 7186682 h 8960833"/>
              <a:gd name="connsiteX6447" fmla="*/ 9940491 w 11015443"/>
              <a:gd name="connsiteY6447" fmla="*/ 7183249 h 8960833"/>
              <a:gd name="connsiteX6448" fmla="*/ 9941541 w 11015443"/>
              <a:gd name="connsiteY6448" fmla="*/ 7179810 h 8960833"/>
              <a:gd name="connsiteX6449" fmla="*/ 10620871 w 11015443"/>
              <a:gd name="connsiteY6449" fmla="*/ 8335164 h 8960833"/>
              <a:gd name="connsiteX6450" fmla="*/ 10616220 w 11015443"/>
              <a:gd name="connsiteY6450" fmla="*/ 8336652 h 8960833"/>
              <a:gd name="connsiteX6451" fmla="*/ 10615783 w 11015443"/>
              <a:gd name="connsiteY6451" fmla="*/ 8336142 h 8960833"/>
              <a:gd name="connsiteX6452" fmla="*/ 10615746 w 11015443"/>
              <a:gd name="connsiteY6452" fmla="*/ 8336803 h 8960833"/>
              <a:gd name="connsiteX6453" fmla="*/ 10615315 w 11015443"/>
              <a:gd name="connsiteY6453" fmla="*/ 8336941 h 8960833"/>
              <a:gd name="connsiteX6454" fmla="*/ 10614472 w 11015443"/>
              <a:gd name="connsiteY6454" fmla="*/ 8330198 h 8960833"/>
              <a:gd name="connsiteX6455" fmla="*/ 10620871 w 11015443"/>
              <a:gd name="connsiteY6455" fmla="*/ 8335164 h 8960833"/>
              <a:gd name="connsiteX6456" fmla="*/ 10726519 w 11015443"/>
              <a:gd name="connsiteY6456" fmla="*/ 8514945 h 8960833"/>
              <a:gd name="connsiteX6457" fmla="*/ 10724575 w 11015443"/>
              <a:gd name="connsiteY6457" fmla="*/ 8512750 h 8960833"/>
              <a:gd name="connsiteX6458" fmla="*/ 10725019 w 11015443"/>
              <a:gd name="connsiteY6458" fmla="*/ 8512387 h 8960833"/>
              <a:gd name="connsiteX6459" fmla="*/ 10429750 w 11015443"/>
              <a:gd name="connsiteY6459" fmla="*/ 7997686 h 8960833"/>
              <a:gd name="connsiteX6460" fmla="*/ 10424751 w 11015443"/>
              <a:gd name="connsiteY6460" fmla="*/ 7989450 h 8960833"/>
              <a:gd name="connsiteX6461" fmla="*/ 10429750 w 11015443"/>
              <a:gd name="connsiteY6461" fmla="*/ 7997686 h 8960833"/>
              <a:gd name="connsiteX6462" fmla="*/ 10416024 w 11015443"/>
              <a:gd name="connsiteY6462" fmla="*/ 7973001 h 8960833"/>
              <a:gd name="connsiteX6463" fmla="*/ 10404699 w 11015443"/>
              <a:gd name="connsiteY6463" fmla="*/ 7966111 h 8960833"/>
              <a:gd name="connsiteX6464" fmla="*/ 10407795 w 11015443"/>
              <a:gd name="connsiteY6464" fmla="*/ 7970456 h 8960833"/>
              <a:gd name="connsiteX6465" fmla="*/ 10410444 w 11015443"/>
              <a:gd name="connsiteY6465" fmla="*/ 7975213 h 8960833"/>
              <a:gd name="connsiteX6466" fmla="*/ 10406527 w 11015443"/>
              <a:gd name="connsiteY6466" fmla="*/ 7970385 h 8960833"/>
              <a:gd name="connsiteX6467" fmla="*/ 10401741 w 11015443"/>
              <a:gd name="connsiteY6467" fmla="*/ 7965946 h 8960833"/>
              <a:gd name="connsiteX6468" fmla="*/ 10424142 w 11015443"/>
              <a:gd name="connsiteY6468" fmla="*/ 7992764 h 8960833"/>
              <a:gd name="connsiteX6469" fmla="*/ 10423136 w 11015443"/>
              <a:gd name="connsiteY6469" fmla="*/ 7995619 h 8960833"/>
              <a:gd name="connsiteX6470" fmla="*/ 10426420 w 11015443"/>
              <a:gd name="connsiteY6470" fmla="*/ 8004196 h 8960833"/>
              <a:gd name="connsiteX6471" fmla="*/ 10434516 w 11015443"/>
              <a:gd name="connsiteY6471" fmla="*/ 8010081 h 8960833"/>
              <a:gd name="connsiteX6472" fmla="*/ 10435618 w 11015443"/>
              <a:gd name="connsiteY6472" fmla="*/ 8019798 h 8960833"/>
              <a:gd name="connsiteX6473" fmla="*/ 10448553 w 11015443"/>
              <a:gd name="connsiteY6473" fmla="*/ 8058655 h 8960833"/>
              <a:gd name="connsiteX6474" fmla="*/ 10450570 w 11015443"/>
              <a:gd name="connsiteY6474" fmla="*/ 8062942 h 8960833"/>
              <a:gd name="connsiteX6475" fmla="*/ 10449565 w 11015443"/>
              <a:gd name="connsiteY6475" fmla="*/ 8063321 h 8960833"/>
              <a:gd name="connsiteX6476" fmla="*/ 10449191 w 11015443"/>
              <a:gd name="connsiteY6476" fmla="*/ 8062427 h 8960833"/>
              <a:gd name="connsiteX6477" fmla="*/ 10449167 w 11015443"/>
              <a:gd name="connsiteY6477" fmla="*/ 8062863 h 8960833"/>
              <a:gd name="connsiteX6478" fmla="*/ 10449565 w 11015443"/>
              <a:gd name="connsiteY6478" fmla="*/ 8063321 h 8960833"/>
              <a:gd name="connsiteX6479" fmla="*/ 10451693 w 11015443"/>
              <a:gd name="connsiteY6479" fmla="*/ 8066307 h 8960833"/>
              <a:gd name="connsiteX6480" fmla="*/ 10462518 w 11015443"/>
              <a:gd name="connsiteY6480" fmla="*/ 8100919 h 8960833"/>
              <a:gd name="connsiteX6481" fmla="*/ 10461731 w 11015443"/>
              <a:gd name="connsiteY6481" fmla="*/ 8108395 h 8960833"/>
              <a:gd name="connsiteX6482" fmla="*/ 10468278 w 11015443"/>
              <a:gd name="connsiteY6482" fmla="*/ 8125936 h 8960833"/>
              <a:gd name="connsiteX6483" fmla="*/ 10461987 w 11015443"/>
              <a:gd name="connsiteY6483" fmla="*/ 8118065 h 8960833"/>
              <a:gd name="connsiteX6484" fmla="*/ 10466800 w 11015443"/>
              <a:gd name="connsiteY6484" fmla="*/ 8129639 h 8960833"/>
              <a:gd name="connsiteX6485" fmla="*/ 10464363 w 11015443"/>
              <a:gd name="connsiteY6485" fmla="*/ 8128678 h 8960833"/>
              <a:gd name="connsiteX6486" fmla="*/ 10473023 w 11015443"/>
              <a:gd name="connsiteY6486" fmla="*/ 8146336 h 8960833"/>
              <a:gd name="connsiteX6487" fmla="*/ 10471613 w 11015443"/>
              <a:gd name="connsiteY6487" fmla="*/ 8141212 h 8960833"/>
              <a:gd name="connsiteX6488" fmla="*/ 10478840 w 11015443"/>
              <a:gd name="connsiteY6488" fmla="*/ 8161750 h 8960833"/>
              <a:gd name="connsiteX6489" fmla="*/ 10475628 w 11015443"/>
              <a:gd name="connsiteY6489" fmla="*/ 8159485 h 8960833"/>
              <a:gd name="connsiteX6490" fmla="*/ 10470347 w 11015443"/>
              <a:gd name="connsiteY6490" fmla="*/ 8148710 h 8960833"/>
              <a:gd name="connsiteX6491" fmla="*/ 10472349 w 11015443"/>
              <a:gd name="connsiteY6491" fmla="*/ 8158429 h 8960833"/>
              <a:gd name="connsiteX6492" fmla="*/ 10479830 w 11015443"/>
              <a:gd name="connsiteY6492" fmla="*/ 8166803 h 8960833"/>
              <a:gd name="connsiteX6493" fmla="*/ 10484688 w 11015443"/>
              <a:gd name="connsiteY6493" fmla="*/ 8177554 h 8960833"/>
              <a:gd name="connsiteX6494" fmla="*/ 10491698 w 11015443"/>
              <a:gd name="connsiteY6494" fmla="*/ 8186775 h 8960833"/>
              <a:gd name="connsiteX6495" fmla="*/ 10488794 w 11015443"/>
              <a:gd name="connsiteY6495" fmla="*/ 8186614 h 8960833"/>
              <a:gd name="connsiteX6496" fmla="*/ 10495077 w 11015443"/>
              <a:gd name="connsiteY6496" fmla="*/ 8193660 h 8960833"/>
              <a:gd name="connsiteX6497" fmla="*/ 10488233 w 11015443"/>
              <a:gd name="connsiteY6497" fmla="*/ 8189056 h 8960833"/>
              <a:gd name="connsiteX6498" fmla="*/ 10496134 w 11015443"/>
              <a:gd name="connsiteY6498" fmla="*/ 8197502 h 8960833"/>
              <a:gd name="connsiteX6499" fmla="*/ 10505707 w 11015443"/>
              <a:gd name="connsiteY6499" fmla="*/ 8206382 h 8960833"/>
              <a:gd name="connsiteX6500" fmla="*/ 10504344 w 11015443"/>
              <a:gd name="connsiteY6500" fmla="*/ 8208003 h 8960833"/>
              <a:gd name="connsiteX6501" fmla="*/ 10517503 w 11015443"/>
              <a:gd name="connsiteY6501" fmla="*/ 8220042 h 8960833"/>
              <a:gd name="connsiteX6502" fmla="*/ 10523694 w 11015443"/>
              <a:gd name="connsiteY6502" fmla="*/ 8222084 h 8960833"/>
              <a:gd name="connsiteX6503" fmla="*/ 10532517 w 11015443"/>
              <a:gd name="connsiteY6503" fmla="*/ 8236793 h 8960833"/>
              <a:gd name="connsiteX6504" fmla="*/ 10533380 w 11015443"/>
              <a:gd name="connsiteY6504" fmla="*/ 8235579 h 8960833"/>
              <a:gd name="connsiteX6505" fmla="*/ 10528811 w 11015443"/>
              <a:gd name="connsiteY6505" fmla="*/ 8228192 h 8960833"/>
              <a:gd name="connsiteX6506" fmla="*/ 10537649 w 11015443"/>
              <a:gd name="connsiteY6506" fmla="*/ 8241688 h 8960833"/>
              <a:gd name="connsiteX6507" fmla="*/ 10540165 w 11015443"/>
              <a:gd name="connsiteY6507" fmla="*/ 8249785 h 8960833"/>
              <a:gd name="connsiteX6508" fmla="*/ 10548706 w 11015443"/>
              <a:gd name="connsiteY6508" fmla="*/ 8269572 h 8960833"/>
              <a:gd name="connsiteX6509" fmla="*/ 10550107 w 11015443"/>
              <a:gd name="connsiteY6509" fmla="*/ 8266302 h 8960833"/>
              <a:gd name="connsiteX6510" fmla="*/ 10550370 w 11015443"/>
              <a:gd name="connsiteY6510" fmla="*/ 8264807 h 8960833"/>
              <a:gd name="connsiteX6511" fmla="*/ 10552415 w 11015443"/>
              <a:gd name="connsiteY6511" fmla="*/ 8269445 h 8960833"/>
              <a:gd name="connsiteX6512" fmla="*/ 10558322 w 11015443"/>
              <a:gd name="connsiteY6512" fmla="*/ 8284324 h 8960833"/>
              <a:gd name="connsiteX6513" fmla="*/ 10553236 w 11015443"/>
              <a:gd name="connsiteY6513" fmla="*/ 8278607 h 8960833"/>
              <a:gd name="connsiteX6514" fmla="*/ 10557742 w 11015443"/>
              <a:gd name="connsiteY6514" fmla="*/ 8288076 h 8960833"/>
              <a:gd name="connsiteX6515" fmla="*/ 10555629 w 11015443"/>
              <a:gd name="connsiteY6515" fmla="*/ 8287959 h 8960833"/>
              <a:gd name="connsiteX6516" fmla="*/ 10561777 w 11015443"/>
              <a:gd name="connsiteY6516" fmla="*/ 8305041 h 8960833"/>
              <a:gd name="connsiteX6517" fmla="*/ 10566472 w 11015443"/>
              <a:gd name="connsiteY6517" fmla="*/ 8318743 h 8960833"/>
              <a:gd name="connsiteX6518" fmla="*/ 10567324 w 11015443"/>
              <a:gd name="connsiteY6518" fmla="*/ 8333880 h 8960833"/>
              <a:gd name="connsiteX6519" fmla="*/ 10562956 w 11015443"/>
              <a:gd name="connsiteY6519" fmla="*/ 8314325 h 8960833"/>
              <a:gd name="connsiteX6520" fmla="*/ 10558165 w 11015443"/>
              <a:gd name="connsiteY6520" fmla="*/ 8302365 h 8960833"/>
              <a:gd name="connsiteX6521" fmla="*/ 10561147 w 11015443"/>
              <a:gd name="connsiteY6521" fmla="*/ 8316359 h 8960833"/>
              <a:gd name="connsiteX6522" fmla="*/ 10557042 w 11015443"/>
              <a:gd name="connsiteY6522" fmla="*/ 8307300 h 8960833"/>
              <a:gd name="connsiteX6523" fmla="*/ 10565146 w 11015443"/>
              <a:gd name="connsiteY6523" fmla="*/ 8342541 h 8960833"/>
              <a:gd name="connsiteX6524" fmla="*/ 10562374 w 11015443"/>
              <a:gd name="connsiteY6524" fmla="*/ 8324773 h 8960833"/>
              <a:gd name="connsiteX6525" fmla="*/ 10567138 w 11015443"/>
              <a:gd name="connsiteY6525" fmla="*/ 8337217 h 8960833"/>
              <a:gd name="connsiteX6526" fmla="*/ 10567777 w 11015443"/>
              <a:gd name="connsiteY6526" fmla="*/ 8356120 h 8960833"/>
              <a:gd name="connsiteX6527" fmla="*/ 10564739 w 11015443"/>
              <a:gd name="connsiteY6527" fmla="*/ 8376610 h 8960833"/>
              <a:gd name="connsiteX6528" fmla="*/ 10560974 w 11015443"/>
              <a:gd name="connsiteY6528" fmla="*/ 8387966 h 8960833"/>
              <a:gd name="connsiteX6529" fmla="*/ 10559829 w 11015443"/>
              <a:gd name="connsiteY6529" fmla="*/ 8400906 h 8960833"/>
              <a:gd name="connsiteX6530" fmla="*/ 10561257 w 11015443"/>
              <a:gd name="connsiteY6530" fmla="*/ 8404770 h 8960833"/>
              <a:gd name="connsiteX6531" fmla="*/ 10563036 w 11015443"/>
              <a:gd name="connsiteY6531" fmla="*/ 8395650 h 8960833"/>
              <a:gd name="connsiteX6532" fmla="*/ 10566665 w 11015443"/>
              <a:gd name="connsiteY6532" fmla="*/ 8390418 h 8960833"/>
              <a:gd name="connsiteX6533" fmla="*/ 10563720 w 11015443"/>
              <a:gd name="connsiteY6533" fmla="*/ 8398600 h 8960833"/>
              <a:gd name="connsiteX6534" fmla="*/ 10562314 w 11015443"/>
              <a:gd name="connsiteY6534" fmla="*/ 8408613 h 8960833"/>
              <a:gd name="connsiteX6535" fmla="*/ 10560348 w 11015443"/>
              <a:gd name="connsiteY6535" fmla="*/ 8421070 h 8960833"/>
              <a:gd name="connsiteX6536" fmla="*/ 10555317 w 11015443"/>
              <a:gd name="connsiteY6536" fmla="*/ 8436269 h 8960833"/>
              <a:gd name="connsiteX6537" fmla="*/ 10552221 w 11015443"/>
              <a:gd name="connsiteY6537" fmla="*/ 8431924 h 8960833"/>
              <a:gd name="connsiteX6538" fmla="*/ 10549601 w 11015443"/>
              <a:gd name="connsiteY6538" fmla="*/ 8448517 h 8960833"/>
              <a:gd name="connsiteX6539" fmla="*/ 10546954 w 11015443"/>
              <a:gd name="connsiteY6539" fmla="*/ 8451329 h 8960833"/>
              <a:gd name="connsiteX6540" fmla="*/ 10541316 w 11015443"/>
              <a:gd name="connsiteY6540" fmla="*/ 8477410 h 8960833"/>
              <a:gd name="connsiteX6541" fmla="*/ 10537049 w 11015443"/>
              <a:gd name="connsiteY6541" fmla="*/ 8478871 h 8960833"/>
              <a:gd name="connsiteX6542" fmla="*/ 10529880 w 11015443"/>
              <a:gd name="connsiteY6542" fmla="*/ 8494386 h 8960833"/>
              <a:gd name="connsiteX6543" fmla="*/ 10529928 w 11015443"/>
              <a:gd name="connsiteY6543" fmla="*/ 8493515 h 8960833"/>
              <a:gd name="connsiteX6544" fmla="*/ 10523013 w 11015443"/>
              <a:gd name="connsiteY6544" fmla="*/ 8504485 h 8960833"/>
              <a:gd name="connsiteX6545" fmla="*/ 10518493 w 11015443"/>
              <a:gd name="connsiteY6545" fmla="*/ 8510492 h 8960833"/>
              <a:gd name="connsiteX6546" fmla="*/ 10507204 w 11015443"/>
              <a:gd name="connsiteY6546" fmla="*/ 8525778 h 8960833"/>
              <a:gd name="connsiteX6547" fmla="*/ 10509334 w 11015443"/>
              <a:gd name="connsiteY6547" fmla="*/ 8524635 h 8960833"/>
              <a:gd name="connsiteX6548" fmla="*/ 10478563 w 11015443"/>
              <a:gd name="connsiteY6548" fmla="*/ 8557711 h 8960833"/>
              <a:gd name="connsiteX6549" fmla="*/ 10441862 w 11015443"/>
              <a:gd name="connsiteY6549" fmla="*/ 8585021 h 8960833"/>
              <a:gd name="connsiteX6550" fmla="*/ 10450509 w 11015443"/>
              <a:gd name="connsiteY6550" fmla="*/ 8580069 h 8960833"/>
              <a:gd name="connsiteX6551" fmla="*/ 10427050 w 11015443"/>
              <a:gd name="connsiteY6551" fmla="*/ 8595065 h 8960833"/>
              <a:gd name="connsiteX6552" fmla="*/ 10432299 w 11015443"/>
              <a:gd name="connsiteY6552" fmla="*/ 8591184 h 8960833"/>
              <a:gd name="connsiteX6553" fmla="*/ 10422078 w 11015443"/>
              <a:gd name="connsiteY6553" fmla="*/ 8593963 h 8960833"/>
              <a:gd name="connsiteX6554" fmla="*/ 10420646 w 11015443"/>
              <a:gd name="connsiteY6554" fmla="*/ 8596843 h 8960833"/>
              <a:gd name="connsiteX6555" fmla="*/ 10417719 w 11015443"/>
              <a:gd name="connsiteY6555" fmla="*/ 8597068 h 8960833"/>
              <a:gd name="connsiteX6556" fmla="*/ 10412798 w 11015443"/>
              <a:gd name="connsiteY6556" fmla="*/ 8602665 h 8960833"/>
              <a:gd name="connsiteX6557" fmla="*/ 10365450 w 11015443"/>
              <a:gd name="connsiteY6557" fmla="*/ 8625161 h 8960833"/>
              <a:gd name="connsiteX6558" fmla="*/ 10371405 w 11015443"/>
              <a:gd name="connsiteY6558" fmla="*/ 8623844 h 8960833"/>
              <a:gd name="connsiteX6559" fmla="*/ 10376939 w 11015443"/>
              <a:gd name="connsiteY6559" fmla="*/ 8622453 h 8960833"/>
              <a:gd name="connsiteX6560" fmla="*/ 10366623 w 11015443"/>
              <a:gd name="connsiteY6560" fmla="*/ 8626925 h 8960833"/>
              <a:gd name="connsiteX6561" fmla="*/ 10369507 w 11015443"/>
              <a:gd name="connsiteY6561" fmla="*/ 8627474 h 8960833"/>
              <a:gd name="connsiteX6562" fmla="*/ 10338782 w 11015443"/>
              <a:gd name="connsiteY6562" fmla="*/ 8645462 h 8960833"/>
              <a:gd name="connsiteX6563" fmla="*/ 10312505 w 11015443"/>
              <a:gd name="connsiteY6563" fmla="*/ 8665396 h 8960833"/>
              <a:gd name="connsiteX6564" fmla="*/ 10312998 w 11015443"/>
              <a:gd name="connsiteY6564" fmla="*/ 8664162 h 8960833"/>
              <a:gd name="connsiteX6565" fmla="*/ 10299666 w 11015443"/>
              <a:gd name="connsiteY6565" fmla="*/ 8678073 h 8960833"/>
              <a:gd name="connsiteX6566" fmla="*/ 10298961 w 11015443"/>
              <a:gd name="connsiteY6566" fmla="*/ 8675511 h 8960833"/>
              <a:gd name="connsiteX6567" fmla="*/ 10265848 w 11015443"/>
              <a:gd name="connsiteY6567" fmla="*/ 8705932 h 8960833"/>
              <a:gd name="connsiteX6568" fmla="*/ 10256587 w 11015443"/>
              <a:gd name="connsiteY6568" fmla="*/ 8706678 h 8960833"/>
              <a:gd name="connsiteX6569" fmla="*/ 10238073 w 11015443"/>
              <a:gd name="connsiteY6569" fmla="*/ 8723260 h 8960833"/>
              <a:gd name="connsiteX6570" fmla="*/ 10100748 w 11015443"/>
              <a:gd name="connsiteY6570" fmla="*/ 8758358 h 8960833"/>
              <a:gd name="connsiteX6571" fmla="*/ 9963485 w 11015443"/>
              <a:gd name="connsiteY6571" fmla="*/ 8717186 h 8960833"/>
              <a:gd name="connsiteX6572" fmla="*/ 9943626 w 11015443"/>
              <a:gd name="connsiteY6572" fmla="*/ 8705599 h 8960833"/>
              <a:gd name="connsiteX6573" fmla="*/ 9941161 w 11015443"/>
              <a:gd name="connsiteY6573" fmla="*/ 8704200 h 8960833"/>
              <a:gd name="connsiteX6574" fmla="*/ 9939939 w 11015443"/>
              <a:gd name="connsiteY6574" fmla="*/ 8703308 h 8960833"/>
              <a:gd name="connsiteX6575" fmla="*/ 9929884 w 11015443"/>
              <a:gd name="connsiteY6575" fmla="*/ 8696440 h 8960833"/>
              <a:gd name="connsiteX6576" fmla="*/ 9929483 w 11015443"/>
              <a:gd name="connsiteY6576" fmla="*/ 8696029 h 8960833"/>
              <a:gd name="connsiteX6577" fmla="*/ 9929085 w 11015443"/>
              <a:gd name="connsiteY6577" fmla="*/ 8695571 h 8960833"/>
              <a:gd name="connsiteX6578" fmla="*/ 9917402 w 11015443"/>
              <a:gd name="connsiteY6578" fmla="*/ 8686526 h 8960833"/>
              <a:gd name="connsiteX6579" fmla="*/ 9913698 w 11015443"/>
              <a:gd name="connsiteY6579" fmla="*/ 8685494 h 8960833"/>
              <a:gd name="connsiteX6580" fmla="*/ 9915011 w 11015443"/>
              <a:gd name="connsiteY6580" fmla="*/ 8684743 h 8960833"/>
              <a:gd name="connsiteX6581" fmla="*/ 9914212 w 11015443"/>
              <a:gd name="connsiteY6581" fmla="*/ 8683874 h 8960833"/>
              <a:gd name="connsiteX6582" fmla="*/ 9906992 w 11015443"/>
              <a:gd name="connsiteY6582" fmla="*/ 8678425 h 8960833"/>
              <a:gd name="connsiteX6583" fmla="*/ 9907460 w 11015443"/>
              <a:gd name="connsiteY6583" fmla="*/ 8677626 h 8960833"/>
              <a:gd name="connsiteX6584" fmla="*/ 9884107 w 11015443"/>
              <a:gd name="connsiteY6584" fmla="*/ 8649314 h 8960833"/>
              <a:gd name="connsiteX6585" fmla="*/ 9882410 w 11015443"/>
              <a:gd name="connsiteY6585" fmla="*/ 8646052 h 8960833"/>
              <a:gd name="connsiteX6586" fmla="*/ 9883533 w 11015443"/>
              <a:gd name="connsiteY6586" fmla="*/ 8647764 h 8960833"/>
              <a:gd name="connsiteX6587" fmla="*/ 9873422 w 11015443"/>
              <a:gd name="connsiteY6587" fmla="*/ 8626677 h 8960833"/>
              <a:gd name="connsiteX6588" fmla="*/ 9870952 w 11015443"/>
              <a:gd name="connsiteY6588" fmla="*/ 8617757 h 8960833"/>
              <a:gd name="connsiteX6589" fmla="*/ 9867573 w 11015443"/>
              <a:gd name="connsiteY6589" fmla="*/ 8610873 h 8960833"/>
              <a:gd name="connsiteX6590" fmla="*/ 9865518 w 11015443"/>
              <a:gd name="connsiteY6590" fmla="*/ 8572621 h 8960833"/>
              <a:gd name="connsiteX6591" fmla="*/ 9866496 w 11015443"/>
              <a:gd name="connsiteY6591" fmla="*/ 8555063 h 8960833"/>
              <a:gd name="connsiteX6592" fmla="*/ 9867290 w 11015443"/>
              <a:gd name="connsiteY6592" fmla="*/ 8548411 h 8960833"/>
              <a:gd name="connsiteX6593" fmla="*/ 9876203 w 11015443"/>
              <a:gd name="connsiteY6593" fmla="*/ 8493982 h 8960833"/>
              <a:gd name="connsiteX6594" fmla="*/ 9873522 w 11015443"/>
              <a:gd name="connsiteY6594" fmla="*/ 8488835 h 8960833"/>
              <a:gd name="connsiteX6595" fmla="*/ 9868799 w 11015443"/>
              <a:gd name="connsiteY6595" fmla="*/ 8513706 h 8960833"/>
              <a:gd name="connsiteX6596" fmla="*/ 9870009 w 11015443"/>
              <a:gd name="connsiteY6596" fmla="*/ 8491988 h 8960833"/>
              <a:gd name="connsiteX6597" fmla="*/ 9871091 w 11015443"/>
              <a:gd name="connsiteY6597" fmla="*/ 8495396 h 8960833"/>
              <a:gd name="connsiteX6598" fmla="*/ 9872288 w 11015443"/>
              <a:gd name="connsiteY6598" fmla="*/ 8496724 h 8960833"/>
              <a:gd name="connsiteX6599" fmla="*/ 9873240 w 11015443"/>
              <a:gd name="connsiteY6599" fmla="*/ 8486296 h 8960833"/>
              <a:gd name="connsiteX6600" fmla="*/ 9877792 w 11015443"/>
              <a:gd name="connsiteY6600" fmla="*/ 8480679 h 8960833"/>
              <a:gd name="connsiteX6601" fmla="*/ 9893598 w 11015443"/>
              <a:gd name="connsiteY6601" fmla="*/ 8437552 h 8960833"/>
              <a:gd name="connsiteX6602" fmla="*/ 9894042 w 11015443"/>
              <a:gd name="connsiteY6602" fmla="*/ 8437188 h 8960833"/>
              <a:gd name="connsiteX6603" fmla="*/ 9898398 w 11015443"/>
              <a:gd name="connsiteY6603" fmla="*/ 8426514 h 8960833"/>
              <a:gd name="connsiteX6604" fmla="*/ 9896843 w 11015443"/>
              <a:gd name="connsiteY6604" fmla="*/ 8416383 h 8960833"/>
              <a:gd name="connsiteX6605" fmla="*/ 9905814 w 11015443"/>
              <a:gd name="connsiteY6605" fmla="*/ 8398008 h 8960833"/>
              <a:gd name="connsiteX6606" fmla="*/ 9905724 w 11015443"/>
              <a:gd name="connsiteY6606" fmla="*/ 8392957 h 8960833"/>
              <a:gd name="connsiteX6607" fmla="*/ 9911037 w 11015443"/>
              <a:gd name="connsiteY6607" fmla="*/ 8386994 h 8960833"/>
              <a:gd name="connsiteX6608" fmla="*/ 9911786 w 11015443"/>
              <a:gd name="connsiteY6608" fmla="*/ 8381165 h 8960833"/>
              <a:gd name="connsiteX6609" fmla="*/ 9915492 w 11015443"/>
              <a:gd name="connsiteY6609" fmla="*/ 8389765 h 8960833"/>
              <a:gd name="connsiteX6610" fmla="*/ 9917393 w 11015443"/>
              <a:gd name="connsiteY6610" fmla="*/ 8386087 h 8960833"/>
              <a:gd name="connsiteX6611" fmla="*/ 9922077 w 11015443"/>
              <a:gd name="connsiteY6611" fmla="*/ 8377128 h 8960833"/>
              <a:gd name="connsiteX6612" fmla="*/ 9921256 w 11015443"/>
              <a:gd name="connsiteY6612" fmla="*/ 8376646 h 8960833"/>
              <a:gd name="connsiteX6613" fmla="*/ 9922661 w 11015443"/>
              <a:gd name="connsiteY6613" fmla="*/ 8374249 h 8960833"/>
              <a:gd name="connsiteX6614" fmla="*/ 9923461 w 11015443"/>
              <a:gd name="connsiteY6614" fmla="*/ 8375120 h 8960833"/>
              <a:gd name="connsiteX6615" fmla="*/ 9930021 w 11015443"/>
              <a:gd name="connsiteY6615" fmla="*/ 8362918 h 8960833"/>
              <a:gd name="connsiteX6616" fmla="*/ 9918225 w 11015443"/>
              <a:gd name="connsiteY6616" fmla="*/ 8363522 h 8960833"/>
              <a:gd name="connsiteX6617" fmla="*/ 9925962 w 11015443"/>
              <a:gd name="connsiteY6617" fmla="*/ 8353036 h 8960833"/>
              <a:gd name="connsiteX6618" fmla="*/ 9938210 w 11015443"/>
              <a:gd name="connsiteY6618" fmla="*/ 8328148 h 8960833"/>
              <a:gd name="connsiteX6619" fmla="*/ 9936176 w 11015443"/>
              <a:gd name="connsiteY6619" fmla="*/ 8335167 h 8960833"/>
              <a:gd name="connsiteX6620" fmla="*/ 9943761 w 11015443"/>
              <a:gd name="connsiteY6620" fmla="*/ 8318850 h 8960833"/>
              <a:gd name="connsiteX6621" fmla="*/ 9947656 w 11015443"/>
              <a:gd name="connsiteY6621" fmla="*/ 8324064 h 8960833"/>
              <a:gd name="connsiteX6622" fmla="*/ 9955779 w 11015443"/>
              <a:gd name="connsiteY6622" fmla="*/ 8291426 h 8960833"/>
              <a:gd name="connsiteX6623" fmla="*/ 9946859 w 11015443"/>
              <a:gd name="connsiteY6623" fmla="*/ 8316500 h 8960833"/>
              <a:gd name="connsiteX6624" fmla="*/ 9950365 w 11015443"/>
              <a:gd name="connsiteY6624" fmla="*/ 8298257 h 8960833"/>
              <a:gd name="connsiteX6625" fmla="*/ 9961212 w 11015443"/>
              <a:gd name="connsiteY6625" fmla="*/ 8276639 h 8960833"/>
              <a:gd name="connsiteX6626" fmla="*/ 9959456 w 11015443"/>
              <a:gd name="connsiteY6626" fmla="*/ 8285323 h 8960833"/>
              <a:gd name="connsiteX6627" fmla="*/ 9965500 w 11015443"/>
              <a:gd name="connsiteY6627" fmla="*/ 8274791 h 8960833"/>
              <a:gd name="connsiteX6628" fmla="*/ 9962506 w 11015443"/>
              <a:gd name="connsiteY6628" fmla="*/ 8298109 h 8960833"/>
              <a:gd name="connsiteX6629" fmla="*/ 9961876 w 11015443"/>
              <a:gd name="connsiteY6629" fmla="*/ 8301810 h 8960833"/>
              <a:gd name="connsiteX6630" fmla="*/ 9970523 w 11015443"/>
              <a:gd name="connsiteY6630" fmla="*/ 8282591 h 8960833"/>
              <a:gd name="connsiteX6631" fmla="*/ 9968893 w 11015443"/>
              <a:gd name="connsiteY6631" fmla="*/ 8266198 h 8960833"/>
              <a:gd name="connsiteX6632" fmla="*/ 9976540 w 11015443"/>
              <a:gd name="connsiteY6632" fmla="*/ 8264926 h 8960833"/>
              <a:gd name="connsiteX6633" fmla="*/ 9978803 w 11015443"/>
              <a:gd name="connsiteY6633" fmla="*/ 8246178 h 8960833"/>
              <a:gd name="connsiteX6634" fmla="*/ 9978428 w 11015443"/>
              <a:gd name="connsiteY6634" fmla="*/ 8238636 h 8960833"/>
              <a:gd name="connsiteX6635" fmla="*/ 9979827 w 11015443"/>
              <a:gd name="connsiteY6635" fmla="*/ 8227796 h 8960833"/>
              <a:gd name="connsiteX6636" fmla="*/ 9977393 w 11015443"/>
              <a:gd name="connsiteY6636" fmla="*/ 8234406 h 8960833"/>
              <a:gd name="connsiteX6637" fmla="*/ 9980479 w 11015443"/>
              <a:gd name="connsiteY6637" fmla="*/ 8216091 h 8960833"/>
              <a:gd name="connsiteX6638" fmla="*/ 9986056 w 11015443"/>
              <a:gd name="connsiteY6638" fmla="*/ 8213927 h 8960833"/>
              <a:gd name="connsiteX6639" fmla="*/ 9983661 w 11015443"/>
              <a:gd name="connsiteY6639" fmla="*/ 8197006 h 8960833"/>
              <a:gd name="connsiteX6640" fmla="*/ 9988563 w 11015443"/>
              <a:gd name="connsiteY6640" fmla="*/ 8199365 h 8960833"/>
              <a:gd name="connsiteX6641" fmla="*/ 9983963 w 11015443"/>
              <a:gd name="connsiteY6641" fmla="*/ 8191588 h 8960833"/>
              <a:gd name="connsiteX6642" fmla="*/ 9990521 w 11015443"/>
              <a:gd name="connsiteY6642" fmla="*/ 8171818 h 8960833"/>
              <a:gd name="connsiteX6643" fmla="*/ 9985761 w 11015443"/>
              <a:gd name="connsiteY6643" fmla="*/ 8174512 h 8960833"/>
              <a:gd name="connsiteX6644" fmla="*/ 9987186 w 11015443"/>
              <a:gd name="connsiteY6644" fmla="*/ 8156542 h 8960833"/>
              <a:gd name="connsiteX6645" fmla="*/ 9995136 w 11015443"/>
              <a:gd name="connsiteY6645" fmla="*/ 8164117 h 8960833"/>
              <a:gd name="connsiteX6646" fmla="*/ 9996116 w 11015443"/>
              <a:gd name="connsiteY6646" fmla="*/ 8154128 h 8960833"/>
              <a:gd name="connsiteX6647" fmla="*/ 9989772 w 11015443"/>
              <a:gd name="connsiteY6647" fmla="*/ 8131989 h 8960833"/>
              <a:gd name="connsiteX6648" fmla="*/ 9994580 w 11015443"/>
              <a:gd name="connsiteY6648" fmla="*/ 8136041 h 8960833"/>
              <a:gd name="connsiteX6649" fmla="*/ 9993778 w 11015443"/>
              <a:gd name="connsiteY6649" fmla="*/ 8113337 h 8960833"/>
              <a:gd name="connsiteX6650" fmla="*/ 9999818 w 11015443"/>
              <a:gd name="connsiteY6650" fmla="*/ 8082054 h 8960833"/>
              <a:gd name="connsiteX6651" fmla="*/ 10002457 w 11015443"/>
              <a:gd name="connsiteY6651" fmla="*/ 8077382 h 8960833"/>
              <a:gd name="connsiteX6652" fmla="*/ 10005689 w 11015443"/>
              <a:gd name="connsiteY6652" fmla="*/ 8064995 h 8960833"/>
              <a:gd name="connsiteX6653" fmla="*/ 10004567 w 11015443"/>
              <a:gd name="connsiteY6653" fmla="*/ 8069930 h 8960833"/>
              <a:gd name="connsiteX6654" fmla="*/ 10007817 w 11015443"/>
              <a:gd name="connsiteY6654" fmla="*/ 8056283 h 8960833"/>
              <a:gd name="connsiteX6655" fmla="*/ 10008628 w 11015443"/>
              <a:gd name="connsiteY6655" fmla="*/ 8053939 h 8960833"/>
              <a:gd name="connsiteX6656" fmla="*/ 10009529 w 11015443"/>
              <a:gd name="connsiteY6656" fmla="*/ 8055990 h 8960833"/>
              <a:gd name="connsiteX6657" fmla="*/ 10012530 w 11015443"/>
              <a:gd name="connsiteY6657" fmla="*/ 8047763 h 8960833"/>
              <a:gd name="connsiteX6658" fmla="*/ 10016346 w 11015443"/>
              <a:gd name="connsiteY6658" fmla="*/ 8039194 h 8960833"/>
              <a:gd name="connsiteX6659" fmla="*/ 10017234 w 11015443"/>
              <a:gd name="connsiteY6659" fmla="*/ 8030849 h 8960833"/>
              <a:gd name="connsiteX6660" fmla="*/ 10024778 w 11015443"/>
              <a:gd name="connsiteY6660" fmla="*/ 8022875 h 8960833"/>
              <a:gd name="connsiteX6661" fmla="*/ 10035530 w 11015443"/>
              <a:gd name="connsiteY6661" fmla="*/ 8002950 h 8960833"/>
              <a:gd name="connsiteX6662" fmla="*/ 10038952 w 11015443"/>
              <a:gd name="connsiteY6662" fmla="*/ 8001442 h 8960833"/>
              <a:gd name="connsiteX6663" fmla="*/ 10021593 w 11015443"/>
              <a:gd name="connsiteY6663" fmla="*/ 8027744 h 8960833"/>
              <a:gd name="connsiteX6664" fmla="*/ 10025956 w 11015443"/>
              <a:gd name="connsiteY6664" fmla="*/ 8032160 h 8960833"/>
              <a:gd name="connsiteX6665" fmla="*/ 10029702 w 11015443"/>
              <a:gd name="connsiteY6665" fmla="*/ 8024848 h 8960833"/>
              <a:gd name="connsiteX6666" fmla="*/ 10033002 w 11015443"/>
              <a:gd name="connsiteY6666" fmla="*/ 8017898 h 8960833"/>
              <a:gd name="connsiteX6667" fmla="*/ 10039116 w 11015443"/>
              <a:gd name="connsiteY6667" fmla="*/ 8006109 h 8960833"/>
              <a:gd name="connsiteX6668" fmla="*/ 10044740 w 11015443"/>
              <a:gd name="connsiteY6668" fmla="*/ 7995505 h 8960833"/>
              <a:gd name="connsiteX6669" fmla="*/ 10050763 w 11015443"/>
              <a:gd name="connsiteY6669" fmla="*/ 7985361 h 8960833"/>
              <a:gd name="connsiteX6670" fmla="*/ 10054723 w 11015443"/>
              <a:gd name="connsiteY6670" fmla="*/ 7981797 h 8960833"/>
              <a:gd name="connsiteX6671" fmla="*/ 10059103 w 11015443"/>
              <a:gd name="connsiteY6671" fmla="*/ 7978304 h 8960833"/>
              <a:gd name="connsiteX6672" fmla="*/ 10067844 w 11015443"/>
              <a:gd name="connsiteY6672" fmla="*/ 7971658 h 8960833"/>
              <a:gd name="connsiteX6673" fmla="*/ 10067938 w 11015443"/>
              <a:gd name="connsiteY6673" fmla="*/ 7969965 h 8960833"/>
              <a:gd name="connsiteX6674" fmla="*/ 10072555 w 11015443"/>
              <a:gd name="connsiteY6674" fmla="*/ 7969834 h 8960833"/>
              <a:gd name="connsiteX6675" fmla="*/ 10075747 w 11015443"/>
              <a:gd name="connsiteY6675" fmla="*/ 7965791 h 8960833"/>
              <a:gd name="connsiteX6676" fmla="*/ 10075653 w 11015443"/>
              <a:gd name="connsiteY6676" fmla="*/ 7967484 h 8960833"/>
              <a:gd name="connsiteX6677" fmla="*/ 10079215 w 11015443"/>
              <a:gd name="connsiteY6677" fmla="*/ 7963461 h 8960833"/>
              <a:gd name="connsiteX6678" fmla="*/ 10077059 w 11015443"/>
              <a:gd name="connsiteY6678" fmla="*/ 7971735 h 8960833"/>
              <a:gd name="connsiteX6679" fmla="*/ 10071507 w 11015443"/>
              <a:gd name="connsiteY6679" fmla="*/ 7974385 h 8960833"/>
              <a:gd name="connsiteX6680" fmla="*/ 10069962 w 11015443"/>
              <a:gd name="connsiteY6680" fmla="*/ 7979297 h 8960833"/>
              <a:gd name="connsiteX6681" fmla="*/ 10076127 w 11015443"/>
              <a:gd name="connsiteY6681" fmla="*/ 7974207 h 8960833"/>
              <a:gd name="connsiteX6682" fmla="*/ 10077035 w 11015443"/>
              <a:gd name="connsiteY6682" fmla="*/ 7972171 h 8960833"/>
              <a:gd name="connsiteX6683" fmla="*/ 10078773 w 11015443"/>
              <a:gd name="connsiteY6683" fmla="*/ 7971394 h 8960833"/>
              <a:gd name="connsiteX6684" fmla="*/ 10077411 w 11015443"/>
              <a:gd name="connsiteY6684" fmla="*/ 7973016 h 8960833"/>
              <a:gd name="connsiteX6685" fmla="*/ 10080063 w 11015443"/>
              <a:gd name="connsiteY6685" fmla="*/ 7971078 h 8960833"/>
              <a:gd name="connsiteX6686" fmla="*/ 10078773 w 11015443"/>
              <a:gd name="connsiteY6686" fmla="*/ 7971394 h 8960833"/>
              <a:gd name="connsiteX6687" fmla="*/ 10087300 w 11015443"/>
              <a:gd name="connsiteY6687" fmla="*/ 7961000 h 8960833"/>
              <a:gd name="connsiteX6688" fmla="*/ 10084933 w 11015443"/>
              <a:gd name="connsiteY6688" fmla="*/ 7958781 h 8960833"/>
              <a:gd name="connsiteX6689" fmla="*/ 10096164 w 11015443"/>
              <a:gd name="connsiteY6689" fmla="*/ 7953100 h 8960833"/>
              <a:gd name="connsiteX6690" fmla="*/ 10106680 w 11015443"/>
              <a:gd name="connsiteY6690" fmla="*/ 7944078 h 8960833"/>
              <a:gd name="connsiteX6691" fmla="*/ 10111485 w 11015443"/>
              <a:gd name="connsiteY6691" fmla="*/ 7940561 h 8960833"/>
              <a:gd name="connsiteX6692" fmla="*/ 10120234 w 11015443"/>
              <a:gd name="connsiteY6692" fmla="*/ 7934741 h 8960833"/>
              <a:gd name="connsiteX6693" fmla="*/ 10120886 w 11015443"/>
              <a:gd name="connsiteY6693" fmla="*/ 7937300 h 8960833"/>
              <a:gd name="connsiteX6694" fmla="*/ 10140201 w 11015443"/>
              <a:gd name="connsiteY6694" fmla="*/ 7929158 h 8960833"/>
              <a:gd name="connsiteX6695" fmla="*/ 10153028 w 11015443"/>
              <a:gd name="connsiteY6695" fmla="*/ 7925262 h 8960833"/>
              <a:gd name="connsiteX6696" fmla="*/ 10162591 w 11015443"/>
              <a:gd name="connsiteY6696" fmla="*/ 7919099 h 8960833"/>
              <a:gd name="connsiteX6697" fmla="*/ 10163759 w 11015443"/>
              <a:gd name="connsiteY6697" fmla="*/ 7919989 h 8960833"/>
              <a:gd name="connsiteX6698" fmla="*/ 10171146 w 11015443"/>
              <a:gd name="connsiteY6698" fmla="*/ 7915791 h 8960833"/>
              <a:gd name="connsiteX6699" fmla="*/ 10173112 w 11015443"/>
              <a:gd name="connsiteY6699" fmla="*/ 7917599 h 8960833"/>
              <a:gd name="connsiteX6700" fmla="*/ 10209593 w 11015443"/>
              <a:gd name="connsiteY6700" fmla="*/ 7910411 h 8960833"/>
              <a:gd name="connsiteX6701" fmla="*/ 10216927 w 11015443"/>
              <a:gd name="connsiteY6701" fmla="*/ 7906211 h 8960833"/>
              <a:gd name="connsiteX6702" fmla="*/ 10230973 w 11015443"/>
              <a:gd name="connsiteY6702" fmla="*/ 7909904 h 8960833"/>
              <a:gd name="connsiteX6703" fmla="*/ 10244124 w 11015443"/>
              <a:gd name="connsiteY6703" fmla="*/ 7906852 h 8960833"/>
              <a:gd name="connsiteX6704" fmla="*/ 10243561 w 11015443"/>
              <a:gd name="connsiteY6704" fmla="*/ 7909344 h 8960833"/>
              <a:gd name="connsiteX6705" fmla="*/ 10257699 w 11015443"/>
              <a:gd name="connsiteY6705" fmla="*/ 7911392 h 8960833"/>
              <a:gd name="connsiteX6706" fmla="*/ 10271884 w 11015443"/>
              <a:gd name="connsiteY6706" fmla="*/ 7912620 h 8960833"/>
              <a:gd name="connsiteX6707" fmla="*/ 10274480 w 11015443"/>
              <a:gd name="connsiteY6707" fmla="*/ 7912076 h 8960833"/>
              <a:gd name="connsiteX6708" fmla="*/ 10275864 w 11015443"/>
              <a:gd name="connsiteY6708" fmla="*/ 7911785 h 8960833"/>
              <a:gd name="connsiteX6709" fmla="*/ 10272069 w 11015443"/>
              <a:gd name="connsiteY6709" fmla="*/ 7909281 h 8960833"/>
              <a:gd name="connsiteX6710" fmla="*/ 10260976 w 11015443"/>
              <a:gd name="connsiteY6710" fmla="*/ 7904879 h 8960833"/>
              <a:gd name="connsiteX6711" fmla="*/ 10276312 w 11015443"/>
              <a:gd name="connsiteY6711" fmla="*/ 7908256 h 8960833"/>
              <a:gd name="connsiteX6712" fmla="*/ 10287405 w 11015443"/>
              <a:gd name="connsiteY6712" fmla="*/ 7912659 h 8960833"/>
              <a:gd name="connsiteX6713" fmla="*/ 10276972 w 11015443"/>
              <a:gd name="connsiteY6713" fmla="*/ 7911641 h 8960833"/>
              <a:gd name="connsiteX6714" fmla="*/ 10289796 w 11015443"/>
              <a:gd name="connsiteY6714" fmla="*/ 7914441 h 8960833"/>
              <a:gd name="connsiteX6715" fmla="*/ 10297297 w 11015443"/>
              <a:gd name="connsiteY6715" fmla="*/ 7914860 h 8960833"/>
              <a:gd name="connsiteX6716" fmla="*/ 10307967 w 11015443"/>
              <a:gd name="connsiteY6716" fmla="*/ 7919238 h 8960833"/>
              <a:gd name="connsiteX6717" fmla="*/ 10295428 w 11015443"/>
              <a:gd name="connsiteY6717" fmla="*/ 7918928 h 8960833"/>
              <a:gd name="connsiteX6718" fmla="*/ 10306231 w 11015443"/>
              <a:gd name="connsiteY6718" fmla="*/ 7919967 h 8960833"/>
              <a:gd name="connsiteX6719" fmla="*/ 10304946 w 11015443"/>
              <a:gd name="connsiteY6719" fmla="*/ 7921157 h 8960833"/>
              <a:gd name="connsiteX6720" fmla="*/ 10317488 w 11015443"/>
              <a:gd name="connsiteY6720" fmla="*/ 7921418 h 8960833"/>
              <a:gd name="connsiteX6721" fmla="*/ 10334391 w 11015443"/>
              <a:gd name="connsiteY6721" fmla="*/ 7926144 h 8960833"/>
              <a:gd name="connsiteX6722" fmla="*/ 10335167 w 11015443"/>
              <a:gd name="connsiteY6722" fmla="*/ 7927449 h 8960833"/>
              <a:gd name="connsiteX6723" fmla="*/ 10347967 w 11015443"/>
              <a:gd name="connsiteY6723" fmla="*/ 7930685 h 8960833"/>
              <a:gd name="connsiteX6724" fmla="*/ 10347538 w 11015443"/>
              <a:gd name="connsiteY6724" fmla="*/ 7930903 h 8960833"/>
              <a:gd name="connsiteX6725" fmla="*/ 10346836 w 11015443"/>
              <a:gd name="connsiteY6725" fmla="*/ 7931259 h 8960833"/>
              <a:gd name="connsiteX6726" fmla="*/ 10352775 w 11015443"/>
              <a:gd name="connsiteY6726" fmla="*/ 7934737 h 8960833"/>
              <a:gd name="connsiteX6727" fmla="*/ 10367198 w 11015443"/>
              <a:gd name="connsiteY6727" fmla="*/ 7939276 h 8960833"/>
              <a:gd name="connsiteX6728" fmla="*/ 10375458 w 11015443"/>
              <a:gd name="connsiteY6728" fmla="*/ 7943518 h 8960833"/>
              <a:gd name="connsiteX6729" fmla="*/ 10379718 w 11015443"/>
              <a:gd name="connsiteY6729" fmla="*/ 7947543 h 8960833"/>
              <a:gd name="connsiteX6730" fmla="*/ 10398809 w 11015443"/>
              <a:gd name="connsiteY6730" fmla="*/ 7958650 h 8960833"/>
              <a:gd name="connsiteX6731" fmla="*/ 10404392 w 11015443"/>
              <a:gd name="connsiteY6731" fmla="*/ 7964007 h 8960833"/>
              <a:gd name="connsiteX6732" fmla="*/ 10409524 w 11015443"/>
              <a:gd name="connsiteY6732" fmla="*/ 7968902 h 8960833"/>
              <a:gd name="connsiteX6733" fmla="*/ 10416024 w 11015443"/>
              <a:gd name="connsiteY6733" fmla="*/ 7973001 h 8960833"/>
              <a:gd name="connsiteX6734" fmla="*/ 10711022 w 11015443"/>
              <a:gd name="connsiteY6734" fmla="*/ 8471421 h 8960833"/>
              <a:gd name="connsiteX6735" fmla="*/ 10708850 w 11015443"/>
              <a:gd name="connsiteY6735" fmla="*/ 8471651 h 8960833"/>
              <a:gd name="connsiteX6736" fmla="*/ 10710157 w 11015443"/>
              <a:gd name="connsiteY6736" fmla="*/ 8470075 h 8960833"/>
              <a:gd name="connsiteX6737" fmla="*/ 10711022 w 11015443"/>
              <a:gd name="connsiteY6737" fmla="*/ 8471421 h 8960833"/>
              <a:gd name="connsiteX6738" fmla="*/ 10722890 w 11015443"/>
              <a:gd name="connsiteY6738" fmla="*/ 8474520 h 8960833"/>
              <a:gd name="connsiteX6739" fmla="*/ 10720383 w 11015443"/>
              <a:gd name="connsiteY6739" fmla="*/ 8474817 h 8960833"/>
              <a:gd name="connsiteX6740" fmla="*/ 10721368 w 11015443"/>
              <a:gd name="connsiteY6740" fmla="*/ 8472348 h 8960833"/>
              <a:gd name="connsiteX6741" fmla="*/ 10722890 w 11015443"/>
              <a:gd name="connsiteY6741" fmla="*/ 8474520 h 8960833"/>
              <a:gd name="connsiteX6742" fmla="*/ 10760780 w 11015443"/>
              <a:gd name="connsiteY6742" fmla="*/ 8539076 h 8960833"/>
              <a:gd name="connsiteX6743" fmla="*/ 10760270 w 11015443"/>
              <a:gd name="connsiteY6743" fmla="*/ 8541570 h 8960833"/>
              <a:gd name="connsiteX6744" fmla="*/ 10760434 w 11015443"/>
              <a:gd name="connsiteY6744" fmla="*/ 8538620 h 8960833"/>
              <a:gd name="connsiteX6745" fmla="*/ 10766715 w 11015443"/>
              <a:gd name="connsiteY6745" fmla="*/ 8545714 h 8960833"/>
              <a:gd name="connsiteX6746" fmla="*/ 10765235 w 11015443"/>
              <a:gd name="connsiteY6746" fmla="*/ 8545021 h 8960833"/>
              <a:gd name="connsiteX6747" fmla="*/ 10765073 w 11015443"/>
              <a:gd name="connsiteY6747" fmla="*/ 8544749 h 8960833"/>
              <a:gd name="connsiteX6748" fmla="*/ 10766715 w 11015443"/>
              <a:gd name="connsiteY6748" fmla="*/ 8545714 h 8960833"/>
              <a:gd name="connsiteX6749" fmla="*/ 10536818 w 11015443"/>
              <a:gd name="connsiteY6749" fmla="*/ 8151976 h 8960833"/>
              <a:gd name="connsiteX6750" fmla="*/ 10535082 w 11015443"/>
              <a:gd name="connsiteY6750" fmla="*/ 8152704 h 8960833"/>
              <a:gd name="connsiteX6751" fmla="*/ 10536818 w 11015443"/>
              <a:gd name="connsiteY6751" fmla="*/ 8151976 h 8960833"/>
              <a:gd name="connsiteX6752" fmla="*/ 10546199 w 11015443"/>
              <a:gd name="connsiteY6752" fmla="*/ 8156671 h 8960833"/>
              <a:gd name="connsiteX6753" fmla="*/ 10546481 w 11015443"/>
              <a:gd name="connsiteY6753" fmla="*/ 8159209 h 8960833"/>
              <a:gd name="connsiteX6754" fmla="*/ 10544390 w 11015443"/>
              <a:gd name="connsiteY6754" fmla="*/ 8158706 h 8960833"/>
              <a:gd name="connsiteX6755" fmla="*/ 9650207 w 11015443"/>
              <a:gd name="connsiteY6755" fmla="*/ 6613807 h 8960833"/>
              <a:gd name="connsiteX6756" fmla="*/ 9652003 w 11015443"/>
              <a:gd name="connsiteY6756" fmla="*/ 6621592 h 8960833"/>
              <a:gd name="connsiteX6757" fmla="*/ 9654449 w 11015443"/>
              <a:gd name="connsiteY6757" fmla="*/ 6626077 h 8960833"/>
              <a:gd name="connsiteX6758" fmla="*/ 9654999 w 11015443"/>
              <a:gd name="connsiteY6758" fmla="*/ 6628962 h 8960833"/>
              <a:gd name="connsiteX6759" fmla="*/ 9654941 w 11015443"/>
              <a:gd name="connsiteY6759" fmla="*/ 6632520 h 8960833"/>
              <a:gd name="connsiteX6760" fmla="*/ 9650803 w 11015443"/>
              <a:gd name="connsiteY6760" fmla="*/ 6632208 h 8960833"/>
              <a:gd name="connsiteX6761" fmla="*/ 9654730 w 11015443"/>
              <a:gd name="connsiteY6761" fmla="*/ 6638385 h 8960833"/>
              <a:gd name="connsiteX6762" fmla="*/ 9653526 w 11015443"/>
              <a:gd name="connsiteY6762" fmla="*/ 6640083 h 8960833"/>
              <a:gd name="connsiteX6763" fmla="*/ 9659357 w 11015443"/>
              <a:gd name="connsiteY6763" fmla="*/ 6650472 h 8960833"/>
              <a:gd name="connsiteX6764" fmla="*/ 9656349 w 11015443"/>
              <a:gd name="connsiteY6764" fmla="*/ 6651973 h 8960833"/>
              <a:gd name="connsiteX6765" fmla="*/ 9657333 w 11015443"/>
              <a:gd name="connsiteY6765" fmla="*/ 6658705 h 8960833"/>
              <a:gd name="connsiteX6766" fmla="*/ 9657191 w 11015443"/>
              <a:gd name="connsiteY6766" fmla="*/ 6658294 h 8960833"/>
              <a:gd name="connsiteX6767" fmla="*/ 9656838 w 11015443"/>
              <a:gd name="connsiteY6767" fmla="*/ 6663747 h 8960833"/>
              <a:gd name="connsiteX6768" fmla="*/ 9655710 w 11015443"/>
              <a:gd name="connsiteY6768" fmla="*/ 6666802 h 8960833"/>
              <a:gd name="connsiteX6769" fmla="*/ 9654745 w 11015443"/>
              <a:gd name="connsiteY6769" fmla="*/ 6674210 h 8960833"/>
              <a:gd name="connsiteX6770" fmla="*/ 9655753 w 11015443"/>
              <a:gd name="connsiteY6770" fmla="*/ 6673400 h 8960833"/>
              <a:gd name="connsiteX6771" fmla="*/ 9645850 w 11015443"/>
              <a:gd name="connsiteY6771" fmla="*/ 6708707 h 8960833"/>
              <a:gd name="connsiteX6772" fmla="*/ 9648176 w 11015443"/>
              <a:gd name="connsiteY6772" fmla="*/ 6705237 h 8960833"/>
              <a:gd name="connsiteX6773" fmla="*/ 9646661 w 11015443"/>
              <a:gd name="connsiteY6773" fmla="*/ 6709759 h 8960833"/>
              <a:gd name="connsiteX6774" fmla="*/ 9643288 w 11015443"/>
              <a:gd name="connsiteY6774" fmla="*/ 6715384 h 8960833"/>
              <a:gd name="connsiteX6775" fmla="*/ 9644142 w 11015443"/>
              <a:gd name="connsiteY6775" fmla="*/ 6712834 h 8960833"/>
              <a:gd name="connsiteX6776" fmla="*/ 9639727 w 11015443"/>
              <a:gd name="connsiteY6776" fmla="*/ 6715283 h 8960833"/>
              <a:gd name="connsiteX6777" fmla="*/ 9640615 w 11015443"/>
              <a:gd name="connsiteY6777" fmla="*/ 6716719 h 8960833"/>
              <a:gd name="connsiteX6778" fmla="*/ 9638939 w 11015443"/>
              <a:gd name="connsiteY6778" fmla="*/ 6716888 h 8960833"/>
              <a:gd name="connsiteX6779" fmla="*/ 9639358 w 11015443"/>
              <a:gd name="connsiteY6779" fmla="*/ 6720690 h 8960833"/>
              <a:gd name="connsiteX6780" fmla="*/ 9631762 w 11015443"/>
              <a:gd name="connsiteY6780" fmla="*/ 6728185 h 8960833"/>
              <a:gd name="connsiteX6781" fmla="*/ 9623766 w 11015443"/>
              <a:gd name="connsiteY6781" fmla="*/ 6735820 h 8960833"/>
              <a:gd name="connsiteX6782" fmla="*/ 9629316 w 11015443"/>
              <a:gd name="connsiteY6782" fmla="*/ 6733901 h 8960833"/>
              <a:gd name="connsiteX6783" fmla="*/ 9625378 w 11015443"/>
              <a:gd name="connsiteY6783" fmla="*/ 6736595 h 8960833"/>
              <a:gd name="connsiteX6784" fmla="*/ 9627389 w 11015443"/>
              <a:gd name="connsiteY6784" fmla="*/ 6737232 h 8960833"/>
              <a:gd name="connsiteX6785" fmla="*/ 9607740 w 11015443"/>
              <a:gd name="connsiteY6785" fmla="*/ 6757301 h 8960833"/>
              <a:gd name="connsiteX6786" fmla="*/ 9607614 w 11015443"/>
              <a:gd name="connsiteY6786" fmla="*/ 6756935 h 8960833"/>
              <a:gd name="connsiteX6787" fmla="*/ 9603168 w 11015443"/>
              <a:gd name="connsiteY6787" fmla="*/ 6763341 h 8960833"/>
              <a:gd name="connsiteX6788" fmla="*/ 9602121 w 11015443"/>
              <a:gd name="connsiteY6788" fmla="*/ 6761448 h 8960833"/>
              <a:gd name="connsiteX6789" fmla="*/ 9589541 w 11015443"/>
              <a:gd name="connsiteY6789" fmla="*/ 6773793 h 8960833"/>
              <a:gd name="connsiteX6790" fmla="*/ 9583699 w 11015443"/>
              <a:gd name="connsiteY6790" fmla="*/ 6772276 h 8960833"/>
              <a:gd name="connsiteX6791" fmla="*/ 9577292 w 11015443"/>
              <a:gd name="connsiteY6791" fmla="*/ 6778028 h 8960833"/>
              <a:gd name="connsiteX6792" fmla="*/ 9494793 w 11015443"/>
              <a:gd name="connsiteY6792" fmla="*/ 6831307 h 8960833"/>
              <a:gd name="connsiteX6793" fmla="*/ 9472094 w 11015443"/>
              <a:gd name="connsiteY6793" fmla="*/ 6836079 h 8960833"/>
              <a:gd name="connsiteX6794" fmla="*/ 9471294 w 11015443"/>
              <a:gd name="connsiteY6794" fmla="*/ 6836356 h 8960833"/>
              <a:gd name="connsiteX6795" fmla="*/ 9470752 w 11015443"/>
              <a:gd name="connsiteY6795" fmla="*/ 6836082 h 8960833"/>
              <a:gd name="connsiteX6796" fmla="*/ 9465991 w 11015443"/>
              <a:gd name="connsiteY6796" fmla="*/ 6836395 h 8960833"/>
              <a:gd name="connsiteX6797" fmla="*/ 9465591 w 11015443"/>
              <a:gd name="connsiteY6797" fmla="*/ 6836533 h 8960833"/>
              <a:gd name="connsiteX6798" fmla="*/ 9465191 w 11015443"/>
              <a:gd name="connsiteY6798" fmla="*/ 6836672 h 8960833"/>
              <a:gd name="connsiteX6799" fmla="*/ 9459503 w 11015443"/>
              <a:gd name="connsiteY6799" fmla="*/ 6836896 h 8960833"/>
              <a:gd name="connsiteX6800" fmla="*/ 9458364 w 11015443"/>
              <a:gd name="connsiteY6800" fmla="*/ 6838622 h 8960833"/>
              <a:gd name="connsiteX6801" fmla="*/ 9458703 w 11015443"/>
              <a:gd name="connsiteY6801" fmla="*/ 6837172 h 8960833"/>
              <a:gd name="connsiteX6802" fmla="*/ 9458303 w 11015443"/>
              <a:gd name="connsiteY6802" fmla="*/ 6837311 h 8960833"/>
              <a:gd name="connsiteX6803" fmla="*/ 9454611 w 11015443"/>
              <a:gd name="connsiteY6803" fmla="*/ 6838126 h 8960833"/>
              <a:gd name="connsiteX6804" fmla="*/ 9454741 w 11015443"/>
              <a:gd name="connsiteY6804" fmla="*/ 6837209 h 8960833"/>
              <a:gd name="connsiteX6805" fmla="*/ 9426955 w 11015443"/>
              <a:gd name="connsiteY6805" fmla="*/ 6834872 h 8960833"/>
              <a:gd name="connsiteX6806" fmla="*/ 9423755 w 11015443"/>
              <a:gd name="connsiteY6806" fmla="*/ 6835978 h 8960833"/>
              <a:gd name="connsiteX6807" fmla="*/ 9400426 w 11015443"/>
              <a:gd name="connsiteY6807" fmla="*/ 6828563 h 8960833"/>
              <a:gd name="connsiteX6808" fmla="*/ 9393898 w 11015443"/>
              <a:gd name="connsiteY6808" fmla="*/ 6826360 h 8960833"/>
              <a:gd name="connsiteX6809" fmla="*/ 9380192 w 11015443"/>
              <a:gd name="connsiteY6809" fmla="*/ 6821360 h 8960833"/>
              <a:gd name="connsiteX6810" fmla="*/ 9377196 w 11015443"/>
              <a:gd name="connsiteY6810" fmla="*/ 6824189 h 8960833"/>
              <a:gd name="connsiteX6811" fmla="*/ 9386737 w 11015443"/>
              <a:gd name="connsiteY6811" fmla="*/ 6827503 h 8960833"/>
              <a:gd name="connsiteX6812" fmla="*/ 9377488 w 11015443"/>
              <a:gd name="connsiteY6812" fmla="*/ 6827625 h 8960833"/>
              <a:gd name="connsiteX6813" fmla="*/ 9380277 w 11015443"/>
              <a:gd name="connsiteY6813" fmla="*/ 6825329 h 8960833"/>
              <a:gd name="connsiteX6814" fmla="*/ 9375773 w 11015443"/>
              <a:gd name="connsiteY6814" fmla="*/ 6825092 h 8960833"/>
              <a:gd name="connsiteX6815" fmla="*/ 9374554 w 11015443"/>
              <a:gd name="connsiteY6815" fmla="*/ 6821566 h 8960833"/>
              <a:gd name="connsiteX6816" fmla="*/ 9359601 w 11015443"/>
              <a:gd name="connsiteY6816" fmla="*/ 6811666 h 8960833"/>
              <a:gd name="connsiteX6817" fmla="*/ 9359458 w 11015443"/>
              <a:gd name="connsiteY6817" fmla="*/ 6811253 h 8960833"/>
              <a:gd name="connsiteX6818" fmla="*/ 9355490 w 11015443"/>
              <a:gd name="connsiteY6818" fmla="*/ 6808679 h 8960833"/>
              <a:gd name="connsiteX6819" fmla="*/ 9349666 w 11015443"/>
              <a:gd name="connsiteY6819" fmla="*/ 6811101 h 8960833"/>
              <a:gd name="connsiteX6820" fmla="*/ 9343390 w 11015443"/>
              <a:gd name="connsiteY6820" fmla="*/ 6805737 h 8960833"/>
              <a:gd name="connsiteX6821" fmla="*/ 9340463 w 11015443"/>
              <a:gd name="connsiteY6821" fmla="*/ 6806338 h 8960833"/>
              <a:gd name="connsiteX6822" fmla="*/ 9339229 w 11015443"/>
              <a:gd name="connsiteY6822" fmla="*/ 6802767 h 8960833"/>
              <a:gd name="connsiteX6823" fmla="*/ 9338844 w 11015443"/>
              <a:gd name="connsiteY6823" fmla="*/ 6802789 h 8960833"/>
              <a:gd name="connsiteX6824" fmla="*/ 9336210 w 11015443"/>
              <a:gd name="connsiteY6824" fmla="*/ 6802939 h 8960833"/>
              <a:gd name="connsiteX6825" fmla="*/ 9339490 w 11015443"/>
              <a:gd name="connsiteY6825" fmla="*/ 6800933 h 8960833"/>
              <a:gd name="connsiteX6826" fmla="*/ 9342548 w 11015443"/>
              <a:gd name="connsiteY6826" fmla="*/ 6799416 h 8960833"/>
              <a:gd name="connsiteX6827" fmla="*/ 9338502 w 11015443"/>
              <a:gd name="connsiteY6827" fmla="*/ 6795483 h 8960833"/>
              <a:gd name="connsiteX6828" fmla="*/ 9337844 w 11015443"/>
              <a:gd name="connsiteY6828" fmla="*/ 6796172 h 8960833"/>
              <a:gd name="connsiteX6829" fmla="*/ 9337175 w 11015443"/>
              <a:gd name="connsiteY6829" fmla="*/ 6795532 h 8960833"/>
              <a:gd name="connsiteX6830" fmla="*/ 9338233 w 11015443"/>
              <a:gd name="connsiteY6830" fmla="*/ 6794705 h 8960833"/>
              <a:gd name="connsiteX6831" fmla="*/ 9334637 w 11015443"/>
              <a:gd name="connsiteY6831" fmla="*/ 6790618 h 8960833"/>
              <a:gd name="connsiteX6832" fmla="*/ 9329145 w 11015443"/>
              <a:gd name="connsiteY6832" fmla="*/ 6799179 h 8960833"/>
              <a:gd name="connsiteX6833" fmla="*/ 9326829 w 11015443"/>
              <a:gd name="connsiteY6833" fmla="*/ 6793778 h 8960833"/>
              <a:gd name="connsiteX6834" fmla="*/ 9322964 w 11015443"/>
              <a:gd name="connsiteY6834" fmla="*/ 6788911 h 8960833"/>
              <a:gd name="connsiteX6835" fmla="*/ 9318918 w 11015443"/>
              <a:gd name="connsiteY6835" fmla="*/ 6784980 h 8960833"/>
              <a:gd name="connsiteX6836" fmla="*/ 9321741 w 11015443"/>
              <a:gd name="connsiteY6836" fmla="*/ 6786669 h 8960833"/>
              <a:gd name="connsiteX6837" fmla="*/ 9316664 w 11015443"/>
              <a:gd name="connsiteY6837" fmla="*/ 6780889 h 8960833"/>
              <a:gd name="connsiteX6838" fmla="*/ 9322564 w 11015443"/>
              <a:gd name="connsiteY6838" fmla="*/ 6778849 h 8960833"/>
              <a:gd name="connsiteX6839" fmla="*/ 9315607 w 11015443"/>
              <a:gd name="connsiteY6839" fmla="*/ 6771516 h 8960833"/>
              <a:gd name="connsiteX6840" fmla="*/ 9309638 w 11015443"/>
              <a:gd name="connsiteY6840" fmla="*/ 6769632 h 8960833"/>
              <a:gd name="connsiteX6841" fmla="*/ 9317276 w 11015443"/>
              <a:gd name="connsiteY6841" fmla="*/ 6778935 h 8960833"/>
              <a:gd name="connsiteX6842" fmla="*/ 9309050 w 11015443"/>
              <a:gd name="connsiteY6842" fmla="*/ 6774244 h 8960833"/>
              <a:gd name="connsiteX6843" fmla="*/ 9305761 w 11015443"/>
              <a:gd name="connsiteY6843" fmla="*/ 6763437 h 8960833"/>
              <a:gd name="connsiteX6844" fmla="*/ 9308673 w 11015443"/>
              <a:gd name="connsiteY6844" fmla="*/ 6766839 h 8960833"/>
              <a:gd name="connsiteX6845" fmla="*/ 9308500 w 11015443"/>
              <a:gd name="connsiteY6845" fmla="*/ 6761158 h 8960833"/>
              <a:gd name="connsiteX6846" fmla="*/ 9312753 w 11015443"/>
              <a:gd name="connsiteY6846" fmla="*/ 6764557 h 8960833"/>
              <a:gd name="connsiteX6847" fmla="*/ 9318350 w 11015443"/>
              <a:gd name="connsiteY6847" fmla="*/ 6767954 h 8960833"/>
              <a:gd name="connsiteX6848" fmla="*/ 9319961 w 11015443"/>
              <a:gd name="connsiteY6848" fmla="*/ 6768729 h 8960833"/>
              <a:gd name="connsiteX6849" fmla="*/ 9317222 w 11015443"/>
              <a:gd name="connsiteY6849" fmla="*/ 6760808 h 8960833"/>
              <a:gd name="connsiteX6850" fmla="*/ 9316680 w 11015443"/>
              <a:gd name="connsiteY6850" fmla="*/ 6760534 h 8960833"/>
              <a:gd name="connsiteX6851" fmla="*/ 9308688 w 11015443"/>
              <a:gd name="connsiteY6851" fmla="*/ 6756684 h 8960833"/>
              <a:gd name="connsiteX6852" fmla="*/ 9314753 w 11015443"/>
              <a:gd name="connsiteY6852" fmla="*/ 6753665 h 8960833"/>
              <a:gd name="connsiteX6853" fmla="*/ 9312849 w 11015443"/>
              <a:gd name="connsiteY6853" fmla="*/ 6749453 h 8960833"/>
              <a:gd name="connsiteX6854" fmla="*/ 9310157 w 11015443"/>
              <a:gd name="connsiteY6854" fmla="*/ 6746848 h 8960833"/>
              <a:gd name="connsiteX6855" fmla="*/ 9307069 w 11015443"/>
              <a:gd name="connsiteY6855" fmla="*/ 6739048 h 8960833"/>
              <a:gd name="connsiteX6856" fmla="*/ 9305892 w 11015443"/>
              <a:gd name="connsiteY6856" fmla="*/ 6742120 h 8960833"/>
              <a:gd name="connsiteX6857" fmla="*/ 9305646 w 11015443"/>
              <a:gd name="connsiteY6857" fmla="*/ 6733799 h 8960833"/>
              <a:gd name="connsiteX6858" fmla="*/ 9311207 w 11015443"/>
              <a:gd name="connsiteY6858" fmla="*/ 6733208 h 8960833"/>
              <a:gd name="connsiteX6859" fmla="*/ 9307669 w 11015443"/>
              <a:gd name="connsiteY6859" fmla="*/ 6725564 h 8960833"/>
              <a:gd name="connsiteX6860" fmla="*/ 9312761 w 11015443"/>
              <a:gd name="connsiteY6860" fmla="*/ 6727341 h 8960833"/>
              <a:gd name="connsiteX6861" fmla="*/ 9308188 w 11015443"/>
              <a:gd name="connsiteY6861" fmla="*/ 6723180 h 8960833"/>
              <a:gd name="connsiteX6862" fmla="*/ 9314984 w 11015443"/>
              <a:gd name="connsiteY6862" fmla="*/ 6715961 h 8960833"/>
              <a:gd name="connsiteX6863" fmla="*/ 9310096 w 11015443"/>
              <a:gd name="connsiteY6863" fmla="*/ 6715908 h 8960833"/>
              <a:gd name="connsiteX6864" fmla="*/ 9312388 w 11015443"/>
              <a:gd name="connsiteY6864" fmla="*/ 6708452 h 8960833"/>
              <a:gd name="connsiteX6865" fmla="*/ 9319207 w 11015443"/>
              <a:gd name="connsiteY6865" fmla="*/ 6714091 h 8960833"/>
              <a:gd name="connsiteX6866" fmla="*/ 9320641 w 11015443"/>
              <a:gd name="connsiteY6866" fmla="*/ 6710468 h 8960833"/>
              <a:gd name="connsiteX6867" fmla="*/ 9319961 w 11015443"/>
              <a:gd name="connsiteY6867" fmla="*/ 6708500 h 8960833"/>
              <a:gd name="connsiteX6868" fmla="*/ 9316684 w 11015443"/>
              <a:gd name="connsiteY6868" fmla="*/ 6699022 h 8960833"/>
              <a:gd name="connsiteX6869" fmla="*/ 9320537 w 11015443"/>
              <a:gd name="connsiteY6869" fmla="*/ 6702559 h 8960833"/>
              <a:gd name="connsiteX6870" fmla="*/ 9322149 w 11015443"/>
              <a:gd name="connsiteY6870" fmla="*/ 6693134 h 8960833"/>
              <a:gd name="connsiteX6871" fmla="*/ 9329329 w 11015443"/>
              <a:gd name="connsiteY6871" fmla="*/ 6682231 h 8960833"/>
              <a:gd name="connsiteX6872" fmla="*/ 9331242 w 11015443"/>
              <a:gd name="connsiteY6872" fmla="*/ 6681469 h 8960833"/>
              <a:gd name="connsiteX6873" fmla="*/ 9333910 w 11015443"/>
              <a:gd name="connsiteY6873" fmla="*/ 6677125 h 8960833"/>
              <a:gd name="connsiteX6874" fmla="*/ 9333248 w 11015443"/>
              <a:gd name="connsiteY6874" fmla="*/ 6679097 h 8960833"/>
              <a:gd name="connsiteX6875" fmla="*/ 9338294 w 11015443"/>
              <a:gd name="connsiteY6875" fmla="*/ 6669408 h 8960833"/>
              <a:gd name="connsiteX6876" fmla="*/ 9337048 w 11015443"/>
              <a:gd name="connsiteY6876" fmla="*/ 6674708 h 8960833"/>
              <a:gd name="connsiteX6877" fmla="*/ 9340467 w 11015443"/>
              <a:gd name="connsiteY6877" fmla="*/ 6664197 h 8960833"/>
              <a:gd name="connsiteX6878" fmla="*/ 9345216 w 11015443"/>
              <a:gd name="connsiteY6878" fmla="*/ 6662554 h 8960833"/>
              <a:gd name="connsiteX6879" fmla="*/ 9349524 w 11015443"/>
              <a:gd name="connsiteY6879" fmla="*/ 6654452 h 8960833"/>
              <a:gd name="connsiteX6880" fmla="*/ 9351886 w 11015443"/>
              <a:gd name="connsiteY6880" fmla="*/ 6654969 h 8960833"/>
              <a:gd name="connsiteX6881" fmla="*/ 9344078 w 11015443"/>
              <a:gd name="connsiteY6881" fmla="*/ 6664281 h 8960833"/>
              <a:gd name="connsiteX6882" fmla="*/ 9348343 w 11015443"/>
              <a:gd name="connsiteY6882" fmla="*/ 6669009 h 8960833"/>
              <a:gd name="connsiteX6883" fmla="*/ 9356331 w 11015443"/>
              <a:gd name="connsiteY6883" fmla="*/ 6648562 h 8960833"/>
              <a:gd name="connsiteX6884" fmla="*/ 9363677 w 11015443"/>
              <a:gd name="connsiteY6884" fmla="*/ 6644229 h 8960833"/>
              <a:gd name="connsiteX6885" fmla="*/ 9363265 w 11015443"/>
              <a:gd name="connsiteY6885" fmla="*/ 6643038 h 8960833"/>
              <a:gd name="connsiteX6886" fmla="*/ 9366362 w 11015443"/>
              <a:gd name="connsiteY6886" fmla="*/ 6644223 h 8960833"/>
              <a:gd name="connsiteX6887" fmla="*/ 9366958 w 11015443"/>
              <a:gd name="connsiteY6887" fmla="*/ 6642223 h 8960833"/>
              <a:gd name="connsiteX6888" fmla="*/ 9367369 w 11015443"/>
              <a:gd name="connsiteY6888" fmla="*/ 6643414 h 8960833"/>
              <a:gd name="connsiteX6889" fmla="*/ 9368415 w 11015443"/>
              <a:gd name="connsiteY6889" fmla="*/ 6641258 h 8960833"/>
              <a:gd name="connsiteX6890" fmla="*/ 9369931 w 11015443"/>
              <a:gd name="connsiteY6890" fmla="*/ 6646937 h 8960833"/>
              <a:gd name="connsiteX6891" fmla="*/ 9367454 w 11015443"/>
              <a:gd name="connsiteY6891" fmla="*/ 6647383 h 8960833"/>
              <a:gd name="connsiteX6892" fmla="*/ 9368004 w 11015443"/>
              <a:gd name="connsiteY6892" fmla="*/ 6650269 h 8960833"/>
              <a:gd name="connsiteX6893" fmla="*/ 9370342 w 11015443"/>
              <a:gd name="connsiteY6893" fmla="*/ 6648127 h 8960833"/>
              <a:gd name="connsiteX6894" fmla="*/ 9370331 w 11015443"/>
              <a:gd name="connsiteY6894" fmla="*/ 6646799 h 8960833"/>
              <a:gd name="connsiteX6895" fmla="*/ 9371273 w 11015443"/>
              <a:gd name="connsiteY6895" fmla="*/ 6646934 h 8960833"/>
              <a:gd name="connsiteX6896" fmla="*/ 9371142 w 11015443"/>
              <a:gd name="connsiteY6896" fmla="*/ 6647851 h 8960833"/>
              <a:gd name="connsiteX6897" fmla="*/ 9372215 w 11015443"/>
              <a:gd name="connsiteY6897" fmla="*/ 6647070 h 8960833"/>
              <a:gd name="connsiteX6898" fmla="*/ 9371416 w 11015443"/>
              <a:gd name="connsiteY6898" fmla="*/ 6647346 h 8960833"/>
              <a:gd name="connsiteX6899" fmla="*/ 9370896 w 11015443"/>
              <a:gd name="connsiteY6899" fmla="*/ 6639530 h 8960833"/>
              <a:gd name="connsiteX6900" fmla="*/ 9371251 w 11015443"/>
              <a:gd name="connsiteY6900" fmla="*/ 6639407 h 8960833"/>
              <a:gd name="connsiteX6901" fmla="*/ 9375646 w 11015443"/>
              <a:gd name="connsiteY6901" fmla="*/ 6637887 h 8960833"/>
              <a:gd name="connsiteX6902" fmla="*/ 9381607 w 11015443"/>
              <a:gd name="connsiteY6902" fmla="*/ 6626958 h 8960833"/>
              <a:gd name="connsiteX6903" fmla="*/ 9383230 w 11015443"/>
              <a:gd name="connsiteY6903" fmla="*/ 6629063 h 8960833"/>
              <a:gd name="connsiteX6904" fmla="*/ 9394387 w 11015443"/>
              <a:gd name="connsiteY6904" fmla="*/ 6621669 h 8960833"/>
              <a:gd name="connsiteX6905" fmla="*/ 9395683 w 11015443"/>
              <a:gd name="connsiteY6905" fmla="*/ 6616351 h 8960833"/>
              <a:gd name="connsiteX6906" fmla="*/ 9396702 w 11015443"/>
              <a:gd name="connsiteY6906" fmla="*/ 6616870 h 8960833"/>
              <a:gd name="connsiteX6907" fmla="*/ 9397752 w 11015443"/>
              <a:gd name="connsiteY6907" fmla="*/ 6613431 h 8960833"/>
              <a:gd name="connsiteX6908" fmla="*/ 9399633 w 11015443"/>
              <a:gd name="connsiteY6908" fmla="*/ 6614986 h 8960833"/>
              <a:gd name="connsiteX6909" fmla="*/ 9410509 w 11015443"/>
              <a:gd name="connsiteY6909" fmla="*/ 6605485 h 8960833"/>
              <a:gd name="connsiteX6910" fmla="*/ 9410955 w 11015443"/>
              <a:gd name="connsiteY6910" fmla="*/ 6600461 h 8960833"/>
              <a:gd name="connsiteX6911" fmla="*/ 9417728 w 11015443"/>
              <a:gd name="connsiteY6911" fmla="*/ 6600785 h 8960833"/>
              <a:gd name="connsiteX6912" fmla="*/ 9420174 w 11015443"/>
              <a:gd name="connsiteY6912" fmla="*/ 6595069 h 8960833"/>
              <a:gd name="connsiteX6913" fmla="*/ 9421381 w 11015443"/>
              <a:gd name="connsiteY6913" fmla="*/ 6597266 h 8960833"/>
              <a:gd name="connsiteX6914" fmla="*/ 9427073 w 11015443"/>
              <a:gd name="connsiteY6914" fmla="*/ 6595760 h 8960833"/>
              <a:gd name="connsiteX6915" fmla="*/ 9431685 w 11015443"/>
              <a:gd name="connsiteY6915" fmla="*/ 6592423 h 8960833"/>
              <a:gd name="connsiteX6916" fmla="*/ 9424347 w 11015443"/>
              <a:gd name="connsiteY6916" fmla="*/ 6589168 h 8960833"/>
              <a:gd name="connsiteX6917" fmla="*/ 9435677 w 11015443"/>
              <a:gd name="connsiteY6917" fmla="*/ 6587455 h 8960833"/>
              <a:gd name="connsiteX6918" fmla="*/ 9432538 w 11015443"/>
              <a:gd name="connsiteY6918" fmla="*/ 6589872 h 8960833"/>
              <a:gd name="connsiteX6919" fmla="*/ 9444387 w 11015443"/>
              <a:gd name="connsiteY6919" fmla="*/ 6585775 h 8960833"/>
              <a:gd name="connsiteX6920" fmla="*/ 9441530 w 11015443"/>
              <a:gd name="connsiteY6920" fmla="*/ 6590301 h 8960833"/>
              <a:gd name="connsiteX6921" fmla="*/ 9444799 w 11015443"/>
              <a:gd name="connsiteY6921" fmla="*/ 6586967 h 8960833"/>
              <a:gd name="connsiteX6922" fmla="*/ 9444861 w 11015443"/>
              <a:gd name="connsiteY6922" fmla="*/ 6588278 h 8960833"/>
              <a:gd name="connsiteX6923" fmla="*/ 9448119 w 11015443"/>
              <a:gd name="connsiteY6923" fmla="*/ 6583615 h 8960833"/>
              <a:gd name="connsiteX6924" fmla="*/ 9455206 w 11015443"/>
              <a:gd name="connsiteY6924" fmla="*/ 6579831 h 8960833"/>
              <a:gd name="connsiteX6925" fmla="*/ 9455075 w 11015443"/>
              <a:gd name="connsiteY6925" fmla="*/ 6580748 h 8960833"/>
              <a:gd name="connsiteX6926" fmla="*/ 9459145 w 11015443"/>
              <a:gd name="connsiteY6926" fmla="*/ 6577138 h 8960833"/>
              <a:gd name="connsiteX6927" fmla="*/ 9459550 w 11015443"/>
              <a:gd name="connsiteY6927" fmla="*/ 6577248 h 8960833"/>
              <a:gd name="connsiteX6928" fmla="*/ 9462049 w 11015443"/>
              <a:gd name="connsiteY6928" fmla="*/ 6577928 h 8960833"/>
              <a:gd name="connsiteX6929" fmla="*/ 9470713 w 11015443"/>
              <a:gd name="connsiteY6929" fmla="*/ 6570934 h 8960833"/>
              <a:gd name="connsiteX6930" fmla="*/ 9469256 w 11015443"/>
              <a:gd name="connsiteY6930" fmla="*/ 6571899 h 8960833"/>
              <a:gd name="connsiteX6931" fmla="*/ 9472067 w 11015443"/>
              <a:gd name="connsiteY6931" fmla="*/ 6572260 h 8960833"/>
              <a:gd name="connsiteX6932" fmla="*/ 9481059 w 11015443"/>
              <a:gd name="connsiteY6932" fmla="*/ 6562487 h 8960833"/>
              <a:gd name="connsiteX6933" fmla="*/ 9477944 w 11015443"/>
              <a:gd name="connsiteY6933" fmla="*/ 6567562 h 8960833"/>
              <a:gd name="connsiteX6934" fmla="*/ 9482128 w 11015443"/>
              <a:gd name="connsiteY6934" fmla="*/ 6567741 h 8960833"/>
              <a:gd name="connsiteX6935" fmla="*/ 9478224 w 11015443"/>
              <a:gd name="connsiteY6935" fmla="*/ 6569670 h 8960833"/>
              <a:gd name="connsiteX6936" fmla="*/ 9482432 w 11015443"/>
              <a:gd name="connsiteY6936" fmla="*/ 6567754 h 8960833"/>
              <a:gd name="connsiteX6937" fmla="*/ 9482128 w 11015443"/>
              <a:gd name="connsiteY6937" fmla="*/ 6567741 h 8960833"/>
              <a:gd name="connsiteX6938" fmla="*/ 9490319 w 11015443"/>
              <a:gd name="connsiteY6938" fmla="*/ 6563694 h 8960833"/>
              <a:gd name="connsiteX6939" fmla="*/ 9495154 w 11015443"/>
              <a:gd name="connsiteY6939" fmla="*/ 6566021 h 8960833"/>
              <a:gd name="connsiteX6940" fmla="*/ 9497200 w 11015443"/>
              <a:gd name="connsiteY6940" fmla="*/ 6560444 h 8960833"/>
              <a:gd name="connsiteX6941" fmla="*/ 9501442 w 11015443"/>
              <a:gd name="connsiteY6941" fmla="*/ 6562514 h 8960833"/>
              <a:gd name="connsiteX6942" fmla="*/ 9517715 w 11015443"/>
              <a:gd name="connsiteY6942" fmla="*/ 6559554 h 8960833"/>
              <a:gd name="connsiteX6943" fmla="*/ 9519522 w 11015443"/>
              <a:gd name="connsiteY6943" fmla="*/ 6558468 h 8960833"/>
              <a:gd name="connsiteX6944" fmla="*/ 9535667 w 11015443"/>
              <a:gd name="connsiteY6944" fmla="*/ 6555142 h 8960833"/>
              <a:gd name="connsiteX6945" fmla="*/ 9538709 w 11015443"/>
              <a:gd name="connsiteY6945" fmla="*/ 6557627 h 8960833"/>
              <a:gd name="connsiteX6946" fmla="*/ 9546336 w 11015443"/>
              <a:gd name="connsiteY6946" fmla="*/ 6555400 h 8960833"/>
              <a:gd name="connsiteX6947" fmla="*/ 9542551 w 11015443"/>
              <a:gd name="connsiteY6947" fmla="*/ 6559835 h 8960833"/>
              <a:gd name="connsiteX6948" fmla="*/ 9547828 w 11015443"/>
              <a:gd name="connsiteY6948" fmla="*/ 6558421 h 8960833"/>
              <a:gd name="connsiteX6949" fmla="*/ 9547232 w 11015443"/>
              <a:gd name="connsiteY6949" fmla="*/ 6560421 h 8960833"/>
              <a:gd name="connsiteX6950" fmla="*/ 9555532 w 11015443"/>
              <a:gd name="connsiteY6950" fmla="*/ 6557552 h 8960833"/>
              <a:gd name="connsiteX6951" fmla="*/ 9553120 w 11015443"/>
              <a:gd name="connsiteY6951" fmla="*/ 6557053 h 8960833"/>
              <a:gd name="connsiteX6952" fmla="*/ 9562654 w 11015443"/>
              <a:gd name="connsiteY6952" fmla="*/ 6557755 h 8960833"/>
              <a:gd name="connsiteX6953" fmla="*/ 9561116 w 11015443"/>
              <a:gd name="connsiteY6953" fmla="*/ 6559619 h 8960833"/>
              <a:gd name="connsiteX6954" fmla="*/ 9556081 w 11015443"/>
              <a:gd name="connsiteY6954" fmla="*/ 6560437 h 8960833"/>
              <a:gd name="connsiteX6955" fmla="*/ 9560197 w 11015443"/>
              <a:gd name="connsiteY6955" fmla="*/ 6562141 h 8960833"/>
              <a:gd name="connsiteX6956" fmla="*/ 9565192 w 11015443"/>
              <a:gd name="connsiteY6956" fmla="*/ 6558620 h 8960833"/>
              <a:gd name="connsiteX6957" fmla="*/ 9575669 w 11015443"/>
              <a:gd name="connsiteY6957" fmla="*/ 6559458 h 8960833"/>
              <a:gd name="connsiteX6958" fmla="*/ 9574207 w 11015443"/>
              <a:gd name="connsiteY6958" fmla="*/ 6561706 h 8960833"/>
              <a:gd name="connsiteX6959" fmla="*/ 9578711 w 11015443"/>
              <a:gd name="connsiteY6959" fmla="*/ 6561943 h 8960833"/>
              <a:gd name="connsiteX6960" fmla="*/ 9574888 w 11015443"/>
              <a:gd name="connsiteY6960" fmla="*/ 6563675 h 8960833"/>
              <a:gd name="connsiteX6961" fmla="*/ 9585895 w 11015443"/>
              <a:gd name="connsiteY6961" fmla="*/ 6563458 h 8960833"/>
              <a:gd name="connsiteX6962" fmla="*/ 9585234 w 11015443"/>
              <a:gd name="connsiteY6962" fmla="*/ 6565429 h 8960833"/>
              <a:gd name="connsiteX6963" fmla="*/ 9592949 w 11015443"/>
              <a:gd name="connsiteY6963" fmla="*/ 6565889 h 8960833"/>
              <a:gd name="connsiteX6964" fmla="*/ 9596087 w 11015443"/>
              <a:gd name="connsiteY6964" fmla="*/ 6563471 h 8960833"/>
              <a:gd name="connsiteX6965" fmla="*/ 9601679 w 11015443"/>
              <a:gd name="connsiteY6965" fmla="*/ 6568150 h 8960833"/>
              <a:gd name="connsiteX6966" fmla="*/ 9599644 w 11015443"/>
              <a:gd name="connsiteY6966" fmla="*/ 6564855 h 8960833"/>
              <a:gd name="connsiteX6967" fmla="*/ 9613951 w 11015443"/>
              <a:gd name="connsiteY6967" fmla="*/ 6576773 h 8960833"/>
              <a:gd name="connsiteX6968" fmla="*/ 9610951 w 11015443"/>
              <a:gd name="connsiteY6968" fmla="*/ 6570685 h 8960833"/>
              <a:gd name="connsiteX6969" fmla="*/ 9621520 w 11015443"/>
              <a:gd name="connsiteY6969" fmla="*/ 6578103 h 8960833"/>
              <a:gd name="connsiteX6970" fmla="*/ 9617651 w 11015443"/>
              <a:gd name="connsiteY6970" fmla="*/ 6578570 h 8960833"/>
              <a:gd name="connsiteX6971" fmla="*/ 9621817 w 11015443"/>
              <a:gd name="connsiteY6971" fmla="*/ 6580257 h 8960833"/>
              <a:gd name="connsiteX6972" fmla="*/ 9620485 w 11015443"/>
              <a:gd name="connsiteY6972" fmla="*/ 6581588 h 8960833"/>
              <a:gd name="connsiteX6973" fmla="*/ 9627151 w 11015443"/>
              <a:gd name="connsiteY6973" fmla="*/ 6585486 h 8960833"/>
              <a:gd name="connsiteX6974" fmla="*/ 9632862 w 11015443"/>
              <a:gd name="connsiteY6974" fmla="*/ 6587920 h 8960833"/>
              <a:gd name="connsiteX6975" fmla="*/ 9636519 w 11015443"/>
              <a:gd name="connsiteY6975" fmla="*/ 6593319 h 8960833"/>
              <a:gd name="connsiteX6976" fmla="*/ 9629970 w 11015443"/>
              <a:gd name="connsiteY6976" fmla="*/ 6588459 h 8960833"/>
              <a:gd name="connsiteX6977" fmla="*/ 9624751 w 11015443"/>
              <a:gd name="connsiteY6977" fmla="*/ 6586316 h 8960833"/>
              <a:gd name="connsiteX6978" fmla="*/ 9628923 w 11015443"/>
              <a:gd name="connsiteY6978" fmla="*/ 6590614 h 8960833"/>
              <a:gd name="connsiteX6979" fmla="*/ 9624551 w 11015443"/>
              <a:gd name="connsiteY6979" fmla="*/ 6589461 h 8960833"/>
              <a:gd name="connsiteX6980" fmla="*/ 9630827 w 11015443"/>
              <a:gd name="connsiteY6980" fmla="*/ 6594825 h 8960833"/>
              <a:gd name="connsiteX6981" fmla="*/ 9636823 w 11015443"/>
              <a:gd name="connsiteY6981" fmla="*/ 6598083 h 8960833"/>
              <a:gd name="connsiteX6982" fmla="*/ 9631616 w 11015443"/>
              <a:gd name="connsiteY6982" fmla="*/ 6593220 h 8960833"/>
              <a:gd name="connsiteX6983" fmla="*/ 9637550 w 11015443"/>
              <a:gd name="connsiteY6983" fmla="*/ 6595167 h 8960833"/>
              <a:gd name="connsiteX6984" fmla="*/ 9640780 w 11015443"/>
              <a:gd name="connsiteY6984" fmla="*/ 6599329 h 8960833"/>
              <a:gd name="connsiteX6985" fmla="*/ 9643484 w 11015443"/>
              <a:gd name="connsiteY6985" fmla="*/ 6603264 h 8960833"/>
              <a:gd name="connsiteX6986" fmla="*/ 9642146 w 11015443"/>
              <a:gd name="connsiteY6986" fmla="*/ 6601984 h 8960833"/>
              <a:gd name="connsiteX6987" fmla="*/ 9644611 w 11015443"/>
              <a:gd name="connsiteY6987" fmla="*/ 6610410 h 8960833"/>
              <a:gd name="connsiteX6988" fmla="*/ 9644307 w 11015443"/>
              <a:gd name="connsiteY6988" fmla="*/ 6615846 h 8960833"/>
              <a:gd name="connsiteX6989" fmla="*/ 9647104 w 11015443"/>
              <a:gd name="connsiteY6989" fmla="*/ 6620210 h 8960833"/>
              <a:gd name="connsiteX6990" fmla="*/ 9649515 w 11015443"/>
              <a:gd name="connsiteY6990" fmla="*/ 6620710 h 8960833"/>
              <a:gd name="connsiteX6991" fmla="*/ 9650207 w 11015443"/>
              <a:gd name="connsiteY6991" fmla="*/ 6613807 h 8960833"/>
              <a:gd name="connsiteX6992" fmla="*/ 10490262 w 11015443"/>
              <a:gd name="connsiteY6992" fmla="*/ 8044305 h 8960833"/>
              <a:gd name="connsiteX6993" fmla="*/ 10490210 w 11015443"/>
              <a:gd name="connsiteY6993" fmla="*/ 8047972 h 8960833"/>
              <a:gd name="connsiteX6994" fmla="*/ 10487587 w 11015443"/>
              <a:gd name="connsiteY6994" fmla="*/ 8050349 h 8960833"/>
              <a:gd name="connsiteX6995" fmla="*/ 10487959 w 11015443"/>
              <a:gd name="connsiteY6995" fmla="*/ 8043674 h 8960833"/>
              <a:gd name="connsiteX6996" fmla="*/ 10490262 w 11015443"/>
              <a:gd name="connsiteY6996" fmla="*/ 8044305 h 8960833"/>
              <a:gd name="connsiteX6997" fmla="*/ 10792859 w 11015443"/>
              <a:gd name="connsiteY6997" fmla="*/ 8557650 h 8960833"/>
              <a:gd name="connsiteX6998" fmla="*/ 10788805 w 11015443"/>
              <a:gd name="connsiteY6998" fmla="*/ 8555290 h 8960833"/>
              <a:gd name="connsiteX6999" fmla="*/ 10792859 w 11015443"/>
              <a:gd name="connsiteY6999" fmla="*/ 8557650 h 8960833"/>
              <a:gd name="connsiteX7000" fmla="*/ 10583480 w 11015443"/>
              <a:gd name="connsiteY7000" fmla="*/ 8178883 h 8960833"/>
              <a:gd name="connsiteX7001" fmla="*/ 10580268 w 11015443"/>
              <a:gd name="connsiteY7001" fmla="*/ 8176618 h 8960833"/>
              <a:gd name="connsiteX7002" fmla="*/ 10582681 w 11015443"/>
              <a:gd name="connsiteY7002" fmla="*/ 8178014 h 8960833"/>
              <a:gd name="connsiteX7003" fmla="*/ 10643676 w 11015443"/>
              <a:gd name="connsiteY7003" fmla="*/ 8279854 h 8960833"/>
              <a:gd name="connsiteX7004" fmla="*/ 10643189 w 11015443"/>
              <a:gd name="connsiteY7004" fmla="*/ 8280705 h 8960833"/>
              <a:gd name="connsiteX7005" fmla="*/ 10642715 w 11015443"/>
              <a:gd name="connsiteY7005" fmla="*/ 8280872 h 8960833"/>
              <a:gd name="connsiteX7006" fmla="*/ 10767724 w 11015443"/>
              <a:gd name="connsiteY7006" fmla="*/ 8482888 h 8960833"/>
              <a:gd name="connsiteX7007" fmla="*/ 10763597 w 11015443"/>
              <a:gd name="connsiteY7007" fmla="*/ 8481833 h 8960833"/>
              <a:gd name="connsiteX7008" fmla="*/ 10766478 w 11015443"/>
              <a:gd name="connsiteY7008" fmla="*/ 8482430 h 8960833"/>
              <a:gd name="connsiteX7009" fmla="*/ 10650810 w 11015443"/>
              <a:gd name="connsiteY7009" fmla="*/ 8272299 h 8960833"/>
              <a:gd name="connsiteX7010" fmla="*/ 10643676 w 11015443"/>
              <a:gd name="connsiteY7010" fmla="*/ 8279854 h 8960833"/>
              <a:gd name="connsiteX7011" fmla="*/ 10648297 w 11015443"/>
              <a:gd name="connsiteY7011" fmla="*/ 8271771 h 8960833"/>
              <a:gd name="connsiteX7012" fmla="*/ 10650810 w 11015443"/>
              <a:gd name="connsiteY7012" fmla="*/ 8272299 h 8960833"/>
              <a:gd name="connsiteX7013" fmla="*/ 10901455 w 11015443"/>
              <a:gd name="connsiteY7013" fmla="*/ 8655014 h 8960833"/>
              <a:gd name="connsiteX7014" fmla="*/ 10904034 w 11015443"/>
              <a:gd name="connsiteY7014" fmla="*/ 8661028 h 8960833"/>
              <a:gd name="connsiteX7015" fmla="*/ 10893641 w 11015443"/>
              <a:gd name="connsiteY7015" fmla="*/ 8651668 h 8960833"/>
              <a:gd name="connsiteX7016" fmla="*/ 10896766 w 11015443"/>
              <a:gd name="connsiteY7016" fmla="*/ 8656452 h 8960833"/>
              <a:gd name="connsiteX7017" fmla="*/ 10892687 w 11015443"/>
              <a:gd name="connsiteY7017" fmla="*/ 8654526 h 8960833"/>
              <a:gd name="connsiteX7018" fmla="*/ 10903377 w 11015443"/>
              <a:gd name="connsiteY7018" fmla="*/ 8665213 h 8960833"/>
              <a:gd name="connsiteX7019" fmla="*/ 10898685 w 11015443"/>
              <a:gd name="connsiteY7019" fmla="*/ 8659081 h 8960833"/>
              <a:gd name="connsiteX7020" fmla="*/ 10904411 w 11015443"/>
              <a:gd name="connsiteY7020" fmla="*/ 8661875 h 8960833"/>
              <a:gd name="connsiteX7021" fmla="*/ 10908938 w 11015443"/>
              <a:gd name="connsiteY7021" fmla="*/ 8670958 h 8960833"/>
              <a:gd name="connsiteX7022" fmla="*/ 10908164 w 11015443"/>
              <a:gd name="connsiteY7022" fmla="*/ 8669653 h 8960833"/>
              <a:gd name="connsiteX7023" fmla="*/ 10908919 w 11015443"/>
              <a:gd name="connsiteY7023" fmla="*/ 8678914 h 8960833"/>
              <a:gd name="connsiteX7024" fmla="*/ 10907772 w 11015443"/>
              <a:gd name="connsiteY7024" fmla="*/ 8684284 h 8960833"/>
              <a:gd name="connsiteX7025" fmla="*/ 10909552 w 11015443"/>
              <a:gd name="connsiteY7025" fmla="*/ 8689429 h 8960833"/>
              <a:gd name="connsiteX7026" fmla="*/ 10911595 w 11015443"/>
              <a:gd name="connsiteY7026" fmla="*/ 8690805 h 8960833"/>
              <a:gd name="connsiteX7027" fmla="*/ 10911382 w 11015443"/>
              <a:gd name="connsiteY7027" fmla="*/ 8687008 h 8960833"/>
              <a:gd name="connsiteX7028" fmla="*/ 10913657 w 11015443"/>
              <a:gd name="connsiteY7028" fmla="*/ 8684224 h 8960833"/>
              <a:gd name="connsiteX7029" fmla="*/ 10913616 w 11015443"/>
              <a:gd name="connsiteY7029" fmla="*/ 8692567 h 8960833"/>
              <a:gd name="connsiteX7030" fmla="*/ 10914526 w 11015443"/>
              <a:gd name="connsiteY7030" fmla="*/ 8698100 h 8960833"/>
              <a:gd name="connsiteX7031" fmla="*/ 10913288 w 11015443"/>
              <a:gd name="connsiteY7031" fmla="*/ 8705116 h 8960833"/>
              <a:gd name="connsiteX7032" fmla="*/ 10909207 w 11015443"/>
              <a:gd name="connsiteY7032" fmla="*/ 8703239 h 8960833"/>
              <a:gd name="connsiteX7033" fmla="*/ 10910480 w 11015443"/>
              <a:gd name="connsiteY7033" fmla="*/ 8710830 h 8960833"/>
              <a:gd name="connsiteX7034" fmla="*/ 10908719 w 11015443"/>
              <a:gd name="connsiteY7034" fmla="*/ 8711993 h 8960833"/>
              <a:gd name="connsiteX7035" fmla="*/ 10909733 w 11015443"/>
              <a:gd name="connsiteY7035" fmla="*/ 8724228 h 8960833"/>
              <a:gd name="connsiteX7036" fmla="*/ 10905983 w 11015443"/>
              <a:gd name="connsiteY7036" fmla="*/ 8724020 h 8960833"/>
              <a:gd name="connsiteX7037" fmla="*/ 10903897 w 11015443"/>
              <a:gd name="connsiteY7037" fmla="*/ 8731036 h 8960833"/>
              <a:gd name="connsiteX7038" fmla="*/ 10903921 w 11015443"/>
              <a:gd name="connsiteY7038" fmla="*/ 8730600 h 8960833"/>
              <a:gd name="connsiteX7039" fmla="*/ 10893939 w 11015443"/>
              <a:gd name="connsiteY7039" fmla="*/ 8744310 h 8960833"/>
              <a:gd name="connsiteX7040" fmla="*/ 10895206 w 11015443"/>
              <a:gd name="connsiteY7040" fmla="*/ 8744380 h 8960833"/>
              <a:gd name="connsiteX7041" fmla="*/ 10882276 w 11015443"/>
              <a:gd name="connsiteY7041" fmla="*/ 8758702 h 8960833"/>
              <a:gd name="connsiteX7042" fmla="*/ 10866148 w 11015443"/>
              <a:gd name="connsiteY7042" fmla="*/ 8769545 h 8960833"/>
              <a:gd name="connsiteX7043" fmla="*/ 10870412 w 11015443"/>
              <a:gd name="connsiteY7043" fmla="*/ 8768133 h 8960833"/>
              <a:gd name="connsiteX7044" fmla="*/ 10859606 w 11015443"/>
              <a:gd name="connsiteY7044" fmla="*/ 8773790 h 8960833"/>
              <a:gd name="connsiteX7045" fmla="*/ 10861811 w 11015443"/>
              <a:gd name="connsiteY7045" fmla="*/ 8772264 h 8960833"/>
              <a:gd name="connsiteX7046" fmla="*/ 10856395 w 11015443"/>
              <a:gd name="connsiteY7046" fmla="*/ 8771525 h 8960833"/>
              <a:gd name="connsiteX7047" fmla="*/ 10855857 w 11015443"/>
              <a:gd name="connsiteY7047" fmla="*/ 8773582 h 8960833"/>
              <a:gd name="connsiteX7048" fmla="*/ 10854188 w 11015443"/>
              <a:gd name="connsiteY7048" fmla="*/ 8773101 h 8960833"/>
              <a:gd name="connsiteX7049" fmla="*/ 10852364 w 11015443"/>
              <a:gd name="connsiteY7049" fmla="*/ 8776347 h 8960833"/>
              <a:gd name="connsiteX7050" fmla="*/ 10841393 w 11015443"/>
              <a:gd name="connsiteY7050" fmla="*/ 8777386 h 8960833"/>
              <a:gd name="connsiteX7051" fmla="*/ 10829649 w 11015443"/>
              <a:gd name="connsiteY7051" fmla="*/ 8777993 h 8960833"/>
              <a:gd name="connsiteX7052" fmla="*/ 10835343 w 11015443"/>
              <a:gd name="connsiteY7052" fmla="*/ 8780396 h 8960833"/>
              <a:gd name="connsiteX7053" fmla="*/ 10830379 w 11015443"/>
              <a:gd name="connsiteY7053" fmla="*/ 8780120 h 8960833"/>
              <a:gd name="connsiteX7054" fmla="*/ 10831499 w 11015443"/>
              <a:gd name="connsiteY7054" fmla="*/ 8781881 h 8960833"/>
              <a:gd name="connsiteX7055" fmla="*/ 10802104 w 11015443"/>
              <a:gd name="connsiteY7055" fmla="*/ 8783591 h 8960833"/>
              <a:gd name="connsiteX7056" fmla="*/ 10802551 w 11015443"/>
              <a:gd name="connsiteY7056" fmla="*/ 8783180 h 8960833"/>
              <a:gd name="connsiteX7057" fmla="*/ 10794457 w 11015443"/>
              <a:gd name="connsiteY7057" fmla="*/ 8784864 h 8960833"/>
              <a:gd name="connsiteX7058" fmla="*/ 10794998 w 11015443"/>
              <a:gd name="connsiteY7058" fmla="*/ 8782759 h 8960833"/>
              <a:gd name="connsiteX7059" fmla="*/ 10776569 w 11015443"/>
              <a:gd name="connsiteY7059" fmla="*/ 8782606 h 8960833"/>
              <a:gd name="connsiteX7060" fmla="*/ 10773521 w 11015443"/>
              <a:gd name="connsiteY7060" fmla="*/ 8777390 h 8960833"/>
              <a:gd name="connsiteX7061" fmla="*/ 10764729 w 11015443"/>
              <a:gd name="connsiteY7061" fmla="*/ 8777337 h 8960833"/>
              <a:gd name="connsiteX7062" fmla="*/ 10655542 w 11015443"/>
              <a:gd name="connsiteY7062" fmla="*/ 8759078 h 8960833"/>
              <a:gd name="connsiteX7063" fmla="*/ 10642013 w 11015443"/>
              <a:gd name="connsiteY7063" fmla="*/ 8753715 h 8960833"/>
              <a:gd name="connsiteX7064" fmla="*/ 10641189 w 11015443"/>
              <a:gd name="connsiteY7064" fmla="*/ 8753280 h 8960833"/>
              <a:gd name="connsiteX7065" fmla="*/ 10640791 w 11015443"/>
              <a:gd name="connsiteY7065" fmla="*/ 8752822 h 8960833"/>
              <a:gd name="connsiteX7066" fmla="*/ 10636311 w 11015443"/>
              <a:gd name="connsiteY7066" fmla="*/ 8750485 h 8960833"/>
              <a:gd name="connsiteX7067" fmla="*/ 10635888 w 11015443"/>
              <a:gd name="connsiteY7067" fmla="*/ 8750462 h 8960833"/>
              <a:gd name="connsiteX7068" fmla="*/ 10635490 w 11015443"/>
              <a:gd name="connsiteY7068" fmla="*/ 8750003 h 8960833"/>
              <a:gd name="connsiteX7069" fmla="*/ 10630190 w 11015443"/>
              <a:gd name="connsiteY7069" fmla="*/ 8747185 h 8960833"/>
              <a:gd name="connsiteX7070" fmla="*/ 10628082 w 11015443"/>
              <a:gd name="connsiteY7070" fmla="*/ 8747941 h 8960833"/>
              <a:gd name="connsiteX7071" fmla="*/ 10628997 w 11015443"/>
              <a:gd name="connsiteY7071" fmla="*/ 8746731 h 8960833"/>
              <a:gd name="connsiteX7072" fmla="*/ 10628574 w 11015443"/>
              <a:gd name="connsiteY7072" fmla="*/ 8746707 h 8960833"/>
              <a:gd name="connsiteX7073" fmla="*/ 10624820 w 11015443"/>
              <a:gd name="connsiteY7073" fmla="*/ 8745624 h 8960833"/>
              <a:gd name="connsiteX7074" fmla="*/ 10625288 w 11015443"/>
              <a:gd name="connsiteY7074" fmla="*/ 8744826 h 8960833"/>
              <a:gd name="connsiteX7075" fmla="*/ 10601911 w 11015443"/>
              <a:gd name="connsiteY7075" fmla="*/ 8728870 h 8960833"/>
              <a:gd name="connsiteX7076" fmla="*/ 10598555 w 11015443"/>
              <a:gd name="connsiteY7076" fmla="*/ 8728247 h 8960833"/>
              <a:gd name="connsiteX7077" fmla="*/ 10587908 w 11015443"/>
              <a:gd name="connsiteY7077" fmla="*/ 8716786 h 8960833"/>
              <a:gd name="connsiteX7078" fmla="*/ 10582018 w 11015443"/>
              <a:gd name="connsiteY7078" fmla="*/ 8709325 h 8960833"/>
              <a:gd name="connsiteX7079" fmla="*/ 10569587 w 11015443"/>
              <a:gd name="connsiteY7079" fmla="*/ 8691844 h 8960833"/>
              <a:gd name="connsiteX7080" fmla="*/ 10569210 w 11015443"/>
              <a:gd name="connsiteY7080" fmla="*/ 8690998 h 8960833"/>
              <a:gd name="connsiteX7081" fmla="*/ 10565014 w 11015443"/>
              <a:gd name="connsiteY7081" fmla="*/ 8691202 h 8960833"/>
              <a:gd name="connsiteX7082" fmla="*/ 10570835 w 11015443"/>
              <a:gd name="connsiteY7082" fmla="*/ 8699871 h 8960833"/>
              <a:gd name="connsiteX7083" fmla="*/ 10563162 w 11015443"/>
              <a:gd name="connsiteY7083" fmla="*/ 8694010 h 8960833"/>
              <a:gd name="connsiteX7084" fmla="*/ 10565274 w 11015443"/>
              <a:gd name="connsiteY7084" fmla="*/ 8694127 h 8960833"/>
              <a:gd name="connsiteX7085" fmla="*/ 10566986 w 11015443"/>
              <a:gd name="connsiteY7085" fmla="*/ 8693835 h 8960833"/>
              <a:gd name="connsiteX7086" fmla="*/ 10563746 w 11015443"/>
              <a:gd name="connsiteY7086" fmla="*/ 8691131 h 8960833"/>
              <a:gd name="connsiteX7087" fmla="*/ 10564801 w 11015443"/>
              <a:gd name="connsiteY7087" fmla="*/ 8687405 h 8960833"/>
              <a:gd name="connsiteX7088" fmla="*/ 10558677 w 11015443"/>
              <a:gd name="connsiteY7088" fmla="*/ 8669888 h 8960833"/>
              <a:gd name="connsiteX7089" fmla="*/ 10558701 w 11015443"/>
              <a:gd name="connsiteY7089" fmla="*/ 8669452 h 8960833"/>
              <a:gd name="connsiteX7090" fmla="*/ 10557243 w 11015443"/>
              <a:gd name="connsiteY7090" fmla="*/ 8665198 h 8960833"/>
              <a:gd name="connsiteX7091" fmla="*/ 10551051 w 11015443"/>
              <a:gd name="connsiteY7091" fmla="*/ 8663155 h 8960833"/>
              <a:gd name="connsiteX7092" fmla="*/ 10549455 w 11015443"/>
              <a:gd name="connsiteY7092" fmla="*/ 8654721 h 8960833"/>
              <a:gd name="connsiteX7093" fmla="*/ 10546620 w 11015443"/>
              <a:gd name="connsiteY7093" fmla="*/ 8653301 h 8960833"/>
              <a:gd name="connsiteX7094" fmla="*/ 10548021 w 11015443"/>
              <a:gd name="connsiteY7094" fmla="*/ 8650032 h 8960833"/>
              <a:gd name="connsiteX7095" fmla="*/ 10545815 w 11015443"/>
              <a:gd name="connsiteY7095" fmla="*/ 8648340 h 8960833"/>
              <a:gd name="connsiteX7096" fmla="*/ 10545632 w 11015443"/>
              <a:gd name="connsiteY7096" fmla="*/ 8648200 h 8960833"/>
              <a:gd name="connsiteX7097" fmla="*/ 10545839 w 11015443"/>
              <a:gd name="connsiteY7097" fmla="*/ 8648234 h 8960833"/>
              <a:gd name="connsiteX7098" fmla="*/ 10553087 w 11015443"/>
              <a:gd name="connsiteY7098" fmla="*/ 8649440 h 8960833"/>
              <a:gd name="connsiteX7099" fmla="*/ 10552121 w 11015443"/>
              <a:gd name="connsiteY7099" fmla="*/ 8643952 h 8960833"/>
              <a:gd name="connsiteX7100" fmla="*/ 10550882 w 11015443"/>
              <a:gd name="connsiteY7100" fmla="*/ 8644320 h 8960833"/>
              <a:gd name="connsiteX7101" fmla="*/ 10550530 w 11015443"/>
              <a:gd name="connsiteY7101" fmla="*/ 8643039 h 8960833"/>
              <a:gd name="connsiteX7102" fmla="*/ 10551797 w 11015443"/>
              <a:gd name="connsiteY7102" fmla="*/ 8643110 h 8960833"/>
              <a:gd name="connsiteX7103" fmla="*/ 10551256 w 11015443"/>
              <a:gd name="connsiteY7103" fmla="*/ 8637596 h 8960833"/>
              <a:gd name="connsiteX7104" fmla="*/ 10541433 w 11015443"/>
              <a:gd name="connsiteY7104" fmla="*/ 8640834 h 8960833"/>
              <a:gd name="connsiteX7105" fmla="*/ 10543027 w 11015443"/>
              <a:gd name="connsiteY7105" fmla="*/ 8635051 h 8960833"/>
              <a:gd name="connsiteX7106" fmla="*/ 10541988 w 11015443"/>
              <a:gd name="connsiteY7106" fmla="*/ 8623252 h 8960833"/>
              <a:gd name="connsiteX7107" fmla="*/ 10543515 w 11015443"/>
              <a:gd name="connsiteY7107" fmla="*/ 8626297 h 8960833"/>
              <a:gd name="connsiteX7108" fmla="*/ 10542689 w 11015443"/>
              <a:gd name="connsiteY7108" fmla="*/ 8618294 h 8960833"/>
              <a:gd name="connsiteX7109" fmla="*/ 10548482 w 11015443"/>
              <a:gd name="connsiteY7109" fmla="*/ 8619878 h 8960833"/>
              <a:gd name="connsiteX7110" fmla="*/ 10548363 w 11015443"/>
              <a:gd name="connsiteY7110" fmla="*/ 8614388 h 8960833"/>
              <a:gd name="connsiteX7111" fmla="*/ 10546929 w 11015443"/>
              <a:gd name="connsiteY7111" fmla="*/ 8609698 h 8960833"/>
              <a:gd name="connsiteX7112" fmla="*/ 10542590 w 11015443"/>
              <a:gd name="connsiteY7112" fmla="*/ 8604848 h 8960833"/>
              <a:gd name="connsiteX7113" fmla="*/ 10544051 w 11015443"/>
              <a:gd name="connsiteY7113" fmla="*/ 8616671 h 8960833"/>
              <a:gd name="connsiteX7114" fmla="*/ 10541723 w 11015443"/>
              <a:gd name="connsiteY7114" fmla="*/ 8612806 h 8960833"/>
              <a:gd name="connsiteX7115" fmla="*/ 10539475 w 11015443"/>
              <a:gd name="connsiteY7115" fmla="*/ 8608459 h 8960833"/>
              <a:gd name="connsiteX7116" fmla="*/ 10542138 w 11015443"/>
              <a:gd name="connsiteY7116" fmla="*/ 8597738 h 8960833"/>
              <a:gd name="connsiteX7117" fmla="*/ 10543174 w 11015443"/>
              <a:gd name="connsiteY7117" fmla="*/ 8601969 h 8960833"/>
              <a:gd name="connsiteX7118" fmla="*/ 10545514 w 11015443"/>
              <a:gd name="connsiteY7118" fmla="*/ 8597053 h 8960833"/>
              <a:gd name="connsiteX7119" fmla="*/ 10550372 w 11015443"/>
              <a:gd name="connsiteY7119" fmla="*/ 8607804 h 8960833"/>
              <a:gd name="connsiteX7120" fmla="*/ 10551546 w 11015443"/>
              <a:gd name="connsiteY7120" fmla="*/ 8609568 h 8960833"/>
              <a:gd name="connsiteX7121" fmla="*/ 10552857 w 11015443"/>
              <a:gd name="connsiteY7121" fmla="*/ 8601247 h 8960833"/>
              <a:gd name="connsiteX7122" fmla="*/ 10552480 w 11015443"/>
              <a:gd name="connsiteY7122" fmla="*/ 8600401 h 8960833"/>
              <a:gd name="connsiteX7123" fmla="*/ 10546989 w 11015443"/>
              <a:gd name="connsiteY7123" fmla="*/ 8593399 h 8960833"/>
              <a:gd name="connsiteX7124" fmla="*/ 10553721 w 11015443"/>
              <a:gd name="connsiteY7124" fmla="*/ 8593337 h 8960833"/>
              <a:gd name="connsiteX7125" fmla="*/ 10552920 w 11015443"/>
              <a:gd name="connsiteY7125" fmla="*/ 8584899 h 8960833"/>
              <a:gd name="connsiteX7126" fmla="*/ 10552961 w 11015443"/>
              <a:gd name="connsiteY7126" fmla="*/ 8576556 h 8960833"/>
              <a:gd name="connsiteX7127" fmla="*/ 10550763 w 11015443"/>
              <a:gd name="connsiteY7127" fmla="*/ 8578908 h 8960833"/>
              <a:gd name="connsiteX7128" fmla="*/ 10553687 w 11015443"/>
              <a:gd name="connsiteY7128" fmla="*/ 8571113 h 8960833"/>
              <a:gd name="connsiteX7129" fmla="*/ 10559080 w 11015443"/>
              <a:gd name="connsiteY7129" fmla="*/ 8572287 h 8960833"/>
              <a:gd name="connsiteX7130" fmla="*/ 10558278 w 11015443"/>
              <a:gd name="connsiteY7130" fmla="*/ 8563848 h 8960833"/>
              <a:gd name="connsiteX7131" fmla="*/ 10562289 w 11015443"/>
              <a:gd name="connsiteY7131" fmla="*/ 8566983 h 8960833"/>
              <a:gd name="connsiteX7132" fmla="*/ 10559239 w 11015443"/>
              <a:gd name="connsiteY7132" fmla="*/ 8561815 h 8960833"/>
              <a:gd name="connsiteX7133" fmla="*/ 10567889 w 11015443"/>
              <a:gd name="connsiteY7133" fmla="*/ 8556814 h 8960833"/>
              <a:gd name="connsiteX7134" fmla="*/ 10563363 w 11015443"/>
              <a:gd name="connsiteY7134" fmla="*/ 8555301 h 8960833"/>
              <a:gd name="connsiteX7135" fmla="*/ 10567908 w 11015443"/>
              <a:gd name="connsiteY7135" fmla="*/ 8548858 h 8960833"/>
              <a:gd name="connsiteX7136" fmla="*/ 10572952 w 11015443"/>
              <a:gd name="connsiteY7136" fmla="*/ 8556271 h 8960833"/>
              <a:gd name="connsiteX7137" fmla="*/ 10575251 w 11015443"/>
              <a:gd name="connsiteY7137" fmla="*/ 8553052 h 8960833"/>
              <a:gd name="connsiteX7138" fmla="*/ 10575079 w 11015443"/>
              <a:gd name="connsiteY7138" fmla="*/ 8540912 h 8960833"/>
              <a:gd name="connsiteX7139" fmla="*/ 10577753 w 11015443"/>
              <a:gd name="connsiteY7139" fmla="*/ 8545234 h 8960833"/>
              <a:gd name="connsiteX7140" fmla="*/ 10582014 w 11015443"/>
              <a:gd name="connsiteY7140" fmla="*/ 8536252 h 8960833"/>
              <a:gd name="connsiteX7141" fmla="*/ 10593030 w 11015443"/>
              <a:gd name="connsiteY7141" fmla="*/ 8526822 h 8960833"/>
              <a:gd name="connsiteX7142" fmla="*/ 10592139 w 11015443"/>
              <a:gd name="connsiteY7142" fmla="*/ 8527597 h 8960833"/>
              <a:gd name="connsiteX7143" fmla="*/ 10594699 w 11015443"/>
              <a:gd name="connsiteY7143" fmla="*/ 8527303 h 8960833"/>
              <a:gd name="connsiteX7144" fmla="*/ 10599058 w 11015443"/>
              <a:gd name="connsiteY7144" fmla="*/ 8524198 h 8960833"/>
              <a:gd name="connsiteX7145" fmla="*/ 10597696 w 11015443"/>
              <a:gd name="connsiteY7145" fmla="*/ 8525820 h 8960833"/>
              <a:gd name="connsiteX7146" fmla="*/ 10601702 w 11015443"/>
              <a:gd name="connsiteY7146" fmla="*/ 8521434 h 8960833"/>
              <a:gd name="connsiteX7147" fmla="*/ 10606507 w 11015443"/>
              <a:gd name="connsiteY7147" fmla="*/ 8517917 h 8960833"/>
              <a:gd name="connsiteX7148" fmla="*/ 10603322 w 11015443"/>
              <a:gd name="connsiteY7148" fmla="*/ 8522785 h 8960833"/>
              <a:gd name="connsiteX7149" fmla="*/ 10609441 w 11015443"/>
              <a:gd name="connsiteY7149" fmla="*/ 8518517 h 8960833"/>
              <a:gd name="connsiteX7150" fmla="*/ 10610890 w 11015443"/>
              <a:gd name="connsiteY7150" fmla="*/ 8514377 h 8960833"/>
              <a:gd name="connsiteX7151" fmla="*/ 10615907 w 11015443"/>
              <a:gd name="connsiteY7151" fmla="*/ 8514656 h 8960833"/>
              <a:gd name="connsiteX7152" fmla="*/ 10623808 w 11015443"/>
              <a:gd name="connsiteY7152" fmla="*/ 8508836 h 8960833"/>
              <a:gd name="connsiteX7153" fmla="*/ 10625798 w 11015443"/>
              <a:gd name="connsiteY7153" fmla="*/ 8510209 h 8960833"/>
              <a:gd name="connsiteX7154" fmla="*/ 10619305 w 11015443"/>
              <a:gd name="connsiteY7154" fmla="*/ 8513583 h 8960833"/>
              <a:gd name="connsiteX7155" fmla="*/ 10614222 w 11015443"/>
              <a:gd name="connsiteY7155" fmla="*/ 8515435 h 8960833"/>
              <a:gd name="connsiteX7156" fmla="*/ 10616381 w 11015443"/>
              <a:gd name="connsiteY7156" fmla="*/ 8521378 h 8960833"/>
              <a:gd name="connsiteX7157" fmla="*/ 10621630 w 11015443"/>
              <a:gd name="connsiteY7157" fmla="*/ 8517498 h 8960833"/>
              <a:gd name="connsiteX7158" fmla="*/ 10626035 w 11015443"/>
              <a:gd name="connsiteY7158" fmla="*/ 8513570 h 8960833"/>
              <a:gd name="connsiteX7159" fmla="*/ 10633554 w 11015443"/>
              <a:gd name="connsiteY7159" fmla="*/ 8506032 h 8960833"/>
              <a:gd name="connsiteX7160" fmla="*/ 10642793 w 11015443"/>
              <a:gd name="connsiteY7160" fmla="*/ 8505673 h 8960833"/>
              <a:gd name="connsiteX7161" fmla="*/ 10642863 w 11015443"/>
              <a:gd name="connsiteY7161" fmla="*/ 8504415 h 8960833"/>
              <a:gd name="connsiteX7162" fmla="*/ 10644836 w 11015443"/>
              <a:gd name="connsiteY7162" fmla="*/ 8507048 h 8960833"/>
              <a:gd name="connsiteX7163" fmla="*/ 10646596 w 11015443"/>
              <a:gd name="connsiteY7163" fmla="*/ 8505885 h 8960833"/>
              <a:gd name="connsiteX7164" fmla="*/ 10646104 w 11015443"/>
              <a:gd name="connsiteY7164" fmla="*/ 8507119 h 8960833"/>
              <a:gd name="connsiteX7165" fmla="*/ 10648233 w 11015443"/>
              <a:gd name="connsiteY7165" fmla="*/ 8505976 h 8960833"/>
              <a:gd name="connsiteX7166" fmla="*/ 10646292 w 11015443"/>
              <a:gd name="connsiteY7166" fmla="*/ 8511350 h 8960833"/>
              <a:gd name="connsiteX7167" fmla="*/ 10643805 w 11015443"/>
              <a:gd name="connsiteY7167" fmla="*/ 8510338 h 8960833"/>
              <a:gd name="connsiteX7168" fmla="*/ 10642373 w 11015443"/>
              <a:gd name="connsiteY7168" fmla="*/ 8513219 h 8960833"/>
              <a:gd name="connsiteX7169" fmla="*/ 10645377 w 11015443"/>
              <a:gd name="connsiteY7169" fmla="*/ 8512561 h 8960833"/>
              <a:gd name="connsiteX7170" fmla="*/ 10646292 w 11015443"/>
              <a:gd name="connsiteY7170" fmla="*/ 8511350 h 8960833"/>
              <a:gd name="connsiteX7171" fmla="*/ 10647063 w 11015443"/>
              <a:gd name="connsiteY7171" fmla="*/ 8511782 h 8960833"/>
              <a:gd name="connsiteX7172" fmla="*/ 10646246 w 11015443"/>
              <a:gd name="connsiteY7172" fmla="*/ 8512172 h 8960833"/>
              <a:gd name="connsiteX7173" fmla="*/ 10647485 w 11015443"/>
              <a:gd name="connsiteY7173" fmla="*/ 8511805 h 8960833"/>
              <a:gd name="connsiteX7174" fmla="*/ 10647084 w 11015443"/>
              <a:gd name="connsiteY7174" fmla="*/ 8511395 h 8960833"/>
              <a:gd name="connsiteX7175" fmla="*/ 10651283 w 11015443"/>
              <a:gd name="connsiteY7175" fmla="*/ 8504496 h 8960833"/>
              <a:gd name="connsiteX7176" fmla="*/ 10656625 w 11015443"/>
              <a:gd name="connsiteY7176" fmla="*/ 8505618 h 8960833"/>
              <a:gd name="connsiteX7177" fmla="*/ 10660942 w 11015443"/>
              <a:gd name="connsiteY7177" fmla="*/ 8504209 h 8960833"/>
              <a:gd name="connsiteX7178" fmla="*/ 10667737 w 11015443"/>
              <a:gd name="connsiteY7178" fmla="*/ 8502064 h 8960833"/>
              <a:gd name="connsiteX7179" fmla="*/ 10667597 w 11015443"/>
              <a:gd name="connsiteY7179" fmla="*/ 8504580 h 8960833"/>
              <a:gd name="connsiteX7180" fmla="*/ 10676343 w 11015443"/>
              <a:gd name="connsiteY7180" fmla="*/ 8505455 h 8960833"/>
              <a:gd name="connsiteX7181" fmla="*/ 10681738 w 11015443"/>
              <a:gd name="connsiteY7181" fmla="*/ 8506580 h 8960833"/>
              <a:gd name="connsiteX7182" fmla="*/ 10686893 w 11015443"/>
              <a:gd name="connsiteY7182" fmla="*/ 8504393 h 8960833"/>
              <a:gd name="connsiteX7183" fmla="*/ 10687246 w 11015443"/>
              <a:gd name="connsiteY7183" fmla="*/ 8505674 h 8960833"/>
              <a:gd name="connsiteX7184" fmla="*/ 10691090 w 11015443"/>
              <a:gd name="connsiteY7184" fmla="*/ 8504190 h 8960833"/>
              <a:gd name="connsiteX7185" fmla="*/ 10691372 w 11015443"/>
              <a:gd name="connsiteY7185" fmla="*/ 8506728 h 8960833"/>
              <a:gd name="connsiteX7186" fmla="*/ 10706708 w 11015443"/>
              <a:gd name="connsiteY7186" fmla="*/ 8510106 h 8960833"/>
              <a:gd name="connsiteX7187" fmla="*/ 10711021 w 11015443"/>
              <a:gd name="connsiteY7187" fmla="*/ 8507823 h 8960833"/>
              <a:gd name="connsiteX7188" fmla="*/ 10714445 w 11015443"/>
              <a:gd name="connsiteY7188" fmla="*/ 8513885 h 8960833"/>
              <a:gd name="connsiteX7189" fmla="*/ 10720727 w 11015443"/>
              <a:gd name="connsiteY7189" fmla="*/ 8513361 h 8960833"/>
              <a:gd name="connsiteX7190" fmla="*/ 10719371 w 11015443"/>
              <a:gd name="connsiteY7190" fmla="*/ 8515809 h 8960833"/>
              <a:gd name="connsiteX7191" fmla="*/ 10723756 w 11015443"/>
              <a:gd name="connsiteY7191" fmla="*/ 8519837 h 8960833"/>
              <a:gd name="connsiteX7192" fmla="*/ 10729057 w 11015443"/>
              <a:gd name="connsiteY7192" fmla="*/ 8522656 h 8960833"/>
              <a:gd name="connsiteX7193" fmla="*/ 10728231 w 11015443"/>
              <a:gd name="connsiteY7193" fmla="*/ 8514653 h 8960833"/>
              <a:gd name="connsiteX7194" fmla="*/ 10735666 w 11015443"/>
              <a:gd name="connsiteY7194" fmla="*/ 8523849 h 8960833"/>
              <a:gd name="connsiteX7195" fmla="*/ 10731585 w 11015443"/>
              <a:gd name="connsiteY7195" fmla="*/ 8521971 h 8960833"/>
              <a:gd name="connsiteX7196" fmla="*/ 10741179 w 11015443"/>
              <a:gd name="connsiteY7196" fmla="*/ 8530464 h 8960833"/>
              <a:gd name="connsiteX7197" fmla="*/ 10735763 w 11015443"/>
              <a:gd name="connsiteY7197" fmla="*/ 8529725 h 8960833"/>
              <a:gd name="connsiteX7198" fmla="*/ 10740288 w 11015443"/>
              <a:gd name="connsiteY7198" fmla="*/ 8531238 h 8960833"/>
              <a:gd name="connsiteX7199" fmla="*/ 10738974 w 11015443"/>
              <a:gd name="connsiteY7199" fmla="*/ 8531990 h 8960833"/>
              <a:gd name="connsiteX7200" fmla="*/ 10744837 w 11015443"/>
              <a:gd name="connsiteY7200" fmla="*/ 8532317 h 8960833"/>
              <a:gd name="connsiteX7201" fmla="*/ 10751705 w 11015443"/>
              <a:gd name="connsiteY7201" fmla="*/ 8536484 h 8960833"/>
              <a:gd name="connsiteX7202" fmla="*/ 10750867 w 11015443"/>
              <a:gd name="connsiteY7202" fmla="*/ 8537262 h 8960833"/>
              <a:gd name="connsiteX7203" fmla="*/ 10755790 w 11015443"/>
              <a:gd name="connsiteY7203" fmla="*/ 8539235 h 8960833"/>
              <a:gd name="connsiteX7204" fmla="*/ 10756421 w 11015443"/>
              <a:gd name="connsiteY7204" fmla="*/ 8542181 h 8960833"/>
              <a:gd name="connsiteX7205" fmla="*/ 10762377 w 11015443"/>
              <a:gd name="connsiteY7205" fmla="*/ 8543683 h 8960833"/>
              <a:gd name="connsiteX7206" fmla="*/ 10765235 w 11015443"/>
              <a:gd name="connsiteY7206" fmla="*/ 8545021 h 8960833"/>
              <a:gd name="connsiteX7207" fmla="*/ 10766623 w 11015443"/>
              <a:gd name="connsiteY7207" fmla="*/ 8547359 h 8960833"/>
              <a:gd name="connsiteX7208" fmla="*/ 10783551 w 11015443"/>
              <a:gd name="connsiteY7208" fmla="*/ 8551649 h 8960833"/>
              <a:gd name="connsiteX7209" fmla="*/ 10777692 w 11015443"/>
              <a:gd name="connsiteY7209" fmla="*/ 8552196 h 8960833"/>
              <a:gd name="connsiteX7210" fmla="*/ 10779737 w 11015443"/>
              <a:gd name="connsiteY7210" fmla="*/ 8555291 h 8960833"/>
              <a:gd name="connsiteX7211" fmla="*/ 10775934 w 11015443"/>
              <a:gd name="connsiteY7211" fmla="*/ 8553311 h 8960833"/>
              <a:gd name="connsiteX7212" fmla="*/ 10779989 w 11015443"/>
              <a:gd name="connsiteY7212" fmla="*/ 8555672 h 8960833"/>
              <a:gd name="connsiteX7213" fmla="*/ 10779737 w 11015443"/>
              <a:gd name="connsiteY7213" fmla="*/ 8555291 h 8960833"/>
              <a:gd name="connsiteX7214" fmla="*/ 10787726 w 11015443"/>
              <a:gd name="connsiteY7214" fmla="*/ 8559451 h 8960833"/>
              <a:gd name="connsiteX7215" fmla="*/ 10789138 w 11015443"/>
              <a:gd name="connsiteY7215" fmla="*/ 8564527 h 8960833"/>
              <a:gd name="connsiteX7216" fmla="*/ 10794694 w 11015443"/>
              <a:gd name="connsiteY7216" fmla="*/ 8562750 h 8960833"/>
              <a:gd name="connsiteX7217" fmla="*/ 10795728 w 11015443"/>
              <a:gd name="connsiteY7217" fmla="*/ 8567029 h 8960833"/>
              <a:gd name="connsiteX7218" fmla="*/ 10808603 w 11015443"/>
              <a:gd name="connsiteY7218" fmla="*/ 8576528 h 8960833"/>
              <a:gd name="connsiteX7219" fmla="*/ 10810639 w 11015443"/>
              <a:gd name="connsiteY7219" fmla="*/ 8577078 h 8960833"/>
              <a:gd name="connsiteX7220" fmla="*/ 10824454 w 11015443"/>
              <a:gd name="connsiteY7220" fmla="*/ 8584932 h 8960833"/>
              <a:gd name="connsiteX7221" fmla="*/ 10825511 w 11015443"/>
              <a:gd name="connsiteY7221" fmla="*/ 8588775 h 8960833"/>
              <a:gd name="connsiteX7222" fmla="*/ 10832872 w 11015443"/>
              <a:gd name="connsiteY7222" fmla="*/ 8591709 h 8960833"/>
              <a:gd name="connsiteX7223" fmla="*/ 10827361 w 11015443"/>
              <a:gd name="connsiteY7223" fmla="*/ 8592663 h 8960833"/>
              <a:gd name="connsiteX7224" fmla="*/ 10832287 w 11015443"/>
              <a:gd name="connsiteY7224" fmla="*/ 8594587 h 8960833"/>
              <a:gd name="connsiteX7225" fmla="*/ 10830580 w 11015443"/>
              <a:gd name="connsiteY7225" fmla="*/ 8595754 h 8960833"/>
              <a:gd name="connsiteX7226" fmla="*/ 10838810 w 11015443"/>
              <a:gd name="connsiteY7226" fmla="*/ 8598298 h 8960833"/>
              <a:gd name="connsiteX7227" fmla="*/ 10837211 w 11015443"/>
              <a:gd name="connsiteY7227" fmla="*/ 8596559 h 8960833"/>
              <a:gd name="connsiteX7228" fmla="*/ 10844484 w 11015443"/>
              <a:gd name="connsiteY7228" fmla="*/ 8602011 h 8960833"/>
              <a:gd name="connsiteX7229" fmla="*/ 10842325 w 11015443"/>
              <a:gd name="connsiteY7229" fmla="*/ 8602715 h 8960833"/>
              <a:gd name="connsiteX7230" fmla="*/ 10837824 w 11015443"/>
              <a:gd name="connsiteY7230" fmla="*/ 8600766 h 8960833"/>
              <a:gd name="connsiteX7231" fmla="*/ 10840174 w 11015443"/>
              <a:gd name="connsiteY7231" fmla="*/ 8604245 h 8960833"/>
              <a:gd name="connsiteX7232" fmla="*/ 10846029 w 11015443"/>
              <a:gd name="connsiteY7232" fmla="*/ 8603746 h 8960833"/>
              <a:gd name="connsiteX7233" fmla="*/ 10854518 w 11015443"/>
              <a:gd name="connsiteY7233" fmla="*/ 8609266 h 8960833"/>
              <a:gd name="connsiteX7234" fmla="*/ 10852366 w 11015443"/>
              <a:gd name="connsiteY7234" fmla="*/ 8610796 h 8960833"/>
              <a:gd name="connsiteX7235" fmla="*/ 10856022 w 11015443"/>
              <a:gd name="connsiteY7235" fmla="*/ 8612697 h 8960833"/>
              <a:gd name="connsiteX7236" fmla="*/ 10851827 w 11015443"/>
              <a:gd name="connsiteY7236" fmla="*/ 8612851 h 8960833"/>
              <a:gd name="connsiteX7237" fmla="*/ 10861674 w 11015443"/>
              <a:gd name="connsiteY7237" fmla="*/ 8616796 h 8960833"/>
              <a:gd name="connsiteX7238" fmla="*/ 10860315 w 11015443"/>
              <a:gd name="connsiteY7238" fmla="*/ 8618371 h 8960833"/>
              <a:gd name="connsiteX7239" fmla="*/ 10867253 w 11015443"/>
              <a:gd name="connsiteY7239" fmla="*/ 8621280 h 8960833"/>
              <a:gd name="connsiteX7240" fmla="*/ 10870727 w 11015443"/>
              <a:gd name="connsiteY7240" fmla="*/ 8619775 h 8960833"/>
              <a:gd name="connsiteX7241" fmla="*/ 10871503 w 11015443"/>
              <a:gd name="connsiteY7241" fmla="*/ 8621080 h 8960833"/>
              <a:gd name="connsiteX7242" fmla="*/ 10871824 w 11015443"/>
              <a:gd name="connsiteY7242" fmla="*/ 8621971 h 8960833"/>
              <a:gd name="connsiteX7243" fmla="*/ 10872623 w 11015443"/>
              <a:gd name="connsiteY7243" fmla="*/ 8622840 h 8960833"/>
              <a:gd name="connsiteX7244" fmla="*/ 10874620 w 11015443"/>
              <a:gd name="connsiteY7244" fmla="*/ 8625038 h 8960833"/>
              <a:gd name="connsiteX7245" fmla="*/ 10875793 w 11015443"/>
              <a:gd name="connsiteY7245" fmla="*/ 8626802 h 8960833"/>
              <a:gd name="connsiteX7246" fmla="*/ 10873937 w 11015443"/>
              <a:gd name="connsiteY7246" fmla="*/ 8622089 h 8960833"/>
              <a:gd name="connsiteX7247" fmla="*/ 10876303 w 11015443"/>
              <a:gd name="connsiteY7247" fmla="*/ 8624307 h 8960833"/>
              <a:gd name="connsiteX7248" fmla="*/ 10877501 w 11015443"/>
              <a:gd name="connsiteY7248" fmla="*/ 8625635 h 8960833"/>
              <a:gd name="connsiteX7249" fmla="*/ 10878653 w 11015443"/>
              <a:gd name="connsiteY7249" fmla="*/ 8627786 h 8960833"/>
              <a:gd name="connsiteX7250" fmla="*/ 10879287 w 11015443"/>
              <a:gd name="connsiteY7250" fmla="*/ 8631605 h 8960833"/>
              <a:gd name="connsiteX7251" fmla="*/ 10883912 w 11015443"/>
              <a:gd name="connsiteY7251" fmla="*/ 8638948 h 8960833"/>
              <a:gd name="connsiteX7252" fmla="*/ 10883016 w 11015443"/>
              <a:gd name="connsiteY7252" fmla="*/ 8632202 h 8960833"/>
              <a:gd name="connsiteX7253" fmla="*/ 10890825 w 11015443"/>
              <a:gd name="connsiteY7253" fmla="*/ 8642292 h 8960833"/>
              <a:gd name="connsiteX7254" fmla="*/ 10887099 w 11015443"/>
              <a:gd name="connsiteY7254" fmla="*/ 8641648 h 8960833"/>
              <a:gd name="connsiteX7255" fmla="*/ 10890734 w 11015443"/>
              <a:gd name="connsiteY7255" fmla="*/ 8643937 h 8960833"/>
              <a:gd name="connsiteX7256" fmla="*/ 10891038 w 11015443"/>
              <a:gd name="connsiteY7256" fmla="*/ 8646089 h 8960833"/>
              <a:gd name="connsiteX7257" fmla="*/ 10901455 w 11015443"/>
              <a:gd name="connsiteY7257" fmla="*/ 8655014 h 8960833"/>
              <a:gd name="connsiteX7258" fmla="*/ 10536116 w 11015443"/>
              <a:gd name="connsiteY7258" fmla="*/ 7991431 h 8960833"/>
              <a:gd name="connsiteX7259" fmla="*/ 10535545 w 11015443"/>
              <a:gd name="connsiteY7259" fmla="*/ 7991822 h 8960833"/>
              <a:gd name="connsiteX7260" fmla="*/ 10535247 w 11015443"/>
              <a:gd name="connsiteY7260" fmla="*/ 7991819 h 8960833"/>
              <a:gd name="connsiteX7261" fmla="*/ 9920903 w 11015443"/>
              <a:gd name="connsiteY7261" fmla="*/ 6861554 h 8960833"/>
              <a:gd name="connsiteX7262" fmla="*/ 9925123 w 11015443"/>
              <a:gd name="connsiteY7262" fmla="*/ 6871168 h 8960833"/>
              <a:gd name="connsiteX7263" fmla="*/ 9928142 w 11015443"/>
              <a:gd name="connsiteY7263" fmla="*/ 6881196 h 8960833"/>
              <a:gd name="connsiteX7264" fmla="*/ 9930745 w 11015443"/>
              <a:gd name="connsiteY7264" fmla="*/ 6891317 h 8960833"/>
              <a:gd name="connsiteX7265" fmla="*/ 9930841 w 11015443"/>
              <a:gd name="connsiteY7265" fmla="*/ 6886414 h 8960833"/>
              <a:gd name="connsiteX7266" fmla="*/ 9932230 w 11015443"/>
              <a:gd name="connsiteY7266" fmla="*/ 6891726 h 8960833"/>
              <a:gd name="connsiteX7267" fmla="*/ 9932649 w 11015443"/>
              <a:gd name="connsiteY7267" fmla="*/ 6895528 h 8960833"/>
              <a:gd name="connsiteX7268" fmla="*/ 9932207 w 11015443"/>
              <a:gd name="connsiteY7268" fmla="*/ 6899269 h 8960833"/>
              <a:gd name="connsiteX7269" fmla="*/ 9931641 w 11015443"/>
              <a:gd name="connsiteY7269" fmla="*/ 6896338 h 8960833"/>
              <a:gd name="connsiteX7270" fmla="*/ 9928876 w 11015443"/>
              <a:gd name="connsiteY7270" fmla="*/ 6901292 h 8960833"/>
              <a:gd name="connsiteX7271" fmla="*/ 9930615 w 11015443"/>
              <a:gd name="connsiteY7271" fmla="*/ 6902434 h 8960833"/>
              <a:gd name="connsiteX7272" fmla="*/ 9929349 w 11015443"/>
              <a:gd name="connsiteY7272" fmla="*/ 6903793 h 8960833"/>
              <a:gd name="connsiteX7273" fmla="*/ 9931318 w 11015443"/>
              <a:gd name="connsiteY7273" fmla="*/ 6907060 h 8960833"/>
              <a:gd name="connsiteX7274" fmla="*/ 9928861 w 11015443"/>
              <a:gd name="connsiteY7274" fmla="*/ 6911446 h 8960833"/>
              <a:gd name="connsiteX7275" fmla="*/ 9927768 w 11015443"/>
              <a:gd name="connsiteY7275" fmla="*/ 6918487 h 8960833"/>
              <a:gd name="connsiteX7276" fmla="*/ 9925877 w 11015443"/>
              <a:gd name="connsiteY7276" fmla="*/ 6925806 h 8960833"/>
              <a:gd name="connsiteX7277" fmla="*/ 9923019 w 11015443"/>
              <a:gd name="connsiteY7277" fmla="*/ 6930330 h 8960833"/>
              <a:gd name="connsiteX7278" fmla="*/ 9927696 w 11015443"/>
              <a:gd name="connsiteY7278" fmla="*/ 6926048 h 8960833"/>
              <a:gd name="connsiteX7279" fmla="*/ 9924838 w 11015443"/>
              <a:gd name="connsiteY7279" fmla="*/ 6930572 h 8960833"/>
              <a:gd name="connsiteX7280" fmla="*/ 9926980 w 11015443"/>
              <a:gd name="connsiteY7280" fmla="*/ 6930294 h 8960833"/>
              <a:gd name="connsiteX7281" fmla="*/ 9919838 w 11015443"/>
              <a:gd name="connsiteY7281" fmla="*/ 6945577 h 8960833"/>
              <a:gd name="connsiteX7282" fmla="*/ 9916242 w 11015443"/>
              <a:gd name="connsiteY7282" fmla="*/ 6951690 h 8960833"/>
              <a:gd name="connsiteX7283" fmla="*/ 9912466 w 11015443"/>
              <a:gd name="connsiteY7283" fmla="*/ 6958737 h 8960833"/>
              <a:gd name="connsiteX7284" fmla="*/ 9912196 w 11015443"/>
              <a:gd name="connsiteY7284" fmla="*/ 6957958 h 8960833"/>
              <a:gd name="connsiteX7285" fmla="*/ 9908831 w 11015443"/>
              <a:gd name="connsiteY7285" fmla="*/ 6966195 h 8960833"/>
              <a:gd name="connsiteX7286" fmla="*/ 9907351 w 11015443"/>
              <a:gd name="connsiteY7286" fmla="*/ 6964503 h 8960833"/>
              <a:gd name="connsiteX7287" fmla="*/ 9901236 w 11015443"/>
              <a:gd name="connsiteY7287" fmla="*/ 6973691 h 8960833"/>
              <a:gd name="connsiteX7288" fmla="*/ 9894970 w 11015443"/>
              <a:gd name="connsiteY7288" fmla="*/ 6979855 h 8960833"/>
              <a:gd name="connsiteX7289" fmla="*/ 9888871 w 11015443"/>
              <a:gd name="connsiteY7289" fmla="*/ 6978888 h 8960833"/>
              <a:gd name="connsiteX7290" fmla="*/ 9882333 w 11015443"/>
              <a:gd name="connsiteY7290" fmla="*/ 6985557 h 8960833"/>
              <a:gd name="connsiteX7291" fmla="*/ 9780193 w 11015443"/>
              <a:gd name="connsiteY7291" fmla="*/ 7035938 h 8960833"/>
              <a:gd name="connsiteX7292" fmla="*/ 9762032 w 11015443"/>
              <a:gd name="connsiteY7292" fmla="*/ 7040884 h 8960833"/>
              <a:gd name="connsiteX7293" fmla="*/ 9760832 w 11015443"/>
              <a:gd name="connsiteY7293" fmla="*/ 7041299 h 8960833"/>
              <a:gd name="connsiteX7294" fmla="*/ 9759890 w 11015443"/>
              <a:gd name="connsiteY7294" fmla="*/ 7041163 h 8960833"/>
              <a:gd name="connsiteX7295" fmla="*/ 9754598 w 11015443"/>
              <a:gd name="connsiteY7295" fmla="*/ 7042531 h 8960833"/>
              <a:gd name="connsiteX7296" fmla="*/ 9754197 w 11015443"/>
              <a:gd name="connsiteY7296" fmla="*/ 7042670 h 8960833"/>
              <a:gd name="connsiteX7297" fmla="*/ 9753797 w 11015443"/>
              <a:gd name="connsiteY7297" fmla="*/ 7042808 h 8960833"/>
              <a:gd name="connsiteX7298" fmla="*/ 9747771 w 11015443"/>
              <a:gd name="connsiteY7298" fmla="*/ 7044481 h 8960833"/>
              <a:gd name="connsiteX7299" fmla="*/ 9746583 w 11015443"/>
              <a:gd name="connsiteY7299" fmla="*/ 7046225 h 8960833"/>
              <a:gd name="connsiteX7300" fmla="*/ 9746429 w 11015443"/>
              <a:gd name="connsiteY7300" fmla="*/ 7044484 h 8960833"/>
              <a:gd name="connsiteX7301" fmla="*/ 9746029 w 11015443"/>
              <a:gd name="connsiteY7301" fmla="*/ 7044623 h 8960833"/>
              <a:gd name="connsiteX7302" fmla="*/ 9742622 w 11015443"/>
              <a:gd name="connsiteY7302" fmla="*/ 7046262 h 8960833"/>
              <a:gd name="connsiteX7303" fmla="*/ 9742337 w 11015443"/>
              <a:gd name="connsiteY7303" fmla="*/ 7045438 h 8960833"/>
              <a:gd name="connsiteX7304" fmla="*/ 9712335 w 11015443"/>
              <a:gd name="connsiteY7304" fmla="*/ 7050940 h 8960833"/>
              <a:gd name="connsiteX7305" fmla="*/ 9709470 w 11015443"/>
              <a:gd name="connsiteY7305" fmla="*/ 7052854 h 8960833"/>
              <a:gd name="connsiteX7306" fmla="*/ 9701547 w 11015443"/>
              <a:gd name="connsiteY7306" fmla="*/ 7052927 h 8960833"/>
              <a:gd name="connsiteX7307" fmla="*/ 9692824 w 11015443"/>
              <a:gd name="connsiteY7307" fmla="*/ 7053277 h 8960833"/>
              <a:gd name="connsiteX7308" fmla="*/ 9682633 w 11015443"/>
              <a:gd name="connsiteY7308" fmla="*/ 7053264 h 8960833"/>
              <a:gd name="connsiteX7309" fmla="*/ 9658946 w 11015443"/>
              <a:gd name="connsiteY7309" fmla="*/ 7052585 h 8960833"/>
              <a:gd name="connsiteX7310" fmla="*/ 9656569 w 11015443"/>
              <a:gd name="connsiteY7310" fmla="*/ 7056072 h 8960833"/>
              <a:gd name="connsiteX7311" fmla="*/ 9667303 w 11015443"/>
              <a:gd name="connsiteY7311" fmla="*/ 7056359 h 8960833"/>
              <a:gd name="connsiteX7312" fmla="*/ 9657661 w 11015443"/>
              <a:gd name="connsiteY7312" fmla="*/ 7059231 h 8960833"/>
              <a:gd name="connsiteX7313" fmla="*/ 9659637 w 11015443"/>
              <a:gd name="connsiteY7313" fmla="*/ 7055882 h 8960833"/>
              <a:gd name="connsiteX7314" fmla="*/ 9655161 w 11015443"/>
              <a:gd name="connsiteY7314" fmla="*/ 7057020 h 8960833"/>
              <a:gd name="connsiteX7315" fmla="*/ 9652727 w 11015443"/>
              <a:gd name="connsiteY7315" fmla="*/ 7053864 h 8960833"/>
              <a:gd name="connsiteX7316" fmla="*/ 9633716 w 11015443"/>
              <a:gd name="connsiteY7316" fmla="*/ 7048903 h 8960833"/>
              <a:gd name="connsiteX7317" fmla="*/ 9633589 w 11015443"/>
              <a:gd name="connsiteY7317" fmla="*/ 7048536 h 8960833"/>
              <a:gd name="connsiteX7318" fmla="*/ 9628816 w 11015443"/>
              <a:gd name="connsiteY7318" fmla="*/ 7047521 h 8960833"/>
              <a:gd name="connsiteX7319" fmla="*/ 9623597 w 11015443"/>
              <a:gd name="connsiteY7319" fmla="*/ 7051529 h 8960833"/>
              <a:gd name="connsiteX7320" fmla="*/ 9615333 w 11015443"/>
              <a:gd name="connsiteY7320" fmla="*/ 7048184 h 8960833"/>
              <a:gd name="connsiteX7321" fmla="*/ 9612852 w 11015443"/>
              <a:gd name="connsiteY7321" fmla="*/ 7049913 h 8960833"/>
              <a:gd name="connsiteX7322" fmla="*/ 9610433 w 11015443"/>
              <a:gd name="connsiteY7322" fmla="*/ 7046802 h 8960833"/>
              <a:gd name="connsiteX7323" fmla="*/ 9607683 w 11015443"/>
              <a:gd name="connsiteY7323" fmla="*/ 7047754 h 8960833"/>
              <a:gd name="connsiteX7324" fmla="*/ 9612748 w 11015443"/>
              <a:gd name="connsiteY7324" fmla="*/ 7042004 h 8960833"/>
              <a:gd name="connsiteX7325" fmla="*/ 9607037 w 11015443"/>
              <a:gd name="connsiteY7325" fmla="*/ 7039570 h 8960833"/>
              <a:gd name="connsiteX7326" fmla="*/ 9606506 w 11015443"/>
              <a:gd name="connsiteY7326" fmla="*/ 7040625 h 8960833"/>
              <a:gd name="connsiteX7327" fmla="*/ 9605487 w 11015443"/>
              <a:gd name="connsiteY7327" fmla="*/ 7040106 h 8960833"/>
              <a:gd name="connsiteX7328" fmla="*/ 9606095 w 11015443"/>
              <a:gd name="connsiteY7328" fmla="*/ 7039435 h 8960833"/>
              <a:gd name="connsiteX7329" fmla="*/ 9600784 w 11015443"/>
              <a:gd name="connsiteY7329" fmla="*/ 7036863 h 8960833"/>
              <a:gd name="connsiteX7330" fmla="*/ 9598549 w 11015443"/>
              <a:gd name="connsiteY7330" fmla="*/ 7046913 h 8960833"/>
              <a:gd name="connsiteX7331" fmla="*/ 9594376 w 11015443"/>
              <a:gd name="connsiteY7331" fmla="*/ 7042615 h 8960833"/>
              <a:gd name="connsiteX7332" fmla="*/ 9583069 w 11015443"/>
              <a:gd name="connsiteY7332" fmla="*/ 7036784 h 8960833"/>
              <a:gd name="connsiteX7333" fmla="*/ 9586757 w 11015443"/>
              <a:gd name="connsiteY7333" fmla="*/ 7037252 h 8960833"/>
              <a:gd name="connsiteX7334" fmla="*/ 9579342 w 11015443"/>
              <a:gd name="connsiteY7334" fmla="*/ 7033613 h 8960833"/>
              <a:gd name="connsiteX7335" fmla="*/ 9583635 w 11015443"/>
              <a:gd name="connsiteY7335" fmla="*/ 7029515 h 8960833"/>
              <a:gd name="connsiteX7336" fmla="*/ 9574208 w 11015443"/>
              <a:gd name="connsiteY7336" fmla="*/ 7025239 h 8960833"/>
              <a:gd name="connsiteX7337" fmla="*/ 9567847 w 11015443"/>
              <a:gd name="connsiteY7337" fmla="*/ 7026106 h 8960833"/>
              <a:gd name="connsiteX7338" fmla="*/ 9573301 w 11015443"/>
              <a:gd name="connsiteY7338" fmla="*/ 7029090 h 8960833"/>
              <a:gd name="connsiteX7339" fmla="*/ 9579012 w 11015443"/>
              <a:gd name="connsiteY7339" fmla="*/ 7031524 h 8960833"/>
              <a:gd name="connsiteX7340" fmla="*/ 9569351 w 11015443"/>
              <a:gd name="connsiteY7340" fmla="*/ 7030456 h 8960833"/>
              <a:gd name="connsiteX7341" fmla="*/ 9561582 w 11015443"/>
              <a:gd name="connsiteY7341" fmla="*/ 7022069 h 8960833"/>
              <a:gd name="connsiteX7342" fmla="*/ 9566131 w 11015443"/>
              <a:gd name="connsiteY7342" fmla="*/ 7023572 h 8960833"/>
              <a:gd name="connsiteX7343" fmla="*/ 9563016 w 11015443"/>
              <a:gd name="connsiteY7343" fmla="*/ 7018446 h 8960833"/>
              <a:gd name="connsiteX7344" fmla="*/ 9575181 w 11015443"/>
              <a:gd name="connsiteY7344" fmla="*/ 7020444 h 8960833"/>
              <a:gd name="connsiteX7345" fmla="*/ 9577065 w 11015443"/>
              <a:gd name="connsiteY7345" fmla="*/ 7020714 h 8960833"/>
              <a:gd name="connsiteX7346" fmla="*/ 9570520 w 11015443"/>
              <a:gd name="connsiteY7346" fmla="*/ 7014571 h 8960833"/>
              <a:gd name="connsiteX7347" fmla="*/ 9569578 w 11015443"/>
              <a:gd name="connsiteY7347" fmla="*/ 7014436 h 8960833"/>
              <a:gd name="connsiteX7348" fmla="*/ 9560455 w 11015443"/>
              <a:gd name="connsiteY7348" fmla="*/ 7014924 h 8960833"/>
              <a:gd name="connsiteX7349" fmla="*/ 9564244 w 11015443"/>
              <a:gd name="connsiteY7349" fmla="*/ 7009206 h 8960833"/>
              <a:gd name="connsiteX7350" fmla="*/ 9556636 w 11015443"/>
              <a:gd name="connsiteY7350" fmla="*/ 7005172 h 8960833"/>
              <a:gd name="connsiteX7351" fmla="*/ 9549159 w 11015443"/>
              <a:gd name="connsiteY7351" fmla="*/ 7000222 h 8960833"/>
              <a:gd name="connsiteX7352" fmla="*/ 9550251 w 11015443"/>
              <a:gd name="connsiteY7352" fmla="*/ 7003381 h 8960833"/>
              <a:gd name="connsiteX7353" fmla="*/ 9545179 w 11015443"/>
              <a:gd name="connsiteY7353" fmla="*/ 6996319 h 8960833"/>
              <a:gd name="connsiteX7354" fmla="*/ 9549106 w 11015443"/>
              <a:gd name="connsiteY7354" fmla="*/ 6992296 h 8960833"/>
              <a:gd name="connsiteX7355" fmla="*/ 9541372 w 11015443"/>
              <a:gd name="connsiteY7355" fmla="*/ 6987896 h 8960833"/>
              <a:gd name="connsiteX7356" fmla="*/ 9546521 w 11015443"/>
              <a:gd name="connsiteY7356" fmla="*/ 6986115 h 8960833"/>
              <a:gd name="connsiteX7357" fmla="*/ 9540148 w 11015443"/>
              <a:gd name="connsiteY7357" fmla="*/ 6985652 h 8960833"/>
              <a:gd name="connsiteX7358" fmla="*/ 9540548 w 11015443"/>
              <a:gd name="connsiteY7358" fmla="*/ 6975314 h 8960833"/>
              <a:gd name="connsiteX7359" fmla="*/ 9536753 w 11015443"/>
              <a:gd name="connsiteY7359" fmla="*/ 6978421 h 8960833"/>
              <a:gd name="connsiteX7360" fmla="*/ 9534230 w 11015443"/>
              <a:gd name="connsiteY7360" fmla="*/ 6971125 h 8960833"/>
              <a:gd name="connsiteX7361" fmla="*/ 9534926 w 11015443"/>
              <a:gd name="connsiteY7361" fmla="*/ 6970540 h 8960833"/>
              <a:gd name="connsiteX7362" fmla="*/ 9543056 w 11015443"/>
              <a:gd name="connsiteY7362" fmla="*/ 6970910 h 8960833"/>
              <a:gd name="connsiteX7363" fmla="*/ 9541695 w 11015443"/>
              <a:gd name="connsiteY7363" fmla="*/ 6966973 h 8960833"/>
              <a:gd name="connsiteX7364" fmla="*/ 9538872 w 11015443"/>
              <a:gd name="connsiteY7364" fmla="*/ 6965283 h 8960833"/>
              <a:gd name="connsiteX7365" fmla="*/ 9531668 w 11015443"/>
              <a:gd name="connsiteY7365" fmla="*/ 6959828 h 8960833"/>
              <a:gd name="connsiteX7366" fmla="*/ 9536699 w 11015443"/>
              <a:gd name="connsiteY7366" fmla="*/ 6960293 h 8960833"/>
              <a:gd name="connsiteX7367" fmla="*/ 9533864 w 11015443"/>
              <a:gd name="connsiteY7367" fmla="*/ 6957275 h 8960833"/>
              <a:gd name="connsiteX7368" fmla="*/ 9531937 w 11015443"/>
              <a:gd name="connsiteY7368" fmla="*/ 6950407 h 8960833"/>
              <a:gd name="connsiteX7369" fmla="*/ 9531376 w 11015443"/>
              <a:gd name="connsiteY7369" fmla="*/ 6946192 h 8960833"/>
              <a:gd name="connsiteX7370" fmla="*/ 9531341 w 11015443"/>
              <a:gd name="connsiteY7370" fmla="*/ 6942206 h 8960833"/>
              <a:gd name="connsiteX7371" fmla="*/ 9531506 w 11015443"/>
              <a:gd name="connsiteY7371" fmla="*/ 6935075 h 8960833"/>
              <a:gd name="connsiteX7372" fmla="*/ 9531518 w 11015443"/>
              <a:gd name="connsiteY7372" fmla="*/ 6936404 h 8960833"/>
              <a:gd name="connsiteX7373" fmla="*/ 9533541 w 11015443"/>
              <a:gd name="connsiteY7373" fmla="*/ 6928170 h 8960833"/>
              <a:gd name="connsiteX7374" fmla="*/ 9534014 w 11015443"/>
              <a:gd name="connsiteY7374" fmla="*/ 6930671 h 8960833"/>
              <a:gd name="connsiteX7375" fmla="*/ 9534133 w 11015443"/>
              <a:gd name="connsiteY7375" fmla="*/ 6918225 h 8960833"/>
              <a:gd name="connsiteX7376" fmla="*/ 9535391 w 11015443"/>
              <a:gd name="connsiteY7376" fmla="*/ 6924454 h 8960833"/>
              <a:gd name="connsiteX7377" fmla="*/ 9534310 w 11015443"/>
              <a:gd name="connsiteY7377" fmla="*/ 6912423 h 8960833"/>
              <a:gd name="connsiteX7378" fmla="*/ 9538003 w 11015443"/>
              <a:gd name="connsiteY7378" fmla="*/ 6909147 h 8960833"/>
              <a:gd name="connsiteX7379" fmla="*/ 9537317 w 11015443"/>
              <a:gd name="connsiteY7379" fmla="*/ 6910922 h 8960833"/>
              <a:gd name="connsiteX7380" fmla="*/ 9543029 w 11015443"/>
              <a:gd name="connsiteY7380" fmla="*/ 6913356 h 8960833"/>
              <a:gd name="connsiteX7381" fmla="*/ 9544494 w 11015443"/>
              <a:gd name="connsiteY7381" fmla="*/ 6889424 h 8960833"/>
              <a:gd name="connsiteX7382" fmla="*/ 9550940 w 11015443"/>
              <a:gd name="connsiteY7382" fmla="*/ 6882326 h 8960833"/>
              <a:gd name="connsiteX7383" fmla="*/ 9550128 w 11015443"/>
              <a:gd name="connsiteY7383" fmla="*/ 6881274 h 8960833"/>
              <a:gd name="connsiteX7384" fmla="*/ 9553290 w 11015443"/>
              <a:gd name="connsiteY7384" fmla="*/ 6881514 h 8960833"/>
              <a:gd name="connsiteX7385" fmla="*/ 9553809 w 11015443"/>
              <a:gd name="connsiteY7385" fmla="*/ 6879130 h 8960833"/>
              <a:gd name="connsiteX7386" fmla="*/ 9554605 w 11015443"/>
              <a:gd name="connsiteY7386" fmla="*/ 6880137 h 8960833"/>
              <a:gd name="connsiteX7387" fmla="*/ 9555074 w 11015443"/>
              <a:gd name="connsiteY7387" fmla="*/ 6877770 h 8960833"/>
              <a:gd name="connsiteX7388" fmla="*/ 9557789 w 11015443"/>
              <a:gd name="connsiteY7388" fmla="*/ 6883033 h 8960833"/>
              <a:gd name="connsiteX7389" fmla="*/ 9555182 w 11015443"/>
              <a:gd name="connsiteY7389" fmla="*/ 6884397 h 8960833"/>
              <a:gd name="connsiteX7390" fmla="*/ 9556274 w 11015443"/>
              <a:gd name="connsiteY7390" fmla="*/ 6887555 h 8960833"/>
              <a:gd name="connsiteX7391" fmla="*/ 9556805 w 11015443"/>
              <a:gd name="connsiteY7391" fmla="*/ 6886501 h 8960833"/>
              <a:gd name="connsiteX7392" fmla="*/ 9557943 w 11015443"/>
              <a:gd name="connsiteY7392" fmla="*/ 6884774 h 8960833"/>
              <a:gd name="connsiteX7393" fmla="*/ 9557532 w 11015443"/>
              <a:gd name="connsiteY7393" fmla="*/ 6883584 h 8960833"/>
              <a:gd name="connsiteX7394" fmla="*/ 9558332 w 11015443"/>
              <a:gd name="connsiteY7394" fmla="*/ 6883307 h 8960833"/>
              <a:gd name="connsiteX7395" fmla="*/ 9558201 w 11015443"/>
              <a:gd name="connsiteY7395" fmla="*/ 6884224 h 8960833"/>
              <a:gd name="connsiteX7396" fmla="*/ 9559132 w 11015443"/>
              <a:gd name="connsiteY7396" fmla="*/ 6883031 h 8960833"/>
              <a:gd name="connsiteX7397" fmla="*/ 9558332 w 11015443"/>
              <a:gd name="connsiteY7397" fmla="*/ 6883307 h 8960833"/>
              <a:gd name="connsiteX7398" fmla="*/ 9555994 w 11015443"/>
              <a:gd name="connsiteY7398" fmla="*/ 6875248 h 8960833"/>
              <a:gd name="connsiteX7399" fmla="*/ 9560605 w 11015443"/>
              <a:gd name="connsiteY7399" fmla="*/ 6871911 h 8960833"/>
              <a:gd name="connsiteX7400" fmla="*/ 9564943 w 11015443"/>
              <a:gd name="connsiteY7400" fmla="*/ 6858878 h 8960833"/>
              <a:gd name="connsiteX7401" fmla="*/ 9566966 w 11015443"/>
              <a:gd name="connsiteY7401" fmla="*/ 6860844 h 8960833"/>
              <a:gd name="connsiteX7402" fmla="*/ 9577558 w 11015443"/>
              <a:gd name="connsiteY7402" fmla="*/ 6850519 h 8960833"/>
              <a:gd name="connsiteX7403" fmla="*/ 9578277 w 11015443"/>
              <a:gd name="connsiteY7403" fmla="*/ 6844990 h 8960833"/>
              <a:gd name="connsiteX7404" fmla="*/ 9579346 w 11015443"/>
              <a:gd name="connsiteY7404" fmla="*/ 6845493 h 8960833"/>
              <a:gd name="connsiteX7405" fmla="*/ 9580254 w 11015443"/>
              <a:gd name="connsiteY7405" fmla="*/ 6841642 h 8960833"/>
              <a:gd name="connsiteX7406" fmla="*/ 9582484 w 11015443"/>
              <a:gd name="connsiteY7406" fmla="*/ 6843075 h 8960833"/>
              <a:gd name="connsiteX7407" fmla="*/ 9593464 w 11015443"/>
              <a:gd name="connsiteY7407" fmla="*/ 6831282 h 8960833"/>
              <a:gd name="connsiteX7408" fmla="*/ 9593560 w 11015443"/>
              <a:gd name="connsiteY7408" fmla="*/ 6826379 h 8960833"/>
              <a:gd name="connsiteX7409" fmla="*/ 9600956 w 11015443"/>
              <a:gd name="connsiteY7409" fmla="*/ 6826078 h 8960833"/>
              <a:gd name="connsiteX7410" fmla="*/ 9603660 w 11015443"/>
              <a:gd name="connsiteY7410" fmla="*/ 6819812 h 8960833"/>
              <a:gd name="connsiteX7411" fmla="*/ 9604883 w 11015443"/>
              <a:gd name="connsiteY7411" fmla="*/ 6822055 h 8960833"/>
              <a:gd name="connsiteX7412" fmla="*/ 9610690 w 11015443"/>
              <a:gd name="connsiteY7412" fmla="*/ 6819586 h 8960833"/>
              <a:gd name="connsiteX7413" fmla="*/ 9615559 w 11015443"/>
              <a:gd name="connsiteY7413" fmla="*/ 6815699 h 8960833"/>
              <a:gd name="connsiteX7414" fmla="*/ 9607564 w 11015443"/>
              <a:gd name="connsiteY7414" fmla="*/ 6813132 h 8960833"/>
              <a:gd name="connsiteX7415" fmla="*/ 9619824 w 11015443"/>
              <a:gd name="connsiteY7415" fmla="*/ 6810226 h 8960833"/>
              <a:gd name="connsiteX7416" fmla="*/ 9616428 w 11015443"/>
              <a:gd name="connsiteY7416" fmla="*/ 6813194 h 8960833"/>
              <a:gd name="connsiteX7417" fmla="*/ 9629209 w 11015443"/>
              <a:gd name="connsiteY7417" fmla="*/ 6807904 h 8960833"/>
              <a:gd name="connsiteX7418" fmla="*/ 9625551 w 11015443"/>
              <a:gd name="connsiteY7418" fmla="*/ 6812705 h 8960833"/>
              <a:gd name="connsiteX7419" fmla="*/ 9629205 w 11015443"/>
              <a:gd name="connsiteY7419" fmla="*/ 6809188 h 8960833"/>
              <a:gd name="connsiteX7420" fmla="*/ 9629216 w 11015443"/>
              <a:gd name="connsiteY7420" fmla="*/ 6810516 h 8960833"/>
              <a:gd name="connsiteX7421" fmla="*/ 9632873 w 11015443"/>
              <a:gd name="connsiteY7421" fmla="*/ 6805714 h 8960833"/>
              <a:gd name="connsiteX7422" fmla="*/ 9640762 w 11015443"/>
              <a:gd name="connsiteY7422" fmla="*/ 6801655 h 8960833"/>
              <a:gd name="connsiteX7423" fmla="*/ 9640696 w 11015443"/>
              <a:gd name="connsiteY7423" fmla="*/ 6802600 h 8960833"/>
              <a:gd name="connsiteX7424" fmla="*/ 9645242 w 11015443"/>
              <a:gd name="connsiteY7424" fmla="*/ 6799235 h 8960833"/>
              <a:gd name="connsiteX7425" fmla="*/ 9648196 w 11015443"/>
              <a:gd name="connsiteY7425" fmla="*/ 6800007 h 8960833"/>
              <a:gd name="connsiteX7426" fmla="*/ 9658153 w 11015443"/>
              <a:gd name="connsiteY7426" fmla="*/ 6793028 h 8960833"/>
              <a:gd name="connsiteX7427" fmla="*/ 9656730 w 11015443"/>
              <a:gd name="connsiteY7427" fmla="*/ 6793930 h 8960833"/>
              <a:gd name="connsiteX7428" fmla="*/ 9659891 w 11015443"/>
              <a:gd name="connsiteY7428" fmla="*/ 6794170 h 8960833"/>
              <a:gd name="connsiteX7429" fmla="*/ 9667641 w 11015443"/>
              <a:gd name="connsiteY7429" fmla="*/ 6788415 h 8960833"/>
              <a:gd name="connsiteX7430" fmla="*/ 9674963 w 11015443"/>
              <a:gd name="connsiteY7430" fmla="*/ 6781424 h 8960833"/>
              <a:gd name="connsiteX7431" fmla="*/ 9671048 w 11015443"/>
              <a:gd name="connsiteY7431" fmla="*/ 6786776 h 8960833"/>
              <a:gd name="connsiteX7432" fmla="*/ 9675115 w 11015443"/>
              <a:gd name="connsiteY7432" fmla="*/ 6787306 h 8960833"/>
              <a:gd name="connsiteX7433" fmla="*/ 9670929 w 11015443"/>
              <a:gd name="connsiteY7433" fmla="*/ 6789022 h 8960833"/>
              <a:gd name="connsiteX7434" fmla="*/ 9675679 w 11015443"/>
              <a:gd name="connsiteY7434" fmla="*/ 6787379 h 8960833"/>
              <a:gd name="connsiteX7435" fmla="*/ 9675115 w 11015443"/>
              <a:gd name="connsiteY7435" fmla="*/ 6787306 h 8960833"/>
              <a:gd name="connsiteX7436" fmla="*/ 9684509 w 11015443"/>
              <a:gd name="connsiteY7436" fmla="*/ 6783455 h 8960833"/>
              <a:gd name="connsiteX7437" fmla="*/ 9689694 w 11015443"/>
              <a:gd name="connsiteY7437" fmla="*/ 6785661 h 8960833"/>
              <a:gd name="connsiteX7438" fmla="*/ 9692266 w 11015443"/>
              <a:gd name="connsiteY7438" fmla="*/ 6780312 h 8960833"/>
              <a:gd name="connsiteX7439" fmla="*/ 9696558 w 11015443"/>
              <a:gd name="connsiteY7439" fmla="*/ 6782365 h 8960833"/>
              <a:gd name="connsiteX7440" fmla="*/ 9713865 w 11015443"/>
              <a:gd name="connsiteY7440" fmla="*/ 6779970 h 8960833"/>
              <a:gd name="connsiteX7441" fmla="*/ 9716073 w 11015443"/>
              <a:gd name="connsiteY7441" fmla="*/ 6778745 h 8960833"/>
              <a:gd name="connsiteX7442" fmla="*/ 9718028 w 11015443"/>
              <a:gd name="connsiteY7442" fmla="*/ 6778368 h 8960833"/>
              <a:gd name="connsiteX7443" fmla="*/ 9733545 w 11015443"/>
              <a:gd name="connsiteY7443" fmla="*/ 6775370 h 8960833"/>
              <a:gd name="connsiteX7444" fmla="*/ 9736987 w 11015443"/>
              <a:gd name="connsiteY7444" fmla="*/ 6777718 h 8960833"/>
              <a:gd name="connsiteX7445" fmla="*/ 9745156 w 11015443"/>
              <a:gd name="connsiteY7445" fmla="*/ 6775765 h 8960833"/>
              <a:gd name="connsiteX7446" fmla="*/ 9741229 w 11015443"/>
              <a:gd name="connsiteY7446" fmla="*/ 6779788 h 8960833"/>
              <a:gd name="connsiteX7447" fmla="*/ 9746921 w 11015443"/>
              <a:gd name="connsiteY7447" fmla="*/ 6778281 h 8960833"/>
              <a:gd name="connsiteX7448" fmla="*/ 9746259 w 11015443"/>
              <a:gd name="connsiteY7448" fmla="*/ 6780253 h 8960833"/>
              <a:gd name="connsiteX7449" fmla="*/ 9754959 w 11015443"/>
              <a:gd name="connsiteY7449" fmla="*/ 6777245 h 8960833"/>
              <a:gd name="connsiteX7450" fmla="*/ 9752597 w 11015443"/>
              <a:gd name="connsiteY7450" fmla="*/ 6776729 h 8960833"/>
              <a:gd name="connsiteX7451" fmla="*/ 9762532 w 11015443"/>
              <a:gd name="connsiteY7451" fmla="*/ 6777292 h 8960833"/>
              <a:gd name="connsiteX7452" fmla="*/ 9760943 w 11015443"/>
              <a:gd name="connsiteY7452" fmla="*/ 6779174 h 8960833"/>
              <a:gd name="connsiteX7453" fmla="*/ 9755524 w 11015443"/>
              <a:gd name="connsiteY7453" fmla="*/ 6780176 h 8960833"/>
              <a:gd name="connsiteX7454" fmla="*/ 9759674 w 11015443"/>
              <a:gd name="connsiteY7454" fmla="*/ 6781818 h 8960833"/>
              <a:gd name="connsiteX7455" fmla="*/ 9764620 w 11015443"/>
              <a:gd name="connsiteY7455" fmla="*/ 6778313 h 8960833"/>
              <a:gd name="connsiteX7456" fmla="*/ 9775754 w 11015443"/>
              <a:gd name="connsiteY7456" fmla="*/ 6778462 h 8960833"/>
              <a:gd name="connsiteX7457" fmla="*/ 9774758 w 11015443"/>
              <a:gd name="connsiteY7457" fmla="*/ 6780601 h 8960833"/>
              <a:gd name="connsiteX7458" fmla="*/ 9779519 w 11015443"/>
              <a:gd name="connsiteY7458" fmla="*/ 6780288 h 8960833"/>
              <a:gd name="connsiteX7459" fmla="*/ 9775581 w 11015443"/>
              <a:gd name="connsiteY7459" fmla="*/ 6782981 h 8960833"/>
              <a:gd name="connsiteX7460" fmla="*/ 9786911 w 11015443"/>
              <a:gd name="connsiteY7460" fmla="*/ 6781268 h 8960833"/>
              <a:gd name="connsiteX7461" fmla="*/ 9786650 w 11015443"/>
              <a:gd name="connsiteY7461" fmla="*/ 6783102 h 8960833"/>
              <a:gd name="connsiteX7462" fmla="*/ 9794753 w 11015443"/>
              <a:gd name="connsiteY7462" fmla="*/ 6782094 h 8960833"/>
              <a:gd name="connsiteX7463" fmla="*/ 9797349 w 11015443"/>
              <a:gd name="connsiteY7463" fmla="*/ 6779403 h 8960833"/>
              <a:gd name="connsiteX7464" fmla="*/ 9804287 w 11015443"/>
              <a:gd name="connsiteY7464" fmla="*/ 6782797 h 8960833"/>
              <a:gd name="connsiteX7465" fmla="*/ 9801579 w 11015443"/>
              <a:gd name="connsiteY7465" fmla="*/ 6780144 h 8960833"/>
              <a:gd name="connsiteX7466" fmla="*/ 9810256 w 11015443"/>
              <a:gd name="connsiteY7466" fmla="*/ 6784680 h 8960833"/>
              <a:gd name="connsiteX7467" fmla="*/ 9818871 w 11015443"/>
              <a:gd name="connsiteY7467" fmla="*/ 6787904 h 8960833"/>
              <a:gd name="connsiteX7468" fmla="*/ 9814079 w 11015443"/>
              <a:gd name="connsiteY7468" fmla="*/ 6782948 h 8960833"/>
              <a:gd name="connsiteX7469" fmla="*/ 9826924 w 11015443"/>
              <a:gd name="connsiteY7469" fmla="*/ 6786913 h 8960833"/>
              <a:gd name="connsiteX7470" fmla="*/ 9823501 w 11015443"/>
              <a:gd name="connsiteY7470" fmla="*/ 6788507 h 8960833"/>
              <a:gd name="connsiteX7471" fmla="*/ 9828005 w 11015443"/>
              <a:gd name="connsiteY7471" fmla="*/ 6788744 h 8960833"/>
              <a:gd name="connsiteX7472" fmla="*/ 9827216 w 11015443"/>
              <a:gd name="connsiteY7472" fmla="*/ 6790349 h 8960833"/>
              <a:gd name="connsiteX7473" fmla="*/ 9835201 w 11015443"/>
              <a:gd name="connsiteY7473" fmla="*/ 6791588 h 8960833"/>
              <a:gd name="connsiteX7474" fmla="*/ 9841558 w 11015443"/>
              <a:gd name="connsiteY7474" fmla="*/ 6792004 h 8960833"/>
              <a:gd name="connsiteX7475" fmla="*/ 9847154 w 11015443"/>
              <a:gd name="connsiteY7475" fmla="*/ 6795401 h 8960833"/>
              <a:gd name="connsiteX7476" fmla="*/ 9832847 w 11015443"/>
              <a:gd name="connsiteY7476" fmla="*/ 6793683 h 8960833"/>
              <a:gd name="connsiteX7477" fmla="*/ 9838573 w 11015443"/>
              <a:gd name="connsiteY7477" fmla="*/ 6796162 h 8960833"/>
              <a:gd name="connsiteX7478" fmla="*/ 9833954 w 11015443"/>
              <a:gd name="connsiteY7478" fmla="*/ 6796888 h 8960833"/>
              <a:gd name="connsiteX7479" fmla="*/ 9849458 w 11015443"/>
              <a:gd name="connsiteY7479" fmla="*/ 6799474 h 8960833"/>
              <a:gd name="connsiteX7480" fmla="*/ 9842004 w 11015443"/>
              <a:gd name="connsiteY7480" fmla="*/ 6797180 h 8960833"/>
              <a:gd name="connsiteX7481" fmla="*/ 9848365 w 11015443"/>
              <a:gd name="connsiteY7481" fmla="*/ 6796314 h 8960833"/>
              <a:gd name="connsiteX7482" fmla="*/ 9857392 w 11015443"/>
              <a:gd name="connsiteY7482" fmla="*/ 6800729 h 8960833"/>
              <a:gd name="connsiteX7483" fmla="*/ 9855907 w 11015443"/>
              <a:gd name="connsiteY7483" fmla="*/ 6800319 h 8960833"/>
              <a:gd name="connsiteX7484" fmla="*/ 9862995 w 11015443"/>
              <a:gd name="connsiteY7484" fmla="*/ 6806737 h 8960833"/>
              <a:gd name="connsiteX7485" fmla="*/ 9866110 w 11015443"/>
              <a:gd name="connsiteY7485" fmla="*/ 6811862 h 8960833"/>
              <a:gd name="connsiteX7486" fmla="*/ 9873694 w 11015443"/>
              <a:gd name="connsiteY7486" fmla="*/ 6813238 h 8960833"/>
              <a:gd name="connsiteX7487" fmla="*/ 9870603 w 11015443"/>
              <a:gd name="connsiteY7487" fmla="*/ 6810770 h 8960833"/>
              <a:gd name="connsiteX7488" fmla="*/ 9870168 w 11015443"/>
              <a:gd name="connsiteY7488" fmla="*/ 6806922 h 8960833"/>
              <a:gd name="connsiteX7489" fmla="*/ 9876445 w 11015443"/>
              <a:gd name="connsiteY7489" fmla="*/ 6812287 h 8960833"/>
              <a:gd name="connsiteX7490" fmla="*/ 9881229 w 11015443"/>
              <a:gd name="connsiteY7490" fmla="*/ 6814632 h 8960833"/>
              <a:gd name="connsiteX7491" fmla="*/ 9886021 w 11015443"/>
              <a:gd name="connsiteY7491" fmla="*/ 6819587 h 8960833"/>
              <a:gd name="connsiteX7492" fmla="*/ 9882483 w 11015443"/>
              <a:gd name="connsiteY7492" fmla="*/ 6822143 h 8960833"/>
              <a:gd name="connsiteX7493" fmla="*/ 9889678 w 11015443"/>
              <a:gd name="connsiteY7493" fmla="*/ 6824986 h 8960833"/>
              <a:gd name="connsiteX7494" fmla="*/ 9889959 w 11015443"/>
              <a:gd name="connsiteY7494" fmla="*/ 6827094 h 8960833"/>
              <a:gd name="connsiteX7495" fmla="*/ 9901797 w 11015443"/>
              <a:gd name="connsiteY7495" fmla="*/ 6831869 h 8960833"/>
              <a:gd name="connsiteX7496" fmla="*/ 9900254 w 11015443"/>
              <a:gd name="connsiteY7496" fmla="*/ 6835016 h 8960833"/>
              <a:gd name="connsiteX7497" fmla="*/ 9906005 w 11015443"/>
              <a:gd name="connsiteY7497" fmla="*/ 6840154 h 8960833"/>
              <a:gd name="connsiteX7498" fmla="*/ 9905462 w 11015443"/>
              <a:gd name="connsiteY7498" fmla="*/ 6839879 h 8960833"/>
              <a:gd name="connsiteX7499" fmla="*/ 9910277 w 11015443"/>
              <a:gd name="connsiteY7499" fmla="*/ 6847493 h 8960833"/>
              <a:gd name="connsiteX7500" fmla="*/ 9915015 w 11015443"/>
              <a:gd name="connsiteY7500" fmla="*/ 6854722 h 8960833"/>
              <a:gd name="connsiteX7501" fmla="*/ 9915404 w 11015443"/>
              <a:gd name="connsiteY7501" fmla="*/ 6853255 h 8960833"/>
              <a:gd name="connsiteX7502" fmla="*/ 9920903 w 11015443"/>
              <a:gd name="connsiteY7502" fmla="*/ 6861554 h 8960833"/>
              <a:gd name="connsiteX7503" fmla="*/ 10742452 w 11015443"/>
              <a:gd name="connsiteY7503" fmla="*/ 8221265 h 8960833"/>
              <a:gd name="connsiteX7504" fmla="*/ 10739124 w 11015443"/>
              <a:gd name="connsiteY7504" fmla="*/ 8221079 h 8960833"/>
              <a:gd name="connsiteX7505" fmla="*/ 10739170 w 11015443"/>
              <a:gd name="connsiteY7505" fmla="*/ 8220257 h 8960833"/>
              <a:gd name="connsiteX7506" fmla="*/ 10742452 w 11015443"/>
              <a:gd name="connsiteY7506" fmla="*/ 8221265 h 8960833"/>
              <a:gd name="connsiteX7507" fmla="*/ 10788332 w 11015443"/>
              <a:gd name="connsiteY7507" fmla="*/ 8217513 h 8960833"/>
              <a:gd name="connsiteX7508" fmla="*/ 10789037 w 11015443"/>
              <a:gd name="connsiteY7508" fmla="*/ 8220075 h 8960833"/>
              <a:gd name="connsiteX7509" fmla="*/ 10787539 w 11015443"/>
              <a:gd name="connsiteY7509" fmla="*/ 8217468 h 8960833"/>
              <a:gd name="connsiteX7510" fmla="*/ 10658170 w 11015443"/>
              <a:gd name="connsiteY7510" fmla="*/ 7944177 h 8960833"/>
              <a:gd name="connsiteX7511" fmla="*/ 10655290 w 11015443"/>
              <a:gd name="connsiteY7511" fmla="*/ 7943580 h 8960833"/>
              <a:gd name="connsiteX7512" fmla="*/ 10655311 w 11015443"/>
              <a:gd name="connsiteY7512" fmla="*/ 7943193 h 8960833"/>
              <a:gd name="connsiteX7513" fmla="*/ 10699386 w 11015443"/>
              <a:gd name="connsiteY7513" fmla="*/ 7941426 h 8960833"/>
              <a:gd name="connsiteX7514" fmla="*/ 10700091 w 11015443"/>
              <a:gd name="connsiteY7514" fmla="*/ 7943989 h 8960833"/>
              <a:gd name="connsiteX7515" fmla="*/ 10698540 w 11015443"/>
              <a:gd name="connsiteY7515" fmla="*/ 7941379 h 8960833"/>
              <a:gd name="connsiteX7516" fmla="*/ 10996166 w 11015443"/>
              <a:gd name="connsiteY7516" fmla="*/ 8323411 h 8960833"/>
              <a:gd name="connsiteX7517" fmla="*/ 10998723 w 11015443"/>
              <a:gd name="connsiteY7517" fmla="*/ 8329813 h 8960833"/>
              <a:gd name="connsiteX7518" fmla="*/ 10994480 w 11015443"/>
              <a:gd name="connsiteY7518" fmla="*/ 8330838 h 8960833"/>
              <a:gd name="connsiteX7519" fmla="*/ 11000063 w 11015443"/>
              <a:gd name="connsiteY7519" fmla="*/ 8336195 h 8960833"/>
              <a:gd name="connsiteX7520" fmla="*/ 10999525 w 11015443"/>
              <a:gd name="connsiteY7520" fmla="*/ 8338252 h 8960833"/>
              <a:gd name="connsiteX7521" fmla="*/ 11008672 w 11015443"/>
              <a:gd name="connsiteY7521" fmla="*/ 8347156 h 8960833"/>
              <a:gd name="connsiteX7522" fmla="*/ 11006052 w 11015443"/>
              <a:gd name="connsiteY7522" fmla="*/ 8349484 h 8960833"/>
              <a:gd name="connsiteX7523" fmla="*/ 11009427 w 11015443"/>
              <a:gd name="connsiteY7523" fmla="*/ 8356416 h 8960833"/>
              <a:gd name="connsiteX7524" fmla="*/ 11009029 w 11015443"/>
              <a:gd name="connsiteY7524" fmla="*/ 8355957 h 8960833"/>
              <a:gd name="connsiteX7525" fmla="*/ 11010601 w 11015443"/>
              <a:gd name="connsiteY7525" fmla="*/ 8364827 h 8960833"/>
              <a:gd name="connsiteX7526" fmla="*/ 11012248 w 11015443"/>
              <a:gd name="connsiteY7526" fmla="*/ 8373313 h 8960833"/>
              <a:gd name="connsiteX7527" fmla="*/ 11013163 w 11015443"/>
              <a:gd name="connsiteY7527" fmla="*/ 8372102 h 8960833"/>
              <a:gd name="connsiteX7528" fmla="*/ 11015110 w 11015443"/>
              <a:gd name="connsiteY7528" fmla="*/ 8381867 h 8960833"/>
              <a:gd name="connsiteX7529" fmla="*/ 11015373 w 11015443"/>
              <a:gd name="connsiteY7529" fmla="*/ 8392361 h 8960833"/>
              <a:gd name="connsiteX7530" fmla="*/ 11014368 w 11015443"/>
              <a:gd name="connsiteY7530" fmla="*/ 8402786 h 8960833"/>
              <a:gd name="connsiteX7531" fmla="*/ 11012944 w 11015443"/>
              <a:gd name="connsiteY7531" fmla="*/ 8413138 h 8960833"/>
              <a:gd name="connsiteX7532" fmla="*/ 11014890 w 11015443"/>
              <a:gd name="connsiteY7532" fmla="*/ 8408637 h 8960833"/>
              <a:gd name="connsiteX7533" fmla="*/ 11014163 w 11015443"/>
              <a:gd name="connsiteY7533" fmla="*/ 8414080 h 8960833"/>
              <a:gd name="connsiteX7534" fmla="*/ 11013111 w 11015443"/>
              <a:gd name="connsiteY7534" fmla="*/ 8417757 h 8960833"/>
              <a:gd name="connsiteX7535" fmla="*/ 11011285 w 11015443"/>
              <a:gd name="connsiteY7535" fmla="*/ 8421052 h 8960833"/>
              <a:gd name="connsiteX7536" fmla="*/ 11011872 w 11015443"/>
              <a:gd name="connsiteY7536" fmla="*/ 8418125 h 8960833"/>
              <a:gd name="connsiteX7537" fmla="*/ 11007436 w 11015443"/>
              <a:gd name="connsiteY7537" fmla="*/ 8421662 h 8960833"/>
              <a:gd name="connsiteX7538" fmla="*/ 11008612 w 11015443"/>
              <a:gd name="connsiteY7538" fmla="*/ 8423378 h 8960833"/>
              <a:gd name="connsiteX7539" fmla="*/ 11006926 w 11015443"/>
              <a:gd name="connsiteY7539" fmla="*/ 8424157 h 8960833"/>
              <a:gd name="connsiteX7540" fmla="*/ 11007511 w 11015443"/>
              <a:gd name="connsiteY7540" fmla="*/ 8427926 h 8960833"/>
              <a:gd name="connsiteX7541" fmla="*/ 11003575 w 11015443"/>
              <a:gd name="connsiteY7541" fmla="*/ 8431054 h 8960833"/>
              <a:gd name="connsiteX7542" fmla="*/ 10999898 w 11015443"/>
              <a:gd name="connsiteY7542" fmla="*/ 8437158 h 8960833"/>
              <a:gd name="connsiteX7543" fmla="*/ 10995375 w 11015443"/>
              <a:gd name="connsiteY7543" fmla="*/ 8443213 h 8960833"/>
              <a:gd name="connsiteX7544" fmla="*/ 10991016 w 11015443"/>
              <a:gd name="connsiteY7544" fmla="*/ 8446318 h 8960833"/>
              <a:gd name="connsiteX7545" fmla="*/ 10996966 w 11015443"/>
              <a:gd name="connsiteY7545" fmla="*/ 8444127 h 8960833"/>
              <a:gd name="connsiteX7546" fmla="*/ 10992607 w 11015443"/>
              <a:gd name="connsiteY7546" fmla="*/ 8447231 h 8960833"/>
              <a:gd name="connsiteX7547" fmla="*/ 10994696 w 11015443"/>
              <a:gd name="connsiteY7547" fmla="*/ 8447784 h 8960833"/>
              <a:gd name="connsiteX7548" fmla="*/ 10982297 w 11015443"/>
              <a:gd name="connsiteY7548" fmla="*/ 8459224 h 8960833"/>
              <a:gd name="connsiteX7549" fmla="*/ 10976653 w 11015443"/>
              <a:gd name="connsiteY7549" fmla="*/ 8463520 h 8960833"/>
              <a:gd name="connsiteX7550" fmla="*/ 10970489 w 11015443"/>
              <a:gd name="connsiteY7550" fmla="*/ 8468610 h 8960833"/>
              <a:gd name="connsiteX7551" fmla="*/ 10970534 w 11015443"/>
              <a:gd name="connsiteY7551" fmla="*/ 8467788 h 8960833"/>
              <a:gd name="connsiteX7552" fmla="*/ 10964300 w 11015443"/>
              <a:gd name="connsiteY7552" fmla="*/ 8474137 h 8960833"/>
              <a:gd name="connsiteX7553" fmla="*/ 10963570 w 11015443"/>
              <a:gd name="connsiteY7553" fmla="*/ 8472009 h 8960833"/>
              <a:gd name="connsiteX7554" fmla="*/ 10954431 w 11015443"/>
              <a:gd name="connsiteY7554" fmla="*/ 8478197 h 8960833"/>
              <a:gd name="connsiteX7555" fmla="*/ 10946298 w 11015443"/>
              <a:gd name="connsiteY7555" fmla="*/ 8481528 h 8960833"/>
              <a:gd name="connsiteX7556" fmla="*/ 10941019 w 11015443"/>
              <a:gd name="connsiteY7556" fmla="*/ 8478323 h 8960833"/>
              <a:gd name="connsiteX7557" fmla="*/ 10932442 w 11015443"/>
              <a:gd name="connsiteY7557" fmla="*/ 8482018 h 8960833"/>
              <a:gd name="connsiteX7558" fmla="*/ 10818829 w 11015443"/>
              <a:gd name="connsiteY7558" fmla="*/ 8489955 h 8960833"/>
              <a:gd name="connsiteX7559" fmla="*/ 10800149 w 11015443"/>
              <a:gd name="connsiteY7559" fmla="*/ 8487654 h 8960833"/>
              <a:gd name="connsiteX7560" fmla="*/ 10798881 w 11015443"/>
              <a:gd name="connsiteY7560" fmla="*/ 8487583 h 8960833"/>
              <a:gd name="connsiteX7561" fmla="*/ 10798060 w 11015443"/>
              <a:gd name="connsiteY7561" fmla="*/ 8487100 h 8960833"/>
              <a:gd name="connsiteX7562" fmla="*/ 10792644 w 11015443"/>
              <a:gd name="connsiteY7562" fmla="*/ 8486361 h 8960833"/>
              <a:gd name="connsiteX7563" fmla="*/ 10792221 w 11015443"/>
              <a:gd name="connsiteY7563" fmla="*/ 8486338 h 8960833"/>
              <a:gd name="connsiteX7564" fmla="*/ 10791799 w 11015443"/>
              <a:gd name="connsiteY7564" fmla="*/ 8486315 h 8960833"/>
              <a:gd name="connsiteX7565" fmla="*/ 10785588 w 11015443"/>
              <a:gd name="connsiteY7565" fmla="*/ 8485581 h 8960833"/>
              <a:gd name="connsiteX7566" fmla="*/ 10783828 w 11015443"/>
              <a:gd name="connsiteY7566" fmla="*/ 8486744 h 8960833"/>
              <a:gd name="connsiteX7567" fmla="*/ 10784344 w 11015443"/>
              <a:gd name="connsiteY7567" fmla="*/ 8485075 h 8960833"/>
              <a:gd name="connsiteX7568" fmla="*/ 10783922 w 11015443"/>
              <a:gd name="connsiteY7568" fmla="*/ 8485051 h 8960833"/>
              <a:gd name="connsiteX7569" fmla="*/ 10780148 w 11015443"/>
              <a:gd name="connsiteY7569" fmla="*/ 8485278 h 8960833"/>
              <a:gd name="connsiteX7570" fmla="*/ 10780196 w 11015443"/>
              <a:gd name="connsiteY7570" fmla="*/ 8484407 h 8960833"/>
              <a:gd name="connsiteX7571" fmla="*/ 10750345 w 11015443"/>
              <a:gd name="connsiteY7571" fmla="*/ 8478135 h 8960833"/>
              <a:gd name="connsiteX7572" fmla="*/ 10746969 w 11015443"/>
              <a:gd name="connsiteY7572" fmla="*/ 8478820 h 8960833"/>
              <a:gd name="connsiteX7573" fmla="*/ 10739609 w 11015443"/>
              <a:gd name="connsiteY7573" fmla="*/ 8475887 h 8960833"/>
              <a:gd name="connsiteX7574" fmla="*/ 10731404 w 11015443"/>
              <a:gd name="connsiteY7574" fmla="*/ 8472908 h 8960833"/>
              <a:gd name="connsiteX7575" fmla="*/ 10721976 w 11015443"/>
              <a:gd name="connsiteY7575" fmla="*/ 8469034 h 8960833"/>
              <a:gd name="connsiteX7576" fmla="*/ 10700311 w 11015443"/>
              <a:gd name="connsiteY7576" fmla="*/ 8459433 h 8960833"/>
              <a:gd name="connsiteX7577" fmla="*/ 10696791 w 11015443"/>
              <a:gd name="connsiteY7577" fmla="*/ 8461761 h 8960833"/>
              <a:gd name="connsiteX7578" fmla="*/ 10706616 w 11015443"/>
              <a:gd name="connsiteY7578" fmla="*/ 8466092 h 8960833"/>
              <a:gd name="connsiteX7579" fmla="*/ 10696605 w 11015443"/>
              <a:gd name="connsiteY7579" fmla="*/ 8465099 h 8960833"/>
              <a:gd name="connsiteX7580" fmla="*/ 10699703 w 11015443"/>
              <a:gd name="connsiteY7580" fmla="*/ 8462748 h 8960833"/>
              <a:gd name="connsiteX7581" fmla="*/ 10695129 w 11015443"/>
              <a:gd name="connsiteY7581" fmla="*/ 8462105 h 8960833"/>
              <a:gd name="connsiteX7582" fmla="*/ 10694072 w 11015443"/>
              <a:gd name="connsiteY7582" fmla="*/ 8458262 h 8960833"/>
              <a:gd name="connsiteX7583" fmla="*/ 10678357 w 11015443"/>
              <a:gd name="connsiteY7583" fmla="*/ 8446469 h 8960833"/>
              <a:gd name="connsiteX7584" fmla="*/ 10678378 w 11015443"/>
              <a:gd name="connsiteY7584" fmla="*/ 8446082 h 8960833"/>
              <a:gd name="connsiteX7585" fmla="*/ 10674346 w 11015443"/>
              <a:gd name="connsiteY7585" fmla="*/ 8443334 h 8960833"/>
              <a:gd name="connsiteX7586" fmla="*/ 10667997 w 11015443"/>
              <a:gd name="connsiteY7586" fmla="*/ 8445067 h 8960833"/>
              <a:gd name="connsiteX7587" fmla="*/ 10661616 w 11015443"/>
              <a:gd name="connsiteY7587" fmla="*/ 8438841 h 8960833"/>
              <a:gd name="connsiteX7588" fmla="*/ 10658665 w 11015443"/>
              <a:gd name="connsiteY7588" fmla="*/ 8439502 h 8960833"/>
              <a:gd name="connsiteX7589" fmla="*/ 10657604 w 11015443"/>
              <a:gd name="connsiteY7589" fmla="*/ 8435706 h 8960833"/>
              <a:gd name="connsiteX7590" fmla="*/ 10654700 w 11015443"/>
              <a:gd name="connsiteY7590" fmla="*/ 8435545 h 8960833"/>
              <a:gd name="connsiteX7591" fmla="*/ 10661565 w 11015443"/>
              <a:gd name="connsiteY7591" fmla="*/ 8432142 h 8960833"/>
              <a:gd name="connsiteX7592" fmla="*/ 10657201 w 11015443"/>
              <a:gd name="connsiteY7592" fmla="*/ 8427726 h 8960833"/>
              <a:gd name="connsiteX7593" fmla="*/ 10656310 w 11015443"/>
              <a:gd name="connsiteY7593" fmla="*/ 8428501 h 8960833"/>
              <a:gd name="connsiteX7594" fmla="*/ 10655564 w 11015443"/>
              <a:gd name="connsiteY7594" fmla="*/ 8427635 h 8960833"/>
              <a:gd name="connsiteX7595" fmla="*/ 10656380 w 11015443"/>
              <a:gd name="connsiteY7595" fmla="*/ 8427244 h 8960833"/>
              <a:gd name="connsiteX7596" fmla="*/ 10652440 w 11015443"/>
              <a:gd name="connsiteY7596" fmla="*/ 8422852 h 8960833"/>
              <a:gd name="connsiteX7597" fmla="*/ 10646564 w 11015443"/>
              <a:gd name="connsiteY7597" fmla="*/ 8431307 h 8960833"/>
              <a:gd name="connsiteX7598" fmla="*/ 10644331 w 11015443"/>
              <a:gd name="connsiteY7598" fmla="*/ 8425748 h 8960833"/>
              <a:gd name="connsiteX7599" fmla="*/ 10636075 w 11015443"/>
              <a:gd name="connsiteY7599" fmla="*/ 8416070 h 8960833"/>
              <a:gd name="connsiteX7600" fmla="*/ 10639311 w 11015443"/>
              <a:gd name="connsiteY7600" fmla="*/ 8417900 h 8960833"/>
              <a:gd name="connsiteX7601" fmla="*/ 10633826 w 11015443"/>
              <a:gd name="connsiteY7601" fmla="*/ 8411723 h 8960833"/>
              <a:gd name="connsiteX7602" fmla="*/ 10639351 w 11015443"/>
              <a:gd name="connsiteY7602" fmla="*/ 8409556 h 8960833"/>
              <a:gd name="connsiteX7603" fmla="*/ 10632247 w 11015443"/>
              <a:gd name="connsiteY7603" fmla="*/ 8402028 h 8960833"/>
              <a:gd name="connsiteX7604" fmla="*/ 10626031 w 11015443"/>
              <a:gd name="connsiteY7604" fmla="*/ 8400421 h 8960833"/>
              <a:gd name="connsiteX7605" fmla="*/ 10629948 w 11015443"/>
              <a:gd name="connsiteY7605" fmla="*/ 8405248 h 8960833"/>
              <a:gd name="connsiteX7606" fmla="*/ 10634312 w 11015443"/>
              <a:gd name="connsiteY7606" fmla="*/ 8409664 h 8960833"/>
              <a:gd name="connsiteX7607" fmla="*/ 10625776 w 11015443"/>
              <a:gd name="connsiteY7607" fmla="*/ 8405015 h 8960833"/>
              <a:gd name="connsiteX7608" fmla="*/ 10621762 w 11015443"/>
              <a:gd name="connsiteY7608" fmla="*/ 8394311 h 8960833"/>
              <a:gd name="connsiteX7609" fmla="*/ 10625404 w 11015443"/>
              <a:gd name="connsiteY7609" fmla="*/ 8397425 h 8960833"/>
              <a:gd name="connsiteX7610" fmla="*/ 10624462 w 11015443"/>
              <a:gd name="connsiteY7610" fmla="*/ 8391502 h 8960833"/>
              <a:gd name="connsiteX7611" fmla="*/ 10634964 w 11015443"/>
              <a:gd name="connsiteY7611" fmla="*/ 8397958 h 8960833"/>
              <a:gd name="connsiteX7612" fmla="*/ 10636606 w 11015443"/>
              <a:gd name="connsiteY7612" fmla="*/ 8398923 h 8960833"/>
              <a:gd name="connsiteX7613" fmla="*/ 10632875 w 11015443"/>
              <a:gd name="connsiteY7613" fmla="*/ 8390758 h 8960833"/>
              <a:gd name="connsiteX7614" fmla="*/ 10632054 w 11015443"/>
              <a:gd name="connsiteY7614" fmla="*/ 8390276 h 8960833"/>
              <a:gd name="connsiteX7615" fmla="*/ 10623426 w 11015443"/>
              <a:gd name="connsiteY7615" fmla="*/ 8387271 h 8960833"/>
              <a:gd name="connsiteX7616" fmla="*/ 10629098 w 11015443"/>
              <a:gd name="connsiteY7616" fmla="*/ 8383415 h 8960833"/>
              <a:gd name="connsiteX7617" fmla="*/ 10623585 w 11015443"/>
              <a:gd name="connsiteY7617" fmla="*/ 8376800 h 8960833"/>
              <a:gd name="connsiteX7618" fmla="*/ 10618541 w 11015443"/>
              <a:gd name="connsiteY7618" fmla="*/ 8369386 h 8960833"/>
              <a:gd name="connsiteX7619" fmla="*/ 10618355 w 11015443"/>
              <a:gd name="connsiteY7619" fmla="*/ 8372724 h 8960833"/>
              <a:gd name="connsiteX7620" fmla="*/ 10616336 w 11015443"/>
              <a:gd name="connsiteY7620" fmla="*/ 8364266 h 8960833"/>
              <a:gd name="connsiteX7621" fmla="*/ 10621494 w 11015443"/>
              <a:gd name="connsiteY7621" fmla="*/ 8362030 h 8960833"/>
              <a:gd name="connsiteX7622" fmla="*/ 10616003 w 11015443"/>
              <a:gd name="connsiteY7622" fmla="*/ 8355029 h 8960833"/>
              <a:gd name="connsiteX7623" fmla="*/ 10621443 w 11015443"/>
              <a:gd name="connsiteY7623" fmla="*/ 8355332 h 8960833"/>
              <a:gd name="connsiteX7624" fmla="*/ 10615720 w 11015443"/>
              <a:gd name="connsiteY7624" fmla="*/ 8352490 h 8960833"/>
              <a:gd name="connsiteX7625" fmla="*/ 10620007 w 11015443"/>
              <a:gd name="connsiteY7625" fmla="*/ 8343073 h 8960833"/>
              <a:gd name="connsiteX7626" fmla="*/ 10615317 w 11015443"/>
              <a:gd name="connsiteY7626" fmla="*/ 8344510 h 8960833"/>
              <a:gd name="connsiteX7627" fmla="*/ 10615746 w 11015443"/>
              <a:gd name="connsiteY7627" fmla="*/ 8336803 h 8960833"/>
              <a:gd name="connsiteX7628" fmla="*/ 10616220 w 11015443"/>
              <a:gd name="connsiteY7628" fmla="*/ 8336652 h 8960833"/>
              <a:gd name="connsiteX7629" fmla="*/ 10618992 w 11015443"/>
              <a:gd name="connsiteY7629" fmla="*/ 8339887 h 8960833"/>
              <a:gd name="connsiteX7630" fmla="*/ 10623995 w 11015443"/>
              <a:gd name="connsiteY7630" fmla="*/ 8339947 h 8960833"/>
              <a:gd name="connsiteX7631" fmla="*/ 10624227 w 11015443"/>
              <a:gd name="connsiteY7631" fmla="*/ 8335788 h 8960833"/>
              <a:gd name="connsiteX7632" fmla="*/ 10622255 w 11015443"/>
              <a:gd name="connsiteY7632" fmla="*/ 8333155 h 8960833"/>
              <a:gd name="connsiteX7633" fmla="*/ 10617654 w 11015443"/>
              <a:gd name="connsiteY7633" fmla="*/ 8325378 h 8960833"/>
              <a:gd name="connsiteX7634" fmla="*/ 10622133 w 11015443"/>
              <a:gd name="connsiteY7634" fmla="*/ 8327713 h 8960833"/>
              <a:gd name="connsiteX7635" fmla="*/ 10620654 w 11015443"/>
              <a:gd name="connsiteY7635" fmla="*/ 8323847 h 8960833"/>
              <a:gd name="connsiteX7636" fmla="*/ 10621472 w 11015443"/>
              <a:gd name="connsiteY7636" fmla="*/ 8316760 h 8960833"/>
              <a:gd name="connsiteX7637" fmla="*/ 10622549 w 11015443"/>
              <a:gd name="connsiteY7637" fmla="*/ 8312647 h 8960833"/>
              <a:gd name="connsiteX7638" fmla="*/ 10624027 w 11015443"/>
              <a:gd name="connsiteY7638" fmla="*/ 8308945 h 8960833"/>
              <a:gd name="connsiteX7639" fmla="*/ 10626881 w 11015443"/>
              <a:gd name="connsiteY7639" fmla="*/ 8302408 h 8960833"/>
              <a:gd name="connsiteX7640" fmla="*/ 10626388 w 11015443"/>
              <a:gd name="connsiteY7640" fmla="*/ 8303642 h 8960833"/>
              <a:gd name="connsiteX7641" fmla="*/ 10631380 w 11015443"/>
              <a:gd name="connsiteY7641" fmla="*/ 8296787 h 8960833"/>
              <a:gd name="connsiteX7642" fmla="*/ 10630870 w 11015443"/>
              <a:gd name="connsiteY7642" fmla="*/ 8299282 h 8960833"/>
              <a:gd name="connsiteX7643" fmla="*/ 10635694 w 11015443"/>
              <a:gd name="connsiteY7643" fmla="*/ 8287809 h 8960833"/>
              <a:gd name="connsiteX7644" fmla="*/ 10634499 w 11015443"/>
              <a:gd name="connsiteY7644" fmla="*/ 8294050 h 8960833"/>
              <a:gd name="connsiteX7645" fmla="*/ 10638056 w 11015443"/>
              <a:gd name="connsiteY7645" fmla="*/ 8282506 h 8960833"/>
              <a:gd name="connsiteX7646" fmla="*/ 10642715 w 11015443"/>
              <a:gd name="connsiteY7646" fmla="*/ 8280872 h 8960833"/>
              <a:gd name="connsiteX7647" fmla="*/ 10641408 w 11015443"/>
              <a:gd name="connsiteY7647" fmla="*/ 8282256 h 8960833"/>
              <a:gd name="connsiteX7648" fmla="*/ 10645771 w 11015443"/>
              <a:gd name="connsiteY7648" fmla="*/ 8286671 h 8960833"/>
              <a:gd name="connsiteX7649" fmla="*/ 10656193 w 11015443"/>
              <a:gd name="connsiteY7649" fmla="*/ 8265079 h 8960833"/>
              <a:gd name="connsiteX7650" fmla="*/ 10664847 w 11015443"/>
              <a:gd name="connsiteY7650" fmla="*/ 8260950 h 8960833"/>
              <a:gd name="connsiteX7651" fmla="*/ 10664495 w 11015443"/>
              <a:gd name="connsiteY7651" fmla="*/ 8259670 h 8960833"/>
              <a:gd name="connsiteX7652" fmla="*/ 10667330 w 11015443"/>
              <a:gd name="connsiteY7652" fmla="*/ 8261089 h 8960833"/>
              <a:gd name="connsiteX7653" fmla="*/ 10668713 w 11015443"/>
              <a:gd name="connsiteY7653" fmla="*/ 8259080 h 8960833"/>
              <a:gd name="connsiteX7654" fmla="*/ 10669068 w 11015443"/>
              <a:gd name="connsiteY7654" fmla="*/ 8260312 h 8960833"/>
              <a:gd name="connsiteX7655" fmla="*/ 10670399 w 11015443"/>
              <a:gd name="connsiteY7655" fmla="*/ 8258300 h 8960833"/>
              <a:gd name="connsiteX7656" fmla="*/ 10670918 w 11015443"/>
              <a:gd name="connsiteY7656" fmla="*/ 8264200 h 8960833"/>
              <a:gd name="connsiteX7657" fmla="*/ 10667989 w 11015443"/>
              <a:gd name="connsiteY7657" fmla="*/ 8264473 h 8960833"/>
              <a:gd name="connsiteX7658" fmla="*/ 10667803 w 11015443"/>
              <a:gd name="connsiteY7658" fmla="*/ 8267812 h 8960833"/>
              <a:gd name="connsiteX7659" fmla="*/ 10668694 w 11015443"/>
              <a:gd name="connsiteY7659" fmla="*/ 8267036 h 8960833"/>
              <a:gd name="connsiteX7660" fmla="*/ 10670401 w 11015443"/>
              <a:gd name="connsiteY7660" fmla="*/ 8265870 h 8960833"/>
              <a:gd name="connsiteX7661" fmla="*/ 10670471 w 11015443"/>
              <a:gd name="connsiteY7661" fmla="*/ 8264612 h 8960833"/>
              <a:gd name="connsiteX7662" fmla="*/ 10671316 w 11015443"/>
              <a:gd name="connsiteY7662" fmla="*/ 8264659 h 8960833"/>
              <a:gd name="connsiteX7663" fmla="*/ 10670848 w 11015443"/>
              <a:gd name="connsiteY7663" fmla="*/ 8265458 h 8960833"/>
              <a:gd name="connsiteX7664" fmla="*/ 10672162 w 11015443"/>
              <a:gd name="connsiteY7664" fmla="*/ 8264706 h 8960833"/>
              <a:gd name="connsiteX7665" fmla="*/ 10671316 w 11015443"/>
              <a:gd name="connsiteY7665" fmla="*/ 8264659 h 8960833"/>
              <a:gd name="connsiteX7666" fmla="*/ 10672205 w 11015443"/>
              <a:gd name="connsiteY7666" fmla="*/ 8256314 h 8960833"/>
              <a:gd name="connsiteX7667" fmla="*/ 10677737 w 11015443"/>
              <a:gd name="connsiteY7667" fmla="*/ 8254973 h 8960833"/>
              <a:gd name="connsiteX7668" fmla="*/ 10686688 w 11015443"/>
              <a:gd name="connsiteY7668" fmla="*/ 8244554 h 8960833"/>
              <a:gd name="connsiteX7669" fmla="*/ 10687816 w 11015443"/>
              <a:gd name="connsiteY7669" fmla="*/ 8247140 h 8960833"/>
              <a:gd name="connsiteX7670" fmla="*/ 10701530 w 11015443"/>
              <a:gd name="connsiteY7670" fmla="*/ 8241597 h 8960833"/>
              <a:gd name="connsiteX7671" fmla="*/ 10704289 w 11015443"/>
              <a:gd name="connsiteY7671" fmla="*/ 8236752 h 8960833"/>
              <a:gd name="connsiteX7672" fmla="*/ 10705089 w 11015443"/>
              <a:gd name="connsiteY7672" fmla="*/ 8237622 h 8960833"/>
              <a:gd name="connsiteX7673" fmla="*/ 10707387 w 11015443"/>
              <a:gd name="connsiteY7673" fmla="*/ 8234402 h 8960833"/>
              <a:gd name="connsiteX7674" fmla="*/ 10708909 w 11015443"/>
              <a:gd name="connsiteY7674" fmla="*/ 8236573 h 8960833"/>
              <a:gd name="connsiteX7675" fmla="*/ 10723537 w 11015443"/>
              <a:gd name="connsiteY7675" fmla="*/ 8229818 h 8960833"/>
              <a:gd name="connsiteX7676" fmla="*/ 10725483 w 11015443"/>
              <a:gd name="connsiteY7676" fmla="*/ 8225317 h 8960833"/>
              <a:gd name="connsiteX7677" fmla="*/ 10732443 w 11015443"/>
              <a:gd name="connsiteY7677" fmla="*/ 8227840 h 8960833"/>
              <a:gd name="connsiteX7678" fmla="*/ 10737318 w 11015443"/>
              <a:gd name="connsiteY7678" fmla="*/ 8223065 h 8960833"/>
              <a:gd name="connsiteX7679" fmla="*/ 10737600 w 11015443"/>
              <a:gd name="connsiteY7679" fmla="*/ 8225604 h 8960833"/>
              <a:gd name="connsiteX7680" fmla="*/ 10743910 w 11015443"/>
              <a:gd name="connsiteY7680" fmla="*/ 8225519 h 8960833"/>
              <a:gd name="connsiteX7681" fmla="*/ 10749889 w 11015443"/>
              <a:gd name="connsiteY7681" fmla="*/ 8223765 h 8960833"/>
              <a:gd name="connsiteX7682" fmla="*/ 10743461 w 11015443"/>
              <a:gd name="connsiteY7682" fmla="*/ 8218362 h 8960833"/>
              <a:gd name="connsiteX7683" fmla="*/ 10755909 w 11015443"/>
              <a:gd name="connsiteY7683" fmla="*/ 8220316 h 8960833"/>
              <a:gd name="connsiteX7684" fmla="*/ 10751642 w 11015443"/>
              <a:gd name="connsiteY7684" fmla="*/ 8221776 h 8960833"/>
              <a:gd name="connsiteX7685" fmla="*/ 10765474 w 11015443"/>
              <a:gd name="connsiteY7685" fmla="*/ 8221722 h 8960833"/>
              <a:gd name="connsiteX7686" fmla="*/ 10760270 w 11015443"/>
              <a:gd name="connsiteY7686" fmla="*/ 8224781 h 8960833"/>
              <a:gd name="connsiteX7687" fmla="*/ 10764984 w 11015443"/>
              <a:gd name="connsiteY7687" fmla="*/ 8222908 h 8960833"/>
              <a:gd name="connsiteX7688" fmla="*/ 10764491 w 11015443"/>
              <a:gd name="connsiteY7688" fmla="*/ 8224142 h 8960833"/>
              <a:gd name="connsiteX7689" fmla="*/ 10769695 w 11015443"/>
              <a:gd name="connsiteY7689" fmla="*/ 8221084 h 8960833"/>
              <a:gd name="connsiteX7690" fmla="*/ 10778533 w 11015443"/>
              <a:gd name="connsiteY7690" fmla="*/ 8220315 h 8960833"/>
              <a:gd name="connsiteX7691" fmla="*/ 10778115 w 11015443"/>
              <a:gd name="connsiteY7691" fmla="*/ 8221165 h 8960833"/>
              <a:gd name="connsiteX7692" fmla="*/ 10783596 w 11015443"/>
              <a:gd name="connsiteY7692" fmla="*/ 8219772 h 8960833"/>
              <a:gd name="connsiteX7693" fmla="*/ 10786037 w 11015443"/>
              <a:gd name="connsiteY7693" fmla="*/ 8221606 h 8960833"/>
              <a:gd name="connsiteX7694" fmla="*/ 10797896 w 11015443"/>
              <a:gd name="connsiteY7694" fmla="*/ 8218919 h 8960833"/>
              <a:gd name="connsiteX7695" fmla="*/ 10796237 w 11015443"/>
              <a:gd name="connsiteY7695" fmla="*/ 8219214 h 8960833"/>
              <a:gd name="connsiteX7696" fmla="*/ 10799072 w 11015443"/>
              <a:gd name="connsiteY7696" fmla="*/ 8220634 h 8960833"/>
              <a:gd name="connsiteX7697" fmla="*/ 10808424 w 11015443"/>
              <a:gd name="connsiteY7697" fmla="*/ 8218243 h 8960833"/>
              <a:gd name="connsiteX7698" fmla="*/ 10817849 w 11015443"/>
              <a:gd name="connsiteY7698" fmla="*/ 8214547 h 8960833"/>
              <a:gd name="connsiteX7699" fmla="*/ 10812199 w 11015443"/>
              <a:gd name="connsiteY7699" fmla="*/ 8218017 h 8960833"/>
              <a:gd name="connsiteX7700" fmla="*/ 10815761 w 11015443"/>
              <a:gd name="connsiteY7700" fmla="*/ 8220048 h 8960833"/>
              <a:gd name="connsiteX7701" fmla="*/ 10811238 w 11015443"/>
              <a:gd name="connsiteY7701" fmla="*/ 8220049 h 8960833"/>
              <a:gd name="connsiteX7702" fmla="*/ 10816256 w 11015443"/>
              <a:gd name="connsiteY7702" fmla="*/ 8220329 h 8960833"/>
              <a:gd name="connsiteX7703" fmla="*/ 10815761 w 11015443"/>
              <a:gd name="connsiteY7703" fmla="*/ 8220048 h 8960833"/>
              <a:gd name="connsiteX7704" fmla="*/ 10825914 w 11015443"/>
              <a:gd name="connsiteY7704" fmla="*/ 8220042 h 8960833"/>
              <a:gd name="connsiteX7705" fmla="*/ 10829877 w 11015443"/>
              <a:gd name="connsiteY7705" fmla="*/ 8224047 h 8960833"/>
              <a:gd name="connsiteX7706" fmla="*/ 10834284 w 11015443"/>
              <a:gd name="connsiteY7706" fmla="*/ 8220072 h 8960833"/>
              <a:gd name="connsiteX7707" fmla="*/ 10837478 w 11015443"/>
              <a:gd name="connsiteY7707" fmla="*/ 8223597 h 8960833"/>
              <a:gd name="connsiteX7708" fmla="*/ 10854404 w 11015443"/>
              <a:gd name="connsiteY7708" fmla="*/ 8227937 h 8960833"/>
              <a:gd name="connsiteX7709" fmla="*/ 10856910 w 11015443"/>
              <a:gd name="connsiteY7709" fmla="*/ 8227640 h 8960833"/>
              <a:gd name="connsiteX7710" fmla="*/ 10858838 w 11015443"/>
              <a:gd name="connsiteY7710" fmla="*/ 8228041 h 8960833"/>
              <a:gd name="connsiteX7711" fmla="*/ 10866259 w 11015443"/>
              <a:gd name="connsiteY7711" fmla="*/ 8229586 h 8960833"/>
              <a:gd name="connsiteX7712" fmla="*/ 10874359 w 11015443"/>
              <a:gd name="connsiteY7712" fmla="*/ 8231135 h 8960833"/>
              <a:gd name="connsiteX7713" fmla="*/ 10876655 w 11015443"/>
              <a:gd name="connsiteY7713" fmla="*/ 8234610 h 8960833"/>
              <a:gd name="connsiteX7714" fmla="*/ 10884955 w 11015443"/>
              <a:gd name="connsiteY7714" fmla="*/ 8235897 h 8960833"/>
              <a:gd name="connsiteX7715" fmla="*/ 10879797 w 11015443"/>
              <a:gd name="connsiteY7715" fmla="*/ 8238133 h 8960833"/>
              <a:gd name="connsiteX7716" fmla="*/ 10885636 w 11015443"/>
              <a:gd name="connsiteY7716" fmla="*/ 8238895 h 8960833"/>
              <a:gd name="connsiteX7717" fmla="*/ 10884276 w 11015443"/>
              <a:gd name="connsiteY7717" fmla="*/ 8240469 h 8960833"/>
              <a:gd name="connsiteX7718" fmla="*/ 10893467 w 11015443"/>
              <a:gd name="connsiteY7718" fmla="*/ 8240980 h 8960833"/>
              <a:gd name="connsiteX7719" fmla="*/ 10891477 w 11015443"/>
              <a:gd name="connsiteY7719" fmla="*/ 8239608 h 8960833"/>
              <a:gd name="connsiteX7720" fmla="*/ 10900457 w 11015443"/>
              <a:gd name="connsiteY7720" fmla="*/ 8243893 h 8960833"/>
              <a:gd name="connsiteX7721" fmla="*/ 10898275 w 11015443"/>
              <a:gd name="connsiteY7721" fmla="*/ 8245033 h 8960833"/>
              <a:gd name="connsiteX7722" fmla="*/ 10892880 w 11015443"/>
              <a:gd name="connsiteY7722" fmla="*/ 8243908 h 8960833"/>
              <a:gd name="connsiteX7723" fmla="*/ 10896099 w 11015443"/>
              <a:gd name="connsiteY7723" fmla="*/ 8246999 h 8960833"/>
              <a:gd name="connsiteX7724" fmla="*/ 10902003 w 11015443"/>
              <a:gd name="connsiteY7724" fmla="*/ 8245629 h 8960833"/>
              <a:gd name="connsiteX7725" fmla="*/ 10912251 w 11015443"/>
              <a:gd name="connsiteY7725" fmla="*/ 8249984 h 8960833"/>
              <a:gd name="connsiteX7726" fmla="*/ 10910519 w 11015443"/>
              <a:gd name="connsiteY7726" fmla="*/ 8251586 h 8960833"/>
              <a:gd name="connsiteX7727" fmla="*/ 10915044 w 11015443"/>
              <a:gd name="connsiteY7727" fmla="*/ 8253099 h 8960833"/>
              <a:gd name="connsiteX7728" fmla="*/ 10910379 w 11015443"/>
              <a:gd name="connsiteY7728" fmla="*/ 8254101 h 8960833"/>
              <a:gd name="connsiteX7729" fmla="*/ 10921514 w 11015443"/>
              <a:gd name="connsiteY7729" fmla="*/ 8256808 h 8960833"/>
              <a:gd name="connsiteX7730" fmla="*/ 10920577 w 11015443"/>
              <a:gd name="connsiteY7730" fmla="*/ 8258406 h 8960833"/>
              <a:gd name="connsiteX7731" fmla="*/ 10928458 w 11015443"/>
              <a:gd name="connsiteY7731" fmla="*/ 8260543 h 8960833"/>
              <a:gd name="connsiteX7732" fmla="*/ 10931880 w 11015443"/>
              <a:gd name="connsiteY7732" fmla="*/ 8259035 h 8960833"/>
              <a:gd name="connsiteX7733" fmla="*/ 10937016 w 11015443"/>
              <a:gd name="connsiteY7733" fmla="*/ 8264804 h 8960833"/>
              <a:gd name="connsiteX7734" fmla="*/ 10935514 w 11015443"/>
              <a:gd name="connsiteY7734" fmla="*/ 8261324 h 8960833"/>
              <a:gd name="connsiteX7735" fmla="*/ 10941827 w 11015443"/>
              <a:gd name="connsiteY7735" fmla="*/ 8268808 h 8960833"/>
              <a:gd name="connsiteX7736" fmla="*/ 10948579 w 11015443"/>
              <a:gd name="connsiteY7736" fmla="*/ 8275055 h 8960833"/>
              <a:gd name="connsiteX7737" fmla="*/ 10946021 w 11015443"/>
              <a:gd name="connsiteY7737" fmla="*/ 8268653 h 8960833"/>
              <a:gd name="connsiteX7738" fmla="*/ 10956407 w 11015443"/>
              <a:gd name="connsiteY7738" fmla="*/ 8277189 h 8960833"/>
              <a:gd name="connsiteX7739" fmla="*/ 10952635 w 11015443"/>
              <a:gd name="connsiteY7739" fmla="*/ 8277367 h 8960833"/>
              <a:gd name="connsiteX7740" fmla="*/ 10956713 w 11015443"/>
              <a:gd name="connsiteY7740" fmla="*/ 8279292 h 8960833"/>
              <a:gd name="connsiteX7741" fmla="*/ 10955376 w 11015443"/>
              <a:gd name="connsiteY7741" fmla="*/ 8280480 h 8960833"/>
              <a:gd name="connsiteX7742" fmla="*/ 10962296 w 11015443"/>
              <a:gd name="connsiteY7742" fmla="*/ 8284649 h 8960833"/>
              <a:gd name="connsiteX7743" fmla="*/ 10968022 w 11015443"/>
              <a:gd name="connsiteY7743" fmla="*/ 8287443 h 8960833"/>
              <a:gd name="connsiteX7744" fmla="*/ 10971914 w 11015443"/>
              <a:gd name="connsiteY7744" fmla="*/ 8292706 h 8960833"/>
              <a:gd name="connsiteX7745" fmla="*/ 10959324 w 11015443"/>
              <a:gd name="connsiteY7745" fmla="*/ 8285697 h 8960833"/>
              <a:gd name="connsiteX7746" fmla="*/ 10963685 w 11015443"/>
              <a:gd name="connsiteY7746" fmla="*/ 8290161 h 8960833"/>
              <a:gd name="connsiteX7747" fmla="*/ 10959135 w 11015443"/>
              <a:gd name="connsiteY7747" fmla="*/ 8289083 h 8960833"/>
              <a:gd name="connsiteX7748" fmla="*/ 10972503 w 11015443"/>
              <a:gd name="connsiteY7748" fmla="*/ 8297348 h 8960833"/>
              <a:gd name="connsiteX7749" fmla="*/ 10966474 w 11015443"/>
              <a:gd name="connsiteY7749" fmla="*/ 8292403 h 8960833"/>
              <a:gd name="connsiteX7750" fmla="*/ 10972689 w 11015443"/>
              <a:gd name="connsiteY7750" fmla="*/ 8294011 h 8960833"/>
              <a:gd name="connsiteX7751" fmla="*/ 10979371 w 11015443"/>
              <a:gd name="connsiteY7751" fmla="*/ 8301515 h 8960833"/>
              <a:gd name="connsiteX7752" fmla="*/ 10978152 w 11015443"/>
              <a:gd name="connsiteY7752" fmla="*/ 8300574 h 8960833"/>
              <a:gd name="connsiteX7753" fmla="*/ 10982281 w 11015443"/>
              <a:gd name="connsiteY7753" fmla="*/ 8309198 h 8960833"/>
              <a:gd name="connsiteX7754" fmla="*/ 10983223 w 11015443"/>
              <a:gd name="connsiteY7754" fmla="*/ 8315121 h 8960833"/>
              <a:gd name="connsiteX7755" fmla="*/ 10989721 w 11015443"/>
              <a:gd name="connsiteY7755" fmla="*/ 8319268 h 8960833"/>
              <a:gd name="connsiteX7756" fmla="*/ 10987794 w 11015443"/>
              <a:gd name="connsiteY7756" fmla="*/ 8315813 h 8960833"/>
              <a:gd name="connsiteX7757" fmla="*/ 10988849 w 11015443"/>
              <a:gd name="connsiteY7757" fmla="*/ 8312087 h 8960833"/>
              <a:gd name="connsiteX7758" fmla="*/ 10992626 w 11015443"/>
              <a:gd name="connsiteY7758" fmla="*/ 8319430 h 8960833"/>
              <a:gd name="connsiteX7759" fmla="*/ 10996166 w 11015443"/>
              <a:gd name="connsiteY7759" fmla="*/ 8323411 h 8960833"/>
              <a:gd name="connsiteX7760" fmla="*/ 10845405 w 11015443"/>
              <a:gd name="connsiteY7760" fmla="*/ 8006134 h 8960833"/>
              <a:gd name="connsiteX7761" fmla="*/ 10841647 w 11015443"/>
              <a:gd name="connsiteY7761" fmla="*/ 8005100 h 8960833"/>
              <a:gd name="connsiteX7762" fmla="*/ 10844863 w 11015443"/>
              <a:gd name="connsiteY7762" fmla="*/ 8008238 h 8960833"/>
              <a:gd name="connsiteX7763" fmla="*/ 10843127 w 11015443"/>
              <a:gd name="connsiteY7763" fmla="*/ 8008966 h 8960833"/>
              <a:gd name="connsiteX7764" fmla="*/ 10847819 w 11015443"/>
              <a:gd name="connsiteY7764" fmla="*/ 8015098 h 8960833"/>
              <a:gd name="connsiteX7765" fmla="*/ 10852183 w 11015443"/>
              <a:gd name="connsiteY7765" fmla="*/ 8019515 h 8960833"/>
              <a:gd name="connsiteX7766" fmla="*/ 10853523 w 11015443"/>
              <a:gd name="connsiteY7766" fmla="*/ 8025897 h 8960833"/>
              <a:gd name="connsiteX7767" fmla="*/ 10849302 w 11015443"/>
              <a:gd name="connsiteY7767" fmla="*/ 8018918 h 8960833"/>
              <a:gd name="connsiteX7768" fmla="*/ 10845284 w 11015443"/>
              <a:gd name="connsiteY7768" fmla="*/ 8014958 h 8960833"/>
              <a:gd name="connsiteX7769" fmla="*/ 10847518 w 11015443"/>
              <a:gd name="connsiteY7769" fmla="*/ 8020517 h 8960833"/>
              <a:gd name="connsiteX7770" fmla="*/ 10843908 w 11015443"/>
              <a:gd name="connsiteY7770" fmla="*/ 8017792 h 8960833"/>
              <a:gd name="connsiteX7771" fmla="*/ 10847684 w 11015443"/>
              <a:gd name="connsiteY7771" fmla="*/ 8025135 h 8960833"/>
              <a:gd name="connsiteX7772" fmla="*/ 10851999 w 11015443"/>
              <a:gd name="connsiteY7772" fmla="*/ 8030421 h 8960833"/>
              <a:gd name="connsiteX7773" fmla="*/ 10849022 w 11015443"/>
              <a:gd name="connsiteY7773" fmla="*/ 8023948 h 8960833"/>
              <a:gd name="connsiteX7774" fmla="*/ 10853777 w 11015443"/>
              <a:gd name="connsiteY7774" fmla="*/ 8027998 h 8960833"/>
              <a:gd name="connsiteX7775" fmla="*/ 10855190 w 11015443"/>
              <a:gd name="connsiteY7775" fmla="*/ 8033074 h 8960833"/>
              <a:gd name="connsiteX7776" fmla="*/ 10856201 w 11015443"/>
              <a:gd name="connsiteY7776" fmla="*/ 8037739 h 8960833"/>
              <a:gd name="connsiteX7777" fmla="*/ 10855448 w 11015443"/>
              <a:gd name="connsiteY7777" fmla="*/ 8036048 h 8960833"/>
              <a:gd name="connsiteX7778" fmla="*/ 10854537 w 11015443"/>
              <a:gd name="connsiteY7778" fmla="*/ 8044779 h 8960833"/>
              <a:gd name="connsiteX7779" fmla="*/ 10852197 w 11015443"/>
              <a:gd name="connsiteY7779" fmla="*/ 8049695 h 8960833"/>
              <a:gd name="connsiteX7780" fmla="*/ 10853132 w 11015443"/>
              <a:gd name="connsiteY7780" fmla="*/ 8054793 h 8960833"/>
              <a:gd name="connsiteX7781" fmla="*/ 10855175 w 11015443"/>
              <a:gd name="connsiteY7781" fmla="*/ 8056168 h 8960833"/>
              <a:gd name="connsiteX7782" fmla="*/ 10858430 w 11015443"/>
              <a:gd name="connsiteY7782" fmla="*/ 8050042 h 8960833"/>
              <a:gd name="connsiteX7783" fmla="*/ 10857143 w 11015443"/>
              <a:gd name="connsiteY7783" fmla="*/ 8057928 h 8960833"/>
              <a:gd name="connsiteX7784" fmla="*/ 10857708 w 11015443"/>
              <a:gd name="connsiteY7784" fmla="*/ 8063006 h 8960833"/>
              <a:gd name="connsiteX7785" fmla="*/ 10857124 w 11015443"/>
              <a:gd name="connsiteY7785" fmla="*/ 8065884 h 8960833"/>
              <a:gd name="connsiteX7786" fmla="*/ 10855723 w 11015443"/>
              <a:gd name="connsiteY7786" fmla="*/ 8069154 h 8960833"/>
              <a:gd name="connsiteX7787" fmla="*/ 10852012 w 11015443"/>
              <a:gd name="connsiteY7787" fmla="*/ 8067298 h 8960833"/>
              <a:gd name="connsiteX7788" fmla="*/ 10853306 w 11015443"/>
              <a:gd name="connsiteY7788" fmla="*/ 8074502 h 8960833"/>
              <a:gd name="connsiteX7789" fmla="*/ 10851548 w 11015443"/>
              <a:gd name="connsiteY7789" fmla="*/ 8075617 h 8960833"/>
              <a:gd name="connsiteX7790" fmla="*/ 10853009 w 11015443"/>
              <a:gd name="connsiteY7790" fmla="*/ 8087441 h 8960833"/>
              <a:gd name="connsiteX7791" fmla="*/ 10849658 w 11015443"/>
              <a:gd name="connsiteY7791" fmla="*/ 8087691 h 8960833"/>
              <a:gd name="connsiteX7792" fmla="*/ 10848018 w 11015443"/>
              <a:gd name="connsiteY7792" fmla="*/ 8094295 h 8960833"/>
              <a:gd name="connsiteX7793" fmla="*/ 10848042 w 11015443"/>
              <a:gd name="connsiteY7793" fmla="*/ 8093860 h 8960833"/>
              <a:gd name="connsiteX7794" fmla="*/ 10845649 w 11015443"/>
              <a:gd name="connsiteY7794" fmla="*/ 8098773 h 8960833"/>
              <a:gd name="connsiteX7795" fmla="*/ 10843449 w 11015443"/>
              <a:gd name="connsiteY7795" fmla="*/ 8101174 h 8960833"/>
              <a:gd name="connsiteX7796" fmla="*/ 10839750 w 11015443"/>
              <a:gd name="connsiteY7796" fmla="*/ 8107664 h 8960833"/>
              <a:gd name="connsiteX7797" fmla="*/ 10840989 w 11015443"/>
              <a:gd name="connsiteY7797" fmla="*/ 8107296 h 8960833"/>
              <a:gd name="connsiteX7798" fmla="*/ 10818450 w 11015443"/>
              <a:gd name="connsiteY7798" fmla="*/ 8136220 h 8960833"/>
              <a:gd name="connsiteX7799" fmla="*/ 10821918 w 11015443"/>
              <a:gd name="connsiteY7799" fmla="*/ 8133890 h 8960833"/>
              <a:gd name="connsiteX7800" fmla="*/ 10818803 w 11015443"/>
              <a:gd name="connsiteY7800" fmla="*/ 8137501 h 8960833"/>
              <a:gd name="connsiteX7801" fmla="*/ 10813550 w 11015443"/>
              <a:gd name="connsiteY7801" fmla="*/ 8141430 h 8960833"/>
              <a:gd name="connsiteX7802" fmla="*/ 10815306 w 11015443"/>
              <a:gd name="connsiteY7802" fmla="*/ 8139392 h 8960833"/>
              <a:gd name="connsiteX7803" fmla="*/ 10810293 w 11015443"/>
              <a:gd name="connsiteY7803" fmla="*/ 8139987 h 8960833"/>
              <a:gd name="connsiteX7804" fmla="*/ 10810571 w 11015443"/>
              <a:gd name="connsiteY7804" fmla="*/ 8141652 h 8960833"/>
              <a:gd name="connsiteX7805" fmla="*/ 10808955 w 11015443"/>
              <a:gd name="connsiteY7805" fmla="*/ 8141174 h 8960833"/>
              <a:gd name="connsiteX7806" fmla="*/ 10807903 w 11015443"/>
              <a:gd name="connsiteY7806" fmla="*/ 8144852 h 8960833"/>
              <a:gd name="connsiteX7807" fmla="*/ 10798033 w 11015443"/>
              <a:gd name="connsiteY7807" fmla="*/ 8148911 h 8960833"/>
              <a:gd name="connsiteX7808" fmla="*/ 10787742 w 11015443"/>
              <a:gd name="connsiteY7808" fmla="*/ 8152948 h 8960833"/>
              <a:gd name="connsiteX7809" fmla="*/ 10793605 w 11015443"/>
              <a:gd name="connsiteY7809" fmla="*/ 8153274 h 8960833"/>
              <a:gd name="connsiteX7810" fmla="*/ 10788939 w 11015443"/>
              <a:gd name="connsiteY7810" fmla="*/ 8154275 h 8960833"/>
              <a:gd name="connsiteX7811" fmla="*/ 10790560 w 11015443"/>
              <a:gd name="connsiteY7811" fmla="*/ 8155628 h 8960833"/>
              <a:gd name="connsiteX7812" fmla="*/ 10764773 w 11015443"/>
              <a:gd name="connsiteY7812" fmla="*/ 8166758 h 8960833"/>
              <a:gd name="connsiteX7813" fmla="*/ 10764795 w 11015443"/>
              <a:gd name="connsiteY7813" fmla="*/ 8166371 h 8960833"/>
              <a:gd name="connsiteX7814" fmla="*/ 10758253 w 11015443"/>
              <a:gd name="connsiteY7814" fmla="*/ 8170616 h 8960833"/>
              <a:gd name="connsiteX7815" fmla="*/ 10758002 w 11015443"/>
              <a:gd name="connsiteY7815" fmla="*/ 8168467 h 8960833"/>
              <a:gd name="connsiteX7816" fmla="*/ 10741683 w 11015443"/>
              <a:gd name="connsiteY7816" fmla="*/ 8175128 h 8960833"/>
              <a:gd name="connsiteX7817" fmla="*/ 10736852 w 11015443"/>
              <a:gd name="connsiteY7817" fmla="*/ 8171511 h 8960833"/>
              <a:gd name="connsiteX7818" fmla="*/ 10728743 w 11015443"/>
              <a:gd name="connsiteY7818" fmla="*/ 8174407 h 8960833"/>
              <a:gd name="connsiteX7819" fmla="*/ 10632209 w 11015443"/>
              <a:gd name="connsiteY7819" fmla="*/ 8192466 h 8960833"/>
              <a:gd name="connsiteX7820" fmla="*/ 10609395 w 11015443"/>
              <a:gd name="connsiteY7820" fmla="*/ 8188284 h 8960833"/>
              <a:gd name="connsiteX7821" fmla="*/ 10608550 w 11015443"/>
              <a:gd name="connsiteY7821" fmla="*/ 8188237 h 8960833"/>
              <a:gd name="connsiteX7822" fmla="*/ 10608151 w 11015443"/>
              <a:gd name="connsiteY7822" fmla="*/ 8187778 h 8960833"/>
              <a:gd name="connsiteX7823" fmla="*/ 10603626 w 11015443"/>
              <a:gd name="connsiteY7823" fmla="*/ 8186264 h 8960833"/>
              <a:gd name="connsiteX7824" fmla="*/ 10603203 w 11015443"/>
              <a:gd name="connsiteY7824" fmla="*/ 8186241 h 8960833"/>
              <a:gd name="connsiteX7825" fmla="*/ 10602781 w 11015443"/>
              <a:gd name="connsiteY7825" fmla="*/ 8186217 h 8960833"/>
              <a:gd name="connsiteX7826" fmla="*/ 10597432 w 11015443"/>
              <a:gd name="connsiteY7826" fmla="*/ 8184270 h 8960833"/>
              <a:gd name="connsiteX7827" fmla="*/ 10595725 w 11015443"/>
              <a:gd name="connsiteY7827" fmla="*/ 8185436 h 8960833"/>
              <a:gd name="connsiteX7828" fmla="*/ 10596587 w 11015443"/>
              <a:gd name="connsiteY7828" fmla="*/ 8184223 h 8960833"/>
              <a:gd name="connsiteX7829" fmla="*/ 10596165 w 11015443"/>
              <a:gd name="connsiteY7829" fmla="*/ 8184199 h 8960833"/>
              <a:gd name="connsiteX7830" fmla="*/ 10592439 w 11015443"/>
              <a:gd name="connsiteY7830" fmla="*/ 8183555 h 8960833"/>
              <a:gd name="connsiteX7831" fmla="*/ 10592907 w 11015443"/>
              <a:gd name="connsiteY7831" fmla="*/ 8182756 h 8960833"/>
              <a:gd name="connsiteX7832" fmla="*/ 10568076 w 11015443"/>
              <a:gd name="connsiteY7832" fmla="*/ 8170068 h 8960833"/>
              <a:gd name="connsiteX7833" fmla="*/ 10564696 w 11015443"/>
              <a:gd name="connsiteY7833" fmla="*/ 8169880 h 8960833"/>
              <a:gd name="connsiteX7834" fmla="*/ 10545914 w 11015443"/>
              <a:gd name="connsiteY7834" fmla="*/ 8154181 h 8960833"/>
              <a:gd name="connsiteX7835" fmla="*/ 10540708 w 11015443"/>
              <a:gd name="connsiteY7835" fmla="*/ 8149669 h 8960833"/>
              <a:gd name="connsiteX7836" fmla="*/ 10529916 w 11015443"/>
              <a:gd name="connsiteY7836" fmla="*/ 8139849 h 8960833"/>
              <a:gd name="connsiteX7837" fmla="*/ 10526072 w 11015443"/>
              <a:gd name="connsiteY7837" fmla="*/ 8141333 h 8960833"/>
              <a:gd name="connsiteX7838" fmla="*/ 10533647 w 11015443"/>
              <a:gd name="connsiteY7838" fmla="*/ 8148015 h 8960833"/>
              <a:gd name="connsiteX7839" fmla="*/ 10525041 w 11015443"/>
              <a:gd name="connsiteY7839" fmla="*/ 8144624 h 8960833"/>
              <a:gd name="connsiteX7840" fmla="*/ 10528491 w 11015443"/>
              <a:gd name="connsiteY7840" fmla="*/ 8143555 h 8960833"/>
              <a:gd name="connsiteX7841" fmla="*/ 10524413 w 11015443"/>
              <a:gd name="connsiteY7841" fmla="*/ 8141630 h 8960833"/>
              <a:gd name="connsiteX7842" fmla="*/ 10524620 w 11015443"/>
              <a:gd name="connsiteY7842" fmla="*/ 8137905 h 8960833"/>
              <a:gd name="connsiteX7843" fmla="*/ 10514532 w 11015443"/>
              <a:gd name="connsiteY7843" fmla="*/ 8123078 h 8960833"/>
              <a:gd name="connsiteX7844" fmla="*/ 10514556 w 11015443"/>
              <a:gd name="connsiteY7844" fmla="*/ 8122643 h 8960833"/>
              <a:gd name="connsiteX7845" fmla="*/ 10511858 w 11015443"/>
              <a:gd name="connsiteY7845" fmla="*/ 8118756 h 8960833"/>
              <a:gd name="connsiteX7846" fmla="*/ 10505551 w 11015443"/>
              <a:gd name="connsiteY7846" fmla="*/ 8118793 h 8960833"/>
              <a:gd name="connsiteX7847" fmla="*/ 10501775 w 11015443"/>
              <a:gd name="connsiteY7847" fmla="*/ 8111451 h 8960833"/>
              <a:gd name="connsiteX7848" fmla="*/ 10498838 w 11015443"/>
              <a:gd name="connsiteY7848" fmla="*/ 8110899 h 8960833"/>
              <a:gd name="connsiteX7849" fmla="*/ 10499048 w 11015443"/>
              <a:gd name="connsiteY7849" fmla="*/ 8107126 h 8960833"/>
              <a:gd name="connsiteX7850" fmla="*/ 10498685 w 11015443"/>
              <a:gd name="connsiteY7850" fmla="*/ 8107000 h 8960833"/>
              <a:gd name="connsiteX7851" fmla="*/ 10496189 w 11015443"/>
              <a:gd name="connsiteY7851" fmla="*/ 8106141 h 8960833"/>
              <a:gd name="connsiteX7852" fmla="*/ 10499985 w 11015443"/>
              <a:gd name="connsiteY7852" fmla="*/ 8105528 h 8960833"/>
              <a:gd name="connsiteX7853" fmla="*/ 10503390 w 11015443"/>
              <a:gd name="connsiteY7853" fmla="*/ 8105281 h 8960833"/>
              <a:gd name="connsiteX7854" fmla="*/ 10501135 w 11015443"/>
              <a:gd name="connsiteY7854" fmla="*/ 8100109 h 8960833"/>
              <a:gd name="connsiteX7855" fmla="*/ 10500266 w 11015443"/>
              <a:gd name="connsiteY7855" fmla="*/ 8100498 h 8960833"/>
              <a:gd name="connsiteX7856" fmla="*/ 10499888 w 11015443"/>
              <a:gd name="connsiteY7856" fmla="*/ 8099652 h 8960833"/>
              <a:gd name="connsiteX7857" fmla="*/ 10501181 w 11015443"/>
              <a:gd name="connsiteY7857" fmla="*/ 8099287 h 8960833"/>
              <a:gd name="connsiteX7858" fmla="*/ 10499401 w 11015443"/>
              <a:gd name="connsiteY7858" fmla="*/ 8094142 h 8960833"/>
              <a:gd name="connsiteX7859" fmla="*/ 10491075 w 11015443"/>
              <a:gd name="connsiteY7859" fmla="*/ 8099986 h 8960833"/>
              <a:gd name="connsiteX7860" fmla="*/ 10490978 w 11015443"/>
              <a:gd name="connsiteY7860" fmla="*/ 8094110 h 8960833"/>
              <a:gd name="connsiteX7861" fmla="*/ 10489244 w 11015443"/>
              <a:gd name="connsiteY7861" fmla="*/ 8088142 h 8960833"/>
              <a:gd name="connsiteX7862" fmla="*/ 10486989 w 11015443"/>
              <a:gd name="connsiteY7862" fmla="*/ 8082970 h 8960833"/>
              <a:gd name="connsiteX7863" fmla="*/ 10488962 w 11015443"/>
              <a:gd name="connsiteY7863" fmla="*/ 8085603 h 8960833"/>
              <a:gd name="connsiteX7864" fmla="*/ 10486453 w 11015443"/>
              <a:gd name="connsiteY7864" fmla="*/ 8078331 h 8960833"/>
              <a:gd name="connsiteX7865" fmla="*/ 10492685 w 11015443"/>
              <a:gd name="connsiteY7865" fmla="*/ 8078678 h 8960833"/>
              <a:gd name="connsiteX7866" fmla="*/ 10489025 w 11015443"/>
              <a:gd name="connsiteY7866" fmla="*/ 8069255 h 8960833"/>
              <a:gd name="connsiteX7867" fmla="*/ 10484214 w 11015443"/>
              <a:gd name="connsiteY7867" fmla="*/ 8065251 h 8960833"/>
              <a:gd name="connsiteX7868" fmla="*/ 10487759 w 11015443"/>
              <a:gd name="connsiteY7868" fmla="*/ 8076754 h 8960833"/>
              <a:gd name="connsiteX7869" fmla="*/ 10481923 w 11015443"/>
              <a:gd name="connsiteY7869" fmla="*/ 8069296 h 8960833"/>
              <a:gd name="connsiteX7870" fmla="*/ 10482973 w 11015443"/>
              <a:gd name="connsiteY7870" fmla="*/ 8058049 h 8960833"/>
              <a:gd name="connsiteX7871" fmla="*/ 10484379 w 11015443"/>
              <a:gd name="connsiteY7871" fmla="*/ 8062301 h 8960833"/>
              <a:gd name="connsiteX7872" fmla="*/ 10486371 w 11015443"/>
              <a:gd name="connsiteY7872" fmla="*/ 8056978 h 8960833"/>
              <a:gd name="connsiteX7873" fmla="*/ 10489020 w 11015443"/>
              <a:gd name="connsiteY7873" fmla="*/ 8061734 h 8960833"/>
              <a:gd name="connsiteX7874" fmla="*/ 10492912 w 11015443"/>
              <a:gd name="connsiteY7874" fmla="*/ 8066997 h 8960833"/>
              <a:gd name="connsiteX7875" fmla="*/ 10494110 w 11015443"/>
              <a:gd name="connsiteY7875" fmla="*/ 8068325 h 8960833"/>
              <a:gd name="connsiteX7876" fmla="*/ 10494576 w 11015443"/>
              <a:gd name="connsiteY7876" fmla="*/ 8059957 h 8960833"/>
              <a:gd name="connsiteX7877" fmla="*/ 10494178 w 11015443"/>
              <a:gd name="connsiteY7877" fmla="*/ 8059499 h 8960833"/>
              <a:gd name="connsiteX7878" fmla="*/ 10488240 w 11015443"/>
              <a:gd name="connsiteY7878" fmla="*/ 8052909 h 8960833"/>
              <a:gd name="connsiteX7879" fmla="*/ 10494996 w 11015443"/>
              <a:gd name="connsiteY7879" fmla="*/ 8052412 h 8960833"/>
              <a:gd name="connsiteX7880" fmla="*/ 10494830 w 11015443"/>
              <a:gd name="connsiteY7880" fmla="*/ 8047793 h 8960833"/>
              <a:gd name="connsiteX7881" fmla="*/ 10493325 w 11015443"/>
              <a:gd name="connsiteY7881" fmla="*/ 8044361 h 8960833"/>
              <a:gd name="connsiteX7882" fmla="*/ 10493421 w 11015443"/>
              <a:gd name="connsiteY7882" fmla="*/ 8035972 h 8960833"/>
              <a:gd name="connsiteX7883" fmla="*/ 10491168 w 11015443"/>
              <a:gd name="connsiteY7883" fmla="*/ 8038370 h 8960833"/>
              <a:gd name="connsiteX7884" fmla="*/ 10494093 w 11015443"/>
              <a:gd name="connsiteY7884" fmla="*/ 8030576 h 8960833"/>
              <a:gd name="connsiteX7885" fmla="*/ 10499463 w 11015443"/>
              <a:gd name="connsiteY7885" fmla="*/ 8032136 h 8960833"/>
              <a:gd name="connsiteX7886" fmla="*/ 10499084 w 11015443"/>
              <a:gd name="connsiteY7886" fmla="*/ 8023721 h 8960833"/>
              <a:gd name="connsiteX7887" fmla="*/ 10503124 w 11015443"/>
              <a:gd name="connsiteY7887" fmla="*/ 8027294 h 8960833"/>
              <a:gd name="connsiteX7888" fmla="*/ 10500468 w 11015443"/>
              <a:gd name="connsiteY7888" fmla="*/ 8021712 h 8960833"/>
              <a:gd name="connsiteX7889" fmla="*/ 10509491 w 11015443"/>
              <a:gd name="connsiteY7889" fmla="*/ 8017605 h 8960833"/>
              <a:gd name="connsiteX7890" fmla="*/ 10504988 w 11015443"/>
              <a:gd name="connsiteY7890" fmla="*/ 8015704 h 8960833"/>
              <a:gd name="connsiteX7891" fmla="*/ 10509933 w 11015443"/>
              <a:gd name="connsiteY7891" fmla="*/ 8009672 h 8960833"/>
              <a:gd name="connsiteX7892" fmla="*/ 10514108 w 11015443"/>
              <a:gd name="connsiteY7892" fmla="*/ 8017474 h 8960833"/>
              <a:gd name="connsiteX7893" fmla="*/ 10516808 w 11015443"/>
              <a:gd name="connsiteY7893" fmla="*/ 8014664 h 8960833"/>
              <a:gd name="connsiteX7894" fmla="*/ 10516924 w 11015443"/>
              <a:gd name="connsiteY7894" fmla="*/ 8012585 h 8960833"/>
              <a:gd name="connsiteX7895" fmla="*/ 10512022 w 11015443"/>
              <a:gd name="connsiteY7895" fmla="*/ 8010225 h 8960833"/>
              <a:gd name="connsiteX7896" fmla="*/ 10515231 w 11015443"/>
              <a:gd name="connsiteY7896" fmla="*/ 8004921 h 8960833"/>
              <a:gd name="connsiteX7897" fmla="*/ 10516924 w 11015443"/>
              <a:gd name="connsiteY7897" fmla="*/ 8012584 h 8960833"/>
              <a:gd name="connsiteX7898" fmla="*/ 10517482 w 11015443"/>
              <a:gd name="connsiteY7898" fmla="*/ 8002572 h 8960833"/>
              <a:gd name="connsiteX7899" fmla="*/ 10519708 w 11015443"/>
              <a:gd name="connsiteY7899" fmla="*/ 8007305 h 8960833"/>
              <a:gd name="connsiteX7900" fmla="*/ 10524769 w 11015443"/>
              <a:gd name="connsiteY7900" fmla="*/ 7999193 h 8960833"/>
              <a:gd name="connsiteX7901" fmla="*/ 10535545 w 11015443"/>
              <a:gd name="connsiteY7901" fmla="*/ 7991822 h 8960833"/>
              <a:gd name="connsiteX7902" fmla="*/ 10537603 w 11015443"/>
              <a:gd name="connsiteY7902" fmla="*/ 7991841 h 8960833"/>
              <a:gd name="connsiteX7903" fmla="*/ 10541718 w 11015443"/>
              <a:gd name="connsiteY7903" fmla="*/ 7988832 h 8960833"/>
              <a:gd name="connsiteX7904" fmla="*/ 10540359 w 11015443"/>
              <a:gd name="connsiteY7904" fmla="*/ 7990406 h 8960833"/>
              <a:gd name="connsiteX7905" fmla="*/ 10548699 w 11015443"/>
              <a:gd name="connsiteY7905" fmla="*/ 7983349 h 8960833"/>
              <a:gd name="connsiteX7906" fmla="*/ 10545538 w 11015443"/>
              <a:gd name="connsiteY7906" fmla="*/ 7987783 h 8960833"/>
              <a:gd name="connsiteX7907" fmla="*/ 10552684 w 11015443"/>
              <a:gd name="connsiteY7907" fmla="*/ 7979350 h 8960833"/>
              <a:gd name="connsiteX7908" fmla="*/ 10557702 w 11015443"/>
              <a:gd name="connsiteY7908" fmla="*/ 7979630 h 8960833"/>
              <a:gd name="connsiteX7909" fmla="*/ 10564757 w 11015443"/>
              <a:gd name="connsiteY7909" fmla="*/ 7973764 h 8960833"/>
              <a:gd name="connsiteX7910" fmla="*/ 10566747 w 11015443"/>
              <a:gd name="connsiteY7910" fmla="*/ 7975136 h 8960833"/>
              <a:gd name="connsiteX7911" fmla="*/ 10555994 w 11015443"/>
              <a:gd name="connsiteY7911" fmla="*/ 7980797 h 8960833"/>
              <a:gd name="connsiteX7912" fmla="*/ 10558151 w 11015443"/>
              <a:gd name="connsiteY7912" fmla="*/ 7986787 h 8960833"/>
              <a:gd name="connsiteX7913" fmla="*/ 10573288 w 11015443"/>
              <a:gd name="connsiteY7913" fmla="*/ 7970891 h 8960833"/>
              <a:gd name="connsiteX7914" fmla="*/ 10581728 w 11015443"/>
              <a:gd name="connsiteY7914" fmla="*/ 7969662 h 8960833"/>
              <a:gd name="connsiteX7915" fmla="*/ 10581798 w 11015443"/>
              <a:gd name="connsiteY7915" fmla="*/ 7968405 h 8960833"/>
              <a:gd name="connsiteX7916" fmla="*/ 10584215 w 11015443"/>
              <a:gd name="connsiteY7916" fmla="*/ 7970675 h 8960833"/>
              <a:gd name="connsiteX7917" fmla="*/ 10585524 w 11015443"/>
              <a:gd name="connsiteY7917" fmla="*/ 7969049 h 8960833"/>
              <a:gd name="connsiteX7918" fmla="*/ 10585454 w 11015443"/>
              <a:gd name="connsiteY7918" fmla="*/ 7970307 h 8960833"/>
              <a:gd name="connsiteX7919" fmla="*/ 10587238 w 11015443"/>
              <a:gd name="connsiteY7919" fmla="*/ 7968708 h 8960833"/>
              <a:gd name="connsiteX7920" fmla="*/ 10586490 w 11015443"/>
              <a:gd name="connsiteY7920" fmla="*/ 7974537 h 8960833"/>
              <a:gd name="connsiteX7921" fmla="*/ 10584029 w 11015443"/>
              <a:gd name="connsiteY7921" fmla="*/ 7974012 h 8960833"/>
              <a:gd name="connsiteX7922" fmla="*/ 10583444 w 11015443"/>
              <a:gd name="connsiteY7922" fmla="*/ 7976890 h 8960833"/>
              <a:gd name="connsiteX7923" fmla="*/ 10586420 w 11015443"/>
              <a:gd name="connsiteY7923" fmla="*/ 7975794 h 8960833"/>
              <a:gd name="connsiteX7924" fmla="*/ 10586912 w 11015443"/>
              <a:gd name="connsiteY7924" fmla="*/ 7974561 h 8960833"/>
              <a:gd name="connsiteX7925" fmla="*/ 10587733 w 11015443"/>
              <a:gd name="connsiteY7925" fmla="*/ 7975043 h 8960833"/>
              <a:gd name="connsiteX7926" fmla="*/ 10587265 w 11015443"/>
              <a:gd name="connsiteY7926" fmla="*/ 7975842 h 8960833"/>
              <a:gd name="connsiteX7927" fmla="*/ 10588554 w 11015443"/>
              <a:gd name="connsiteY7927" fmla="*/ 7975525 h 8960833"/>
              <a:gd name="connsiteX7928" fmla="*/ 10587709 w 11015443"/>
              <a:gd name="connsiteY7928" fmla="*/ 7975478 h 8960833"/>
              <a:gd name="connsiteX7929" fmla="*/ 10590189 w 11015443"/>
              <a:gd name="connsiteY7929" fmla="*/ 7968048 h 8960833"/>
              <a:gd name="connsiteX7930" fmla="*/ 10590379 w 11015443"/>
              <a:gd name="connsiteY7930" fmla="*/ 7968058 h 8960833"/>
              <a:gd name="connsiteX7931" fmla="*/ 10595207 w 11015443"/>
              <a:gd name="connsiteY7931" fmla="*/ 7968327 h 8960833"/>
              <a:gd name="connsiteX7932" fmla="*/ 10604863 w 11015443"/>
              <a:gd name="connsiteY7932" fmla="*/ 7960470 h 8960833"/>
              <a:gd name="connsiteX7933" fmla="*/ 10605568 w 11015443"/>
              <a:gd name="connsiteY7933" fmla="*/ 7963033 h 8960833"/>
              <a:gd name="connsiteX7934" fmla="*/ 10618695 w 11015443"/>
              <a:gd name="connsiteY7934" fmla="*/ 7960416 h 8960833"/>
              <a:gd name="connsiteX7935" fmla="*/ 10621909 w 11015443"/>
              <a:gd name="connsiteY7935" fmla="*/ 7955986 h 8960833"/>
              <a:gd name="connsiteX7936" fmla="*/ 10622655 w 11015443"/>
              <a:gd name="connsiteY7936" fmla="*/ 7956852 h 8960833"/>
              <a:gd name="connsiteX7937" fmla="*/ 10624930 w 11015443"/>
              <a:gd name="connsiteY7937" fmla="*/ 7954068 h 8960833"/>
              <a:gd name="connsiteX7938" fmla="*/ 10626082 w 11015443"/>
              <a:gd name="connsiteY7938" fmla="*/ 7956219 h 8960833"/>
              <a:gd name="connsiteX7939" fmla="*/ 10639746 w 11015443"/>
              <a:gd name="connsiteY7939" fmla="*/ 7951545 h 8960833"/>
              <a:gd name="connsiteX7940" fmla="*/ 10642062 w 11015443"/>
              <a:gd name="connsiteY7940" fmla="*/ 7947064 h 8960833"/>
              <a:gd name="connsiteX7941" fmla="*/ 10648207 w 11015443"/>
              <a:gd name="connsiteY7941" fmla="*/ 7949930 h 8960833"/>
              <a:gd name="connsiteX7942" fmla="*/ 10652636 w 11015443"/>
              <a:gd name="connsiteY7942" fmla="*/ 7945567 h 8960833"/>
              <a:gd name="connsiteX7943" fmla="*/ 10652921 w 11015443"/>
              <a:gd name="connsiteY7943" fmla="*/ 7948057 h 8960833"/>
              <a:gd name="connsiteX7944" fmla="*/ 10658760 w 11015443"/>
              <a:gd name="connsiteY7944" fmla="*/ 7948819 h 8960833"/>
              <a:gd name="connsiteX7945" fmla="*/ 10664292 w 11015443"/>
              <a:gd name="connsiteY7945" fmla="*/ 7947477 h 8960833"/>
              <a:gd name="connsiteX7946" fmla="*/ 10658733 w 11015443"/>
              <a:gd name="connsiteY7946" fmla="*/ 7941685 h 8960833"/>
              <a:gd name="connsiteX7947" fmla="*/ 10669868 w 11015443"/>
              <a:gd name="connsiteY7947" fmla="*/ 7944392 h 8960833"/>
              <a:gd name="connsiteX7948" fmla="*/ 10666048 w 11015443"/>
              <a:gd name="connsiteY7948" fmla="*/ 7945441 h 8960833"/>
              <a:gd name="connsiteX7949" fmla="*/ 10678566 w 11015443"/>
              <a:gd name="connsiteY7949" fmla="*/ 7946138 h 8960833"/>
              <a:gd name="connsiteX7950" fmla="*/ 10674207 w 11015443"/>
              <a:gd name="connsiteY7950" fmla="*/ 7949243 h 8960833"/>
              <a:gd name="connsiteX7951" fmla="*/ 10678496 w 11015443"/>
              <a:gd name="connsiteY7951" fmla="*/ 7947395 h 8960833"/>
              <a:gd name="connsiteX7952" fmla="*/ 10678056 w 11015443"/>
              <a:gd name="connsiteY7952" fmla="*/ 7948632 h 8960833"/>
              <a:gd name="connsiteX7953" fmla="*/ 10682837 w 11015443"/>
              <a:gd name="connsiteY7953" fmla="*/ 7945550 h 8960833"/>
              <a:gd name="connsiteX7954" fmla="*/ 10690830 w 11015443"/>
              <a:gd name="connsiteY7954" fmla="*/ 7944734 h 8960833"/>
              <a:gd name="connsiteX7955" fmla="*/ 10690361 w 11015443"/>
              <a:gd name="connsiteY7955" fmla="*/ 7945533 h 8960833"/>
              <a:gd name="connsiteX7956" fmla="*/ 10695495 w 11015443"/>
              <a:gd name="connsiteY7956" fmla="*/ 7943732 h 8960833"/>
              <a:gd name="connsiteX7957" fmla="*/ 10695830 w 11015443"/>
              <a:gd name="connsiteY7957" fmla="*/ 7943989 h 8960833"/>
              <a:gd name="connsiteX7958" fmla="*/ 10697883 w 11015443"/>
              <a:gd name="connsiteY7958" fmla="*/ 7945564 h 8960833"/>
              <a:gd name="connsiteX7959" fmla="*/ 10708551 w 11015443"/>
              <a:gd name="connsiteY7959" fmla="*/ 7942373 h 8960833"/>
              <a:gd name="connsiteX7960" fmla="*/ 10706837 w 11015443"/>
              <a:gd name="connsiteY7960" fmla="*/ 7942715 h 8960833"/>
              <a:gd name="connsiteX7961" fmla="*/ 10709302 w 11015443"/>
              <a:gd name="connsiteY7961" fmla="*/ 7944113 h 8960833"/>
              <a:gd name="connsiteX7962" fmla="*/ 10721325 w 11015443"/>
              <a:gd name="connsiteY7962" fmla="*/ 7938475 h 8960833"/>
              <a:gd name="connsiteX7963" fmla="*/ 10716520 w 11015443"/>
              <a:gd name="connsiteY7963" fmla="*/ 7941992 h 8960833"/>
              <a:gd name="connsiteX7964" fmla="*/ 10720325 w 11015443"/>
              <a:gd name="connsiteY7964" fmla="*/ 7943742 h 8960833"/>
              <a:gd name="connsiteX7965" fmla="*/ 10715982 w 11015443"/>
              <a:gd name="connsiteY7965" fmla="*/ 7944049 h 8960833"/>
              <a:gd name="connsiteX7966" fmla="*/ 10720602 w 11015443"/>
              <a:gd name="connsiteY7966" fmla="*/ 7943870 h 8960833"/>
              <a:gd name="connsiteX7967" fmla="*/ 10720325 w 11015443"/>
              <a:gd name="connsiteY7967" fmla="*/ 7943742 h 8960833"/>
              <a:gd name="connsiteX7968" fmla="*/ 10729439 w 11015443"/>
              <a:gd name="connsiteY7968" fmla="*/ 7943100 h 8960833"/>
              <a:gd name="connsiteX7969" fmla="*/ 10733032 w 11015443"/>
              <a:gd name="connsiteY7969" fmla="*/ 7947085 h 8960833"/>
              <a:gd name="connsiteX7970" fmla="*/ 10737038 w 11015443"/>
              <a:gd name="connsiteY7970" fmla="*/ 7942699 h 8960833"/>
              <a:gd name="connsiteX7971" fmla="*/ 10740180 w 11015443"/>
              <a:gd name="connsiteY7971" fmla="*/ 7946222 h 8960833"/>
              <a:gd name="connsiteX7972" fmla="*/ 10756361 w 11015443"/>
              <a:gd name="connsiteY7972" fmla="*/ 7949646 h 8960833"/>
              <a:gd name="connsiteX7973" fmla="*/ 10758445 w 11015443"/>
              <a:gd name="connsiteY7973" fmla="*/ 7949325 h 8960833"/>
              <a:gd name="connsiteX7974" fmla="*/ 10774648 w 11015443"/>
              <a:gd name="connsiteY7974" fmla="*/ 7952362 h 8960833"/>
              <a:gd name="connsiteX7975" fmla="*/ 10776522 w 11015443"/>
              <a:gd name="connsiteY7975" fmla="*/ 7955815 h 8960833"/>
              <a:gd name="connsiteX7976" fmla="*/ 10784423 w 11015443"/>
              <a:gd name="connsiteY7976" fmla="*/ 7956643 h 8960833"/>
              <a:gd name="connsiteX7977" fmla="*/ 10779241 w 11015443"/>
              <a:gd name="connsiteY7977" fmla="*/ 7959314 h 8960833"/>
              <a:gd name="connsiteX7978" fmla="*/ 10784659 w 11015443"/>
              <a:gd name="connsiteY7978" fmla="*/ 7960003 h 8960833"/>
              <a:gd name="connsiteX7979" fmla="*/ 10783351 w 11015443"/>
              <a:gd name="connsiteY7979" fmla="*/ 7961630 h 8960833"/>
              <a:gd name="connsiteX7980" fmla="*/ 10792118 w 11015443"/>
              <a:gd name="connsiteY7980" fmla="*/ 7962118 h 8960833"/>
              <a:gd name="connsiteX7981" fmla="*/ 10790075 w 11015443"/>
              <a:gd name="connsiteY7981" fmla="*/ 7960742 h 8960833"/>
              <a:gd name="connsiteX7982" fmla="*/ 10798633 w 11015443"/>
              <a:gd name="connsiteY7982" fmla="*/ 7965003 h 8960833"/>
              <a:gd name="connsiteX7983" fmla="*/ 10796503 w 11015443"/>
              <a:gd name="connsiteY7983" fmla="*/ 7966146 h 8960833"/>
              <a:gd name="connsiteX7984" fmla="*/ 10791534 w 11015443"/>
              <a:gd name="connsiteY7984" fmla="*/ 7964996 h 8960833"/>
              <a:gd name="connsiteX7985" fmla="*/ 10794697 w 11015443"/>
              <a:gd name="connsiteY7985" fmla="*/ 7968132 h 8960833"/>
              <a:gd name="connsiteX7986" fmla="*/ 10800655 w 11015443"/>
              <a:gd name="connsiteY7986" fmla="*/ 7966766 h 8960833"/>
              <a:gd name="connsiteX7987" fmla="*/ 10810033 w 11015443"/>
              <a:gd name="connsiteY7987" fmla="*/ 7971509 h 8960833"/>
              <a:gd name="connsiteX7988" fmla="*/ 10807829 w 11015443"/>
              <a:gd name="connsiteY7988" fmla="*/ 7973036 h 8960833"/>
              <a:gd name="connsiteX7989" fmla="*/ 10811907 w 11015443"/>
              <a:gd name="connsiteY7989" fmla="*/ 7974962 h 8960833"/>
              <a:gd name="connsiteX7990" fmla="*/ 10807713 w 11015443"/>
              <a:gd name="connsiteY7990" fmla="*/ 7975116 h 8960833"/>
              <a:gd name="connsiteX7991" fmla="*/ 10817982 w 11015443"/>
              <a:gd name="connsiteY7991" fmla="*/ 7979085 h 8960833"/>
              <a:gd name="connsiteX7992" fmla="*/ 10816623 w 11015443"/>
              <a:gd name="connsiteY7992" fmla="*/ 7980659 h 8960833"/>
              <a:gd name="connsiteX7993" fmla="*/ 10823590 w 11015443"/>
              <a:gd name="connsiteY7993" fmla="*/ 7984007 h 8960833"/>
              <a:gd name="connsiteX7994" fmla="*/ 10827410 w 11015443"/>
              <a:gd name="connsiteY7994" fmla="*/ 7982958 h 8960833"/>
              <a:gd name="connsiteX7995" fmla="*/ 10830812 w 11015443"/>
              <a:gd name="connsiteY7995" fmla="*/ 7989406 h 8960833"/>
              <a:gd name="connsiteX7996" fmla="*/ 10830177 w 11015443"/>
              <a:gd name="connsiteY7996" fmla="*/ 7985586 h 8960833"/>
              <a:gd name="connsiteX7997" fmla="*/ 10838904 w 11015443"/>
              <a:gd name="connsiteY7997" fmla="*/ 8002035 h 8960833"/>
              <a:gd name="connsiteX7998" fmla="*/ 10838433 w 11015443"/>
              <a:gd name="connsiteY7998" fmla="*/ 7995265 h 8960833"/>
              <a:gd name="connsiteX7999" fmla="*/ 10845405 w 11015443"/>
              <a:gd name="connsiteY7999" fmla="*/ 8006134 h 896083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 ang="0">
                <a:pos x="connsiteX879" y="connsiteY879"/>
              </a:cxn>
              <a:cxn ang="0">
                <a:pos x="connsiteX880" y="connsiteY880"/>
              </a:cxn>
              <a:cxn ang="0">
                <a:pos x="connsiteX881" y="connsiteY881"/>
              </a:cxn>
              <a:cxn ang="0">
                <a:pos x="connsiteX882" y="connsiteY882"/>
              </a:cxn>
              <a:cxn ang="0">
                <a:pos x="connsiteX883" y="connsiteY883"/>
              </a:cxn>
              <a:cxn ang="0">
                <a:pos x="connsiteX884" y="connsiteY884"/>
              </a:cxn>
              <a:cxn ang="0">
                <a:pos x="connsiteX885" y="connsiteY885"/>
              </a:cxn>
              <a:cxn ang="0">
                <a:pos x="connsiteX886" y="connsiteY886"/>
              </a:cxn>
              <a:cxn ang="0">
                <a:pos x="connsiteX887" y="connsiteY887"/>
              </a:cxn>
              <a:cxn ang="0">
                <a:pos x="connsiteX888" y="connsiteY888"/>
              </a:cxn>
              <a:cxn ang="0">
                <a:pos x="connsiteX889" y="connsiteY889"/>
              </a:cxn>
              <a:cxn ang="0">
                <a:pos x="connsiteX890" y="connsiteY890"/>
              </a:cxn>
              <a:cxn ang="0">
                <a:pos x="connsiteX891" y="connsiteY891"/>
              </a:cxn>
              <a:cxn ang="0">
                <a:pos x="connsiteX892" y="connsiteY892"/>
              </a:cxn>
              <a:cxn ang="0">
                <a:pos x="connsiteX893" y="connsiteY893"/>
              </a:cxn>
              <a:cxn ang="0">
                <a:pos x="connsiteX894" y="connsiteY894"/>
              </a:cxn>
              <a:cxn ang="0">
                <a:pos x="connsiteX895" y="connsiteY895"/>
              </a:cxn>
              <a:cxn ang="0">
                <a:pos x="connsiteX896" y="connsiteY896"/>
              </a:cxn>
              <a:cxn ang="0">
                <a:pos x="connsiteX897" y="connsiteY897"/>
              </a:cxn>
              <a:cxn ang="0">
                <a:pos x="connsiteX898" y="connsiteY898"/>
              </a:cxn>
              <a:cxn ang="0">
                <a:pos x="connsiteX899" y="connsiteY899"/>
              </a:cxn>
              <a:cxn ang="0">
                <a:pos x="connsiteX900" y="connsiteY900"/>
              </a:cxn>
              <a:cxn ang="0">
                <a:pos x="connsiteX901" y="connsiteY901"/>
              </a:cxn>
              <a:cxn ang="0">
                <a:pos x="connsiteX902" y="connsiteY902"/>
              </a:cxn>
              <a:cxn ang="0">
                <a:pos x="connsiteX903" y="connsiteY903"/>
              </a:cxn>
              <a:cxn ang="0">
                <a:pos x="connsiteX904" y="connsiteY904"/>
              </a:cxn>
              <a:cxn ang="0">
                <a:pos x="connsiteX905" y="connsiteY905"/>
              </a:cxn>
              <a:cxn ang="0">
                <a:pos x="connsiteX906" y="connsiteY906"/>
              </a:cxn>
              <a:cxn ang="0">
                <a:pos x="connsiteX907" y="connsiteY907"/>
              </a:cxn>
              <a:cxn ang="0">
                <a:pos x="connsiteX908" y="connsiteY908"/>
              </a:cxn>
              <a:cxn ang="0">
                <a:pos x="connsiteX909" y="connsiteY909"/>
              </a:cxn>
              <a:cxn ang="0">
                <a:pos x="connsiteX910" y="connsiteY910"/>
              </a:cxn>
              <a:cxn ang="0">
                <a:pos x="connsiteX911" y="connsiteY911"/>
              </a:cxn>
              <a:cxn ang="0">
                <a:pos x="connsiteX912" y="connsiteY912"/>
              </a:cxn>
              <a:cxn ang="0">
                <a:pos x="connsiteX913" y="connsiteY913"/>
              </a:cxn>
              <a:cxn ang="0">
                <a:pos x="connsiteX914" y="connsiteY914"/>
              </a:cxn>
              <a:cxn ang="0">
                <a:pos x="connsiteX915" y="connsiteY915"/>
              </a:cxn>
              <a:cxn ang="0">
                <a:pos x="connsiteX916" y="connsiteY916"/>
              </a:cxn>
              <a:cxn ang="0">
                <a:pos x="connsiteX917" y="connsiteY917"/>
              </a:cxn>
              <a:cxn ang="0">
                <a:pos x="connsiteX918" y="connsiteY918"/>
              </a:cxn>
              <a:cxn ang="0">
                <a:pos x="connsiteX919" y="connsiteY919"/>
              </a:cxn>
              <a:cxn ang="0">
                <a:pos x="connsiteX920" y="connsiteY920"/>
              </a:cxn>
              <a:cxn ang="0">
                <a:pos x="connsiteX921" y="connsiteY921"/>
              </a:cxn>
              <a:cxn ang="0">
                <a:pos x="connsiteX922" y="connsiteY922"/>
              </a:cxn>
              <a:cxn ang="0">
                <a:pos x="connsiteX923" y="connsiteY923"/>
              </a:cxn>
              <a:cxn ang="0">
                <a:pos x="connsiteX924" y="connsiteY924"/>
              </a:cxn>
              <a:cxn ang="0">
                <a:pos x="connsiteX925" y="connsiteY925"/>
              </a:cxn>
              <a:cxn ang="0">
                <a:pos x="connsiteX926" y="connsiteY926"/>
              </a:cxn>
              <a:cxn ang="0">
                <a:pos x="connsiteX927" y="connsiteY927"/>
              </a:cxn>
              <a:cxn ang="0">
                <a:pos x="connsiteX928" y="connsiteY928"/>
              </a:cxn>
              <a:cxn ang="0">
                <a:pos x="connsiteX929" y="connsiteY929"/>
              </a:cxn>
              <a:cxn ang="0">
                <a:pos x="connsiteX930" y="connsiteY930"/>
              </a:cxn>
              <a:cxn ang="0">
                <a:pos x="connsiteX931" y="connsiteY931"/>
              </a:cxn>
              <a:cxn ang="0">
                <a:pos x="connsiteX932" y="connsiteY932"/>
              </a:cxn>
              <a:cxn ang="0">
                <a:pos x="connsiteX933" y="connsiteY933"/>
              </a:cxn>
              <a:cxn ang="0">
                <a:pos x="connsiteX934" y="connsiteY934"/>
              </a:cxn>
              <a:cxn ang="0">
                <a:pos x="connsiteX935" y="connsiteY935"/>
              </a:cxn>
              <a:cxn ang="0">
                <a:pos x="connsiteX936" y="connsiteY936"/>
              </a:cxn>
              <a:cxn ang="0">
                <a:pos x="connsiteX937" y="connsiteY937"/>
              </a:cxn>
              <a:cxn ang="0">
                <a:pos x="connsiteX938" y="connsiteY938"/>
              </a:cxn>
              <a:cxn ang="0">
                <a:pos x="connsiteX939" y="connsiteY939"/>
              </a:cxn>
              <a:cxn ang="0">
                <a:pos x="connsiteX940" y="connsiteY940"/>
              </a:cxn>
              <a:cxn ang="0">
                <a:pos x="connsiteX941" y="connsiteY941"/>
              </a:cxn>
              <a:cxn ang="0">
                <a:pos x="connsiteX942" y="connsiteY942"/>
              </a:cxn>
              <a:cxn ang="0">
                <a:pos x="connsiteX943" y="connsiteY943"/>
              </a:cxn>
              <a:cxn ang="0">
                <a:pos x="connsiteX944" y="connsiteY944"/>
              </a:cxn>
              <a:cxn ang="0">
                <a:pos x="connsiteX945" y="connsiteY945"/>
              </a:cxn>
              <a:cxn ang="0">
                <a:pos x="connsiteX946" y="connsiteY946"/>
              </a:cxn>
              <a:cxn ang="0">
                <a:pos x="connsiteX947" y="connsiteY947"/>
              </a:cxn>
              <a:cxn ang="0">
                <a:pos x="connsiteX948" y="connsiteY948"/>
              </a:cxn>
              <a:cxn ang="0">
                <a:pos x="connsiteX949" y="connsiteY949"/>
              </a:cxn>
              <a:cxn ang="0">
                <a:pos x="connsiteX950" y="connsiteY950"/>
              </a:cxn>
              <a:cxn ang="0">
                <a:pos x="connsiteX951" y="connsiteY951"/>
              </a:cxn>
              <a:cxn ang="0">
                <a:pos x="connsiteX952" y="connsiteY952"/>
              </a:cxn>
              <a:cxn ang="0">
                <a:pos x="connsiteX953" y="connsiteY953"/>
              </a:cxn>
              <a:cxn ang="0">
                <a:pos x="connsiteX954" y="connsiteY954"/>
              </a:cxn>
              <a:cxn ang="0">
                <a:pos x="connsiteX955" y="connsiteY955"/>
              </a:cxn>
              <a:cxn ang="0">
                <a:pos x="connsiteX956" y="connsiteY956"/>
              </a:cxn>
              <a:cxn ang="0">
                <a:pos x="connsiteX957" y="connsiteY957"/>
              </a:cxn>
              <a:cxn ang="0">
                <a:pos x="connsiteX958" y="connsiteY958"/>
              </a:cxn>
              <a:cxn ang="0">
                <a:pos x="connsiteX959" y="connsiteY959"/>
              </a:cxn>
              <a:cxn ang="0">
                <a:pos x="connsiteX960" y="connsiteY960"/>
              </a:cxn>
              <a:cxn ang="0">
                <a:pos x="connsiteX961" y="connsiteY961"/>
              </a:cxn>
              <a:cxn ang="0">
                <a:pos x="connsiteX962" y="connsiteY962"/>
              </a:cxn>
              <a:cxn ang="0">
                <a:pos x="connsiteX963" y="connsiteY963"/>
              </a:cxn>
              <a:cxn ang="0">
                <a:pos x="connsiteX964" y="connsiteY964"/>
              </a:cxn>
              <a:cxn ang="0">
                <a:pos x="connsiteX965" y="connsiteY965"/>
              </a:cxn>
              <a:cxn ang="0">
                <a:pos x="connsiteX966" y="connsiteY966"/>
              </a:cxn>
              <a:cxn ang="0">
                <a:pos x="connsiteX967" y="connsiteY967"/>
              </a:cxn>
              <a:cxn ang="0">
                <a:pos x="connsiteX968" y="connsiteY968"/>
              </a:cxn>
              <a:cxn ang="0">
                <a:pos x="connsiteX969" y="connsiteY969"/>
              </a:cxn>
              <a:cxn ang="0">
                <a:pos x="connsiteX970" y="connsiteY970"/>
              </a:cxn>
              <a:cxn ang="0">
                <a:pos x="connsiteX971" y="connsiteY971"/>
              </a:cxn>
              <a:cxn ang="0">
                <a:pos x="connsiteX972" y="connsiteY972"/>
              </a:cxn>
              <a:cxn ang="0">
                <a:pos x="connsiteX973" y="connsiteY973"/>
              </a:cxn>
              <a:cxn ang="0">
                <a:pos x="connsiteX974" y="connsiteY974"/>
              </a:cxn>
              <a:cxn ang="0">
                <a:pos x="connsiteX975" y="connsiteY975"/>
              </a:cxn>
              <a:cxn ang="0">
                <a:pos x="connsiteX976" y="connsiteY976"/>
              </a:cxn>
              <a:cxn ang="0">
                <a:pos x="connsiteX977" y="connsiteY977"/>
              </a:cxn>
              <a:cxn ang="0">
                <a:pos x="connsiteX978" y="connsiteY978"/>
              </a:cxn>
              <a:cxn ang="0">
                <a:pos x="connsiteX979" y="connsiteY979"/>
              </a:cxn>
              <a:cxn ang="0">
                <a:pos x="connsiteX980" y="connsiteY980"/>
              </a:cxn>
              <a:cxn ang="0">
                <a:pos x="connsiteX981" y="connsiteY981"/>
              </a:cxn>
              <a:cxn ang="0">
                <a:pos x="connsiteX982" y="connsiteY982"/>
              </a:cxn>
              <a:cxn ang="0">
                <a:pos x="connsiteX983" y="connsiteY983"/>
              </a:cxn>
              <a:cxn ang="0">
                <a:pos x="connsiteX984" y="connsiteY984"/>
              </a:cxn>
              <a:cxn ang="0">
                <a:pos x="connsiteX985" y="connsiteY985"/>
              </a:cxn>
              <a:cxn ang="0">
                <a:pos x="connsiteX986" y="connsiteY986"/>
              </a:cxn>
              <a:cxn ang="0">
                <a:pos x="connsiteX987" y="connsiteY987"/>
              </a:cxn>
              <a:cxn ang="0">
                <a:pos x="connsiteX988" y="connsiteY988"/>
              </a:cxn>
              <a:cxn ang="0">
                <a:pos x="connsiteX989" y="connsiteY989"/>
              </a:cxn>
              <a:cxn ang="0">
                <a:pos x="connsiteX990" y="connsiteY990"/>
              </a:cxn>
              <a:cxn ang="0">
                <a:pos x="connsiteX991" y="connsiteY991"/>
              </a:cxn>
              <a:cxn ang="0">
                <a:pos x="connsiteX992" y="connsiteY992"/>
              </a:cxn>
              <a:cxn ang="0">
                <a:pos x="connsiteX993" y="connsiteY993"/>
              </a:cxn>
              <a:cxn ang="0">
                <a:pos x="connsiteX994" y="connsiteY994"/>
              </a:cxn>
              <a:cxn ang="0">
                <a:pos x="connsiteX995" y="connsiteY995"/>
              </a:cxn>
              <a:cxn ang="0">
                <a:pos x="connsiteX996" y="connsiteY996"/>
              </a:cxn>
              <a:cxn ang="0">
                <a:pos x="connsiteX997" y="connsiteY997"/>
              </a:cxn>
              <a:cxn ang="0">
                <a:pos x="connsiteX998" y="connsiteY998"/>
              </a:cxn>
              <a:cxn ang="0">
                <a:pos x="connsiteX999" y="connsiteY999"/>
              </a:cxn>
              <a:cxn ang="0">
                <a:pos x="connsiteX1000" y="connsiteY1000"/>
              </a:cxn>
              <a:cxn ang="0">
                <a:pos x="connsiteX1001" y="connsiteY1001"/>
              </a:cxn>
              <a:cxn ang="0">
                <a:pos x="connsiteX1002" y="connsiteY1002"/>
              </a:cxn>
              <a:cxn ang="0">
                <a:pos x="connsiteX1003" y="connsiteY1003"/>
              </a:cxn>
              <a:cxn ang="0">
                <a:pos x="connsiteX1004" y="connsiteY1004"/>
              </a:cxn>
              <a:cxn ang="0">
                <a:pos x="connsiteX1005" y="connsiteY1005"/>
              </a:cxn>
              <a:cxn ang="0">
                <a:pos x="connsiteX1006" y="connsiteY1006"/>
              </a:cxn>
              <a:cxn ang="0">
                <a:pos x="connsiteX1007" y="connsiteY1007"/>
              </a:cxn>
              <a:cxn ang="0">
                <a:pos x="connsiteX1008" y="connsiteY1008"/>
              </a:cxn>
              <a:cxn ang="0">
                <a:pos x="connsiteX1009" y="connsiteY1009"/>
              </a:cxn>
              <a:cxn ang="0">
                <a:pos x="connsiteX1010" y="connsiteY1010"/>
              </a:cxn>
              <a:cxn ang="0">
                <a:pos x="connsiteX1011" y="connsiteY1011"/>
              </a:cxn>
              <a:cxn ang="0">
                <a:pos x="connsiteX1012" y="connsiteY1012"/>
              </a:cxn>
              <a:cxn ang="0">
                <a:pos x="connsiteX1013" y="connsiteY1013"/>
              </a:cxn>
              <a:cxn ang="0">
                <a:pos x="connsiteX1014" y="connsiteY1014"/>
              </a:cxn>
              <a:cxn ang="0">
                <a:pos x="connsiteX1015" y="connsiteY1015"/>
              </a:cxn>
              <a:cxn ang="0">
                <a:pos x="connsiteX1016" y="connsiteY1016"/>
              </a:cxn>
              <a:cxn ang="0">
                <a:pos x="connsiteX1017" y="connsiteY1017"/>
              </a:cxn>
              <a:cxn ang="0">
                <a:pos x="connsiteX1018" y="connsiteY1018"/>
              </a:cxn>
              <a:cxn ang="0">
                <a:pos x="connsiteX1019" y="connsiteY1019"/>
              </a:cxn>
              <a:cxn ang="0">
                <a:pos x="connsiteX1020" y="connsiteY1020"/>
              </a:cxn>
              <a:cxn ang="0">
                <a:pos x="connsiteX1021" y="connsiteY1021"/>
              </a:cxn>
              <a:cxn ang="0">
                <a:pos x="connsiteX1022" y="connsiteY1022"/>
              </a:cxn>
              <a:cxn ang="0">
                <a:pos x="connsiteX1023" y="connsiteY1023"/>
              </a:cxn>
              <a:cxn ang="0">
                <a:pos x="connsiteX1024" y="connsiteY1024"/>
              </a:cxn>
              <a:cxn ang="0">
                <a:pos x="connsiteX1025" y="connsiteY1025"/>
              </a:cxn>
              <a:cxn ang="0">
                <a:pos x="connsiteX1026" y="connsiteY1026"/>
              </a:cxn>
              <a:cxn ang="0">
                <a:pos x="connsiteX1027" y="connsiteY1027"/>
              </a:cxn>
              <a:cxn ang="0">
                <a:pos x="connsiteX1028" y="connsiteY1028"/>
              </a:cxn>
              <a:cxn ang="0">
                <a:pos x="connsiteX1029" y="connsiteY1029"/>
              </a:cxn>
              <a:cxn ang="0">
                <a:pos x="connsiteX1030" y="connsiteY1030"/>
              </a:cxn>
              <a:cxn ang="0">
                <a:pos x="connsiteX1031" y="connsiteY1031"/>
              </a:cxn>
              <a:cxn ang="0">
                <a:pos x="connsiteX1032" y="connsiteY1032"/>
              </a:cxn>
              <a:cxn ang="0">
                <a:pos x="connsiteX1033" y="connsiteY1033"/>
              </a:cxn>
              <a:cxn ang="0">
                <a:pos x="connsiteX1034" y="connsiteY1034"/>
              </a:cxn>
              <a:cxn ang="0">
                <a:pos x="connsiteX1035" y="connsiteY1035"/>
              </a:cxn>
              <a:cxn ang="0">
                <a:pos x="connsiteX1036" y="connsiteY1036"/>
              </a:cxn>
              <a:cxn ang="0">
                <a:pos x="connsiteX1037" y="connsiteY1037"/>
              </a:cxn>
              <a:cxn ang="0">
                <a:pos x="connsiteX1038" y="connsiteY1038"/>
              </a:cxn>
              <a:cxn ang="0">
                <a:pos x="connsiteX1039" y="connsiteY1039"/>
              </a:cxn>
              <a:cxn ang="0">
                <a:pos x="connsiteX1040" y="connsiteY1040"/>
              </a:cxn>
              <a:cxn ang="0">
                <a:pos x="connsiteX1041" y="connsiteY1041"/>
              </a:cxn>
              <a:cxn ang="0">
                <a:pos x="connsiteX1042" y="connsiteY1042"/>
              </a:cxn>
              <a:cxn ang="0">
                <a:pos x="connsiteX1043" y="connsiteY1043"/>
              </a:cxn>
              <a:cxn ang="0">
                <a:pos x="connsiteX1044" y="connsiteY1044"/>
              </a:cxn>
              <a:cxn ang="0">
                <a:pos x="connsiteX1045" y="connsiteY1045"/>
              </a:cxn>
              <a:cxn ang="0">
                <a:pos x="connsiteX1046" y="connsiteY1046"/>
              </a:cxn>
              <a:cxn ang="0">
                <a:pos x="connsiteX1047" y="connsiteY1047"/>
              </a:cxn>
              <a:cxn ang="0">
                <a:pos x="connsiteX1048" y="connsiteY1048"/>
              </a:cxn>
              <a:cxn ang="0">
                <a:pos x="connsiteX1049" y="connsiteY1049"/>
              </a:cxn>
              <a:cxn ang="0">
                <a:pos x="connsiteX1050" y="connsiteY1050"/>
              </a:cxn>
              <a:cxn ang="0">
                <a:pos x="connsiteX1051" y="connsiteY1051"/>
              </a:cxn>
              <a:cxn ang="0">
                <a:pos x="connsiteX1052" y="connsiteY1052"/>
              </a:cxn>
              <a:cxn ang="0">
                <a:pos x="connsiteX1053" y="connsiteY1053"/>
              </a:cxn>
              <a:cxn ang="0">
                <a:pos x="connsiteX1054" y="connsiteY1054"/>
              </a:cxn>
              <a:cxn ang="0">
                <a:pos x="connsiteX1055" y="connsiteY1055"/>
              </a:cxn>
              <a:cxn ang="0">
                <a:pos x="connsiteX1056" y="connsiteY1056"/>
              </a:cxn>
              <a:cxn ang="0">
                <a:pos x="connsiteX1057" y="connsiteY1057"/>
              </a:cxn>
              <a:cxn ang="0">
                <a:pos x="connsiteX1058" y="connsiteY1058"/>
              </a:cxn>
              <a:cxn ang="0">
                <a:pos x="connsiteX1059" y="connsiteY1059"/>
              </a:cxn>
              <a:cxn ang="0">
                <a:pos x="connsiteX1060" y="connsiteY1060"/>
              </a:cxn>
              <a:cxn ang="0">
                <a:pos x="connsiteX1061" y="connsiteY1061"/>
              </a:cxn>
              <a:cxn ang="0">
                <a:pos x="connsiteX1062" y="connsiteY1062"/>
              </a:cxn>
              <a:cxn ang="0">
                <a:pos x="connsiteX1063" y="connsiteY1063"/>
              </a:cxn>
              <a:cxn ang="0">
                <a:pos x="connsiteX1064" y="connsiteY1064"/>
              </a:cxn>
              <a:cxn ang="0">
                <a:pos x="connsiteX1065" y="connsiteY1065"/>
              </a:cxn>
              <a:cxn ang="0">
                <a:pos x="connsiteX1066" y="connsiteY1066"/>
              </a:cxn>
              <a:cxn ang="0">
                <a:pos x="connsiteX1067" y="connsiteY1067"/>
              </a:cxn>
              <a:cxn ang="0">
                <a:pos x="connsiteX1068" y="connsiteY1068"/>
              </a:cxn>
              <a:cxn ang="0">
                <a:pos x="connsiteX1069" y="connsiteY1069"/>
              </a:cxn>
              <a:cxn ang="0">
                <a:pos x="connsiteX1070" y="connsiteY1070"/>
              </a:cxn>
              <a:cxn ang="0">
                <a:pos x="connsiteX1071" y="connsiteY1071"/>
              </a:cxn>
              <a:cxn ang="0">
                <a:pos x="connsiteX1072" y="connsiteY1072"/>
              </a:cxn>
              <a:cxn ang="0">
                <a:pos x="connsiteX1073" y="connsiteY1073"/>
              </a:cxn>
              <a:cxn ang="0">
                <a:pos x="connsiteX1074" y="connsiteY1074"/>
              </a:cxn>
              <a:cxn ang="0">
                <a:pos x="connsiteX1075" y="connsiteY1075"/>
              </a:cxn>
              <a:cxn ang="0">
                <a:pos x="connsiteX1076" y="connsiteY1076"/>
              </a:cxn>
              <a:cxn ang="0">
                <a:pos x="connsiteX1077" y="connsiteY1077"/>
              </a:cxn>
              <a:cxn ang="0">
                <a:pos x="connsiteX1078" y="connsiteY1078"/>
              </a:cxn>
              <a:cxn ang="0">
                <a:pos x="connsiteX1079" y="connsiteY1079"/>
              </a:cxn>
              <a:cxn ang="0">
                <a:pos x="connsiteX1080" y="connsiteY1080"/>
              </a:cxn>
              <a:cxn ang="0">
                <a:pos x="connsiteX1081" y="connsiteY1081"/>
              </a:cxn>
              <a:cxn ang="0">
                <a:pos x="connsiteX1082" y="connsiteY1082"/>
              </a:cxn>
              <a:cxn ang="0">
                <a:pos x="connsiteX1083" y="connsiteY1083"/>
              </a:cxn>
              <a:cxn ang="0">
                <a:pos x="connsiteX1084" y="connsiteY1084"/>
              </a:cxn>
              <a:cxn ang="0">
                <a:pos x="connsiteX1085" y="connsiteY1085"/>
              </a:cxn>
              <a:cxn ang="0">
                <a:pos x="connsiteX1086" y="connsiteY1086"/>
              </a:cxn>
              <a:cxn ang="0">
                <a:pos x="connsiteX1087" y="connsiteY1087"/>
              </a:cxn>
              <a:cxn ang="0">
                <a:pos x="connsiteX1088" y="connsiteY1088"/>
              </a:cxn>
              <a:cxn ang="0">
                <a:pos x="connsiteX1089" y="connsiteY1089"/>
              </a:cxn>
              <a:cxn ang="0">
                <a:pos x="connsiteX1090" y="connsiteY1090"/>
              </a:cxn>
              <a:cxn ang="0">
                <a:pos x="connsiteX1091" y="connsiteY1091"/>
              </a:cxn>
              <a:cxn ang="0">
                <a:pos x="connsiteX1092" y="connsiteY1092"/>
              </a:cxn>
              <a:cxn ang="0">
                <a:pos x="connsiteX1093" y="connsiteY1093"/>
              </a:cxn>
              <a:cxn ang="0">
                <a:pos x="connsiteX1094" y="connsiteY1094"/>
              </a:cxn>
              <a:cxn ang="0">
                <a:pos x="connsiteX1095" y="connsiteY1095"/>
              </a:cxn>
              <a:cxn ang="0">
                <a:pos x="connsiteX1096" y="connsiteY1096"/>
              </a:cxn>
              <a:cxn ang="0">
                <a:pos x="connsiteX1097" y="connsiteY1097"/>
              </a:cxn>
              <a:cxn ang="0">
                <a:pos x="connsiteX1098" y="connsiteY1098"/>
              </a:cxn>
              <a:cxn ang="0">
                <a:pos x="connsiteX1099" y="connsiteY1099"/>
              </a:cxn>
              <a:cxn ang="0">
                <a:pos x="connsiteX1100" y="connsiteY1100"/>
              </a:cxn>
              <a:cxn ang="0">
                <a:pos x="connsiteX1101" y="connsiteY1101"/>
              </a:cxn>
              <a:cxn ang="0">
                <a:pos x="connsiteX1102" y="connsiteY1102"/>
              </a:cxn>
              <a:cxn ang="0">
                <a:pos x="connsiteX1103" y="connsiteY1103"/>
              </a:cxn>
              <a:cxn ang="0">
                <a:pos x="connsiteX1104" y="connsiteY1104"/>
              </a:cxn>
              <a:cxn ang="0">
                <a:pos x="connsiteX1105" y="connsiteY1105"/>
              </a:cxn>
              <a:cxn ang="0">
                <a:pos x="connsiteX1106" y="connsiteY1106"/>
              </a:cxn>
              <a:cxn ang="0">
                <a:pos x="connsiteX1107" y="connsiteY1107"/>
              </a:cxn>
              <a:cxn ang="0">
                <a:pos x="connsiteX1108" y="connsiteY1108"/>
              </a:cxn>
              <a:cxn ang="0">
                <a:pos x="connsiteX1109" y="connsiteY1109"/>
              </a:cxn>
              <a:cxn ang="0">
                <a:pos x="connsiteX1110" y="connsiteY1110"/>
              </a:cxn>
              <a:cxn ang="0">
                <a:pos x="connsiteX1111" y="connsiteY1111"/>
              </a:cxn>
              <a:cxn ang="0">
                <a:pos x="connsiteX1112" y="connsiteY1112"/>
              </a:cxn>
              <a:cxn ang="0">
                <a:pos x="connsiteX1113" y="connsiteY1113"/>
              </a:cxn>
              <a:cxn ang="0">
                <a:pos x="connsiteX1114" y="connsiteY1114"/>
              </a:cxn>
              <a:cxn ang="0">
                <a:pos x="connsiteX1115" y="connsiteY1115"/>
              </a:cxn>
              <a:cxn ang="0">
                <a:pos x="connsiteX1116" y="connsiteY1116"/>
              </a:cxn>
              <a:cxn ang="0">
                <a:pos x="connsiteX1117" y="connsiteY1117"/>
              </a:cxn>
              <a:cxn ang="0">
                <a:pos x="connsiteX1118" y="connsiteY1118"/>
              </a:cxn>
              <a:cxn ang="0">
                <a:pos x="connsiteX1119" y="connsiteY1119"/>
              </a:cxn>
              <a:cxn ang="0">
                <a:pos x="connsiteX1120" y="connsiteY1120"/>
              </a:cxn>
              <a:cxn ang="0">
                <a:pos x="connsiteX1121" y="connsiteY1121"/>
              </a:cxn>
              <a:cxn ang="0">
                <a:pos x="connsiteX1122" y="connsiteY1122"/>
              </a:cxn>
              <a:cxn ang="0">
                <a:pos x="connsiteX1123" y="connsiteY1123"/>
              </a:cxn>
              <a:cxn ang="0">
                <a:pos x="connsiteX1124" y="connsiteY1124"/>
              </a:cxn>
              <a:cxn ang="0">
                <a:pos x="connsiteX1125" y="connsiteY1125"/>
              </a:cxn>
              <a:cxn ang="0">
                <a:pos x="connsiteX1126" y="connsiteY1126"/>
              </a:cxn>
              <a:cxn ang="0">
                <a:pos x="connsiteX1127" y="connsiteY1127"/>
              </a:cxn>
              <a:cxn ang="0">
                <a:pos x="connsiteX1128" y="connsiteY1128"/>
              </a:cxn>
              <a:cxn ang="0">
                <a:pos x="connsiteX1129" y="connsiteY1129"/>
              </a:cxn>
              <a:cxn ang="0">
                <a:pos x="connsiteX1130" y="connsiteY1130"/>
              </a:cxn>
              <a:cxn ang="0">
                <a:pos x="connsiteX1131" y="connsiteY1131"/>
              </a:cxn>
              <a:cxn ang="0">
                <a:pos x="connsiteX1132" y="connsiteY1132"/>
              </a:cxn>
              <a:cxn ang="0">
                <a:pos x="connsiteX1133" y="connsiteY1133"/>
              </a:cxn>
              <a:cxn ang="0">
                <a:pos x="connsiteX1134" y="connsiteY1134"/>
              </a:cxn>
              <a:cxn ang="0">
                <a:pos x="connsiteX1135" y="connsiteY1135"/>
              </a:cxn>
              <a:cxn ang="0">
                <a:pos x="connsiteX1136" y="connsiteY1136"/>
              </a:cxn>
              <a:cxn ang="0">
                <a:pos x="connsiteX1137" y="connsiteY1137"/>
              </a:cxn>
              <a:cxn ang="0">
                <a:pos x="connsiteX1138" y="connsiteY1138"/>
              </a:cxn>
              <a:cxn ang="0">
                <a:pos x="connsiteX1139" y="connsiteY1139"/>
              </a:cxn>
              <a:cxn ang="0">
                <a:pos x="connsiteX1140" y="connsiteY1140"/>
              </a:cxn>
              <a:cxn ang="0">
                <a:pos x="connsiteX1141" y="connsiteY1141"/>
              </a:cxn>
              <a:cxn ang="0">
                <a:pos x="connsiteX1142" y="connsiteY1142"/>
              </a:cxn>
              <a:cxn ang="0">
                <a:pos x="connsiteX1143" y="connsiteY1143"/>
              </a:cxn>
              <a:cxn ang="0">
                <a:pos x="connsiteX1144" y="connsiteY1144"/>
              </a:cxn>
              <a:cxn ang="0">
                <a:pos x="connsiteX1145" y="connsiteY1145"/>
              </a:cxn>
              <a:cxn ang="0">
                <a:pos x="connsiteX1146" y="connsiteY1146"/>
              </a:cxn>
              <a:cxn ang="0">
                <a:pos x="connsiteX1147" y="connsiteY1147"/>
              </a:cxn>
              <a:cxn ang="0">
                <a:pos x="connsiteX1148" y="connsiteY1148"/>
              </a:cxn>
              <a:cxn ang="0">
                <a:pos x="connsiteX1149" y="connsiteY1149"/>
              </a:cxn>
              <a:cxn ang="0">
                <a:pos x="connsiteX1150" y="connsiteY1150"/>
              </a:cxn>
              <a:cxn ang="0">
                <a:pos x="connsiteX1151" y="connsiteY1151"/>
              </a:cxn>
              <a:cxn ang="0">
                <a:pos x="connsiteX1152" y="connsiteY1152"/>
              </a:cxn>
              <a:cxn ang="0">
                <a:pos x="connsiteX1153" y="connsiteY1153"/>
              </a:cxn>
              <a:cxn ang="0">
                <a:pos x="connsiteX1154" y="connsiteY1154"/>
              </a:cxn>
              <a:cxn ang="0">
                <a:pos x="connsiteX1155" y="connsiteY1155"/>
              </a:cxn>
              <a:cxn ang="0">
                <a:pos x="connsiteX1156" y="connsiteY1156"/>
              </a:cxn>
              <a:cxn ang="0">
                <a:pos x="connsiteX1157" y="connsiteY1157"/>
              </a:cxn>
              <a:cxn ang="0">
                <a:pos x="connsiteX1158" y="connsiteY1158"/>
              </a:cxn>
              <a:cxn ang="0">
                <a:pos x="connsiteX1159" y="connsiteY1159"/>
              </a:cxn>
              <a:cxn ang="0">
                <a:pos x="connsiteX1160" y="connsiteY1160"/>
              </a:cxn>
              <a:cxn ang="0">
                <a:pos x="connsiteX1161" y="connsiteY1161"/>
              </a:cxn>
              <a:cxn ang="0">
                <a:pos x="connsiteX1162" y="connsiteY1162"/>
              </a:cxn>
              <a:cxn ang="0">
                <a:pos x="connsiteX1163" y="connsiteY1163"/>
              </a:cxn>
              <a:cxn ang="0">
                <a:pos x="connsiteX1164" y="connsiteY1164"/>
              </a:cxn>
              <a:cxn ang="0">
                <a:pos x="connsiteX1165" y="connsiteY1165"/>
              </a:cxn>
              <a:cxn ang="0">
                <a:pos x="connsiteX1166" y="connsiteY1166"/>
              </a:cxn>
              <a:cxn ang="0">
                <a:pos x="connsiteX1167" y="connsiteY1167"/>
              </a:cxn>
              <a:cxn ang="0">
                <a:pos x="connsiteX1168" y="connsiteY1168"/>
              </a:cxn>
              <a:cxn ang="0">
                <a:pos x="connsiteX1169" y="connsiteY1169"/>
              </a:cxn>
              <a:cxn ang="0">
                <a:pos x="connsiteX1170" y="connsiteY1170"/>
              </a:cxn>
              <a:cxn ang="0">
                <a:pos x="connsiteX1171" y="connsiteY1171"/>
              </a:cxn>
              <a:cxn ang="0">
                <a:pos x="connsiteX1172" y="connsiteY1172"/>
              </a:cxn>
              <a:cxn ang="0">
                <a:pos x="connsiteX1173" y="connsiteY1173"/>
              </a:cxn>
              <a:cxn ang="0">
                <a:pos x="connsiteX1174" y="connsiteY1174"/>
              </a:cxn>
              <a:cxn ang="0">
                <a:pos x="connsiteX1175" y="connsiteY1175"/>
              </a:cxn>
              <a:cxn ang="0">
                <a:pos x="connsiteX1176" y="connsiteY1176"/>
              </a:cxn>
              <a:cxn ang="0">
                <a:pos x="connsiteX1177" y="connsiteY1177"/>
              </a:cxn>
              <a:cxn ang="0">
                <a:pos x="connsiteX1178" y="connsiteY1178"/>
              </a:cxn>
              <a:cxn ang="0">
                <a:pos x="connsiteX1179" y="connsiteY1179"/>
              </a:cxn>
              <a:cxn ang="0">
                <a:pos x="connsiteX1180" y="connsiteY1180"/>
              </a:cxn>
              <a:cxn ang="0">
                <a:pos x="connsiteX1181" y="connsiteY1181"/>
              </a:cxn>
              <a:cxn ang="0">
                <a:pos x="connsiteX1182" y="connsiteY1182"/>
              </a:cxn>
              <a:cxn ang="0">
                <a:pos x="connsiteX1183" y="connsiteY1183"/>
              </a:cxn>
              <a:cxn ang="0">
                <a:pos x="connsiteX1184" y="connsiteY1184"/>
              </a:cxn>
              <a:cxn ang="0">
                <a:pos x="connsiteX1185" y="connsiteY1185"/>
              </a:cxn>
              <a:cxn ang="0">
                <a:pos x="connsiteX1186" y="connsiteY1186"/>
              </a:cxn>
              <a:cxn ang="0">
                <a:pos x="connsiteX1187" y="connsiteY1187"/>
              </a:cxn>
              <a:cxn ang="0">
                <a:pos x="connsiteX1188" y="connsiteY1188"/>
              </a:cxn>
              <a:cxn ang="0">
                <a:pos x="connsiteX1189" y="connsiteY1189"/>
              </a:cxn>
              <a:cxn ang="0">
                <a:pos x="connsiteX1190" y="connsiteY1190"/>
              </a:cxn>
              <a:cxn ang="0">
                <a:pos x="connsiteX1191" y="connsiteY1191"/>
              </a:cxn>
              <a:cxn ang="0">
                <a:pos x="connsiteX1192" y="connsiteY1192"/>
              </a:cxn>
              <a:cxn ang="0">
                <a:pos x="connsiteX1193" y="connsiteY1193"/>
              </a:cxn>
              <a:cxn ang="0">
                <a:pos x="connsiteX1194" y="connsiteY1194"/>
              </a:cxn>
              <a:cxn ang="0">
                <a:pos x="connsiteX1195" y="connsiteY1195"/>
              </a:cxn>
              <a:cxn ang="0">
                <a:pos x="connsiteX1196" y="connsiteY1196"/>
              </a:cxn>
              <a:cxn ang="0">
                <a:pos x="connsiteX1197" y="connsiteY1197"/>
              </a:cxn>
              <a:cxn ang="0">
                <a:pos x="connsiteX1198" y="connsiteY1198"/>
              </a:cxn>
              <a:cxn ang="0">
                <a:pos x="connsiteX1199" y="connsiteY1199"/>
              </a:cxn>
              <a:cxn ang="0">
                <a:pos x="connsiteX1200" y="connsiteY1200"/>
              </a:cxn>
              <a:cxn ang="0">
                <a:pos x="connsiteX1201" y="connsiteY1201"/>
              </a:cxn>
              <a:cxn ang="0">
                <a:pos x="connsiteX1202" y="connsiteY1202"/>
              </a:cxn>
              <a:cxn ang="0">
                <a:pos x="connsiteX1203" y="connsiteY1203"/>
              </a:cxn>
              <a:cxn ang="0">
                <a:pos x="connsiteX1204" y="connsiteY1204"/>
              </a:cxn>
              <a:cxn ang="0">
                <a:pos x="connsiteX1205" y="connsiteY1205"/>
              </a:cxn>
              <a:cxn ang="0">
                <a:pos x="connsiteX1206" y="connsiteY1206"/>
              </a:cxn>
              <a:cxn ang="0">
                <a:pos x="connsiteX1207" y="connsiteY1207"/>
              </a:cxn>
              <a:cxn ang="0">
                <a:pos x="connsiteX1208" y="connsiteY1208"/>
              </a:cxn>
              <a:cxn ang="0">
                <a:pos x="connsiteX1209" y="connsiteY1209"/>
              </a:cxn>
              <a:cxn ang="0">
                <a:pos x="connsiteX1210" y="connsiteY1210"/>
              </a:cxn>
              <a:cxn ang="0">
                <a:pos x="connsiteX1211" y="connsiteY1211"/>
              </a:cxn>
              <a:cxn ang="0">
                <a:pos x="connsiteX1212" y="connsiteY1212"/>
              </a:cxn>
              <a:cxn ang="0">
                <a:pos x="connsiteX1213" y="connsiteY1213"/>
              </a:cxn>
              <a:cxn ang="0">
                <a:pos x="connsiteX1214" y="connsiteY1214"/>
              </a:cxn>
              <a:cxn ang="0">
                <a:pos x="connsiteX1215" y="connsiteY1215"/>
              </a:cxn>
              <a:cxn ang="0">
                <a:pos x="connsiteX1216" y="connsiteY1216"/>
              </a:cxn>
              <a:cxn ang="0">
                <a:pos x="connsiteX1217" y="connsiteY1217"/>
              </a:cxn>
              <a:cxn ang="0">
                <a:pos x="connsiteX1218" y="connsiteY1218"/>
              </a:cxn>
              <a:cxn ang="0">
                <a:pos x="connsiteX1219" y="connsiteY1219"/>
              </a:cxn>
              <a:cxn ang="0">
                <a:pos x="connsiteX1220" y="connsiteY1220"/>
              </a:cxn>
              <a:cxn ang="0">
                <a:pos x="connsiteX1221" y="connsiteY1221"/>
              </a:cxn>
              <a:cxn ang="0">
                <a:pos x="connsiteX1222" y="connsiteY1222"/>
              </a:cxn>
              <a:cxn ang="0">
                <a:pos x="connsiteX1223" y="connsiteY1223"/>
              </a:cxn>
              <a:cxn ang="0">
                <a:pos x="connsiteX1224" y="connsiteY1224"/>
              </a:cxn>
              <a:cxn ang="0">
                <a:pos x="connsiteX1225" y="connsiteY1225"/>
              </a:cxn>
              <a:cxn ang="0">
                <a:pos x="connsiteX1226" y="connsiteY1226"/>
              </a:cxn>
              <a:cxn ang="0">
                <a:pos x="connsiteX1227" y="connsiteY1227"/>
              </a:cxn>
              <a:cxn ang="0">
                <a:pos x="connsiteX1228" y="connsiteY1228"/>
              </a:cxn>
              <a:cxn ang="0">
                <a:pos x="connsiteX1229" y="connsiteY1229"/>
              </a:cxn>
              <a:cxn ang="0">
                <a:pos x="connsiteX1230" y="connsiteY1230"/>
              </a:cxn>
              <a:cxn ang="0">
                <a:pos x="connsiteX1231" y="connsiteY1231"/>
              </a:cxn>
              <a:cxn ang="0">
                <a:pos x="connsiteX1232" y="connsiteY1232"/>
              </a:cxn>
              <a:cxn ang="0">
                <a:pos x="connsiteX1233" y="connsiteY1233"/>
              </a:cxn>
              <a:cxn ang="0">
                <a:pos x="connsiteX1234" y="connsiteY1234"/>
              </a:cxn>
              <a:cxn ang="0">
                <a:pos x="connsiteX1235" y="connsiteY1235"/>
              </a:cxn>
              <a:cxn ang="0">
                <a:pos x="connsiteX1236" y="connsiteY1236"/>
              </a:cxn>
              <a:cxn ang="0">
                <a:pos x="connsiteX1237" y="connsiteY1237"/>
              </a:cxn>
              <a:cxn ang="0">
                <a:pos x="connsiteX1238" y="connsiteY1238"/>
              </a:cxn>
              <a:cxn ang="0">
                <a:pos x="connsiteX1239" y="connsiteY1239"/>
              </a:cxn>
              <a:cxn ang="0">
                <a:pos x="connsiteX1240" y="connsiteY1240"/>
              </a:cxn>
              <a:cxn ang="0">
                <a:pos x="connsiteX1241" y="connsiteY1241"/>
              </a:cxn>
              <a:cxn ang="0">
                <a:pos x="connsiteX1242" y="connsiteY1242"/>
              </a:cxn>
              <a:cxn ang="0">
                <a:pos x="connsiteX1243" y="connsiteY1243"/>
              </a:cxn>
              <a:cxn ang="0">
                <a:pos x="connsiteX1244" y="connsiteY1244"/>
              </a:cxn>
              <a:cxn ang="0">
                <a:pos x="connsiteX1245" y="connsiteY1245"/>
              </a:cxn>
              <a:cxn ang="0">
                <a:pos x="connsiteX1246" y="connsiteY1246"/>
              </a:cxn>
              <a:cxn ang="0">
                <a:pos x="connsiteX1247" y="connsiteY1247"/>
              </a:cxn>
              <a:cxn ang="0">
                <a:pos x="connsiteX1248" y="connsiteY1248"/>
              </a:cxn>
              <a:cxn ang="0">
                <a:pos x="connsiteX1249" y="connsiteY1249"/>
              </a:cxn>
              <a:cxn ang="0">
                <a:pos x="connsiteX1250" y="connsiteY1250"/>
              </a:cxn>
              <a:cxn ang="0">
                <a:pos x="connsiteX1251" y="connsiteY1251"/>
              </a:cxn>
              <a:cxn ang="0">
                <a:pos x="connsiteX1252" y="connsiteY1252"/>
              </a:cxn>
              <a:cxn ang="0">
                <a:pos x="connsiteX1253" y="connsiteY1253"/>
              </a:cxn>
              <a:cxn ang="0">
                <a:pos x="connsiteX1254" y="connsiteY1254"/>
              </a:cxn>
              <a:cxn ang="0">
                <a:pos x="connsiteX1255" y="connsiteY1255"/>
              </a:cxn>
              <a:cxn ang="0">
                <a:pos x="connsiteX1256" y="connsiteY1256"/>
              </a:cxn>
              <a:cxn ang="0">
                <a:pos x="connsiteX1257" y="connsiteY1257"/>
              </a:cxn>
              <a:cxn ang="0">
                <a:pos x="connsiteX1258" y="connsiteY1258"/>
              </a:cxn>
              <a:cxn ang="0">
                <a:pos x="connsiteX1259" y="connsiteY1259"/>
              </a:cxn>
              <a:cxn ang="0">
                <a:pos x="connsiteX1260" y="connsiteY1260"/>
              </a:cxn>
              <a:cxn ang="0">
                <a:pos x="connsiteX1261" y="connsiteY1261"/>
              </a:cxn>
              <a:cxn ang="0">
                <a:pos x="connsiteX1262" y="connsiteY1262"/>
              </a:cxn>
              <a:cxn ang="0">
                <a:pos x="connsiteX1263" y="connsiteY1263"/>
              </a:cxn>
              <a:cxn ang="0">
                <a:pos x="connsiteX1264" y="connsiteY1264"/>
              </a:cxn>
              <a:cxn ang="0">
                <a:pos x="connsiteX1265" y="connsiteY1265"/>
              </a:cxn>
              <a:cxn ang="0">
                <a:pos x="connsiteX1266" y="connsiteY1266"/>
              </a:cxn>
              <a:cxn ang="0">
                <a:pos x="connsiteX1267" y="connsiteY1267"/>
              </a:cxn>
              <a:cxn ang="0">
                <a:pos x="connsiteX1268" y="connsiteY1268"/>
              </a:cxn>
              <a:cxn ang="0">
                <a:pos x="connsiteX1269" y="connsiteY1269"/>
              </a:cxn>
              <a:cxn ang="0">
                <a:pos x="connsiteX1270" y="connsiteY1270"/>
              </a:cxn>
              <a:cxn ang="0">
                <a:pos x="connsiteX1271" y="connsiteY1271"/>
              </a:cxn>
              <a:cxn ang="0">
                <a:pos x="connsiteX1272" y="connsiteY1272"/>
              </a:cxn>
              <a:cxn ang="0">
                <a:pos x="connsiteX1273" y="connsiteY1273"/>
              </a:cxn>
              <a:cxn ang="0">
                <a:pos x="connsiteX1274" y="connsiteY1274"/>
              </a:cxn>
              <a:cxn ang="0">
                <a:pos x="connsiteX1275" y="connsiteY1275"/>
              </a:cxn>
              <a:cxn ang="0">
                <a:pos x="connsiteX1276" y="connsiteY1276"/>
              </a:cxn>
              <a:cxn ang="0">
                <a:pos x="connsiteX1277" y="connsiteY1277"/>
              </a:cxn>
              <a:cxn ang="0">
                <a:pos x="connsiteX1278" y="connsiteY1278"/>
              </a:cxn>
              <a:cxn ang="0">
                <a:pos x="connsiteX1279" y="connsiteY1279"/>
              </a:cxn>
              <a:cxn ang="0">
                <a:pos x="connsiteX1280" y="connsiteY1280"/>
              </a:cxn>
              <a:cxn ang="0">
                <a:pos x="connsiteX1281" y="connsiteY1281"/>
              </a:cxn>
              <a:cxn ang="0">
                <a:pos x="connsiteX1282" y="connsiteY1282"/>
              </a:cxn>
              <a:cxn ang="0">
                <a:pos x="connsiteX1283" y="connsiteY1283"/>
              </a:cxn>
              <a:cxn ang="0">
                <a:pos x="connsiteX1284" y="connsiteY1284"/>
              </a:cxn>
              <a:cxn ang="0">
                <a:pos x="connsiteX1285" y="connsiteY1285"/>
              </a:cxn>
              <a:cxn ang="0">
                <a:pos x="connsiteX1286" y="connsiteY1286"/>
              </a:cxn>
              <a:cxn ang="0">
                <a:pos x="connsiteX1287" y="connsiteY1287"/>
              </a:cxn>
              <a:cxn ang="0">
                <a:pos x="connsiteX1288" y="connsiteY1288"/>
              </a:cxn>
              <a:cxn ang="0">
                <a:pos x="connsiteX1289" y="connsiteY1289"/>
              </a:cxn>
              <a:cxn ang="0">
                <a:pos x="connsiteX1290" y="connsiteY1290"/>
              </a:cxn>
              <a:cxn ang="0">
                <a:pos x="connsiteX1291" y="connsiteY1291"/>
              </a:cxn>
              <a:cxn ang="0">
                <a:pos x="connsiteX1292" y="connsiteY1292"/>
              </a:cxn>
              <a:cxn ang="0">
                <a:pos x="connsiteX1293" y="connsiteY1293"/>
              </a:cxn>
              <a:cxn ang="0">
                <a:pos x="connsiteX1294" y="connsiteY1294"/>
              </a:cxn>
              <a:cxn ang="0">
                <a:pos x="connsiteX1295" y="connsiteY1295"/>
              </a:cxn>
              <a:cxn ang="0">
                <a:pos x="connsiteX1296" y="connsiteY1296"/>
              </a:cxn>
              <a:cxn ang="0">
                <a:pos x="connsiteX1297" y="connsiteY1297"/>
              </a:cxn>
              <a:cxn ang="0">
                <a:pos x="connsiteX1298" y="connsiteY1298"/>
              </a:cxn>
              <a:cxn ang="0">
                <a:pos x="connsiteX1299" y="connsiteY1299"/>
              </a:cxn>
              <a:cxn ang="0">
                <a:pos x="connsiteX1300" y="connsiteY1300"/>
              </a:cxn>
              <a:cxn ang="0">
                <a:pos x="connsiteX1301" y="connsiteY1301"/>
              </a:cxn>
              <a:cxn ang="0">
                <a:pos x="connsiteX1302" y="connsiteY1302"/>
              </a:cxn>
              <a:cxn ang="0">
                <a:pos x="connsiteX1303" y="connsiteY1303"/>
              </a:cxn>
              <a:cxn ang="0">
                <a:pos x="connsiteX1304" y="connsiteY1304"/>
              </a:cxn>
              <a:cxn ang="0">
                <a:pos x="connsiteX1305" y="connsiteY1305"/>
              </a:cxn>
              <a:cxn ang="0">
                <a:pos x="connsiteX1306" y="connsiteY1306"/>
              </a:cxn>
              <a:cxn ang="0">
                <a:pos x="connsiteX1307" y="connsiteY1307"/>
              </a:cxn>
              <a:cxn ang="0">
                <a:pos x="connsiteX1308" y="connsiteY1308"/>
              </a:cxn>
              <a:cxn ang="0">
                <a:pos x="connsiteX1309" y="connsiteY1309"/>
              </a:cxn>
              <a:cxn ang="0">
                <a:pos x="connsiteX1310" y="connsiteY1310"/>
              </a:cxn>
              <a:cxn ang="0">
                <a:pos x="connsiteX1311" y="connsiteY1311"/>
              </a:cxn>
              <a:cxn ang="0">
                <a:pos x="connsiteX1312" y="connsiteY1312"/>
              </a:cxn>
              <a:cxn ang="0">
                <a:pos x="connsiteX1313" y="connsiteY1313"/>
              </a:cxn>
              <a:cxn ang="0">
                <a:pos x="connsiteX1314" y="connsiteY1314"/>
              </a:cxn>
              <a:cxn ang="0">
                <a:pos x="connsiteX1315" y="connsiteY1315"/>
              </a:cxn>
              <a:cxn ang="0">
                <a:pos x="connsiteX1316" y="connsiteY1316"/>
              </a:cxn>
              <a:cxn ang="0">
                <a:pos x="connsiteX1317" y="connsiteY1317"/>
              </a:cxn>
              <a:cxn ang="0">
                <a:pos x="connsiteX1318" y="connsiteY1318"/>
              </a:cxn>
              <a:cxn ang="0">
                <a:pos x="connsiteX1319" y="connsiteY1319"/>
              </a:cxn>
              <a:cxn ang="0">
                <a:pos x="connsiteX1320" y="connsiteY1320"/>
              </a:cxn>
              <a:cxn ang="0">
                <a:pos x="connsiteX1321" y="connsiteY1321"/>
              </a:cxn>
              <a:cxn ang="0">
                <a:pos x="connsiteX1322" y="connsiteY1322"/>
              </a:cxn>
              <a:cxn ang="0">
                <a:pos x="connsiteX1323" y="connsiteY1323"/>
              </a:cxn>
              <a:cxn ang="0">
                <a:pos x="connsiteX1324" y="connsiteY1324"/>
              </a:cxn>
              <a:cxn ang="0">
                <a:pos x="connsiteX1325" y="connsiteY1325"/>
              </a:cxn>
              <a:cxn ang="0">
                <a:pos x="connsiteX1326" y="connsiteY1326"/>
              </a:cxn>
              <a:cxn ang="0">
                <a:pos x="connsiteX1327" y="connsiteY1327"/>
              </a:cxn>
              <a:cxn ang="0">
                <a:pos x="connsiteX1328" y="connsiteY1328"/>
              </a:cxn>
              <a:cxn ang="0">
                <a:pos x="connsiteX1329" y="connsiteY1329"/>
              </a:cxn>
              <a:cxn ang="0">
                <a:pos x="connsiteX1330" y="connsiteY1330"/>
              </a:cxn>
              <a:cxn ang="0">
                <a:pos x="connsiteX1331" y="connsiteY1331"/>
              </a:cxn>
              <a:cxn ang="0">
                <a:pos x="connsiteX1332" y="connsiteY1332"/>
              </a:cxn>
              <a:cxn ang="0">
                <a:pos x="connsiteX1333" y="connsiteY1333"/>
              </a:cxn>
              <a:cxn ang="0">
                <a:pos x="connsiteX1334" y="connsiteY1334"/>
              </a:cxn>
              <a:cxn ang="0">
                <a:pos x="connsiteX1335" y="connsiteY1335"/>
              </a:cxn>
              <a:cxn ang="0">
                <a:pos x="connsiteX1336" y="connsiteY1336"/>
              </a:cxn>
              <a:cxn ang="0">
                <a:pos x="connsiteX1337" y="connsiteY1337"/>
              </a:cxn>
              <a:cxn ang="0">
                <a:pos x="connsiteX1338" y="connsiteY1338"/>
              </a:cxn>
              <a:cxn ang="0">
                <a:pos x="connsiteX1339" y="connsiteY1339"/>
              </a:cxn>
              <a:cxn ang="0">
                <a:pos x="connsiteX1340" y="connsiteY1340"/>
              </a:cxn>
              <a:cxn ang="0">
                <a:pos x="connsiteX1341" y="connsiteY1341"/>
              </a:cxn>
              <a:cxn ang="0">
                <a:pos x="connsiteX1342" y="connsiteY1342"/>
              </a:cxn>
              <a:cxn ang="0">
                <a:pos x="connsiteX1343" y="connsiteY1343"/>
              </a:cxn>
              <a:cxn ang="0">
                <a:pos x="connsiteX1344" y="connsiteY1344"/>
              </a:cxn>
              <a:cxn ang="0">
                <a:pos x="connsiteX1345" y="connsiteY1345"/>
              </a:cxn>
              <a:cxn ang="0">
                <a:pos x="connsiteX1346" y="connsiteY1346"/>
              </a:cxn>
              <a:cxn ang="0">
                <a:pos x="connsiteX1347" y="connsiteY1347"/>
              </a:cxn>
              <a:cxn ang="0">
                <a:pos x="connsiteX1348" y="connsiteY1348"/>
              </a:cxn>
              <a:cxn ang="0">
                <a:pos x="connsiteX1349" y="connsiteY1349"/>
              </a:cxn>
              <a:cxn ang="0">
                <a:pos x="connsiteX1350" y="connsiteY1350"/>
              </a:cxn>
              <a:cxn ang="0">
                <a:pos x="connsiteX1351" y="connsiteY1351"/>
              </a:cxn>
              <a:cxn ang="0">
                <a:pos x="connsiteX1352" y="connsiteY1352"/>
              </a:cxn>
              <a:cxn ang="0">
                <a:pos x="connsiteX1353" y="connsiteY1353"/>
              </a:cxn>
              <a:cxn ang="0">
                <a:pos x="connsiteX1354" y="connsiteY1354"/>
              </a:cxn>
              <a:cxn ang="0">
                <a:pos x="connsiteX1355" y="connsiteY1355"/>
              </a:cxn>
              <a:cxn ang="0">
                <a:pos x="connsiteX1356" y="connsiteY1356"/>
              </a:cxn>
              <a:cxn ang="0">
                <a:pos x="connsiteX1357" y="connsiteY1357"/>
              </a:cxn>
              <a:cxn ang="0">
                <a:pos x="connsiteX1358" y="connsiteY1358"/>
              </a:cxn>
              <a:cxn ang="0">
                <a:pos x="connsiteX1359" y="connsiteY1359"/>
              </a:cxn>
              <a:cxn ang="0">
                <a:pos x="connsiteX1360" y="connsiteY1360"/>
              </a:cxn>
              <a:cxn ang="0">
                <a:pos x="connsiteX1361" y="connsiteY1361"/>
              </a:cxn>
              <a:cxn ang="0">
                <a:pos x="connsiteX1362" y="connsiteY1362"/>
              </a:cxn>
              <a:cxn ang="0">
                <a:pos x="connsiteX1363" y="connsiteY1363"/>
              </a:cxn>
              <a:cxn ang="0">
                <a:pos x="connsiteX1364" y="connsiteY1364"/>
              </a:cxn>
              <a:cxn ang="0">
                <a:pos x="connsiteX1365" y="connsiteY1365"/>
              </a:cxn>
              <a:cxn ang="0">
                <a:pos x="connsiteX1366" y="connsiteY1366"/>
              </a:cxn>
              <a:cxn ang="0">
                <a:pos x="connsiteX1367" y="connsiteY1367"/>
              </a:cxn>
              <a:cxn ang="0">
                <a:pos x="connsiteX1368" y="connsiteY1368"/>
              </a:cxn>
              <a:cxn ang="0">
                <a:pos x="connsiteX1369" y="connsiteY1369"/>
              </a:cxn>
              <a:cxn ang="0">
                <a:pos x="connsiteX1370" y="connsiteY1370"/>
              </a:cxn>
              <a:cxn ang="0">
                <a:pos x="connsiteX1371" y="connsiteY1371"/>
              </a:cxn>
              <a:cxn ang="0">
                <a:pos x="connsiteX1372" y="connsiteY1372"/>
              </a:cxn>
              <a:cxn ang="0">
                <a:pos x="connsiteX1373" y="connsiteY1373"/>
              </a:cxn>
              <a:cxn ang="0">
                <a:pos x="connsiteX1374" y="connsiteY1374"/>
              </a:cxn>
              <a:cxn ang="0">
                <a:pos x="connsiteX1375" y="connsiteY1375"/>
              </a:cxn>
              <a:cxn ang="0">
                <a:pos x="connsiteX1376" y="connsiteY1376"/>
              </a:cxn>
              <a:cxn ang="0">
                <a:pos x="connsiteX1377" y="connsiteY1377"/>
              </a:cxn>
              <a:cxn ang="0">
                <a:pos x="connsiteX1378" y="connsiteY1378"/>
              </a:cxn>
              <a:cxn ang="0">
                <a:pos x="connsiteX1379" y="connsiteY1379"/>
              </a:cxn>
              <a:cxn ang="0">
                <a:pos x="connsiteX1380" y="connsiteY1380"/>
              </a:cxn>
              <a:cxn ang="0">
                <a:pos x="connsiteX1381" y="connsiteY1381"/>
              </a:cxn>
              <a:cxn ang="0">
                <a:pos x="connsiteX1382" y="connsiteY1382"/>
              </a:cxn>
              <a:cxn ang="0">
                <a:pos x="connsiteX1383" y="connsiteY1383"/>
              </a:cxn>
              <a:cxn ang="0">
                <a:pos x="connsiteX1384" y="connsiteY1384"/>
              </a:cxn>
              <a:cxn ang="0">
                <a:pos x="connsiteX1385" y="connsiteY1385"/>
              </a:cxn>
              <a:cxn ang="0">
                <a:pos x="connsiteX1386" y="connsiteY1386"/>
              </a:cxn>
              <a:cxn ang="0">
                <a:pos x="connsiteX1387" y="connsiteY1387"/>
              </a:cxn>
              <a:cxn ang="0">
                <a:pos x="connsiteX1388" y="connsiteY1388"/>
              </a:cxn>
              <a:cxn ang="0">
                <a:pos x="connsiteX1389" y="connsiteY1389"/>
              </a:cxn>
              <a:cxn ang="0">
                <a:pos x="connsiteX1390" y="connsiteY1390"/>
              </a:cxn>
              <a:cxn ang="0">
                <a:pos x="connsiteX1391" y="connsiteY1391"/>
              </a:cxn>
              <a:cxn ang="0">
                <a:pos x="connsiteX1392" y="connsiteY1392"/>
              </a:cxn>
              <a:cxn ang="0">
                <a:pos x="connsiteX1393" y="connsiteY1393"/>
              </a:cxn>
              <a:cxn ang="0">
                <a:pos x="connsiteX1394" y="connsiteY1394"/>
              </a:cxn>
              <a:cxn ang="0">
                <a:pos x="connsiteX1395" y="connsiteY1395"/>
              </a:cxn>
              <a:cxn ang="0">
                <a:pos x="connsiteX1396" y="connsiteY1396"/>
              </a:cxn>
              <a:cxn ang="0">
                <a:pos x="connsiteX1397" y="connsiteY1397"/>
              </a:cxn>
              <a:cxn ang="0">
                <a:pos x="connsiteX1398" y="connsiteY1398"/>
              </a:cxn>
              <a:cxn ang="0">
                <a:pos x="connsiteX1399" y="connsiteY1399"/>
              </a:cxn>
              <a:cxn ang="0">
                <a:pos x="connsiteX1400" y="connsiteY1400"/>
              </a:cxn>
              <a:cxn ang="0">
                <a:pos x="connsiteX1401" y="connsiteY1401"/>
              </a:cxn>
              <a:cxn ang="0">
                <a:pos x="connsiteX1402" y="connsiteY1402"/>
              </a:cxn>
              <a:cxn ang="0">
                <a:pos x="connsiteX1403" y="connsiteY1403"/>
              </a:cxn>
              <a:cxn ang="0">
                <a:pos x="connsiteX1404" y="connsiteY1404"/>
              </a:cxn>
              <a:cxn ang="0">
                <a:pos x="connsiteX1405" y="connsiteY1405"/>
              </a:cxn>
              <a:cxn ang="0">
                <a:pos x="connsiteX1406" y="connsiteY1406"/>
              </a:cxn>
              <a:cxn ang="0">
                <a:pos x="connsiteX1407" y="connsiteY1407"/>
              </a:cxn>
              <a:cxn ang="0">
                <a:pos x="connsiteX1408" y="connsiteY1408"/>
              </a:cxn>
              <a:cxn ang="0">
                <a:pos x="connsiteX1409" y="connsiteY1409"/>
              </a:cxn>
              <a:cxn ang="0">
                <a:pos x="connsiteX1410" y="connsiteY1410"/>
              </a:cxn>
              <a:cxn ang="0">
                <a:pos x="connsiteX1411" y="connsiteY1411"/>
              </a:cxn>
              <a:cxn ang="0">
                <a:pos x="connsiteX1412" y="connsiteY1412"/>
              </a:cxn>
              <a:cxn ang="0">
                <a:pos x="connsiteX1413" y="connsiteY1413"/>
              </a:cxn>
              <a:cxn ang="0">
                <a:pos x="connsiteX1414" y="connsiteY1414"/>
              </a:cxn>
              <a:cxn ang="0">
                <a:pos x="connsiteX1415" y="connsiteY1415"/>
              </a:cxn>
              <a:cxn ang="0">
                <a:pos x="connsiteX1416" y="connsiteY1416"/>
              </a:cxn>
              <a:cxn ang="0">
                <a:pos x="connsiteX1417" y="connsiteY1417"/>
              </a:cxn>
              <a:cxn ang="0">
                <a:pos x="connsiteX1418" y="connsiteY1418"/>
              </a:cxn>
              <a:cxn ang="0">
                <a:pos x="connsiteX1419" y="connsiteY1419"/>
              </a:cxn>
              <a:cxn ang="0">
                <a:pos x="connsiteX1420" y="connsiteY1420"/>
              </a:cxn>
              <a:cxn ang="0">
                <a:pos x="connsiteX1421" y="connsiteY1421"/>
              </a:cxn>
              <a:cxn ang="0">
                <a:pos x="connsiteX1422" y="connsiteY1422"/>
              </a:cxn>
              <a:cxn ang="0">
                <a:pos x="connsiteX1423" y="connsiteY1423"/>
              </a:cxn>
              <a:cxn ang="0">
                <a:pos x="connsiteX1424" y="connsiteY1424"/>
              </a:cxn>
              <a:cxn ang="0">
                <a:pos x="connsiteX1425" y="connsiteY1425"/>
              </a:cxn>
              <a:cxn ang="0">
                <a:pos x="connsiteX1426" y="connsiteY1426"/>
              </a:cxn>
              <a:cxn ang="0">
                <a:pos x="connsiteX1427" y="connsiteY1427"/>
              </a:cxn>
              <a:cxn ang="0">
                <a:pos x="connsiteX1428" y="connsiteY1428"/>
              </a:cxn>
              <a:cxn ang="0">
                <a:pos x="connsiteX1429" y="connsiteY1429"/>
              </a:cxn>
              <a:cxn ang="0">
                <a:pos x="connsiteX1430" y="connsiteY1430"/>
              </a:cxn>
              <a:cxn ang="0">
                <a:pos x="connsiteX1431" y="connsiteY1431"/>
              </a:cxn>
              <a:cxn ang="0">
                <a:pos x="connsiteX1432" y="connsiteY1432"/>
              </a:cxn>
              <a:cxn ang="0">
                <a:pos x="connsiteX1433" y="connsiteY1433"/>
              </a:cxn>
              <a:cxn ang="0">
                <a:pos x="connsiteX1434" y="connsiteY1434"/>
              </a:cxn>
              <a:cxn ang="0">
                <a:pos x="connsiteX1435" y="connsiteY1435"/>
              </a:cxn>
              <a:cxn ang="0">
                <a:pos x="connsiteX1436" y="connsiteY1436"/>
              </a:cxn>
              <a:cxn ang="0">
                <a:pos x="connsiteX1437" y="connsiteY1437"/>
              </a:cxn>
              <a:cxn ang="0">
                <a:pos x="connsiteX1438" y="connsiteY1438"/>
              </a:cxn>
              <a:cxn ang="0">
                <a:pos x="connsiteX1439" y="connsiteY1439"/>
              </a:cxn>
              <a:cxn ang="0">
                <a:pos x="connsiteX1440" y="connsiteY1440"/>
              </a:cxn>
              <a:cxn ang="0">
                <a:pos x="connsiteX1441" y="connsiteY1441"/>
              </a:cxn>
              <a:cxn ang="0">
                <a:pos x="connsiteX1442" y="connsiteY1442"/>
              </a:cxn>
              <a:cxn ang="0">
                <a:pos x="connsiteX1443" y="connsiteY1443"/>
              </a:cxn>
              <a:cxn ang="0">
                <a:pos x="connsiteX1444" y="connsiteY1444"/>
              </a:cxn>
              <a:cxn ang="0">
                <a:pos x="connsiteX1445" y="connsiteY1445"/>
              </a:cxn>
              <a:cxn ang="0">
                <a:pos x="connsiteX1446" y="connsiteY1446"/>
              </a:cxn>
              <a:cxn ang="0">
                <a:pos x="connsiteX1447" y="connsiteY1447"/>
              </a:cxn>
              <a:cxn ang="0">
                <a:pos x="connsiteX1448" y="connsiteY1448"/>
              </a:cxn>
              <a:cxn ang="0">
                <a:pos x="connsiteX1449" y="connsiteY1449"/>
              </a:cxn>
              <a:cxn ang="0">
                <a:pos x="connsiteX1450" y="connsiteY1450"/>
              </a:cxn>
              <a:cxn ang="0">
                <a:pos x="connsiteX1451" y="connsiteY1451"/>
              </a:cxn>
              <a:cxn ang="0">
                <a:pos x="connsiteX1452" y="connsiteY1452"/>
              </a:cxn>
              <a:cxn ang="0">
                <a:pos x="connsiteX1453" y="connsiteY1453"/>
              </a:cxn>
              <a:cxn ang="0">
                <a:pos x="connsiteX1454" y="connsiteY1454"/>
              </a:cxn>
              <a:cxn ang="0">
                <a:pos x="connsiteX1455" y="connsiteY1455"/>
              </a:cxn>
              <a:cxn ang="0">
                <a:pos x="connsiteX1456" y="connsiteY1456"/>
              </a:cxn>
              <a:cxn ang="0">
                <a:pos x="connsiteX1457" y="connsiteY1457"/>
              </a:cxn>
              <a:cxn ang="0">
                <a:pos x="connsiteX1458" y="connsiteY1458"/>
              </a:cxn>
              <a:cxn ang="0">
                <a:pos x="connsiteX1459" y="connsiteY1459"/>
              </a:cxn>
              <a:cxn ang="0">
                <a:pos x="connsiteX1460" y="connsiteY1460"/>
              </a:cxn>
              <a:cxn ang="0">
                <a:pos x="connsiteX1461" y="connsiteY1461"/>
              </a:cxn>
              <a:cxn ang="0">
                <a:pos x="connsiteX1462" y="connsiteY1462"/>
              </a:cxn>
              <a:cxn ang="0">
                <a:pos x="connsiteX1463" y="connsiteY1463"/>
              </a:cxn>
              <a:cxn ang="0">
                <a:pos x="connsiteX1464" y="connsiteY1464"/>
              </a:cxn>
              <a:cxn ang="0">
                <a:pos x="connsiteX1465" y="connsiteY1465"/>
              </a:cxn>
              <a:cxn ang="0">
                <a:pos x="connsiteX1466" y="connsiteY1466"/>
              </a:cxn>
              <a:cxn ang="0">
                <a:pos x="connsiteX1467" y="connsiteY1467"/>
              </a:cxn>
              <a:cxn ang="0">
                <a:pos x="connsiteX1468" y="connsiteY1468"/>
              </a:cxn>
              <a:cxn ang="0">
                <a:pos x="connsiteX1469" y="connsiteY1469"/>
              </a:cxn>
              <a:cxn ang="0">
                <a:pos x="connsiteX1470" y="connsiteY1470"/>
              </a:cxn>
              <a:cxn ang="0">
                <a:pos x="connsiteX1471" y="connsiteY1471"/>
              </a:cxn>
              <a:cxn ang="0">
                <a:pos x="connsiteX1472" y="connsiteY1472"/>
              </a:cxn>
              <a:cxn ang="0">
                <a:pos x="connsiteX1473" y="connsiteY1473"/>
              </a:cxn>
              <a:cxn ang="0">
                <a:pos x="connsiteX1474" y="connsiteY1474"/>
              </a:cxn>
              <a:cxn ang="0">
                <a:pos x="connsiteX1475" y="connsiteY1475"/>
              </a:cxn>
              <a:cxn ang="0">
                <a:pos x="connsiteX1476" y="connsiteY1476"/>
              </a:cxn>
              <a:cxn ang="0">
                <a:pos x="connsiteX1477" y="connsiteY1477"/>
              </a:cxn>
              <a:cxn ang="0">
                <a:pos x="connsiteX1478" y="connsiteY1478"/>
              </a:cxn>
              <a:cxn ang="0">
                <a:pos x="connsiteX1479" y="connsiteY1479"/>
              </a:cxn>
              <a:cxn ang="0">
                <a:pos x="connsiteX1480" y="connsiteY1480"/>
              </a:cxn>
              <a:cxn ang="0">
                <a:pos x="connsiteX1481" y="connsiteY1481"/>
              </a:cxn>
              <a:cxn ang="0">
                <a:pos x="connsiteX1482" y="connsiteY1482"/>
              </a:cxn>
              <a:cxn ang="0">
                <a:pos x="connsiteX1483" y="connsiteY1483"/>
              </a:cxn>
              <a:cxn ang="0">
                <a:pos x="connsiteX1484" y="connsiteY1484"/>
              </a:cxn>
              <a:cxn ang="0">
                <a:pos x="connsiteX1485" y="connsiteY1485"/>
              </a:cxn>
              <a:cxn ang="0">
                <a:pos x="connsiteX1486" y="connsiteY1486"/>
              </a:cxn>
              <a:cxn ang="0">
                <a:pos x="connsiteX1487" y="connsiteY1487"/>
              </a:cxn>
              <a:cxn ang="0">
                <a:pos x="connsiteX1488" y="connsiteY1488"/>
              </a:cxn>
              <a:cxn ang="0">
                <a:pos x="connsiteX1489" y="connsiteY1489"/>
              </a:cxn>
              <a:cxn ang="0">
                <a:pos x="connsiteX1490" y="connsiteY1490"/>
              </a:cxn>
              <a:cxn ang="0">
                <a:pos x="connsiteX1491" y="connsiteY1491"/>
              </a:cxn>
              <a:cxn ang="0">
                <a:pos x="connsiteX1492" y="connsiteY1492"/>
              </a:cxn>
              <a:cxn ang="0">
                <a:pos x="connsiteX1493" y="connsiteY1493"/>
              </a:cxn>
              <a:cxn ang="0">
                <a:pos x="connsiteX1494" y="connsiteY1494"/>
              </a:cxn>
              <a:cxn ang="0">
                <a:pos x="connsiteX1495" y="connsiteY1495"/>
              </a:cxn>
              <a:cxn ang="0">
                <a:pos x="connsiteX1496" y="connsiteY1496"/>
              </a:cxn>
              <a:cxn ang="0">
                <a:pos x="connsiteX1497" y="connsiteY1497"/>
              </a:cxn>
              <a:cxn ang="0">
                <a:pos x="connsiteX1498" y="connsiteY1498"/>
              </a:cxn>
              <a:cxn ang="0">
                <a:pos x="connsiteX1499" y="connsiteY1499"/>
              </a:cxn>
              <a:cxn ang="0">
                <a:pos x="connsiteX1500" y="connsiteY1500"/>
              </a:cxn>
              <a:cxn ang="0">
                <a:pos x="connsiteX1501" y="connsiteY1501"/>
              </a:cxn>
              <a:cxn ang="0">
                <a:pos x="connsiteX1502" y="connsiteY1502"/>
              </a:cxn>
              <a:cxn ang="0">
                <a:pos x="connsiteX1503" y="connsiteY1503"/>
              </a:cxn>
              <a:cxn ang="0">
                <a:pos x="connsiteX1504" y="connsiteY1504"/>
              </a:cxn>
              <a:cxn ang="0">
                <a:pos x="connsiteX1505" y="connsiteY1505"/>
              </a:cxn>
              <a:cxn ang="0">
                <a:pos x="connsiteX1506" y="connsiteY1506"/>
              </a:cxn>
              <a:cxn ang="0">
                <a:pos x="connsiteX1507" y="connsiteY1507"/>
              </a:cxn>
              <a:cxn ang="0">
                <a:pos x="connsiteX1508" y="connsiteY1508"/>
              </a:cxn>
              <a:cxn ang="0">
                <a:pos x="connsiteX1509" y="connsiteY1509"/>
              </a:cxn>
              <a:cxn ang="0">
                <a:pos x="connsiteX1510" y="connsiteY1510"/>
              </a:cxn>
              <a:cxn ang="0">
                <a:pos x="connsiteX1511" y="connsiteY1511"/>
              </a:cxn>
              <a:cxn ang="0">
                <a:pos x="connsiteX1512" y="connsiteY1512"/>
              </a:cxn>
              <a:cxn ang="0">
                <a:pos x="connsiteX1513" y="connsiteY1513"/>
              </a:cxn>
              <a:cxn ang="0">
                <a:pos x="connsiteX1514" y="connsiteY1514"/>
              </a:cxn>
              <a:cxn ang="0">
                <a:pos x="connsiteX1515" y="connsiteY1515"/>
              </a:cxn>
              <a:cxn ang="0">
                <a:pos x="connsiteX1516" y="connsiteY1516"/>
              </a:cxn>
              <a:cxn ang="0">
                <a:pos x="connsiteX1517" y="connsiteY1517"/>
              </a:cxn>
              <a:cxn ang="0">
                <a:pos x="connsiteX1518" y="connsiteY1518"/>
              </a:cxn>
              <a:cxn ang="0">
                <a:pos x="connsiteX1519" y="connsiteY1519"/>
              </a:cxn>
              <a:cxn ang="0">
                <a:pos x="connsiteX1520" y="connsiteY1520"/>
              </a:cxn>
              <a:cxn ang="0">
                <a:pos x="connsiteX1521" y="connsiteY1521"/>
              </a:cxn>
              <a:cxn ang="0">
                <a:pos x="connsiteX1522" y="connsiteY1522"/>
              </a:cxn>
              <a:cxn ang="0">
                <a:pos x="connsiteX1523" y="connsiteY1523"/>
              </a:cxn>
              <a:cxn ang="0">
                <a:pos x="connsiteX1524" y="connsiteY1524"/>
              </a:cxn>
              <a:cxn ang="0">
                <a:pos x="connsiteX1525" y="connsiteY1525"/>
              </a:cxn>
              <a:cxn ang="0">
                <a:pos x="connsiteX1526" y="connsiteY1526"/>
              </a:cxn>
              <a:cxn ang="0">
                <a:pos x="connsiteX1527" y="connsiteY1527"/>
              </a:cxn>
              <a:cxn ang="0">
                <a:pos x="connsiteX1528" y="connsiteY1528"/>
              </a:cxn>
              <a:cxn ang="0">
                <a:pos x="connsiteX1529" y="connsiteY1529"/>
              </a:cxn>
              <a:cxn ang="0">
                <a:pos x="connsiteX1530" y="connsiteY1530"/>
              </a:cxn>
              <a:cxn ang="0">
                <a:pos x="connsiteX1531" y="connsiteY1531"/>
              </a:cxn>
              <a:cxn ang="0">
                <a:pos x="connsiteX1532" y="connsiteY1532"/>
              </a:cxn>
              <a:cxn ang="0">
                <a:pos x="connsiteX1533" y="connsiteY1533"/>
              </a:cxn>
              <a:cxn ang="0">
                <a:pos x="connsiteX1534" y="connsiteY1534"/>
              </a:cxn>
              <a:cxn ang="0">
                <a:pos x="connsiteX1535" y="connsiteY1535"/>
              </a:cxn>
              <a:cxn ang="0">
                <a:pos x="connsiteX1536" y="connsiteY1536"/>
              </a:cxn>
              <a:cxn ang="0">
                <a:pos x="connsiteX1537" y="connsiteY1537"/>
              </a:cxn>
              <a:cxn ang="0">
                <a:pos x="connsiteX1538" y="connsiteY1538"/>
              </a:cxn>
              <a:cxn ang="0">
                <a:pos x="connsiteX1539" y="connsiteY1539"/>
              </a:cxn>
              <a:cxn ang="0">
                <a:pos x="connsiteX1540" y="connsiteY1540"/>
              </a:cxn>
              <a:cxn ang="0">
                <a:pos x="connsiteX1541" y="connsiteY1541"/>
              </a:cxn>
              <a:cxn ang="0">
                <a:pos x="connsiteX1542" y="connsiteY1542"/>
              </a:cxn>
              <a:cxn ang="0">
                <a:pos x="connsiteX1543" y="connsiteY1543"/>
              </a:cxn>
              <a:cxn ang="0">
                <a:pos x="connsiteX1544" y="connsiteY1544"/>
              </a:cxn>
              <a:cxn ang="0">
                <a:pos x="connsiteX1545" y="connsiteY1545"/>
              </a:cxn>
              <a:cxn ang="0">
                <a:pos x="connsiteX1546" y="connsiteY1546"/>
              </a:cxn>
              <a:cxn ang="0">
                <a:pos x="connsiteX1547" y="connsiteY1547"/>
              </a:cxn>
              <a:cxn ang="0">
                <a:pos x="connsiteX1548" y="connsiteY1548"/>
              </a:cxn>
              <a:cxn ang="0">
                <a:pos x="connsiteX1549" y="connsiteY1549"/>
              </a:cxn>
              <a:cxn ang="0">
                <a:pos x="connsiteX1550" y="connsiteY1550"/>
              </a:cxn>
              <a:cxn ang="0">
                <a:pos x="connsiteX1551" y="connsiteY1551"/>
              </a:cxn>
              <a:cxn ang="0">
                <a:pos x="connsiteX1552" y="connsiteY1552"/>
              </a:cxn>
              <a:cxn ang="0">
                <a:pos x="connsiteX1553" y="connsiteY1553"/>
              </a:cxn>
              <a:cxn ang="0">
                <a:pos x="connsiteX1554" y="connsiteY1554"/>
              </a:cxn>
              <a:cxn ang="0">
                <a:pos x="connsiteX1555" y="connsiteY1555"/>
              </a:cxn>
              <a:cxn ang="0">
                <a:pos x="connsiteX1556" y="connsiteY1556"/>
              </a:cxn>
              <a:cxn ang="0">
                <a:pos x="connsiteX1557" y="connsiteY1557"/>
              </a:cxn>
              <a:cxn ang="0">
                <a:pos x="connsiteX1558" y="connsiteY1558"/>
              </a:cxn>
              <a:cxn ang="0">
                <a:pos x="connsiteX1559" y="connsiteY1559"/>
              </a:cxn>
              <a:cxn ang="0">
                <a:pos x="connsiteX1560" y="connsiteY1560"/>
              </a:cxn>
              <a:cxn ang="0">
                <a:pos x="connsiteX1561" y="connsiteY1561"/>
              </a:cxn>
              <a:cxn ang="0">
                <a:pos x="connsiteX1562" y="connsiteY1562"/>
              </a:cxn>
              <a:cxn ang="0">
                <a:pos x="connsiteX1563" y="connsiteY1563"/>
              </a:cxn>
              <a:cxn ang="0">
                <a:pos x="connsiteX1564" y="connsiteY1564"/>
              </a:cxn>
              <a:cxn ang="0">
                <a:pos x="connsiteX1565" y="connsiteY1565"/>
              </a:cxn>
              <a:cxn ang="0">
                <a:pos x="connsiteX1566" y="connsiteY1566"/>
              </a:cxn>
              <a:cxn ang="0">
                <a:pos x="connsiteX1567" y="connsiteY1567"/>
              </a:cxn>
              <a:cxn ang="0">
                <a:pos x="connsiteX1568" y="connsiteY1568"/>
              </a:cxn>
              <a:cxn ang="0">
                <a:pos x="connsiteX1569" y="connsiteY1569"/>
              </a:cxn>
              <a:cxn ang="0">
                <a:pos x="connsiteX1570" y="connsiteY1570"/>
              </a:cxn>
              <a:cxn ang="0">
                <a:pos x="connsiteX1571" y="connsiteY1571"/>
              </a:cxn>
              <a:cxn ang="0">
                <a:pos x="connsiteX1572" y="connsiteY1572"/>
              </a:cxn>
              <a:cxn ang="0">
                <a:pos x="connsiteX1573" y="connsiteY1573"/>
              </a:cxn>
              <a:cxn ang="0">
                <a:pos x="connsiteX1574" y="connsiteY1574"/>
              </a:cxn>
              <a:cxn ang="0">
                <a:pos x="connsiteX1575" y="connsiteY1575"/>
              </a:cxn>
              <a:cxn ang="0">
                <a:pos x="connsiteX1576" y="connsiteY1576"/>
              </a:cxn>
              <a:cxn ang="0">
                <a:pos x="connsiteX1577" y="connsiteY1577"/>
              </a:cxn>
              <a:cxn ang="0">
                <a:pos x="connsiteX1578" y="connsiteY1578"/>
              </a:cxn>
              <a:cxn ang="0">
                <a:pos x="connsiteX1579" y="connsiteY1579"/>
              </a:cxn>
              <a:cxn ang="0">
                <a:pos x="connsiteX1580" y="connsiteY1580"/>
              </a:cxn>
              <a:cxn ang="0">
                <a:pos x="connsiteX1581" y="connsiteY1581"/>
              </a:cxn>
              <a:cxn ang="0">
                <a:pos x="connsiteX1582" y="connsiteY1582"/>
              </a:cxn>
              <a:cxn ang="0">
                <a:pos x="connsiteX1583" y="connsiteY1583"/>
              </a:cxn>
              <a:cxn ang="0">
                <a:pos x="connsiteX1584" y="connsiteY1584"/>
              </a:cxn>
              <a:cxn ang="0">
                <a:pos x="connsiteX1585" y="connsiteY1585"/>
              </a:cxn>
              <a:cxn ang="0">
                <a:pos x="connsiteX1586" y="connsiteY1586"/>
              </a:cxn>
              <a:cxn ang="0">
                <a:pos x="connsiteX1587" y="connsiteY1587"/>
              </a:cxn>
              <a:cxn ang="0">
                <a:pos x="connsiteX1588" y="connsiteY1588"/>
              </a:cxn>
              <a:cxn ang="0">
                <a:pos x="connsiteX1589" y="connsiteY1589"/>
              </a:cxn>
              <a:cxn ang="0">
                <a:pos x="connsiteX1590" y="connsiteY1590"/>
              </a:cxn>
              <a:cxn ang="0">
                <a:pos x="connsiteX1591" y="connsiteY1591"/>
              </a:cxn>
              <a:cxn ang="0">
                <a:pos x="connsiteX1592" y="connsiteY1592"/>
              </a:cxn>
              <a:cxn ang="0">
                <a:pos x="connsiteX1593" y="connsiteY1593"/>
              </a:cxn>
              <a:cxn ang="0">
                <a:pos x="connsiteX1594" y="connsiteY1594"/>
              </a:cxn>
              <a:cxn ang="0">
                <a:pos x="connsiteX1595" y="connsiteY1595"/>
              </a:cxn>
              <a:cxn ang="0">
                <a:pos x="connsiteX1596" y="connsiteY1596"/>
              </a:cxn>
              <a:cxn ang="0">
                <a:pos x="connsiteX1597" y="connsiteY1597"/>
              </a:cxn>
              <a:cxn ang="0">
                <a:pos x="connsiteX1598" y="connsiteY1598"/>
              </a:cxn>
              <a:cxn ang="0">
                <a:pos x="connsiteX1599" y="connsiteY1599"/>
              </a:cxn>
              <a:cxn ang="0">
                <a:pos x="connsiteX1600" y="connsiteY1600"/>
              </a:cxn>
              <a:cxn ang="0">
                <a:pos x="connsiteX1601" y="connsiteY1601"/>
              </a:cxn>
              <a:cxn ang="0">
                <a:pos x="connsiteX1602" y="connsiteY1602"/>
              </a:cxn>
              <a:cxn ang="0">
                <a:pos x="connsiteX1603" y="connsiteY1603"/>
              </a:cxn>
              <a:cxn ang="0">
                <a:pos x="connsiteX1604" y="connsiteY1604"/>
              </a:cxn>
              <a:cxn ang="0">
                <a:pos x="connsiteX1605" y="connsiteY1605"/>
              </a:cxn>
              <a:cxn ang="0">
                <a:pos x="connsiteX1606" y="connsiteY1606"/>
              </a:cxn>
              <a:cxn ang="0">
                <a:pos x="connsiteX1607" y="connsiteY1607"/>
              </a:cxn>
              <a:cxn ang="0">
                <a:pos x="connsiteX1608" y="connsiteY1608"/>
              </a:cxn>
              <a:cxn ang="0">
                <a:pos x="connsiteX1609" y="connsiteY1609"/>
              </a:cxn>
              <a:cxn ang="0">
                <a:pos x="connsiteX1610" y="connsiteY1610"/>
              </a:cxn>
              <a:cxn ang="0">
                <a:pos x="connsiteX1611" y="connsiteY1611"/>
              </a:cxn>
              <a:cxn ang="0">
                <a:pos x="connsiteX1612" y="connsiteY1612"/>
              </a:cxn>
              <a:cxn ang="0">
                <a:pos x="connsiteX1613" y="connsiteY1613"/>
              </a:cxn>
              <a:cxn ang="0">
                <a:pos x="connsiteX1614" y="connsiteY1614"/>
              </a:cxn>
              <a:cxn ang="0">
                <a:pos x="connsiteX1615" y="connsiteY1615"/>
              </a:cxn>
              <a:cxn ang="0">
                <a:pos x="connsiteX1616" y="connsiteY1616"/>
              </a:cxn>
              <a:cxn ang="0">
                <a:pos x="connsiteX1617" y="connsiteY1617"/>
              </a:cxn>
              <a:cxn ang="0">
                <a:pos x="connsiteX1618" y="connsiteY1618"/>
              </a:cxn>
              <a:cxn ang="0">
                <a:pos x="connsiteX1619" y="connsiteY1619"/>
              </a:cxn>
              <a:cxn ang="0">
                <a:pos x="connsiteX1620" y="connsiteY1620"/>
              </a:cxn>
              <a:cxn ang="0">
                <a:pos x="connsiteX1621" y="connsiteY1621"/>
              </a:cxn>
              <a:cxn ang="0">
                <a:pos x="connsiteX1622" y="connsiteY1622"/>
              </a:cxn>
              <a:cxn ang="0">
                <a:pos x="connsiteX1623" y="connsiteY1623"/>
              </a:cxn>
              <a:cxn ang="0">
                <a:pos x="connsiteX1624" y="connsiteY1624"/>
              </a:cxn>
              <a:cxn ang="0">
                <a:pos x="connsiteX1625" y="connsiteY1625"/>
              </a:cxn>
              <a:cxn ang="0">
                <a:pos x="connsiteX1626" y="connsiteY1626"/>
              </a:cxn>
              <a:cxn ang="0">
                <a:pos x="connsiteX1627" y="connsiteY1627"/>
              </a:cxn>
              <a:cxn ang="0">
                <a:pos x="connsiteX1628" y="connsiteY1628"/>
              </a:cxn>
              <a:cxn ang="0">
                <a:pos x="connsiteX1629" y="connsiteY1629"/>
              </a:cxn>
              <a:cxn ang="0">
                <a:pos x="connsiteX1630" y="connsiteY1630"/>
              </a:cxn>
              <a:cxn ang="0">
                <a:pos x="connsiteX1631" y="connsiteY1631"/>
              </a:cxn>
              <a:cxn ang="0">
                <a:pos x="connsiteX1632" y="connsiteY1632"/>
              </a:cxn>
              <a:cxn ang="0">
                <a:pos x="connsiteX1633" y="connsiteY1633"/>
              </a:cxn>
              <a:cxn ang="0">
                <a:pos x="connsiteX1634" y="connsiteY1634"/>
              </a:cxn>
              <a:cxn ang="0">
                <a:pos x="connsiteX1635" y="connsiteY1635"/>
              </a:cxn>
              <a:cxn ang="0">
                <a:pos x="connsiteX1636" y="connsiteY1636"/>
              </a:cxn>
              <a:cxn ang="0">
                <a:pos x="connsiteX1637" y="connsiteY1637"/>
              </a:cxn>
              <a:cxn ang="0">
                <a:pos x="connsiteX1638" y="connsiteY1638"/>
              </a:cxn>
              <a:cxn ang="0">
                <a:pos x="connsiteX1639" y="connsiteY1639"/>
              </a:cxn>
              <a:cxn ang="0">
                <a:pos x="connsiteX1640" y="connsiteY1640"/>
              </a:cxn>
              <a:cxn ang="0">
                <a:pos x="connsiteX1641" y="connsiteY1641"/>
              </a:cxn>
              <a:cxn ang="0">
                <a:pos x="connsiteX1642" y="connsiteY1642"/>
              </a:cxn>
              <a:cxn ang="0">
                <a:pos x="connsiteX1643" y="connsiteY1643"/>
              </a:cxn>
              <a:cxn ang="0">
                <a:pos x="connsiteX1644" y="connsiteY1644"/>
              </a:cxn>
              <a:cxn ang="0">
                <a:pos x="connsiteX1645" y="connsiteY1645"/>
              </a:cxn>
              <a:cxn ang="0">
                <a:pos x="connsiteX1646" y="connsiteY1646"/>
              </a:cxn>
              <a:cxn ang="0">
                <a:pos x="connsiteX1647" y="connsiteY1647"/>
              </a:cxn>
              <a:cxn ang="0">
                <a:pos x="connsiteX1648" y="connsiteY1648"/>
              </a:cxn>
              <a:cxn ang="0">
                <a:pos x="connsiteX1649" y="connsiteY1649"/>
              </a:cxn>
              <a:cxn ang="0">
                <a:pos x="connsiteX1650" y="connsiteY1650"/>
              </a:cxn>
              <a:cxn ang="0">
                <a:pos x="connsiteX1651" y="connsiteY1651"/>
              </a:cxn>
              <a:cxn ang="0">
                <a:pos x="connsiteX1652" y="connsiteY1652"/>
              </a:cxn>
              <a:cxn ang="0">
                <a:pos x="connsiteX1653" y="connsiteY1653"/>
              </a:cxn>
              <a:cxn ang="0">
                <a:pos x="connsiteX1654" y="connsiteY1654"/>
              </a:cxn>
              <a:cxn ang="0">
                <a:pos x="connsiteX1655" y="connsiteY1655"/>
              </a:cxn>
              <a:cxn ang="0">
                <a:pos x="connsiteX1656" y="connsiteY1656"/>
              </a:cxn>
              <a:cxn ang="0">
                <a:pos x="connsiteX1657" y="connsiteY1657"/>
              </a:cxn>
              <a:cxn ang="0">
                <a:pos x="connsiteX1658" y="connsiteY1658"/>
              </a:cxn>
              <a:cxn ang="0">
                <a:pos x="connsiteX1659" y="connsiteY1659"/>
              </a:cxn>
              <a:cxn ang="0">
                <a:pos x="connsiteX1660" y="connsiteY1660"/>
              </a:cxn>
              <a:cxn ang="0">
                <a:pos x="connsiteX1661" y="connsiteY1661"/>
              </a:cxn>
              <a:cxn ang="0">
                <a:pos x="connsiteX1662" y="connsiteY1662"/>
              </a:cxn>
              <a:cxn ang="0">
                <a:pos x="connsiteX1663" y="connsiteY1663"/>
              </a:cxn>
              <a:cxn ang="0">
                <a:pos x="connsiteX1664" y="connsiteY1664"/>
              </a:cxn>
              <a:cxn ang="0">
                <a:pos x="connsiteX1665" y="connsiteY1665"/>
              </a:cxn>
              <a:cxn ang="0">
                <a:pos x="connsiteX1666" y="connsiteY1666"/>
              </a:cxn>
              <a:cxn ang="0">
                <a:pos x="connsiteX1667" y="connsiteY1667"/>
              </a:cxn>
              <a:cxn ang="0">
                <a:pos x="connsiteX1668" y="connsiteY1668"/>
              </a:cxn>
              <a:cxn ang="0">
                <a:pos x="connsiteX1669" y="connsiteY1669"/>
              </a:cxn>
              <a:cxn ang="0">
                <a:pos x="connsiteX1670" y="connsiteY1670"/>
              </a:cxn>
              <a:cxn ang="0">
                <a:pos x="connsiteX1671" y="connsiteY1671"/>
              </a:cxn>
              <a:cxn ang="0">
                <a:pos x="connsiteX1672" y="connsiteY1672"/>
              </a:cxn>
              <a:cxn ang="0">
                <a:pos x="connsiteX1673" y="connsiteY1673"/>
              </a:cxn>
              <a:cxn ang="0">
                <a:pos x="connsiteX1674" y="connsiteY1674"/>
              </a:cxn>
              <a:cxn ang="0">
                <a:pos x="connsiteX1675" y="connsiteY1675"/>
              </a:cxn>
              <a:cxn ang="0">
                <a:pos x="connsiteX1676" y="connsiteY1676"/>
              </a:cxn>
              <a:cxn ang="0">
                <a:pos x="connsiteX1677" y="connsiteY1677"/>
              </a:cxn>
              <a:cxn ang="0">
                <a:pos x="connsiteX1678" y="connsiteY1678"/>
              </a:cxn>
              <a:cxn ang="0">
                <a:pos x="connsiteX1679" y="connsiteY1679"/>
              </a:cxn>
              <a:cxn ang="0">
                <a:pos x="connsiteX1680" y="connsiteY1680"/>
              </a:cxn>
              <a:cxn ang="0">
                <a:pos x="connsiteX1681" y="connsiteY1681"/>
              </a:cxn>
              <a:cxn ang="0">
                <a:pos x="connsiteX1682" y="connsiteY1682"/>
              </a:cxn>
              <a:cxn ang="0">
                <a:pos x="connsiteX1683" y="connsiteY1683"/>
              </a:cxn>
              <a:cxn ang="0">
                <a:pos x="connsiteX1684" y="connsiteY1684"/>
              </a:cxn>
              <a:cxn ang="0">
                <a:pos x="connsiteX1685" y="connsiteY1685"/>
              </a:cxn>
              <a:cxn ang="0">
                <a:pos x="connsiteX1686" y="connsiteY1686"/>
              </a:cxn>
              <a:cxn ang="0">
                <a:pos x="connsiteX1687" y="connsiteY1687"/>
              </a:cxn>
              <a:cxn ang="0">
                <a:pos x="connsiteX1688" y="connsiteY1688"/>
              </a:cxn>
              <a:cxn ang="0">
                <a:pos x="connsiteX1689" y="connsiteY1689"/>
              </a:cxn>
              <a:cxn ang="0">
                <a:pos x="connsiteX1690" y="connsiteY1690"/>
              </a:cxn>
              <a:cxn ang="0">
                <a:pos x="connsiteX1691" y="connsiteY1691"/>
              </a:cxn>
              <a:cxn ang="0">
                <a:pos x="connsiteX1692" y="connsiteY1692"/>
              </a:cxn>
              <a:cxn ang="0">
                <a:pos x="connsiteX1693" y="connsiteY1693"/>
              </a:cxn>
              <a:cxn ang="0">
                <a:pos x="connsiteX1694" y="connsiteY1694"/>
              </a:cxn>
              <a:cxn ang="0">
                <a:pos x="connsiteX1695" y="connsiteY1695"/>
              </a:cxn>
              <a:cxn ang="0">
                <a:pos x="connsiteX1696" y="connsiteY1696"/>
              </a:cxn>
              <a:cxn ang="0">
                <a:pos x="connsiteX1697" y="connsiteY1697"/>
              </a:cxn>
              <a:cxn ang="0">
                <a:pos x="connsiteX1698" y="connsiteY1698"/>
              </a:cxn>
              <a:cxn ang="0">
                <a:pos x="connsiteX1699" y="connsiteY1699"/>
              </a:cxn>
              <a:cxn ang="0">
                <a:pos x="connsiteX1700" y="connsiteY1700"/>
              </a:cxn>
              <a:cxn ang="0">
                <a:pos x="connsiteX1701" y="connsiteY1701"/>
              </a:cxn>
              <a:cxn ang="0">
                <a:pos x="connsiteX1702" y="connsiteY1702"/>
              </a:cxn>
              <a:cxn ang="0">
                <a:pos x="connsiteX1703" y="connsiteY1703"/>
              </a:cxn>
              <a:cxn ang="0">
                <a:pos x="connsiteX1704" y="connsiteY1704"/>
              </a:cxn>
              <a:cxn ang="0">
                <a:pos x="connsiteX1705" y="connsiteY1705"/>
              </a:cxn>
              <a:cxn ang="0">
                <a:pos x="connsiteX1706" y="connsiteY1706"/>
              </a:cxn>
              <a:cxn ang="0">
                <a:pos x="connsiteX1707" y="connsiteY1707"/>
              </a:cxn>
              <a:cxn ang="0">
                <a:pos x="connsiteX1708" y="connsiteY1708"/>
              </a:cxn>
              <a:cxn ang="0">
                <a:pos x="connsiteX1709" y="connsiteY1709"/>
              </a:cxn>
              <a:cxn ang="0">
                <a:pos x="connsiteX1710" y="connsiteY1710"/>
              </a:cxn>
              <a:cxn ang="0">
                <a:pos x="connsiteX1711" y="connsiteY1711"/>
              </a:cxn>
              <a:cxn ang="0">
                <a:pos x="connsiteX1712" y="connsiteY1712"/>
              </a:cxn>
              <a:cxn ang="0">
                <a:pos x="connsiteX1713" y="connsiteY1713"/>
              </a:cxn>
              <a:cxn ang="0">
                <a:pos x="connsiteX1714" y="connsiteY1714"/>
              </a:cxn>
              <a:cxn ang="0">
                <a:pos x="connsiteX1715" y="connsiteY1715"/>
              </a:cxn>
              <a:cxn ang="0">
                <a:pos x="connsiteX1716" y="connsiteY1716"/>
              </a:cxn>
              <a:cxn ang="0">
                <a:pos x="connsiteX1717" y="connsiteY1717"/>
              </a:cxn>
              <a:cxn ang="0">
                <a:pos x="connsiteX1718" y="connsiteY1718"/>
              </a:cxn>
              <a:cxn ang="0">
                <a:pos x="connsiteX1719" y="connsiteY1719"/>
              </a:cxn>
              <a:cxn ang="0">
                <a:pos x="connsiteX1720" y="connsiteY1720"/>
              </a:cxn>
              <a:cxn ang="0">
                <a:pos x="connsiteX1721" y="connsiteY1721"/>
              </a:cxn>
              <a:cxn ang="0">
                <a:pos x="connsiteX1722" y="connsiteY1722"/>
              </a:cxn>
              <a:cxn ang="0">
                <a:pos x="connsiteX1723" y="connsiteY1723"/>
              </a:cxn>
              <a:cxn ang="0">
                <a:pos x="connsiteX1724" y="connsiteY1724"/>
              </a:cxn>
              <a:cxn ang="0">
                <a:pos x="connsiteX1725" y="connsiteY1725"/>
              </a:cxn>
              <a:cxn ang="0">
                <a:pos x="connsiteX1726" y="connsiteY1726"/>
              </a:cxn>
              <a:cxn ang="0">
                <a:pos x="connsiteX1727" y="connsiteY1727"/>
              </a:cxn>
              <a:cxn ang="0">
                <a:pos x="connsiteX1728" y="connsiteY1728"/>
              </a:cxn>
              <a:cxn ang="0">
                <a:pos x="connsiteX1729" y="connsiteY1729"/>
              </a:cxn>
              <a:cxn ang="0">
                <a:pos x="connsiteX1730" y="connsiteY1730"/>
              </a:cxn>
              <a:cxn ang="0">
                <a:pos x="connsiteX1731" y="connsiteY1731"/>
              </a:cxn>
              <a:cxn ang="0">
                <a:pos x="connsiteX1732" y="connsiteY1732"/>
              </a:cxn>
              <a:cxn ang="0">
                <a:pos x="connsiteX1733" y="connsiteY1733"/>
              </a:cxn>
              <a:cxn ang="0">
                <a:pos x="connsiteX1734" y="connsiteY1734"/>
              </a:cxn>
              <a:cxn ang="0">
                <a:pos x="connsiteX1735" y="connsiteY1735"/>
              </a:cxn>
              <a:cxn ang="0">
                <a:pos x="connsiteX1736" y="connsiteY1736"/>
              </a:cxn>
              <a:cxn ang="0">
                <a:pos x="connsiteX1737" y="connsiteY1737"/>
              </a:cxn>
              <a:cxn ang="0">
                <a:pos x="connsiteX1738" y="connsiteY1738"/>
              </a:cxn>
              <a:cxn ang="0">
                <a:pos x="connsiteX1739" y="connsiteY1739"/>
              </a:cxn>
              <a:cxn ang="0">
                <a:pos x="connsiteX1740" y="connsiteY1740"/>
              </a:cxn>
              <a:cxn ang="0">
                <a:pos x="connsiteX1741" y="connsiteY1741"/>
              </a:cxn>
              <a:cxn ang="0">
                <a:pos x="connsiteX1742" y="connsiteY1742"/>
              </a:cxn>
              <a:cxn ang="0">
                <a:pos x="connsiteX1743" y="connsiteY1743"/>
              </a:cxn>
              <a:cxn ang="0">
                <a:pos x="connsiteX1744" y="connsiteY1744"/>
              </a:cxn>
              <a:cxn ang="0">
                <a:pos x="connsiteX1745" y="connsiteY1745"/>
              </a:cxn>
              <a:cxn ang="0">
                <a:pos x="connsiteX1746" y="connsiteY1746"/>
              </a:cxn>
              <a:cxn ang="0">
                <a:pos x="connsiteX1747" y="connsiteY1747"/>
              </a:cxn>
              <a:cxn ang="0">
                <a:pos x="connsiteX1748" y="connsiteY1748"/>
              </a:cxn>
              <a:cxn ang="0">
                <a:pos x="connsiteX1749" y="connsiteY1749"/>
              </a:cxn>
              <a:cxn ang="0">
                <a:pos x="connsiteX1750" y="connsiteY1750"/>
              </a:cxn>
              <a:cxn ang="0">
                <a:pos x="connsiteX1751" y="connsiteY1751"/>
              </a:cxn>
              <a:cxn ang="0">
                <a:pos x="connsiteX1752" y="connsiteY1752"/>
              </a:cxn>
              <a:cxn ang="0">
                <a:pos x="connsiteX1753" y="connsiteY1753"/>
              </a:cxn>
              <a:cxn ang="0">
                <a:pos x="connsiteX1754" y="connsiteY1754"/>
              </a:cxn>
              <a:cxn ang="0">
                <a:pos x="connsiteX1755" y="connsiteY1755"/>
              </a:cxn>
              <a:cxn ang="0">
                <a:pos x="connsiteX1756" y="connsiteY1756"/>
              </a:cxn>
              <a:cxn ang="0">
                <a:pos x="connsiteX1757" y="connsiteY1757"/>
              </a:cxn>
              <a:cxn ang="0">
                <a:pos x="connsiteX1758" y="connsiteY1758"/>
              </a:cxn>
              <a:cxn ang="0">
                <a:pos x="connsiteX1759" y="connsiteY1759"/>
              </a:cxn>
              <a:cxn ang="0">
                <a:pos x="connsiteX1760" y="connsiteY1760"/>
              </a:cxn>
              <a:cxn ang="0">
                <a:pos x="connsiteX1761" y="connsiteY1761"/>
              </a:cxn>
              <a:cxn ang="0">
                <a:pos x="connsiteX1762" y="connsiteY1762"/>
              </a:cxn>
              <a:cxn ang="0">
                <a:pos x="connsiteX1763" y="connsiteY1763"/>
              </a:cxn>
              <a:cxn ang="0">
                <a:pos x="connsiteX1764" y="connsiteY1764"/>
              </a:cxn>
              <a:cxn ang="0">
                <a:pos x="connsiteX1765" y="connsiteY1765"/>
              </a:cxn>
              <a:cxn ang="0">
                <a:pos x="connsiteX1766" y="connsiteY1766"/>
              </a:cxn>
              <a:cxn ang="0">
                <a:pos x="connsiteX1767" y="connsiteY1767"/>
              </a:cxn>
              <a:cxn ang="0">
                <a:pos x="connsiteX1768" y="connsiteY1768"/>
              </a:cxn>
              <a:cxn ang="0">
                <a:pos x="connsiteX1769" y="connsiteY1769"/>
              </a:cxn>
              <a:cxn ang="0">
                <a:pos x="connsiteX1770" y="connsiteY1770"/>
              </a:cxn>
              <a:cxn ang="0">
                <a:pos x="connsiteX1771" y="connsiteY1771"/>
              </a:cxn>
              <a:cxn ang="0">
                <a:pos x="connsiteX1772" y="connsiteY1772"/>
              </a:cxn>
              <a:cxn ang="0">
                <a:pos x="connsiteX1773" y="connsiteY1773"/>
              </a:cxn>
              <a:cxn ang="0">
                <a:pos x="connsiteX1774" y="connsiteY1774"/>
              </a:cxn>
              <a:cxn ang="0">
                <a:pos x="connsiteX1775" y="connsiteY1775"/>
              </a:cxn>
              <a:cxn ang="0">
                <a:pos x="connsiteX1776" y="connsiteY1776"/>
              </a:cxn>
              <a:cxn ang="0">
                <a:pos x="connsiteX1777" y="connsiteY1777"/>
              </a:cxn>
              <a:cxn ang="0">
                <a:pos x="connsiteX1778" y="connsiteY1778"/>
              </a:cxn>
              <a:cxn ang="0">
                <a:pos x="connsiteX1779" y="connsiteY1779"/>
              </a:cxn>
              <a:cxn ang="0">
                <a:pos x="connsiteX1780" y="connsiteY1780"/>
              </a:cxn>
              <a:cxn ang="0">
                <a:pos x="connsiteX1781" y="connsiteY1781"/>
              </a:cxn>
              <a:cxn ang="0">
                <a:pos x="connsiteX1782" y="connsiteY1782"/>
              </a:cxn>
              <a:cxn ang="0">
                <a:pos x="connsiteX1783" y="connsiteY1783"/>
              </a:cxn>
              <a:cxn ang="0">
                <a:pos x="connsiteX1784" y="connsiteY1784"/>
              </a:cxn>
              <a:cxn ang="0">
                <a:pos x="connsiteX1785" y="connsiteY1785"/>
              </a:cxn>
              <a:cxn ang="0">
                <a:pos x="connsiteX1786" y="connsiteY1786"/>
              </a:cxn>
              <a:cxn ang="0">
                <a:pos x="connsiteX1787" y="connsiteY1787"/>
              </a:cxn>
              <a:cxn ang="0">
                <a:pos x="connsiteX1788" y="connsiteY1788"/>
              </a:cxn>
              <a:cxn ang="0">
                <a:pos x="connsiteX1789" y="connsiteY1789"/>
              </a:cxn>
              <a:cxn ang="0">
                <a:pos x="connsiteX1790" y="connsiteY1790"/>
              </a:cxn>
              <a:cxn ang="0">
                <a:pos x="connsiteX1791" y="connsiteY1791"/>
              </a:cxn>
              <a:cxn ang="0">
                <a:pos x="connsiteX1792" y="connsiteY1792"/>
              </a:cxn>
              <a:cxn ang="0">
                <a:pos x="connsiteX1793" y="connsiteY1793"/>
              </a:cxn>
              <a:cxn ang="0">
                <a:pos x="connsiteX1794" y="connsiteY1794"/>
              </a:cxn>
              <a:cxn ang="0">
                <a:pos x="connsiteX1795" y="connsiteY1795"/>
              </a:cxn>
              <a:cxn ang="0">
                <a:pos x="connsiteX1796" y="connsiteY1796"/>
              </a:cxn>
              <a:cxn ang="0">
                <a:pos x="connsiteX1797" y="connsiteY1797"/>
              </a:cxn>
              <a:cxn ang="0">
                <a:pos x="connsiteX1798" y="connsiteY1798"/>
              </a:cxn>
              <a:cxn ang="0">
                <a:pos x="connsiteX1799" y="connsiteY1799"/>
              </a:cxn>
              <a:cxn ang="0">
                <a:pos x="connsiteX1800" y="connsiteY1800"/>
              </a:cxn>
              <a:cxn ang="0">
                <a:pos x="connsiteX1801" y="connsiteY1801"/>
              </a:cxn>
              <a:cxn ang="0">
                <a:pos x="connsiteX1802" y="connsiteY1802"/>
              </a:cxn>
              <a:cxn ang="0">
                <a:pos x="connsiteX1803" y="connsiteY1803"/>
              </a:cxn>
              <a:cxn ang="0">
                <a:pos x="connsiteX1804" y="connsiteY1804"/>
              </a:cxn>
              <a:cxn ang="0">
                <a:pos x="connsiteX1805" y="connsiteY1805"/>
              </a:cxn>
              <a:cxn ang="0">
                <a:pos x="connsiteX1806" y="connsiteY1806"/>
              </a:cxn>
              <a:cxn ang="0">
                <a:pos x="connsiteX1807" y="connsiteY1807"/>
              </a:cxn>
              <a:cxn ang="0">
                <a:pos x="connsiteX1808" y="connsiteY1808"/>
              </a:cxn>
              <a:cxn ang="0">
                <a:pos x="connsiteX1809" y="connsiteY1809"/>
              </a:cxn>
              <a:cxn ang="0">
                <a:pos x="connsiteX1810" y="connsiteY1810"/>
              </a:cxn>
              <a:cxn ang="0">
                <a:pos x="connsiteX1811" y="connsiteY1811"/>
              </a:cxn>
              <a:cxn ang="0">
                <a:pos x="connsiteX1812" y="connsiteY1812"/>
              </a:cxn>
              <a:cxn ang="0">
                <a:pos x="connsiteX1813" y="connsiteY1813"/>
              </a:cxn>
              <a:cxn ang="0">
                <a:pos x="connsiteX1814" y="connsiteY1814"/>
              </a:cxn>
              <a:cxn ang="0">
                <a:pos x="connsiteX1815" y="connsiteY1815"/>
              </a:cxn>
              <a:cxn ang="0">
                <a:pos x="connsiteX1816" y="connsiteY1816"/>
              </a:cxn>
              <a:cxn ang="0">
                <a:pos x="connsiteX1817" y="connsiteY1817"/>
              </a:cxn>
              <a:cxn ang="0">
                <a:pos x="connsiteX1818" y="connsiteY1818"/>
              </a:cxn>
              <a:cxn ang="0">
                <a:pos x="connsiteX1819" y="connsiteY1819"/>
              </a:cxn>
              <a:cxn ang="0">
                <a:pos x="connsiteX1820" y="connsiteY1820"/>
              </a:cxn>
              <a:cxn ang="0">
                <a:pos x="connsiteX1821" y="connsiteY1821"/>
              </a:cxn>
              <a:cxn ang="0">
                <a:pos x="connsiteX1822" y="connsiteY1822"/>
              </a:cxn>
              <a:cxn ang="0">
                <a:pos x="connsiteX1823" y="connsiteY1823"/>
              </a:cxn>
              <a:cxn ang="0">
                <a:pos x="connsiteX1824" y="connsiteY1824"/>
              </a:cxn>
              <a:cxn ang="0">
                <a:pos x="connsiteX1825" y="connsiteY1825"/>
              </a:cxn>
              <a:cxn ang="0">
                <a:pos x="connsiteX1826" y="connsiteY1826"/>
              </a:cxn>
              <a:cxn ang="0">
                <a:pos x="connsiteX1827" y="connsiteY1827"/>
              </a:cxn>
              <a:cxn ang="0">
                <a:pos x="connsiteX1828" y="connsiteY1828"/>
              </a:cxn>
              <a:cxn ang="0">
                <a:pos x="connsiteX1829" y="connsiteY1829"/>
              </a:cxn>
              <a:cxn ang="0">
                <a:pos x="connsiteX1830" y="connsiteY1830"/>
              </a:cxn>
              <a:cxn ang="0">
                <a:pos x="connsiteX1831" y="connsiteY1831"/>
              </a:cxn>
              <a:cxn ang="0">
                <a:pos x="connsiteX1832" y="connsiteY1832"/>
              </a:cxn>
              <a:cxn ang="0">
                <a:pos x="connsiteX1833" y="connsiteY1833"/>
              </a:cxn>
              <a:cxn ang="0">
                <a:pos x="connsiteX1834" y="connsiteY1834"/>
              </a:cxn>
              <a:cxn ang="0">
                <a:pos x="connsiteX1835" y="connsiteY1835"/>
              </a:cxn>
              <a:cxn ang="0">
                <a:pos x="connsiteX1836" y="connsiteY1836"/>
              </a:cxn>
              <a:cxn ang="0">
                <a:pos x="connsiteX1837" y="connsiteY1837"/>
              </a:cxn>
              <a:cxn ang="0">
                <a:pos x="connsiteX1838" y="connsiteY1838"/>
              </a:cxn>
              <a:cxn ang="0">
                <a:pos x="connsiteX1839" y="connsiteY1839"/>
              </a:cxn>
              <a:cxn ang="0">
                <a:pos x="connsiteX1840" y="connsiteY1840"/>
              </a:cxn>
              <a:cxn ang="0">
                <a:pos x="connsiteX1841" y="connsiteY1841"/>
              </a:cxn>
              <a:cxn ang="0">
                <a:pos x="connsiteX1842" y="connsiteY1842"/>
              </a:cxn>
              <a:cxn ang="0">
                <a:pos x="connsiteX1843" y="connsiteY1843"/>
              </a:cxn>
              <a:cxn ang="0">
                <a:pos x="connsiteX1844" y="connsiteY1844"/>
              </a:cxn>
              <a:cxn ang="0">
                <a:pos x="connsiteX1845" y="connsiteY1845"/>
              </a:cxn>
              <a:cxn ang="0">
                <a:pos x="connsiteX1846" y="connsiteY1846"/>
              </a:cxn>
              <a:cxn ang="0">
                <a:pos x="connsiteX1847" y="connsiteY1847"/>
              </a:cxn>
              <a:cxn ang="0">
                <a:pos x="connsiteX1848" y="connsiteY1848"/>
              </a:cxn>
              <a:cxn ang="0">
                <a:pos x="connsiteX1849" y="connsiteY1849"/>
              </a:cxn>
              <a:cxn ang="0">
                <a:pos x="connsiteX1850" y="connsiteY1850"/>
              </a:cxn>
              <a:cxn ang="0">
                <a:pos x="connsiteX1851" y="connsiteY1851"/>
              </a:cxn>
              <a:cxn ang="0">
                <a:pos x="connsiteX1852" y="connsiteY1852"/>
              </a:cxn>
              <a:cxn ang="0">
                <a:pos x="connsiteX1853" y="connsiteY1853"/>
              </a:cxn>
              <a:cxn ang="0">
                <a:pos x="connsiteX1854" y="connsiteY1854"/>
              </a:cxn>
              <a:cxn ang="0">
                <a:pos x="connsiteX1855" y="connsiteY1855"/>
              </a:cxn>
              <a:cxn ang="0">
                <a:pos x="connsiteX1856" y="connsiteY1856"/>
              </a:cxn>
              <a:cxn ang="0">
                <a:pos x="connsiteX1857" y="connsiteY1857"/>
              </a:cxn>
              <a:cxn ang="0">
                <a:pos x="connsiteX1858" y="connsiteY1858"/>
              </a:cxn>
              <a:cxn ang="0">
                <a:pos x="connsiteX1859" y="connsiteY1859"/>
              </a:cxn>
              <a:cxn ang="0">
                <a:pos x="connsiteX1860" y="connsiteY1860"/>
              </a:cxn>
              <a:cxn ang="0">
                <a:pos x="connsiteX1861" y="connsiteY1861"/>
              </a:cxn>
              <a:cxn ang="0">
                <a:pos x="connsiteX1862" y="connsiteY1862"/>
              </a:cxn>
              <a:cxn ang="0">
                <a:pos x="connsiteX1863" y="connsiteY1863"/>
              </a:cxn>
              <a:cxn ang="0">
                <a:pos x="connsiteX1864" y="connsiteY1864"/>
              </a:cxn>
              <a:cxn ang="0">
                <a:pos x="connsiteX1865" y="connsiteY1865"/>
              </a:cxn>
              <a:cxn ang="0">
                <a:pos x="connsiteX1866" y="connsiteY1866"/>
              </a:cxn>
              <a:cxn ang="0">
                <a:pos x="connsiteX1867" y="connsiteY1867"/>
              </a:cxn>
              <a:cxn ang="0">
                <a:pos x="connsiteX1868" y="connsiteY1868"/>
              </a:cxn>
              <a:cxn ang="0">
                <a:pos x="connsiteX1869" y="connsiteY1869"/>
              </a:cxn>
              <a:cxn ang="0">
                <a:pos x="connsiteX1870" y="connsiteY1870"/>
              </a:cxn>
              <a:cxn ang="0">
                <a:pos x="connsiteX1871" y="connsiteY1871"/>
              </a:cxn>
              <a:cxn ang="0">
                <a:pos x="connsiteX1872" y="connsiteY1872"/>
              </a:cxn>
              <a:cxn ang="0">
                <a:pos x="connsiteX1873" y="connsiteY1873"/>
              </a:cxn>
              <a:cxn ang="0">
                <a:pos x="connsiteX1874" y="connsiteY1874"/>
              </a:cxn>
              <a:cxn ang="0">
                <a:pos x="connsiteX1875" y="connsiteY1875"/>
              </a:cxn>
              <a:cxn ang="0">
                <a:pos x="connsiteX1876" y="connsiteY1876"/>
              </a:cxn>
              <a:cxn ang="0">
                <a:pos x="connsiteX1877" y="connsiteY1877"/>
              </a:cxn>
              <a:cxn ang="0">
                <a:pos x="connsiteX1878" y="connsiteY1878"/>
              </a:cxn>
              <a:cxn ang="0">
                <a:pos x="connsiteX1879" y="connsiteY1879"/>
              </a:cxn>
              <a:cxn ang="0">
                <a:pos x="connsiteX1880" y="connsiteY1880"/>
              </a:cxn>
              <a:cxn ang="0">
                <a:pos x="connsiteX1881" y="connsiteY1881"/>
              </a:cxn>
              <a:cxn ang="0">
                <a:pos x="connsiteX1882" y="connsiteY1882"/>
              </a:cxn>
              <a:cxn ang="0">
                <a:pos x="connsiteX1883" y="connsiteY1883"/>
              </a:cxn>
              <a:cxn ang="0">
                <a:pos x="connsiteX1884" y="connsiteY1884"/>
              </a:cxn>
              <a:cxn ang="0">
                <a:pos x="connsiteX1885" y="connsiteY1885"/>
              </a:cxn>
              <a:cxn ang="0">
                <a:pos x="connsiteX1886" y="connsiteY1886"/>
              </a:cxn>
              <a:cxn ang="0">
                <a:pos x="connsiteX1887" y="connsiteY1887"/>
              </a:cxn>
              <a:cxn ang="0">
                <a:pos x="connsiteX1888" y="connsiteY1888"/>
              </a:cxn>
              <a:cxn ang="0">
                <a:pos x="connsiteX1889" y="connsiteY1889"/>
              </a:cxn>
              <a:cxn ang="0">
                <a:pos x="connsiteX1890" y="connsiteY1890"/>
              </a:cxn>
              <a:cxn ang="0">
                <a:pos x="connsiteX1891" y="connsiteY1891"/>
              </a:cxn>
              <a:cxn ang="0">
                <a:pos x="connsiteX1892" y="connsiteY1892"/>
              </a:cxn>
              <a:cxn ang="0">
                <a:pos x="connsiteX1893" y="connsiteY1893"/>
              </a:cxn>
              <a:cxn ang="0">
                <a:pos x="connsiteX1894" y="connsiteY1894"/>
              </a:cxn>
              <a:cxn ang="0">
                <a:pos x="connsiteX1895" y="connsiteY1895"/>
              </a:cxn>
              <a:cxn ang="0">
                <a:pos x="connsiteX1896" y="connsiteY1896"/>
              </a:cxn>
              <a:cxn ang="0">
                <a:pos x="connsiteX1897" y="connsiteY1897"/>
              </a:cxn>
              <a:cxn ang="0">
                <a:pos x="connsiteX1898" y="connsiteY1898"/>
              </a:cxn>
              <a:cxn ang="0">
                <a:pos x="connsiteX1899" y="connsiteY1899"/>
              </a:cxn>
              <a:cxn ang="0">
                <a:pos x="connsiteX1900" y="connsiteY1900"/>
              </a:cxn>
              <a:cxn ang="0">
                <a:pos x="connsiteX1901" y="connsiteY1901"/>
              </a:cxn>
              <a:cxn ang="0">
                <a:pos x="connsiteX1902" y="connsiteY1902"/>
              </a:cxn>
              <a:cxn ang="0">
                <a:pos x="connsiteX1903" y="connsiteY1903"/>
              </a:cxn>
              <a:cxn ang="0">
                <a:pos x="connsiteX1904" y="connsiteY1904"/>
              </a:cxn>
              <a:cxn ang="0">
                <a:pos x="connsiteX1905" y="connsiteY1905"/>
              </a:cxn>
              <a:cxn ang="0">
                <a:pos x="connsiteX1906" y="connsiteY1906"/>
              </a:cxn>
              <a:cxn ang="0">
                <a:pos x="connsiteX1907" y="connsiteY1907"/>
              </a:cxn>
              <a:cxn ang="0">
                <a:pos x="connsiteX1908" y="connsiteY1908"/>
              </a:cxn>
              <a:cxn ang="0">
                <a:pos x="connsiteX1909" y="connsiteY1909"/>
              </a:cxn>
              <a:cxn ang="0">
                <a:pos x="connsiteX1910" y="connsiteY1910"/>
              </a:cxn>
              <a:cxn ang="0">
                <a:pos x="connsiteX1911" y="connsiteY1911"/>
              </a:cxn>
              <a:cxn ang="0">
                <a:pos x="connsiteX1912" y="connsiteY1912"/>
              </a:cxn>
              <a:cxn ang="0">
                <a:pos x="connsiteX1913" y="connsiteY1913"/>
              </a:cxn>
              <a:cxn ang="0">
                <a:pos x="connsiteX1914" y="connsiteY1914"/>
              </a:cxn>
              <a:cxn ang="0">
                <a:pos x="connsiteX1915" y="connsiteY1915"/>
              </a:cxn>
              <a:cxn ang="0">
                <a:pos x="connsiteX1916" y="connsiteY1916"/>
              </a:cxn>
              <a:cxn ang="0">
                <a:pos x="connsiteX1917" y="connsiteY1917"/>
              </a:cxn>
              <a:cxn ang="0">
                <a:pos x="connsiteX1918" y="connsiteY1918"/>
              </a:cxn>
              <a:cxn ang="0">
                <a:pos x="connsiteX1919" y="connsiteY1919"/>
              </a:cxn>
              <a:cxn ang="0">
                <a:pos x="connsiteX1920" y="connsiteY1920"/>
              </a:cxn>
              <a:cxn ang="0">
                <a:pos x="connsiteX1921" y="connsiteY1921"/>
              </a:cxn>
              <a:cxn ang="0">
                <a:pos x="connsiteX1922" y="connsiteY1922"/>
              </a:cxn>
              <a:cxn ang="0">
                <a:pos x="connsiteX1923" y="connsiteY1923"/>
              </a:cxn>
              <a:cxn ang="0">
                <a:pos x="connsiteX1924" y="connsiteY1924"/>
              </a:cxn>
              <a:cxn ang="0">
                <a:pos x="connsiteX1925" y="connsiteY1925"/>
              </a:cxn>
              <a:cxn ang="0">
                <a:pos x="connsiteX1926" y="connsiteY1926"/>
              </a:cxn>
              <a:cxn ang="0">
                <a:pos x="connsiteX1927" y="connsiteY1927"/>
              </a:cxn>
              <a:cxn ang="0">
                <a:pos x="connsiteX1928" y="connsiteY1928"/>
              </a:cxn>
              <a:cxn ang="0">
                <a:pos x="connsiteX1929" y="connsiteY1929"/>
              </a:cxn>
              <a:cxn ang="0">
                <a:pos x="connsiteX1930" y="connsiteY1930"/>
              </a:cxn>
              <a:cxn ang="0">
                <a:pos x="connsiteX1931" y="connsiteY1931"/>
              </a:cxn>
              <a:cxn ang="0">
                <a:pos x="connsiteX1932" y="connsiteY1932"/>
              </a:cxn>
              <a:cxn ang="0">
                <a:pos x="connsiteX1933" y="connsiteY1933"/>
              </a:cxn>
              <a:cxn ang="0">
                <a:pos x="connsiteX1934" y="connsiteY1934"/>
              </a:cxn>
              <a:cxn ang="0">
                <a:pos x="connsiteX1935" y="connsiteY1935"/>
              </a:cxn>
              <a:cxn ang="0">
                <a:pos x="connsiteX1936" y="connsiteY1936"/>
              </a:cxn>
              <a:cxn ang="0">
                <a:pos x="connsiteX1937" y="connsiteY1937"/>
              </a:cxn>
              <a:cxn ang="0">
                <a:pos x="connsiteX1938" y="connsiteY1938"/>
              </a:cxn>
              <a:cxn ang="0">
                <a:pos x="connsiteX1939" y="connsiteY1939"/>
              </a:cxn>
              <a:cxn ang="0">
                <a:pos x="connsiteX1940" y="connsiteY1940"/>
              </a:cxn>
              <a:cxn ang="0">
                <a:pos x="connsiteX1941" y="connsiteY1941"/>
              </a:cxn>
              <a:cxn ang="0">
                <a:pos x="connsiteX1942" y="connsiteY1942"/>
              </a:cxn>
              <a:cxn ang="0">
                <a:pos x="connsiteX1943" y="connsiteY1943"/>
              </a:cxn>
              <a:cxn ang="0">
                <a:pos x="connsiteX1944" y="connsiteY1944"/>
              </a:cxn>
              <a:cxn ang="0">
                <a:pos x="connsiteX1945" y="connsiteY1945"/>
              </a:cxn>
              <a:cxn ang="0">
                <a:pos x="connsiteX1946" y="connsiteY1946"/>
              </a:cxn>
              <a:cxn ang="0">
                <a:pos x="connsiteX1947" y="connsiteY1947"/>
              </a:cxn>
              <a:cxn ang="0">
                <a:pos x="connsiteX1948" y="connsiteY1948"/>
              </a:cxn>
              <a:cxn ang="0">
                <a:pos x="connsiteX1949" y="connsiteY1949"/>
              </a:cxn>
              <a:cxn ang="0">
                <a:pos x="connsiteX1950" y="connsiteY1950"/>
              </a:cxn>
              <a:cxn ang="0">
                <a:pos x="connsiteX1951" y="connsiteY1951"/>
              </a:cxn>
              <a:cxn ang="0">
                <a:pos x="connsiteX1952" y="connsiteY1952"/>
              </a:cxn>
              <a:cxn ang="0">
                <a:pos x="connsiteX1953" y="connsiteY1953"/>
              </a:cxn>
              <a:cxn ang="0">
                <a:pos x="connsiteX1954" y="connsiteY1954"/>
              </a:cxn>
              <a:cxn ang="0">
                <a:pos x="connsiteX1955" y="connsiteY1955"/>
              </a:cxn>
              <a:cxn ang="0">
                <a:pos x="connsiteX1956" y="connsiteY1956"/>
              </a:cxn>
              <a:cxn ang="0">
                <a:pos x="connsiteX1957" y="connsiteY1957"/>
              </a:cxn>
              <a:cxn ang="0">
                <a:pos x="connsiteX1958" y="connsiteY1958"/>
              </a:cxn>
              <a:cxn ang="0">
                <a:pos x="connsiteX1959" y="connsiteY1959"/>
              </a:cxn>
              <a:cxn ang="0">
                <a:pos x="connsiteX1960" y="connsiteY1960"/>
              </a:cxn>
              <a:cxn ang="0">
                <a:pos x="connsiteX1961" y="connsiteY1961"/>
              </a:cxn>
              <a:cxn ang="0">
                <a:pos x="connsiteX1962" y="connsiteY1962"/>
              </a:cxn>
              <a:cxn ang="0">
                <a:pos x="connsiteX1963" y="connsiteY1963"/>
              </a:cxn>
              <a:cxn ang="0">
                <a:pos x="connsiteX1964" y="connsiteY1964"/>
              </a:cxn>
              <a:cxn ang="0">
                <a:pos x="connsiteX1965" y="connsiteY1965"/>
              </a:cxn>
              <a:cxn ang="0">
                <a:pos x="connsiteX1966" y="connsiteY1966"/>
              </a:cxn>
              <a:cxn ang="0">
                <a:pos x="connsiteX1967" y="connsiteY1967"/>
              </a:cxn>
              <a:cxn ang="0">
                <a:pos x="connsiteX1968" y="connsiteY1968"/>
              </a:cxn>
              <a:cxn ang="0">
                <a:pos x="connsiteX1969" y="connsiteY1969"/>
              </a:cxn>
              <a:cxn ang="0">
                <a:pos x="connsiteX1970" y="connsiteY1970"/>
              </a:cxn>
              <a:cxn ang="0">
                <a:pos x="connsiteX1971" y="connsiteY1971"/>
              </a:cxn>
              <a:cxn ang="0">
                <a:pos x="connsiteX1972" y="connsiteY1972"/>
              </a:cxn>
              <a:cxn ang="0">
                <a:pos x="connsiteX1973" y="connsiteY1973"/>
              </a:cxn>
              <a:cxn ang="0">
                <a:pos x="connsiteX1974" y="connsiteY1974"/>
              </a:cxn>
              <a:cxn ang="0">
                <a:pos x="connsiteX1975" y="connsiteY1975"/>
              </a:cxn>
              <a:cxn ang="0">
                <a:pos x="connsiteX1976" y="connsiteY1976"/>
              </a:cxn>
              <a:cxn ang="0">
                <a:pos x="connsiteX1977" y="connsiteY1977"/>
              </a:cxn>
              <a:cxn ang="0">
                <a:pos x="connsiteX1978" y="connsiteY1978"/>
              </a:cxn>
              <a:cxn ang="0">
                <a:pos x="connsiteX1979" y="connsiteY1979"/>
              </a:cxn>
              <a:cxn ang="0">
                <a:pos x="connsiteX1980" y="connsiteY1980"/>
              </a:cxn>
              <a:cxn ang="0">
                <a:pos x="connsiteX1981" y="connsiteY1981"/>
              </a:cxn>
              <a:cxn ang="0">
                <a:pos x="connsiteX1982" y="connsiteY1982"/>
              </a:cxn>
              <a:cxn ang="0">
                <a:pos x="connsiteX1983" y="connsiteY1983"/>
              </a:cxn>
              <a:cxn ang="0">
                <a:pos x="connsiteX1984" y="connsiteY1984"/>
              </a:cxn>
              <a:cxn ang="0">
                <a:pos x="connsiteX1985" y="connsiteY1985"/>
              </a:cxn>
              <a:cxn ang="0">
                <a:pos x="connsiteX1986" y="connsiteY1986"/>
              </a:cxn>
              <a:cxn ang="0">
                <a:pos x="connsiteX1987" y="connsiteY1987"/>
              </a:cxn>
              <a:cxn ang="0">
                <a:pos x="connsiteX1988" y="connsiteY1988"/>
              </a:cxn>
              <a:cxn ang="0">
                <a:pos x="connsiteX1989" y="connsiteY1989"/>
              </a:cxn>
              <a:cxn ang="0">
                <a:pos x="connsiteX1990" y="connsiteY1990"/>
              </a:cxn>
              <a:cxn ang="0">
                <a:pos x="connsiteX1991" y="connsiteY1991"/>
              </a:cxn>
              <a:cxn ang="0">
                <a:pos x="connsiteX1992" y="connsiteY1992"/>
              </a:cxn>
              <a:cxn ang="0">
                <a:pos x="connsiteX1993" y="connsiteY1993"/>
              </a:cxn>
              <a:cxn ang="0">
                <a:pos x="connsiteX1994" y="connsiteY1994"/>
              </a:cxn>
              <a:cxn ang="0">
                <a:pos x="connsiteX1995" y="connsiteY1995"/>
              </a:cxn>
              <a:cxn ang="0">
                <a:pos x="connsiteX1996" y="connsiteY1996"/>
              </a:cxn>
              <a:cxn ang="0">
                <a:pos x="connsiteX1997" y="connsiteY1997"/>
              </a:cxn>
              <a:cxn ang="0">
                <a:pos x="connsiteX1998" y="connsiteY1998"/>
              </a:cxn>
              <a:cxn ang="0">
                <a:pos x="connsiteX1999" y="connsiteY1999"/>
              </a:cxn>
              <a:cxn ang="0">
                <a:pos x="connsiteX2000" y="connsiteY2000"/>
              </a:cxn>
              <a:cxn ang="0">
                <a:pos x="connsiteX2001" y="connsiteY2001"/>
              </a:cxn>
              <a:cxn ang="0">
                <a:pos x="connsiteX2002" y="connsiteY2002"/>
              </a:cxn>
              <a:cxn ang="0">
                <a:pos x="connsiteX2003" y="connsiteY2003"/>
              </a:cxn>
              <a:cxn ang="0">
                <a:pos x="connsiteX2004" y="connsiteY2004"/>
              </a:cxn>
              <a:cxn ang="0">
                <a:pos x="connsiteX2005" y="connsiteY2005"/>
              </a:cxn>
              <a:cxn ang="0">
                <a:pos x="connsiteX2006" y="connsiteY2006"/>
              </a:cxn>
              <a:cxn ang="0">
                <a:pos x="connsiteX2007" y="connsiteY2007"/>
              </a:cxn>
              <a:cxn ang="0">
                <a:pos x="connsiteX2008" y="connsiteY2008"/>
              </a:cxn>
              <a:cxn ang="0">
                <a:pos x="connsiteX2009" y="connsiteY2009"/>
              </a:cxn>
              <a:cxn ang="0">
                <a:pos x="connsiteX2010" y="connsiteY2010"/>
              </a:cxn>
              <a:cxn ang="0">
                <a:pos x="connsiteX2011" y="connsiteY2011"/>
              </a:cxn>
              <a:cxn ang="0">
                <a:pos x="connsiteX2012" y="connsiteY2012"/>
              </a:cxn>
              <a:cxn ang="0">
                <a:pos x="connsiteX2013" y="connsiteY2013"/>
              </a:cxn>
              <a:cxn ang="0">
                <a:pos x="connsiteX2014" y="connsiteY2014"/>
              </a:cxn>
              <a:cxn ang="0">
                <a:pos x="connsiteX2015" y="connsiteY2015"/>
              </a:cxn>
              <a:cxn ang="0">
                <a:pos x="connsiteX2016" y="connsiteY2016"/>
              </a:cxn>
              <a:cxn ang="0">
                <a:pos x="connsiteX2017" y="connsiteY2017"/>
              </a:cxn>
              <a:cxn ang="0">
                <a:pos x="connsiteX2018" y="connsiteY2018"/>
              </a:cxn>
              <a:cxn ang="0">
                <a:pos x="connsiteX2019" y="connsiteY2019"/>
              </a:cxn>
              <a:cxn ang="0">
                <a:pos x="connsiteX2020" y="connsiteY2020"/>
              </a:cxn>
              <a:cxn ang="0">
                <a:pos x="connsiteX2021" y="connsiteY2021"/>
              </a:cxn>
              <a:cxn ang="0">
                <a:pos x="connsiteX2022" y="connsiteY2022"/>
              </a:cxn>
              <a:cxn ang="0">
                <a:pos x="connsiteX2023" y="connsiteY2023"/>
              </a:cxn>
              <a:cxn ang="0">
                <a:pos x="connsiteX2024" y="connsiteY2024"/>
              </a:cxn>
              <a:cxn ang="0">
                <a:pos x="connsiteX2025" y="connsiteY2025"/>
              </a:cxn>
              <a:cxn ang="0">
                <a:pos x="connsiteX2026" y="connsiteY2026"/>
              </a:cxn>
              <a:cxn ang="0">
                <a:pos x="connsiteX2027" y="connsiteY2027"/>
              </a:cxn>
              <a:cxn ang="0">
                <a:pos x="connsiteX2028" y="connsiteY2028"/>
              </a:cxn>
              <a:cxn ang="0">
                <a:pos x="connsiteX2029" y="connsiteY2029"/>
              </a:cxn>
              <a:cxn ang="0">
                <a:pos x="connsiteX2030" y="connsiteY2030"/>
              </a:cxn>
              <a:cxn ang="0">
                <a:pos x="connsiteX2031" y="connsiteY2031"/>
              </a:cxn>
              <a:cxn ang="0">
                <a:pos x="connsiteX2032" y="connsiteY2032"/>
              </a:cxn>
              <a:cxn ang="0">
                <a:pos x="connsiteX2033" y="connsiteY2033"/>
              </a:cxn>
              <a:cxn ang="0">
                <a:pos x="connsiteX2034" y="connsiteY2034"/>
              </a:cxn>
              <a:cxn ang="0">
                <a:pos x="connsiteX2035" y="connsiteY2035"/>
              </a:cxn>
              <a:cxn ang="0">
                <a:pos x="connsiteX2036" y="connsiteY2036"/>
              </a:cxn>
              <a:cxn ang="0">
                <a:pos x="connsiteX2037" y="connsiteY2037"/>
              </a:cxn>
              <a:cxn ang="0">
                <a:pos x="connsiteX2038" y="connsiteY2038"/>
              </a:cxn>
              <a:cxn ang="0">
                <a:pos x="connsiteX2039" y="connsiteY2039"/>
              </a:cxn>
              <a:cxn ang="0">
                <a:pos x="connsiteX2040" y="connsiteY2040"/>
              </a:cxn>
              <a:cxn ang="0">
                <a:pos x="connsiteX2041" y="connsiteY2041"/>
              </a:cxn>
              <a:cxn ang="0">
                <a:pos x="connsiteX2042" y="connsiteY2042"/>
              </a:cxn>
              <a:cxn ang="0">
                <a:pos x="connsiteX2043" y="connsiteY2043"/>
              </a:cxn>
              <a:cxn ang="0">
                <a:pos x="connsiteX2044" y="connsiteY2044"/>
              </a:cxn>
              <a:cxn ang="0">
                <a:pos x="connsiteX2045" y="connsiteY2045"/>
              </a:cxn>
              <a:cxn ang="0">
                <a:pos x="connsiteX2046" y="connsiteY2046"/>
              </a:cxn>
              <a:cxn ang="0">
                <a:pos x="connsiteX2047" y="connsiteY2047"/>
              </a:cxn>
              <a:cxn ang="0">
                <a:pos x="connsiteX2048" y="connsiteY2048"/>
              </a:cxn>
              <a:cxn ang="0">
                <a:pos x="connsiteX2049" y="connsiteY2049"/>
              </a:cxn>
              <a:cxn ang="0">
                <a:pos x="connsiteX2050" y="connsiteY2050"/>
              </a:cxn>
              <a:cxn ang="0">
                <a:pos x="connsiteX2051" y="connsiteY2051"/>
              </a:cxn>
              <a:cxn ang="0">
                <a:pos x="connsiteX2052" y="connsiteY2052"/>
              </a:cxn>
              <a:cxn ang="0">
                <a:pos x="connsiteX2053" y="connsiteY2053"/>
              </a:cxn>
              <a:cxn ang="0">
                <a:pos x="connsiteX2054" y="connsiteY2054"/>
              </a:cxn>
              <a:cxn ang="0">
                <a:pos x="connsiteX2055" y="connsiteY2055"/>
              </a:cxn>
              <a:cxn ang="0">
                <a:pos x="connsiteX2056" y="connsiteY2056"/>
              </a:cxn>
              <a:cxn ang="0">
                <a:pos x="connsiteX2057" y="connsiteY2057"/>
              </a:cxn>
              <a:cxn ang="0">
                <a:pos x="connsiteX2058" y="connsiteY2058"/>
              </a:cxn>
              <a:cxn ang="0">
                <a:pos x="connsiteX2059" y="connsiteY2059"/>
              </a:cxn>
              <a:cxn ang="0">
                <a:pos x="connsiteX2060" y="connsiteY2060"/>
              </a:cxn>
              <a:cxn ang="0">
                <a:pos x="connsiteX2061" y="connsiteY2061"/>
              </a:cxn>
              <a:cxn ang="0">
                <a:pos x="connsiteX2062" y="connsiteY2062"/>
              </a:cxn>
              <a:cxn ang="0">
                <a:pos x="connsiteX2063" y="connsiteY2063"/>
              </a:cxn>
              <a:cxn ang="0">
                <a:pos x="connsiteX2064" y="connsiteY2064"/>
              </a:cxn>
              <a:cxn ang="0">
                <a:pos x="connsiteX2065" y="connsiteY2065"/>
              </a:cxn>
              <a:cxn ang="0">
                <a:pos x="connsiteX2066" y="connsiteY2066"/>
              </a:cxn>
              <a:cxn ang="0">
                <a:pos x="connsiteX2067" y="connsiteY2067"/>
              </a:cxn>
              <a:cxn ang="0">
                <a:pos x="connsiteX2068" y="connsiteY2068"/>
              </a:cxn>
              <a:cxn ang="0">
                <a:pos x="connsiteX2069" y="connsiteY2069"/>
              </a:cxn>
              <a:cxn ang="0">
                <a:pos x="connsiteX2070" y="connsiteY2070"/>
              </a:cxn>
              <a:cxn ang="0">
                <a:pos x="connsiteX2071" y="connsiteY2071"/>
              </a:cxn>
              <a:cxn ang="0">
                <a:pos x="connsiteX2072" y="connsiteY2072"/>
              </a:cxn>
              <a:cxn ang="0">
                <a:pos x="connsiteX2073" y="connsiteY2073"/>
              </a:cxn>
              <a:cxn ang="0">
                <a:pos x="connsiteX2074" y="connsiteY2074"/>
              </a:cxn>
              <a:cxn ang="0">
                <a:pos x="connsiteX2075" y="connsiteY2075"/>
              </a:cxn>
              <a:cxn ang="0">
                <a:pos x="connsiteX2076" y="connsiteY2076"/>
              </a:cxn>
              <a:cxn ang="0">
                <a:pos x="connsiteX2077" y="connsiteY2077"/>
              </a:cxn>
              <a:cxn ang="0">
                <a:pos x="connsiteX2078" y="connsiteY2078"/>
              </a:cxn>
              <a:cxn ang="0">
                <a:pos x="connsiteX2079" y="connsiteY2079"/>
              </a:cxn>
              <a:cxn ang="0">
                <a:pos x="connsiteX2080" y="connsiteY2080"/>
              </a:cxn>
              <a:cxn ang="0">
                <a:pos x="connsiteX2081" y="connsiteY2081"/>
              </a:cxn>
              <a:cxn ang="0">
                <a:pos x="connsiteX2082" y="connsiteY2082"/>
              </a:cxn>
              <a:cxn ang="0">
                <a:pos x="connsiteX2083" y="connsiteY2083"/>
              </a:cxn>
              <a:cxn ang="0">
                <a:pos x="connsiteX2084" y="connsiteY2084"/>
              </a:cxn>
              <a:cxn ang="0">
                <a:pos x="connsiteX2085" y="connsiteY2085"/>
              </a:cxn>
              <a:cxn ang="0">
                <a:pos x="connsiteX2086" y="connsiteY2086"/>
              </a:cxn>
              <a:cxn ang="0">
                <a:pos x="connsiteX2087" y="connsiteY2087"/>
              </a:cxn>
              <a:cxn ang="0">
                <a:pos x="connsiteX2088" y="connsiteY2088"/>
              </a:cxn>
              <a:cxn ang="0">
                <a:pos x="connsiteX2089" y="connsiteY2089"/>
              </a:cxn>
              <a:cxn ang="0">
                <a:pos x="connsiteX2090" y="connsiteY2090"/>
              </a:cxn>
              <a:cxn ang="0">
                <a:pos x="connsiteX2091" y="connsiteY2091"/>
              </a:cxn>
              <a:cxn ang="0">
                <a:pos x="connsiteX2092" y="connsiteY2092"/>
              </a:cxn>
              <a:cxn ang="0">
                <a:pos x="connsiteX2093" y="connsiteY2093"/>
              </a:cxn>
              <a:cxn ang="0">
                <a:pos x="connsiteX2094" y="connsiteY2094"/>
              </a:cxn>
              <a:cxn ang="0">
                <a:pos x="connsiteX2095" y="connsiteY2095"/>
              </a:cxn>
              <a:cxn ang="0">
                <a:pos x="connsiteX2096" y="connsiteY2096"/>
              </a:cxn>
              <a:cxn ang="0">
                <a:pos x="connsiteX2097" y="connsiteY2097"/>
              </a:cxn>
              <a:cxn ang="0">
                <a:pos x="connsiteX2098" y="connsiteY2098"/>
              </a:cxn>
              <a:cxn ang="0">
                <a:pos x="connsiteX2099" y="connsiteY2099"/>
              </a:cxn>
              <a:cxn ang="0">
                <a:pos x="connsiteX2100" y="connsiteY2100"/>
              </a:cxn>
              <a:cxn ang="0">
                <a:pos x="connsiteX2101" y="connsiteY2101"/>
              </a:cxn>
              <a:cxn ang="0">
                <a:pos x="connsiteX2102" y="connsiteY2102"/>
              </a:cxn>
              <a:cxn ang="0">
                <a:pos x="connsiteX2103" y="connsiteY2103"/>
              </a:cxn>
              <a:cxn ang="0">
                <a:pos x="connsiteX2104" y="connsiteY2104"/>
              </a:cxn>
              <a:cxn ang="0">
                <a:pos x="connsiteX2105" y="connsiteY2105"/>
              </a:cxn>
              <a:cxn ang="0">
                <a:pos x="connsiteX2106" y="connsiteY2106"/>
              </a:cxn>
              <a:cxn ang="0">
                <a:pos x="connsiteX2107" y="connsiteY2107"/>
              </a:cxn>
              <a:cxn ang="0">
                <a:pos x="connsiteX2108" y="connsiteY2108"/>
              </a:cxn>
              <a:cxn ang="0">
                <a:pos x="connsiteX2109" y="connsiteY2109"/>
              </a:cxn>
              <a:cxn ang="0">
                <a:pos x="connsiteX2110" y="connsiteY2110"/>
              </a:cxn>
              <a:cxn ang="0">
                <a:pos x="connsiteX2111" y="connsiteY2111"/>
              </a:cxn>
              <a:cxn ang="0">
                <a:pos x="connsiteX2112" y="connsiteY2112"/>
              </a:cxn>
              <a:cxn ang="0">
                <a:pos x="connsiteX2113" y="connsiteY2113"/>
              </a:cxn>
              <a:cxn ang="0">
                <a:pos x="connsiteX2114" y="connsiteY2114"/>
              </a:cxn>
              <a:cxn ang="0">
                <a:pos x="connsiteX2115" y="connsiteY2115"/>
              </a:cxn>
              <a:cxn ang="0">
                <a:pos x="connsiteX2116" y="connsiteY2116"/>
              </a:cxn>
              <a:cxn ang="0">
                <a:pos x="connsiteX2117" y="connsiteY2117"/>
              </a:cxn>
              <a:cxn ang="0">
                <a:pos x="connsiteX2118" y="connsiteY2118"/>
              </a:cxn>
              <a:cxn ang="0">
                <a:pos x="connsiteX2119" y="connsiteY2119"/>
              </a:cxn>
              <a:cxn ang="0">
                <a:pos x="connsiteX2120" y="connsiteY2120"/>
              </a:cxn>
              <a:cxn ang="0">
                <a:pos x="connsiteX2121" y="connsiteY2121"/>
              </a:cxn>
              <a:cxn ang="0">
                <a:pos x="connsiteX2122" y="connsiteY2122"/>
              </a:cxn>
              <a:cxn ang="0">
                <a:pos x="connsiteX2123" y="connsiteY2123"/>
              </a:cxn>
              <a:cxn ang="0">
                <a:pos x="connsiteX2124" y="connsiteY2124"/>
              </a:cxn>
              <a:cxn ang="0">
                <a:pos x="connsiteX2125" y="connsiteY2125"/>
              </a:cxn>
              <a:cxn ang="0">
                <a:pos x="connsiteX2126" y="connsiteY2126"/>
              </a:cxn>
              <a:cxn ang="0">
                <a:pos x="connsiteX2127" y="connsiteY2127"/>
              </a:cxn>
              <a:cxn ang="0">
                <a:pos x="connsiteX2128" y="connsiteY2128"/>
              </a:cxn>
              <a:cxn ang="0">
                <a:pos x="connsiteX2129" y="connsiteY2129"/>
              </a:cxn>
              <a:cxn ang="0">
                <a:pos x="connsiteX2130" y="connsiteY2130"/>
              </a:cxn>
              <a:cxn ang="0">
                <a:pos x="connsiteX2131" y="connsiteY2131"/>
              </a:cxn>
              <a:cxn ang="0">
                <a:pos x="connsiteX2132" y="connsiteY2132"/>
              </a:cxn>
              <a:cxn ang="0">
                <a:pos x="connsiteX2133" y="connsiteY2133"/>
              </a:cxn>
              <a:cxn ang="0">
                <a:pos x="connsiteX2134" y="connsiteY2134"/>
              </a:cxn>
              <a:cxn ang="0">
                <a:pos x="connsiteX2135" y="connsiteY2135"/>
              </a:cxn>
              <a:cxn ang="0">
                <a:pos x="connsiteX2136" y="connsiteY2136"/>
              </a:cxn>
              <a:cxn ang="0">
                <a:pos x="connsiteX2137" y="connsiteY2137"/>
              </a:cxn>
              <a:cxn ang="0">
                <a:pos x="connsiteX2138" y="connsiteY2138"/>
              </a:cxn>
              <a:cxn ang="0">
                <a:pos x="connsiteX2139" y="connsiteY2139"/>
              </a:cxn>
              <a:cxn ang="0">
                <a:pos x="connsiteX2140" y="connsiteY2140"/>
              </a:cxn>
              <a:cxn ang="0">
                <a:pos x="connsiteX2141" y="connsiteY2141"/>
              </a:cxn>
              <a:cxn ang="0">
                <a:pos x="connsiteX2142" y="connsiteY2142"/>
              </a:cxn>
              <a:cxn ang="0">
                <a:pos x="connsiteX2143" y="connsiteY2143"/>
              </a:cxn>
              <a:cxn ang="0">
                <a:pos x="connsiteX2144" y="connsiteY2144"/>
              </a:cxn>
              <a:cxn ang="0">
                <a:pos x="connsiteX2145" y="connsiteY2145"/>
              </a:cxn>
              <a:cxn ang="0">
                <a:pos x="connsiteX2146" y="connsiteY2146"/>
              </a:cxn>
              <a:cxn ang="0">
                <a:pos x="connsiteX2147" y="connsiteY2147"/>
              </a:cxn>
              <a:cxn ang="0">
                <a:pos x="connsiteX2148" y="connsiteY2148"/>
              </a:cxn>
              <a:cxn ang="0">
                <a:pos x="connsiteX2149" y="connsiteY2149"/>
              </a:cxn>
              <a:cxn ang="0">
                <a:pos x="connsiteX2150" y="connsiteY2150"/>
              </a:cxn>
              <a:cxn ang="0">
                <a:pos x="connsiteX2151" y="connsiteY2151"/>
              </a:cxn>
              <a:cxn ang="0">
                <a:pos x="connsiteX2152" y="connsiteY2152"/>
              </a:cxn>
              <a:cxn ang="0">
                <a:pos x="connsiteX2153" y="connsiteY2153"/>
              </a:cxn>
              <a:cxn ang="0">
                <a:pos x="connsiteX2154" y="connsiteY2154"/>
              </a:cxn>
              <a:cxn ang="0">
                <a:pos x="connsiteX2155" y="connsiteY2155"/>
              </a:cxn>
              <a:cxn ang="0">
                <a:pos x="connsiteX2156" y="connsiteY2156"/>
              </a:cxn>
              <a:cxn ang="0">
                <a:pos x="connsiteX2157" y="connsiteY2157"/>
              </a:cxn>
              <a:cxn ang="0">
                <a:pos x="connsiteX2158" y="connsiteY2158"/>
              </a:cxn>
              <a:cxn ang="0">
                <a:pos x="connsiteX2159" y="connsiteY2159"/>
              </a:cxn>
              <a:cxn ang="0">
                <a:pos x="connsiteX2160" y="connsiteY2160"/>
              </a:cxn>
              <a:cxn ang="0">
                <a:pos x="connsiteX2161" y="connsiteY2161"/>
              </a:cxn>
              <a:cxn ang="0">
                <a:pos x="connsiteX2162" y="connsiteY2162"/>
              </a:cxn>
              <a:cxn ang="0">
                <a:pos x="connsiteX2163" y="connsiteY2163"/>
              </a:cxn>
              <a:cxn ang="0">
                <a:pos x="connsiteX2164" y="connsiteY2164"/>
              </a:cxn>
              <a:cxn ang="0">
                <a:pos x="connsiteX2165" y="connsiteY2165"/>
              </a:cxn>
              <a:cxn ang="0">
                <a:pos x="connsiteX2166" y="connsiteY2166"/>
              </a:cxn>
              <a:cxn ang="0">
                <a:pos x="connsiteX2167" y="connsiteY2167"/>
              </a:cxn>
              <a:cxn ang="0">
                <a:pos x="connsiteX2168" y="connsiteY2168"/>
              </a:cxn>
              <a:cxn ang="0">
                <a:pos x="connsiteX2169" y="connsiteY2169"/>
              </a:cxn>
              <a:cxn ang="0">
                <a:pos x="connsiteX2170" y="connsiteY2170"/>
              </a:cxn>
              <a:cxn ang="0">
                <a:pos x="connsiteX2171" y="connsiteY2171"/>
              </a:cxn>
              <a:cxn ang="0">
                <a:pos x="connsiteX2172" y="connsiteY2172"/>
              </a:cxn>
              <a:cxn ang="0">
                <a:pos x="connsiteX2173" y="connsiteY2173"/>
              </a:cxn>
              <a:cxn ang="0">
                <a:pos x="connsiteX2174" y="connsiteY2174"/>
              </a:cxn>
              <a:cxn ang="0">
                <a:pos x="connsiteX2175" y="connsiteY2175"/>
              </a:cxn>
              <a:cxn ang="0">
                <a:pos x="connsiteX2176" y="connsiteY2176"/>
              </a:cxn>
              <a:cxn ang="0">
                <a:pos x="connsiteX2177" y="connsiteY2177"/>
              </a:cxn>
              <a:cxn ang="0">
                <a:pos x="connsiteX2178" y="connsiteY2178"/>
              </a:cxn>
              <a:cxn ang="0">
                <a:pos x="connsiteX2179" y="connsiteY2179"/>
              </a:cxn>
              <a:cxn ang="0">
                <a:pos x="connsiteX2180" y="connsiteY2180"/>
              </a:cxn>
              <a:cxn ang="0">
                <a:pos x="connsiteX2181" y="connsiteY2181"/>
              </a:cxn>
              <a:cxn ang="0">
                <a:pos x="connsiteX2182" y="connsiteY2182"/>
              </a:cxn>
              <a:cxn ang="0">
                <a:pos x="connsiteX2183" y="connsiteY2183"/>
              </a:cxn>
              <a:cxn ang="0">
                <a:pos x="connsiteX2184" y="connsiteY2184"/>
              </a:cxn>
              <a:cxn ang="0">
                <a:pos x="connsiteX2185" y="connsiteY2185"/>
              </a:cxn>
              <a:cxn ang="0">
                <a:pos x="connsiteX2186" y="connsiteY2186"/>
              </a:cxn>
              <a:cxn ang="0">
                <a:pos x="connsiteX2187" y="connsiteY2187"/>
              </a:cxn>
              <a:cxn ang="0">
                <a:pos x="connsiteX2188" y="connsiteY2188"/>
              </a:cxn>
              <a:cxn ang="0">
                <a:pos x="connsiteX2189" y="connsiteY2189"/>
              </a:cxn>
              <a:cxn ang="0">
                <a:pos x="connsiteX2190" y="connsiteY2190"/>
              </a:cxn>
              <a:cxn ang="0">
                <a:pos x="connsiteX2191" y="connsiteY2191"/>
              </a:cxn>
              <a:cxn ang="0">
                <a:pos x="connsiteX2192" y="connsiteY2192"/>
              </a:cxn>
              <a:cxn ang="0">
                <a:pos x="connsiteX2193" y="connsiteY2193"/>
              </a:cxn>
              <a:cxn ang="0">
                <a:pos x="connsiteX2194" y="connsiteY2194"/>
              </a:cxn>
              <a:cxn ang="0">
                <a:pos x="connsiteX2195" y="connsiteY2195"/>
              </a:cxn>
              <a:cxn ang="0">
                <a:pos x="connsiteX2196" y="connsiteY2196"/>
              </a:cxn>
              <a:cxn ang="0">
                <a:pos x="connsiteX2197" y="connsiteY2197"/>
              </a:cxn>
              <a:cxn ang="0">
                <a:pos x="connsiteX2198" y="connsiteY2198"/>
              </a:cxn>
              <a:cxn ang="0">
                <a:pos x="connsiteX2199" y="connsiteY2199"/>
              </a:cxn>
              <a:cxn ang="0">
                <a:pos x="connsiteX2200" y="connsiteY2200"/>
              </a:cxn>
              <a:cxn ang="0">
                <a:pos x="connsiteX2201" y="connsiteY2201"/>
              </a:cxn>
              <a:cxn ang="0">
                <a:pos x="connsiteX2202" y="connsiteY2202"/>
              </a:cxn>
              <a:cxn ang="0">
                <a:pos x="connsiteX2203" y="connsiteY2203"/>
              </a:cxn>
              <a:cxn ang="0">
                <a:pos x="connsiteX2204" y="connsiteY2204"/>
              </a:cxn>
              <a:cxn ang="0">
                <a:pos x="connsiteX2205" y="connsiteY2205"/>
              </a:cxn>
              <a:cxn ang="0">
                <a:pos x="connsiteX2206" y="connsiteY2206"/>
              </a:cxn>
              <a:cxn ang="0">
                <a:pos x="connsiteX2207" y="connsiteY2207"/>
              </a:cxn>
              <a:cxn ang="0">
                <a:pos x="connsiteX2208" y="connsiteY2208"/>
              </a:cxn>
              <a:cxn ang="0">
                <a:pos x="connsiteX2209" y="connsiteY2209"/>
              </a:cxn>
              <a:cxn ang="0">
                <a:pos x="connsiteX2210" y="connsiteY2210"/>
              </a:cxn>
              <a:cxn ang="0">
                <a:pos x="connsiteX2211" y="connsiteY2211"/>
              </a:cxn>
              <a:cxn ang="0">
                <a:pos x="connsiteX2212" y="connsiteY2212"/>
              </a:cxn>
              <a:cxn ang="0">
                <a:pos x="connsiteX2213" y="connsiteY2213"/>
              </a:cxn>
              <a:cxn ang="0">
                <a:pos x="connsiteX2214" y="connsiteY2214"/>
              </a:cxn>
              <a:cxn ang="0">
                <a:pos x="connsiteX2215" y="connsiteY2215"/>
              </a:cxn>
              <a:cxn ang="0">
                <a:pos x="connsiteX2216" y="connsiteY2216"/>
              </a:cxn>
              <a:cxn ang="0">
                <a:pos x="connsiteX2217" y="connsiteY2217"/>
              </a:cxn>
              <a:cxn ang="0">
                <a:pos x="connsiteX2218" y="connsiteY2218"/>
              </a:cxn>
              <a:cxn ang="0">
                <a:pos x="connsiteX2219" y="connsiteY2219"/>
              </a:cxn>
              <a:cxn ang="0">
                <a:pos x="connsiteX2220" y="connsiteY2220"/>
              </a:cxn>
              <a:cxn ang="0">
                <a:pos x="connsiteX2221" y="connsiteY2221"/>
              </a:cxn>
              <a:cxn ang="0">
                <a:pos x="connsiteX2222" y="connsiteY2222"/>
              </a:cxn>
              <a:cxn ang="0">
                <a:pos x="connsiteX2223" y="connsiteY2223"/>
              </a:cxn>
              <a:cxn ang="0">
                <a:pos x="connsiteX2224" y="connsiteY2224"/>
              </a:cxn>
              <a:cxn ang="0">
                <a:pos x="connsiteX2225" y="connsiteY2225"/>
              </a:cxn>
              <a:cxn ang="0">
                <a:pos x="connsiteX2226" y="connsiteY2226"/>
              </a:cxn>
              <a:cxn ang="0">
                <a:pos x="connsiteX2227" y="connsiteY2227"/>
              </a:cxn>
              <a:cxn ang="0">
                <a:pos x="connsiteX2228" y="connsiteY2228"/>
              </a:cxn>
              <a:cxn ang="0">
                <a:pos x="connsiteX2229" y="connsiteY2229"/>
              </a:cxn>
              <a:cxn ang="0">
                <a:pos x="connsiteX2230" y="connsiteY2230"/>
              </a:cxn>
              <a:cxn ang="0">
                <a:pos x="connsiteX2231" y="connsiteY2231"/>
              </a:cxn>
              <a:cxn ang="0">
                <a:pos x="connsiteX2232" y="connsiteY2232"/>
              </a:cxn>
              <a:cxn ang="0">
                <a:pos x="connsiteX2233" y="connsiteY2233"/>
              </a:cxn>
              <a:cxn ang="0">
                <a:pos x="connsiteX2234" y="connsiteY2234"/>
              </a:cxn>
              <a:cxn ang="0">
                <a:pos x="connsiteX2235" y="connsiteY2235"/>
              </a:cxn>
              <a:cxn ang="0">
                <a:pos x="connsiteX2236" y="connsiteY2236"/>
              </a:cxn>
              <a:cxn ang="0">
                <a:pos x="connsiteX2237" y="connsiteY2237"/>
              </a:cxn>
              <a:cxn ang="0">
                <a:pos x="connsiteX2238" y="connsiteY2238"/>
              </a:cxn>
              <a:cxn ang="0">
                <a:pos x="connsiteX2239" y="connsiteY2239"/>
              </a:cxn>
              <a:cxn ang="0">
                <a:pos x="connsiteX2240" y="connsiteY2240"/>
              </a:cxn>
              <a:cxn ang="0">
                <a:pos x="connsiteX2241" y="connsiteY2241"/>
              </a:cxn>
              <a:cxn ang="0">
                <a:pos x="connsiteX2242" y="connsiteY2242"/>
              </a:cxn>
              <a:cxn ang="0">
                <a:pos x="connsiteX2243" y="connsiteY2243"/>
              </a:cxn>
              <a:cxn ang="0">
                <a:pos x="connsiteX2244" y="connsiteY2244"/>
              </a:cxn>
              <a:cxn ang="0">
                <a:pos x="connsiteX2245" y="connsiteY2245"/>
              </a:cxn>
              <a:cxn ang="0">
                <a:pos x="connsiteX2246" y="connsiteY2246"/>
              </a:cxn>
              <a:cxn ang="0">
                <a:pos x="connsiteX2247" y="connsiteY2247"/>
              </a:cxn>
              <a:cxn ang="0">
                <a:pos x="connsiteX2248" y="connsiteY2248"/>
              </a:cxn>
              <a:cxn ang="0">
                <a:pos x="connsiteX2249" y="connsiteY2249"/>
              </a:cxn>
              <a:cxn ang="0">
                <a:pos x="connsiteX2250" y="connsiteY2250"/>
              </a:cxn>
              <a:cxn ang="0">
                <a:pos x="connsiteX2251" y="connsiteY2251"/>
              </a:cxn>
              <a:cxn ang="0">
                <a:pos x="connsiteX2252" y="connsiteY2252"/>
              </a:cxn>
              <a:cxn ang="0">
                <a:pos x="connsiteX2253" y="connsiteY2253"/>
              </a:cxn>
              <a:cxn ang="0">
                <a:pos x="connsiteX2254" y="connsiteY2254"/>
              </a:cxn>
              <a:cxn ang="0">
                <a:pos x="connsiteX2255" y="connsiteY2255"/>
              </a:cxn>
              <a:cxn ang="0">
                <a:pos x="connsiteX2256" y="connsiteY2256"/>
              </a:cxn>
              <a:cxn ang="0">
                <a:pos x="connsiteX2257" y="connsiteY2257"/>
              </a:cxn>
              <a:cxn ang="0">
                <a:pos x="connsiteX2258" y="connsiteY2258"/>
              </a:cxn>
              <a:cxn ang="0">
                <a:pos x="connsiteX2259" y="connsiteY2259"/>
              </a:cxn>
              <a:cxn ang="0">
                <a:pos x="connsiteX2260" y="connsiteY2260"/>
              </a:cxn>
              <a:cxn ang="0">
                <a:pos x="connsiteX2261" y="connsiteY2261"/>
              </a:cxn>
              <a:cxn ang="0">
                <a:pos x="connsiteX2262" y="connsiteY2262"/>
              </a:cxn>
              <a:cxn ang="0">
                <a:pos x="connsiteX2263" y="connsiteY2263"/>
              </a:cxn>
              <a:cxn ang="0">
                <a:pos x="connsiteX2264" y="connsiteY2264"/>
              </a:cxn>
              <a:cxn ang="0">
                <a:pos x="connsiteX2265" y="connsiteY2265"/>
              </a:cxn>
              <a:cxn ang="0">
                <a:pos x="connsiteX2266" y="connsiteY2266"/>
              </a:cxn>
              <a:cxn ang="0">
                <a:pos x="connsiteX2267" y="connsiteY2267"/>
              </a:cxn>
              <a:cxn ang="0">
                <a:pos x="connsiteX2268" y="connsiteY2268"/>
              </a:cxn>
              <a:cxn ang="0">
                <a:pos x="connsiteX2269" y="connsiteY2269"/>
              </a:cxn>
              <a:cxn ang="0">
                <a:pos x="connsiteX2270" y="connsiteY2270"/>
              </a:cxn>
              <a:cxn ang="0">
                <a:pos x="connsiteX2271" y="connsiteY2271"/>
              </a:cxn>
              <a:cxn ang="0">
                <a:pos x="connsiteX2272" y="connsiteY2272"/>
              </a:cxn>
              <a:cxn ang="0">
                <a:pos x="connsiteX2273" y="connsiteY2273"/>
              </a:cxn>
              <a:cxn ang="0">
                <a:pos x="connsiteX2274" y="connsiteY2274"/>
              </a:cxn>
              <a:cxn ang="0">
                <a:pos x="connsiteX2275" y="connsiteY2275"/>
              </a:cxn>
              <a:cxn ang="0">
                <a:pos x="connsiteX2276" y="connsiteY2276"/>
              </a:cxn>
              <a:cxn ang="0">
                <a:pos x="connsiteX2277" y="connsiteY2277"/>
              </a:cxn>
              <a:cxn ang="0">
                <a:pos x="connsiteX2278" y="connsiteY2278"/>
              </a:cxn>
              <a:cxn ang="0">
                <a:pos x="connsiteX2279" y="connsiteY2279"/>
              </a:cxn>
              <a:cxn ang="0">
                <a:pos x="connsiteX2280" y="connsiteY2280"/>
              </a:cxn>
              <a:cxn ang="0">
                <a:pos x="connsiteX2281" y="connsiteY2281"/>
              </a:cxn>
              <a:cxn ang="0">
                <a:pos x="connsiteX2282" y="connsiteY2282"/>
              </a:cxn>
              <a:cxn ang="0">
                <a:pos x="connsiteX2283" y="connsiteY2283"/>
              </a:cxn>
              <a:cxn ang="0">
                <a:pos x="connsiteX2284" y="connsiteY2284"/>
              </a:cxn>
              <a:cxn ang="0">
                <a:pos x="connsiteX2285" y="connsiteY2285"/>
              </a:cxn>
              <a:cxn ang="0">
                <a:pos x="connsiteX2286" y="connsiteY2286"/>
              </a:cxn>
              <a:cxn ang="0">
                <a:pos x="connsiteX2287" y="connsiteY2287"/>
              </a:cxn>
              <a:cxn ang="0">
                <a:pos x="connsiteX2288" y="connsiteY2288"/>
              </a:cxn>
              <a:cxn ang="0">
                <a:pos x="connsiteX2289" y="connsiteY2289"/>
              </a:cxn>
              <a:cxn ang="0">
                <a:pos x="connsiteX2290" y="connsiteY2290"/>
              </a:cxn>
              <a:cxn ang="0">
                <a:pos x="connsiteX2291" y="connsiteY2291"/>
              </a:cxn>
              <a:cxn ang="0">
                <a:pos x="connsiteX2292" y="connsiteY2292"/>
              </a:cxn>
              <a:cxn ang="0">
                <a:pos x="connsiteX2293" y="connsiteY2293"/>
              </a:cxn>
              <a:cxn ang="0">
                <a:pos x="connsiteX2294" y="connsiteY2294"/>
              </a:cxn>
              <a:cxn ang="0">
                <a:pos x="connsiteX2295" y="connsiteY2295"/>
              </a:cxn>
              <a:cxn ang="0">
                <a:pos x="connsiteX2296" y="connsiteY2296"/>
              </a:cxn>
              <a:cxn ang="0">
                <a:pos x="connsiteX2297" y="connsiteY2297"/>
              </a:cxn>
              <a:cxn ang="0">
                <a:pos x="connsiteX2298" y="connsiteY2298"/>
              </a:cxn>
              <a:cxn ang="0">
                <a:pos x="connsiteX2299" y="connsiteY2299"/>
              </a:cxn>
              <a:cxn ang="0">
                <a:pos x="connsiteX2300" y="connsiteY2300"/>
              </a:cxn>
              <a:cxn ang="0">
                <a:pos x="connsiteX2301" y="connsiteY2301"/>
              </a:cxn>
              <a:cxn ang="0">
                <a:pos x="connsiteX2302" y="connsiteY2302"/>
              </a:cxn>
              <a:cxn ang="0">
                <a:pos x="connsiteX2303" y="connsiteY2303"/>
              </a:cxn>
              <a:cxn ang="0">
                <a:pos x="connsiteX2304" y="connsiteY2304"/>
              </a:cxn>
              <a:cxn ang="0">
                <a:pos x="connsiteX2305" y="connsiteY2305"/>
              </a:cxn>
              <a:cxn ang="0">
                <a:pos x="connsiteX2306" y="connsiteY2306"/>
              </a:cxn>
              <a:cxn ang="0">
                <a:pos x="connsiteX2307" y="connsiteY2307"/>
              </a:cxn>
              <a:cxn ang="0">
                <a:pos x="connsiteX2308" y="connsiteY2308"/>
              </a:cxn>
              <a:cxn ang="0">
                <a:pos x="connsiteX2309" y="connsiteY2309"/>
              </a:cxn>
              <a:cxn ang="0">
                <a:pos x="connsiteX2310" y="connsiteY2310"/>
              </a:cxn>
              <a:cxn ang="0">
                <a:pos x="connsiteX2311" y="connsiteY2311"/>
              </a:cxn>
              <a:cxn ang="0">
                <a:pos x="connsiteX2312" y="connsiteY2312"/>
              </a:cxn>
              <a:cxn ang="0">
                <a:pos x="connsiteX2313" y="connsiteY2313"/>
              </a:cxn>
              <a:cxn ang="0">
                <a:pos x="connsiteX2314" y="connsiteY2314"/>
              </a:cxn>
              <a:cxn ang="0">
                <a:pos x="connsiteX2315" y="connsiteY2315"/>
              </a:cxn>
              <a:cxn ang="0">
                <a:pos x="connsiteX2316" y="connsiteY2316"/>
              </a:cxn>
              <a:cxn ang="0">
                <a:pos x="connsiteX2317" y="connsiteY2317"/>
              </a:cxn>
              <a:cxn ang="0">
                <a:pos x="connsiteX2318" y="connsiteY2318"/>
              </a:cxn>
              <a:cxn ang="0">
                <a:pos x="connsiteX2319" y="connsiteY2319"/>
              </a:cxn>
              <a:cxn ang="0">
                <a:pos x="connsiteX2320" y="connsiteY2320"/>
              </a:cxn>
              <a:cxn ang="0">
                <a:pos x="connsiteX2321" y="connsiteY2321"/>
              </a:cxn>
              <a:cxn ang="0">
                <a:pos x="connsiteX2322" y="connsiteY2322"/>
              </a:cxn>
              <a:cxn ang="0">
                <a:pos x="connsiteX2323" y="connsiteY2323"/>
              </a:cxn>
              <a:cxn ang="0">
                <a:pos x="connsiteX2324" y="connsiteY2324"/>
              </a:cxn>
              <a:cxn ang="0">
                <a:pos x="connsiteX2325" y="connsiteY2325"/>
              </a:cxn>
              <a:cxn ang="0">
                <a:pos x="connsiteX2326" y="connsiteY2326"/>
              </a:cxn>
              <a:cxn ang="0">
                <a:pos x="connsiteX2327" y="connsiteY2327"/>
              </a:cxn>
              <a:cxn ang="0">
                <a:pos x="connsiteX2328" y="connsiteY2328"/>
              </a:cxn>
              <a:cxn ang="0">
                <a:pos x="connsiteX2329" y="connsiteY2329"/>
              </a:cxn>
              <a:cxn ang="0">
                <a:pos x="connsiteX2330" y="connsiteY2330"/>
              </a:cxn>
              <a:cxn ang="0">
                <a:pos x="connsiteX2331" y="connsiteY2331"/>
              </a:cxn>
              <a:cxn ang="0">
                <a:pos x="connsiteX2332" y="connsiteY2332"/>
              </a:cxn>
              <a:cxn ang="0">
                <a:pos x="connsiteX2333" y="connsiteY2333"/>
              </a:cxn>
              <a:cxn ang="0">
                <a:pos x="connsiteX2334" y="connsiteY2334"/>
              </a:cxn>
              <a:cxn ang="0">
                <a:pos x="connsiteX2335" y="connsiteY2335"/>
              </a:cxn>
              <a:cxn ang="0">
                <a:pos x="connsiteX2336" y="connsiteY2336"/>
              </a:cxn>
              <a:cxn ang="0">
                <a:pos x="connsiteX2337" y="connsiteY2337"/>
              </a:cxn>
              <a:cxn ang="0">
                <a:pos x="connsiteX2338" y="connsiteY2338"/>
              </a:cxn>
              <a:cxn ang="0">
                <a:pos x="connsiteX2339" y="connsiteY2339"/>
              </a:cxn>
              <a:cxn ang="0">
                <a:pos x="connsiteX2340" y="connsiteY2340"/>
              </a:cxn>
              <a:cxn ang="0">
                <a:pos x="connsiteX2341" y="connsiteY2341"/>
              </a:cxn>
              <a:cxn ang="0">
                <a:pos x="connsiteX2342" y="connsiteY2342"/>
              </a:cxn>
              <a:cxn ang="0">
                <a:pos x="connsiteX2343" y="connsiteY2343"/>
              </a:cxn>
              <a:cxn ang="0">
                <a:pos x="connsiteX2344" y="connsiteY2344"/>
              </a:cxn>
              <a:cxn ang="0">
                <a:pos x="connsiteX2345" y="connsiteY2345"/>
              </a:cxn>
              <a:cxn ang="0">
                <a:pos x="connsiteX2346" y="connsiteY2346"/>
              </a:cxn>
              <a:cxn ang="0">
                <a:pos x="connsiteX2347" y="connsiteY2347"/>
              </a:cxn>
              <a:cxn ang="0">
                <a:pos x="connsiteX2348" y="connsiteY2348"/>
              </a:cxn>
              <a:cxn ang="0">
                <a:pos x="connsiteX2349" y="connsiteY2349"/>
              </a:cxn>
              <a:cxn ang="0">
                <a:pos x="connsiteX2350" y="connsiteY2350"/>
              </a:cxn>
              <a:cxn ang="0">
                <a:pos x="connsiteX2351" y="connsiteY2351"/>
              </a:cxn>
              <a:cxn ang="0">
                <a:pos x="connsiteX2352" y="connsiteY2352"/>
              </a:cxn>
              <a:cxn ang="0">
                <a:pos x="connsiteX2353" y="connsiteY2353"/>
              </a:cxn>
              <a:cxn ang="0">
                <a:pos x="connsiteX2354" y="connsiteY2354"/>
              </a:cxn>
              <a:cxn ang="0">
                <a:pos x="connsiteX2355" y="connsiteY2355"/>
              </a:cxn>
              <a:cxn ang="0">
                <a:pos x="connsiteX2356" y="connsiteY2356"/>
              </a:cxn>
              <a:cxn ang="0">
                <a:pos x="connsiteX2357" y="connsiteY2357"/>
              </a:cxn>
              <a:cxn ang="0">
                <a:pos x="connsiteX2358" y="connsiteY2358"/>
              </a:cxn>
              <a:cxn ang="0">
                <a:pos x="connsiteX2359" y="connsiteY2359"/>
              </a:cxn>
              <a:cxn ang="0">
                <a:pos x="connsiteX2360" y="connsiteY2360"/>
              </a:cxn>
              <a:cxn ang="0">
                <a:pos x="connsiteX2361" y="connsiteY2361"/>
              </a:cxn>
              <a:cxn ang="0">
                <a:pos x="connsiteX2362" y="connsiteY2362"/>
              </a:cxn>
              <a:cxn ang="0">
                <a:pos x="connsiteX2363" y="connsiteY2363"/>
              </a:cxn>
              <a:cxn ang="0">
                <a:pos x="connsiteX2364" y="connsiteY2364"/>
              </a:cxn>
              <a:cxn ang="0">
                <a:pos x="connsiteX2365" y="connsiteY2365"/>
              </a:cxn>
              <a:cxn ang="0">
                <a:pos x="connsiteX2366" y="connsiteY2366"/>
              </a:cxn>
              <a:cxn ang="0">
                <a:pos x="connsiteX2367" y="connsiteY2367"/>
              </a:cxn>
              <a:cxn ang="0">
                <a:pos x="connsiteX2368" y="connsiteY2368"/>
              </a:cxn>
              <a:cxn ang="0">
                <a:pos x="connsiteX2369" y="connsiteY2369"/>
              </a:cxn>
              <a:cxn ang="0">
                <a:pos x="connsiteX2370" y="connsiteY2370"/>
              </a:cxn>
              <a:cxn ang="0">
                <a:pos x="connsiteX2371" y="connsiteY2371"/>
              </a:cxn>
              <a:cxn ang="0">
                <a:pos x="connsiteX2372" y="connsiteY2372"/>
              </a:cxn>
              <a:cxn ang="0">
                <a:pos x="connsiteX2373" y="connsiteY2373"/>
              </a:cxn>
              <a:cxn ang="0">
                <a:pos x="connsiteX2374" y="connsiteY2374"/>
              </a:cxn>
              <a:cxn ang="0">
                <a:pos x="connsiteX2375" y="connsiteY2375"/>
              </a:cxn>
              <a:cxn ang="0">
                <a:pos x="connsiteX2376" y="connsiteY2376"/>
              </a:cxn>
              <a:cxn ang="0">
                <a:pos x="connsiteX2377" y="connsiteY2377"/>
              </a:cxn>
              <a:cxn ang="0">
                <a:pos x="connsiteX2378" y="connsiteY2378"/>
              </a:cxn>
              <a:cxn ang="0">
                <a:pos x="connsiteX2379" y="connsiteY2379"/>
              </a:cxn>
              <a:cxn ang="0">
                <a:pos x="connsiteX2380" y="connsiteY2380"/>
              </a:cxn>
              <a:cxn ang="0">
                <a:pos x="connsiteX2381" y="connsiteY2381"/>
              </a:cxn>
              <a:cxn ang="0">
                <a:pos x="connsiteX2382" y="connsiteY2382"/>
              </a:cxn>
              <a:cxn ang="0">
                <a:pos x="connsiteX2383" y="connsiteY2383"/>
              </a:cxn>
              <a:cxn ang="0">
                <a:pos x="connsiteX2384" y="connsiteY2384"/>
              </a:cxn>
              <a:cxn ang="0">
                <a:pos x="connsiteX2385" y="connsiteY2385"/>
              </a:cxn>
              <a:cxn ang="0">
                <a:pos x="connsiteX2386" y="connsiteY2386"/>
              </a:cxn>
              <a:cxn ang="0">
                <a:pos x="connsiteX2387" y="connsiteY2387"/>
              </a:cxn>
              <a:cxn ang="0">
                <a:pos x="connsiteX2388" y="connsiteY2388"/>
              </a:cxn>
              <a:cxn ang="0">
                <a:pos x="connsiteX2389" y="connsiteY2389"/>
              </a:cxn>
              <a:cxn ang="0">
                <a:pos x="connsiteX2390" y="connsiteY2390"/>
              </a:cxn>
              <a:cxn ang="0">
                <a:pos x="connsiteX2391" y="connsiteY2391"/>
              </a:cxn>
              <a:cxn ang="0">
                <a:pos x="connsiteX2392" y="connsiteY2392"/>
              </a:cxn>
              <a:cxn ang="0">
                <a:pos x="connsiteX2393" y="connsiteY2393"/>
              </a:cxn>
              <a:cxn ang="0">
                <a:pos x="connsiteX2394" y="connsiteY2394"/>
              </a:cxn>
              <a:cxn ang="0">
                <a:pos x="connsiteX2395" y="connsiteY2395"/>
              </a:cxn>
              <a:cxn ang="0">
                <a:pos x="connsiteX2396" y="connsiteY2396"/>
              </a:cxn>
              <a:cxn ang="0">
                <a:pos x="connsiteX2397" y="connsiteY2397"/>
              </a:cxn>
              <a:cxn ang="0">
                <a:pos x="connsiteX2398" y="connsiteY2398"/>
              </a:cxn>
              <a:cxn ang="0">
                <a:pos x="connsiteX2399" y="connsiteY2399"/>
              </a:cxn>
              <a:cxn ang="0">
                <a:pos x="connsiteX2400" y="connsiteY2400"/>
              </a:cxn>
              <a:cxn ang="0">
                <a:pos x="connsiteX2401" y="connsiteY2401"/>
              </a:cxn>
              <a:cxn ang="0">
                <a:pos x="connsiteX2402" y="connsiteY2402"/>
              </a:cxn>
              <a:cxn ang="0">
                <a:pos x="connsiteX2403" y="connsiteY2403"/>
              </a:cxn>
              <a:cxn ang="0">
                <a:pos x="connsiteX2404" y="connsiteY2404"/>
              </a:cxn>
              <a:cxn ang="0">
                <a:pos x="connsiteX2405" y="connsiteY2405"/>
              </a:cxn>
              <a:cxn ang="0">
                <a:pos x="connsiteX2406" y="connsiteY2406"/>
              </a:cxn>
              <a:cxn ang="0">
                <a:pos x="connsiteX2407" y="connsiteY2407"/>
              </a:cxn>
              <a:cxn ang="0">
                <a:pos x="connsiteX2408" y="connsiteY2408"/>
              </a:cxn>
              <a:cxn ang="0">
                <a:pos x="connsiteX2409" y="connsiteY2409"/>
              </a:cxn>
              <a:cxn ang="0">
                <a:pos x="connsiteX2410" y="connsiteY2410"/>
              </a:cxn>
              <a:cxn ang="0">
                <a:pos x="connsiteX2411" y="connsiteY2411"/>
              </a:cxn>
              <a:cxn ang="0">
                <a:pos x="connsiteX2412" y="connsiteY2412"/>
              </a:cxn>
              <a:cxn ang="0">
                <a:pos x="connsiteX2413" y="connsiteY2413"/>
              </a:cxn>
              <a:cxn ang="0">
                <a:pos x="connsiteX2414" y="connsiteY2414"/>
              </a:cxn>
              <a:cxn ang="0">
                <a:pos x="connsiteX2415" y="connsiteY2415"/>
              </a:cxn>
              <a:cxn ang="0">
                <a:pos x="connsiteX2416" y="connsiteY2416"/>
              </a:cxn>
              <a:cxn ang="0">
                <a:pos x="connsiteX2417" y="connsiteY2417"/>
              </a:cxn>
              <a:cxn ang="0">
                <a:pos x="connsiteX2418" y="connsiteY2418"/>
              </a:cxn>
              <a:cxn ang="0">
                <a:pos x="connsiteX2419" y="connsiteY2419"/>
              </a:cxn>
              <a:cxn ang="0">
                <a:pos x="connsiteX2420" y="connsiteY2420"/>
              </a:cxn>
              <a:cxn ang="0">
                <a:pos x="connsiteX2421" y="connsiteY2421"/>
              </a:cxn>
              <a:cxn ang="0">
                <a:pos x="connsiteX2422" y="connsiteY2422"/>
              </a:cxn>
              <a:cxn ang="0">
                <a:pos x="connsiteX2423" y="connsiteY2423"/>
              </a:cxn>
              <a:cxn ang="0">
                <a:pos x="connsiteX2424" y="connsiteY2424"/>
              </a:cxn>
              <a:cxn ang="0">
                <a:pos x="connsiteX2425" y="connsiteY2425"/>
              </a:cxn>
              <a:cxn ang="0">
                <a:pos x="connsiteX2426" y="connsiteY2426"/>
              </a:cxn>
              <a:cxn ang="0">
                <a:pos x="connsiteX2427" y="connsiteY2427"/>
              </a:cxn>
              <a:cxn ang="0">
                <a:pos x="connsiteX2428" y="connsiteY2428"/>
              </a:cxn>
              <a:cxn ang="0">
                <a:pos x="connsiteX2429" y="connsiteY2429"/>
              </a:cxn>
              <a:cxn ang="0">
                <a:pos x="connsiteX2430" y="connsiteY2430"/>
              </a:cxn>
              <a:cxn ang="0">
                <a:pos x="connsiteX2431" y="connsiteY2431"/>
              </a:cxn>
              <a:cxn ang="0">
                <a:pos x="connsiteX2432" y="connsiteY2432"/>
              </a:cxn>
              <a:cxn ang="0">
                <a:pos x="connsiteX2433" y="connsiteY2433"/>
              </a:cxn>
              <a:cxn ang="0">
                <a:pos x="connsiteX2434" y="connsiteY2434"/>
              </a:cxn>
              <a:cxn ang="0">
                <a:pos x="connsiteX2435" y="connsiteY2435"/>
              </a:cxn>
              <a:cxn ang="0">
                <a:pos x="connsiteX2436" y="connsiteY2436"/>
              </a:cxn>
              <a:cxn ang="0">
                <a:pos x="connsiteX2437" y="connsiteY2437"/>
              </a:cxn>
              <a:cxn ang="0">
                <a:pos x="connsiteX2438" y="connsiteY2438"/>
              </a:cxn>
              <a:cxn ang="0">
                <a:pos x="connsiteX2439" y="connsiteY2439"/>
              </a:cxn>
              <a:cxn ang="0">
                <a:pos x="connsiteX2440" y="connsiteY2440"/>
              </a:cxn>
              <a:cxn ang="0">
                <a:pos x="connsiteX2441" y="connsiteY2441"/>
              </a:cxn>
              <a:cxn ang="0">
                <a:pos x="connsiteX2442" y="connsiteY2442"/>
              </a:cxn>
              <a:cxn ang="0">
                <a:pos x="connsiteX2443" y="connsiteY2443"/>
              </a:cxn>
              <a:cxn ang="0">
                <a:pos x="connsiteX2444" y="connsiteY2444"/>
              </a:cxn>
              <a:cxn ang="0">
                <a:pos x="connsiteX2445" y="connsiteY2445"/>
              </a:cxn>
              <a:cxn ang="0">
                <a:pos x="connsiteX2446" y="connsiteY2446"/>
              </a:cxn>
              <a:cxn ang="0">
                <a:pos x="connsiteX2447" y="connsiteY2447"/>
              </a:cxn>
              <a:cxn ang="0">
                <a:pos x="connsiteX2448" y="connsiteY2448"/>
              </a:cxn>
              <a:cxn ang="0">
                <a:pos x="connsiteX2449" y="connsiteY2449"/>
              </a:cxn>
              <a:cxn ang="0">
                <a:pos x="connsiteX2450" y="connsiteY2450"/>
              </a:cxn>
              <a:cxn ang="0">
                <a:pos x="connsiteX2451" y="connsiteY2451"/>
              </a:cxn>
              <a:cxn ang="0">
                <a:pos x="connsiteX2452" y="connsiteY2452"/>
              </a:cxn>
              <a:cxn ang="0">
                <a:pos x="connsiteX2453" y="connsiteY2453"/>
              </a:cxn>
              <a:cxn ang="0">
                <a:pos x="connsiteX2454" y="connsiteY2454"/>
              </a:cxn>
              <a:cxn ang="0">
                <a:pos x="connsiteX2455" y="connsiteY2455"/>
              </a:cxn>
              <a:cxn ang="0">
                <a:pos x="connsiteX2456" y="connsiteY2456"/>
              </a:cxn>
              <a:cxn ang="0">
                <a:pos x="connsiteX2457" y="connsiteY2457"/>
              </a:cxn>
              <a:cxn ang="0">
                <a:pos x="connsiteX2458" y="connsiteY2458"/>
              </a:cxn>
              <a:cxn ang="0">
                <a:pos x="connsiteX2459" y="connsiteY2459"/>
              </a:cxn>
              <a:cxn ang="0">
                <a:pos x="connsiteX2460" y="connsiteY2460"/>
              </a:cxn>
              <a:cxn ang="0">
                <a:pos x="connsiteX2461" y="connsiteY2461"/>
              </a:cxn>
              <a:cxn ang="0">
                <a:pos x="connsiteX2462" y="connsiteY2462"/>
              </a:cxn>
              <a:cxn ang="0">
                <a:pos x="connsiteX2463" y="connsiteY2463"/>
              </a:cxn>
              <a:cxn ang="0">
                <a:pos x="connsiteX2464" y="connsiteY2464"/>
              </a:cxn>
              <a:cxn ang="0">
                <a:pos x="connsiteX2465" y="connsiteY2465"/>
              </a:cxn>
              <a:cxn ang="0">
                <a:pos x="connsiteX2466" y="connsiteY2466"/>
              </a:cxn>
              <a:cxn ang="0">
                <a:pos x="connsiteX2467" y="connsiteY2467"/>
              </a:cxn>
              <a:cxn ang="0">
                <a:pos x="connsiteX2468" y="connsiteY2468"/>
              </a:cxn>
              <a:cxn ang="0">
                <a:pos x="connsiteX2469" y="connsiteY2469"/>
              </a:cxn>
              <a:cxn ang="0">
                <a:pos x="connsiteX2470" y="connsiteY2470"/>
              </a:cxn>
              <a:cxn ang="0">
                <a:pos x="connsiteX2471" y="connsiteY2471"/>
              </a:cxn>
              <a:cxn ang="0">
                <a:pos x="connsiteX2472" y="connsiteY2472"/>
              </a:cxn>
              <a:cxn ang="0">
                <a:pos x="connsiteX2473" y="connsiteY2473"/>
              </a:cxn>
              <a:cxn ang="0">
                <a:pos x="connsiteX2474" y="connsiteY2474"/>
              </a:cxn>
              <a:cxn ang="0">
                <a:pos x="connsiteX2475" y="connsiteY2475"/>
              </a:cxn>
              <a:cxn ang="0">
                <a:pos x="connsiteX2476" y="connsiteY2476"/>
              </a:cxn>
              <a:cxn ang="0">
                <a:pos x="connsiteX2477" y="connsiteY2477"/>
              </a:cxn>
              <a:cxn ang="0">
                <a:pos x="connsiteX2478" y="connsiteY2478"/>
              </a:cxn>
              <a:cxn ang="0">
                <a:pos x="connsiteX2479" y="connsiteY2479"/>
              </a:cxn>
              <a:cxn ang="0">
                <a:pos x="connsiteX2480" y="connsiteY2480"/>
              </a:cxn>
              <a:cxn ang="0">
                <a:pos x="connsiteX2481" y="connsiteY2481"/>
              </a:cxn>
              <a:cxn ang="0">
                <a:pos x="connsiteX2482" y="connsiteY2482"/>
              </a:cxn>
              <a:cxn ang="0">
                <a:pos x="connsiteX2483" y="connsiteY2483"/>
              </a:cxn>
              <a:cxn ang="0">
                <a:pos x="connsiteX2484" y="connsiteY2484"/>
              </a:cxn>
              <a:cxn ang="0">
                <a:pos x="connsiteX2485" y="connsiteY2485"/>
              </a:cxn>
              <a:cxn ang="0">
                <a:pos x="connsiteX2486" y="connsiteY2486"/>
              </a:cxn>
              <a:cxn ang="0">
                <a:pos x="connsiteX2487" y="connsiteY2487"/>
              </a:cxn>
              <a:cxn ang="0">
                <a:pos x="connsiteX2488" y="connsiteY2488"/>
              </a:cxn>
              <a:cxn ang="0">
                <a:pos x="connsiteX2489" y="connsiteY2489"/>
              </a:cxn>
              <a:cxn ang="0">
                <a:pos x="connsiteX2490" y="connsiteY2490"/>
              </a:cxn>
              <a:cxn ang="0">
                <a:pos x="connsiteX2491" y="connsiteY2491"/>
              </a:cxn>
              <a:cxn ang="0">
                <a:pos x="connsiteX2492" y="connsiteY2492"/>
              </a:cxn>
              <a:cxn ang="0">
                <a:pos x="connsiteX2493" y="connsiteY2493"/>
              </a:cxn>
              <a:cxn ang="0">
                <a:pos x="connsiteX2494" y="connsiteY2494"/>
              </a:cxn>
              <a:cxn ang="0">
                <a:pos x="connsiteX2495" y="connsiteY2495"/>
              </a:cxn>
              <a:cxn ang="0">
                <a:pos x="connsiteX2496" y="connsiteY2496"/>
              </a:cxn>
              <a:cxn ang="0">
                <a:pos x="connsiteX2497" y="connsiteY2497"/>
              </a:cxn>
              <a:cxn ang="0">
                <a:pos x="connsiteX2498" y="connsiteY2498"/>
              </a:cxn>
              <a:cxn ang="0">
                <a:pos x="connsiteX2499" y="connsiteY2499"/>
              </a:cxn>
              <a:cxn ang="0">
                <a:pos x="connsiteX2500" y="connsiteY2500"/>
              </a:cxn>
              <a:cxn ang="0">
                <a:pos x="connsiteX2501" y="connsiteY2501"/>
              </a:cxn>
              <a:cxn ang="0">
                <a:pos x="connsiteX2502" y="connsiteY2502"/>
              </a:cxn>
              <a:cxn ang="0">
                <a:pos x="connsiteX2503" y="connsiteY2503"/>
              </a:cxn>
              <a:cxn ang="0">
                <a:pos x="connsiteX2504" y="connsiteY2504"/>
              </a:cxn>
              <a:cxn ang="0">
                <a:pos x="connsiteX2505" y="connsiteY2505"/>
              </a:cxn>
              <a:cxn ang="0">
                <a:pos x="connsiteX2506" y="connsiteY2506"/>
              </a:cxn>
              <a:cxn ang="0">
                <a:pos x="connsiteX2507" y="connsiteY2507"/>
              </a:cxn>
              <a:cxn ang="0">
                <a:pos x="connsiteX2508" y="connsiteY2508"/>
              </a:cxn>
              <a:cxn ang="0">
                <a:pos x="connsiteX2509" y="connsiteY2509"/>
              </a:cxn>
              <a:cxn ang="0">
                <a:pos x="connsiteX2510" y="connsiteY2510"/>
              </a:cxn>
              <a:cxn ang="0">
                <a:pos x="connsiteX2511" y="connsiteY2511"/>
              </a:cxn>
              <a:cxn ang="0">
                <a:pos x="connsiteX2512" y="connsiteY2512"/>
              </a:cxn>
              <a:cxn ang="0">
                <a:pos x="connsiteX2513" y="connsiteY2513"/>
              </a:cxn>
              <a:cxn ang="0">
                <a:pos x="connsiteX2514" y="connsiteY2514"/>
              </a:cxn>
              <a:cxn ang="0">
                <a:pos x="connsiteX2515" y="connsiteY2515"/>
              </a:cxn>
              <a:cxn ang="0">
                <a:pos x="connsiteX2516" y="connsiteY2516"/>
              </a:cxn>
              <a:cxn ang="0">
                <a:pos x="connsiteX2517" y="connsiteY2517"/>
              </a:cxn>
              <a:cxn ang="0">
                <a:pos x="connsiteX2518" y="connsiteY2518"/>
              </a:cxn>
              <a:cxn ang="0">
                <a:pos x="connsiteX2519" y="connsiteY2519"/>
              </a:cxn>
              <a:cxn ang="0">
                <a:pos x="connsiteX2520" y="connsiteY2520"/>
              </a:cxn>
              <a:cxn ang="0">
                <a:pos x="connsiteX2521" y="connsiteY2521"/>
              </a:cxn>
              <a:cxn ang="0">
                <a:pos x="connsiteX2522" y="connsiteY2522"/>
              </a:cxn>
              <a:cxn ang="0">
                <a:pos x="connsiteX2523" y="connsiteY2523"/>
              </a:cxn>
              <a:cxn ang="0">
                <a:pos x="connsiteX2524" y="connsiteY2524"/>
              </a:cxn>
              <a:cxn ang="0">
                <a:pos x="connsiteX2525" y="connsiteY2525"/>
              </a:cxn>
              <a:cxn ang="0">
                <a:pos x="connsiteX2526" y="connsiteY2526"/>
              </a:cxn>
              <a:cxn ang="0">
                <a:pos x="connsiteX2527" y="connsiteY2527"/>
              </a:cxn>
              <a:cxn ang="0">
                <a:pos x="connsiteX2528" y="connsiteY2528"/>
              </a:cxn>
              <a:cxn ang="0">
                <a:pos x="connsiteX2529" y="connsiteY2529"/>
              </a:cxn>
              <a:cxn ang="0">
                <a:pos x="connsiteX2530" y="connsiteY2530"/>
              </a:cxn>
              <a:cxn ang="0">
                <a:pos x="connsiteX2531" y="connsiteY2531"/>
              </a:cxn>
              <a:cxn ang="0">
                <a:pos x="connsiteX2532" y="connsiteY2532"/>
              </a:cxn>
              <a:cxn ang="0">
                <a:pos x="connsiteX2533" y="connsiteY2533"/>
              </a:cxn>
              <a:cxn ang="0">
                <a:pos x="connsiteX2534" y="connsiteY2534"/>
              </a:cxn>
              <a:cxn ang="0">
                <a:pos x="connsiteX2535" y="connsiteY2535"/>
              </a:cxn>
              <a:cxn ang="0">
                <a:pos x="connsiteX2536" y="connsiteY2536"/>
              </a:cxn>
              <a:cxn ang="0">
                <a:pos x="connsiteX2537" y="connsiteY2537"/>
              </a:cxn>
              <a:cxn ang="0">
                <a:pos x="connsiteX2538" y="connsiteY2538"/>
              </a:cxn>
              <a:cxn ang="0">
                <a:pos x="connsiteX2539" y="connsiteY2539"/>
              </a:cxn>
              <a:cxn ang="0">
                <a:pos x="connsiteX2540" y="connsiteY2540"/>
              </a:cxn>
              <a:cxn ang="0">
                <a:pos x="connsiteX2541" y="connsiteY2541"/>
              </a:cxn>
              <a:cxn ang="0">
                <a:pos x="connsiteX2542" y="connsiteY2542"/>
              </a:cxn>
              <a:cxn ang="0">
                <a:pos x="connsiteX2543" y="connsiteY2543"/>
              </a:cxn>
              <a:cxn ang="0">
                <a:pos x="connsiteX2544" y="connsiteY2544"/>
              </a:cxn>
              <a:cxn ang="0">
                <a:pos x="connsiteX2545" y="connsiteY2545"/>
              </a:cxn>
              <a:cxn ang="0">
                <a:pos x="connsiteX2546" y="connsiteY2546"/>
              </a:cxn>
              <a:cxn ang="0">
                <a:pos x="connsiteX2547" y="connsiteY2547"/>
              </a:cxn>
              <a:cxn ang="0">
                <a:pos x="connsiteX2548" y="connsiteY2548"/>
              </a:cxn>
              <a:cxn ang="0">
                <a:pos x="connsiteX2549" y="connsiteY2549"/>
              </a:cxn>
              <a:cxn ang="0">
                <a:pos x="connsiteX2550" y="connsiteY2550"/>
              </a:cxn>
              <a:cxn ang="0">
                <a:pos x="connsiteX2551" y="connsiteY2551"/>
              </a:cxn>
              <a:cxn ang="0">
                <a:pos x="connsiteX2552" y="connsiteY2552"/>
              </a:cxn>
              <a:cxn ang="0">
                <a:pos x="connsiteX2553" y="connsiteY2553"/>
              </a:cxn>
              <a:cxn ang="0">
                <a:pos x="connsiteX2554" y="connsiteY2554"/>
              </a:cxn>
              <a:cxn ang="0">
                <a:pos x="connsiteX2555" y="connsiteY2555"/>
              </a:cxn>
              <a:cxn ang="0">
                <a:pos x="connsiteX2556" y="connsiteY2556"/>
              </a:cxn>
              <a:cxn ang="0">
                <a:pos x="connsiteX2557" y="connsiteY2557"/>
              </a:cxn>
              <a:cxn ang="0">
                <a:pos x="connsiteX2558" y="connsiteY2558"/>
              </a:cxn>
              <a:cxn ang="0">
                <a:pos x="connsiteX2559" y="connsiteY2559"/>
              </a:cxn>
              <a:cxn ang="0">
                <a:pos x="connsiteX2560" y="connsiteY2560"/>
              </a:cxn>
              <a:cxn ang="0">
                <a:pos x="connsiteX2561" y="connsiteY2561"/>
              </a:cxn>
              <a:cxn ang="0">
                <a:pos x="connsiteX2562" y="connsiteY2562"/>
              </a:cxn>
              <a:cxn ang="0">
                <a:pos x="connsiteX2563" y="connsiteY2563"/>
              </a:cxn>
              <a:cxn ang="0">
                <a:pos x="connsiteX2564" y="connsiteY2564"/>
              </a:cxn>
              <a:cxn ang="0">
                <a:pos x="connsiteX2565" y="connsiteY2565"/>
              </a:cxn>
              <a:cxn ang="0">
                <a:pos x="connsiteX2566" y="connsiteY2566"/>
              </a:cxn>
              <a:cxn ang="0">
                <a:pos x="connsiteX2567" y="connsiteY2567"/>
              </a:cxn>
              <a:cxn ang="0">
                <a:pos x="connsiteX2568" y="connsiteY2568"/>
              </a:cxn>
              <a:cxn ang="0">
                <a:pos x="connsiteX2569" y="connsiteY2569"/>
              </a:cxn>
              <a:cxn ang="0">
                <a:pos x="connsiteX2570" y="connsiteY2570"/>
              </a:cxn>
              <a:cxn ang="0">
                <a:pos x="connsiteX2571" y="connsiteY2571"/>
              </a:cxn>
              <a:cxn ang="0">
                <a:pos x="connsiteX2572" y="connsiteY2572"/>
              </a:cxn>
              <a:cxn ang="0">
                <a:pos x="connsiteX2573" y="connsiteY2573"/>
              </a:cxn>
              <a:cxn ang="0">
                <a:pos x="connsiteX2574" y="connsiteY2574"/>
              </a:cxn>
              <a:cxn ang="0">
                <a:pos x="connsiteX2575" y="connsiteY2575"/>
              </a:cxn>
              <a:cxn ang="0">
                <a:pos x="connsiteX2576" y="connsiteY2576"/>
              </a:cxn>
              <a:cxn ang="0">
                <a:pos x="connsiteX2577" y="connsiteY2577"/>
              </a:cxn>
              <a:cxn ang="0">
                <a:pos x="connsiteX2578" y="connsiteY2578"/>
              </a:cxn>
              <a:cxn ang="0">
                <a:pos x="connsiteX2579" y="connsiteY2579"/>
              </a:cxn>
              <a:cxn ang="0">
                <a:pos x="connsiteX2580" y="connsiteY2580"/>
              </a:cxn>
              <a:cxn ang="0">
                <a:pos x="connsiteX2581" y="connsiteY2581"/>
              </a:cxn>
              <a:cxn ang="0">
                <a:pos x="connsiteX2582" y="connsiteY2582"/>
              </a:cxn>
              <a:cxn ang="0">
                <a:pos x="connsiteX2583" y="connsiteY2583"/>
              </a:cxn>
              <a:cxn ang="0">
                <a:pos x="connsiteX2584" y="connsiteY2584"/>
              </a:cxn>
              <a:cxn ang="0">
                <a:pos x="connsiteX2585" y="connsiteY2585"/>
              </a:cxn>
              <a:cxn ang="0">
                <a:pos x="connsiteX2586" y="connsiteY2586"/>
              </a:cxn>
              <a:cxn ang="0">
                <a:pos x="connsiteX2587" y="connsiteY2587"/>
              </a:cxn>
              <a:cxn ang="0">
                <a:pos x="connsiteX2588" y="connsiteY2588"/>
              </a:cxn>
              <a:cxn ang="0">
                <a:pos x="connsiteX2589" y="connsiteY2589"/>
              </a:cxn>
              <a:cxn ang="0">
                <a:pos x="connsiteX2590" y="connsiteY2590"/>
              </a:cxn>
              <a:cxn ang="0">
                <a:pos x="connsiteX2591" y="connsiteY2591"/>
              </a:cxn>
              <a:cxn ang="0">
                <a:pos x="connsiteX2592" y="connsiteY2592"/>
              </a:cxn>
              <a:cxn ang="0">
                <a:pos x="connsiteX2593" y="connsiteY2593"/>
              </a:cxn>
              <a:cxn ang="0">
                <a:pos x="connsiteX2594" y="connsiteY2594"/>
              </a:cxn>
              <a:cxn ang="0">
                <a:pos x="connsiteX2595" y="connsiteY2595"/>
              </a:cxn>
              <a:cxn ang="0">
                <a:pos x="connsiteX2596" y="connsiteY2596"/>
              </a:cxn>
              <a:cxn ang="0">
                <a:pos x="connsiteX2597" y="connsiteY2597"/>
              </a:cxn>
              <a:cxn ang="0">
                <a:pos x="connsiteX2598" y="connsiteY2598"/>
              </a:cxn>
              <a:cxn ang="0">
                <a:pos x="connsiteX2599" y="connsiteY2599"/>
              </a:cxn>
              <a:cxn ang="0">
                <a:pos x="connsiteX2600" y="connsiteY2600"/>
              </a:cxn>
              <a:cxn ang="0">
                <a:pos x="connsiteX2601" y="connsiteY2601"/>
              </a:cxn>
              <a:cxn ang="0">
                <a:pos x="connsiteX2602" y="connsiteY2602"/>
              </a:cxn>
              <a:cxn ang="0">
                <a:pos x="connsiteX2603" y="connsiteY2603"/>
              </a:cxn>
              <a:cxn ang="0">
                <a:pos x="connsiteX2604" y="connsiteY2604"/>
              </a:cxn>
              <a:cxn ang="0">
                <a:pos x="connsiteX2605" y="connsiteY2605"/>
              </a:cxn>
              <a:cxn ang="0">
                <a:pos x="connsiteX2606" y="connsiteY2606"/>
              </a:cxn>
              <a:cxn ang="0">
                <a:pos x="connsiteX2607" y="connsiteY2607"/>
              </a:cxn>
              <a:cxn ang="0">
                <a:pos x="connsiteX2608" y="connsiteY2608"/>
              </a:cxn>
              <a:cxn ang="0">
                <a:pos x="connsiteX2609" y="connsiteY2609"/>
              </a:cxn>
              <a:cxn ang="0">
                <a:pos x="connsiteX2610" y="connsiteY2610"/>
              </a:cxn>
              <a:cxn ang="0">
                <a:pos x="connsiteX2611" y="connsiteY2611"/>
              </a:cxn>
              <a:cxn ang="0">
                <a:pos x="connsiteX2612" y="connsiteY2612"/>
              </a:cxn>
              <a:cxn ang="0">
                <a:pos x="connsiteX2613" y="connsiteY2613"/>
              </a:cxn>
              <a:cxn ang="0">
                <a:pos x="connsiteX2614" y="connsiteY2614"/>
              </a:cxn>
              <a:cxn ang="0">
                <a:pos x="connsiteX2615" y="connsiteY2615"/>
              </a:cxn>
              <a:cxn ang="0">
                <a:pos x="connsiteX2616" y="connsiteY2616"/>
              </a:cxn>
              <a:cxn ang="0">
                <a:pos x="connsiteX2617" y="connsiteY2617"/>
              </a:cxn>
              <a:cxn ang="0">
                <a:pos x="connsiteX2618" y="connsiteY2618"/>
              </a:cxn>
              <a:cxn ang="0">
                <a:pos x="connsiteX2619" y="connsiteY2619"/>
              </a:cxn>
              <a:cxn ang="0">
                <a:pos x="connsiteX2620" y="connsiteY2620"/>
              </a:cxn>
              <a:cxn ang="0">
                <a:pos x="connsiteX2621" y="connsiteY2621"/>
              </a:cxn>
              <a:cxn ang="0">
                <a:pos x="connsiteX2622" y="connsiteY2622"/>
              </a:cxn>
              <a:cxn ang="0">
                <a:pos x="connsiteX2623" y="connsiteY2623"/>
              </a:cxn>
              <a:cxn ang="0">
                <a:pos x="connsiteX2624" y="connsiteY2624"/>
              </a:cxn>
              <a:cxn ang="0">
                <a:pos x="connsiteX2625" y="connsiteY2625"/>
              </a:cxn>
              <a:cxn ang="0">
                <a:pos x="connsiteX2626" y="connsiteY2626"/>
              </a:cxn>
              <a:cxn ang="0">
                <a:pos x="connsiteX2627" y="connsiteY2627"/>
              </a:cxn>
              <a:cxn ang="0">
                <a:pos x="connsiteX2628" y="connsiteY2628"/>
              </a:cxn>
              <a:cxn ang="0">
                <a:pos x="connsiteX2629" y="connsiteY2629"/>
              </a:cxn>
              <a:cxn ang="0">
                <a:pos x="connsiteX2630" y="connsiteY2630"/>
              </a:cxn>
              <a:cxn ang="0">
                <a:pos x="connsiteX2631" y="connsiteY2631"/>
              </a:cxn>
              <a:cxn ang="0">
                <a:pos x="connsiteX2632" y="connsiteY2632"/>
              </a:cxn>
              <a:cxn ang="0">
                <a:pos x="connsiteX2633" y="connsiteY2633"/>
              </a:cxn>
              <a:cxn ang="0">
                <a:pos x="connsiteX2634" y="connsiteY2634"/>
              </a:cxn>
              <a:cxn ang="0">
                <a:pos x="connsiteX2635" y="connsiteY2635"/>
              </a:cxn>
              <a:cxn ang="0">
                <a:pos x="connsiteX2636" y="connsiteY2636"/>
              </a:cxn>
              <a:cxn ang="0">
                <a:pos x="connsiteX2637" y="connsiteY2637"/>
              </a:cxn>
              <a:cxn ang="0">
                <a:pos x="connsiteX2638" y="connsiteY2638"/>
              </a:cxn>
              <a:cxn ang="0">
                <a:pos x="connsiteX2639" y="connsiteY2639"/>
              </a:cxn>
              <a:cxn ang="0">
                <a:pos x="connsiteX2640" y="connsiteY2640"/>
              </a:cxn>
              <a:cxn ang="0">
                <a:pos x="connsiteX2641" y="connsiteY2641"/>
              </a:cxn>
              <a:cxn ang="0">
                <a:pos x="connsiteX2642" y="connsiteY2642"/>
              </a:cxn>
              <a:cxn ang="0">
                <a:pos x="connsiteX2643" y="connsiteY2643"/>
              </a:cxn>
              <a:cxn ang="0">
                <a:pos x="connsiteX2644" y="connsiteY2644"/>
              </a:cxn>
              <a:cxn ang="0">
                <a:pos x="connsiteX2645" y="connsiteY2645"/>
              </a:cxn>
              <a:cxn ang="0">
                <a:pos x="connsiteX2646" y="connsiteY2646"/>
              </a:cxn>
              <a:cxn ang="0">
                <a:pos x="connsiteX2647" y="connsiteY2647"/>
              </a:cxn>
              <a:cxn ang="0">
                <a:pos x="connsiteX2648" y="connsiteY2648"/>
              </a:cxn>
              <a:cxn ang="0">
                <a:pos x="connsiteX2649" y="connsiteY2649"/>
              </a:cxn>
              <a:cxn ang="0">
                <a:pos x="connsiteX2650" y="connsiteY2650"/>
              </a:cxn>
              <a:cxn ang="0">
                <a:pos x="connsiteX2651" y="connsiteY2651"/>
              </a:cxn>
              <a:cxn ang="0">
                <a:pos x="connsiteX2652" y="connsiteY2652"/>
              </a:cxn>
              <a:cxn ang="0">
                <a:pos x="connsiteX2653" y="connsiteY2653"/>
              </a:cxn>
              <a:cxn ang="0">
                <a:pos x="connsiteX2654" y="connsiteY2654"/>
              </a:cxn>
              <a:cxn ang="0">
                <a:pos x="connsiteX2655" y="connsiteY2655"/>
              </a:cxn>
              <a:cxn ang="0">
                <a:pos x="connsiteX2656" y="connsiteY2656"/>
              </a:cxn>
              <a:cxn ang="0">
                <a:pos x="connsiteX2657" y="connsiteY2657"/>
              </a:cxn>
              <a:cxn ang="0">
                <a:pos x="connsiteX2658" y="connsiteY2658"/>
              </a:cxn>
              <a:cxn ang="0">
                <a:pos x="connsiteX2659" y="connsiteY2659"/>
              </a:cxn>
              <a:cxn ang="0">
                <a:pos x="connsiteX2660" y="connsiteY2660"/>
              </a:cxn>
              <a:cxn ang="0">
                <a:pos x="connsiteX2661" y="connsiteY2661"/>
              </a:cxn>
              <a:cxn ang="0">
                <a:pos x="connsiteX2662" y="connsiteY2662"/>
              </a:cxn>
              <a:cxn ang="0">
                <a:pos x="connsiteX2663" y="connsiteY2663"/>
              </a:cxn>
              <a:cxn ang="0">
                <a:pos x="connsiteX2664" y="connsiteY2664"/>
              </a:cxn>
              <a:cxn ang="0">
                <a:pos x="connsiteX2665" y="connsiteY2665"/>
              </a:cxn>
              <a:cxn ang="0">
                <a:pos x="connsiteX2666" y="connsiteY2666"/>
              </a:cxn>
              <a:cxn ang="0">
                <a:pos x="connsiteX2667" y="connsiteY2667"/>
              </a:cxn>
              <a:cxn ang="0">
                <a:pos x="connsiteX2668" y="connsiteY2668"/>
              </a:cxn>
              <a:cxn ang="0">
                <a:pos x="connsiteX2669" y="connsiteY2669"/>
              </a:cxn>
              <a:cxn ang="0">
                <a:pos x="connsiteX2670" y="connsiteY2670"/>
              </a:cxn>
              <a:cxn ang="0">
                <a:pos x="connsiteX2671" y="connsiteY2671"/>
              </a:cxn>
              <a:cxn ang="0">
                <a:pos x="connsiteX2672" y="connsiteY2672"/>
              </a:cxn>
              <a:cxn ang="0">
                <a:pos x="connsiteX2673" y="connsiteY2673"/>
              </a:cxn>
              <a:cxn ang="0">
                <a:pos x="connsiteX2674" y="connsiteY2674"/>
              </a:cxn>
              <a:cxn ang="0">
                <a:pos x="connsiteX2675" y="connsiteY2675"/>
              </a:cxn>
              <a:cxn ang="0">
                <a:pos x="connsiteX2676" y="connsiteY2676"/>
              </a:cxn>
              <a:cxn ang="0">
                <a:pos x="connsiteX2677" y="connsiteY2677"/>
              </a:cxn>
              <a:cxn ang="0">
                <a:pos x="connsiteX2678" y="connsiteY2678"/>
              </a:cxn>
              <a:cxn ang="0">
                <a:pos x="connsiteX2679" y="connsiteY2679"/>
              </a:cxn>
              <a:cxn ang="0">
                <a:pos x="connsiteX2680" y="connsiteY2680"/>
              </a:cxn>
              <a:cxn ang="0">
                <a:pos x="connsiteX2681" y="connsiteY2681"/>
              </a:cxn>
              <a:cxn ang="0">
                <a:pos x="connsiteX2682" y="connsiteY2682"/>
              </a:cxn>
              <a:cxn ang="0">
                <a:pos x="connsiteX2683" y="connsiteY2683"/>
              </a:cxn>
              <a:cxn ang="0">
                <a:pos x="connsiteX2684" y="connsiteY2684"/>
              </a:cxn>
              <a:cxn ang="0">
                <a:pos x="connsiteX2685" y="connsiteY2685"/>
              </a:cxn>
              <a:cxn ang="0">
                <a:pos x="connsiteX2686" y="connsiteY2686"/>
              </a:cxn>
              <a:cxn ang="0">
                <a:pos x="connsiteX2687" y="connsiteY2687"/>
              </a:cxn>
              <a:cxn ang="0">
                <a:pos x="connsiteX2688" y="connsiteY2688"/>
              </a:cxn>
              <a:cxn ang="0">
                <a:pos x="connsiteX2689" y="connsiteY2689"/>
              </a:cxn>
              <a:cxn ang="0">
                <a:pos x="connsiteX2690" y="connsiteY2690"/>
              </a:cxn>
              <a:cxn ang="0">
                <a:pos x="connsiteX2691" y="connsiteY2691"/>
              </a:cxn>
              <a:cxn ang="0">
                <a:pos x="connsiteX2692" y="connsiteY2692"/>
              </a:cxn>
              <a:cxn ang="0">
                <a:pos x="connsiteX2693" y="connsiteY2693"/>
              </a:cxn>
              <a:cxn ang="0">
                <a:pos x="connsiteX2694" y="connsiteY2694"/>
              </a:cxn>
              <a:cxn ang="0">
                <a:pos x="connsiteX2695" y="connsiteY2695"/>
              </a:cxn>
              <a:cxn ang="0">
                <a:pos x="connsiteX2696" y="connsiteY2696"/>
              </a:cxn>
              <a:cxn ang="0">
                <a:pos x="connsiteX2697" y="connsiteY2697"/>
              </a:cxn>
              <a:cxn ang="0">
                <a:pos x="connsiteX2698" y="connsiteY2698"/>
              </a:cxn>
              <a:cxn ang="0">
                <a:pos x="connsiteX2699" y="connsiteY2699"/>
              </a:cxn>
              <a:cxn ang="0">
                <a:pos x="connsiteX2700" y="connsiteY2700"/>
              </a:cxn>
              <a:cxn ang="0">
                <a:pos x="connsiteX2701" y="connsiteY2701"/>
              </a:cxn>
              <a:cxn ang="0">
                <a:pos x="connsiteX2702" y="connsiteY2702"/>
              </a:cxn>
              <a:cxn ang="0">
                <a:pos x="connsiteX2703" y="connsiteY2703"/>
              </a:cxn>
              <a:cxn ang="0">
                <a:pos x="connsiteX2704" y="connsiteY2704"/>
              </a:cxn>
              <a:cxn ang="0">
                <a:pos x="connsiteX2705" y="connsiteY2705"/>
              </a:cxn>
              <a:cxn ang="0">
                <a:pos x="connsiteX2706" y="connsiteY2706"/>
              </a:cxn>
              <a:cxn ang="0">
                <a:pos x="connsiteX2707" y="connsiteY2707"/>
              </a:cxn>
              <a:cxn ang="0">
                <a:pos x="connsiteX2708" y="connsiteY2708"/>
              </a:cxn>
              <a:cxn ang="0">
                <a:pos x="connsiteX2709" y="connsiteY2709"/>
              </a:cxn>
              <a:cxn ang="0">
                <a:pos x="connsiteX2710" y="connsiteY2710"/>
              </a:cxn>
              <a:cxn ang="0">
                <a:pos x="connsiteX2711" y="connsiteY2711"/>
              </a:cxn>
              <a:cxn ang="0">
                <a:pos x="connsiteX2712" y="connsiteY2712"/>
              </a:cxn>
              <a:cxn ang="0">
                <a:pos x="connsiteX2713" y="connsiteY2713"/>
              </a:cxn>
              <a:cxn ang="0">
                <a:pos x="connsiteX2714" y="connsiteY2714"/>
              </a:cxn>
              <a:cxn ang="0">
                <a:pos x="connsiteX2715" y="connsiteY2715"/>
              </a:cxn>
              <a:cxn ang="0">
                <a:pos x="connsiteX2716" y="connsiteY2716"/>
              </a:cxn>
              <a:cxn ang="0">
                <a:pos x="connsiteX2717" y="connsiteY2717"/>
              </a:cxn>
              <a:cxn ang="0">
                <a:pos x="connsiteX2718" y="connsiteY2718"/>
              </a:cxn>
              <a:cxn ang="0">
                <a:pos x="connsiteX2719" y="connsiteY2719"/>
              </a:cxn>
              <a:cxn ang="0">
                <a:pos x="connsiteX2720" y="connsiteY2720"/>
              </a:cxn>
              <a:cxn ang="0">
                <a:pos x="connsiteX2721" y="connsiteY2721"/>
              </a:cxn>
              <a:cxn ang="0">
                <a:pos x="connsiteX2722" y="connsiteY2722"/>
              </a:cxn>
              <a:cxn ang="0">
                <a:pos x="connsiteX2723" y="connsiteY2723"/>
              </a:cxn>
              <a:cxn ang="0">
                <a:pos x="connsiteX2724" y="connsiteY2724"/>
              </a:cxn>
              <a:cxn ang="0">
                <a:pos x="connsiteX2725" y="connsiteY2725"/>
              </a:cxn>
              <a:cxn ang="0">
                <a:pos x="connsiteX2726" y="connsiteY2726"/>
              </a:cxn>
              <a:cxn ang="0">
                <a:pos x="connsiteX2727" y="connsiteY2727"/>
              </a:cxn>
              <a:cxn ang="0">
                <a:pos x="connsiteX2728" y="connsiteY2728"/>
              </a:cxn>
              <a:cxn ang="0">
                <a:pos x="connsiteX2729" y="connsiteY2729"/>
              </a:cxn>
              <a:cxn ang="0">
                <a:pos x="connsiteX2730" y="connsiteY2730"/>
              </a:cxn>
              <a:cxn ang="0">
                <a:pos x="connsiteX2731" y="connsiteY2731"/>
              </a:cxn>
              <a:cxn ang="0">
                <a:pos x="connsiteX2732" y="connsiteY2732"/>
              </a:cxn>
              <a:cxn ang="0">
                <a:pos x="connsiteX2733" y="connsiteY2733"/>
              </a:cxn>
              <a:cxn ang="0">
                <a:pos x="connsiteX2734" y="connsiteY2734"/>
              </a:cxn>
              <a:cxn ang="0">
                <a:pos x="connsiteX2735" y="connsiteY2735"/>
              </a:cxn>
              <a:cxn ang="0">
                <a:pos x="connsiteX2736" y="connsiteY2736"/>
              </a:cxn>
              <a:cxn ang="0">
                <a:pos x="connsiteX2737" y="connsiteY2737"/>
              </a:cxn>
              <a:cxn ang="0">
                <a:pos x="connsiteX2738" y="connsiteY2738"/>
              </a:cxn>
              <a:cxn ang="0">
                <a:pos x="connsiteX2739" y="connsiteY2739"/>
              </a:cxn>
              <a:cxn ang="0">
                <a:pos x="connsiteX2740" y="connsiteY2740"/>
              </a:cxn>
              <a:cxn ang="0">
                <a:pos x="connsiteX2741" y="connsiteY2741"/>
              </a:cxn>
              <a:cxn ang="0">
                <a:pos x="connsiteX2742" y="connsiteY2742"/>
              </a:cxn>
              <a:cxn ang="0">
                <a:pos x="connsiteX2743" y="connsiteY2743"/>
              </a:cxn>
              <a:cxn ang="0">
                <a:pos x="connsiteX2744" y="connsiteY2744"/>
              </a:cxn>
              <a:cxn ang="0">
                <a:pos x="connsiteX2745" y="connsiteY2745"/>
              </a:cxn>
              <a:cxn ang="0">
                <a:pos x="connsiteX2746" y="connsiteY2746"/>
              </a:cxn>
              <a:cxn ang="0">
                <a:pos x="connsiteX2747" y="connsiteY2747"/>
              </a:cxn>
              <a:cxn ang="0">
                <a:pos x="connsiteX2748" y="connsiteY2748"/>
              </a:cxn>
              <a:cxn ang="0">
                <a:pos x="connsiteX2749" y="connsiteY2749"/>
              </a:cxn>
              <a:cxn ang="0">
                <a:pos x="connsiteX2750" y="connsiteY2750"/>
              </a:cxn>
              <a:cxn ang="0">
                <a:pos x="connsiteX2751" y="connsiteY2751"/>
              </a:cxn>
              <a:cxn ang="0">
                <a:pos x="connsiteX2752" y="connsiteY2752"/>
              </a:cxn>
              <a:cxn ang="0">
                <a:pos x="connsiteX2753" y="connsiteY2753"/>
              </a:cxn>
              <a:cxn ang="0">
                <a:pos x="connsiteX2754" y="connsiteY2754"/>
              </a:cxn>
              <a:cxn ang="0">
                <a:pos x="connsiteX2755" y="connsiteY2755"/>
              </a:cxn>
              <a:cxn ang="0">
                <a:pos x="connsiteX2756" y="connsiteY2756"/>
              </a:cxn>
              <a:cxn ang="0">
                <a:pos x="connsiteX2757" y="connsiteY2757"/>
              </a:cxn>
              <a:cxn ang="0">
                <a:pos x="connsiteX2758" y="connsiteY2758"/>
              </a:cxn>
              <a:cxn ang="0">
                <a:pos x="connsiteX2759" y="connsiteY2759"/>
              </a:cxn>
              <a:cxn ang="0">
                <a:pos x="connsiteX2760" y="connsiteY2760"/>
              </a:cxn>
              <a:cxn ang="0">
                <a:pos x="connsiteX2761" y="connsiteY2761"/>
              </a:cxn>
              <a:cxn ang="0">
                <a:pos x="connsiteX2762" y="connsiteY2762"/>
              </a:cxn>
              <a:cxn ang="0">
                <a:pos x="connsiteX2763" y="connsiteY2763"/>
              </a:cxn>
              <a:cxn ang="0">
                <a:pos x="connsiteX2764" y="connsiteY2764"/>
              </a:cxn>
              <a:cxn ang="0">
                <a:pos x="connsiteX2765" y="connsiteY2765"/>
              </a:cxn>
              <a:cxn ang="0">
                <a:pos x="connsiteX2766" y="connsiteY2766"/>
              </a:cxn>
              <a:cxn ang="0">
                <a:pos x="connsiteX2767" y="connsiteY2767"/>
              </a:cxn>
              <a:cxn ang="0">
                <a:pos x="connsiteX2768" y="connsiteY2768"/>
              </a:cxn>
              <a:cxn ang="0">
                <a:pos x="connsiteX2769" y="connsiteY2769"/>
              </a:cxn>
              <a:cxn ang="0">
                <a:pos x="connsiteX2770" y="connsiteY2770"/>
              </a:cxn>
              <a:cxn ang="0">
                <a:pos x="connsiteX2771" y="connsiteY2771"/>
              </a:cxn>
              <a:cxn ang="0">
                <a:pos x="connsiteX2772" y="connsiteY2772"/>
              </a:cxn>
              <a:cxn ang="0">
                <a:pos x="connsiteX2773" y="connsiteY2773"/>
              </a:cxn>
              <a:cxn ang="0">
                <a:pos x="connsiteX2774" y="connsiteY2774"/>
              </a:cxn>
              <a:cxn ang="0">
                <a:pos x="connsiteX2775" y="connsiteY2775"/>
              </a:cxn>
              <a:cxn ang="0">
                <a:pos x="connsiteX2776" y="connsiteY2776"/>
              </a:cxn>
              <a:cxn ang="0">
                <a:pos x="connsiteX2777" y="connsiteY2777"/>
              </a:cxn>
              <a:cxn ang="0">
                <a:pos x="connsiteX2778" y="connsiteY2778"/>
              </a:cxn>
              <a:cxn ang="0">
                <a:pos x="connsiteX2779" y="connsiteY2779"/>
              </a:cxn>
              <a:cxn ang="0">
                <a:pos x="connsiteX2780" y="connsiteY2780"/>
              </a:cxn>
              <a:cxn ang="0">
                <a:pos x="connsiteX2781" y="connsiteY2781"/>
              </a:cxn>
              <a:cxn ang="0">
                <a:pos x="connsiteX2782" y="connsiteY2782"/>
              </a:cxn>
              <a:cxn ang="0">
                <a:pos x="connsiteX2783" y="connsiteY2783"/>
              </a:cxn>
              <a:cxn ang="0">
                <a:pos x="connsiteX2784" y="connsiteY2784"/>
              </a:cxn>
              <a:cxn ang="0">
                <a:pos x="connsiteX2785" y="connsiteY2785"/>
              </a:cxn>
              <a:cxn ang="0">
                <a:pos x="connsiteX2786" y="connsiteY2786"/>
              </a:cxn>
              <a:cxn ang="0">
                <a:pos x="connsiteX2787" y="connsiteY2787"/>
              </a:cxn>
              <a:cxn ang="0">
                <a:pos x="connsiteX2788" y="connsiteY2788"/>
              </a:cxn>
              <a:cxn ang="0">
                <a:pos x="connsiteX2789" y="connsiteY2789"/>
              </a:cxn>
              <a:cxn ang="0">
                <a:pos x="connsiteX2790" y="connsiteY2790"/>
              </a:cxn>
              <a:cxn ang="0">
                <a:pos x="connsiteX2791" y="connsiteY2791"/>
              </a:cxn>
              <a:cxn ang="0">
                <a:pos x="connsiteX2792" y="connsiteY2792"/>
              </a:cxn>
              <a:cxn ang="0">
                <a:pos x="connsiteX2793" y="connsiteY2793"/>
              </a:cxn>
              <a:cxn ang="0">
                <a:pos x="connsiteX2794" y="connsiteY2794"/>
              </a:cxn>
              <a:cxn ang="0">
                <a:pos x="connsiteX2795" y="connsiteY2795"/>
              </a:cxn>
              <a:cxn ang="0">
                <a:pos x="connsiteX2796" y="connsiteY2796"/>
              </a:cxn>
              <a:cxn ang="0">
                <a:pos x="connsiteX2797" y="connsiteY2797"/>
              </a:cxn>
              <a:cxn ang="0">
                <a:pos x="connsiteX2798" y="connsiteY2798"/>
              </a:cxn>
              <a:cxn ang="0">
                <a:pos x="connsiteX2799" y="connsiteY2799"/>
              </a:cxn>
              <a:cxn ang="0">
                <a:pos x="connsiteX2800" y="connsiteY2800"/>
              </a:cxn>
              <a:cxn ang="0">
                <a:pos x="connsiteX2801" y="connsiteY2801"/>
              </a:cxn>
              <a:cxn ang="0">
                <a:pos x="connsiteX2802" y="connsiteY2802"/>
              </a:cxn>
              <a:cxn ang="0">
                <a:pos x="connsiteX2803" y="connsiteY2803"/>
              </a:cxn>
              <a:cxn ang="0">
                <a:pos x="connsiteX2804" y="connsiteY2804"/>
              </a:cxn>
              <a:cxn ang="0">
                <a:pos x="connsiteX2805" y="connsiteY2805"/>
              </a:cxn>
              <a:cxn ang="0">
                <a:pos x="connsiteX2806" y="connsiteY2806"/>
              </a:cxn>
              <a:cxn ang="0">
                <a:pos x="connsiteX2807" y="connsiteY2807"/>
              </a:cxn>
              <a:cxn ang="0">
                <a:pos x="connsiteX2808" y="connsiteY2808"/>
              </a:cxn>
              <a:cxn ang="0">
                <a:pos x="connsiteX2809" y="connsiteY2809"/>
              </a:cxn>
              <a:cxn ang="0">
                <a:pos x="connsiteX2810" y="connsiteY2810"/>
              </a:cxn>
              <a:cxn ang="0">
                <a:pos x="connsiteX2811" y="connsiteY2811"/>
              </a:cxn>
              <a:cxn ang="0">
                <a:pos x="connsiteX2812" y="connsiteY2812"/>
              </a:cxn>
              <a:cxn ang="0">
                <a:pos x="connsiteX2813" y="connsiteY2813"/>
              </a:cxn>
              <a:cxn ang="0">
                <a:pos x="connsiteX2814" y="connsiteY2814"/>
              </a:cxn>
              <a:cxn ang="0">
                <a:pos x="connsiteX2815" y="connsiteY2815"/>
              </a:cxn>
              <a:cxn ang="0">
                <a:pos x="connsiteX2816" y="connsiteY2816"/>
              </a:cxn>
              <a:cxn ang="0">
                <a:pos x="connsiteX2817" y="connsiteY2817"/>
              </a:cxn>
              <a:cxn ang="0">
                <a:pos x="connsiteX2818" y="connsiteY2818"/>
              </a:cxn>
              <a:cxn ang="0">
                <a:pos x="connsiteX2819" y="connsiteY2819"/>
              </a:cxn>
              <a:cxn ang="0">
                <a:pos x="connsiteX2820" y="connsiteY2820"/>
              </a:cxn>
              <a:cxn ang="0">
                <a:pos x="connsiteX2821" y="connsiteY2821"/>
              </a:cxn>
              <a:cxn ang="0">
                <a:pos x="connsiteX2822" y="connsiteY2822"/>
              </a:cxn>
              <a:cxn ang="0">
                <a:pos x="connsiteX2823" y="connsiteY2823"/>
              </a:cxn>
              <a:cxn ang="0">
                <a:pos x="connsiteX2824" y="connsiteY2824"/>
              </a:cxn>
              <a:cxn ang="0">
                <a:pos x="connsiteX2825" y="connsiteY2825"/>
              </a:cxn>
              <a:cxn ang="0">
                <a:pos x="connsiteX2826" y="connsiteY2826"/>
              </a:cxn>
              <a:cxn ang="0">
                <a:pos x="connsiteX2827" y="connsiteY2827"/>
              </a:cxn>
              <a:cxn ang="0">
                <a:pos x="connsiteX2828" y="connsiteY2828"/>
              </a:cxn>
              <a:cxn ang="0">
                <a:pos x="connsiteX2829" y="connsiteY2829"/>
              </a:cxn>
              <a:cxn ang="0">
                <a:pos x="connsiteX2830" y="connsiteY2830"/>
              </a:cxn>
              <a:cxn ang="0">
                <a:pos x="connsiteX2831" y="connsiteY2831"/>
              </a:cxn>
              <a:cxn ang="0">
                <a:pos x="connsiteX2832" y="connsiteY2832"/>
              </a:cxn>
              <a:cxn ang="0">
                <a:pos x="connsiteX2833" y="connsiteY2833"/>
              </a:cxn>
              <a:cxn ang="0">
                <a:pos x="connsiteX2834" y="connsiteY2834"/>
              </a:cxn>
              <a:cxn ang="0">
                <a:pos x="connsiteX2835" y="connsiteY2835"/>
              </a:cxn>
              <a:cxn ang="0">
                <a:pos x="connsiteX2836" y="connsiteY2836"/>
              </a:cxn>
              <a:cxn ang="0">
                <a:pos x="connsiteX2837" y="connsiteY2837"/>
              </a:cxn>
              <a:cxn ang="0">
                <a:pos x="connsiteX2838" y="connsiteY2838"/>
              </a:cxn>
              <a:cxn ang="0">
                <a:pos x="connsiteX2839" y="connsiteY2839"/>
              </a:cxn>
              <a:cxn ang="0">
                <a:pos x="connsiteX2840" y="connsiteY2840"/>
              </a:cxn>
              <a:cxn ang="0">
                <a:pos x="connsiteX2841" y="connsiteY2841"/>
              </a:cxn>
              <a:cxn ang="0">
                <a:pos x="connsiteX2842" y="connsiteY2842"/>
              </a:cxn>
              <a:cxn ang="0">
                <a:pos x="connsiteX2843" y="connsiteY2843"/>
              </a:cxn>
              <a:cxn ang="0">
                <a:pos x="connsiteX2844" y="connsiteY2844"/>
              </a:cxn>
              <a:cxn ang="0">
                <a:pos x="connsiteX2845" y="connsiteY2845"/>
              </a:cxn>
              <a:cxn ang="0">
                <a:pos x="connsiteX2846" y="connsiteY2846"/>
              </a:cxn>
              <a:cxn ang="0">
                <a:pos x="connsiteX2847" y="connsiteY2847"/>
              </a:cxn>
              <a:cxn ang="0">
                <a:pos x="connsiteX2848" y="connsiteY2848"/>
              </a:cxn>
              <a:cxn ang="0">
                <a:pos x="connsiteX2849" y="connsiteY2849"/>
              </a:cxn>
              <a:cxn ang="0">
                <a:pos x="connsiteX2850" y="connsiteY2850"/>
              </a:cxn>
              <a:cxn ang="0">
                <a:pos x="connsiteX2851" y="connsiteY2851"/>
              </a:cxn>
              <a:cxn ang="0">
                <a:pos x="connsiteX2852" y="connsiteY2852"/>
              </a:cxn>
              <a:cxn ang="0">
                <a:pos x="connsiteX2853" y="connsiteY2853"/>
              </a:cxn>
              <a:cxn ang="0">
                <a:pos x="connsiteX2854" y="connsiteY2854"/>
              </a:cxn>
              <a:cxn ang="0">
                <a:pos x="connsiteX2855" y="connsiteY2855"/>
              </a:cxn>
              <a:cxn ang="0">
                <a:pos x="connsiteX2856" y="connsiteY2856"/>
              </a:cxn>
              <a:cxn ang="0">
                <a:pos x="connsiteX2857" y="connsiteY2857"/>
              </a:cxn>
              <a:cxn ang="0">
                <a:pos x="connsiteX2858" y="connsiteY2858"/>
              </a:cxn>
              <a:cxn ang="0">
                <a:pos x="connsiteX2859" y="connsiteY2859"/>
              </a:cxn>
              <a:cxn ang="0">
                <a:pos x="connsiteX2860" y="connsiteY2860"/>
              </a:cxn>
              <a:cxn ang="0">
                <a:pos x="connsiteX2861" y="connsiteY2861"/>
              </a:cxn>
              <a:cxn ang="0">
                <a:pos x="connsiteX2862" y="connsiteY2862"/>
              </a:cxn>
              <a:cxn ang="0">
                <a:pos x="connsiteX2863" y="connsiteY2863"/>
              </a:cxn>
              <a:cxn ang="0">
                <a:pos x="connsiteX2864" y="connsiteY2864"/>
              </a:cxn>
              <a:cxn ang="0">
                <a:pos x="connsiteX2865" y="connsiteY2865"/>
              </a:cxn>
              <a:cxn ang="0">
                <a:pos x="connsiteX2866" y="connsiteY2866"/>
              </a:cxn>
              <a:cxn ang="0">
                <a:pos x="connsiteX2867" y="connsiteY2867"/>
              </a:cxn>
              <a:cxn ang="0">
                <a:pos x="connsiteX2868" y="connsiteY2868"/>
              </a:cxn>
              <a:cxn ang="0">
                <a:pos x="connsiteX2869" y="connsiteY2869"/>
              </a:cxn>
              <a:cxn ang="0">
                <a:pos x="connsiteX2870" y="connsiteY2870"/>
              </a:cxn>
              <a:cxn ang="0">
                <a:pos x="connsiteX2871" y="connsiteY2871"/>
              </a:cxn>
              <a:cxn ang="0">
                <a:pos x="connsiteX2872" y="connsiteY2872"/>
              </a:cxn>
              <a:cxn ang="0">
                <a:pos x="connsiteX2873" y="connsiteY2873"/>
              </a:cxn>
              <a:cxn ang="0">
                <a:pos x="connsiteX2874" y="connsiteY2874"/>
              </a:cxn>
              <a:cxn ang="0">
                <a:pos x="connsiteX2875" y="connsiteY2875"/>
              </a:cxn>
              <a:cxn ang="0">
                <a:pos x="connsiteX2876" y="connsiteY2876"/>
              </a:cxn>
              <a:cxn ang="0">
                <a:pos x="connsiteX2877" y="connsiteY2877"/>
              </a:cxn>
              <a:cxn ang="0">
                <a:pos x="connsiteX2878" y="connsiteY2878"/>
              </a:cxn>
              <a:cxn ang="0">
                <a:pos x="connsiteX2879" y="connsiteY2879"/>
              </a:cxn>
              <a:cxn ang="0">
                <a:pos x="connsiteX2880" y="connsiteY2880"/>
              </a:cxn>
              <a:cxn ang="0">
                <a:pos x="connsiteX2881" y="connsiteY2881"/>
              </a:cxn>
              <a:cxn ang="0">
                <a:pos x="connsiteX2882" y="connsiteY2882"/>
              </a:cxn>
              <a:cxn ang="0">
                <a:pos x="connsiteX2883" y="connsiteY2883"/>
              </a:cxn>
              <a:cxn ang="0">
                <a:pos x="connsiteX2884" y="connsiteY2884"/>
              </a:cxn>
              <a:cxn ang="0">
                <a:pos x="connsiteX2885" y="connsiteY2885"/>
              </a:cxn>
              <a:cxn ang="0">
                <a:pos x="connsiteX2886" y="connsiteY2886"/>
              </a:cxn>
              <a:cxn ang="0">
                <a:pos x="connsiteX2887" y="connsiteY2887"/>
              </a:cxn>
              <a:cxn ang="0">
                <a:pos x="connsiteX2888" y="connsiteY2888"/>
              </a:cxn>
              <a:cxn ang="0">
                <a:pos x="connsiteX2889" y="connsiteY2889"/>
              </a:cxn>
              <a:cxn ang="0">
                <a:pos x="connsiteX2890" y="connsiteY2890"/>
              </a:cxn>
              <a:cxn ang="0">
                <a:pos x="connsiteX2891" y="connsiteY2891"/>
              </a:cxn>
              <a:cxn ang="0">
                <a:pos x="connsiteX2892" y="connsiteY2892"/>
              </a:cxn>
              <a:cxn ang="0">
                <a:pos x="connsiteX2893" y="connsiteY2893"/>
              </a:cxn>
              <a:cxn ang="0">
                <a:pos x="connsiteX2894" y="connsiteY2894"/>
              </a:cxn>
              <a:cxn ang="0">
                <a:pos x="connsiteX2895" y="connsiteY2895"/>
              </a:cxn>
              <a:cxn ang="0">
                <a:pos x="connsiteX2896" y="connsiteY2896"/>
              </a:cxn>
              <a:cxn ang="0">
                <a:pos x="connsiteX2897" y="connsiteY2897"/>
              </a:cxn>
              <a:cxn ang="0">
                <a:pos x="connsiteX2898" y="connsiteY2898"/>
              </a:cxn>
              <a:cxn ang="0">
                <a:pos x="connsiteX2899" y="connsiteY2899"/>
              </a:cxn>
              <a:cxn ang="0">
                <a:pos x="connsiteX2900" y="connsiteY2900"/>
              </a:cxn>
              <a:cxn ang="0">
                <a:pos x="connsiteX2901" y="connsiteY2901"/>
              </a:cxn>
              <a:cxn ang="0">
                <a:pos x="connsiteX2902" y="connsiteY2902"/>
              </a:cxn>
              <a:cxn ang="0">
                <a:pos x="connsiteX2903" y="connsiteY2903"/>
              </a:cxn>
              <a:cxn ang="0">
                <a:pos x="connsiteX2904" y="connsiteY2904"/>
              </a:cxn>
              <a:cxn ang="0">
                <a:pos x="connsiteX2905" y="connsiteY2905"/>
              </a:cxn>
              <a:cxn ang="0">
                <a:pos x="connsiteX2906" y="connsiteY2906"/>
              </a:cxn>
              <a:cxn ang="0">
                <a:pos x="connsiteX2907" y="connsiteY2907"/>
              </a:cxn>
              <a:cxn ang="0">
                <a:pos x="connsiteX2908" y="connsiteY2908"/>
              </a:cxn>
              <a:cxn ang="0">
                <a:pos x="connsiteX2909" y="connsiteY2909"/>
              </a:cxn>
              <a:cxn ang="0">
                <a:pos x="connsiteX2910" y="connsiteY2910"/>
              </a:cxn>
              <a:cxn ang="0">
                <a:pos x="connsiteX2911" y="connsiteY2911"/>
              </a:cxn>
              <a:cxn ang="0">
                <a:pos x="connsiteX2912" y="connsiteY2912"/>
              </a:cxn>
              <a:cxn ang="0">
                <a:pos x="connsiteX2913" y="connsiteY2913"/>
              </a:cxn>
              <a:cxn ang="0">
                <a:pos x="connsiteX2914" y="connsiteY2914"/>
              </a:cxn>
              <a:cxn ang="0">
                <a:pos x="connsiteX2915" y="connsiteY2915"/>
              </a:cxn>
              <a:cxn ang="0">
                <a:pos x="connsiteX2916" y="connsiteY2916"/>
              </a:cxn>
              <a:cxn ang="0">
                <a:pos x="connsiteX2917" y="connsiteY2917"/>
              </a:cxn>
              <a:cxn ang="0">
                <a:pos x="connsiteX2918" y="connsiteY2918"/>
              </a:cxn>
              <a:cxn ang="0">
                <a:pos x="connsiteX2919" y="connsiteY2919"/>
              </a:cxn>
              <a:cxn ang="0">
                <a:pos x="connsiteX2920" y="connsiteY2920"/>
              </a:cxn>
              <a:cxn ang="0">
                <a:pos x="connsiteX2921" y="connsiteY2921"/>
              </a:cxn>
              <a:cxn ang="0">
                <a:pos x="connsiteX2922" y="connsiteY2922"/>
              </a:cxn>
              <a:cxn ang="0">
                <a:pos x="connsiteX2923" y="connsiteY2923"/>
              </a:cxn>
              <a:cxn ang="0">
                <a:pos x="connsiteX2924" y="connsiteY2924"/>
              </a:cxn>
              <a:cxn ang="0">
                <a:pos x="connsiteX2925" y="connsiteY2925"/>
              </a:cxn>
              <a:cxn ang="0">
                <a:pos x="connsiteX2926" y="connsiteY2926"/>
              </a:cxn>
              <a:cxn ang="0">
                <a:pos x="connsiteX2927" y="connsiteY2927"/>
              </a:cxn>
              <a:cxn ang="0">
                <a:pos x="connsiteX2928" y="connsiteY2928"/>
              </a:cxn>
              <a:cxn ang="0">
                <a:pos x="connsiteX2929" y="connsiteY2929"/>
              </a:cxn>
              <a:cxn ang="0">
                <a:pos x="connsiteX2930" y="connsiteY2930"/>
              </a:cxn>
              <a:cxn ang="0">
                <a:pos x="connsiteX2931" y="connsiteY2931"/>
              </a:cxn>
              <a:cxn ang="0">
                <a:pos x="connsiteX2932" y="connsiteY2932"/>
              </a:cxn>
              <a:cxn ang="0">
                <a:pos x="connsiteX2933" y="connsiteY2933"/>
              </a:cxn>
              <a:cxn ang="0">
                <a:pos x="connsiteX2934" y="connsiteY2934"/>
              </a:cxn>
              <a:cxn ang="0">
                <a:pos x="connsiteX2935" y="connsiteY2935"/>
              </a:cxn>
              <a:cxn ang="0">
                <a:pos x="connsiteX2936" y="connsiteY2936"/>
              </a:cxn>
              <a:cxn ang="0">
                <a:pos x="connsiteX2937" y="connsiteY2937"/>
              </a:cxn>
              <a:cxn ang="0">
                <a:pos x="connsiteX2938" y="connsiteY2938"/>
              </a:cxn>
              <a:cxn ang="0">
                <a:pos x="connsiteX2939" y="connsiteY2939"/>
              </a:cxn>
              <a:cxn ang="0">
                <a:pos x="connsiteX2940" y="connsiteY2940"/>
              </a:cxn>
              <a:cxn ang="0">
                <a:pos x="connsiteX2941" y="connsiteY2941"/>
              </a:cxn>
              <a:cxn ang="0">
                <a:pos x="connsiteX2942" y="connsiteY2942"/>
              </a:cxn>
              <a:cxn ang="0">
                <a:pos x="connsiteX2943" y="connsiteY2943"/>
              </a:cxn>
              <a:cxn ang="0">
                <a:pos x="connsiteX2944" y="connsiteY2944"/>
              </a:cxn>
              <a:cxn ang="0">
                <a:pos x="connsiteX2945" y="connsiteY2945"/>
              </a:cxn>
              <a:cxn ang="0">
                <a:pos x="connsiteX2946" y="connsiteY2946"/>
              </a:cxn>
              <a:cxn ang="0">
                <a:pos x="connsiteX2947" y="connsiteY2947"/>
              </a:cxn>
              <a:cxn ang="0">
                <a:pos x="connsiteX2948" y="connsiteY2948"/>
              </a:cxn>
              <a:cxn ang="0">
                <a:pos x="connsiteX2949" y="connsiteY2949"/>
              </a:cxn>
              <a:cxn ang="0">
                <a:pos x="connsiteX2950" y="connsiteY2950"/>
              </a:cxn>
              <a:cxn ang="0">
                <a:pos x="connsiteX2951" y="connsiteY2951"/>
              </a:cxn>
              <a:cxn ang="0">
                <a:pos x="connsiteX2952" y="connsiteY2952"/>
              </a:cxn>
              <a:cxn ang="0">
                <a:pos x="connsiteX2953" y="connsiteY2953"/>
              </a:cxn>
              <a:cxn ang="0">
                <a:pos x="connsiteX2954" y="connsiteY2954"/>
              </a:cxn>
              <a:cxn ang="0">
                <a:pos x="connsiteX2955" y="connsiteY2955"/>
              </a:cxn>
              <a:cxn ang="0">
                <a:pos x="connsiteX2956" y="connsiteY2956"/>
              </a:cxn>
              <a:cxn ang="0">
                <a:pos x="connsiteX2957" y="connsiteY2957"/>
              </a:cxn>
              <a:cxn ang="0">
                <a:pos x="connsiteX2958" y="connsiteY2958"/>
              </a:cxn>
              <a:cxn ang="0">
                <a:pos x="connsiteX2959" y="connsiteY2959"/>
              </a:cxn>
              <a:cxn ang="0">
                <a:pos x="connsiteX2960" y="connsiteY2960"/>
              </a:cxn>
              <a:cxn ang="0">
                <a:pos x="connsiteX2961" y="connsiteY2961"/>
              </a:cxn>
              <a:cxn ang="0">
                <a:pos x="connsiteX2962" y="connsiteY2962"/>
              </a:cxn>
              <a:cxn ang="0">
                <a:pos x="connsiteX2963" y="connsiteY2963"/>
              </a:cxn>
              <a:cxn ang="0">
                <a:pos x="connsiteX2964" y="connsiteY2964"/>
              </a:cxn>
              <a:cxn ang="0">
                <a:pos x="connsiteX2965" y="connsiteY2965"/>
              </a:cxn>
              <a:cxn ang="0">
                <a:pos x="connsiteX2966" y="connsiteY2966"/>
              </a:cxn>
              <a:cxn ang="0">
                <a:pos x="connsiteX2967" y="connsiteY2967"/>
              </a:cxn>
              <a:cxn ang="0">
                <a:pos x="connsiteX2968" y="connsiteY2968"/>
              </a:cxn>
              <a:cxn ang="0">
                <a:pos x="connsiteX2969" y="connsiteY2969"/>
              </a:cxn>
              <a:cxn ang="0">
                <a:pos x="connsiteX2970" y="connsiteY2970"/>
              </a:cxn>
              <a:cxn ang="0">
                <a:pos x="connsiteX2971" y="connsiteY2971"/>
              </a:cxn>
              <a:cxn ang="0">
                <a:pos x="connsiteX2972" y="connsiteY2972"/>
              </a:cxn>
              <a:cxn ang="0">
                <a:pos x="connsiteX2973" y="connsiteY2973"/>
              </a:cxn>
              <a:cxn ang="0">
                <a:pos x="connsiteX2974" y="connsiteY2974"/>
              </a:cxn>
              <a:cxn ang="0">
                <a:pos x="connsiteX2975" y="connsiteY2975"/>
              </a:cxn>
              <a:cxn ang="0">
                <a:pos x="connsiteX2976" y="connsiteY2976"/>
              </a:cxn>
              <a:cxn ang="0">
                <a:pos x="connsiteX2977" y="connsiteY2977"/>
              </a:cxn>
              <a:cxn ang="0">
                <a:pos x="connsiteX2978" y="connsiteY2978"/>
              </a:cxn>
              <a:cxn ang="0">
                <a:pos x="connsiteX2979" y="connsiteY2979"/>
              </a:cxn>
              <a:cxn ang="0">
                <a:pos x="connsiteX2980" y="connsiteY2980"/>
              </a:cxn>
              <a:cxn ang="0">
                <a:pos x="connsiteX2981" y="connsiteY2981"/>
              </a:cxn>
              <a:cxn ang="0">
                <a:pos x="connsiteX2982" y="connsiteY2982"/>
              </a:cxn>
              <a:cxn ang="0">
                <a:pos x="connsiteX2983" y="connsiteY2983"/>
              </a:cxn>
              <a:cxn ang="0">
                <a:pos x="connsiteX2984" y="connsiteY2984"/>
              </a:cxn>
              <a:cxn ang="0">
                <a:pos x="connsiteX2985" y="connsiteY2985"/>
              </a:cxn>
              <a:cxn ang="0">
                <a:pos x="connsiteX2986" y="connsiteY2986"/>
              </a:cxn>
              <a:cxn ang="0">
                <a:pos x="connsiteX2987" y="connsiteY2987"/>
              </a:cxn>
              <a:cxn ang="0">
                <a:pos x="connsiteX2988" y="connsiteY2988"/>
              </a:cxn>
              <a:cxn ang="0">
                <a:pos x="connsiteX2989" y="connsiteY2989"/>
              </a:cxn>
              <a:cxn ang="0">
                <a:pos x="connsiteX2990" y="connsiteY2990"/>
              </a:cxn>
              <a:cxn ang="0">
                <a:pos x="connsiteX2991" y="connsiteY2991"/>
              </a:cxn>
              <a:cxn ang="0">
                <a:pos x="connsiteX2992" y="connsiteY2992"/>
              </a:cxn>
              <a:cxn ang="0">
                <a:pos x="connsiteX2993" y="connsiteY2993"/>
              </a:cxn>
              <a:cxn ang="0">
                <a:pos x="connsiteX2994" y="connsiteY2994"/>
              </a:cxn>
              <a:cxn ang="0">
                <a:pos x="connsiteX2995" y="connsiteY2995"/>
              </a:cxn>
              <a:cxn ang="0">
                <a:pos x="connsiteX2996" y="connsiteY2996"/>
              </a:cxn>
              <a:cxn ang="0">
                <a:pos x="connsiteX2997" y="connsiteY2997"/>
              </a:cxn>
              <a:cxn ang="0">
                <a:pos x="connsiteX2998" y="connsiteY2998"/>
              </a:cxn>
              <a:cxn ang="0">
                <a:pos x="connsiteX2999" y="connsiteY2999"/>
              </a:cxn>
              <a:cxn ang="0">
                <a:pos x="connsiteX3000" y="connsiteY3000"/>
              </a:cxn>
              <a:cxn ang="0">
                <a:pos x="connsiteX3001" y="connsiteY3001"/>
              </a:cxn>
              <a:cxn ang="0">
                <a:pos x="connsiteX3002" y="connsiteY3002"/>
              </a:cxn>
              <a:cxn ang="0">
                <a:pos x="connsiteX3003" y="connsiteY3003"/>
              </a:cxn>
              <a:cxn ang="0">
                <a:pos x="connsiteX3004" y="connsiteY3004"/>
              </a:cxn>
              <a:cxn ang="0">
                <a:pos x="connsiteX3005" y="connsiteY3005"/>
              </a:cxn>
              <a:cxn ang="0">
                <a:pos x="connsiteX3006" y="connsiteY3006"/>
              </a:cxn>
              <a:cxn ang="0">
                <a:pos x="connsiteX3007" y="connsiteY3007"/>
              </a:cxn>
              <a:cxn ang="0">
                <a:pos x="connsiteX3008" y="connsiteY3008"/>
              </a:cxn>
              <a:cxn ang="0">
                <a:pos x="connsiteX3009" y="connsiteY3009"/>
              </a:cxn>
              <a:cxn ang="0">
                <a:pos x="connsiteX3010" y="connsiteY3010"/>
              </a:cxn>
              <a:cxn ang="0">
                <a:pos x="connsiteX3011" y="connsiteY3011"/>
              </a:cxn>
              <a:cxn ang="0">
                <a:pos x="connsiteX3012" y="connsiteY3012"/>
              </a:cxn>
              <a:cxn ang="0">
                <a:pos x="connsiteX3013" y="connsiteY3013"/>
              </a:cxn>
              <a:cxn ang="0">
                <a:pos x="connsiteX3014" y="connsiteY3014"/>
              </a:cxn>
              <a:cxn ang="0">
                <a:pos x="connsiteX3015" y="connsiteY3015"/>
              </a:cxn>
              <a:cxn ang="0">
                <a:pos x="connsiteX3016" y="connsiteY3016"/>
              </a:cxn>
              <a:cxn ang="0">
                <a:pos x="connsiteX3017" y="connsiteY3017"/>
              </a:cxn>
              <a:cxn ang="0">
                <a:pos x="connsiteX3018" y="connsiteY3018"/>
              </a:cxn>
              <a:cxn ang="0">
                <a:pos x="connsiteX3019" y="connsiteY3019"/>
              </a:cxn>
              <a:cxn ang="0">
                <a:pos x="connsiteX3020" y="connsiteY3020"/>
              </a:cxn>
              <a:cxn ang="0">
                <a:pos x="connsiteX3021" y="connsiteY3021"/>
              </a:cxn>
              <a:cxn ang="0">
                <a:pos x="connsiteX3022" y="connsiteY3022"/>
              </a:cxn>
              <a:cxn ang="0">
                <a:pos x="connsiteX3023" y="connsiteY3023"/>
              </a:cxn>
              <a:cxn ang="0">
                <a:pos x="connsiteX3024" y="connsiteY3024"/>
              </a:cxn>
              <a:cxn ang="0">
                <a:pos x="connsiteX3025" y="connsiteY3025"/>
              </a:cxn>
              <a:cxn ang="0">
                <a:pos x="connsiteX3026" y="connsiteY3026"/>
              </a:cxn>
              <a:cxn ang="0">
                <a:pos x="connsiteX3027" y="connsiteY3027"/>
              </a:cxn>
              <a:cxn ang="0">
                <a:pos x="connsiteX3028" y="connsiteY3028"/>
              </a:cxn>
              <a:cxn ang="0">
                <a:pos x="connsiteX3029" y="connsiteY3029"/>
              </a:cxn>
              <a:cxn ang="0">
                <a:pos x="connsiteX3030" y="connsiteY3030"/>
              </a:cxn>
              <a:cxn ang="0">
                <a:pos x="connsiteX3031" y="connsiteY3031"/>
              </a:cxn>
              <a:cxn ang="0">
                <a:pos x="connsiteX3032" y="connsiteY3032"/>
              </a:cxn>
              <a:cxn ang="0">
                <a:pos x="connsiteX3033" y="connsiteY3033"/>
              </a:cxn>
              <a:cxn ang="0">
                <a:pos x="connsiteX3034" y="connsiteY3034"/>
              </a:cxn>
              <a:cxn ang="0">
                <a:pos x="connsiteX3035" y="connsiteY3035"/>
              </a:cxn>
              <a:cxn ang="0">
                <a:pos x="connsiteX3036" y="connsiteY3036"/>
              </a:cxn>
              <a:cxn ang="0">
                <a:pos x="connsiteX3037" y="connsiteY3037"/>
              </a:cxn>
              <a:cxn ang="0">
                <a:pos x="connsiteX3038" y="connsiteY3038"/>
              </a:cxn>
              <a:cxn ang="0">
                <a:pos x="connsiteX3039" y="connsiteY3039"/>
              </a:cxn>
              <a:cxn ang="0">
                <a:pos x="connsiteX3040" y="connsiteY3040"/>
              </a:cxn>
              <a:cxn ang="0">
                <a:pos x="connsiteX3041" y="connsiteY3041"/>
              </a:cxn>
              <a:cxn ang="0">
                <a:pos x="connsiteX3042" y="connsiteY3042"/>
              </a:cxn>
              <a:cxn ang="0">
                <a:pos x="connsiteX3043" y="connsiteY3043"/>
              </a:cxn>
              <a:cxn ang="0">
                <a:pos x="connsiteX3044" y="connsiteY3044"/>
              </a:cxn>
              <a:cxn ang="0">
                <a:pos x="connsiteX3045" y="connsiteY3045"/>
              </a:cxn>
              <a:cxn ang="0">
                <a:pos x="connsiteX3046" y="connsiteY3046"/>
              </a:cxn>
              <a:cxn ang="0">
                <a:pos x="connsiteX3047" y="connsiteY3047"/>
              </a:cxn>
              <a:cxn ang="0">
                <a:pos x="connsiteX3048" y="connsiteY3048"/>
              </a:cxn>
              <a:cxn ang="0">
                <a:pos x="connsiteX3049" y="connsiteY3049"/>
              </a:cxn>
              <a:cxn ang="0">
                <a:pos x="connsiteX3050" y="connsiteY3050"/>
              </a:cxn>
              <a:cxn ang="0">
                <a:pos x="connsiteX3051" y="connsiteY3051"/>
              </a:cxn>
              <a:cxn ang="0">
                <a:pos x="connsiteX3052" y="connsiteY3052"/>
              </a:cxn>
              <a:cxn ang="0">
                <a:pos x="connsiteX3053" y="connsiteY3053"/>
              </a:cxn>
              <a:cxn ang="0">
                <a:pos x="connsiteX3054" y="connsiteY3054"/>
              </a:cxn>
              <a:cxn ang="0">
                <a:pos x="connsiteX3055" y="connsiteY3055"/>
              </a:cxn>
              <a:cxn ang="0">
                <a:pos x="connsiteX3056" y="connsiteY3056"/>
              </a:cxn>
              <a:cxn ang="0">
                <a:pos x="connsiteX3057" y="connsiteY3057"/>
              </a:cxn>
              <a:cxn ang="0">
                <a:pos x="connsiteX3058" y="connsiteY3058"/>
              </a:cxn>
              <a:cxn ang="0">
                <a:pos x="connsiteX3059" y="connsiteY3059"/>
              </a:cxn>
              <a:cxn ang="0">
                <a:pos x="connsiteX3060" y="connsiteY3060"/>
              </a:cxn>
              <a:cxn ang="0">
                <a:pos x="connsiteX3061" y="connsiteY3061"/>
              </a:cxn>
              <a:cxn ang="0">
                <a:pos x="connsiteX3062" y="connsiteY3062"/>
              </a:cxn>
              <a:cxn ang="0">
                <a:pos x="connsiteX3063" y="connsiteY3063"/>
              </a:cxn>
              <a:cxn ang="0">
                <a:pos x="connsiteX3064" y="connsiteY3064"/>
              </a:cxn>
              <a:cxn ang="0">
                <a:pos x="connsiteX3065" y="connsiteY3065"/>
              </a:cxn>
              <a:cxn ang="0">
                <a:pos x="connsiteX3066" y="connsiteY3066"/>
              </a:cxn>
              <a:cxn ang="0">
                <a:pos x="connsiteX3067" y="connsiteY3067"/>
              </a:cxn>
              <a:cxn ang="0">
                <a:pos x="connsiteX3068" y="connsiteY3068"/>
              </a:cxn>
              <a:cxn ang="0">
                <a:pos x="connsiteX3069" y="connsiteY3069"/>
              </a:cxn>
              <a:cxn ang="0">
                <a:pos x="connsiteX3070" y="connsiteY3070"/>
              </a:cxn>
              <a:cxn ang="0">
                <a:pos x="connsiteX3071" y="connsiteY3071"/>
              </a:cxn>
              <a:cxn ang="0">
                <a:pos x="connsiteX3072" y="connsiteY3072"/>
              </a:cxn>
              <a:cxn ang="0">
                <a:pos x="connsiteX3073" y="connsiteY3073"/>
              </a:cxn>
              <a:cxn ang="0">
                <a:pos x="connsiteX3074" y="connsiteY3074"/>
              </a:cxn>
              <a:cxn ang="0">
                <a:pos x="connsiteX3075" y="connsiteY3075"/>
              </a:cxn>
              <a:cxn ang="0">
                <a:pos x="connsiteX3076" y="connsiteY3076"/>
              </a:cxn>
              <a:cxn ang="0">
                <a:pos x="connsiteX3077" y="connsiteY3077"/>
              </a:cxn>
              <a:cxn ang="0">
                <a:pos x="connsiteX3078" y="connsiteY3078"/>
              </a:cxn>
              <a:cxn ang="0">
                <a:pos x="connsiteX3079" y="connsiteY3079"/>
              </a:cxn>
              <a:cxn ang="0">
                <a:pos x="connsiteX3080" y="connsiteY3080"/>
              </a:cxn>
              <a:cxn ang="0">
                <a:pos x="connsiteX3081" y="connsiteY3081"/>
              </a:cxn>
              <a:cxn ang="0">
                <a:pos x="connsiteX3082" y="connsiteY3082"/>
              </a:cxn>
              <a:cxn ang="0">
                <a:pos x="connsiteX3083" y="connsiteY3083"/>
              </a:cxn>
              <a:cxn ang="0">
                <a:pos x="connsiteX3084" y="connsiteY3084"/>
              </a:cxn>
              <a:cxn ang="0">
                <a:pos x="connsiteX3085" y="connsiteY3085"/>
              </a:cxn>
              <a:cxn ang="0">
                <a:pos x="connsiteX3086" y="connsiteY3086"/>
              </a:cxn>
              <a:cxn ang="0">
                <a:pos x="connsiteX3087" y="connsiteY3087"/>
              </a:cxn>
              <a:cxn ang="0">
                <a:pos x="connsiteX3088" y="connsiteY3088"/>
              </a:cxn>
              <a:cxn ang="0">
                <a:pos x="connsiteX3089" y="connsiteY3089"/>
              </a:cxn>
              <a:cxn ang="0">
                <a:pos x="connsiteX3090" y="connsiteY3090"/>
              </a:cxn>
              <a:cxn ang="0">
                <a:pos x="connsiteX3091" y="connsiteY3091"/>
              </a:cxn>
              <a:cxn ang="0">
                <a:pos x="connsiteX3092" y="connsiteY3092"/>
              </a:cxn>
              <a:cxn ang="0">
                <a:pos x="connsiteX3093" y="connsiteY3093"/>
              </a:cxn>
              <a:cxn ang="0">
                <a:pos x="connsiteX3094" y="connsiteY3094"/>
              </a:cxn>
              <a:cxn ang="0">
                <a:pos x="connsiteX3095" y="connsiteY3095"/>
              </a:cxn>
              <a:cxn ang="0">
                <a:pos x="connsiteX3096" y="connsiteY3096"/>
              </a:cxn>
              <a:cxn ang="0">
                <a:pos x="connsiteX3097" y="connsiteY3097"/>
              </a:cxn>
              <a:cxn ang="0">
                <a:pos x="connsiteX3098" y="connsiteY3098"/>
              </a:cxn>
              <a:cxn ang="0">
                <a:pos x="connsiteX3099" y="connsiteY3099"/>
              </a:cxn>
              <a:cxn ang="0">
                <a:pos x="connsiteX3100" y="connsiteY3100"/>
              </a:cxn>
              <a:cxn ang="0">
                <a:pos x="connsiteX3101" y="connsiteY3101"/>
              </a:cxn>
              <a:cxn ang="0">
                <a:pos x="connsiteX3102" y="connsiteY3102"/>
              </a:cxn>
              <a:cxn ang="0">
                <a:pos x="connsiteX3103" y="connsiteY3103"/>
              </a:cxn>
              <a:cxn ang="0">
                <a:pos x="connsiteX3104" y="connsiteY3104"/>
              </a:cxn>
              <a:cxn ang="0">
                <a:pos x="connsiteX3105" y="connsiteY3105"/>
              </a:cxn>
              <a:cxn ang="0">
                <a:pos x="connsiteX3106" y="connsiteY3106"/>
              </a:cxn>
              <a:cxn ang="0">
                <a:pos x="connsiteX3107" y="connsiteY3107"/>
              </a:cxn>
              <a:cxn ang="0">
                <a:pos x="connsiteX3108" y="connsiteY3108"/>
              </a:cxn>
              <a:cxn ang="0">
                <a:pos x="connsiteX3109" y="connsiteY3109"/>
              </a:cxn>
              <a:cxn ang="0">
                <a:pos x="connsiteX3110" y="connsiteY3110"/>
              </a:cxn>
              <a:cxn ang="0">
                <a:pos x="connsiteX3111" y="connsiteY3111"/>
              </a:cxn>
              <a:cxn ang="0">
                <a:pos x="connsiteX3112" y="connsiteY3112"/>
              </a:cxn>
              <a:cxn ang="0">
                <a:pos x="connsiteX3113" y="connsiteY3113"/>
              </a:cxn>
              <a:cxn ang="0">
                <a:pos x="connsiteX3114" y="connsiteY3114"/>
              </a:cxn>
              <a:cxn ang="0">
                <a:pos x="connsiteX3115" y="connsiteY3115"/>
              </a:cxn>
              <a:cxn ang="0">
                <a:pos x="connsiteX3116" y="connsiteY3116"/>
              </a:cxn>
              <a:cxn ang="0">
                <a:pos x="connsiteX3117" y="connsiteY3117"/>
              </a:cxn>
              <a:cxn ang="0">
                <a:pos x="connsiteX3118" y="connsiteY3118"/>
              </a:cxn>
              <a:cxn ang="0">
                <a:pos x="connsiteX3119" y="connsiteY3119"/>
              </a:cxn>
              <a:cxn ang="0">
                <a:pos x="connsiteX3120" y="connsiteY3120"/>
              </a:cxn>
              <a:cxn ang="0">
                <a:pos x="connsiteX3121" y="connsiteY3121"/>
              </a:cxn>
              <a:cxn ang="0">
                <a:pos x="connsiteX3122" y="connsiteY3122"/>
              </a:cxn>
              <a:cxn ang="0">
                <a:pos x="connsiteX3123" y="connsiteY3123"/>
              </a:cxn>
              <a:cxn ang="0">
                <a:pos x="connsiteX3124" y="connsiteY3124"/>
              </a:cxn>
              <a:cxn ang="0">
                <a:pos x="connsiteX3125" y="connsiteY3125"/>
              </a:cxn>
              <a:cxn ang="0">
                <a:pos x="connsiteX3126" y="connsiteY3126"/>
              </a:cxn>
              <a:cxn ang="0">
                <a:pos x="connsiteX3127" y="connsiteY3127"/>
              </a:cxn>
              <a:cxn ang="0">
                <a:pos x="connsiteX3128" y="connsiteY3128"/>
              </a:cxn>
              <a:cxn ang="0">
                <a:pos x="connsiteX3129" y="connsiteY3129"/>
              </a:cxn>
              <a:cxn ang="0">
                <a:pos x="connsiteX3130" y="connsiteY3130"/>
              </a:cxn>
              <a:cxn ang="0">
                <a:pos x="connsiteX3131" y="connsiteY3131"/>
              </a:cxn>
              <a:cxn ang="0">
                <a:pos x="connsiteX3132" y="connsiteY3132"/>
              </a:cxn>
              <a:cxn ang="0">
                <a:pos x="connsiteX3133" y="connsiteY3133"/>
              </a:cxn>
              <a:cxn ang="0">
                <a:pos x="connsiteX3134" y="connsiteY3134"/>
              </a:cxn>
              <a:cxn ang="0">
                <a:pos x="connsiteX3135" y="connsiteY3135"/>
              </a:cxn>
              <a:cxn ang="0">
                <a:pos x="connsiteX3136" y="connsiteY3136"/>
              </a:cxn>
              <a:cxn ang="0">
                <a:pos x="connsiteX3137" y="connsiteY3137"/>
              </a:cxn>
              <a:cxn ang="0">
                <a:pos x="connsiteX3138" y="connsiteY3138"/>
              </a:cxn>
              <a:cxn ang="0">
                <a:pos x="connsiteX3139" y="connsiteY3139"/>
              </a:cxn>
              <a:cxn ang="0">
                <a:pos x="connsiteX3140" y="connsiteY3140"/>
              </a:cxn>
              <a:cxn ang="0">
                <a:pos x="connsiteX3141" y="connsiteY3141"/>
              </a:cxn>
              <a:cxn ang="0">
                <a:pos x="connsiteX3142" y="connsiteY3142"/>
              </a:cxn>
              <a:cxn ang="0">
                <a:pos x="connsiteX3143" y="connsiteY3143"/>
              </a:cxn>
              <a:cxn ang="0">
                <a:pos x="connsiteX3144" y="connsiteY3144"/>
              </a:cxn>
              <a:cxn ang="0">
                <a:pos x="connsiteX3145" y="connsiteY3145"/>
              </a:cxn>
              <a:cxn ang="0">
                <a:pos x="connsiteX3146" y="connsiteY3146"/>
              </a:cxn>
              <a:cxn ang="0">
                <a:pos x="connsiteX3147" y="connsiteY3147"/>
              </a:cxn>
              <a:cxn ang="0">
                <a:pos x="connsiteX3148" y="connsiteY3148"/>
              </a:cxn>
              <a:cxn ang="0">
                <a:pos x="connsiteX3149" y="connsiteY3149"/>
              </a:cxn>
              <a:cxn ang="0">
                <a:pos x="connsiteX3150" y="connsiteY3150"/>
              </a:cxn>
              <a:cxn ang="0">
                <a:pos x="connsiteX3151" y="connsiteY3151"/>
              </a:cxn>
              <a:cxn ang="0">
                <a:pos x="connsiteX3152" y="connsiteY3152"/>
              </a:cxn>
              <a:cxn ang="0">
                <a:pos x="connsiteX3153" y="connsiteY3153"/>
              </a:cxn>
              <a:cxn ang="0">
                <a:pos x="connsiteX3154" y="connsiteY3154"/>
              </a:cxn>
              <a:cxn ang="0">
                <a:pos x="connsiteX3155" y="connsiteY3155"/>
              </a:cxn>
              <a:cxn ang="0">
                <a:pos x="connsiteX3156" y="connsiteY3156"/>
              </a:cxn>
              <a:cxn ang="0">
                <a:pos x="connsiteX3157" y="connsiteY3157"/>
              </a:cxn>
              <a:cxn ang="0">
                <a:pos x="connsiteX3158" y="connsiteY3158"/>
              </a:cxn>
              <a:cxn ang="0">
                <a:pos x="connsiteX3159" y="connsiteY3159"/>
              </a:cxn>
              <a:cxn ang="0">
                <a:pos x="connsiteX3160" y="connsiteY3160"/>
              </a:cxn>
              <a:cxn ang="0">
                <a:pos x="connsiteX3161" y="connsiteY3161"/>
              </a:cxn>
              <a:cxn ang="0">
                <a:pos x="connsiteX3162" y="connsiteY3162"/>
              </a:cxn>
              <a:cxn ang="0">
                <a:pos x="connsiteX3163" y="connsiteY3163"/>
              </a:cxn>
              <a:cxn ang="0">
                <a:pos x="connsiteX3164" y="connsiteY3164"/>
              </a:cxn>
              <a:cxn ang="0">
                <a:pos x="connsiteX3165" y="connsiteY3165"/>
              </a:cxn>
              <a:cxn ang="0">
                <a:pos x="connsiteX3166" y="connsiteY3166"/>
              </a:cxn>
              <a:cxn ang="0">
                <a:pos x="connsiteX3167" y="connsiteY3167"/>
              </a:cxn>
              <a:cxn ang="0">
                <a:pos x="connsiteX3168" y="connsiteY3168"/>
              </a:cxn>
              <a:cxn ang="0">
                <a:pos x="connsiteX3169" y="connsiteY3169"/>
              </a:cxn>
              <a:cxn ang="0">
                <a:pos x="connsiteX3170" y="connsiteY3170"/>
              </a:cxn>
              <a:cxn ang="0">
                <a:pos x="connsiteX3171" y="connsiteY3171"/>
              </a:cxn>
              <a:cxn ang="0">
                <a:pos x="connsiteX3172" y="connsiteY3172"/>
              </a:cxn>
              <a:cxn ang="0">
                <a:pos x="connsiteX3173" y="connsiteY3173"/>
              </a:cxn>
              <a:cxn ang="0">
                <a:pos x="connsiteX3174" y="connsiteY3174"/>
              </a:cxn>
              <a:cxn ang="0">
                <a:pos x="connsiteX3175" y="connsiteY3175"/>
              </a:cxn>
              <a:cxn ang="0">
                <a:pos x="connsiteX3176" y="connsiteY3176"/>
              </a:cxn>
              <a:cxn ang="0">
                <a:pos x="connsiteX3177" y="connsiteY3177"/>
              </a:cxn>
              <a:cxn ang="0">
                <a:pos x="connsiteX3178" y="connsiteY3178"/>
              </a:cxn>
              <a:cxn ang="0">
                <a:pos x="connsiteX3179" y="connsiteY3179"/>
              </a:cxn>
              <a:cxn ang="0">
                <a:pos x="connsiteX3180" y="connsiteY3180"/>
              </a:cxn>
              <a:cxn ang="0">
                <a:pos x="connsiteX3181" y="connsiteY3181"/>
              </a:cxn>
              <a:cxn ang="0">
                <a:pos x="connsiteX3182" y="connsiteY3182"/>
              </a:cxn>
              <a:cxn ang="0">
                <a:pos x="connsiteX3183" y="connsiteY3183"/>
              </a:cxn>
              <a:cxn ang="0">
                <a:pos x="connsiteX3184" y="connsiteY3184"/>
              </a:cxn>
              <a:cxn ang="0">
                <a:pos x="connsiteX3185" y="connsiteY3185"/>
              </a:cxn>
              <a:cxn ang="0">
                <a:pos x="connsiteX3186" y="connsiteY3186"/>
              </a:cxn>
              <a:cxn ang="0">
                <a:pos x="connsiteX3187" y="connsiteY3187"/>
              </a:cxn>
              <a:cxn ang="0">
                <a:pos x="connsiteX3188" y="connsiteY3188"/>
              </a:cxn>
              <a:cxn ang="0">
                <a:pos x="connsiteX3189" y="connsiteY3189"/>
              </a:cxn>
              <a:cxn ang="0">
                <a:pos x="connsiteX3190" y="connsiteY3190"/>
              </a:cxn>
              <a:cxn ang="0">
                <a:pos x="connsiteX3191" y="connsiteY3191"/>
              </a:cxn>
              <a:cxn ang="0">
                <a:pos x="connsiteX3192" y="connsiteY3192"/>
              </a:cxn>
              <a:cxn ang="0">
                <a:pos x="connsiteX3193" y="connsiteY3193"/>
              </a:cxn>
              <a:cxn ang="0">
                <a:pos x="connsiteX3194" y="connsiteY3194"/>
              </a:cxn>
              <a:cxn ang="0">
                <a:pos x="connsiteX3195" y="connsiteY3195"/>
              </a:cxn>
              <a:cxn ang="0">
                <a:pos x="connsiteX3196" y="connsiteY3196"/>
              </a:cxn>
              <a:cxn ang="0">
                <a:pos x="connsiteX3197" y="connsiteY3197"/>
              </a:cxn>
              <a:cxn ang="0">
                <a:pos x="connsiteX3198" y="connsiteY3198"/>
              </a:cxn>
              <a:cxn ang="0">
                <a:pos x="connsiteX3199" y="connsiteY3199"/>
              </a:cxn>
              <a:cxn ang="0">
                <a:pos x="connsiteX3200" y="connsiteY3200"/>
              </a:cxn>
              <a:cxn ang="0">
                <a:pos x="connsiteX3201" y="connsiteY3201"/>
              </a:cxn>
              <a:cxn ang="0">
                <a:pos x="connsiteX3202" y="connsiteY3202"/>
              </a:cxn>
              <a:cxn ang="0">
                <a:pos x="connsiteX3203" y="connsiteY3203"/>
              </a:cxn>
              <a:cxn ang="0">
                <a:pos x="connsiteX3204" y="connsiteY3204"/>
              </a:cxn>
              <a:cxn ang="0">
                <a:pos x="connsiteX3205" y="connsiteY3205"/>
              </a:cxn>
              <a:cxn ang="0">
                <a:pos x="connsiteX3206" y="connsiteY3206"/>
              </a:cxn>
              <a:cxn ang="0">
                <a:pos x="connsiteX3207" y="connsiteY3207"/>
              </a:cxn>
              <a:cxn ang="0">
                <a:pos x="connsiteX3208" y="connsiteY3208"/>
              </a:cxn>
              <a:cxn ang="0">
                <a:pos x="connsiteX3209" y="connsiteY3209"/>
              </a:cxn>
              <a:cxn ang="0">
                <a:pos x="connsiteX3210" y="connsiteY3210"/>
              </a:cxn>
              <a:cxn ang="0">
                <a:pos x="connsiteX3211" y="connsiteY3211"/>
              </a:cxn>
              <a:cxn ang="0">
                <a:pos x="connsiteX3212" y="connsiteY3212"/>
              </a:cxn>
              <a:cxn ang="0">
                <a:pos x="connsiteX3213" y="connsiteY3213"/>
              </a:cxn>
              <a:cxn ang="0">
                <a:pos x="connsiteX3214" y="connsiteY3214"/>
              </a:cxn>
              <a:cxn ang="0">
                <a:pos x="connsiteX3215" y="connsiteY3215"/>
              </a:cxn>
              <a:cxn ang="0">
                <a:pos x="connsiteX3216" y="connsiteY3216"/>
              </a:cxn>
              <a:cxn ang="0">
                <a:pos x="connsiteX3217" y="connsiteY3217"/>
              </a:cxn>
              <a:cxn ang="0">
                <a:pos x="connsiteX3218" y="connsiteY3218"/>
              </a:cxn>
              <a:cxn ang="0">
                <a:pos x="connsiteX3219" y="connsiteY3219"/>
              </a:cxn>
              <a:cxn ang="0">
                <a:pos x="connsiteX3220" y="connsiteY3220"/>
              </a:cxn>
              <a:cxn ang="0">
                <a:pos x="connsiteX3221" y="connsiteY3221"/>
              </a:cxn>
              <a:cxn ang="0">
                <a:pos x="connsiteX3222" y="connsiteY3222"/>
              </a:cxn>
              <a:cxn ang="0">
                <a:pos x="connsiteX3223" y="connsiteY3223"/>
              </a:cxn>
              <a:cxn ang="0">
                <a:pos x="connsiteX3224" y="connsiteY3224"/>
              </a:cxn>
              <a:cxn ang="0">
                <a:pos x="connsiteX3225" y="connsiteY3225"/>
              </a:cxn>
              <a:cxn ang="0">
                <a:pos x="connsiteX3226" y="connsiteY3226"/>
              </a:cxn>
              <a:cxn ang="0">
                <a:pos x="connsiteX3227" y="connsiteY3227"/>
              </a:cxn>
              <a:cxn ang="0">
                <a:pos x="connsiteX3228" y="connsiteY3228"/>
              </a:cxn>
              <a:cxn ang="0">
                <a:pos x="connsiteX3229" y="connsiteY3229"/>
              </a:cxn>
              <a:cxn ang="0">
                <a:pos x="connsiteX3230" y="connsiteY3230"/>
              </a:cxn>
              <a:cxn ang="0">
                <a:pos x="connsiteX3231" y="connsiteY3231"/>
              </a:cxn>
              <a:cxn ang="0">
                <a:pos x="connsiteX3232" y="connsiteY3232"/>
              </a:cxn>
              <a:cxn ang="0">
                <a:pos x="connsiteX3233" y="connsiteY3233"/>
              </a:cxn>
              <a:cxn ang="0">
                <a:pos x="connsiteX3234" y="connsiteY3234"/>
              </a:cxn>
              <a:cxn ang="0">
                <a:pos x="connsiteX3235" y="connsiteY3235"/>
              </a:cxn>
              <a:cxn ang="0">
                <a:pos x="connsiteX3236" y="connsiteY3236"/>
              </a:cxn>
              <a:cxn ang="0">
                <a:pos x="connsiteX3237" y="connsiteY3237"/>
              </a:cxn>
              <a:cxn ang="0">
                <a:pos x="connsiteX3238" y="connsiteY3238"/>
              </a:cxn>
              <a:cxn ang="0">
                <a:pos x="connsiteX3239" y="connsiteY3239"/>
              </a:cxn>
              <a:cxn ang="0">
                <a:pos x="connsiteX3240" y="connsiteY3240"/>
              </a:cxn>
              <a:cxn ang="0">
                <a:pos x="connsiteX3241" y="connsiteY3241"/>
              </a:cxn>
              <a:cxn ang="0">
                <a:pos x="connsiteX3242" y="connsiteY3242"/>
              </a:cxn>
              <a:cxn ang="0">
                <a:pos x="connsiteX3243" y="connsiteY3243"/>
              </a:cxn>
              <a:cxn ang="0">
                <a:pos x="connsiteX3244" y="connsiteY3244"/>
              </a:cxn>
              <a:cxn ang="0">
                <a:pos x="connsiteX3245" y="connsiteY3245"/>
              </a:cxn>
              <a:cxn ang="0">
                <a:pos x="connsiteX3246" y="connsiteY3246"/>
              </a:cxn>
              <a:cxn ang="0">
                <a:pos x="connsiteX3247" y="connsiteY3247"/>
              </a:cxn>
              <a:cxn ang="0">
                <a:pos x="connsiteX3248" y="connsiteY3248"/>
              </a:cxn>
              <a:cxn ang="0">
                <a:pos x="connsiteX3249" y="connsiteY3249"/>
              </a:cxn>
              <a:cxn ang="0">
                <a:pos x="connsiteX3250" y="connsiteY3250"/>
              </a:cxn>
              <a:cxn ang="0">
                <a:pos x="connsiteX3251" y="connsiteY3251"/>
              </a:cxn>
              <a:cxn ang="0">
                <a:pos x="connsiteX3252" y="connsiteY3252"/>
              </a:cxn>
              <a:cxn ang="0">
                <a:pos x="connsiteX3253" y="connsiteY3253"/>
              </a:cxn>
              <a:cxn ang="0">
                <a:pos x="connsiteX3254" y="connsiteY3254"/>
              </a:cxn>
              <a:cxn ang="0">
                <a:pos x="connsiteX3255" y="connsiteY3255"/>
              </a:cxn>
              <a:cxn ang="0">
                <a:pos x="connsiteX3256" y="connsiteY3256"/>
              </a:cxn>
              <a:cxn ang="0">
                <a:pos x="connsiteX3257" y="connsiteY3257"/>
              </a:cxn>
              <a:cxn ang="0">
                <a:pos x="connsiteX3258" y="connsiteY3258"/>
              </a:cxn>
              <a:cxn ang="0">
                <a:pos x="connsiteX3259" y="connsiteY3259"/>
              </a:cxn>
              <a:cxn ang="0">
                <a:pos x="connsiteX3260" y="connsiteY3260"/>
              </a:cxn>
              <a:cxn ang="0">
                <a:pos x="connsiteX3261" y="connsiteY3261"/>
              </a:cxn>
              <a:cxn ang="0">
                <a:pos x="connsiteX3262" y="connsiteY3262"/>
              </a:cxn>
              <a:cxn ang="0">
                <a:pos x="connsiteX3263" y="connsiteY3263"/>
              </a:cxn>
              <a:cxn ang="0">
                <a:pos x="connsiteX3264" y="connsiteY3264"/>
              </a:cxn>
              <a:cxn ang="0">
                <a:pos x="connsiteX3265" y="connsiteY3265"/>
              </a:cxn>
              <a:cxn ang="0">
                <a:pos x="connsiteX3266" y="connsiteY3266"/>
              </a:cxn>
              <a:cxn ang="0">
                <a:pos x="connsiteX3267" y="connsiteY3267"/>
              </a:cxn>
              <a:cxn ang="0">
                <a:pos x="connsiteX3268" y="connsiteY3268"/>
              </a:cxn>
              <a:cxn ang="0">
                <a:pos x="connsiteX3269" y="connsiteY3269"/>
              </a:cxn>
              <a:cxn ang="0">
                <a:pos x="connsiteX3270" y="connsiteY3270"/>
              </a:cxn>
              <a:cxn ang="0">
                <a:pos x="connsiteX3271" y="connsiteY3271"/>
              </a:cxn>
              <a:cxn ang="0">
                <a:pos x="connsiteX3272" y="connsiteY3272"/>
              </a:cxn>
              <a:cxn ang="0">
                <a:pos x="connsiteX3273" y="connsiteY3273"/>
              </a:cxn>
              <a:cxn ang="0">
                <a:pos x="connsiteX3274" y="connsiteY3274"/>
              </a:cxn>
              <a:cxn ang="0">
                <a:pos x="connsiteX3275" y="connsiteY3275"/>
              </a:cxn>
              <a:cxn ang="0">
                <a:pos x="connsiteX3276" y="connsiteY3276"/>
              </a:cxn>
              <a:cxn ang="0">
                <a:pos x="connsiteX3277" y="connsiteY3277"/>
              </a:cxn>
              <a:cxn ang="0">
                <a:pos x="connsiteX3278" y="connsiteY3278"/>
              </a:cxn>
              <a:cxn ang="0">
                <a:pos x="connsiteX3279" y="connsiteY3279"/>
              </a:cxn>
              <a:cxn ang="0">
                <a:pos x="connsiteX3280" y="connsiteY3280"/>
              </a:cxn>
              <a:cxn ang="0">
                <a:pos x="connsiteX3281" y="connsiteY3281"/>
              </a:cxn>
              <a:cxn ang="0">
                <a:pos x="connsiteX3282" y="connsiteY3282"/>
              </a:cxn>
              <a:cxn ang="0">
                <a:pos x="connsiteX3283" y="connsiteY3283"/>
              </a:cxn>
              <a:cxn ang="0">
                <a:pos x="connsiteX3284" y="connsiteY3284"/>
              </a:cxn>
              <a:cxn ang="0">
                <a:pos x="connsiteX3285" y="connsiteY3285"/>
              </a:cxn>
              <a:cxn ang="0">
                <a:pos x="connsiteX3286" y="connsiteY3286"/>
              </a:cxn>
              <a:cxn ang="0">
                <a:pos x="connsiteX3287" y="connsiteY3287"/>
              </a:cxn>
              <a:cxn ang="0">
                <a:pos x="connsiteX3288" y="connsiteY3288"/>
              </a:cxn>
              <a:cxn ang="0">
                <a:pos x="connsiteX3289" y="connsiteY3289"/>
              </a:cxn>
              <a:cxn ang="0">
                <a:pos x="connsiteX3290" y="connsiteY3290"/>
              </a:cxn>
              <a:cxn ang="0">
                <a:pos x="connsiteX3291" y="connsiteY3291"/>
              </a:cxn>
              <a:cxn ang="0">
                <a:pos x="connsiteX3292" y="connsiteY3292"/>
              </a:cxn>
              <a:cxn ang="0">
                <a:pos x="connsiteX3293" y="connsiteY3293"/>
              </a:cxn>
              <a:cxn ang="0">
                <a:pos x="connsiteX3294" y="connsiteY3294"/>
              </a:cxn>
              <a:cxn ang="0">
                <a:pos x="connsiteX3295" y="connsiteY3295"/>
              </a:cxn>
              <a:cxn ang="0">
                <a:pos x="connsiteX3296" y="connsiteY3296"/>
              </a:cxn>
              <a:cxn ang="0">
                <a:pos x="connsiteX3297" y="connsiteY3297"/>
              </a:cxn>
              <a:cxn ang="0">
                <a:pos x="connsiteX3298" y="connsiteY3298"/>
              </a:cxn>
              <a:cxn ang="0">
                <a:pos x="connsiteX3299" y="connsiteY3299"/>
              </a:cxn>
              <a:cxn ang="0">
                <a:pos x="connsiteX3300" y="connsiteY3300"/>
              </a:cxn>
              <a:cxn ang="0">
                <a:pos x="connsiteX3301" y="connsiteY3301"/>
              </a:cxn>
              <a:cxn ang="0">
                <a:pos x="connsiteX3302" y="connsiteY3302"/>
              </a:cxn>
              <a:cxn ang="0">
                <a:pos x="connsiteX3303" y="connsiteY3303"/>
              </a:cxn>
              <a:cxn ang="0">
                <a:pos x="connsiteX3304" y="connsiteY3304"/>
              </a:cxn>
              <a:cxn ang="0">
                <a:pos x="connsiteX3305" y="connsiteY3305"/>
              </a:cxn>
              <a:cxn ang="0">
                <a:pos x="connsiteX3306" y="connsiteY3306"/>
              </a:cxn>
              <a:cxn ang="0">
                <a:pos x="connsiteX3307" y="connsiteY3307"/>
              </a:cxn>
              <a:cxn ang="0">
                <a:pos x="connsiteX3308" y="connsiteY3308"/>
              </a:cxn>
              <a:cxn ang="0">
                <a:pos x="connsiteX3309" y="connsiteY3309"/>
              </a:cxn>
              <a:cxn ang="0">
                <a:pos x="connsiteX3310" y="connsiteY3310"/>
              </a:cxn>
              <a:cxn ang="0">
                <a:pos x="connsiteX3311" y="connsiteY3311"/>
              </a:cxn>
              <a:cxn ang="0">
                <a:pos x="connsiteX3312" y="connsiteY3312"/>
              </a:cxn>
              <a:cxn ang="0">
                <a:pos x="connsiteX3313" y="connsiteY3313"/>
              </a:cxn>
              <a:cxn ang="0">
                <a:pos x="connsiteX3314" y="connsiteY3314"/>
              </a:cxn>
              <a:cxn ang="0">
                <a:pos x="connsiteX3315" y="connsiteY3315"/>
              </a:cxn>
              <a:cxn ang="0">
                <a:pos x="connsiteX3316" y="connsiteY3316"/>
              </a:cxn>
              <a:cxn ang="0">
                <a:pos x="connsiteX3317" y="connsiteY3317"/>
              </a:cxn>
              <a:cxn ang="0">
                <a:pos x="connsiteX3318" y="connsiteY3318"/>
              </a:cxn>
              <a:cxn ang="0">
                <a:pos x="connsiteX3319" y="connsiteY3319"/>
              </a:cxn>
              <a:cxn ang="0">
                <a:pos x="connsiteX3320" y="connsiteY3320"/>
              </a:cxn>
              <a:cxn ang="0">
                <a:pos x="connsiteX3321" y="connsiteY3321"/>
              </a:cxn>
              <a:cxn ang="0">
                <a:pos x="connsiteX3322" y="connsiteY3322"/>
              </a:cxn>
              <a:cxn ang="0">
                <a:pos x="connsiteX3323" y="connsiteY3323"/>
              </a:cxn>
              <a:cxn ang="0">
                <a:pos x="connsiteX3324" y="connsiteY3324"/>
              </a:cxn>
              <a:cxn ang="0">
                <a:pos x="connsiteX3325" y="connsiteY3325"/>
              </a:cxn>
              <a:cxn ang="0">
                <a:pos x="connsiteX3326" y="connsiteY3326"/>
              </a:cxn>
              <a:cxn ang="0">
                <a:pos x="connsiteX3327" y="connsiteY3327"/>
              </a:cxn>
              <a:cxn ang="0">
                <a:pos x="connsiteX3328" y="connsiteY3328"/>
              </a:cxn>
              <a:cxn ang="0">
                <a:pos x="connsiteX3329" y="connsiteY3329"/>
              </a:cxn>
              <a:cxn ang="0">
                <a:pos x="connsiteX3330" y="connsiteY3330"/>
              </a:cxn>
              <a:cxn ang="0">
                <a:pos x="connsiteX3331" y="connsiteY3331"/>
              </a:cxn>
              <a:cxn ang="0">
                <a:pos x="connsiteX3332" y="connsiteY3332"/>
              </a:cxn>
              <a:cxn ang="0">
                <a:pos x="connsiteX3333" y="connsiteY3333"/>
              </a:cxn>
              <a:cxn ang="0">
                <a:pos x="connsiteX3334" y="connsiteY3334"/>
              </a:cxn>
              <a:cxn ang="0">
                <a:pos x="connsiteX3335" y="connsiteY3335"/>
              </a:cxn>
              <a:cxn ang="0">
                <a:pos x="connsiteX3336" y="connsiteY3336"/>
              </a:cxn>
              <a:cxn ang="0">
                <a:pos x="connsiteX3337" y="connsiteY3337"/>
              </a:cxn>
              <a:cxn ang="0">
                <a:pos x="connsiteX3338" y="connsiteY3338"/>
              </a:cxn>
              <a:cxn ang="0">
                <a:pos x="connsiteX3339" y="connsiteY3339"/>
              </a:cxn>
              <a:cxn ang="0">
                <a:pos x="connsiteX3340" y="connsiteY3340"/>
              </a:cxn>
              <a:cxn ang="0">
                <a:pos x="connsiteX3341" y="connsiteY3341"/>
              </a:cxn>
              <a:cxn ang="0">
                <a:pos x="connsiteX3342" y="connsiteY3342"/>
              </a:cxn>
              <a:cxn ang="0">
                <a:pos x="connsiteX3343" y="connsiteY3343"/>
              </a:cxn>
              <a:cxn ang="0">
                <a:pos x="connsiteX3344" y="connsiteY3344"/>
              </a:cxn>
              <a:cxn ang="0">
                <a:pos x="connsiteX3345" y="connsiteY3345"/>
              </a:cxn>
              <a:cxn ang="0">
                <a:pos x="connsiteX3346" y="connsiteY3346"/>
              </a:cxn>
              <a:cxn ang="0">
                <a:pos x="connsiteX3347" y="connsiteY3347"/>
              </a:cxn>
              <a:cxn ang="0">
                <a:pos x="connsiteX3348" y="connsiteY3348"/>
              </a:cxn>
              <a:cxn ang="0">
                <a:pos x="connsiteX3349" y="connsiteY3349"/>
              </a:cxn>
              <a:cxn ang="0">
                <a:pos x="connsiteX3350" y="connsiteY3350"/>
              </a:cxn>
              <a:cxn ang="0">
                <a:pos x="connsiteX3351" y="connsiteY3351"/>
              </a:cxn>
              <a:cxn ang="0">
                <a:pos x="connsiteX3352" y="connsiteY3352"/>
              </a:cxn>
              <a:cxn ang="0">
                <a:pos x="connsiteX3353" y="connsiteY3353"/>
              </a:cxn>
              <a:cxn ang="0">
                <a:pos x="connsiteX3354" y="connsiteY3354"/>
              </a:cxn>
              <a:cxn ang="0">
                <a:pos x="connsiteX3355" y="connsiteY3355"/>
              </a:cxn>
              <a:cxn ang="0">
                <a:pos x="connsiteX3356" y="connsiteY3356"/>
              </a:cxn>
              <a:cxn ang="0">
                <a:pos x="connsiteX3357" y="connsiteY3357"/>
              </a:cxn>
              <a:cxn ang="0">
                <a:pos x="connsiteX3358" y="connsiteY3358"/>
              </a:cxn>
              <a:cxn ang="0">
                <a:pos x="connsiteX3359" y="connsiteY3359"/>
              </a:cxn>
              <a:cxn ang="0">
                <a:pos x="connsiteX3360" y="connsiteY3360"/>
              </a:cxn>
              <a:cxn ang="0">
                <a:pos x="connsiteX3361" y="connsiteY3361"/>
              </a:cxn>
              <a:cxn ang="0">
                <a:pos x="connsiteX3362" y="connsiteY3362"/>
              </a:cxn>
              <a:cxn ang="0">
                <a:pos x="connsiteX3363" y="connsiteY3363"/>
              </a:cxn>
              <a:cxn ang="0">
                <a:pos x="connsiteX3364" y="connsiteY3364"/>
              </a:cxn>
              <a:cxn ang="0">
                <a:pos x="connsiteX3365" y="connsiteY3365"/>
              </a:cxn>
              <a:cxn ang="0">
                <a:pos x="connsiteX3366" y="connsiteY3366"/>
              </a:cxn>
              <a:cxn ang="0">
                <a:pos x="connsiteX3367" y="connsiteY3367"/>
              </a:cxn>
              <a:cxn ang="0">
                <a:pos x="connsiteX3368" y="connsiteY3368"/>
              </a:cxn>
              <a:cxn ang="0">
                <a:pos x="connsiteX3369" y="connsiteY3369"/>
              </a:cxn>
              <a:cxn ang="0">
                <a:pos x="connsiteX3370" y="connsiteY3370"/>
              </a:cxn>
              <a:cxn ang="0">
                <a:pos x="connsiteX3371" y="connsiteY3371"/>
              </a:cxn>
              <a:cxn ang="0">
                <a:pos x="connsiteX3372" y="connsiteY3372"/>
              </a:cxn>
              <a:cxn ang="0">
                <a:pos x="connsiteX3373" y="connsiteY3373"/>
              </a:cxn>
              <a:cxn ang="0">
                <a:pos x="connsiteX3374" y="connsiteY3374"/>
              </a:cxn>
              <a:cxn ang="0">
                <a:pos x="connsiteX3375" y="connsiteY3375"/>
              </a:cxn>
              <a:cxn ang="0">
                <a:pos x="connsiteX3376" y="connsiteY3376"/>
              </a:cxn>
              <a:cxn ang="0">
                <a:pos x="connsiteX3377" y="connsiteY3377"/>
              </a:cxn>
              <a:cxn ang="0">
                <a:pos x="connsiteX3378" y="connsiteY3378"/>
              </a:cxn>
              <a:cxn ang="0">
                <a:pos x="connsiteX3379" y="connsiteY3379"/>
              </a:cxn>
              <a:cxn ang="0">
                <a:pos x="connsiteX3380" y="connsiteY3380"/>
              </a:cxn>
              <a:cxn ang="0">
                <a:pos x="connsiteX3381" y="connsiteY3381"/>
              </a:cxn>
              <a:cxn ang="0">
                <a:pos x="connsiteX3382" y="connsiteY3382"/>
              </a:cxn>
              <a:cxn ang="0">
                <a:pos x="connsiteX3383" y="connsiteY3383"/>
              </a:cxn>
              <a:cxn ang="0">
                <a:pos x="connsiteX3384" y="connsiteY3384"/>
              </a:cxn>
              <a:cxn ang="0">
                <a:pos x="connsiteX3385" y="connsiteY3385"/>
              </a:cxn>
              <a:cxn ang="0">
                <a:pos x="connsiteX3386" y="connsiteY3386"/>
              </a:cxn>
              <a:cxn ang="0">
                <a:pos x="connsiteX3387" y="connsiteY3387"/>
              </a:cxn>
              <a:cxn ang="0">
                <a:pos x="connsiteX3388" y="connsiteY3388"/>
              </a:cxn>
              <a:cxn ang="0">
                <a:pos x="connsiteX3389" y="connsiteY3389"/>
              </a:cxn>
              <a:cxn ang="0">
                <a:pos x="connsiteX3390" y="connsiteY3390"/>
              </a:cxn>
              <a:cxn ang="0">
                <a:pos x="connsiteX3391" y="connsiteY3391"/>
              </a:cxn>
              <a:cxn ang="0">
                <a:pos x="connsiteX3392" y="connsiteY3392"/>
              </a:cxn>
              <a:cxn ang="0">
                <a:pos x="connsiteX3393" y="connsiteY3393"/>
              </a:cxn>
              <a:cxn ang="0">
                <a:pos x="connsiteX3394" y="connsiteY3394"/>
              </a:cxn>
              <a:cxn ang="0">
                <a:pos x="connsiteX3395" y="connsiteY3395"/>
              </a:cxn>
              <a:cxn ang="0">
                <a:pos x="connsiteX3396" y="connsiteY3396"/>
              </a:cxn>
              <a:cxn ang="0">
                <a:pos x="connsiteX3397" y="connsiteY3397"/>
              </a:cxn>
              <a:cxn ang="0">
                <a:pos x="connsiteX3398" y="connsiteY3398"/>
              </a:cxn>
              <a:cxn ang="0">
                <a:pos x="connsiteX3399" y="connsiteY3399"/>
              </a:cxn>
              <a:cxn ang="0">
                <a:pos x="connsiteX3400" y="connsiteY3400"/>
              </a:cxn>
              <a:cxn ang="0">
                <a:pos x="connsiteX3401" y="connsiteY3401"/>
              </a:cxn>
              <a:cxn ang="0">
                <a:pos x="connsiteX3402" y="connsiteY3402"/>
              </a:cxn>
              <a:cxn ang="0">
                <a:pos x="connsiteX3403" y="connsiteY3403"/>
              </a:cxn>
              <a:cxn ang="0">
                <a:pos x="connsiteX3404" y="connsiteY3404"/>
              </a:cxn>
              <a:cxn ang="0">
                <a:pos x="connsiteX3405" y="connsiteY3405"/>
              </a:cxn>
              <a:cxn ang="0">
                <a:pos x="connsiteX3406" y="connsiteY3406"/>
              </a:cxn>
              <a:cxn ang="0">
                <a:pos x="connsiteX3407" y="connsiteY3407"/>
              </a:cxn>
              <a:cxn ang="0">
                <a:pos x="connsiteX3408" y="connsiteY3408"/>
              </a:cxn>
              <a:cxn ang="0">
                <a:pos x="connsiteX3409" y="connsiteY3409"/>
              </a:cxn>
              <a:cxn ang="0">
                <a:pos x="connsiteX3410" y="connsiteY3410"/>
              </a:cxn>
              <a:cxn ang="0">
                <a:pos x="connsiteX3411" y="connsiteY3411"/>
              </a:cxn>
              <a:cxn ang="0">
                <a:pos x="connsiteX3412" y="connsiteY3412"/>
              </a:cxn>
              <a:cxn ang="0">
                <a:pos x="connsiteX3413" y="connsiteY3413"/>
              </a:cxn>
              <a:cxn ang="0">
                <a:pos x="connsiteX3414" y="connsiteY3414"/>
              </a:cxn>
              <a:cxn ang="0">
                <a:pos x="connsiteX3415" y="connsiteY3415"/>
              </a:cxn>
              <a:cxn ang="0">
                <a:pos x="connsiteX3416" y="connsiteY3416"/>
              </a:cxn>
              <a:cxn ang="0">
                <a:pos x="connsiteX3417" y="connsiteY3417"/>
              </a:cxn>
              <a:cxn ang="0">
                <a:pos x="connsiteX3418" y="connsiteY3418"/>
              </a:cxn>
              <a:cxn ang="0">
                <a:pos x="connsiteX3419" y="connsiteY3419"/>
              </a:cxn>
              <a:cxn ang="0">
                <a:pos x="connsiteX3420" y="connsiteY3420"/>
              </a:cxn>
              <a:cxn ang="0">
                <a:pos x="connsiteX3421" y="connsiteY3421"/>
              </a:cxn>
              <a:cxn ang="0">
                <a:pos x="connsiteX3422" y="connsiteY3422"/>
              </a:cxn>
              <a:cxn ang="0">
                <a:pos x="connsiteX3423" y="connsiteY3423"/>
              </a:cxn>
              <a:cxn ang="0">
                <a:pos x="connsiteX3424" y="connsiteY3424"/>
              </a:cxn>
              <a:cxn ang="0">
                <a:pos x="connsiteX3425" y="connsiteY3425"/>
              </a:cxn>
              <a:cxn ang="0">
                <a:pos x="connsiteX3426" y="connsiteY3426"/>
              </a:cxn>
              <a:cxn ang="0">
                <a:pos x="connsiteX3427" y="connsiteY3427"/>
              </a:cxn>
              <a:cxn ang="0">
                <a:pos x="connsiteX3428" y="connsiteY3428"/>
              </a:cxn>
              <a:cxn ang="0">
                <a:pos x="connsiteX3429" y="connsiteY3429"/>
              </a:cxn>
              <a:cxn ang="0">
                <a:pos x="connsiteX3430" y="connsiteY3430"/>
              </a:cxn>
              <a:cxn ang="0">
                <a:pos x="connsiteX3431" y="connsiteY3431"/>
              </a:cxn>
              <a:cxn ang="0">
                <a:pos x="connsiteX3432" y="connsiteY3432"/>
              </a:cxn>
              <a:cxn ang="0">
                <a:pos x="connsiteX3433" y="connsiteY3433"/>
              </a:cxn>
              <a:cxn ang="0">
                <a:pos x="connsiteX3434" y="connsiteY3434"/>
              </a:cxn>
              <a:cxn ang="0">
                <a:pos x="connsiteX3435" y="connsiteY3435"/>
              </a:cxn>
              <a:cxn ang="0">
                <a:pos x="connsiteX3436" y="connsiteY3436"/>
              </a:cxn>
              <a:cxn ang="0">
                <a:pos x="connsiteX3437" y="connsiteY3437"/>
              </a:cxn>
              <a:cxn ang="0">
                <a:pos x="connsiteX3438" y="connsiteY3438"/>
              </a:cxn>
              <a:cxn ang="0">
                <a:pos x="connsiteX3439" y="connsiteY3439"/>
              </a:cxn>
              <a:cxn ang="0">
                <a:pos x="connsiteX3440" y="connsiteY3440"/>
              </a:cxn>
              <a:cxn ang="0">
                <a:pos x="connsiteX3441" y="connsiteY3441"/>
              </a:cxn>
              <a:cxn ang="0">
                <a:pos x="connsiteX3442" y="connsiteY3442"/>
              </a:cxn>
              <a:cxn ang="0">
                <a:pos x="connsiteX3443" y="connsiteY3443"/>
              </a:cxn>
              <a:cxn ang="0">
                <a:pos x="connsiteX3444" y="connsiteY3444"/>
              </a:cxn>
              <a:cxn ang="0">
                <a:pos x="connsiteX3445" y="connsiteY3445"/>
              </a:cxn>
              <a:cxn ang="0">
                <a:pos x="connsiteX3446" y="connsiteY3446"/>
              </a:cxn>
              <a:cxn ang="0">
                <a:pos x="connsiteX3447" y="connsiteY3447"/>
              </a:cxn>
              <a:cxn ang="0">
                <a:pos x="connsiteX3448" y="connsiteY3448"/>
              </a:cxn>
              <a:cxn ang="0">
                <a:pos x="connsiteX3449" y="connsiteY3449"/>
              </a:cxn>
              <a:cxn ang="0">
                <a:pos x="connsiteX3450" y="connsiteY3450"/>
              </a:cxn>
              <a:cxn ang="0">
                <a:pos x="connsiteX3451" y="connsiteY3451"/>
              </a:cxn>
              <a:cxn ang="0">
                <a:pos x="connsiteX3452" y="connsiteY3452"/>
              </a:cxn>
              <a:cxn ang="0">
                <a:pos x="connsiteX3453" y="connsiteY3453"/>
              </a:cxn>
              <a:cxn ang="0">
                <a:pos x="connsiteX3454" y="connsiteY3454"/>
              </a:cxn>
              <a:cxn ang="0">
                <a:pos x="connsiteX3455" y="connsiteY3455"/>
              </a:cxn>
              <a:cxn ang="0">
                <a:pos x="connsiteX3456" y="connsiteY3456"/>
              </a:cxn>
              <a:cxn ang="0">
                <a:pos x="connsiteX3457" y="connsiteY3457"/>
              </a:cxn>
              <a:cxn ang="0">
                <a:pos x="connsiteX3458" y="connsiteY3458"/>
              </a:cxn>
              <a:cxn ang="0">
                <a:pos x="connsiteX3459" y="connsiteY3459"/>
              </a:cxn>
              <a:cxn ang="0">
                <a:pos x="connsiteX3460" y="connsiteY3460"/>
              </a:cxn>
              <a:cxn ang="0">
                <a:pos x="connsiteX3461" y="connsiteY3461"/>
              </a:cxn>
              <a:cxn ang="0">
                <a:pos x="connsiteX3462" y="connsiteY3462"/>
              </a:cxn>
              <a:cxn ang="0">
                <a:pos x="connsiteX3463" y="connsiteY3463"/>
              </a:cxn>
              <a:cxn ang="0">
                <a:pos x="connsiteX3464" y="connsiteY3464"/>
              </a:cxn>
              <a:cxn ang="0">
                <a:pos x="connsiteX3465" y="connsiteY3465"/>
              </a:cxn>
              <a:cxn ang="0">
                <a:pos x="connsiteX3466" y="connsiteY3466"/>
              </a:cxn>
              <a:cxn ang="0">
                <a:pos x="connsiteX3467" y="connsiteY3467"/>
              </a:cxn>
              <a:cxn ang="0">
                <a:pos x="connsiteX3468" y="connsiteY3468"/>
              </a:cxn>
              <a:cxn ang="0">
                <a:pos x="connsiteX3469" y="connsiteY3469"/>
              </a:cxn>
              <a:cxn ang="0">
                <a:pos x="connsiteX3470" y="connsiteY3470"/>
              </a:cxn>
              <a:cxn ang="0">
                <a:pos x="connsiteX3471" y="connsiteY3471"/>
              </a:cxn>
              <a:cxn ang="0">
                <a:pos x="connsiteX3472" y="connsiteY3472"/>
              </a:cxn>
              <a:cxn ang="0">
                <a:pos x="connsiteX3473" y="connsiteY3473"/>
              </a:cxn>
              <a:cxn ang="0">
                <a:pos x="connsiteX3474" y="connsiteY3474"/>
              </a:cxn>
              <a:cxn ang="0">
                <a:pos x="connsiteX3475" y="connsiteY3475"/>
              </a:cxn>
              <a:cxn ang="0">
                <a:pos x="connsiteX3476" y="connsiteY3476"/>
              </a:cxn>
              <a:cxn ang="0">
                <a:pos x="connsiteX3477" y="connsiteY3477"/>
              </a:cxn>
              <a:cxn ang="0">
                <a:pos x="connsiteX3478" y="connsiteY3478"/>
              </a:cxn>
              <a:cxn ang="0">
                <a:pos x="connsiteX3479" y="connsiteY3479"/>
              </a:cxn>
              <a:cxn ang="0">
                <a:pos x="connsiteX3480" y="connsiteY3480"/>
              </a:cxn>
              <a:cxn ang="0">
                <a:pos x="connsiteX3481" y="connsiteY3481"/>
              </a:cxn>
              <a:cxn ang="0">
                <a:pos x="connsiteX3482" y="connsiteY3482"/>
              </a:cxn>
              <a:cxn ang="0">
                <a:pos x="connsiteX3483" y="connsiteY3483"/>
              </a:cxn>
              <a:cxn ang="0">
                <a:pos x="connsiteX3484" y="connsiteY3484"/>
              </a:cxn>
              <a:cxn ang="0">
                <a:pos x="connsiteX3485" y="connsiteY3485"/>
              </a:cxn>
              <a:cxn ang="0">
                <a:pos x="connsiteX3486" y="connsiteY3486"/>
              </a:cxn>
              <a:cxn ang="0">
                <a:pos x="connsiteX3487" y="connsiteY3487"/>
              </a:cxn>
              <a:cxn ang="0">
                <a:pos x="connsiteX3488" y="connsiteY3488"/>
              </a:cxn>
              <a:cxn ang="0">
                <a:pos x="connsiteX3489" y="connsiteY3489"/>
              </a:cxn>
              <a:cxn ang="0">
                <a:pos x="connsiteX3490" y="connsiteY3490"/>
              </a:cxn>
              <a:cxn ang="0">
                <a:pos x="connsiteX3491" y="connsiteY3491"/>
              </a:cxn>
              <a:cxn ang="0">
                <a:pos x="connsiteX3492" y="connsiteY3492"/>
              </a:cxn>
              <a:cxn ang="0">
                <a:pos x="connsiteX3493" y="connsiteY3493"/>
              </a:cxn>
              <a:cxn ang="0">
                <a:pos x="connsiteX3494" y="connsiteY3494"/>
              </a:cxn>
              <a:cxn ang="0">
                <a:pos x="connsiteX3495" y="connsiteY3495"/>
              </a:cxn>
              <a:cxn ang="0">
                <a:pos x="connsiteX3496" y="connsiteY3496"/>
              </a:cxn>
              <a:cxn ang="0">
                <a:pos x="connsiteX3497" y="connsiteY3497"/>
              </a:cxn>
              <a:cxn ang="0">
                <a:pos x="connsiteX3498" y="connsiteY3498"/>
              </a:cxn>
              <a:cxn ang="0">
                <a:pos x="connsiteX3499" y="connsiteY3499"/>
              </a:cxn>
              <a:cxn ang="0">
                <a:pos x="connsiteX3500" y="connsiteY3500"/>
              </a:cxn>
              <a:cxn ang="0">
                <a:pos x="connsiteX3501" y="connsiteY3501"/>
              </a:cxn>
              <a:cxn ang="0">
                <a:pos x="connsiteX3502" y="connsiteY3502"/>
              </a:cxn>
              <a:cxn ang="0">
                <a:pos x="connsiteX3503" y="connsiteY3503"/>
              </a:cxn>
              <a:cxn ang="0">
                <a:pos x="connsiteX3504" y="connsiteY3504"/>
              </a:cxn>
              <a:cxn ang="0">
                <a:pos x="connsiteX3505" y="connsiteY3505"/>
              </a:cxn>
              <a:cxn ang="0">
                <a:pos x="connsiteX3506" y="connsiteY3506"/>
              </a:cxn>
              <a:cxn ang="0">
                <a:pos x="connsiteX3507" y="connsiteY3507"/>
              </a:cxn>
              <a:cxn ang="0">
                <a:pos x="connsiteX3508" y="connsiteY3508"/>
              </a:cxn>
              <a:cxn ang="0">
                <a:pos x="connsiteX3509" y="connsiteY3509"/>
              </a:cxn>
              <a:cxn ang="0">
                <a:pos x="connsiteX3510" y="connsiteY3510"/>
              </a:cxn>
              <a:cxn ang="0">
                <a:pos x="connsiteX3511" y="connsiteY3511"/>
              </a:cxn>
              <a:cxn ang="0">
                <a:pos x="connsiteX3512" y="connsiteY3512"/>
              </a:cxn>
              <a:cxn ang="0">
                <a:pos x="connsiteX3513" y="connsiteY3513"/>
              </a:cxn>
              <a:cxn ang="0">
                <a:pos x="connsiteX3514" y="connsiteY3514"/>
              </a:cxn>
              <a:cxn ang="0">
                <a:pos x="connsiteX3515" y="connsiteY3515"/>
              </a:cxn>
              <a:cxn ang="0">
                <a:pos x="connsiteX3516" y="connsiteY3516"/>
              </a:cxn>
              <a:cxn ang="0">
                <a:pos x="connsiteX3517" y="connsiteY3517"/>
              </a:cxn>
              <a:cxn ang="0">
                <a:pos x="connsiteX3518" y="connsiteY3518"/>
              </a:cxn>
              <a:cxn ang="0">
                <a:pos x="connsiteX3519" y="connsiteY3519"/>
              </a:cxn>
              <a:cxn ang="0">
                <a:pos x="connsiteX3520" y="connsiteY3520"/>
              </a:cxn>
              <a:cxn ang="0">
                <a:pos x="connsiteX3521" y="connsiteY3521"/>
              </a:cxn>
              <a:cxn ang="0">
                <a:pos x="connsiteX3522" y="connsiteY3522"/>
              </a:cxn>
              <a:cxn ang="0">
                <a:pos x="connsiteX3523" y="connsiteY3523"/>
              </a:cxn>
              <a:cxn ang="0">
                <a:pos x="connsiteX3524" y="connsiteY3524"/>
              </a:cxn>
              <a:cxn ang="0">
                <a:pos x="connsiteX3525" y="connsiteY3525"/>
              </a:cxn>
              <a:cxn ang="0">
                <a:pos x="connsiteX3526" y="connsiteY3526"/>
              </a:cxn>
              <a:cxn ang="0">
                <a:pos x="connsiteX3527" y="connsiteY3527"/>
              </a:cxn>
              <a:cxn ang="0">
                <a:pos x="connsiteX3528" y="connsiteY3528"/>
              </a:cxn>
              <a:cxn ang="0">
                <a:pos x="connsiteX3529" y="connsiteY3529"/>
              </a:cxn>
              <a:cxn ang="0">
                <a:pos x="connsiteX3530" y="connsiteY3530"/>
              </a:cxn>
              <a:cxn ang="0">
                <a:pos x="connsiteX3531" y="connsiteY3531"/>
              </a:cxn>
              <a:cxn ang="0">
                <a:pos x="connsiteX3532" y="connsiteY3532"/>
              </a:cxn>
              <a:cxn ang="0">
                <a:pos x="connsiteX3533" y="connsiteY3533"/>
              </a:cxn>
              <a:cxn ang="0">
                <a:pos x="connsiteX3534" y="connsiteY3534"/>
              </a:cxn>
              <a:cxn ang="0">
                <a:pos x="connsiteX3535" y="connsiteY3535"/>
              </a:cxn>
              <a:cxn ang="0">
                <a:pos x="connsiteX3536" y="connsiteY3536"/>
              </a:cxn>
              <a:cxn ang="0">
                <a:pos x="connsiteX3537" y="connsiteY3537"/>
              </a:cxn>
              <a:cxn ang="0">
                <a:pos x="connsiteX3538" y="connsiteY3538"/>
              </a:cxn>
              <a:cxn ang="0">
                <a:pos x="connsiteX3539" y="connsiteY3539"/>
              </a:cxn>
              <a:cxn ang="0">
                <a:pos x="connsiteX3540" y="connsiteY3540"/>
              </a:cxn>
              <a:cxn ang="0">
                <a:pos x="connsiteX3541" y="connsiteY3541"/>
              </a:cxn>
              <a:cxn ang="0">
                <a:pos x="connsiteX3542" y="connsiteY3542"/>
              </a:cxn>
              <a:cxn ang="0">
                <a:pos x="connsiteX3543" y="connsiteY3543"/>
              </a:cxn>
              <a:cxn ang="0">
                <a:pos x="connsiteX3544" y="connsiteY3544"/>
              </a:cxn>
              <a:cxn ang="0">
                <a:pos x="connsiteX3545" y="connsiteY3545"/>
              </a:cxn>
              <a:cxn ang="0">
                <a:pos x="connsiteX3546" y="connsiteY3546"/>
              </a:cxn>
              <a:cxn ang="0">
                <a:pos x="connsiteX3547" y="connsiteY3547"/>
              </a:cxn>
              <a:cxn ang="0">
                <a:pos x="connsiteX3548" y="connsiteY3548"/>
              </a:cxn>
              <a:cxn ang="0">
                <a:pos x="connsiteX3549" y="connsiteY3549"/>
              </a:cxn>
              <a:cxn ang="0">
                <a:pos x="connsiteX3550" y="connsiteY3550"/>
              </a:cxn>
              <a:cxn ang="0">
                <a:pos x="connsiteX3551" y="connsiteY3551"/>
              </a:cxn>
              <a:cxn ang="0">
                <a:pos x="connsiteX3552" y="connsiteY3552"/>
              </a:cxn>
              <a:cxn ang="0">
                <a:pos x="connsiteX3553" y="connsiteY3553"/>
              </a:cxn>
              <a:cxn ang="0">
                <a:pos x="connsiteX3554" y="connsiteY3554"/>
              </a:cxn>
              <a:cxn ang="0">
                <a:pos x="connsiteX3555" y="connsiteY3555"/>
              </a:cxn>
              <a:cxn ang="0">
                <a:pos x="connsiteX3556" y="connsiteY3556"/>
              </a:cxn>
              <a:cxn ang="0">
                <a:pos x="connsiteX3557" y="connsiteY3557"/>
              </a:cxn>
              <a:cxn ang="0">
                <a:pos x="connsiteX3558" y="connsiteY3558"/>
              </a:cxn>
              <a:cxn ang="0">
                <a:pos x="connsiteX3559" y="connsiteY3559"/>
              </a:cxn>
              <a:cxn ang="0">
                <a:pos x="connsiteX3560" y="connsiteY3560"/>
              </a:cxn>
              <a:cxn ang="0">
                <a:pos x="connsiteX3561" y="connsiteY3561"/>
              </a:cxn>
              <a:cxn ang="0">
                <a:pos x="connsiteX3562" y="connsiteY3562"/>
              </a:cxn>
              <a:cxn ang="0">
                <a:pos x="connsiteX3563" y="connsiteY3563"/>
              </a:cxn>
              <a:cxn ang="0">
                <a:pos x="connsiteX3564" y="connsiteY3564"/>
              </a:cxn>
              <a:cxn ang="0">
                <a:pos x="connsiteX3565" y="connsiteY3565"/>
              </a:cxn>
              <a:cxn ang="0">
                <a:pos x="connsiteX3566" y="connsiteY3566"/>
              </a:cxn>
              <a:cxn ang="0">
                <a:pos x="connsiteX3567" y="connsiteY3567"/>
              </a:cxn>
              <a:cxn ang="0">
                <a:pos x="connsiteX3568" y="connsiteY3568"/>
              </a:cxn>
              <a:cxn ang="0">
                <a:pos x="connsiteX3569" y="connsiteY3569"/>
              </a:cxn>
              <a:cxn ang="0">
                <a:pos x="connsiteX3570" y="connsiteY3570"/>
              </a:cxn>
              <a:cxn ang="0">
                <a:pos x="connsiteX3571" y="connsiteY3571"/>
              </a:cxn>
              <a:cxn ang="0">
                <a:pos x="connsiteX3572" y="connsiteY3572"/>
              </a:cxn>
              <a:cxn ang="0">
                <a:pos x="connsiteX3573" y="connsiteY3573"/>
              </a:cxn>
              <a:cxn ang="0">
                <a:pos x="connsiteX3574" y="connsiteY3574"/>
              </a:cxn>
              <a:cxn ang="0">
                <a:pos x="connsiteX3575" y="connsiteY3575"/>
              </a:cxn>
              <a:cxn ang="0">
                <a:pos x="connsiteX3576" y="connsiteY3576"/>
              </a:cxn>
              <a:cxn ang="0">
                <a:pos x="connsiteX3577" y="connsiteY3577"/>
              </a:cxn>
              <a:cxn ang="0">
                <a:pos x="connsiteX3578" y="connsiteY3578"/>
              </a:cxn>
              <a:cxn ang="0">
                <a:pos x="connsiteX3579" y="connsiteY3579"/>
              </a:cxn>
              <a:cxn ang="0">
                <a:pos x="connsiteX3580" y="connsiteY3580"/>
              </a:cxn>
              <a:cxn ang="0">
                <a:pos x="connsiteX3581" y="connsiteY3581"/>
              </a:cxn>
              <a:cxn ang="0">
                <a:pos x="connsiteX3582" y="connsiteY3582"/>
              </a:cxn>
              <a:cxn ang="0">
                <a:pos x="connsiteX3583" y="connsiteY3583"/>
              </a:cxn>
              <a:cxn ang="0">
                <a:pos x="connsiteX3584" y="connsiteY3584"/>
              </a:cxn>
              <a:cxn ang="0">
                <a:pos x="connsiteX3585" y="connsiteY3585"/>
              </a:cxn>
              <a:cxn ang="0">
                <a:pos x="connsiteX3586" y="connsiteY3586"/>
              </a:cxn>
              <a:cxn ang="0">
                <a:pos x="connsiteX3587" y="connsiteY3587"/>
              </a:cxn>
              <a:cxn ang="0">
                <a:pos x="connsiteX3588" y="connsiteY3588"/>
              </a:cxn>
              <a:cxn ang="0">
                <a:pos x="connsiteX3589" y="connsiteY3589"/>
              </a:cxn>
              <a:cxn ang="0">
                <a:pos x="connsiteX3590" y="connsiteY3590"/>
              </a:cxn>
              <a:cxn ang="0">
                <a:pos x="connsiteX3591" y="connsiteY3591"/>
              </a:cxn>
              <a:cxn ang="0">
                <a:pos x="connsiteX3592" y="connsiteY3592"/>
              </a:cxn>
              <a:cxn ang="0">
                <a:pos x="connsiteX3593" y="connsiteY3593"/>
              </a:cxn>
              <a:cxn ang="0">
                <a:pos x="connsiteX3594" y="connsiteY3594"/>
              </a:cxn>
              <a:cxn ang="0">
                <a:pos x="connsiteX3595" y="connsiteY3595"/>
              </a:cxn>
              <a:cxn ang="0">
                <a:pos x="connsiteX3596" y="connsiteY3596"/>
              </a:cxn>
              <a:cxn ang="0">
                <a:pos x="connsiteX3597" y="connsiteY3597"/>
              </a:cxn>
              <a:cxn ang="0">
                <a:pos x="connsiteX3598" y="connsiteY3598"/>
              </a:cxn>
              <a:cxn ang="0">
                <a:pos x="connsiteX3599" y="connsiteY3599"/>
              </a:cxn>
              <a:cxn ang="0">
                <a:pos x="connsiteX3600" y="connsiteY3600"/>
              </a:cxn>
              <a:cxn ang="0">
                <a:pos x="connsiteX3601" y="connsiteY3601"/>
              </a:cxn>
              <a:cxn ang="0">
                <a:pos x="connsiteX3602" y="connsiteY3602"/>
              </a:cxn>
              <a:cxn ang="0">
                <a:pos x="connsiteX3603" y="connsiteY3603"/>
              </a:cxn>
              <a:cxn ang="0">
                <a:pos x="connsiteX3604" y="connsiteY3604"/>
              </a:cxn>
              <a:cxn ang="0">
                <a:pos x="connsiteX3605" y="connsiteY3605"/>
              </a:cxn>
              <a:cxn ang="0">
                <a:pos x="connsiteX3606" y="connsiteY3606"/>
              </a:cxn>
              <a:cxn ang="0">
                <a:pos x="connsiteX3607" y="connsiteY3607"/>
              </a:cxn>
              <a:cxn ang="0">
                <a:pos x="connsiteX3608" y="connsiteY3608"/>
              </a:cxn>
              <a:cxn ang="0">
                <a:pos x="connsiteX3609" y="connsiteY3609"/>
              </a:cxn>
              <a:cxn ang="0">
                <a:pos x="connsiteX3610" y="connsiteY3610"/>
              </a:cxn>
              <a:cxn ang="0">
                <a:pos x="connsiteX3611" y="connsiteY3611"/>
              </a:cxn>
              <a:cxn ang="0">
                <a:pos x="connsiteX3612" y="connsiteY3612"/>
              </a:cxn>
              <a:cxn ang="0">
                <a:pos x="connsiteX3613" y="connsiteY3613"/>
              </a:cxn>
              <a:cxn ang="0">
                <a:pos x="connsiteX3614" y="connsiteY3614"/>
              </a:cxn>
              <a:cxn ang="0">
                <a:pos x="connsiteX3615" y="connsiteY3615"/>
              </a:cxn>
              <a:cxn ang="0">
                <a:pos x="connsiteX3616" y="connsiteY3616"/>
              </a:cxn>
              <a:cxn ang="0">
                <a:pos x="connsiteX3617" y="connsiteY3617"/>
              </a:cxn>
              <a:cxn ang="0">
                <a:pos x="connsiteX3618" y="connsiteY3618"/>
              </a:cxn>
              <a:cxn ang="0">
                <a:pos x="connsiteX3619" y="connsiteY3619"/>
              </a:cxn>
              <a:cxn ang="0">
                <a:pos x="connsiteX3620" y="connsiteY3620"/>
              </a:cxn>
              <a:cxn ang="0">
                <a:pos x="connsiteX3621" y="connsiteY3621"/>
              </a:cxn>
              <a:cxn ang="0">
                <a:pos x="connsiteX3622" y="connsiteY3622"/>
              </a:cxn>
              <a:cxn ang="0">
                <a:pos x="connsiteX3623" y="connsiteY3623"/>
              </a:cxn>
              <a:cxn ang="0">
                <a:pos x="connsiteX3624" y="connsiteY3624"/>
              </a:cxn>
              <a:cxn ang="0">
                <a:pos x="connsiteX3625" y="connsiteY3625"/>
              </a:cxn>
              <a:cxn ang="0">
                <a:pos x="connsiteX3626" y="connsiteY3626"/>
              </a:cxn>
              <a:cxn ang="0">
                <a:pos x="connsiteX3627" y="connsiteY3627"/>
              </a:cxn>
              <a:cxn ang="0">
                <a:pos x="connsiteX3628" y="connsiteY3628"/>
              </a:cxn>
              <a:cxn ang="0">
                <a:pos x="connsiteX3629" y="connsiteY3629"/>
              </a:cxn>
              <a:cxn ang="0">
                <a:pos x="connsiteX3630" y="connsiteY3630"/>
              </a:cxn>
              <a:cxn ang="0">
                <a:pos x="connsiteX3631" y="connsiteY3631"/>
              </a:cxn>
              <a:cxn ang="0">
                <a:pos x="connsiteX3632" y="connsiteY3632"/>
              </a:cxn>
              <a:cxn ang="0">
                <a:pos x="connsiteX3633" y="connsiteY3633"/>
              </a:cxn>
              <a:cxn ang="0">
                <a:pos x="connsiteX3634" y="connsiteY3634"/>
              </a:cxn>
              <a:cxn ang="0">
                <a:pos x="connsiteX3635" y="connsiteY3635"/>
              </a:cxn>
              <a:cxn ang="0">
                <a:pos x="connsiteX3636" y="connsiteY3636"/>
              </a:cxn>
              <a:cxn ang="0">
                <a:pos x="connsiteX3637" y="connsiteY3637"/>
              </a:cxn>
              <a:cxn ang="0">
                <a:pos x="connsiteX3638" y="connsiteY3638"/>
              </a:cxn>
              <a:cxn ang="0">
                <a:pos x="connsiteX3639" y="connsiteY3639"/>
              </a:cxn>
              <a:cxn ang="0">
                <a:pos x="connsiteX3640" y="connsiteY3640"/>
              </a:cxn>
              <a:cxn ang="0">
                <a:pos x="connsiteX3641" y="connsiteY3641"/>
              </a:cxn>
              <a:cxn ang="0">
                <a:pos x="connsiteX3642" y="connsiteY3642"/>
              </a:cxn>
              <a:cxn ang="0">
                <a:pos x="connsiteX3643" y="connsiteY3643"/>
              </a:cxn>
              <a:cxn ang="0">
                <a:pos x="connsiteX3644" y="connsiteY3644"/>
              </a:cxn>
              <a:cxn ang="0">
                <a:pos x="connsiteX3645" y="connsiteY3645"/>
              </a:cxn>
              <a:cxn ang="0">
                <a:pos x="connsiteX3646" y="connsiteY3646"/>
              </a:cxn>
              <a:cxn ang="0">
                <a:pos x="connsiteX3647" y="connsiteY3647"/>
              </a:cxn>
              <a:cxn ang="0">
                <a:pos x="connsiteX3648" y="connsiteY3648"/>
              </a:cxn>
              <a:cxn ang="0">
                <a:pos x="connsiteX3649" y="connsiteY3649"/>
              </a:cxn>
              <a:cxn ang="0">
                <a:pos x="connsiteX3650" y="connsiteY3650"/>
              </a:cxn>
              <a:cxn ang="0">
                <a:pos x="connsiteX3651" y="connsiteY3651"/>
              </a:cxn>
              <a:cxn ang="0">
                <a:pos x="connsiteX3652" y="connsiteY3652"/>
              </a:cxn>
              <a:cxn ang="0">
                <a:pos x="connsiteX3653" y="connsiteY3653"/>
              </a:cxn>
              <a:cxn ang="0">
                <a:pos x="connsiteX3654" y="connsiteY3654"/>
              </a:cxn>
              <a:cxn ang="0">
                <a:pos x="connsiteX3655" y="connsiteY3655"/>
              </a:cxn>
              <a:cxn ang="0">
                <a:pos x="connsiteX3656" y="connsiteY3656"/>
              </a:cxn>
              <a:cxn ang="0">
                <a:pos x="connsiteX3657" y="connsiteY3657"/>
              </a:cxn>
              <a:cxn ang="0">
                <a:pos x="connsiteX3658" y="connsiteY3658"/>
              </a:cxn>
              <a:cxn ang="0">
                <a:pos x="connsiteX3659" y="connsiteY3659"/>
              </a:cxn>
              <a:cxn ang="0">
                <a:pos x="connsiteX3660" y="connsiteY3660"/>
              </a:cxn>
              <a:cxn ang="0">
                <a:pos x="connsiteX3661" y="connsiteY3661"/>
              </a:cxn>
              <a:cxn ang="0">
                <a:pos x="connsiteX3662" y="connsiteY3662"/>
              </a:cxn>
              <a:cxn ang="0">
                <a:pos x="connsiteX3663" y="connsiteY3663"/>
              </a:cxn>
              <a:cxn ang="0">
                <a:pos x="connsiteX3664" y="connsiteY3664"/>
              </a:cxn>
              <a:cxn ang="0">
                <a:pos x="connsiteX3665" y="connsiteY3665"/>
              </a:cxn>
              <a:cxn ang="0">
                <a:pos x="connsiteX3666" y="connsiteY3666"/>
              </a:cxn>
              <a:cxn ang="0">
                <a:pos x="connsiteX3667" y="connsiteY3667"/>
              </a:cxn>
              <a:cxn ang="0">
                <a:pos x="connsiteX3668" y="connsiteY3668"/>
              </a:cxn>
              <a:cxn ang="0">
                <a:pos x="connsiteX3669" y="connsiteY3669"/>
              </a:cxn>
              <a:cxn ang="0">
                <a:pos x="connsiteX3670" y="connsiteY3670"/>
              </a:cxn>
              <a:cxn ang="0">
                <a:pos x="connsiteX3671" y="connsiteY3671"/>
              </a:cxn>
              <a:cxn ang="0">
                <a:pos x="connsiteX3672" y="connsiteY3672"/>
              </a:cxn>
              <a:cxn ang="0">
                <a:pos x="connsiteX3673" y="connsiteY3673"/>
              </a:cxn>
              <a:cxn ang="0">
                <a:pos x="connsiteX3674" y="connsiteY3674"/>
              </a:cxn>
              <a:cxn ang="0">
                <a:pos x="connsiteX3675" y="connsiteY3675"/>
              </a:cxn>
              <a:cxn ang="0">
                <a:pos x="connsiteX3676" y="connsiteY3676"/>
              </a:cxn>
              <a:cxn ang="0">
                <a:pos x="connsiteX3677" y="connsiteY3677"/>
              </a:cxn>
              <a:cxn ang="0">
                <a:pos x="connsiteX3678" y="connsiteY3678"/>
              </a:cxn>
              <a:cxn ang="0">
                <a:pos x="connsiteX3679" y="connsiteY3679"/>
              </a:cxn>
              <a:cxn ang="0">
                <a:pos x="connsiteX3680" y="connsiteY3680"/>
              </a:cxn>
              <a:cxn ang="0">
                <a:pos x="connsiteX3681" y="connsiteY3681"/>
              </a:cxn>
              <a:cxn ang="0">
                <a:pos x="connsiteX3682" y="connsiteY3682"/>
              </a:cxn>
              <a:cxn ang="0">
                <a:pos x="connsiteX3683" y="connsiteY3683"/>
              </a:cxn>
              <a:cxn ang="0">
                <a:pos x="connsiteX3684" y="connsiteY3684"/>
              </a:cxn>
              <a:cxn ang="0">
                <a:pos x="connsiteX3685" y="connsiteY3685"/>
              </a:cxn>
              <a:cxn ang="0">
                <a:pos x="connsiteX3686" y="connsiteY3686"/>
              </a:cxn>
              <a:cxn ang="0">
                <a:pos x="connsiteX3687" y="connsiteY3687"/>
              </a:cxn>
              <a:cxn ang="0">
                <a:pos x="connsiteX3688" y="connsiteY3688"/>
              </a:cxn>
              <a:cxn ang="0">
                <a:pos x="connsiteX3689" y="connsiteY3689"/>
              </a:cxn>
              <a:cxn ang="0">
                <a:pos x="connsiteX3690" y="connsiteY3690"/>
              </a:cxn>
              <a:cxn ang="0">
                <a:pos x="connsiteX3691" y="connsiteY3691"/>
              </a:cxn>
              <a:cxn ang="0">
                <a:pos x="connsiteX3692" y="connsiteY3692"/>
              </a:cxn>
              <a:cxn ang="0">
                <a:pos x="connsiteX3693" y="connsiteY3693"/>
              </a:cxn>
              <a:cxn ang="0">
                <a:pos x="connsiteX3694" y="connsiteY3694"/>
              </a:cxn>
              <a:cxn ang="0">
                <a:pos x="connsiteX3695" y="connsiteY3695"/>
              </a:cxn>
              <a:cxn ang="0">
                <a:pos x="connsiteX3696" y="connsiteY3696"/>
              </a:cxn>
              <a:cxn ang="0">
                <a:pos x="connsiteX3697" y="connsiteY3697"/>
              </a:cxn>
              <a:cxn ang="0">
                <a:pos x="connsiteX3698" y="connsiteY3698"/>
              </a:cxn>
              <a:cxn ang="0">
                <a:pos x="connsiteX3699" y="connsiteY3699"/>
              </a:cxn>
              <a:cxn ang="0">
                <a:pos x="connsiteX3700" y="connsiteY3700"/>
              </a:cxn>
              <a:cxn ang="0">
                <a:pos x="connsiteX3701" y="connsiteY3701"/>
              </a:cxn>
              <a:cxn ang="0">
                <a:pos x="connsiteX3702" y="connsiteY3702"/>
              </a:cxn>
              <a:cxn ang="0">
                <a:pos x="connsiteX3703" y="connsiteY3703"/>
              </a:cxn>
              <a:cxn ang="0">
                <a:pos x="connsiteX3704" y="connsiteY3704"/>
              </a:cxn>
              <a:cxn ang="0">
                <a:pos x="connsiteX3705" y="connsiteY3705"/>
              </a:cxn>
              <a:cxn ang="0">
                <a:pos x="connsiteX3706" y="connsiteY3706"/>
              </a:cxn>
              <a:cxn ang="0">
                <a:pos x="connsiteX3707" y="connsiteY3707"/>
              </a:cxn>
              <a:cxn ang="0">
                <a:pos x="connsiteX3708" y="connsiteY3708"/>
              </a:cxn>
              <a:cxn ang="0">
                <a:pos x="connsiteX3709" y="connsiteY3709"/>
              </a:cxn>
              <a:cxn ang="0">
                <a:pos x="connsiteX3710" y="connsiteY3710"/>
              </a:cxn>
              <a:cxn ang="0">
                <a:pos x="connsiteX3711" y="connsiteY3711"/>
              </a:cxn>
              <a:cxn ang="0">
                <a:pos x="connsiteX3712" y="connsiteY3712"/>
              </a:cxn>
              <a:cxn ang="0">
                <a:pos x="connsiteX3713" y="connsiteY3713"/>
              </a:cxn>
              <a:cxn ang="0">
                <a:pos x="connsiteX3714" y="connsiteY3714"/>
              </a:cxn>
              <a:cxn ang="0">
                <a:pos x="connsiteX3715" y="connsiteY3715"/>
              </a:cxn>
              <a:cxn ang="0">
                <a:pos x="connsiteX3716" y="connsiteY3716"/>
              </a:cxn>
              <a:cxn ang="0">
                <a:pos x="connsiteX3717" y="connsiteY3717"/>
              </a:cxn>
              <a:cxn ang="0">
                <a:pos x="connsiteX3718" y="connsiteY3718"/>
              </a:cxn>
              <a:cxn ang="0">
                <a:pos x="connsiteX3719" y="connsiteY3719"/>
              </a:cxn>
              <a:cxn ang="0">
                <a:pos x="connsiteX3720" y="connsiteY3720"/>
              </a:cxn>
              <a:cxn ang="0">
                <a:pos x="connsiteX3721" y="connsiteY3721"/>
              </a:cxn>
              <a:cxn ang="0">
                <a:pos x="connsiteX3722" y="connsiteY3722"/>
              </a:cxn>
              <a:cxn ang="0">
                <a:pos x="connsiteX3723" y="connsiteY3723"/>
              </a:cxn>
              <a:cxn ang="0">
                <a:pos x="connsiteX3724" y="connsiteY3724"/>
              </a:cxn>
              <a:cxn ang="0">
                <a:pos x="connsiteX3725" y="connsiteY3725"/>
              </a:cxn>
              <a:cxn ang="0">
                <a:pos x="connsiteX3726" y="connsiteY3726"/>
              </a:cxn>
              <a:cxn ang="0">
                <a:pos x="connsiteX3727" y="connsiteY3727"/>
              </a:cxn>
              <a:cxn ang="0">
                <a:pos x="connsiteX3728" y="connsiteY3728"/>
              </a:cxn>
              <a:cxn ang="0">
                <a:pos x="connsiteX3729" y="connsiteY3729"/>
              </a:cxn>
              <a:cxn ang="0">
                <a:pos x="connsiteX3730" y="connsiteY3730"/>
              </a:cxn>
              <a:cxn ang="0">
                <a:pos x="connsiteX3731" y="connsiteY3731"/>
              </a:cxn>
              <a:cxn ang="0">
                <a:pos x="connsiteX3732" y="connsiteY3732"/>
              </a:cxn>
              <a:cxn ang="0">
                <a:pos x="connsiteX3733" y="connsiteY3733"/>
              </a:cxn>
              <a:cxn ang="0">
                <a:pos x="connsiteX3734" y="connsiteY3734"/>
              </a:cxn>
              <a:cxn ang="0">
                <a:pos x="connsiteX3735" y="connsiteY3735"/>
              </a:cxn>
              <a:cxn ang="0">
                <a:pos x="connsiteX3736" y="connsiteY3736"/>
              </a:cxn>
              <a:cxn ang="0">
                <a:pos x="connsiteX3737" y="connsiteY3737"/>
              </a:cxn>
              <a:cxn ang="0">
                <a:pos x="connsiteX3738" y="connsiteY3738"/>
              </a:cxn>
              <a:cxn ang="0">
                <a:pos x="connsiteX3739" y="connsiteY3739"/>
              </a:cxn>
              <a:cxn ang="0">
                <a:pos x="connsiteX3740" y="connsiteY3740"/>
              </a:cxn>
              <a:cxn ang="0">
                <a:pos x="connsiteX3741" y="connsiteY3741"/>
              </a:cxn>
              <a:cxn ang="0">
                <a:pos x="connsiteX3742" y="connsiteY3742"/>
              </a:cxn>
              <a:cxn ang="0">
                <a:pos x="connsiteX3743" y="connsiteY3743"/>
              </a:cxn>
              <a:cxn ang="0">
                <a:pos x="connsiteX3744" y="connsiteY3744"/>
              </a:cxn>
              <a:cxn ang="0">
                <a:pos x="connsiteX3745" y="connsiteY3745"/>
              </a:cxn>
              <a:cxn ang="0">
                <a:pos x="connsiteX3746" y="connsiteY3746"/>
              </a:cxn>
              <a:cxn ang="0">
                <a:pos x="connsiteX3747" y="connsiteY3747"/>
              </a:cxn>
              <a:cxn ang="0">
                <a:pos x="connsiteX3748" y="connsiteY3748"/>
              </a:cxn>
              <a:cxn ang="0">
                <a:pos x="connsiteX3749" y="connsiteY3749"/>
              </a:cxn>
              <a:cxn ang="0">
                <a:pos x="connsiteX3750" y="connsiteY3750"/>
              </a:cxn>
              <a:cxn ang="0">
                <a:pos x="connsiteX3751" y="connsiteY3751"/>
              </a:cxn>
              <a:cxn ang="0">
                <a:pos x="connsiteX3752" y="connsiteY3752"/>
              </a:cxn>
              <a:cxn ang="0">
                <a:pos x="connsiteX3753" y="connsiteY3753"/>
              </a:cxn>
              <a:cxn ang="0">
                <a:pos x="connsiteX3754" y="connsiteY3754"/>
              </a:cxn>
              <a:cxn ang="0">
                <a:pos x="connsiteX3755" y="connsiteY3755"/>
              </a:cxn>
              <a:cxn ang="0">
                <a:pos x="connsiteX3756" y="connsiteY3756"/>
              </a:cxn>
              <a:cxn ang="0">
                <a:pos x="connsiteX3757" y="connsiteY3757"/>
              </a:cxn>
              <a:cxn ang="0">
                <a:pos x="connsiteX3758" y="connsiteY3758"/>
              </a:cxn>
              <a:cxn ang="0">
                <a:pos x="connsiteX3759" y="connsiteY3759"/>
              </a:cxn>
              <a:cxn ang="0">
                <a:pos x="connsiteX3760" y="connsiteY3760"/>
              </a:cxn>
              <a:cxn ang="0">
                <a:pos x="connsiteX3761" y="connsiteY3761"/>
              </a:cxn>
              <a:cxn ang="0">
                <a:pos x="connsiteX3762" y="connsiteY3762"/>
              </a:cxn>
              <a:cxn ang="0">
                <a:pos x="connsiteX3763" y="connsiteY3763"/>
              </a:cxn>
              <a:cxn ang="0">
                <a:pos x="connsiteX3764" y="connsiteY3764"/>
              </a:cxn>
              <a:cxn ang="0">
                <a:pos x="connsiteX3765" y="connsiteY3765"/>
              </a:cxn>
              <a:cxn ang="0">
                <a:pos x="connsiteX3766" y="connsiteY3766"/>
              </a:cxn>
              <a:cxn ang="0">
                <a:pos x="connsiteX3767" y="connsiteY3767"/>
              </a:cxn>
              <a:cxn ang="0">
                <a:pos x="connsiteX3768" y="connsiteY3768"/>
              </a:cxn>
              <a:cxn ang="0">
                <a:pos x="connsiteX3769" y="connsiteY3769"/>
              </a:cxn>
              <a:cxn ang="0">
                <a:pos x="connsiteX3770" y="connsiteY3770"/>
              </a:cxn>
              <a:cxn ang="0">
                <a:pos x="connsiteX3771" y="connsiteY3771"/>
              </a:cxn>
              <a:cxn ang="0">
                <a:pos x="connsiteX3772" y="connsiteY3772"/>
              </a:cxn>
              <a:cxn ang="0">
                <a:pos x="connsiteX3773" y="connsiteY3773"/>
              </a:cxn>
              <a:cxn ang="0">
                <a:pos x="connsiteX3774" y="connsiteY3774"/>
              </a:cxn>
              <a:cxn ang="0">
                <a:pos x="connsiteX3775" y="connsiteY3775"/>
              </a:cxn>
              <a:cxn ang="0">
                <a:pos x="connsiteX3776" y="connsiteY3776"/>
              </a:cxn>
              <a:cxn ang="0">
                <a:pos x="connsiteX3777" y="connsiteY3777"/>
              </a:cxn>
              <a:cxn ang="0">
                <a:pos x="connsiteX3778" y="connsiteY3778"/>
              </a:cxn>
              <a:cxn ang="0">
                <a:pos x="connsiteX3779" y="connsiteY3779"/>
              </a:cxn>
              <a:cxn ang="0">
                <a:pos x="connsiteX3780" y="connsiteY3780"/>
              </a:cxn>
              <a:cxn ang="0">
                <a:pos x="connsiteX3781" y="connsiteY3781"/>
              </a:cxn>
              <a:cxn ang="0">
                <a:pos x="connsiteX3782" y="connsiteY3782"/>
              </a:cxn>
              <a:cxn ang="0">
                <a:pos x="connsiteX3783" y="connsiteY3783"/>
              </a:cxn>
              <a:cxn ang="0">
                <a:pos x="connsiteX3784" y="connsiteY3784"/>
              </a:cxn>
              <a:cxn ang="0">
                <a:pos x="connsiteX3785" y="connsiteY3785"/>
              </a:cxn>
              <a:cxn ang="0">
                <a:pos x="connsiteX3786" y="connsiteY3786"/>
              </a:cxn>
              <a:cxn ang="0">
                <a:pos x="connsiteX3787" y="connsiteY3787"/>
              </a:cxn>
              <a:cxn ang="0">
                <a:pos x="connsiteX3788" y="connsiteY3788"/>
              </a:cxn>
              <a:cxn ang="0">
                <a:pos x="connsiteX3789" y="connsiteY3789"/>
              </a:cxn>
              <a:cxn ang="0">
                <a:pos x="connsiteX3790" y="connsiteY3790"/>
              </a:cxn>
              <a:cxn ang="0">
                <a:pos x="connsiteX3791" y="connsiteY3791"/>
              </a:cxn>
              <a:cxn ang="0">
                <a:pos x="connsiteX3792" y="connsiteY3792"/>
              </a:cxn>
              <a:cxn ang="0">
                <a:pos x="connsiteX3793" y="connsiteY3793"/>
              </a:cxn>
              <a:cxn ang="0">
                <a:pos x="connsiteX3794" y="connsiteY3794"/>
              </a:cxn>
              <a:cxn ang="0">
                <a:pos x="connsiteX3795" y="connsiteY3795"/>
              </a:cxn>
              <a:cxn ang="0">
                <a:pos x="connsiteX3796" y="connsiteY3796"/>
              </a:cxn>
              <a:cxn ang="0">
                <a:pos x="connsiteX3797" y="connsiteY3797"/>
              </a:cxn>
              <a:cxn ang="0">
                <a:pos x="connsiteX3798" y="connsiteY3798"/>
              </a:cxn>
              <a:cxn ang="0">
                <a:pos x="connsiteX3799" y="connsiteY3799"/>
              </a:cxn>
              <a:cxn ang="0">
                <a:pos x="connsiteX3800" y="connsiteY3800"/>
              </a:cxn>
              <a:cxn ang="0">
                <a:pos x="connsiteX3801" y="connsiteY3801"/>
              </a:cxn>
              <a:cxn ang="0">
                <a:pos x="connsiteX3802" y="connsiteY3802"/>
              </a:cxn>
              <a:cxn ang="0">
                <a:pos x="connsiteX3803" y="connsiteY3803"/>
              </a:cxn>
              <a:cxn ang="0">
                <a:pos x="connsiteX3804" y="connsiteY3804"/>
              </a:cxn>
              <a:cxn ang="0">
                <a:pos x="connsiteX3805" y="connsiteY3805"/>
              </a:cxn>
              <a:cxn ang="0">
                <a:pos x="connsiteX3806" y="connsiteY3806"/>
              </a:cxn>
              <a:cxn ang="0">
                <a:pos x="connsiteX3807" y="connsiteY3807"/>
              </a:cxn>
              <a:cxn ang="0">
                <a:pos x="connsiteX3808" y="connsiteY3808"/>
              </a:cxn>
              <a:cxn ang="0">
                <a:pos x="connsiteX3809" y="connsiteY3809"/>
              </a:cxn>
              <a:cxn ang="0">
                <a:pos x="connsiteX3810" y="connsiteY3810"/>
              </a:cxn>
              <a:cxn ang="0">
                <a:pos x="connsiteX3811" y="connsiteY3811"/>
              </a:cxn>
              <a:cxn ang="0">
                <a:pos x="connsiteX3812" y="connsiteY3812"/>
              </a:cxn>
              <a:cxn ang="0">
                <a:pos x="connsiteX3813" y="connsiteY3813"/>
              </a:cxn>
              <a:cxn ang="0">
                <a:pos x="connsiteX3814" y="connsiteY3814"/>
              </a:cxn>
              <a:cxn ang="0">
                <a:pos x="connsiteX3815" y="connsiteY3815"/>
              </a:cxn>
              <a:cxn ang="0">
                <a:pos x="connsiteX3816" y="connsiteY3816"/>
              </a:cxn>
              <a:cxn ang="0">
                <a:pos x="connsiteX3817" y="connsiteY3817"/>
              </a:cxn>
              <a:cxn ang="0">
                <a:pos x="connsiteX3818" y="connsiteY3818"/>
              </a:cxn>
              <a:cxn ang="0">
                <a:pos x="connsiteX3819" y="connsiteY3819"/>
              </a:cxn>
              <a:cxn ang="0">
                <a:pos x="connsiteX3820" y="connsiteY3820"/>
              </a:cxn>
              <a:cxn ang="0">
                <a:pos x="connsiteX3821" y="connsiteY3821"/>
              </a:cxn>
              <a:cxn ang="0">
                <a:pos x="connsiteX3822" y="connsiteY3822"/>
              </a:cxn>
              <a:cxn ang="0">
                <a:pos x="connsiteX3823" y="connsiteY3823"/>
              </a:cxn>
              <a:cxn ang="0">
                <a:pos x="connsiteX3824" y="connsiteY3824"/>
              </a:cxn>
              <a:cxn ang="0">
                <a:pos x="connsiteX3825" y="connsiteY3825"/>
              </a:cxn>
              <a:cxn ang="0">
                <a:pos x="connsiteX3826" y="connsiteY3826"/>
              </a:cxn>
              <a:cxn ang="0">
                <a:pos x="connsiteX3827" y="connsiteY3827"/>
              </a:cxn>
              <a:cxn ang="0">
                <a:pos x="connsiteX3828" y="connsiteY3828"/>
              </a:cxn>
              <a:cxn ang="0">
                <a:pos x="connsiteX3829" y="connsiteY3829"/>
              </a:cxn>
              <a:cxn ang="0">
                <a:pos x="connsiteX3830" y="connsiteY3830"/>
              </a:cxn>
              <a:cxn ang="0">
                <a:pos x="connsiteX3831" y="connsiteY3831"/>
              </a:cxn>
              <a:cxn ang="0">
                <a:pos x="connsiteX3832" y="connsiteY3832"/>
              </a:cxn>
              <a:cxn ang="0">
                <a:pos x="connsiteX3833" y="connsiteY3833"/>
              </a:cxn>
              <a:cxn ang="0">
                <a:pos x="connsiteX3834" y="connsiteY3834"/>
              </a:cxn>
              <a:cxn ang="0">
                <a:pos x="connsiteX3835" y="connsiteY3835"/>
              </a:cxn>
              <a:cxn ang="0">
                <a:pos x="connsiteX3836" y="connsiteY3836"/>
              </a:cxn>
              <a:cxn ang="0">
                <a:pos x="connsiteX3837" y="connsiteY3837"/>
              </a:cxn>
              <a:cxn ang="0">
                <a:pos x="connsiteX3838" y="connsiteY3838"/>
              </a:cxn>
              <a:cxn ang="0">
                <a:pos x="connsiteX3839" y="connsiteY3839"/>
              </a:cxn>
              <a:cxn ang="0">
                <a:pos x="connsiteX3840" y="connsiteY3840"/>
              </a:cxn>
              <a:cxn ang="0">
                <a:pos x="connsiteX3841" y="connsiteY3841"/>
              </a:cxn>
              <a:cxn ang="0">
                <a:pos x="connsiteX3842" y="connsiteY3842"/>
              </a:cxn>
              <a:cxn ang="0">
                <a:pos x="connsiteX3843" y="connsiteY3843"/>
              </a:cxn>
              <a:cxn ang="0">
                <a:pos x="connsiteX3844" y="connsiteY3844"/>
              </a:cxn>
              <a:cxn ang="0">
                <a:pos x="connsiteX3845" y="connsiteY3845"/>
              </a:cxn>
              <a:cxn ang="0">
                <a:pos x="connsiteX3846" y="connsiteY3846"/>
              </a:cxn>
              <a:cxn ang="0">
                <a:pos x="connsiteX3847" y="connsiteY3847"/>
              </a:cxn>
              <a:cxn ang="0">
                <a:pos x="connsiteX3848" y="connsiteY3848"/>
              </a:cxn>
              <a:cxn ang="0">
                <a:pos x="connsiteX3849" y="connsiteY3849"/>
              </a:cxn>
              <a:cxn ang="0">
                <a:pos x="connsiteX3850" y="connsiteY3850"/>
              </a:cxn>
              <a:cxn ang="0">
                <a:pos x="connsiteX3851" y="connsiteY3851"/>
              </a:cxn>
              <a:cxn ang="0">
                <a:pos x="connsiteX3852" y="connsiteY3852"/>
              </a:cxn>
              <a:cxn ang="0">
                <a:pos x="connsiteX3853" y="connsiteY3853"/>
              </a:cxn>
              <a:cxn ang="0">
                <a:pos x="connsiteX3854" y="connsiteY3854"/>
              </a:cxn>
              <a:cxn ang="0">
                <a:pos x="connsiteX3855" y="connsiteY3855"/>
              </a:cxn>
              <a:cxn ang="0">
                <a:pos x="connsiteX3856" y="connsiteY3856"/>
              </a:cxn>
              <a:cxn ang="0">
                <a:pos x="connsiteX3857" y="connsiteY3857"/>
              </a:cxn>
              <a:cxn ang="0">
                <a:pos x="connsiteX3858" y="connsiteY3858"/>
              </a:cxn>
              <a:cxn ang="0">
                <a:pos x="connsiteX3859" y="connsiteY3859"/>
              </a:cxn>
              <a:cxn ang="0">
                <a:pos x="connsiteX3860" y="connsiteY3860"/>
              </a:cxn>
              <a:cxn ang="0">
                <a:pos x="connsiteX3861" y="connsiteY3861"/>
              </a:cxn>
              <a:cxn ang="0">
                <a:pos x="connsiteX3862" y="connsiteY3862"/>
              </a:cxn>
              <a:cxn ang="0">
                <a:pos x="connsiteX3863" y="connsiteY3863"/>
              </a:cxn>
              <a:cxn ang="0">
                <a:pos x="connsiteX3864" y="connsiteY3864"/>
              </a:cxn>
              <a:cxn ang="0">
                <a:pos x="connsiteX3865" y="connsiteY3865"/>
              </a:cxn>
              <a:cxn ang="0">
                <a:pos x="connsiteX3866" y="connsiteY3866"/>
              </a:cxn>
              <a:cxn ang="0">
                <a:pos x="connsiteX3867" y="connsiteY3867"/>
              </a:cxn>
              <a:cxn ang="0">
                <a:pos x="connsiteX3868" y="connsiteY3868"/>
              </a:cxn>
              <a:cxn ang="0">
                <a:pos x="connsiteX3869" y="connsiteY3869"/>
              </a:cxn>
              <a:cxn ang="0">
                <a:pos x="connsiteX3870" y="connsiteY3870"/>
              </a:cxn>
              <a:cxn ang="0">
                <a:pos x="connsiteX3871" y="connsiteY3871"/>
              </a:cxn>
              <a:cxn ang="0">
                <a:pos x="connsiteX3872" y="connsiteY3872"/>
              </a:cxn>
              <a:cxn ang="0">
                <a:pos x="connsiteX3873" y="connsiteY3873"/>
              </a:cxn>
              <a:cxn ang="0">
                <a:pos x="connsiteX3874" y="connsiteY3874"/>
              </a:cxn>
              <a:cxn ang="0">
                <a:pos x="connsiteX3875" y="connsiteY3875"/>
              </a:cxn>
              <a:cxn ang="0">
                <a:pos x="connsiteX3876" y="connsiteY3876"/>
              </a:cxn>
              <a:cxn ang="0">
                <a:pos x="connsiteX3877" y="connsiteY3877"/>
              </a:cxn>
              <a:cxn ang="0">
                <a:pos x="connsiteX3878" y="connsiteY3878"/>
              </a:cxn>
              <a:cxn ang="0">
                <a:pos x="connsiteX3879" y="connsiteY3879"/>
              </a:cxn>
              <a:cxn ang="0">
                <a:pos x="connsiteX3880" y="connsiteY3880"/>
              </a:cxn>
              <a:cxn ang="0">
                <a:pos x="connsiteX3881" y="connsiteY3881"/>
              </a:cxn>
              <a:cxn ang="0">
                <a:pos x="connsiteX3882" y="connsiteY3882"/>
              </a:cxn>
              <a:cxn ang="0">
                <a:pos x="connsiteX3883" y="connsiteY3883"/>
              </a:cxn>
              <a:cxn ang="0">
                <a:pos x="connsiteX3884" y="connsiteY3884"/>
              </a:cxn>
              <a:cxn ang="0">
                <a:pos x="connsiteX3885" y="connsiteY3885"/>
              </a:cxn>
              <a:cxn ang="0">
                <a:pos x="connsiteX3886" y="connsiteY3886"/>
              </a:cxn>
              <a:cxn ang="0">
                <a:pos x="connsiteX3887" y="connsiteY3887"/>
              </a:cxn>
              <a:cxn ang="0">
                <a:pos x="connsiteX3888" y="connsiteY3888"/>
              </a:cxn>
              <a:cxn ang="0">
                <a:pos x="connsiteX3889" y="connsiteY3889"/>
              </a:cxn>
              <a:cxn ang="0">
                <a:pos x="connsiteX3890" y="connsiteY3890"/>
              </a:cxn>
              <a:cxn ang="0">
                <a:pos x="connsiteX3891" y="connsiteY3891"/>
              </a:cxn>
              <a:cxn ang="0">
                <a:pos x="connsiteX3892" y="connsiteY3892"/>
              </a:cxn>
              <a:cxn ang="0">
                <a:pos x="connsiteX3893" y="connsiteY3893"/>
              </a:cxn>
              <a:cxn ang="0">
                <a:pos x="connsiteX3894" y="connsiteY3894"/>
              </a:cxn>
              <a:cxn ang="0">
                <a:pos x="connsiteX3895" y="connsiteY3895"/>
              </a:cxn>
              <a:cxn ang="0">
                <a:pos x="connsiteX3896" y="connsiteY3896"/>
              </a:cxn>
              <a:cxn ang="0">
                <a:pos x="connsiteX3897" y="connsiteY3897"/>
              </a:cxn>
              <a:cxn ang="0">
                <a:pos x="connsiteX3898" y="connsiteY3898"/>
              </a:cxn>
              <a:cxn ang="0">
                <a:pos x="connsiteX3899" y="connsiteY3899"/>
              </a:cxn>
              <a:cxn ang="0">
                <a:pos x="connsiteX3900" y="connsiteY3900"/>
              </a:cxn>
              <a:cxn ang="0">
                <a:pos x="connsiteX3901" y="connsiteY3901"/>
              </a:cxn>
              <a:cxn ang="0">
                <a:pos x="connsiteX3902" y="connsiteY3902"/>
              </a:cxn>
              <a:cxn ang="0">
                <a:pos x="connsiteX3903" y="connsiteY3903"/>
              </a:cxn>
              <a:cxn ang="0">
                <a:pos x="connsiteX3904" y="connsiteY3904"/>
              </a:cxn>
              <a:cxn ang="0">
                <a:pos x="connsiteX3905" y="connsiteY3905"/>
              </a:cxn>
              <a:cxn ang="0">
                <a:pos x="connsiteX3906" y="connsiteY3906"/>
              </a:cxn>
              <a:cxn ang="0">
                <a:pos x="connsiteX3907" y="connsiteY3907"/>
              </a:cxn>
              <a:cxn ang="0">
                <a:pos x="connsiteX3908" y="connsiteY3908"/>
              </a:cxn>
              <a:cxn ang="0">
                <a:pos x="connsiteX3909" y="connsiteY3909"/>
              </a:cxn>
              <a:cxn ang="0">
                <a:pos x="connsiteX3910" y="connsiteY3910"/>
              </a:cxn>
              <a:cxn ang="0">
                <a:pos x="connsiteX3911" y="connsiteY3911"/>
              </a:cxn>
              <a:cxn ang="0">
                <a:pos x="connsiteX3912" y="connsiteY3912"/>
              </a:cxn>
              <a:cxn ang="0">
                <a:pos x="connsiteX3913" y="connsiteY3913"/>
              </a:cxn>
              <a:cxn ang="0">
                <a:pos x="connsiteX3914" y="connsiteY3914"/>
              </a:cxn>
              <a:cxn ang="0">
                <a:pos x="connsiteX3915" y="connsiteY3915"/>
              </a:cxn>
              <a:cxn ang="0">
                <a:pos x="connsiteX3916" y="connsiteY3916"/>
              </a:cxn>
              <a:cxn ang="0">
                <a:pos x="connsiteX3917" y="connsiteY3917"/>
              </a:cxn>
              <a:cxn ang="0">
                <a:pos x="connsiteX3918" y="connsiteY3918"/>
              </a:cxn>
              <a:cxn ang="0">
                <a:pos x="connsiteX3919" y="connsiteY3919"/>
              </a:cxn>
              <a:cxn ang="0">
                <a:pos x="connsiteX3920" y="connsiteY3920"/>
              </a:cxn>
              <a:cxn ang="0">
                <a:pos x="connsiteX3921" y="connsiteY3921"/>
              </a:cxn>
              <a:cxn ang="0">
                <a:pos x="connsiteX3922" y="connsiteY3922"/>
              </a:cxn>
              <a:cxn ang="0">
                <a:pos x="connsiteX3923" y="connsiteY3923"/>
              </a:cxn>
              <a:cxn ang="0">
                <a:pos x="connsiteX3924" y="connsiteY3924"/>
              </a:cxn>
              <a:cxn ang="0">
                <a:pos x="connsiteX3925" y="connsiteY3925"/>
              </a:cxn>
              <a:cxn ang="0">
                <a:pos x="connsiteX3926" y="connsiteY3926"/>
              </a:cxn>
              <a:cxn ang="0">
                <a:pos x="connsiteX3927" y="connsiteY3927"/>
              </a:cxn>
              <a:cxn ang="0">
                <a:pos x="connsiteX3928" y="connsiteY3928"/>
              </a:cxn>
              <a:cxn ang="0">
                <a:pos x="connsiteX3929" y="connsiteY3929"/>
              </a:cxn>
              <a:cxn ang="0">
                <a:pos x="connsiteX3930" y="connsiteY3930"/>
              </a:cxn>
              <a:cxn ang="0">
                <a:pos x="connsiteX3931" y="connsiteY3931"/>
              </a:cxn>
              <a:cxn ang="0">
                <a:pos x="connsiteX3932" y="connsiteY3932"/>
              </a:cxn>
              <a:cxn ang="0">
                <a:pos x="connsiteX3933" y="connsiteY3933"/>
              </a:cxn>
              <a:cxn ang="0">
                <a:pos x="connsiteX3934" y="connsiteY3934"/>
              </a:cxn>
              <a:cxn ang="0">
                <a:pos x="connsiteX3935" y="connsiteY3935"/>
              </a:cxn>
              <a:cxn ang="0">
                <a:pos x="connsiteX3936" y="connsiteY3936"/>
              </a:cxn>
              <a:cxn ang="0">
                <a:pos x="connsiteX3937" y="connsiteY3937"/>
              </a:cxn>
              <a:cxn ang="0">
                <a:pos x="connsiteX3938" y="connsiteY3938"/>
              </a:cxn>
              <a:cxn ang="0">
                <a:pos x="connsiteX3939" y="connsiteY3939"/>
              </a:cxn>
              <a:cxn ang="0">
                <a:pos x="connsiteX3940" y="connsiteY3940"/>
              </a:cxn>
              <a:cxn ang="0">
                <a:pos x="connsiteX3941" y="connsiteY3941"/>
              </a:cxn>
              <a:cxn ang="0">
                <a:pos x="connsiteX3942" y="connsiteY3942"/>
              </a:cxn>
              <a:cxn ang="0">
                <a:pos x="connsiteX3943" y="connsiteY3943"/>
              </a:cxn>
              <a:cxn ang="0">
                <a:pos x="connsiteX3944" y="connsiteY3944"/>
              </a:cxn>
              <a:cxn ang="0">
                <a:pos x="connsiteX3945" y="connsiteY3945"/>
              </a:cxn>
              <a:cxn ang="0">
                <a:pos x="connsiteX3946" y="connsiteY3946"/>
              </a:cxn>
              <a:cxn ang="0">
                <a:pos x="connsiteX3947" y="connsiteY3947"/>
              </a:cxn>
              <a:cxn ang="0">
                <a:pos x="connsiteX3948" y="connsiteY3948"/>
              </a:cxn>
              <a:cxn ang="0">
                <a:pos x="connsiteX3949" y="connsiteY3949"/>
              </a:cxn>
              <a:cxn ang="0">
                <a:pos x="connsiteX3950" y="connsiteY3950"/>
              </a:cxn>
              <a:cxn ang="0">
                <a:pos x="connsiteX3951" y="connsiteY3951"/>
              </a:cxn>
              <a:cxn ang="0">
                <a:pos x="connsiteX3952" y="connsiteY3952"/>
              </a:cxn>
              <a:cxn ang="0">
                <a:pos x="connsiteX3953" y="connsiteY3953"/>
              </a:cxn>
              <a:cxn ang="0">
                <a:pos x="connsiteX3954" y="connsiteY3954"/>
              </a:cxn>
              <a:cxn ang="0">
                <a:pos x="connsiteX3955" y="connsiteY3955"/>
              </a:cxn>
              <a:cxn ang="0">
                <a:pos x="connsiteX3956" y="connsiteY3956"/>
              </a:cxn>
              <a:cxn ang="0">
                <a:pos x="connsiteX3957" y="connsiteY3957"/>
              </a:cxn>
              <a:cxn ang="0">
                <a:pos x="connsiteX3958" y="connsiteY3958"/>
              </a:cxn>
              <a:cxn ang="0">
                <a:pos x="connsiteX3959" y="connsiteY3959"/>
              </a:cxn>
              <a:cxn ang="0">
                <a:pos x="connsiteX3960" y="connsiteY3960"/>
              </a:cxn>
              <a:cxn ang="0">
                <a:pos x="connsiteX3961" y="connsiteY3961"/>
              </a:cxn>
              <a:cxn ang="0">
                <a:pos x="connsiteX3962" y="connsiteY3962"/>
              </a:cxn>
              <a:cxn ang="0">
                <a:pos x="connsiteX3963" y="connsiteY3963"/>
              </a:cxn>
              <a:cxn ang="0">
                <a:pos x="connsiteX3964" y="connsiteY3964"/>
              </a:cxn>
              <a:cxn ang="0">
                <a:pos x="connsiteX3965" y="connsiteY3965"/>
              </a:cxn>
              <a:cxn ang="0">
                <a:pos x="connsiteX3966" y="connsiteY3966"/>
              </a:cxn>
              <a:cxn ang="0">
                <a:pos x="connsiteX3967" y="connsiteY3967"/>
              </a:cxn>
              <a:cxn ang="0">
                <a:pos x="connsiteX3968" y="connsiteY3968"/>
              </a:cxn>
              <a:cxn ang="0">
                <a:pos x="connsiteX3969" y="connsiteY3969"/>
              </a:cxn>
              <a:cxn ang="0">
                <a:pos x="connsiteX3970" y="connsiteY3970"/>
              </a:cxn>
              <a:cxn ang="0">
                <a:pos x="connsiteX3971" y="connsiteY3971"/>
              </a:cxn>
              <a:cxn ang="0">
                <a:pos x="connsiteX3972" y="connsiteY3972"/>
              </a:cxn>
              <a:cxn ang="0">
                <a:pos x="connsiteX3973" y="connsiteY3973"/>
              </a:cxn>
              <a:cxn ang="0">
                <a:pos x="connsiteX3974" y="connsiteY3974"/>
              </a:cxn>
              <a:cxn ang="0">
                <a:pos x="connsiteX3975" y="connsiteY3975"/>
              </a:cxn>
              <a:cxn ang="0">
                <a:pos x="connsiteX3976" y="connsiteY3976"/>
              </a:cxn>
              <a:cxn ang="0">
                <a:pos x="connsiteX3977" y="connsiteY3977"/>
              </a:cxn>
              <a:cxn ang="0">
                <a:pos x="connsiteX3978" y="connsiteY3978"/>
              </a:cxn>
              <a:cxn ang="0">
                <a:pos x="connsiteX3979" y="connsiteY3979"/>
              </a:cxn>
              <a:cxn ang="0">
                <a:pos x="connsiteX3980" y="connsiteY3980"/>
              </a:cxn>
              <a:cxn ang="0">
                <a:pos x="connsiteX3981" y="connsiteY3981"/>
              </a:cxn>
              <a:cxn ang="0">
                <a:pos x="connsiteX3982" y="connsiteY3982"/>
              </a:cxn>
              <a:cxn ang="0">
                <a:pos x="connsiteX3983" y="connsiteY3983"/>
              </a:cxn>
              <a:cxn ang="0">
                <a:pos x="connsiteX3984" y="connsiteY3984"/>
              </a:cxn>
              <a:cxn ang="0">
                <a:pos x="connsiteX3985" y="connsiteY3985"/>
              </a:cxn>
              <a:cxn ang="0">
                <a:pos x="connsiteX3986" y="connsiteY3986"/>
              </a:cxn>
              <a:cxn ang="0">
                <a:pos x="connsiteX3987" y="connsiteY3987"/>
              </a:cxn>
              <a:cxn ang="0">
                <a:pos x="connsiteX3988" y="connsiteY3988"/>
              </a:cxn>
              <a:cxn ang="0">
                <a:pos x="connsiteX3989" y="connsiteY3989"/>
              </a:cxn>
              <a:cxn ang="0">
                <a:pos x="connsiteX3990" y="connsiteY3990"/>
              </a:cxn>
              <a:cxn ang="0">
                <a:pos x="connsiteX3991" y="connsiteY3991"/>
              </a:cxn>
              <a:cxn ang="0">
                <a:pos x="connsiteX3992" y="connsiteY3992"/>
              </a:cxn>
              <a:cxn ang="0">
                <a:pos x="connsiteX3993" y="connsiteY3993"/>
              </a:cxn>
              <a:cxn ang="0">
                <a:pos x="connsiteX3994" y="connsiteY3994"/>
              </a:cxn>
              <a:cxn ang="0">
                <a:pos x="connsiteX3995" y="connsiteY3995"/>
              </a:cxn>
              <a:cxn ang="0">
                <a:pos x="connsiteX3996" y="connsiteY3996"/>
              </a:cxn>
              <a:cxn ang="0">
                <a:pos x="connsiteX3997" y="connsiteY3997"/>
              </a:cxn>
              <a:cxn ang="0">
                <a:pos x="connsiteX3998" y="connsiteY3998"/>
              </a:cxn>
              <a:cxn ang="0">
                <a:pos x="connsiteX3999" y="connsiteY3999"/>
              </a:cxn>
              <a:cxn ang="0">
                <a:pos x="connsiteX4000" y="connsiteY4000"/>
              </a:cxn>
              <a:cxn ang="0">
                <a:pos x="connsiteX4001" y="connsiteY4001"/>
              </a:cxn>
              <a:cxn ang="0">
                <a:pos x="connsiteX4002" y="connsiteY4002"/>
              </a:cxn>
              <a:cxn ang="0">
                <a:pos x="connsiteX4003" y="connsiteY4003"/>
              </a:cxn>
              <a:cxn ang="0">
                <a:pos x="connsiteX4004" y="connsiteY4004"/>
              </a:cxn>
              <a:cxn ang="0">
                <a:pos x="connsiteX4005" y="connsiteY4005"/>
              </a:cxn>
              <a:cxn ang="0">
                <a:pos x="connsiteX4006" y="connsiteY4006"/>
              </a:cxn>
              <a:cxn ang="0">
                <a:pos x="connsiteX4007" y="connsiteY4007"/>
              </a:cxn>
              <a:cxn ang="0">
                <a:pos x="connsiteX4008" y="connsiteY4008"/>
              </a:cxn>
              <a:cxn ang="0">
                <a:pos x="connsiteX4009" y="connsiteY4009"/>
              </a:cxn>
              <a:cxn ang="0">
                <a:pos x="connsiteX4010" y="connsiteY4010"/>
              </a:cxn>
              <a:cxn ang="0">
                <a:pos x="connsiteX4011" y="connsiteY4011"/>
              </a:cxn>
              <a:cxn ang="0">
                <a:pos x="connsiteX4012" y="connsiteY4012"/>
              </a:cxn>
              <a:cxn ang="0">
                <a:pos x="connsiteX4013" y="connsiteY4013"/>
              </a:cxn>
              <a:cxn ang="0">
                <a:pos x="connsiteX4014" y="connsiteY4014"/>
              </a:cxn>
              <a:cxn ang="0">
                <a:pos x="connsiteX4015" y="connsiteY4015"/>
              </a:cxn>
              <a:cxn ang="0">
                <a:pos x="connsiteX4016" y="connsiteY4016"/>
              </a:cxn>
              <a:cxn ang="0">
                <a:pos x="connsiteX4017" y="connsiteY4017"/>
              </a:cxn>
              <a:cxn ang="0">
                <a:pos x="connsiteX4018" y="connsiteY4018"/>
              </a:cxn>
              <a:cxn ang="0">
                <a:pos x="connsiteX4019" y="connsiteY4019"/>
              </a:cxn>
              <a:cxn ang="0">
                <a:pos x="connsiteX4020" y="connsiteY4020"/>
              </a:cxn>
              <a:cxn ang="0">
                <a:pos x="connsiteX4021" y="connsiteY4021"/>
              </a:cxn>
              <a:cxn ang="0">
                <a:pos x="connsiteX4022" y="connsiteY4022"/>
              </a:cxn>
              <a:cxn ang="0">
                <a:pos x="connsiteX4023" y="connsiteY4023"/>
              </a:cxn>
              <a:cxn ang="0">
                <a:pos x="connsiteX4024" y="connsiteY4024"/>
              </a:cxn>
              <a:cxn ang="0">
                <a:pos x="connsiteX4025" y="connsiteY4025"/>
              </a:cxn>
              <a:cxn ang="0">
                <a:pos x="connsiteX4026" y="connsiteY4026"/>
              </a:cxn>
              <a:cxn ang="0">
                <a:pos x="connsiteX4027" y="connsiteY4027"/>
              </a:cxn>
              <a:cxn ang="0">
                <a:pos x="connsiteX4028" y="connsiteY4028"/>
              </a:cxn>
              <a:cxn ang="0">
                <a:pos x="connsiteX4029" y="connsiteY4029"/>
              </a:cxn>
              <a:cxn ang="0">
                <a:pos x="connsiteX4030" y="connsiteY4030"/>
              </a:cxn>
              <a:cxn ang="0">
                <a:pos x="connsiteX4031" y="connsiteY4031"/>
              </a:cxn>
              <a:cxn ang="0">
                <a:pos x="connsiteX4032" y="connsiteY4032"/>
              </a:cxn>
              <a:cxn ang="0">
                <a:pos x="connsiteX4033" y="connsiteY4033"/>
              </a:cxn>
              <a:cxn ang="0">
                <a:pos x="connsiteX4034" y="connsiteY4034"/>
              </a:cxn>
              <a:cxn ang="0">
                <a:pos x="connsiteX4035" y="connsiteY4035"/>
              </a:cxn>
              <a:cxn ang="0">
                <a:pos x="connsiteX4036" y="connsiteY4036"/>
              </a:cxn>
              <a:cxn ang="0">
                <a:pos x="connsiteX4037" y="connsiteY4037"/>
              </a:cxn>
              <a:cxn ang="0">
                <a:pos x="connsiteX4038" y="connsiteY4038"/>
              </a:cxn>
              <a:cxn ang="0">
                <a:pos x="connsiteX4039" y="connsiteY4039"/>
              </a:cxn>
              <a:cxn ang="0">
                <a:pos x="connsiteX4040" y="connsiteY4040"/>
              </a:cxn>
              <a:cxn ang="0">
                <a:pos x="connsiteX4041" y="connsiteY4041"/>
              </a:cxn>
              <a:cxn ang="0">
                <a:pos x="connsiteX4042" y="connsiteY4042"/>
              </a:cxn>
              <a:cxn ang="0">
                <a:pos x="connsiteX4043" y="connsiteY4043"/>
              </a:cxn>
              <a:cxn ang="0">
                <a:pos x="connsiteX4044" y="connsiteY4044"/>
              </a:cxn>
              <a:cxn ang="0">
                <a:pos x="connsiteX4045" y="connsiteY4045"/>
              </a:cxn>
              <a:cxn ang="0">
                <a:pos x="connsiteX4046" y="connsiteY4046"/>
              </a:cxn>
              <a:cxn ang="0">
                <a:pos x="connsiteX4047" y="connsiteY4047"/>
              </a:cxn>
              <a:cxn ang="0">
                <a:pos x="connsiteX4048" y="connsiteY4048"/>
              </a:cxn>
              <a:cxn ang="0">
                <a:pos x="connsiteX4049" y="connsiteY4049"/>
              </a:cxn>
              <a:cxn ang="0">
                <a:pos x="connsiteX4050" y="connsiteY4050"/>
              </a:cxn>
              <a:cxn ang="0">
                <a:pos x="connsiteX4051" y="connsiteY4051"/>
              </a:cxn>
              <a:cxn ang="0">
                <a:pos x="connsiteX4052" y="connsiteY4052"/>
              </a:cxn>
              <a:cxn ang="0">
                <a:pos x="connsiteX4053" y="connsiteY4053"/>
              </a:cxn>
              <a:cxn ang="0">
                <a:pos x="connsiteX4054" y="connsiteY4054"/>
              </a:cxn>
              <a:cxn ang="0">
                <a:pos x="connsiteX4055" y="connsiteY4055"/>
              </a:cxn>
              <a:cxn ang="0">
                <a:pos x="connsiteX4056" y="connsiteY4056"/>
              </a:cxn>
              <a:cxn ang="0">
                <a:pos x="connsiteX4057" y="connsiteY4057"/>
              </a:cxn>
              <a:cxn ang="0">
                <a:pos x="connsiteX4058" y="connsiteY4058"/>
              </a:cxn>
              <a:cxn ang="0">
                <a:pos x="connsiteX4059" y="connsiteY4059"/>
              </a:cxn>
              <a:cxn ang="0">
                <a:pos x="connsiteX4060" y="connsiteY4060"/>
              </a:cxn>
              <a:cxn ang="0">
                <a:pos x="connsiteX4061" y="connsiteY4061"/>
              </a:cxn>
              <a:cxn ang="0">
                <a:pos x="connsiteX4062" y="connsiteY4062"/>
              </a:cxn>
              <a:cxn ang="0">
                <a:pos x="connsiteX4063" y="connsiteY4063"/>
              </a:cxn>
              <a:cxn ang="0">
                <a:pos x="connsiteX4064" y="connsiteY4064"/>
              </a:cxn>
              <a:cxn ang="0">
                <a:pos x="connsiteX4065" y="connsiteY4065"/>
              </a:cxn>
              <a:cxn ang="0">
                <a:pos x="connsiteX4066" y="connsiteY4066"/>
              </a:cxn>
              <a:cxn ang="0">
                <a:pos x="connsiteX4067" y="connsiteY4067"/>
              </a:cxn>
              <a:cxn ang="0">
                <a:pos x="connsiteX4068" y="connsiteY4068"/>
              </a:cxn>
              <a:cxn ang="0">
                <a:pos x="connsiteX4069" y="connsiteY4069"/>
              </a:cxn>
              <a:cxn ang="0">
                <a:pos x="connsiteX4070" y="connsiteY4070"/>
              </a:cxn>
              <a:cxn ang="0">
                <a:pos x="connsiteX4071" y="connsiteY4071"/>
              </a:cxn>
              <a:cxn ang="0">
                <a:pos x="connsiteX4072" y="connsiteY4072"/>
              </a:cxn>
              <a:cxn ang="0">
                <a:pos x="connsiteX4073" y="connsiteY4073"/>
              </a:cxn>
              <a:cxn ang="0">
                <a:pos x="connsiteX4074" y="connsiteY4074"/>
              </a:cxn>
              <a:cxn ang="0">
                <a:pos x="connsiteX4075" y="connsiteY4075"/>
              </a:cxn>
              <a:cxn ang="0">
                <a:pos x="connsiteX4076" y="connsiteY4076"/>
              </a:cxn>
              <a:cxn ang="0">
                <a:pos x="connsiteX4077" y="connsiteY4077"/>
              </a:cxn>
              <a:cxn ang="0">
                <a:pos x="connsiteX4078" y="connsiteY4078"/>
              </a:cxn>
              <a:cxn ang="0">
                <a:pos x="connsiteX4079" y="connsiteY4079"/>
              </a:cxn>
              <a:cxn ang="0">
                <a:pos x="connsiteX4080" y="connsiteY4080"/>
              </a:cxn>
              <a:cxn ang="0">
                <a:pos x="connsiteX4081" y="connsiteY4081"/>
              </a:cxn>
              <a:cxn ang="0">
                <a:pos x="connsiteX4082" y="connsiteY4082"/>
              </a:cxn>
              <a:cxn ang="0">
                <a:pos x="connsiteX4083" y="connsiteY4083"/>
              </a:cxn>
              <a:cxn ang="0">
                <a:pos x="connsiteX4084" y="connsiteY4084"/>
              </a:cxn>
              <a:cxn ang="0">
                <a:pos x="connsiteX4085" y="connsiteY4085"/>
              </a:cxn>
              <a:cxn ang="0">
                <a:pos x="connsiteX4086" y="connsiteY4086"/>
              </a:cxn>
              <a:cxn ang="0">
                <a:pos x="connsiteX4087" y="connsiteY4087"/>
              </a:cxn>
              <a:cxn ang="0">
                <a:pos x="connsiteX4088" y="connsiteY4088"/>
              </a:cxn>
              <a:cxn ang="0">
                <a:pos x="connsiteX4089" y="connsiteY4089"/>
              </a:cxn>
              <a:cxn ang="0">
                <a:pos x="connsiteX4090" y="connsiteY4090"/>
              </a:cxn>
              <a:cxn ang="0">
                <a:pos x="connsiteX4091" y="connsiteY4091"/>
              </a:cxn>
              <a:cxn ang="0">
                <a:pos x="connsiteX4092" y="connsiteY4092"/>
              </a:cxn>
              <a:cxn ang="0">
                <a:pos x="connsiteX4093" y="connsiteY4093"/>
              </a:cxn>
              <a:cxn ang="0">
                <a:pos x="connsiteX4094" y="connsiteY4094"/>
              </a:cxn>
              <a:cxn ang="0">
                <a:pos x="connsiteX4095" y="connsiteY4095"/>
              </a:cxn>
              <a:cxn ang="0">
                <a:pos x="connsiteX4096" y="connsiteY4096"/>
              </a:cxn>
              <a:cxn ang="0">
                <a:pos x="connsiteX4097" y="connsiteY4097"/>
              </a:cxn>
              <a:cxn ang="0">
                <a:pos x="connsiteX4098" y="connsiteY4098"/>
              </a:cxn>
              <a:cxn ang="0">
                <a:pos x="connsiteX4099" y="connsiteY4099"/>
              </a:cxn>
              <a:cxn ang="0">
                <a:pos x="connsiteX4100" y="connsiteY4100"/>
              </a:cxn>
              <a:cxn ang="0">
                <a:pos x="connsiteX4101" y="connsiteY4101"/>
              </a:cxn>
              <a:cxn ang="0">
                <a:pos x="connsiteX4102" y="connsiteY4102"/>
              </a:cxn>
              <a:cxn ang="0">
                <a:pos x="connsiteX4103" y="connsiteY4103"/>
              </a:cxn>
              <a:cxn ang="0">
                <a:pos x="connsiteX4104" y="connsiteY4104"/>
              </a:cxn>
              <a:cxn ang="0">
                <a:pos x="connsiteX4105" y="connsiteY4105"/>
              </a:cxn>
              <a:cxn ang="0">
                <a:pos x="connsiteX4106" y="connsiteY4106"/>
              </a:cxn>
              <a:cxn ang="0">
                <a:pos x="connsiteX4107" y="connsiteY4107"/>
              </a:cxn>
              <a:cxn ang="0">
                <a:pos x="connsiteX4108" y="connsiteY4108"/>
              </a:cxn>
              <a:cxn ang="0">
                <a:pos x="connsiteX4109" y="connsiteY4109"/>
              </a:cxn>
              <a:cxn ang="0">
                <a:pos x="connsiteX4110" y="connsiteY4110"/>
              </a:cxn>
              <a:cxn ang="0">
                <a:pos x="connsiteX4111" y="connsiteY4111"/>
              </a:cxn>
              <a:cxn ang="0">
                <a:pos x="connsiteX4112" y="connsiteY4112"/>
              </a:cxn>
              <a:cxn ang="0">
                <a:pos x="connsiteX4113" y="connsiteY4113"/>
              </a:cxn>
              <a:cxn ang="0">
                <a:pos x="connsiteX4114" y="connsiteY4114"/>
              </a:cxn>
              <a:cxn ang="0">
                <a:pos x="connsiteX4115" y="connsiteY4115"/>
              </a:cxn>
              <a:cxn ang="0">
                <a:pos x="connsiteX4116" y="connsiteY4116"/>
              </a:cxn>
              <a:cxn ang="0">
                <a:pos x="connsiteX4117" y="connsiteY4117"/>
              </a:cxn>
              <a:cxn ang="0">
                <a:pos x="connsiteX4118" y="connsiteY4118"/>
              </a:cxn>
              <a:cxn ang="0">
                <a:pos x="connsiteX4119" y="connsiteY4119"/>
              </a:cxn>
              <a:cxn ang="0">
                <a:pos x="connsiteX4120" y="connsiteY4120"/>
              </a:cxn>
              <a:cxn ang="0">
                <a:pos x="connsiteX4121" y="connsiteY4121"/>
              </a:cxn>
              <a:cxn ang="0">
                <a:pos x="connsiteX4122" y="connsiteY4122"/>
              </a:cxn>
              <a:cxn ang="0">
                <a:pos x="connsiteX4123" y="connsiteY4123"/>
              </a:cxn>
              <a:cxn ang="0">
                <a:pos x="connsiteX4124" y="connsiteY4124"/>
              </a:cxn>
              <a:cxn ang="0">
                <a:pos x="connsiteX4125" y="connsiteY4125"/>
              </a:cxn>
              <a:cxn ang="0">
                <a:pos x="connsiteX4126" y="connsiteY4126"/>
              </a:cxn>
              <a:cxn ang="0">
                <a:pos x="connsiteX4127" y="connsiteY4127"/>
              </a:cxn>
              <a:cxn ang="0">
                <a:pos x="connsiteX4128" y="connsiteY4128"/>
              </a:cxn>
              <a:cxn ang="0">
                <a:pos x="connsiteX4129" y="connsiteY4129"/>
              </a:cxn>
              <a:cxn ang="0">
                <a:pos x="connsiteX4130" y="connsiteY4130"/>
              </a:cxn>
              <a:cxn ang="0">
                <a:pos x="connsiteX4131" y="connsiteY4131"/>
              </a:cxn>
              <a:cxn ang="0">
                <a:pos x="connsiteX4132" y="connsiteY4132"/>
              </a:cxn>
              <a:cxn ang="0">
                <a:pos x="connsiteX4133" y="connsiteY4133"/>
              </a:cxn>
              <a:cxn ang="0">
                <a:pos x="connsiteX4134" y="connsiteY4134"/>
              </a:cxn>
              <a:cxn ang="0">
                <a:pos x="connsiteX4135" y="connsiteY4135"/>
              </a:cxn>
              <a:cxn ang="0">
                <a:pos x="connsiteX4136" y="connsiteY4136"/>
              </a:cxn>
              <a:cxn ang="0">
                <a:pos x="connsiteX4137" y="connsiteY4137"/>
              </a:cxn>
              <a:cxn ang="0">
                <a:pos x="connsiteX4138" y="connsiteY4138"/>
              </a:cxn>
              <a:cxn ang="0">
                <a:pos x="connsiteX4139" y="connsiteY4139"/>
              </a:cxn>
              <a:cxn ang="0">
                <a:pos x="connsiteX4140" y="connsiteY4140"/>
              </a:cxn>
              <a:cxn ang="0">
                <a:pos x="connsiteX4141" y="connsiteY4141"/>
              </a:cxn>
              <a:cxn ang="0">
                <a:pos x="connsiteX4142" y="connsiteY4142"/>
              </a:cxn>
              <a:cxn ang="0">
                <a:pos x="connsiteX4143" y="connsiteY4143"/>
              </a:cxn>
              <a:cxn ang="0">
                <a:pos x="connsiteX4144" y="connsiteY4144"/>
              </a:cxn>
              <a:cxn ang="0">
                <a:pos x="connsiteX4145" y="connsiteY4145"/>
              </a:cxn>
              <a:cxn ang="0">
                <a:pos x="connsiteX4146" y="connsiteY4146"/>
              </a:cxn>
              <a:cxn ang="0">
                <a:pos x="connsiteX4147" y="connsiteY4147"/>
              </a:cxn>
              <a:cxn ang="0">
                <a:pos x="connsiteX4148" y="connsiteY4148"/>
              </a:cxn>
              <a:cxn ang="0">
                <a:pos x="connsiteX4149" y="connsiteY4149"/>
              </a:cxn>
              <a:cxn ang="0">
                <a:pos x="connsiteX4150" y="connsiteY4150"/>
              </a:cxn>
              <a:cxn ang="0">
                <a:pos x="connsiteX4151" y="connsiteY4151"/>
              </a:cxn>
              <a:cxn ang="0">
                <a:pos x="connsiteX4152" y="connsiteY4152"/>
              </a:cxn>
              <a:cxn ang="0">
                <a:pos x="connsiteX4153" y="connsiteY4153"/>
              </a:cxn>
              <a:cxn ang="0">
                <a:pos x="connsiteX4154" y="connsiteY4154"/>
              </a:cxn>
              <a:cxn ang="0">
                <a:pos x="connsiteX4155" y="connsiteY4155"/>
              </a:cxn>
              <a:cxn ang="0">
                <a:pos x="connsiteX4156" y="connsiteY4156"/>
              </a:cxn>
              <a:cxn ang="0">
                <a:pos x="connsiteX4157" y="connsiteY4157"/>
              </a:cxn>
              <a:cxn ang="0">
                <a:pos x="connsiteX4158" y="connsiteY4158"/>
              </a:cxn>
              <a:cxn ang="0">
                <a:pos x="connsiteX4159" y="connsiteY4159"/>
              </a:cxn>
              <a:cxn ang="0">
                <a:pos x="connsiteX4160" y="connsiteY4160"/>
              </a:cxn>
              <a:cxn ang="0">
                <a:pos x="connsiteX4161" y="connsiteY4161"/>
              </a:cxn>
              <a:cxn ang="0">
                <a:pos x="connsiteX4162" y="connsiteY4162"/>
              </a:cxn>
              <a:cxn ang="0">
                <a:pos x="connsiteX4163" y="connsiteY4163"/>
              </a:cxn>
              <a:cxn ang="0">
                <a:pos x="connsiteX4164" y="connsiteY4164"/>
              </a:cxn>
              <a:cxn ang="0">
                <a:pos x="connsiteX4165" y="connsiteY4165"/>
              </a:cxn>
              <a:cxn ang="0">
                <a:pos x="connsiteX4166" y="connsiteY4166"/>
              </a:cxn>
              <a:cxn ang="0">
                <a:pos x="connsiteX4167" y="connsiteY4167"/>
              </a:cxn>
              <a:cxn ang="0">
                <a:pos x="connsiteX4168" y="connsiteY4168"/>
              </a:cxn>
              <a:cxn ang="0">
                <a:pos x="connsiteX4169" y="connsiteY4169"/>
              </a:cxn>
              <a:cxn ang="0">
                <a:pos x="connsiteX4170" y="connsiteY4170"/>
              </a:cxn>
              <a:cxn ang="0">
                <a:pos x="connsiteX4171" y="connsiteY4171"/>
              </a:cxn>
              <a:cxn ang="0">
                <a:pos x="connsiteX4172" y="connsiteY4172"/>
              </a:cxn>
              <a:cxn ang="0">
                <a:pos x="connsiteX4173" y="connsiteY4173"/>
              </a:cxn>
              <a:cxn ang="0">
                <a:pos x="connsiteX4174" y="connsiteY4174"/>
              </a:cxn>
              <a:cxn ang="0">
                <a:pos x="connsiteX4175" y="connsiteY4175"/>
              </a:cxn>
              <a:cxn ang="0">
                <a:pos x="connsiteX4176" y="connsiteY4176"/>
              </a:cxn>
              <a:cxn ang="0">
                <a:pos x="connsiteX4177" y="connsiteY4177"/>
              </a:cxn>
              <a:cxn ang="0">
                <a:pos x="connsiteX4178" y="connsiteY4178"/>
              </a:cxn>
              <a:cxn ang="0">
                <a:pos x="connsiteX4179" y="connsiteY4179"/>
              </a:cxn>
              <a:cxn ang="0">
                <a:pos x="connsiteX4180" y="connsiteY4180"/>
              </a:cxn>
              <a:cxn ang="0">
                <a:pos x="connsiteX4181" y="connsiteY4181"/>
              </a:cxn>
              <a:cxn ang="0">
                <a:pos x="connsiteX4182" y="connsiteY4182"/>
              </a:cxn>
              <a:cxn ang="0">
                <a:pos x="connsiteX4183" y="connsiteY4183"/>
              </a:cxn>
              <a:cxn ang="0">
                <a:pos x="connsiteX4184" y="connsiteY4184"/>
              </a:cxn>
              <a:cxn ang="0">
                <a:pos x="connsiteX4185" y="connsiteY4185"/>
              </a:cxn>
              <a:cxn ang="0">
                <a:pos x="connsiteX4186" y="connsiteY4186"/>
              </a:cxn>
              <a:cxn ang="0">
                <a:pos x="connsiteX4187" y="connsiteY4187"/>
              </a:cxn>
              <a:cxn ang="0">
                <a:pos x="connsiteX4188" y="connsiteY4188"/>
              </a:cxn>
              <a:cxn ang="0">
                <a:pos x="connsiteX4189" y="connsiteY4189"/>
              </a:cxn>
              <a:cxn ang="0">
                <a:pos x="connsiteX4190" y="connsiteY4190"/>
              </a:cxn>
              <a:cxn ang="0">
                <a:pos x="connsiteX4191" y="connsiteY4191"/>
              </a:cxn>
              <a:cxn ang="0">
                <a:pos x="connsiteX4192" y="connsiteY4192"/>
              </a:cxn>
              <a:cxn ang="0">
                <a:pos x="connsiteX4193" y="connsiteY4193"/>
              </a:cxn>
              <a:cxn ang="0">
                <a:pos x="connsiteX4194" y="connsiteY4194"/>
              </a:cxn>
              <a:cxn ang="0">
                <a:pos x="connsiteX4195" y="connsiteY4195"/>
              </a:cxn>
              <a:cxn ang="0">
                <a:pos x="connsiteX4196" y="connsiteY4196"/>
              </a:cxn>
              <a:cxn ang="0">
                <a:pos x="connsiteX4197" y="connsiteY4197"/>
              </a:cxn>
              <a:cxn ang="0">
                <a:pos x="connsiteX4198" y="connsiteY4198"/>
              </a:cxn>
              <a:cxn ang="0">
                <a:pos x="connsiteX4199" y="connsiteY4199"/>
              </a:cxn>
              <a:cxn ang="0">
                <a:pos x="connsiteX4200" y="connsiteY4200"/>
              </a:cxn>
              <a:cxn ang="0">
                <a:pos x="connsiteX4201" y="connsiteY4201"/>
              </a:cxn>
              <a:cxn ang="0">
                <a:pos x="connsiteX4202" y="connsiteY4202"/>
              </a:cxn>
              <a:cxn ang="0">
                <a:pos x="connsiteX4203" y="connsiteY4203"/>
              </a:cxn>
              <a:cxn ang="0">
                <a:pos x="connsiteX4204" y="connsiteY4204"/>
              </a:cxn>
              <a:cxn ang="0">
                <a:pos x="connsiteX4205" y="connsiteY4205"/>
              </a:cxn>
              <a:cxn ang="0">
                <a:pos x="connsiteX4206" y="connsiteY4206"/>
              </a:cxn>
              <a:cxn ang="0">
                <a:pos x="connsiteX4207" y="connsiteY4207"/>
              </a:cxn>
              <a:cxn ang="0">
                <a:pos x="connsiteX4208" y="connsiteY4208"/>
              </a:cxn>
              <a:cxn ang="0">
                <a:pos x="connsiteX4209" y="connsiteY4209"/>
              </a:cxn>
              <a:cxn ang="0">
                <a:pos x="connsiteX4210" y="connsiteY4210"/>
              </a:cxn>
              <a:cxn ang="0">
                <a:pos x="connsiteX4211" y="connsiteY4211"/>
              </a:cxn>
              <a:cxn ang="0">
                <a:pos x="connsiteX4212" y="connsiteY4212"/>
              </a:cxn>
              <a:cxn ang="0">
                <a:pos x="connsiteX4213" y="connsiteY4213"/>
              </a:cxn>
              <a:cxn ang="0">
                <a:pos x="connsiteX4214" y="connsiteY4214"/>
              </a:cxn>
              <a:cxn ang="0">
                <a:pos x="connsiteX4215" y="connsiteY4215"/>
              </a:cxn>
              <a:cxn ang="0">
                <a:pos x="connsiteX4216" y="connsiteY4216"/>
              </a:cxn>
              <a:cxn ang="0">
                <a:pos x="connsiteX4217" y="connsiteY4217"/>
              </a:cxn>
              <a:cxn ang="0">
                <a:pos x="connsiteX4218" y="connsiteY4218"/>
              </a:cxn>
              <a:cxn ang="0">
                <a:pos x="connsiteX4219" y="connsiteY4219"/>
              </a:cxn>
              <a:cxn ang="0">
                <a:pos x="connsiteX4220" y="connsiteY4220"/>
              </a:cxn>
              <a:cxn ang="0">
                <a:pos x="connsiteX4221" y="connsiteY4221"/>
              </a:cxn>
              <a:cxn ang="0">
                <a:pos x="connsiteX4222" y="connsiteY4222"/>
              </a:cxn>
              <a:cxn ang="0">
                <a:pos x="connsiteX4223" y="connsiteY4223"/>
              </a:cxn>
              <a:cxn ang="0">
                <a:pos x="connsiteX4224" y="connsiteY4224"/>
              </a:cxn>
              <a:cxn ang="0">
                <a:pos x="connsiteX4225" y="connsiteY4225"/>
              </a:cxn>
              <a:cxn ang="0">
                <a:pos x="connsiteX4226" y="connsiteY4226"/>
              </a:cxn>
              <a:cxn ang="0">
                <a:pos x="connsiteX4227" y="connsiteY4227"/>
              </a:cxn>
              <a:cxn ang="0">
                <a:pos x="connsiteX4228" y="connsiteY4228"/>
              </a:cxn>
              <a:cxn ang="0">
                <a:pos x="connsiteX4229" y="connsiteY4229"/>
              </a:cxn>
              <a:cxn ang="0">
                <a:pos x="connsiteX4230" y="connsiteY4230"/>
              </a:cxn>
              <a:cxn ang="0">
                <a:pos x="connsiteX4231" y="connsiteY4231"/>
              </a:cxn>
              <a:cxn ang="0">
                <a:pos x="connsiteX4232" y="connsiteY4232"/>
              </a:cxn>
              <a:cxn ang="0">
                <a:pos x="connsiteX4233" y="connsiteY4233"/>
              </a:cxn>
              <a:cxn ang="0">
                <a:pos x="connsiteX4234" y="connsiteY4234"/>
              </a:cxn>
              <a:cxn ang="0">
                <a:pos x="connsiteX4235" y="connsiteY4235"/>
              </a:cxn>
              <a:cxn ang="0">
                <a:pos x="connsiteX4236" y="connsiteY4236"/>
              </a:cxn>
              <a:cxn ang="0">
                <a:pos x="connsiteX4237" y="connsiteY4237"/>
              </a:cxn>
              <a:cxn ang="0">
                <a:pos x="connsiteX4238" y="connsiteY4238"/>
              </a:cxn>
              <a:cxn ang="0">
                <a:pos x="connsiteX4239" y="connsiteY4239"/>
              </a:cxn>
              <a:cxn ang="0">
                <a:pos x="connsiteX4240" y="connsiteY4240"/>
              </a:cxn>
              <a:cxn ang="0">
                <a:pos x="connsiteX4241" y="connsiteY4241"/>
              </a:cxn>
              <a:cxn ang="0">
                <a:pos x="connsiteX4242" y="connsiteY4242"/>
              </a:cxn>
              <a:cxn ang="0">
                <a:pos x="connsiteX4243" y="connsiteY4243"/>
              </a:cxn>
              <a:cxn ang="0">
                <a:pos x="connsiteX4244" y="connsiteY4244"/>
              </a:cxn>
              <a:cxn ang="0">
                <a:pos x="connsiteX4245" y="connsiteY4245"/>
              </a:cxn>
              <a:cxn ang="0">
                <a:pos x="connsiteX4246" y="connsiteY4246"/>
              </a:cxn>
              <a:cxn ang="0">
                <a:pos x="connsiteX4247" y="connsiteY4247"/>
              </a:cxn>
              <a:cxn ang="0">
                <a:pos x="connsiteX4248" y="connsiteY4248"/>
              </a:cxn>
              <a:cxn ang="0">
                <a:pos x="connsiteX4249" y="connsiteY4249"/>
              </a:cxn>
              <a:cxn ang="0">
                <a:pos x="connsiteX4250" y="connsiteY4250"/>
              </a:cxn>
              <a:cxn ang="0">
                <a:pos x="connsiteX4251" y="connsiteY4251"/>
              </a:cxn>
              <a:cxn ang="0">
                <a:pos x="connsiteX4252" y="connsiteY4252"/>
              </a:cxn>
              <a:cxn ang="0">
                <a:pos x="connsiteX4253" y="connsiteY4253"/>
              </a:cxn>
              <a:cxn ang="0">
                <a:pos x="connsiteX4254" y="connsiteY4254"/>
              </a:cxn>
              <a:cxn ang="0">
                <a:pos x="connsiteX4255" y="connsiteY4255"/>
              </a:cxn>
              <a:cxn ang="0">
                <a:pos x="connsiteX4256" y="connsiteY4256"/>
              </a:cxn>
              <a:cxn ang="0">
                <a:pos x="connsiteX4257" y="connsiteY4257"/>
              </a:cxn>
              <a:cxn ang="0">
                <a:pos x="connsiteX4258" y="connsiteY4258"/>
              </a:cxn>
              <a:cxn ang="0">
                <a:pos x="connsiteX4259" y="connsiteY4259"/>
              </a:cxn>
              <a:cxn ang="0">
                <a:pos x="connsiteX4260" y="connsiteY4260"/>
              </a:cxn>
              <a:cxn ang="0">
                <a:pos x="connsiteX4261" y="connsiteY4261"/>
              </a:cxn>
              <a:cxn ang="0">
                <a:pos x="connsiteX4262" y="connsiteY4262"/>
              </a:cxn>
              <a:cxn ang="0">
                <a:pos x="connsiteX4263" y="connsiteY4263"/>
              </a:cxn>
              <a:cxn ang="0">
                <a:pos x="connsiteX4264" y="connsiteY4264"/>
              </a:cxn>
              <a:cxn ang="0">
                <a:pos x="connsiteX4265" y="connsiteY4265"/>
              </a:cxn>
              <a:cxn ang="0">
                <a:pos x="connsiteX4266" y="connsiteY4266"/>
              </a:cxn>
              <a:cxn ang="0">
                <a:pos x="connsiteX4267" y="connsiteY4267"/>
              </a:cxn>
              <a:cxn ang="0">
                <a:pos x="connsiteX4268" y="connsiteY4268"/>
              </a:cxn>
              <a:cxn ang="0">
                <a:pos x="connsiteX4269" y="connsiteY4269"/>
              </a:cxn>
              <a:cxn ang="0">
                <a:pos x="connsiteX4270" y="connsiteY4270"/>
              </a:cxn>
              <a:cxn ang="0">
                <a:pos x="connsiteX4271" y="connsiteY4271"/>
              </a:cxn>
              <a:cxn ang="0">
                <a:pos x="connsiteX4272" y="connsiteY4272"/>
              </a:cxn>
              <a:cxn ang="0">
                <a:pos x="connsiteX4273" y="connsiteY4273"/>
              </a:cxn>
              <a:cxn ang="0">
                <a:pos x="connsiteX4274" y="connsiteY4274"/>
              </a:cxn>
              <a:cxn ang="0">
                <a:pos x="connsiteX4275" y="connsiteY4275"/>
              </a:cxn>
              <a:cxn ang="0">
                <a:pos x="connsiteX4276" y="connsiteY4276"/>
              </a:cxn>
              <a:cxn ang="0">
                <a:pos x="connsiteX4277" y="connsiteY4277"/>
              </a:cxn>
              <a:cxn ang="0">
                <a:pos x="connsiteX4278" y="connsiteY4278"/>
              </a:cxn>
              <a:cxn ang="0">
                <a:pos x="connsiteX4279" y="connsiteY4279"/>
              </a:cxn>
              <a:cxn ang="0">
                <a:pos x="connsiteX4280" y="connsiteY4280"/>
              </a:cxn>
              <a:cxn ang="0">
                <a:pos x="connsiteX4281" y="connsiteY4281"/>
              </a:cxn>
              <a:cxn ang="0">
                <a:pos x="connsiteX4282" y="connsiteY4282"/>
              </a:cxn>
              <a:cxn ang="0">
                <a:pos x="connsiteX4283" y="connsiteY4283"/>
              </a:cxn>
              <a:cxn ang="0">
                <a:pos x="connsiteX4284" y="connsiteY4284"/>
              </a:cxn>
              <a:cxn ang="0">
                <a:pos x="connsiteX4285" y="connsiteY4285"/>
              </a:cxn>
              <a:cxn ang="0">
                <a:pos x="connsiteX4286" y="connsiteY4286"/>
              </a:cxn>
              <a:cxn ang="0">
                <a:pos x="connsiteX4287" y="connsiteY4287"/>
              </a:cxn>
              <a:cxn ang="0">
                <a:pos x="connsiteX4288" y="connsiteY4288"/>
              </a:cxn>
              <a:cxn ang="0">
                <a:pos x="connsiteX4289" y="connsiteY4289"/>
              </a:cxn>
              <a:cxn ang="0">
                <a:pos x="connsiteX4290" y="connsiteY4290"/>
              </a:cxn>
              <a:cxn ang="0">
                <a:pos x="connsiteX4291" y="connsiteY4291"/>
              </a:cxn>
              <a:cxn ang="0">
                <a:pos x="connsiteX4292" y="connsiteY4292"/>
              </a:cxn>
              <a:cxn ang="0">
                <a:pos x="connsiteX4293" y="connsiteY4293"/>
              </a:cxn>
              <a:cxn ang="0">
                <a:pos x="connsiteX4294" y="connsiteY4294"/>
              </a:cxn>
              <a:cxn ang="0">
                <a:pos x="connsiteX4295" y="connsiteY4295"/>
              </a:cxn>
              <a:cxn ang="0">
                <a:pos x="connsiteX4296" y="connsiteY4296"/>
              </a:cxn>
              <a:cxn ang="0">
                <a:pos x="connsiteX4297" y="connsiteY4297"/>
              </a:cxn>
              <a:cxn ang="0">
                <a:pos x="connsiteX4298" y="connsiteY4298"/>
              </a:cxn>
              <a:cxn ang="0">
                <a:pos x="connsiteX4299" y="connsiteY4299"/>
              </a:cxn>
              <a:cxn ang="0">
                <a:pos x="connsiteX4300" y="connsiteY4300"/>
              </a:cxn>
              <a:cxn ang="0">
                <a:pos x="connsiteX4301" y="connsiteY4301"/>
              </a:cxn>
              <a:cxn ang="0">
                <a:pos x="connsiteX4302" y="connsiteY4302"/>
              </a:cxn>
              <a:cxn ang="0">
                <a:pos x="connsiteX4303" y="connsiteY4303"/>
              </a:cxn>
              <a:cxn ang="0">
                <a:pos x="connsiteX4304" y="connsiteY4304"/>
              </a:cxn>
              <a:cxn ang="0">
                <a:pos x="connsiteX4305" y="connsiteY4305"/>
              </a:cxn>
              <a:cxn ang="0">
                <a:pos x="connsiteX4306" y="connsiteY4306"/>
              </a:cxn>
              <a:cxn ang="0">
                <a:pos x="connsiteX4307" y="connsiteY4307"/>
              </a:cxn>
              <a:cxn ang="0">
                <a:pos x="connsiteX4308" y="connsiteY4308"/>
              </a:cxn>
              <a:cxn ang="0">
                <a:pos x="connsiteX4309" y="connsiteY4309"/>
              </a:cxn>
              <a:cxn ang="0">
                <a:pos x="connsiteX4310" y="connsiteY4310"/>
              </a:cxn>
              <a:cxn ang="0">
                <a:pos x="connsiteX4311" y="connsiteY4311"/>
              </a:cxn>
              <a:cxn ang="0">
                <a:pos x="connsiteX4312" y="connsiteY4312"/>
              </a:cxn>
              <a:cxn ang="0">
                <a:pos x="connsiteX4313" y="connsiteY4313"/>
              </a:cxn>
              <a:cxn ang="0">
                <a:pos x="connsiteX4314" y="connsiteY4314"/>
              </a:cxn>
              <a:cxn ang="0">
                <a:pos x="connsiteX4315" y="connsiteY4315"/>
              </a:cxn>
              <a:cxn ang="0">
                <a:pos x="connsiteX4316" y="connsiteY4316"/>
              </a:cxn>
              <a:cxn ang="0">
                <a:pos x="connsiteX4317" y="connsiteY4317"/>
              </a:cxn>
              <a:cxn ang="0">
                <a:pos x="connsiteX4318" y="connsiteY4318"/>
              </a:cxn>
              <a:cxn ang="0">
                <a:pos x="connsiteX4319" y="connsiteY4319"/>
              </a:cxn>
              <a:cxn ang="0">
                <a:pos x="connsiteX4320" y="connsiteY4320"/>
              </a:cxn>
              <a:cxn ang="0">
                <a:pos x="connsiteX4321" y="connsiteY4321"/>
              </a:cxn>
              <a:cxn ang="0">
                <a:pos x="connsiteX4322" y="connsiteY4322"/>
              </a:cxn>
              <a:cxn ang="0">
                <a:pos x="connsiteX4323" y="connsiteY4323"/>
              </a:cxn>
              <a:cxn ang="0">
                <a:pos x="connsiteX4324" y="connsiteY4324"/>
              </a:cxn>
              <a:cxn ang="0">
                <a:pos x="connsiteX4325" y="connsiteY4325"/>
              </a:cxn>
              <a:cxn ang="0">
                <a:pos x="connsiteX4326" y="connsiteY4326"/>
              </a:cxn>
              <a:cxn ang="0">
                <a:pos x="connsiteX4327" y="connsiteY4327"/>
              </a:cxn>
              <a:cxn ang="0">
                <a:pos x="connsiteX4328" y="connsiteY4328"/>
              </a:cxn>
              <a:cxn ang="0">
                <a:pos x="connsiteX4329" y="connsiteY4329"/>
              </a:cxn>
              <a:cxn ang="0">
                <a:pos x="connsiteX4330" y="connsiteY4330"/>
              </a:cxn>
              <a:cxn ang="0">
                <a:pos x="connsiteX4331" y="connsiteY4331"/>
              </a:cxn>
              <a:cxn ang="0">
                <a:pos x="connsiteX4332" y="connsiteY4332"/>
              </a:cxn>
              <a:cxn ang="0">
                <a:pos x="connsiteX4333" y="connsiteY4333"/>
              </a:cxn>
              <a:cxn ang="0">
                <a:pos x="connsiteX4334" y="connsiteY4334"/>
              </a:cxn>
              <a:cxn ang="0">
                <a:pos x="connsiteX4335" y="connsiteY4335"/>
              </a:cxn>
              <a:cxn ang="0">
                <a:pos x="connsiteX4336" y="connsiteY4336"/>
              </a:cxn>
              <a:cxn ang="0">
                <a:pos x="connsiteX4337" y="connsiteY4337"/>
              </a:cxn>
              <a:cxn ang="0">
                <a:pos x="connsiteX4338" y="connsiteY4338"/>
              </a:cxn>
              <a:cxn ang="0">
                <a:pos x="connsiteX4339" y="connsiteY4339"/>
              </a:cxn>
              <a:cxn ang="0">
                <a:pos x="connsiteX4340" y="connsiteY4340"/>
              </a:cxn>
              <a:cxn ang="0">
                <a:pos x="connsiteX4341" y="connsiteY4341"/>
              </a:cxn>
              <a:cxn ang="0">
                <a:pos x="connsiteX4342" y="connsiteY4342"/>
              </a:cxn>
              <a:cxn ang="0">
                <a:pos x="connsiteX4343" y="connsiteY4343"/>
              </a:cxn>
              <a:cxn ang="0">
                <a:pos x="connsiteX4344" y="connsiteY4344"/>
              </a:cxn>
              <a:cxn ang="0">
                <a:pos x="connsiteX4345" y="connsiteY4345"/>
              </a:cxn>
              <a:cxn ang="0">
                <a:pos x="connsiteX4346" y="connsiteY4346"/>
              </a:cxn>
              <a:cxn ang="0">
                <a:pos x="connsiteX4347" y="connsiteY4347"/>
              </a:cxn>
              <a:cxn ang="0">
                <a:pos x="connsiteX4348" y="connsiteY4348"/>
              </a:cxn>
              <a:cxn ang="0">
                <a:pos x="connsiteX4349" y="connsiteY4349"/>
              </a:cxn>
              <a:cxn ang="0">
                <a:pos x="connsiteX4350" y="connsiteY4350"/>
              </a:cxn>
              <a:cxn ang="0">
                <a:pos x="connsiteX4351" y="connsiteY4351"/>
              </a:cxn>
              <a:cxn ang="0">
                <a:pos x="connsiteX4352" y="connsiteY4352"/>
              </a:cxn>
              <a:cxn ang="0">
                <a:pos x="connsiteX4353" y="connsiteY4353"/>
              </a:cxn>
              <a:cxn ang="0">
                <a:pos x="connsiteX4354" y="connsiteY4354"/>
              </a:cxn>
              <a:cxn ang="0">
                <a:pos x="connsiteX4355" y="connsiteY4355"/>
              </a:cxn>
              <a:cxn ang="0">
                <a:pos x="connsiteX4356" y="connsiteY4356"/>
              </a:cxn>
              <a:cxn ang="0">
                <a:pos x="connsiteX4357" y="connsiteY4357"/>
              </a:cxn>
              <a:cxn ang="0">
                <a:pos x="connsiteX4358" y="connsiteY4358"/>
              </a:cxn>
              <a:cxn ang="0">
                <a:pos x="connsiteX4359" y="connsiteY4359"/>
              </a:cxn>
              <a:cxn ang="0">
                <a:pos x="connsiteX4360" y="connsiteY4360"/>
              </a:cxn>
              <a:cxn ang="0">
                <a:pos x="connsiteX4361" y="connsiteY4361"/>
              </a:cxn>
              <a:cxn ang="0">
                <a:pos x="connsiteX4362" y="connsiteY4362"/>
              </a:cxn>
              <a:cxn ang="0">
                <a:pos x="connsiteX4363" y="connsiteY4363"/>
              </a:cxn>
              <a:cxn ang="0">
                <a:pos x="connsiteX4364" y="connsiteY4364"/>
              </a:cxn>
              <a:cxn ang="0">
                <a:pos x="connsiteX4365" y="connsiteY4365"/>
              </a:cxn>
              <a:cxn ang="0">
                <a:pos x="connsiteX4366" y="connsiteY4366"/>
              </a:cxn>
              <a:cxn ang="0">
                <a:pos x="connsiteX4367" y="connsiteY4367"/>
              </a:cxn>
              <a:cxn ang="0">
                <a:pos x="connsiteX4368" y="connsiteY4368"/>
              </a:cxn>
              <a:cxn ang="0">
                <a:pos x="connsiteX4369" y="connsiteY4369"/>
              </a:cxn>
              <a:cxn ang="0">
                <a:pos x="connsiteX4370" y="connsiteY4370"/>
              </a:cxn>
              <a:cxn ang="0">
                <a:pos x="connsiteX4371" y="connsiteY4371"/>
              </a:cxn>
              <a:cxn ang="0">
                <a:pos x="connsiteX4372" y="connsiteY4372"/>
              </a:cxn>
              <a:cxn ang="0">
                <a:pos x="connsiteX4373" y="connsiteY4373"/>
              </a:cxn>
              <a:cxn ang="0">
                <a:pos x="connsiteX4374" y="connsiteY4374"/>
              </a:cxn>
              <a:cxn ang="0">
                <a:pos x="connsiteX4375" y="connsiteY4375"/>
              </a:cxn>
              <a:cxn ang="0">
                <a:pos x="connsiteX4376" y="connsiteY4376"/>
              </a:cxn>
              <a:cxn ang="0">
                <a:pos x="connsiteX4377" y="connsiteY4377"/>
              </a:cxn>
              <a:cxn ang="0">
                <a:pos x="connsiteX4378" y="connsiteY4378"/>
              </a:cxn>
              <a:cxn ang="0">
                <a:pos x="connsiteX4379" y="connsiteY4379"/>
              </a:cxn>
              <a:cxn ang="0">
                <a:pos x="connsiteX4380" y="connsiteY4380"/>
              </a:cxn>
              <a:cxn ang="0">
                <a:pos x="connsiteX4381" y="connsiteY4381"/>
              </a:cxn>
              <a:cxn ang="0">
                <a:pos x="connsiteX4382" y="connsiteY4382"/>
              </a:cxn>
              <a:cxn ang="0">
                <a:pos x="connsiteX4383" y="connsiteY4383"/>
              </a:cxn>
              <a:cxn ang="0">
                <a:pos x="connsiteX4384" y="connsiteY4384"/>
              </a:cxn>
              <a:cxn ang="0">
                <a:pos x="connsiteX4385" y="connsiteY4385"/>
              </a:cxn>
              <a:cxn ang="0">
                <a:pos x="connsiteX4386" y="connsiteY4386"/>
              </a:cxn>
              <a:cxn ang="0">
                <a:pos x="connsiteX4387" y="connsiteY4387"/>
              </a:cxn>
              <a:cxn ang="0">
                <a:pos x="connsiteX4388" y="connsiteY4388"/>
              </a:cxn>
              <a:cxn ang="0">
                <a:pos x="connsiteX4389" y="connsiteY4389"/>
              </a:cxn>
              <a:cxn ang="0">
                <a:pos x="connsiteX4390" y="connsiteY4390"/>
              </a:cxn>
              <a:cxn ang="0">
                <a:pos x="connsiteX4391" y="connsiteY4391"/>
              </a:cxn>
              <a:cxn ang="0">
                <a:pos x="connsiteX4392" y="connsiteY4392"/>
              </a:cxn>
              <a:cxn ang="0">
                <a:pos x="connsiteX4393" y="connsiteY4393"/>
              </a:cxn>
              <a:cxn ang="0">
                <a:pos x="connsiteX4394" y="connsiteY4394"/>
              </a:cxn>
              <a:cxn ang="0">
                <a:pos x="connsiteX4395" y="connsiteY4395"/>
              </a:cxn>
              <a:cxn ang="0">
                <a:pos x="connsiteX4396" y="connsiteY4396"/>
              </a:cxn>
              <a:cxn ang="0">
                <a:pos x="connsiteX4397" y="connsiteY4397"/>
              </a:cxn>
              <a:cxn ang="0">
                <a:pos x="connsiteX4398" y="connsiteY4398"/>
              </a:cxn>
              <a:cxn ang="0">
                <a:pos x="connsiteX4399" y="connsiteY4399"/>
              </a:cxn>
              <a:cxn ang="0">
                <a:pos x="connsiteX4400" y="connsiteY4400"/>
              </a:cxn>
              <a:cxn ang="0">
                <a:pos x="connsiteX4401" y="connsiteY4401"/>
              </a:cxn>
              <a:cxn ang="0">
                <a:pos x="connsiteX4402" y="connsiteY4402"/>
              </a:cxn>
              <a:cxn ang="0">
                <a:pos x="connsiteX4403" y="connsiteY4403"/>
              </a:cxn>
              <a:cxn ang="0">
                <a:pos x="connsiteX4404" y="connsiteY4404"/>
              </a:cxn>
              <a:cxn ang="0">
                <a:pos x="connsiteX4405" y="connsiteY4405"/>
              </a:cxn>
              <a:cxn ang="0">
                <a:pos x="connsiteX4406" y="connsiteY4406"/>
              </a:cxn>
              <a:cxn ang="0">
                <a:pos x="connsiteX4407" y="connsiteY4407"/>
              </a:cxn>
              <a:cxn ang="0">
                <a:pos x="connsiteX4408" y="connsiteY4408"/>
              </a:cxn>
              <a:cxn ang="0">
                <a:pos x="connsiteX4409" y="connsiteY4409"/>
              </a:cxn>
              <a:cxn ang="0">
                <a:pos x="connsiteX4410" y="connsiteY4410"/>
              </a:cxn>
              <a:cxn ang="0">
                <a:pos x="connsiteX4411" y="connsiteY4411"/>
              </a:cxn>
              <a:cxn ang="0">
                <a:pos x="connsiteX4412" y="connsiteY4412"/>
              </a:cxn>
              <a:cxn ang="0">
                <a:pos x="connsiteX4413" y="connsiteY4413"/>
              </a:cxn>
              <a:cxn ang="0">
                <a:pos x="connsiteX4414" y="connsiteY4414"/>
              </a:cxn>
              <a:cxn ang="0">
                <a:pos x="connsiteX4415" y="connsiteY4415"/>
              </a:cxn>
              <a:cxn ang="0">
                <a:pos x="connsiteX4416" y="connsiteY4416"/>
              </a:cxn>
              <a:cxn ang="0">
                <a:pos x="connsiteX4417" y="connsiteY4417"/>
              </a:cxn>
              <a:cxn ang="0">
                <a:pos x="connsiteX4418" y="connsiteY4418"/>
              </a:cxn>
              <a:cxn ang="0">
                <a:pos x="connsiteX4419" y="connsiteY4419"/>
              </a:cxn>
              <a:cxn ang="0">
                <a:pos x="connsiteX4420" y="connsiteY4420"/>
              </a:cxn>
              <a:cxn ang="0">
                <a:pos x="connsiteX4421" y="connsiteY4421"/>
              </a:cxn>
              <a:cxn ang="0">
                <a:pos x="connsiteX4422" y="connsiteY4422"/>
              </a:cxn>
              <a:cxn ang="0">
                <a:pos x="connsiteX4423" y="connsiteY4423"/>
              </a:cxn>
              <a:cxn ang="0">
                <a:pos x="connsiteX4424" y="connsiteY4424"/>
              </a:cxn>
              <a:cxn ang="0">
                <a:pos x="connsiteX4425" y="connsiteY4425"/>
              </a:cxn>
              <a:cxn ang="0">
                <a:pos x="connsiteX4426" y="connsiteY4426"/>
              </a:cxn>
              <a:cxn ang="0">
                <a:pos x="connsiteX4427" y="connsiteY4427"/>
              </a:cxn>
              <a:cxn ang="0">
                <a:pos x="connsiteX4428" y="connsiteY4428"/>
              </a:cxn>
              <a:cxn ang="0">
                <a:pos x="connsiteX4429" y="connsiteY4429"/>
              </a:cxn>
              <a:cxn ang="0">
                <a:pos x="connsiteX4430" y="connsiteY4430"/>
              </a:cxn>
              <a:cxn ang="0">
                <a:pos x="connsiteX4431" y="connsiteY4431"/>
              </a:cxn>
              <a:cxn ang="0">
                <a:pos x="connsiteX4432" y="connsiteY4432"/>
              </a:cxn>
              <a:cxn ang="0">
                <a:pos x="connsiteX4433" y="connsiteY4433"/>
              </a:cxn>
              <a:cxn ang="0">
                <a:pos x="connsiteX4434" y="connsiteY4434"/>
              </a:cxn>
              <a:cxn ang="0">
                <a:pos x="connsiteX4435" y="connsiteY4435"/>
              </a:cxn>
              <a:cxn ang="0">
                <a:pos x="connsiteX4436" y="connsiteY4436"/>
              </a:cxn>
              <a:cxn ang="0">
                <a:pos x="connsiteX4437" y="connsiteY4437"/>
              </a:cxn>
              <a:cxn ang="0">
                <a:pos x="connsiteX4438" y="connsiteY4438"/>
              </a:cxn>
              <a:cxn ang="0">
                <a:pos x="connsiteX4439" y="connsiteY4439"/>
              </a:cxn>
              <a:cxn ang="0">
                <a:pos x="connsiteX4440" y="connsiteY4440"/>
              </a:cxn>
              <a:cxn ang="0">
                <a:pos x="connsiteX4441" y="connsiteY4441"/>
              </a:cxn>
              <a:cxn ang="0">
                <a:pos x="connsiteX4442" y="connsiteY4442"/>
              </a:cxn>
              <a:cxn ang="0">
                <a:pos x="connsiteX4443" y="connsiteY4443"/>
              </a:cxn>
              <a:cxn ang="0">
                <a:pos x="connsiteX4444" y="connsiteY4444"/>
              </a:cxn>
              <a:cxn ang="0">
                <a:pos x="connsiteX4445" y="connsiteY4445"/>
              </a:cxn>
              <a:cxn ang="0">
                <a:pos x="connsiteX4446" y="connsiteY4446"/>
              </a:cxn>
              <a:cxn ang="0">
                <a:pos x="connsiteX4447" y="connsiteY4447"/>
              </a:cxn>
              <a:cxn ang="0">
                <a:pos x="connsiteX4448" y="connsiteY4448"/>
              </a:cxn>
              <a:cxn ang="0">
                <a:pos x="connsiteX4449" y="connsiteY4449"/>
              </a:cxn>
              <a:cxn ang="0">
                <a:pos x="connsiteX4450" y="connsiteY4450"/>
              </a:cxn>
              <a:cxn ang="0">
                <a:pos x="connsiteX4451" y="connsiteY4451"/>
              </a:cxn>
              <a:cxn ang="0">
                <a:pos x="connsiteX4452" y="connsiteY4452"/>
              </a:cxn>
              <a:cxn ang="0">
                <a:pos x="connsiteX4453" y="connsiteY4453"/>
              </a:cxn>
              <a:cxn ang="0">
                <a:pos x="connsiteX4454" y="connsiteY4454"/>
              </a:cxn>
              <a:cxn ang="0">
                <a:pos x="connsiteX4455" y="connsiteY4455"/>
              </a:cxn>
              <a:cxn ang="0">
                <a:pos x="connsiteX4456" y="connsiteY4456"/>
              </a:cxn>
              <a:cxn ang="0">
                <a:pos x="connsiteX4457" y="connsiteY4457"/>
              </a:cxn>
              <a:cxn ang="0">
                <a:pos x="connsiteX4458" y="connsiteY4458"/>
              </a:cxn>
              <a:cxn ang="0">
                <a:pos x="connsiteX4459" y="connsiteY4459"/>
              </a:cxn>
              <a:cxn ang="0">
                <a:pos x="connsiteX4460" y="connsiteY4460"/>
              </a:cxn>
              <a:cxn ang="0">
                <a:pos x="connsiteX4461" y="connsiteY4461"/>
              </a:cxn>
              <a:cxn ang="0">
                <a:pos x="connsiteX4462" y="connsiteY4462"/>
              </a:cxn>
              <a:cxn ang="0">
                <a:pos x="connsiteX4463" y="connsiteY4463"/>
              </a:cxn>
              <a:cxn ang="0">
                <a:pos x="connsiteX4464" y="connsiteY4464"/>
              </a:cxn>
              <a:cxn ang="0">
                <a:pos x="connsiteX4465" y="connsiteY4465"/>
              </a:cxn>
              <a:cxn ang="0">
                <a:pos x="connsiteX4466" y="connsiteY4466"/>
              </a:cxn>
              <a:cxn ang="0">
                <a:pos x="connsiteX4467" y="connsiteY4467"/>
              </a:cxn>
              <a:cxn ang="0">
                <a:pos x="connsiteX4468" y="connsiteY4468"/>
              </a:cxn>
              <a:cxn ang="0">
                <a:pos x="connsiteX4469" y="connsiteY4469"/>
              </a:cxn>
              <a:cxn ang="0">
                <a:pos x="connsiteX4470" y="connsiteY4470"/>
              </a:cxn>
              <a:cxn ang="0">
                <a:pos x="connsiteX4471" y="connsiteY4471"/>
              </a:cxn>
              <a:cxn ang="0">
                <a:pos x="connsiteX4472" y="connsiteY4472"/>
              </a:cxn>
              <a:cxn ang="0">
                <a:pos x="connsiteX4473" y="connsiteY4473"/>
              </a:cxn>
              <a:cxn ang="0">
                <a:pos x="connsiteX4474" y="connsiteY4474"/>
              </a:cxn>
              <a:cxn ang="0">
                <a:pos x="connsiteX4475" y="connsiteY4475"/>
              </a:cxn>
              <a:cxn ang="0">
                <a:pos x="connsiteX4476" y="connsiteY4476"/>
              </a:cxn>
              <a:cxn ang="0">
                <a:pos x="connsiteX4477" y="connsiteY4477"/>
              </a:cxn>
              <a:cxn ang="0">
                <a:pos x="connsiteX4478" y="connsiteY4478"/>
              </a:cxn>
              <a:cxn ang="0">
                <a:pos x="connsiteX4479" y="connsiteY4479"/>
              </a:cxn>
              <a:cxn ang="0">
                <a:pos x="connsiteX4480" y="connsiteY4480"/>
              </a:cxn>
              <a:cxn ang="0">
                <a:pos x="connsiteX4481" y="connsiteY4481"/>
              </a:cxn>
              <a:cxn ang="0">
                <a:pos x="connsiteX4482" y="connsiteY4482"/>
              </a:cxn>
              <a:cxn ang="0">
                <a:pos x="connsiteX4483" y="connsiteY4483"/>
              </a:cxn>
              <a:cxn ang="0">
                <a:pos x="connsiteX4484" y="connsiteY4484"/>
              </a:cxn>
              <a:cxn ang="0">
                <a:pos x="connsiteX4485" y="connsiteY4485"/>
              </a:cxn>
              <a:cxn ang="0">
                <a:pos x="connsiteX4486" y="connsiteY4486"/>
              </a:cxn>
              <a:cxn ang="0">
                <a:pos x="connsiteX4487" y="connsiteY4487"/>
              </a:cxn>
              <a:cxn ang="0">
                <a:pos x="connsiteX4488" y="connsiteY4488"/>
              </a:cxn>
              <a:cxn ang="0">
                <a:pos x="connsiteX4489" y="connsiteY4489"/>
              </a:cxn>
              <a:cxn ang="0">
                <a:pos x="connsiteX4490" y="connsiteY4490"/>
              </a:cxn>
              <a:cxn ang="0">
                <a:pos x="connsiteX4491" y="connsiteY4491"/>
              </a:cxn>
              <a:cxn ang="0">
                <a:pos x="connsiteX4492" y="connsiteY4492"/>
              </a:cxn>
              <a:cxn ang="0">
                <a:pos x="connsiteX4493" y="connsiteY4493"/>
              </a:cxn>
              <a:cxn ang="0">
                <a:pos x="connsiteX4494" y="connsiteY4494"/>
              </a:cxn>
              <a:cxn ang="0">
                <a:pos x="connsiteX4495" y="connsiteY4495"/>
              </a:cxn>
              <a:cxn ang="0">
                <a:pos x="connsiteX4496" y="connsiteY4496"/>
              </a:cxn>
              <a:cxn ang="0">
                <a:pos x="connsiteX4497" y="connsiteY4497"/>
              </a:cxn>
              <a:cxn ang="0">
                <a:pos x="connsiteX4498" y="connsiteY4498"/>
              </a:cxn>
              <a:cxn ang="0">
                <a:pos x="connsiteX4499" y="connsiteY4499"/>
              </a:cxn>
              <a:cxn ang="0">
                <a:pos x="connsiteX4500" y="connsiteY4500"/>
              </a:cxn>
              <a:cxn ang="0">
                <a:pos x="connsiteX4501" y="connsiteY4501"/>
              </a:cxn>
              <a:cxn ang="0">
                <a:pos x="connsiteX4502" y="connsiteY4502"/>
              </a:cxn>
              <a:cxn ang="0">
                <a:pos x="connsiteX4503" y="connsiteY4503"/>
              </a:cxn>
              <a:cxn ang="0">
                <a:pos x="connsiteX4504" y="connsiteY4504"/>
              </a:cxn>
              <a:cxn ang="0">
                <a:pos x="connsiteX4505" y="connsiteY4505"/>
              </a:cxn>
              <a:cxn ang="0">
                <a:pos x="connsiteX4506" y="connsiteY4506"/>
              </a:cxn>
              <a:cxn ang="0">
                <a:pos x="connsiteX4507" y="connsiteY4507"/>
              </a:cxn>
              <a:cxn ang="0">
                <a:pos x="connsiteX4508" y="connsiteY4508"/>
              </a:cxn>
              <a:cxn ang="0">
                <a:pos x="connsiteX4509" y="connsiteY4509"/>
              </a:cxn>
              <a:cxn ang="0">
                <a:pos x="connsiteX4510" y="connsiteY4510"/>
              </a:cxn>
              <a:cxn ang="0">
                <a:pos x="connsiteX4511" y="connsiteY4511"/>
              </a:cxn>
              <a:cxn ang="0">
                <a:pos x="connsiteX4512" y="connsiteY4512"/>
              </a:cxn>
              <a:cxn ang="0">
                <a:pos x="connsiteX4513" y="connsiteY4513"/>
              </a:cxn>
              <a:cxn ang="0">
                <a:pos x="connsiteX4514" y="connsiteY4514"/>
              </a:cxn>
              <a:cxn ang="0">
                <a:pos x="connsiteX4515" y="connsiteY4515"/>
              </a:cxn>
              <a:cxn ang="0">
                <a:pos x="connsiteX4516" y="connsiteY4516"/>
              </a:cxn>
              <a:cxn ang="0">
                <a:pos x="connsiteX4517" y="connsiteY4517"/>
              </a:cxn>
              <a:cxn ang="0">
                <a:pos x="connsiteX4518" y="connsiteY4518"/>
              </a:cxn>
              <a:cxn ang="0">
                <a:pos x="connsiteX4519" y="connsiteY4519"/>
              </a:cxn>
              <a:cxn ang="0">
                <a:pos x="connsiteX4520" y="connsiteY4520"/>
              </a:cxn>
              <a:cxn ang="0">
                <a:pos x="connsiteX4521" y="connsiteY4521"/>
              </a:cxn>
              <a:cxn ang="0">
                <a:pos x="connsiteX4522" y="connsiteY4522"/>
              </a:cxn>
              <a:cxn ang="0">
                <a:pos x="connsiteX4523" y="connsiteY4523"/>
              </a:cxn>
              <a:cxn ang="0">
                <a:pos x="connsiteX4524" y="connsiteY4524"/>
              </a:cxn>
              <a:cxn ang="0">
                <a:pos x="connsiteX4525" y="connsiteY4525"/>
              </a:cxn>
              <a:cxn ang="0">
                <a:pos x="connsiteX4526" y="connsiteY4526"/>
              </a:cxn>
              <a:cxn ang="0">
                <a:pos x="connsiteX4527" y="connsiteY4527"/>
              </a:cxn>
              <a:cxn ang="0">
                <a:pos x="connsiteX4528" y="connsiteY4528"/>
              </a:cxn>
              <a:cxn ang="0">
                <a:pos x="connsiteX4529" y="connsiteY4529"/>
              </a:cxn>
              <a:cxn ang="0">
                <a:pos x="connsiteX4530" y="connsiteY4530"/>
              </a:cxn>
              <a:cxn ang="0">
                <a:pos x="connsiteX4531" y="connsiteY4531"/>
              </a:cxn>
              <a:cxn ang="0">
                <a:pos x="connsiteX4532" y="connsiteY4532"/>
              </a:cxn>
              <a:cxn ang="0">
                <a:pos x="connsiteX4533" y="connsiteY4533"/>
              </a:cxn>
              <a:cxn ang="0">
                <a:pos x="connsiteX4534" y="connsiteY4534"/>
              </a:cxn>
              <a:cxn ang="0">
                <a:pos x="connsiteX4535" y="connsiteY4535"/>
              </a:cxn>
              <a:cxn ang="0">
                <a:pos x="connsiteX4536" y="connsiteY4536"/>
              </a:cxn>
              <a:cxn ang="0">
                <a:pos x="connsiteX4537" y="connsiteY4537"/>
              </a:cxn>
              <a:cxn ang="0">
                <a:pos x="connsiteX4538" y="connsiteY4538"/>
              </a:cxn>
              <a:cxn ang="0">
                <a:pos x="connsiteX4539" y="connsiteY4539"/>
              </a:cxn>
              <a:cxn ang="0">
                <a:pos x="connsiteX4540" y="connsiteY4540"/>
              </a:cxn>
              <a:cxn ang="0">
                <a:pos x="connsiteX4541" y="connsiteY4541"/>
              </a:cxn>
              <a:cxn ang="0">
                <a:pos x="connsiteX4542" y="connsiteY4542"/>
              </a:cxn>
              <a:cxn ang="0">
                <a:pos x="connsiteX4543" y="connsiteY4543"/>
              </a:cxn>
              <a:cxn ang="0">
                <a:pos x="connsiteX4544" y="connsiteY4544"/>
              </a:cxn>
              <a:cxn ang="0">
                <a:pos x="connsiteX4545" y="connsiteY4545"/>
              </a:cxn>
              <a:cxn ang="0">
                <a:pos x="connsiteX4546" y="connsiteY4546"/>
              </a:cxn>
              <a:cxn ang="0">
                <a:pos x="connsiteX4547" y="connsiteY4547"/>
              </a:cxn>
              <a:cxn ang="0">
                <a:pos x="connsiteX4548" y="connsiteY4548"/>
              </a:cxn>
              <a:cxn ang="0">
                <a:pos x="connsiteX4549" y="connsiteY4549"/>
              </a:cxn>
              <a:cxn ang="0">
                <a:pos x="connsiteX4550" y="connsiteY4550"/>
              </a:cxn>
              <a:cxn ang="0">
                <a:pos x="connsiteX4551" y="connsiteY4551"/>
              </a:cxn>
              <a:cxn ang="0">
                <a:pos x="connsiteX4552" y="connsiteY4552"/>
              </a:cxn>
              <a:cxn ang="0">
                <a:pos x="connsiteX4553" y="connsiteY4553"/>
              </a:cxn>
              <a:cxn ang="0">
                <a:pos x="connsiteX4554" y="connsiteY4554"/>
              </a:cxn>
              <a:cxn ang="0">
                <a:pos x="connsiteX4555" y="connsiteY4555"/>
              </a:cxn>
              <a:cxn ang="0">
                <a:pos x="connsiteX4556" y="connsiteY4556"/>
              </a:cxn>
              <a:cxn ang="0">
                <a:pos x="connsiteX4557" y="connsiteY4557"/>
              </a:cxn>
              <a:cxn ang="0">
                <a:pos x="connsiteX4558" y="connsiteY4558"/>
              </a:cxn>
              <a:cxn ang="0">
                <a:pos x="connsiteX4559" y="connsiteY4559"/>
              </a:cxn>
              <a:cxn ang="0">
                <a:pos x="connsiteX4560" y="connsiteY4560"/>
              </a:cxn>
              <a:cxn ang="0">
                <a:pos x="connsiteX4561" y="connsiteY4561"/>
              </a:cxn>
              <a:cxn ang="0">
                <a:pos x="connsiteX4562" y="connsiteY4562"/>
              </a:cxn>
              <a:cxn ang="0">
                <a:pos x="connsiteX4563" y="connsiteY4563"/>
              </a:cxn>
              <a:cxn ang="0">
                <a:pos x="connsiteX4564" y="connsiteY4564"/>
              </a:cxn>
              <a:cxn ang="0">
                <a:pos x="connsiteX4565" y="connsiteY4565"/>
              </a:cxn>
              <a:cxn ang="0">
                <a:pos x="connsiteX4566" y="connsiteY4566"/>
              </a:cxn>
              <a:cxn ang="0">
                <a:pos x="connsiteX4567" y="connsiteY4567"/>
              </a:cxn>
              <a:cxn ang="0">
                <a:pos x="connsiteX4568" y="connsiteY4568"/>
              </a:cxn>
              <a:cxn ang="0">
                <a:pos x="connsiteX4569" y="connsiteY4569"/>
              </a:cxn>
              <a:cxn ang="0">
                <a:pos x="connsiteX4570" y="connsiteY4570"/>
              </a:cxn>
              <a:cxn ang="0">
                <a:pos x="connsiteX4571" y="connsiteY4571"/>
              </a:cxn>
              <a:cxn ang="0">
                <a:pos x="connsiteX4572" y="connsiteY4572"/>
              </a:cxn>
              <a:cxn ang="0">
                <a:pos x="connsiteX4573" y="connsiteY4573"/>
              </a:cxn>
              <a:cxn ang="0">
                <a:pos x="connsiteX4574" y="connsiteY4574"/>
              </a:cxn>
              <a:cxn ang="0">
                <a:pos x="connsiteX4575" y="connsiteY4575"/>
              </a:cxn>
              <a:cxn ang="0">
                <a:pos x="connsiteX4576" y="connsiteY4576"/>
              </a:cxn>
              <a:cxn ang="0">
                <a:pos x="connsiteX4577" y="connsiteY4577"/>
              </a:cxn>
              <a:cxn ang="0">
                <a:pos x="connsiteX4578" y="connsiteY4578"/>
              </a:cxn>
              <a:cxn ang="0">
                <a:pos x="connsiteX4579" y="connsiteY4579"/>
              </a:cxn>
              <a:cxn ang="0">
                <a:pos x="connsiteX4580" y="connsiteY4580"/>
              </a:cxn>
              <a:cxn ang="0">
                <a:pos x="connsiteX4581" y="connsiteY4581"/>
              </a:cxn>
              <a:cxn ang="0">
                <a:pos x="connsiteX4582" y="connsiteY4582"/>
              </a:cxn>
              <a:cxn ang="0">
                <a:pos x="connsiteX4583" y="connsiteY4583"/>
              </a:cxn>
              <a:cxn ang="0">
                <a:pos x="connsiteX4584" y="connsiteY4584"/>
              </a:cxn>
              <a:cxn ang="0">
                <a:pos x="connsiteX4585" y="connsiteY4585"/>
              </a:cxn>
              <a:cxn ang="0">
                <a:pos x="connsiteX4586" y="connsiteY4586"/>
              </a:cxn>
              <a:cxn ang="0">
                <a:pos x="connsiteX4587" y="connsiteY4587"/>
              </a:cxn>
              <a:cxn ang="0">
                <a:pos x="connsiteX4588" y="connsiteY4588"/>
              </a:cxn>
              <a:cxn ang="0">
                <a:pos x="connsiteX4589" y="connsiteY4589"/>
              </a:cxn>
              <a:cxn ang="0">
                <a:pos x="connsiteX4590" y="connsiteY4590"/>
              </a:cxn>
              <a:cxn ang="0">
                <a:pos x="connsiteX4591" y="connsiteY4591"/>
              </a:cxn>
              <a:cxn ang="0">
                <a:pos x="connsiteX4592" y="connsiteY4592"/>
              </a:cxn>
              <a:cxn ang="0">
                <a:pos x="connsiteX4593" y="connsiteY4593"/>
              </a:cxn>
              <a:cxn ang="0">
                <a:pos x="connsiteX4594" y="connsiteY4594"/>
              </a:cxn>
              <a:cxn ang="0">
                <a:pos x="connsiteX4595" y="connsiteY4595"/>
              </a:cxn>
              <a:cxn ang="0">
                <a:pos x="connsiteX4596" y="connsiteY4596"/>
              </a:cxn>
              <a:cxn ang="0">
                <a:pos x="connsiteX4597" y="connsiteY4597"/>
              </a:cxn>
              <a:cxn ang="0">
                <a:pos x="connsiteX4598" y="connsiteY4598"/>
              </a:cxn>
              <a:cxn ang="0">
                <a:pos x="connsiteX4599" y="connsiteY4599"/>
              </a:cxn>
              <a:cxn ang="0">
                <a:pos x="connsiteX4600" y="connsiteY4600"/>
              </a:cxn>
              <a:cxn ang="0">
                <a:pos x="connsiteX4601" y="connsiteY4601"/>
              </a:cxn>
              <a:cxn ang="0">
                <a:pos x="connsiteX4602" y="connsiteY4602"/>
              </a:cxn>
              <a:cxn ang="0">
                <a:pos x="connsiteX4603" y="connsiteY4603"/>
              </a:cxn>
              <a:cxn ang="0">
                <a:pos x="connsiteX4604" y="connsiteY4604"/>
              </a:cxn>
              <a:cxn ang="0">
                <a:pos x="connsiteX4605" y="connsiteY4605"/>
              </a:cxn>
              <a:cxn ang="0">
                <a:pos x="connsiteX4606" y="connsiteY4606"/>
              </a:cxn>
              <a:cxn ang="0">
                <a:pos x="connsiteX4607" y="connsiteY4607"/>
              </a:cxn>
              <a:cxn ang="0">
                <a:pos x="connsiteX4608" y="connsiteY4608"/>
              </a:cxn>
              <a:cxn ang="0">
                <a:pos x="connsiteX4609" y="connsiteY4609"/>
              </a:cxn>
              <a:cxn ang="0">
                <a:pos x="connsiteX4610" y="connsiteY4610"/>
              </a:cxn>
              <a:cxn ang="0">
                <a:pos x="connsiteX4611" y="connsiteY4611"/>
              </a:cxn>
              <a:cxn ang="0">
                <a:pos x="connsiteX4612" y="connsiteY4612"/>
              </a:cxn>
              <a:cxn ang="0">
                <a:pos x="connsiteX4613" y="connsiteY4613"/>
              </a:cxn>
              <a:cxn ang="0">
                <a:pos x="connsiteX4614" y="connsiteY4614"/>
              </a:cxn>
              <a:cxn ang="0">
                <a:pos x="connsiteX4615" y="connsiteY4615"/>
              </a:cxn>
              <a:cxn ang="0">
                <a:pos x="connsiteX4616" y="connsiteY4616"/>
              </a:cxn>
              <a:cxn ang="0">
                <a:pos x="connsiteX4617" y="connsiteY4617"/>
              </a:cxn>
              <a:cxn ang="0">
                <a:pos x="connsiteX4618" y="connsiteY4618"/>
              </a:cxn>
              <a:cxn ang="0">
                <a:pos x="connsiteX4619" y="connsiteY4619"/>
              </a:cxn>
              <a:cxn ang="0">
                <a:pos x="connsiteX4620" y="connsiteY4620"/>
              </a:cxn>
              <a:cxn ang="0">
                <a:pos x="connsiteX4621" y="connsiteY4621"/>
              </a:cxn>
              <a:cxn ang="0">
                <a:pos x="connsiteX4622" y="connsiteY4622"/>
              </a:cxn>
              <a:cxn ang="0">
                <a:pos x="connsiteX4623" y="connsiteY4623"/>
              </a:cxn>
              <a:cxn ang="0">
                <a:pos x="connsiteX4624" y="connsiteY4624"/>
              </a:cxn>
              <a:cxn ang="0">
                <a:pos x="connsiteX4625" y="connsiteY4625"/>
              </a:cxn>
              <a:cxn ang="0">
                <a:pos x="connsiteX4626" y="connsiteY4626"/>
              </a:cxn>
              <a:cxn ang="0">
                <a:pos x="connsiteX4627" y="connsiteY4627"/>
              </a:cxn>
              <a:cxn ang="0">
                <a:pos x="connsiteX4628" y="connsiteY4628"/>
              </a:cxn>
              <a:cxn ang="0">
                <a:pos x="connsiteX4629" y="connsiteY4629"/>
              </a:cxn>
              <a:cxn ang="0">
                <a:pos x="connsiteX4630" y="connsiteY4630"/>
              </a:cxn>
              <a:cxn ang="0">
                <a:pos x="connsiteX4631" y="connsiteY4631"/>
              </a:cxn>
              <a:cxn ang="0">
                <a:pos x="connsiteX4632" y="connsiteY4632"/>
              </a:cxn>
              <a:cxn ang="0">
                <a:pos x="connsiteX4633" y="connsiteY4633"/>
              </a:cxn>
              <a:cxn ang="0">
                <a:pos x="connsiteX4634" y="connsiteY4634"/>
              </a:cxn>
              <a:cxn ang="0">
                <a:pos x="connsiteX4635" y="connsiteY4635"/>
              </a:cxn>
              <a:cxn ang="0">
                <a:pos x="connsiteX4636" y="connsiteY4636"/>
              </a:cxn>
              <a:cxn ang="0">
                <a:pos x="connsiteX4637" y="connsiteY4637"/>
              </a:cxn>
              <a:cxn ang="0">
                <a:pos x="connsiteX4638" y="connsiteY4638"/>
              </a:cxn>
              <a:cxn ang="0">
                <a:pos x="connsiteX4639" y="connsiteY4639"/>
              </a:cxn>
              <a:cxn ang="0">
                <a:pos x="connsiteX4640" y="connsiteY4640"/>
              </a:cxn>
              <a:cxn ang="0">
                <a:pos x="connsiteX4641" y="connsiteY4641"/>
              </a:cxn>
              <a:cxn ang="0">
                <a:pos x="connsiteX4642" y="connsiteY4642"/>
              </a:cxn>
              <a:cxn ang="0">
                <a:pos x="connsiteX4643" y="connsiteY4643"/>
              </a:cxn>
              <a:cxn ang="0">
                <a:pos x="connsiteX4644" y="connsiteY4644"/>
              </a:cxn>
              <a:cxn ang="0">
                <a:pos x="connsiteX4645" y="connsiteY4645"/>
              </a:cxn>
              <a:cxn ang="0">
                <a:pos x="connsiteX4646" y="connsiteY4646"/>
              </a:cxn>
              <a:cxn ang="0">
                <a:pos x="connsiteX4647" y="connsiteY4647"/>
              </a:cxn>
              <a:cxn ang="0">
                <a:pos x="connsiteX4648" y="connsiteY4648"/>
              </a:cxn>
              <a:cxn ang="0">
                <a:pos x="connsiteX4649" y="connsiteY4649"/>
              </a:cxn>
              <a:cxn ang="0">
                <a:pos x="connsiteX4650" y="connsiteY4650"/>
              </a:cxn>
              <a:cxn ang="0">
                <a:pos x="connsiteX4651" y="connsiteY4651"/>
              </a:cxn>
              <a:cxn ang="0">
                <a:pos x="connsiteX4652" y="connsiteY4652"/>
              </a:cxn>
              <a:cxn ang="0">
                <a:pos x="connsiteX4653" y="connsiteY4653"/>
              </a:cxn>
              <a:cxn ang="0">
                <a:pos x="connsiteX4654" y="connsiteY4654"/>
              </a:cxn>
              <a:cxn ang="0">
                <a:pos x="connsiteX4655" y="connsiteY4655"/>
              </a:cxn>
              <a:cxn ang="0">
                <a:pos x="connsiteX4656" y="connsiteY4656"/>
              </a:cxn>
              <a:cxn ang="0">
                <a:pos x="connsiteX4657" y="connsiteY4657"/>
              </a:cxn>
              <a:cxn ang="0">
                <a:pos x="connsiteX4658" y="connsiteY4658"/>
              </a:cxn>
              <a:cxn ang="0">
                <a:pos x="connsiteX4659" y="connsiteY4659"/>
              </a:cxn>
              <a:cxn ang="0">
                <a:pos x="connsiteX4660" y="connsiteY4660"/>
              </a:cxn>
              <a:cxn ang="0">
                <a:pos x="connsiteX4661" y="connsiteY4661"/>
              </a:cxn>
              <a:cxn ang="0">
                <a:pos x="connsiteX4662" y="connsiteY4662"/>
              </a:cxn>
              <a:cxn ang="0">
                <a:pos x="connsiteX4663" y="connsiteY4663"/>
              </a:cxn>
              <a:cxn ang="0">
                <a:pos x="connsiteX4664" y="connsiteY4664"/>
              </a:cxn>
              <a:cxn ang="0">
                <a:pos x="connsiteX4665" y="connsiteY4665"/>
              </a:cxn>
              <a:cxn ang="0">
                <a:pos x="connsiteX4666" y="connsiteY4666"/>
              </a:cxn>
              <a:cxn ang="0">
                <a:pos x="connsiteX4667" y="connsiteY4667"/>
              </a:cxn>
              <a:cxn ang="0">
                <a:pos x="connsiteX4668" y="connsiteY4668"/>
              </a:cxn>
              <a:cxn ang="0">
                <a:pos x="connsiteX4669" y="connsiteY4669"/>
              </a:cxn>
              <a:cxn ang="0">
                <a:pos x="connsiteX4670" y="connsiteY4670"/>
              </a:cxn>
              <a:cxn ang="0">
                <a:pos x="connsiteX4671" y="connsiteY4671"/>
              </a:cxn>
              <a:cxn ang="0">
                <a:pos x="connsiteX4672" y="connsiteY4672"/>
              </a:cxn>
              <a:cxn ang="0">
                <a:pos x="connsiteX4673" y="connsiteY4673"/>
              </a:cxn>
              <a:cxn ang="0">
                <a:pos x="connsiteX4674" y="connsiteY4674"/>
              </a:cxn>
              <a:cxn ang="0">
                <a:pos x="connsiteX4675" y="connsiteY4675"/>
              </a:cxn>
              <a:cxn ang="0">
                <a:pos x="connsiteX4676" y="connsiteY4676"/>
              </a:cxn>
              <a:cxn ang="0">
                <a:pos x="connsiteX4677" y="connsiteY4677"/>
              </a:cxn>
              <a:cxn ang="0">
                <a:pos x="connsiteX4678" y="connsiteY4678"/>
              </a:cxn>
              <a:cxn ang="0">
                <a:pos x="connsiteX4679" y="connsiteY4679"/>
              </a:cxn>
              <a:cxn ang="0">
                <a:pos x="connsiteX4680" y="connsiteY4680"/>
              </a:cxn>
              <a:cxn ang="0">
                <a:pos x="connsiteX4681" y="connsiteY4681"/>
              </a:cxn>
              <a:cxn ang="0">
                <a:pos x="connsiteX4682" y="connsiteY4682"/>
              </a:cxn>
              <a:cxn ang="0">
                <a:pos x="connsiteX4683" y="connsiteY4683"/>
              </a:cxn>
              <a:cxn ang="0">
                <a:pos x="connsiteX4684" y="connsiteY4684"/>
              </a:cxn>
              <a:cxn ang="0">
                <a:pos x="connsiteX4685" y="connsiteY4685"/>
              </a:cxn>
              <a:cxn ang="0">
                <a:pos x="connsiteX4686" y="connsiteY4686"/>
              </a:cxn>
              <a:cxn ang="0">
                <a:pos x="connsiteX4687" y="connsiteY4687"/>
              </a:cxn>
              <a:cxn ang="0">
                <a:pos x="connsiteX4688" y="connsiteY4688"/>
              </a:cxn>
              <a:cxn ang="0">
                <a:pos x="connsiteX4689" y="connsiteY4689"/>
              </a:cxn>
              <a:cxn ang="0">
                <a:pos x="connsiteX4690" y="connsiteY4690"/>
              </a:cxn>
              <a:cxn ang="0">
                <a:pos x="connsiteX4691" y="connsiteY4691"/>
              </a:cxn>
              <a:cxn ang="0">
                <a:pos x="connsiteX4692" y="connsiteY4692"/>
              </a:cxn>
              <a:cxn ang="0">
                <a:pos x="connsiteX4693" y="connsiteY4693"/>
              </a:cxn>
              <a:cxn ang="0">
                <a:pos x="connsiteX4694" y="connsiteY4694"/>
              </a:cxn>
              <a:cxn ang="0">
                <a:pos x="connsiteX4695" y="connsiteY4695"/>
              </a:cxn>
              <a:cxn ang="0">
                <a:pos x="connsiteX4696" y="connsiteY4696"/>
              </a:cxn>
              <a:cxn ang="0">
                <a:pos x="connsiteX4697" y="connsiteY4697"/>
              </a:cxn>
              <a:cxn ang="0">
                <a:pos x="connsiteX4698" y="connsiteY4698"/>
              </a:cxn>
              <a:cxn ang="0">
                <a:pos x="connsiteX4699" y="connsiteY4699"/>
              </a:cxn>
              <a:cxn ang="0">
                <a:pos x="connsiteX4700" y="connsiteY4700"/>
              </a:cxn>
              <a:cxn ang="0">
                <a:pos x="connsiteX4701" y="connsiteY4701"/>
              </a:cxn>
              <a:cxn ang="0">
                <a:pos x="connsiteX4702" y="connsiteY4702"/>
              </a:cxn>
              <a:cxn ang="0">
                <a:pos x="connsiteX4703" y="connsiteY4703"/>
              </a:cxn>
              <a:cxn ang="0">
                <a:pos x="connsiteX4704" y="connsiteY4704"/>
              </a:cxn>
              <a:cxn ang="0">
                <a:pos x="connsiteX4705" y="connsiteY4705"/>
              </a:cxn>
              <a:cxn ang="0">
                <a:pos x="connsiteX4706" y="connsiteY4706"/>
              </a:cxn>
              <a:cxn ang="0">
                <a:pos x="connsiteX4707" y="connsiteY4707"/>
              </a:cxn>
              <a:cxn ang="0">
                <a:pos x="connsiteX4708" y="connsiteY4708"/>
              </a:cxn>
              <a:cxn ang="0">
                <a:pos x="connsiteX4709" y="connsiteY4709"/>
              </a:cxn>
              <a:cxn ang="0">
                <a:pos x="connsiteX4710" y="connsiteY4710"/>
              </a:cxn>
              <a:cxn ang="0">
                <a:pos x="connsiteX4711" y="connsiteY4711"/>
              </a:cxn>
              <a:cxn ang="0">
                <a:pos x="connsiteX4712" y="connsiteY4712"/>
              </a:cxn>
              <a:cxn ang="0">
                <a:pos x="connsiteX4713" y="connsiteY4713"/>
              </a:cxn>
              <a:cxn ang="0">
                <a:pos x="connsiteX4714" y="connsiteY4714"/>
              </a:cxn>
              <a:cxn ang="0">
                <a:pos x="connsiteX4715" y="connsiteY4715"/>
              </a:cxn>
              <a:cxn ang="0">
                <a:pos x="connsiteX4716" y="connsiteY4716"/>
              </a:cxn>
              <a:cxn ang="0">
                <a:pos x="connsiteX4717" y="connsiteY4717"/>
              </a:cxn>
              <a:cxn ang="0">
                <a:pos x="connsiteX4718" y="connsiteY4718"/>
              </a:cxn>
              <a:cxn ang="0">
                <a:pos x="connsiteX4719" y="connsiteY4719"/>
              </a:cxn>
              <a:cxn ang="0">
                <a:pos x="connsiteX4720" y="connsiteY4720"/>
              </a:cxn>
              <a:cxn ang="0">
                <a:pos x="connsiteX4721" y="connsiteY4721"/>
              </a:cxn>
              <a:cxn ang="0">
                <a:pos x="connsiteX4722" y="connsiteY4722"/>
              </a:cxn>
              <a:cxn ang="0">
                <a:pos x="connsiteX4723" y="connsiteY4723"/>
              </a:cxn>
              <a:cxn ang="0">
                <a:pos x="connsiteX4724" y="connsiteY4724"/>
              </a:cxn>
              <a:cxn ang="0">
                <a:pos x="connsiteX4725" y="connsiteY4725"/>
              </a:cxn>
              <a:cxn ang="0">
                <a:pos x="connsiteX4726" y="connsiteY4726"/>
              </a:cxn>
              <a:cxn ang="0">
                <a:pos x="connsiteX4727" y="connsiteY4727"/>
              </a:cxn>
              <a:cxn ang="0">
                <a:pos x="connsiteX4728" y="connsiteY4728"/>
              </a:cxn>
              <a:cxn ang="0">
                <a:pos x="connsiteX4729" y="connsiteY4729"/>
              </a:cxn>
              <a:cxn ang="0">
                <a:pos x="connsiteX4730" y="connsiteY4730"/>
              </a:cxn>
              <a:cxn ang="0">
                <a:pos x="connsiteX4731" y="connsiteY4731"/>
              </a:cxn>
              <a:cxn ang="0">
                <a:pos x="connsiteX4732" y="connsiteY4732"/>
              </a:cxn>
              <a:cxn ang="0">
                <a:pos x="connsiteX4733" y="connsiteY4733"/>
              </a:cxn>
              <a:cxn ang="0">
                <a:pos x="connsiteX4734" y="connsiteY4734"/>
              </a:cxn>
              <a:cxn ang="0">
                <a:pos x="connsiteX4735" y="connsiteY4735"/>
              </a:cxn>
              <a:cxn ang="0">
                <a:pos x="connsiteX4736" y="connsiteY4736"/>
              </a:cxn>
              <a:cxn ang="0">
                <a:pos x="connsiteX4737" y="connsiteY4737"/>
              </a:cxn>
              <a:cxn ang="0">
                <a:pos x="connsiteX4738" y="connsiteY4738"/>
              </a:cxn>
              <a:cxn ang="0">
                <a:pos x="connsiteX4739" y="connsiteY4739"/>
              </a:cxn>
              <a:cxn ang="0">
                <a:pos x="connsiteX4740" y="connsiteY4740"/>
              </a:cxn>
              <a:cxn ang="0">
                <a:pos x="connsiteX4741" y="connsiteY4741"/>
              </a:cxn>
              <a:cxn ang="0">
                <a:pos x="connsiteX4742" y="connsiteY4742"/>
              </a:cxn>
              <a:cxn ang="0">
                <a:pos x="connsiteX4743" y="connsiteY4743"/>
              </a:cxn>
              <a:cxn ang="0">
                <a:pos x="connsiteX4744" y="connsiteY4744"/>
              </a:cxn>
              <a:cxn ang="0">
                <a:pos x="connsiteX4745" y="connsiteY4745"/>
              </a:cxn>
              <a:cxn ang="0">
                <a:pos x="connsiteX4746" y="connsiteY4746"/>
              </a:cxn>
              <a:cxn ang="0">
                <a:pos x="connsiteX4747" y="connsiteY4747"/>
              </a:cxn>
              <a:cxn ang="0">
                <a:pos x="connsiteX4748" y="connsiteY4748"/>
              </a:cxn>
              <a:cxn ang="0">
                <a:pos x="connsiteX4749" y="connsiteY4749"/>
              </a:cxn>
              <a:cxn ang="0">
                <a:pos x="connsiteX4750" y="connsiteY4750"/>
              </a:cxn>
              <a:cxn ang="0">
                <a:pos x="connsiteX4751" y="connsiteY4751"/>
              </a:cxn>
              <a:cxn ang="0">
                <a:pos x="connsiteX4752" y="connsiteY4752"/>
              </a:cxn>
              <a:cxn ang="0">
                <a:pos x="connsiteX4753" y="connsiteY4753"/>
              </a:cxn>
              <a:cxn ang="0">
                <a:pos x="connsiteX4754" y="connsiteY4754"/>
              </a:cxn>
              <a:cxn ang="0">
                <a:pos x="connsiteX4755" y="connsiteY4755"/>
              </a:cxn>
              <a:cxn ang="0">
                <a:pos x="connsiteX4756" y="connsiteY4756"/>
              </a:cxn>
              <a:cxn ang="0">
                <a:pos x="connsiteX4757" y="connsiteY4757"/>
              </a:cxn>
              <a:cxn ang="0">
                <a:pos x="connsiteX4758" y="connsiteY4758"/>
              </a:cxn>
              <a:cxn ang="0">
                <a:pos x="connsiteX4759" y="connsiteY4759"/>
              </a:cxn>
              <a:cxn ang="0">
                <a:pos x="connsiteX4760" y="connsiteY4760"/>
              </a:cxn>
              <a:cxn ang="0">
                <a:pos x="connsiteX4761" y="connsiteY4761"/>
              </a:cxn>
              <a:cxn ang="0">
                <a:pos x="connsiteX4762" y="connsiteY4762"/>
              </a:cxn>
              <a:cxn ang="0">
                <a:pos x="connsiteX4763" y="connsiteY4763"/>
              </a:cxn>
              <a:cxn ang="0">
                <a:pos x="connsiteX4764" y="connsiteY4764"/>
              </a:cxn>
              <a:cxn ang="0">
                <a:pos x="connsiteX4765" y="connsiteY4765"/>
              </a:cxn>
              <a:cxn ang="0">
                <a:pos x="connsiteX4766" y="connsiteY4766"/>
              </a:cxn>
              <a:cxn ang="0">
                <a:pos x="connsiteX4767" y="connsiteY4767"/>
              </a:cxn>
              <a:cxn ang="0">
                <a:pos x="connsiteX4768" y="connsiteY4768"/>
              </a:cxn>
              <a:cxn ang="0">
                <a:pos x="connsiteX4769" y="connsiteY4769"/>
              </a:cxn>
              <a:cxn ang="0">
                <a:pos x="connsiteX4770" y="connsiteY4770"/>
              </a:cxn>
              <a:cxn ang="0">
                <a:pos x="connsiteX4771" y="connsiteY4771"/>
              </a:cxn>
              <a:cxn ang="0">
                <a:pos x="connsiteX4772" y="connsiteY4772"/>
              </a:cxn>
              <a:cxn ang="0">
                <a:pos x="connsiteX4773" y="connsiteY4773"/>
              </a:cxn>
              <a:cxn ang="0">
                <a:pos x="connsiteX4774" y="connsiteY4774"/>
              </a:cxn>
              <a:cxn ang="0">
                <a:pos x="connsiteX4775" y="connsiteY4775"/>
              </a:cxn>
              <a:cxn ang="0">
                <a:pos x="connsiteX4776" y="connsiteY4776"/>
              </a:cxn>
              <a:cxn ang="0">
                <a:pos x="connsiteX4777" y="connsiteY4777"/>
              </a:cxn>
              <a:cxn ang="0">
                <a:pos x="connsiteX4778" y="connsiteY4778"/>
              </a:cxn>
              <a:cxn ang="0">
                <a:pos x="connsiteX4779" y="connsiteY4779"/>
              </a:cxn>
              <a:cxn ang="0">
                <a:pos x="connsiteX4780" y="connsiteY4780"/>
              </a:cxn>
              <a:cxn ang="0">
                <a:pos x="connsiteX4781" y="connsiteY4781"/>
              </a:cxn>
              <a:cxn ang="0">
                <a:pos x="connsiteX4782" y="connsiteY4782"/>
              </a:cxn>
              <a:cxn ang="0">
                <a:pos x="connsiteX4783" y="connsiteY4783"/>
              </a:cxn>
              <a:cxn ang="0">
                <a:pos x="connsiteX4784" y="connsiteY4784"/>
              </a:cxn>
              <a:cxn ang="0">
                <a:pos x="connsiteX4785" y="connsiteY4785"/>
              </a:cxn>
              <a:cxn ang="0">
                <a:pos x="connsiteX4786" y="connsiteY4786"/>
              </a:cxn>
              <a:cxn ang="0">
                <a:pos x="connsiteX4787" y="connsiteY4787"/>
              </a:cxn>
              <a:cxn ang="0">
                <a:pos x="connsiteX4788" y="connsiteY4788"/>
              </a:cxn>
              <a:cxn ang="0">
                <a:pos x="connsiteX4789" y="connsiteY4789"/>
              </a:cxn>
              <a:cxn ang="0">
                <a:pos x="connsiteX4790" y="connsiteY4790"/>
              </a:cxn>
              <a:cxn ang="0">
                <a:pos x="connsiteX4791" y="connsiteY4791"/>
              </a:cxn>
              <a:cxn ang="0">
                <a:pos x="connsiteX4792" y="connsiteY4792"/>
              </a:cxn>
              <a:cxn ang="0">
                <a:pos x="connsiteX4793" y="connsiteY4793"/>
              </a:cxn>
              <a:cxn ang="0">
                <a:pos x="connsiteX4794" y="connsiteY4794"/>
              </a:cxn>
              <a:cxn ang="0">
                <a:pos x="connsiteX4795" y="connsiteY4795"/>
              </a:cxn>
              <a:cxn ang="0">
                <a:pos x="connsiteX4796" y="connsiteY4796"/>
              </a:cxn>
              <a:cxn ang="0">
                <a:pos x="connsiteX4797" y="connsiteY4797"/>
              </a:cxn>
              <a:cxn ang="0">
                <a:pos x="connsiteX4798" y="connsiteY4798"/>
              </a:cxn>
              <a:cxn ang="0">
                <a:pos x="connsiteX4799" y="connsiteY4799"/>
              </a:cxn>
              <a:cxn ang="0">
                <a:pos x="connsiteX4800" y="connsiteY4800"/>
              </a:cxn>
              <a:cxn ang="0">
                <a:pos x="connsiteX4801" y="connsiteY4801"/>
              </a:cxn>
              <a:cxn ang="0">
                <a:pos x="connsiteX4802" y="connsiteY4802"/>
              </a:cxn>
              <a:cxn ang="0">
                <a:pos x="connsiteX4803" y="connsiteY4803"/>
              </a:cxn>
              <a:cxn ang="0">
                <a:pos x="connsiteX4804" y="connsiteY4804"/>
              </a:cxn>
              <a:cxn ang="0">
                <a:pos x="connsiteX4805" y="connsiteY4805"/>
              </a:cxn>
              <a:cxn ang="0">
                <a:pos x="connsiteX4806" y="connsiteY4806"/>
              </a:cxn>
              <a:cxn ang="0">
                <a:pos x="connsiteX4807" y="connsiteY4807"/>
              </a:cxn>
              <a:cxn ang="0">
                <a:pos x="connsiteX4808" y="connsiteY4808"/>
              </a:cxn>
              <a:cxn ang="0">
                <a:pos x="connsiteX4809" y="connsiteY4809"/>
              </a:cxn>
              <a:cxn ang="0">
                <a:pos x="connsiteX4810" y="connsiteY4810"/>
              </a:cxn>
              <a:cxn ang="0">
                <a:pos x="connsiteX4811" y="connsiteY4811"/>
              </a:cxn>
              <a:cxn ang="0">
                <a:pos x="connsiteX4812" y="connsiteY4812"/>
              </a:cxn>
              <a:cxn ang="0">
                <a:pos x="connsiteX4813" y="connsiteY4813"/>
              </a:cxn>
              <a:cxn ang="0">
                <a:pos x="connsiteX4814" y="connsiteY4814"/>
              </a:cxn>
              <a:cxn ang="0">
                <a:pos x="connsiteX4815" y="connsiteY4815"/>
              </a:cxn>
              <a:cxn ang="0">
                <a:pos x="connsiteX4816" y="connsiteY4816"/>
              </a:cxn>
              <a:cxn ang="0">
                <a:pos x="connsiteX4817" y="connsiteY4817"/>
              </a:cxn>
              <a:cxn ang="0">
                <a:pos x="connsiteX4818" y="connsiteY4818"/>
              </a:cxn>
              <a:cxn ang="0">
                <a:pos x="connsiteX4819" y="connsiteY4819"/>
              </a:cxn>
              <a:cxn ang="0">
                <a:pos x="connsiteX4820" y="connsiteY4820"/>
              </a:cxn>
              <a:cxn ang="0">
                <a:pos x="connsiteX4821" y="connsiteY4821"/>
              </a:cxn>
              <a:cxn ang="0">
                <a:pos x="connsiteX4822" y="connsiteY4822"/>
              </a:cxn>
              <a:cxn ang="0">
                <a:pos x="connsiteX4823" y="connsiteY4823"/>
              </a:cxn>
              <a:cxn ang="0">
                <a:pos x="connsiteX4824" y="connsiteY4824"/>
              </a:cxn>
              <a:cxn ang="0">
                <a:pos x="connsiteX4825" y="connsiteY4825"/>
              </a:cxn>
              <a:cxn ang="0">
                <a:pos x="connsiteX4826" y="connsiteY4826"/>
              </a:cxn>
              <a:cxn ang="0">
                <a:pos x="connsiteX4827" y="connsiteY4827"/>
              </a:cxn>
              <a:cxn ang="0">
                <a:pos x="connsiteX4828" y="connsiteY4828"/>
              </a:cxn>
              <a:cxn ang="0">
                <a:pos x="connsiteX4829" y="connsiteY4829"/>
              </a:cxn>
              <a:cxn ang="0">
                <a:pos x="connsiteX4830" y="connsiteY4830"/>
              </a:cxn>
              <a:cxn ang="0">
                <a:pos x="connsiteX4831" y="connsiteY4831"/>
              </a:cxn>
              <a:cxn ang="0">
                <a:pos x="connsiteX4832" y="connsiteY4832"/>
              </a:cxn>
              <a:cxn ang="0">
                <a:pos x="connsiteX4833" y="connsiteY4833"/>
              </a:cxn>
              <a:cxn ang="0">
                <a:pos x="connsiteX4834" y="connsiteY4834"/>
              </a:cxn>
              <a:cxn ang="0">
                <a:pos x="connsiteX4835" y="connsiteY4835"/>
              </a:cxn>
              <a:cxn ang="0">
                <a:pos x="connsiteX4836" y="connsiteY4836"/>
              </a:cxn>
              <a:cxn ang="0">
                <a:pos x="connsiteX4837" y="connsiteY4837"/>
              </a:cxn>
              <a:cxn ang="0">
                <a:pos x="connsiteX4838" y="connsiteY4838"/>
              </a:cxn>
              <a:cxn ang="0">
                <a:pos x="connsiteX4839" y="connsiteY4839"/>
              </a:cxn>
              <a:cxn ang="0">
                <a:pos x="connsiteX4840" y="connsiteY4840"/>
              </a:cxn>
              <a:cxn ang="0">
                <a:pos x="connsiteX4841" y="connsiteY4841"/>
              </a:cxn>
              <a:cxn ang="0">
                <a:pos x="connsiteX4842" y="connsiteY4842"/>
              </a:cxn>
              <a:cxn ang="0">
                <a:pos x="connsiteX4843" y="connsiteY4843"/>
              </a:cxn>
              <a:cxn ang="0">
                <a:pos x="connsiteX4844" y="connsiteY4844"/>
              </a:cxn>
              <a:cxn ang="0">
                <a:pos x="connsiteX4845" y="connsiteY4845"/>
              </a:cxn>
              <a:cxn ang="0">
                <a:pos x="connsiteX4846" y="connsiteY4846"/>
              </a:cxn>
              <a:cxn ang="0">
                <a:pos x="connsiteX4847" y="connsiteY4847"/>
              </a:cxn>
              <a:cxn ang="0">
                <a:pos x="connsiteX4848" y="connsiteY4848"/>
              </a:cxn>
              <a:cxn ang="0">
                <a:pos x="connsiteX4849" y="connsiteY4849"/>
              </a:cxn>
              <a:cxn ang="0">
                <a:pos x="connsiteX4850" y="connsiteY4850"/>
              </a:cxn>
              <a:cxn ang="0">
                <a:pos x="connsiteX4851" y="connsiteY4851"/>
              </a:cxn>
              <a:cxn ang="0">
                <a:pos x="connsiteX4852" y="connsiteY4852"/>
              </a:cxn>
              <a:cxn ang="0">
                <a:pos x="connsiteX4853" y="connsiteY4853"/>
              </a:cxn>
              <a:cxn ang="0">
                <a:pos x="connsiteX4854" y="connsiteY4854"/>
              </a:cxn>
              <a:cxn ang="0">
                <a:pos x="connsiteX4855" y="connsiteY4855"/>
              </a:cxn>
              <a:cxn ang="0">
                <a:pos x="connsiteX4856" y="connsiteY4856"/>
              </a:cxn>
              <a:cxn ang="0">
                <a:pos x="connsiteX4857" y="connsiteY4857"/>
              </a:cxn>
              <a:cxn ang="0">
                <a:pos x="connsiteX4858" y="connsiteY4858"/>
              </a:cxn>
              <a:cxn ang="0">
                <a:pos x="connsiteX4859" y="connsiteY4859"/>
              </a:cxn>
              <a:cxn ang="0">
                <a:pos x="connsiteX4860" y="connsiteY4860"/>
              </a:cxn>
              <a:cxn ang="0">
                <a:pos x="connsiteX4861" y="connsiteY4861"/>
              </a:cxn>
              <a:cxn ang="0">
                <a:pos x="connsiteX4862" y="connsiteY4862"/>
              </a:cxn>
              <a:cxn ang="0">
                <a:pos x="connsiteX4863" y="connsiteY4863"/>
              </a:cxn>
              <a:cxn ang="0">
                <a:pos x="connsiteX4864" y="connsiteY4864"/>
              </a:cxn>
              <a:cxn ang="0">
                <a:pos x="connsiteX4865" y="connsiteY4865"/>
              </a:cxn>
              <a:cxn ang="0">
                <a:pos x="connsiteX4866" y="connsiteY4866"/>
              </a:cxn>
              <a:cxn ang="0">
                <a:pos x="connsiteX4867" y="connsiteY4867"/>
              </a:cxn>
              <a:cxn ang="0">
                <a:pos x="connsiteX4868" y="connsiteY4868"/>
              </a:cxn>
              <a:cxn ang="0">
                <a:pos x="connsiteX4869" y="connsiteY4869"/>
              </a:cxn>
              <a:cxn ang="0">
                <a:pos x="connsiteX4870" y="connsiteY4870"/>
              </a:cxn>
              <a:cxn ang="0">
                <a:pos x="connsiteX4871" y="connsiteY4871"/>
              </a:cxn>
              <a:cxn ang="0">
                <a:pos x="connsiteX4872" y="connsiteY4872"/>
              </a:cxn>
              <a:cxn ang="0">
                <a:pos x="connsiteX4873" y="connsiteY4873"/>
              </a:cxn>
              <a:cxn ang="0">
                <a:pos x="connsiteX4874" y="connsiteY4874"/>
              </a:cxn>
              <a:cxn ang="0">
                <a:pos x="connsiteX4875" y="connsiteY4875"/>
              </a:cxn>
              <a:cxn ang="0">
                <a:pos x="connsiteX4876" y="connsiteY4876"/>
              </a:cxn>
              <a:cxn ang="0">
                <a:pos x="connsiteX4877" y="connsiteY4877"/>
              </a:cxn>
              <a:cxn ang="0">
                <a:pos x="connsiteX4878" y="connsiteY4878"/>
              </a:cxn>
              <a:cxn ang="0">
                <a:pos x="connsiteX4879" y="connsiteY4879"/>
              </a:cxn>
              <a:cxn ang="0">
                <a:pos x="connsiteX4880" y="connsiteY4880"/>
              </a:cxn>
              <a:cxn ang="0">
                <a:pos x="connsiteX4881" y="connsiteY4881"/>
              </a:cxn>
              <a:cxn ang="0">
                <a:pos x="connsiteX4882" y="connsiteY4882"/>
              </a:cxn>
              <a:cxn ang="0">
                <a:pos x="connsiteX4883" y="connsiteY4883"/>
              </a:cxn>
              <a:cxn ang="0">
                <a:pos x="connsiteX4884" y="connsiteY4884"/>
              </a:cxn>
              <a:cxn ang="0">
                <a:pos x="connsiteX4885" y="connsiteY4885"/>
              </a:cxn>
              <a:cxn ang="0">
                <a:pos x="connsiteX4886" y="connsiteY4886"/>
              </a:cxn>
              <a:cxn ang="0">
                <a:pos x="connsiteX4887" y="connsiteY4887"/>
              </a:cxn>
              <a:cxn ang="0">
                <a:pos x="connsiteX4888" y="connsiteY4888"/>
              </a:cxn>
              <a:cxn ang="0">
                <a:pos x="connsiteX4889" y="connsiteY4889"/>
              </a:cxn>
              <a:cxn ang="0">
                <a:pos x="connsiteX4890" y="connsiteY4890"/>
              </a:cxn>
              <a:cxn ang="0">
                <a:pos x="connsiteX4891" y="connsiteY4891"/>
              </a:cxn>
              <a:cxn ang="0">
                <a:pos x="connsiteX4892" y="connsiteY4892"/>
              </a:cxn>
              <a:cxn ang="0">
                <a:pos x="connsiteX4893" y="connsiteY4893"/>
              </a:cxn>
              <a:cxn ang="0">
                <a:pos x="connsiteX4894" y="connsiteY4894"/>
              </a:cxn>
              <a:cxn ang="0">
                <a:pos x="connsiteX4895" y="connsiteY4895"/>
              </a:cxn>
              <a:cxn ang="0">
                <a:pos x="connsiteX4896" y="connsiteY4896"/>
              </a:cxn>
              <a:cxn ang="0">
                <a:pos x="connsiteX4897" y="connsiteY4897"/>
              </a:cxn>
              <a:cxn ang="0">
                <a:pos x="connsiteX4898" y="connsiteY4898"/>
              </a:cxn>
              <a:cxn ang="0">
                <a:pos x="connsiteX4899" y="connsiteY4899"/>
              </a:cxn>
              <a:cxn ang="0">
                <a:pos x="connsiteX4900" y="connsiteY4900"/>
              </a:cxn>
              <a:cxn ang="0">
                <a:pos x="connsiteX4901" y="connsiteY4901"/>
              </a:cxn>
              <a:cxn ang="0">
                <a:pos x="connsiteX4902" y="connsiteY4902"/>
              </a:cxn>
              <a:cxn ang="0">
                <a:pos x="connsiteX4903" y="connsiteY4903"/>
              </a:cxn>
              <a:cxn ang="0">
                <a:pos x="connsiteX4904" y="connsiteY4904"/>
              </a:cxn>
              <a:cxn ang="0">
                <a:pos x="connsiteX4905" y="connsiteY4905"/>
              </a:cxn>
              <a:cxn ang="0">
                <a:pos x="connsiteX4906" y="connsiteY4906"/>
              </a:cxn>
              <a:cxn ang="0">
                <a:pos x="connsiteX4907" y="connsiteY4907"/>
              </a:cxn>
              <a:cxn ang="0">
                <a:pos x="connsiteX4908" y="connsiteY4908"/>
              </a:cxn>
              <a:cxn ang="0">
                <a:pos x="connsiteX4909" y="connsiteY4909"/>
              </a:cxn>
              <a:cxn ang="0">
                <a:pos x="connsiteX4910" y="connsiteY4910"/>
              </a:cxn>
              <a:cxn ang="0">
                <a:pos x="connsiteX4911" y="connsiteY4911"/>
              </a:cxn>
              <a:cxn ang="0">
                <a:pos x="connsiteX4912" y="connsiteY4912"/>
              </a:cxn>
              <a:cxn ang="0">
                <a:pos x="connsiteX4913" y="connsiteY4913"/>
              </a:cxn>
              <a:cxn ang="0">
                <a:pos x="connsiteX4914" y="connsiteY4914"/>
              </a:cxn>
              <a:cxn ang="0">
                <a:pos x="connsiteX4915" y="connsiteY4915"/>
              </a:cxn>
              <a:cxn ang="0">
                <a:pos x="connsiteX4916" y="connsiteY4916"/>
              </a:cxn>
              <a:cxn ang="0">
                <a:pos x="connsiteX4917" y="connsiteY4917"/>
              </a:cxn>
              <a:cxn ang="0">
                <a:pos x="connsiteX4918" y="connsiteY4918"/>
              </a:cxn>
              <a:cxn ang="0">
                <a:pos x="connsiteX4919" y="connsiteY4919"/>
              </a:cxn>
              <a:cxn ang="0">
                <a:pos x="connsiteX4920" y="connsiteY4920"/>
              </a:cxn>
              <a:cxn ang="0">
                <a:pos x="connsiteX4921" y="connsiteY4921"/>
              </a:cxn>
              <a:cxn ang="0">
                <a:pos x="connsiteX4922" y="connsiteY4922"/>
              </a:cxn>
              <a:cxn ang="0">
                <a:pos x="connsiteX4923" y="connsiteY4923"/>
              </a:cxn>
              <a:cxn ang="0">
                <a:pos x="connsiteX4924" y="connsiteY4924"/>
              </a:cxn>
              <a:cxn ang="0">
                <a:pos x="connsiteX4925" y="connsiteY4925"/>
              </a:cxn>
              <a:cxn ang="0">
                <a:pos x="connsiteX4926" y="connsiteY4926"/>
              </a:cxn>
              <a:cxn ang="0">
                <a:pos x="connsiteX4927" y="connsiteY4927"/>
              </a:cxn>
              <a:cxn ang="0">
                <a:pos x="connsiteX4928" y="connsiteY4928"/>
              </a:cxn>
              <a:cxn ang="0">
                <a:pos x="connsiteX4929" y="connsiteY4929"/>
              </a:cxn>
              <a:cxn ang="0">
                <a:pos x="connsiteX4930" y="connsiteY4930"/>
              </a:cxn>
              <a:cxn ang="0">
                <a:pos x="connsiteX4931" y="connsiteY4931"/>
              </a:cxn>
              <a:cxn ang="0">
                <a:pos x="connsiteX4932" y="connsiteY4932"/>
              </a:cxn>
              <a:cxn ang="0">
                <a:pos x="connsiteX4933" y="connsiteY4933"/>
              </a:cxn>
              <a:cxn ang="0">
                <a:pos x="connsiteX4934" y="connsiteY4934"/>
              </a:cxn>
              <a:cxn ang="0">
                <a:pos x="connsiteX4935" y="connsiteY4935"/>
              </a:cxn>
              <a:cxn ang="0">
                <a:pos x="connsiteX4936" y="connsiteY4936"/>
              </a:cxn>
              <a:cxn ang="0">
                <a:pos x="connsiteX4937" y="connsiteY4937"/>
              </a:cxn>
              <a:cxn ang="0">
                <a:pos x="connsiteX4938" y="connsiteY4938"/>
              </a:cxn>
              <a:cxn ang="0">
                <a:pos x="connsiteX4939" y="connsiteY4939"/>
              </a:cxn>
              <a:cxn ang="0">
                <a:pos x="connsiteX4940" y="connsiteY4940"/>
              </a:cxn>
              <a:cxn ang="0">
                <a:pos x="connsiteX4941" y="connsiteY4941"/>
              </a:cxn>
              <a:cxn ang="0">
                <a:pos x="connsiteX4942" y="connsiteY4942"/>
              </a:cxn>
              <a:cxn ang="0">
                <a:pos x="connsiteX4943" y="connsiteY4943"/>
              </a:cxn>
              <a:cxn ang="0">
                <a:pos x="connsiteX4944" y="connsiteY4944"/>
              </a:cxn>
              <a:cxn ang="0">
                <a:pos x="connsiteX4945" y="connsiteY4945"/>
              </a:cxn>
              <a:cxn ang="0">
                <a:pos x="connsiteX4946" y="connsiteY4946"/>
              </a:cxn>
              <a:cxn ang="0">
                <a:pos x="connsiteX4947" y="connsiteY4947"/>
              </a:cxn>
              <a:cxn ang="0">
                <a:pos x="connsiteX4948" y="connsiteY4948"/>
              </a:cxn>
              <a:cxn ang="0">
                <a:pos x="connsiteX4949" y="connsiteY4949"/>
              </a:cxn>
              <a:cxn ang="0">
                <a:pos x="connsiteX4950" y="connsiteY4950"/>
              </a:cxn>
              <a:cxn ang="0">
                <a:pos x="connsiteX4951" y="connsiteY4951"/>
              </a:cxn>
              <a:cxn ang="0">
                <a:pos x="connsiteX4952" y="connsiteY4952"/>
              </a:cxn>
              <a:cxn ang="0">
                <a:pos x="connsiteX4953" y="connsiteY4953"/>
              </a:cxn>
              <a:cxn ang="0">
                <a:pos x="connsiteX4954" y="connsiteY4954"/>
              </a:cxn>
              <a:cxn ang="0">
                <a:pos x="connsiteX4955" y="connsiteY4955"/>
              </a:cxn>
              <a:cxn ang="0">
                <a:pos x="connsiteX4956" y="connsiteY4956"/>
              </a:cxn>
              <a:cxn ang="0">
                <a:pos x="connsiteX4957" y="connsiteY4957"/>
              </a:cxn>
              <a:cxn ang="0">
                <a:pos x="connsiteX4958" y="connsiteY4958"/>
              </a:cxn>
              <a:cxn ang="0">
                <a:pos x="connsiteX4959" y="connsiteY4959"/>
              </a:cxn>
              <a:cxn ang="0">
                <a:pos x="connsiteX4960" y="connsiteY4960"/>
              </a:cxn>
              <a:cxn ang="0">
                <a:pos x="connsiteX4961" y="connsiteY4961"/>
              </a:cxn>
              <a:cxn ang="0">
                <a:pos x="connsiteX4962" y="connsiteY4962"/>
              </a:cxn>
              <a:cxn ang="0">
                <a:pos x="connsiteX4963" y="connsiteY4963"/>
              </a:cxn>
              <a:cxn ang="0">
                <a:pos x="connsiteX4964" y="connsiteY4964"/>
              </a:cxn>
              <a:cxn ang="0">
                <a:pos x="connsiteX4965" y="connsiteY4965"/>
              </a:cxn>
              <a:cxn ang="0">
                <a:pos x="connsiteX4966" y="connsiteY4966"/>
              </a:cxn>
              <a:cxn ang="0">
                <a:pos x="connsiteX4967" y="connsiteY4967"/>
              </a:cxn>
              <a:cxn ang="0">
                <a:pos x="connsiteX4968" y="connsiteY4968"/>
              </a:cxn>
              <a:cxn ang="0">
                <a:pos x="connsiteX4969" y="connsiteY4969"/>
              </a:cxn>
              <a:cxn ang="0">
                <a:pos x="connsiteX4970" y="connsiteY4970"/>
              </a:cxn>
              <a:cxn ang="0">
                <a:pos x="connsiteX4971" y="connsiteY4971"/>
              </a:cxn>
              <a:cxn ang="0">
                <a:pos x="connsiteX4972" y="connsiteY4972"/>
              </a:cxn>
              <a:cxn ang="0">
                <a:pos x="connsiteX4973" y="connsiteY4973"/>
              </a:cxn>
              <a:cxn ang="0">
                <a:pos x="connsiteX4974" y="connsiteY4974"/>
              </a:cxn>
              <a:cxn ang="0">
                <a:pos x="connsiteX4975" y="connsiteY4975"/>
              </a:cxn>
              <a:cxn ang="0">
                <a:pos x="connsiteX4976" y="connsiteY4976"/>
              </a:cxn>
              <a:cxn ang="0">
                <a:pos x="connsiteX4977" y="connsiteY4977"/>
              </a:cxn>
              <a:cxn ang="0">
                <a:pos x="connsiteX4978" y="connsiteY4978"/>
              </a:cxn>
              <a:cxn ang="0">
                <a:pos x="connsiteX4979" y="connsiteY4979"/>
              </a:cxn>
              <a:cxn ang="0">
                <a:pos x="connsiteX4980" y="connsiteY4980"/>
              </a:cxn>
              <a:cxn ang="0">
                <a:pos x="connsiteX4981" y="connsiteY4981"/>
              </a:cxn>
              <a:cxn ang="0">
                <a:pos x="connsiteX4982" y="connsiteY4982"/>
              </a:cxn>
              <a:cxn ang="0">
                <a:pos x="connsiteX4983" y="connsiteY4983"/>
              </a:cxn>
              <a:cxn ang="0">
                <a:pos x="connsiteX4984" y="connsiteY4984"/>
              </a:cxn>
              <a:cxn ang="0">
                <a:pos x="connsiteX4985" y="connsiteY4985"/>
              </a:cxn>
              <a:cxn ang="0">
                <a:pos x="connsiteX4986" y="connsiteY4986"/>
              </a:cxn>
              <a:cxn ang="0">
                <a:pos x="connsiteX4987" y="connsiteY4987"/>
              </a:cxn>
              <a:cxn ang="0">
                <a:pos x="connsiteX4988" y="connsiteY4988"/>
              </a:cxn>
              <a:cxn ang="0">
                <a:pos x="connsiteX4989" y="connsiteY4989"/>
              </a:cxn>
              <a:cxn ang="0">
                <a:pos x="connsiteX4990" y="connsiteY4990"/>
              </a:cxn>
              <a:cxn ang="0">
                <a:pos x="connsiteX4991" y="connsiteY4991"/>
              </a:cxn>
              <a:cxn ang="0">
                <a:pos x="connsiteX4992" y="connsiteY4992"/>
              </a:cxn>
              <a:cxn ang="0">
                <a:pos x="connsiteX4993" y="connsiteY4993"/>
              </a:cxn>
              <a:cxn ang="0">
                <a:pos x="connsiteX4994" y="connsiteY4994"/>
              </a:cxn>
              <a:cxn ang="0">
                <a:pos x="connsiteX4995" y="connsiteY4995"/>
              </a:cxn>
              <a:cxn ang="0">
                <a:pos x="connsiteX4996" y="connsiteY4996"/>
              </a:cxn>
              <a:cxn ang="0">
                <a:pos x="connsiteX4997" y="connsiteY4997"/>
              </a:cxn>
              <a:cxn ang="0">
                <a:pos x="connsiteX4998" y="connsiteY4998"/>
              </a:cxn>
              <a:cxn ang="0">
                <a:pos x="connsiteX4999" y="connsiteY4999"/>
              </a:cxn>
              <a:cxn ang="0">
                <a:pos x="connsiteX5000" y="connsiteY5000"/>
              </a:cxn>
              <a:cxn ang="0">
                <a:pos x="connsiteX5001" y="connsiteY5001"/>
              </a:cxn>
              <a:cxn ang="0">
                <a:pos x="connsiteX5002" y="connsiteY5002"/>
              </a:cxn>
              <a:cxn ang="0">
                <a:pos x="connsiteX5003" y="connsiteY5003"/>
              </a:cxn>
              <a:cxn ang="0">
                <a:pos x="connsiteX5004" y="connsiteY5004"/>
              </a:cxn>
              <a:cxn ang="0">
                <a:pos x="connsiteX5005" y="connsiteY5005"/>
              </a:cxn>
              <a:cxn ang="0">
                <a:pos x="connsiteX5006" y="connsiteY5006"/>
              </a:cxn>
              <a:cxn ang="0">
                <a:pos x="connsiteX5007" y="connsiteY5007"/>
              </a:cxn>
              <a:cxn ang="0">
                <a:pos x="connsiteX5008" y="connsiteY5008"/>
              </a:cxn>
              <a:cxn ang="0">
                <a:pos x="connsiteX5009" y="connsiteY5009"/>
              </a:cxn>
              <a:cxn ang="0">
                <a:pos x="connsiteX5010" y="connsiteY5010"/>
              </a:cxn>
              <a:cxn ang="0">
                <a:pos x="connsiteX5011" y="connsiteY5011"/>
              </a:cxn>
              <a:cxn ang="0">
                <a:pos x="connsiteX5012" y="connsiteY5012"/>
              </a:cxn>
              <a:cxn ang="0">
                <a:pos x="connsiteX5013" y="connsiteY5013"/>
              </a:cxn>
              <a:cxn ang="0">
                <a:pos x="connsiteX5014" y="connsiteY5014"/>
              </a:cxn>
              <a:cxn ang="0">
                <a:pos x="connsiteX5015" y="connsiteY5015"/>
              </a:cxn>
              <a:cxn ang="0">
                <a:pos x="connsiteX5016" y="connsiteY5016"/>
              </a:cxn>
              <a:cxn ang="0">
                <a:pos x="connsiteX5017" y="connsiteY5017"/>
              </a:cxn>
              <a:cxn ang="0">
                <a:pos x="connsiteX5018" y="connsiteY5018"/>
              </a:cxn>
              <a:cxn ang="0">
                <a:pos x="connsiteX5019" y="connsiteY5019"/>
              </a:cxn>
              <a:cxn ang="0">
                <a:pos x="connsiteX5020" y="connsiteY5020"/>
              </a:cxn>
              <a:cxn ang="0">
                <a:pos x="connsiteX5021" y="connsiteY5021"/>
              </a:cxn>
              <a:cxn ang="0">
                <a:pos x="connsiteX5022" y="connsiteY5022"/>
              </a:cxn>
              <a:cxn ang="0">
                <a:pos x="connsiteX5023" y="connsiteY5023"/>
              </a:cxn>
              <a:cxn ang="0">
                <a:pos x="connsiteX5024" y="connsiteY5024"/>
              </a:cxn>
              <a:cxn ang="0">
                <a:pos x="connsiteX5025" y="connsiteY5025"/>
              </a:cxn>
              <a:cxn ang="0">
                <a:pos x="connsiteX5026" y="connsiteY5026"/>
              </a:cxn>
              <a:cxn ang="0">
                <a:pos x="connsiteX5027" y="connsiteY5027"/>
              </a:cxn>
              <a:cxn ang="0">
                <a:pos x="connsiteX5028" y="connsiteY5028"/>
              </a:cxn>
              <a:cxn ang="0">
                <a:pos x="connsiteX5029" y="connsiteY5029"/>
              </a:cxn>
              <a:cxn ang="0">
                <a:pos x="connsiteX5030" y="connsiteY5030"/>
              </a:cxn>
              <a:cxn ang="0">
                <a:pos x="connsiteX5031" y="connsiteY5031"/>
              </a:cxn>
              <a:cxn ang="0">
                <a:pos x="connsiteX5032" y="connsiteY5032"/>
              </a:cxn>
              <a:cxn ang="0">
                <a:pos x="connsiteX5033" y="connsiteY5033"/>
              </a:cxn>
              <a:cxn ang="0">
                <a:pos x="connsiteX5034" y="connsiteY5034"/>
              </a:cxn>
              <a:cxn ang="0">
                <a:pos x="connsiteX5035" y="connsiteY5035"/>
              </a:cxn>
              <a:cxn ang="0">
                <a:pos x="connsiteX5036" y="connsiteY5036"/>
              </a:cxn>
              <a:cxn ang="0">
                <a:pos x="connsiteX5037" y="connsiteY5037"/>
              </a:cxn>
              <a:cxn ang="0">
                <a:pos x="connsiteX5038" y="connsiteY5038"/>
              </a:cxn>
              <a:cxn ang="0">
                <a:pos x="connsiteX5039" y="connsiteY5039"/>
              </a:cxn>
              <a:cxn ang="0">
                <a:pos x="connsiteX5040" y="connsiteY5040"/>
              </a:cxn>
              <a:cxn ang="0">
                <a:pos x="connsiteX5041" y="connsiteY5041"/>
              </a:cxn>
              <a:cxn ang="0">
                <a:pos x="connsiteX5042" y="connsiteY5042"/>
              </a:cxn>
              <a:cxn ang="0">
                <a:pos x="connsiteX5043" y="connsiteY5043"/>
              </a:cxn>
              <a:cxn ang="0">
                <a:pos x="connsiteX5044" y="connsiteY5044"/>
              </a:cxn>
              <a:cxn ang="0">
                <a:pos x="connsiteX5045" y="connsiteY5045"/>
              </a:cxn>
              <a:cxn ang="0">
                <a:pos x="connsiteX5046" y="connsiteY5046"/>
              </a:cxn>
              <a:cxn ang="0">
                <a:pos x="connsiteX5047" y="connsiteY5047"/>
              </a:cxn>
              <a:cxn ang="0">
                <a:pos x="connsiteX5048" y="connsiteY5048"/>
              </a:cxn>
              <a:cxn ang="0">
                <a:pos x="connsiteX5049" y="connsiteY5049"/>
              </a:cxn>
              <a:cxn ang="0">
                <a:pos x="connsiteX5050" y="connsiteY5050"/>
              </a:cxn>
              <a:cxn ang="0">
                <a:pos x="connsiteX5051" y="connsiteY5051"/>
              </a:cxn>
              <a:cxn ang="0">
                <a:pos x="connsiteX5052" y="connsiteY5052"/>
              </a:cxn>
              <a:cxn ang="0">
                <a:pos x="connsiteX5053" y="connsiteY5053"/>
              </a:cxn>
              <a:cxn ang="0">
                <a:pos x="connsiteX5054" y="connsiteY5054"/>
              </a:cxn>
              <a:cxn ang="0">
                <a:pos x="connsiteX5055" y="connsiteY5055"/>
              </a:cxn>
              <a:cxn ang="0">
                <a:pos x="connsiteX5056" y="connsiteY5056"/>
              </a:cxn>
              <a:cxn ang="0">
                <a:pos x="connsiteX5057" y="connsiteY5057"/>
              </a:cxn>
              <a:cxn ang="0">
                <a:pos x="connsiteX5058" y="connsiteY5058"/>
              </a:cxn>
              <a:cxn ang="0">
                <a:pos x="connsiteX5059" y="connsiteY5059"/>
              </a:cxn>
              <a:cxn ang="0">
                <a:pos x="connsiteX5060" y="connsiteY5060"/>
              </a:cxn>
              <a:cxn ang="0">
                <a:pos x="connsiteX5061" y="connsiteY5061"/>
              </a:cxn>
              <a:cxn ang="0">
                <a:pos x="connsiteX5062" y="connsiteY5062"/>
              </a:cxn>
              <a:cxn ang="0">
                <a:pos x="connsiteX5063" y="connsiteY5063"/>
              </a:cxn>
              <a:cxn ang="0">
                <a:pos x="connsiteX5064" y="connsiteY5064"/>
              </a:cxn>
              <a:cxn ang="0">
                <a:pos x="connsiteX5065" y="connsiteY5065"/>
              </a:cxn>
              <a:cxn ang="0">
                <a:pos x="connsiteX5066" y="connsiteY5066"/>
              </a:cxn>
              <a:cxn ang="0">
                <a:pos x="connsiteX5067" y="connsiteY5067"/>
              </a:cxn>
              <a:cxn ang="0">
                <a:pos x="connsiteX5068" y="connsiteY5068"/>
              </a:cxn>
              <a:cxn ang="0">
                <a:pos x="connsiteX5069" y="connsiteY5069"/>
              </a:cxn>
              <a:cxn ang="0">
                <a:pos x="connsiteX5070" y="connsiteY5070"/>
              </a:cxn>
              <a:cxn ang="0">
                <a:pos x="connsiteX5071" y="connsiteY5071"/>
              </a:cxn>
              <a:cxn ang="0">
                <a:pos x="connsiteX5072" y="connsiteY5072"/>
              </a:cxn>
              <a:cxn ang="0">
                <a:pos x="connsiteX5073" y="connsiteY5073"/>
              </a:cxn>
              <a:cxn ang="0">
                <a:pos x="connsiteX5074" y="connsiteY5074"/>
              </a:cxn>
              <a:cxn ang="0">
                <a:pos x="connsiteX5075" y="connsiteY5075"/>
              </a:cxn>
              <a:cxn ang="0">
                <a:pos x="connsiteX5076" y="connsiteY5076"/>
              </a:cxn>
              <a:cxn ang="0">
                <a:pos x="connsiteX5077" y="connsiteY5077"/>
              </a:cxn>
              <a:cxn ang="0">
                <a:pos x="connsiteX5078" y="connsiteY5078"/>
              </a:cxn>
              <a:cxn ang="0">
                <a:pos x="connsiteX5079" y="connsiteY5079"/>
              </a:cxn>
              <a:cxn ang="0">
                <a:pos x="connsiteX5080" y="connsiteY5080"/>
              </a:cxn>
              <a:cxn ang="0">
                <a:pos x="connsiteX5081" y="connsiteY5081"/>
              </a:cxn>
              <a:cxn ang="0">
                <a:pos x="connsiteX5082" y="connsiteY5082"/>
              </a:cxn>
              <a:cxn ang="0">
                <a:pos x="connsiteX5083" y="connsiteY5083"/>
              </a:cxn>
              <a:cxn ang="0">
                <a:pos x="connsiteX5084" y="connsiteY5084"/>
              </a:cxn>
              <a:cxn ang="0">
                <a:pos x="connsiteX5085" y="connsiteY5085"/>
              </a:cxn>
              <a:cxn ang="0">
                <a:pos x="connsiteX5086" y="connsiteY5086"/>
              </a:cxn>
              <a:cxn ang="0">
                <a:pos x="connsiteX5087" y="connsiteY5087"/>
              </a:cxn>
              <a:cxn ang="0">
                <a:pos x="connsiteX5088" y="connsiteY5088"/>
              </a:cxn>
              <a:cxn ang="0">
                <a:pos x="connsiteX5089" y="connsiteY5089"/>
              </a:cxn>
              <a:cxn ang="0">
                <a:pos x="connsiteX5090" y="connsiteY5090"/>
              </a:cxn>
              <a:cxn ang="0">
                <a:pos x="connsiteX5091" y="connsiteY5091"/>
              </a:cxn>
              <a:cxn ang="0">
                <a:pos x="connsiteX5092" y="connsiteY5092"/>
              </a:cxn>
              <a:cxn ang="0">
                <a:pos x="connsiteX5093" y="connsiteY5093"/>
              </a:cxn>
              <a:cxn ang="0">
                <a:pos x="connsiteX5094" y="connsiteY5094"/>
              </a:cxn>
              <a:cxn ang="0">
                <a:pos x="connsiteX5095" y="connsiteY5095"/>
              </a:cxn>
              <a:cxn ang="0">
                <a:pos x="connsiteX5096" y="connsiteY5096"/>
              </a:cxn>
              <a:cxn ang="0">
                <a:pos x="connsiteX5097" y="connsiteY5097"/>
              </a:cxn>
              <a:cxn ang="0">
                <a:pos x="connsiteX5098" y="connsiteY5098"/>
              </a:cxn>
              <a:cxn ang="0">
                <a:pos x="connsiteX5099" y="connsiteY5099"/>
              </a:cxn>
              <a:cxn ang="0">
                <a:pos x="connsiteX5100" y="connsiteY5100"/>
              </a:cxn>
              <a:cxn ang="0">
                <a:pos x="connsiteX5101" y="connsiteY5101"/>
              </a:cxn>
              <a:cxn ang="0">
                <a:pos x="connsiteX5102" y="connsiteY5102"/>
              </a:cxn>
              <a:cxn ang="0">
                <a:pos x="connsiteX5103" y="connsiteY5103"/>
              </a:cxn>
              <a:cxn ang="0">
                <a:pos x="connsiteX5104" y="connsiteY5104"/>
              </a:cxn>
              <a:cxn ang="0">
                <a:pos x="connsiteX5105" y="connsiteY5105"/>
              </a:cxn>
              <a:cxn ang="0">
                <a:pos x="connsiteX5106" y="connsiteY5106"/>
              </a:cxn>
              <a:cxn ang="0">
                <a:pos x="connsiteX5107" y="connsiteY5107"/>
              </a:cxn>
              <a:cxn ang="0">
                <a:pos x="connsiteX5108" y="connsiteY5108"/>
              </a:cxn>
              <a:cxn ang="0">
                <a:pos x="connsiteX5109" y="connsiteY5109"/>
              </a:cxn>
              <a:cxn ang="0">
                <a:pos x="connsiteX5110" y="connsiteY5110"/>
              </a:cxn>
              <a:cxn ang="0">
                <a:pos x="connsiteX5111" y="connsiteY5111"/>
              </a:cxn>
              <a:cxn ang="0">
                <a:pos x="connsiteX5112" y="connsiteY5112"/>
              </a:cxn>
              <a:cxn ang="0">
                <a:pos x="connsiteX5113" y="connsiteY5113"/>
              </a:cxn>
              <a:cxn ang="0">
                <a:pos x="connsiteX5114" y="connsiteY5114"/>
              </a:cxn>
              <a:cxn ang="0">
                <a:pos x="connsiteX5115" y="connsiteY5115"/>
              </a:cxn>
              <a:cxn ang="0">
                <a:pos x="connsiteX5116" y="connsiteY5116"/>
              </a:cxn>
              <a:cxn ang="0">
                <a:pos x="connsiteX5117" y="connsiteY5117"/>
              </a:cxn>
              <a:cxn ang="0">
                <a:pos x="connsiteX5118" y="connsiteY5118"/>
              </a:cxn>
              <a:cxn ang="0">
                <a:pos x="connsiteX5119" y="connsiteY5119"/>
              </a:cxn>
              <a:cxn ang="0">
                <a:pos x="connsiteX5120" y="connsiteY5120"/>
              </a:cxn>
              <a:cxn ang="0">
                <a:pos x="connsiteX5121" y="connsiteY5121"/>
              </a:cxn>
              <a:cxn ang="0">
                <a:pos x="connsiteX5122" y="connsiteY5122"/>
              </a:cxn>
              <a:cxn ang="0">
                <a:pos x="connsiteX5123" y="connsiteY5123"/>
              </a:cxn>
              <a:cxn ang="0">
                <a:pos x="connsiteX5124" y="connsiteY5124"/>
              </a:cxn>
              <a:cxn ang="0">
                <a:pos x="connsiteX5125" y="connsiteY5125"/>
              </a:cxn>
              <a:cxn ang="0">
                <a:pos x="connsiteX5126" y="connsiteY5126"/>
              </a:cxn>
              <a:cxn ang="0">
                <a:pos x="connsiteX5127" y="connsiteY5127"/>
              </a:cxn>
              <a:cxn ang="0">
                <a:pos x="connsiteX5128" y="connsiteY5128"/>
              </a:cxn>
              <a:cxn ang="0">
                <a:pos x="connsiteX5129" y="connsiteY5129"/>
              </a:cxn>
              <a:cxn ang="0">
                <a:pos x="connsiteX5130" y="connsiteY5130"/>
              </a:cxn>
              <a:cxn ang="0">
                <a:pos x="connsiteX5131" y="connsiteY5131"/>
              </a:cxn>
              <a:cxn ang="0">
                <a:pos x="connsiteX5132" y="connsiteY5132"/>
              </a:cxn>
              <a:cxn ang="0">
                <a:pos x="connsiteX5133" y="connsiteY5133"/>
              </a:cxn>
              <a:cxn ang="0">
                <a:pos x="connsiteX5134" y="connsiteY5134"/>
              </a:cxn>
              <a:cxn ang="0">
                <a:pos x="connsiteX5135" y="connsiteY5135"/>
              </a:cxn>
              <a:cxn ang="0">
                <a:pos x="connsiteX5136" y="connsiteY5136"/>
              </a:cxn>
              <a:cxn ang="0">
                <a:pos x="connsiteX5137" y="connsiteY5137"/>
              </a:cxn>
              <a:cxn ang="0">
                <a:pos x="connsiteX5138" y="connsiteY5138"/>
              </a:cxn>
              <a:cxn ang="0">
                <a:pos x="connsiteX5139" y="connsiteY5139"/>
              </a:cxn>
              <a:cxn ang="0">
                <a:pos x="connsiteX5140" y="connsiteY5140"/>
              </a:cxn>
              <a:cxn ang="0">
                <a:pos x="connsiteX5141" y="connsiteY5141"/>
              </a:cxn>
              <a:cxn ang="0">
                <a:pos x="connsiteX5142" y="connsiteY5142"/>
              </a:cxn>
              <a:cxn ang="0">
                <a:pos x="connsiteX5143" y="connsiteY5143"/>
              </a:cxn>
              <a:cxn ang="0">
                <a:pos x="connsiteX5144" y="connsiteY5144"/>
              </a:cxn>
              <a:cxn ang="0">
                <a:pos x="connsiteX5145" y="connsiteY5145"/>
              </a:cxn>
              <a:cxn ang="0">
                <a:pos x="connsiteX5146" y="connsiteY5146"/>
              </a:cxn>
              <a:cxn ang="0">
                <a:pos x="connsiteX5147" y="connsiteY5147"/>
              </a:cxn>
              <a:cxn ang="0">
                <a:pos x="connsiteX5148" y="connsiteY5148"/>
              </a:cxn>
              <a:cxn ang="0">
                <a:pos x="connsiteX5149" y="connsiteY5149"/>
              </a:cxn>
              <a:cxn ang="0">
                <a:pos x="connsiteX5150" y="connsiteY5150"/>
              </a:cxn>
              <a:cxn ang="0">
                <a:pos x="connsiteX5151" y="connsiteY5151"/>
              </a:cxn>
              <a:cxn ang="0">
                <a:pos x="connsiteX5152" y="connsiteY5152"/>
              </a:cxn>
              <a:cxn ang="0">
                <a:pos x="connsiteX5153" y="connsiteY5153"/>
              </a:cxn>
              <a:cxn ang="0">
                <a:pos x="connsiteX5154" y="connsiteY5154"/>
              </a:cxn>
              <a:cxn ang="0">
                <a:pos x="connsiteX5155" y="connsiteY5155"/>
              </a:cxn>
              <a:cxn ang="0">
                <a:pos x="connsiteX5156" y="connsiteY5156"/>
              </a:cxn>
              <a:cxn ang="0">
                <a:pos x="connsiteX5157" y="connsiteY5157"/>
              </a:cxn>
              <a:cxn ang="0">
                <a:pos x="connsiteX5158" y="connsiteY5158"/>
              </a:cxn>
              <a:cxn ang="0">
                <a:pos x="connsiteX5159" y="connsiteY5159"/>
              </a:cxn>
              <a:cxn ang="0">
                <a:pos x="connsiteX5160" y="connsiteY5160"/>
              </a:cxn>
              <a:cxn ang="0">
                <a:pos x="connsiteX5161" y="connsiteY5161"/>
              </a:cxn>
              <a:cxn ang="0">
                <a:pos x="connsiteX5162" y="connsiteY5162"/>
              </a:cxn>
              <a:cxn ang="0">
                <a:pos x="connsiteX5163" y="connsiteY5163"/>
              </a:cxn>
              <a:cxn ang="0">
                <a:pos x="connsiteX5164" y="connsiteY5164"/>
              </a:cxn>
              <a:cxn ang="0">
                <a:pos x="connsiteX5165" y="connsiteY5165"/>
              </a:cxn>
              <a:cxn ang="0">
                <a:pos x="connsiteX5166" y="connsiteY5166"/>
              </a:cxn>
              <a:cxn ang="0">
                <a:pos x="connsiteX5167" y="connsiteY5167"/>
              </a:cxn>
              <a:cxn ang="0">
                <a:pos x="connsiteX5168" y="connsiteY5168"/>
              </a:cxn>
              <a:cxn ang="0">
                <a:pos x="connsiteX5169" y="connsiteY5169"/>
              </a:cxn>
              <a:cxn ang="0">
                <a:pos x="connsiteX5170" y="connsiteY5170"/>
              </a:cxn>
              <a:cxn ang="0">
                <a:pos x="connsiteX5171" y="connsiteY5171"/>
              </a:cxn>
              <a:cxn ang="0">
                <a:pos x="connsiteX5172" y="connsiteY5172"/>
              </a:cxn>
              <a:cxn ang="0">
                <a:pos x="connsiteX5173" y="connsiteY5173"/>
              </a:cxn>
              <a:cxn ang="0">
                <a:pos x="connsiteX5174" y="connsiteY5174"/>
              </a:cxn>
              <a:cxn ang="0">
                <a:pos x="connsiteX5175" y="connsiteY5175"/>
              </a:cxn>
              <a:cxn ang="0">
                <a:pos x="connsiteX5176" y="connsiteY5176"/>
              </a:cxn>
              <a:cxn ang="0">
                <a:pos x="connsiteX5177" y="connsiteY5177"/>
              </a:cxn>
              <a:cxn ang="0">
                <a:pos x="connsiteX5178" y="connsiteY5178"/>
              </a:cxn>
              <a:cxn ang="0">
                <a:pos x="connsiteX5179" y="connsiteY5179"/>
              </a:cxn>
              <a:cxn ang="0">
                <a:pos x="connsiteX5180" y="connsiteY5180"/>
              </a:cxn>
              <a:cxn ang="0">
                <a:pos x="connsiteX5181" y="connsiteY5181"/>
              </a:cxn>
              <a:cxn ang="0">
                <a:pos x="connsiteX5182" y="connsiteY5182"/>
              </a:cxn>
              <a:cxn ang="0">
                <a:pos x="connsiteX5183" y="connsiteY5183"/>
              </a:cxn>
              <a:cxn ang="0">
                <a:pos x="connsiteX5184" y="connsiteY5184"/>
              </a:cxn>
              <a:cxn ang="0">
                <a:pos x="connsiteX5185" y="connsiteY5185"/>
              </a:cxn>
              <a:cxn ang="0">
                <a:pos x="connsiteX5186" y="connsiteY5186"/>
              </a:cxn>
              <a:cxn ang="0">
                <a:pos x="connsiteX5187" y="connsiteY5187"/>
              </a:cxn>
              <a:cxn ang="0">
                <a:pos x="connsiteX5188" y="connsiteY5188"/>
              </a:cxn>
              <a:cxn ang="0">
                <a:pos x="connsiteX5189" y="connsiteY5189"/>
              </a:cxn>
              <a:cxn ang="0">
                <a:pos x="connsiteX5190" y="connsiteY5190"/>
              </a:cxn>
              <a:cxn ang="0">
                <a:pos x="connsiteX5191" y="connsiteY5191"/>
              </a:cxn>
              <a:cxn ang="0">
                <a:pos x="connsiteX5192" y="connsiteY5192"/>
              </a:cxn>
              <a:cxn ang="0">
                <a:pos x="connsiteX5193" y="connsiteY5193"/>
              </a:cxn>
              <a:cxn ang="0">
                <a:pos x="connsiteX5194" y="connsiteY5194"/>
              </a:cxn>
              <a:cxn ang="0">
                <a:pos x="connsiteX5195" y="connsiteY5195"/>
              </a:cxn>
              <a:cxn ang="0">
                <a:pos x="connsiteX5196" y="connsiteY5196"/>
              </a:cxn>
              <a:cxn ang="0">
                <a:pos x="connsiteX5197" y="connsiteY5197"/>
              </a:cxn>
              <a:cxn ang="0">
                <a:pos x="connsiteX5198" y="connsiteY5198"/>
              </a:cxn>
              <a:cxn ang="0">
                <a:pos x="connsiteX5199" y="connsiteY5199"/>
              </a:cxn>
              <a:cxn ang="0">
                <a:pos x="connsiteX5200" y="connsiteY5200"/>
              </a:cxn>
              <a:cxn ang="0">
                <a:pos x="connsiteX5201" y="connsiteY5201"/>
              </a:cxn>
              <a:cxn ang="0">
                <a:pos x="connsiteX5202" y="connsiteY5202"/>
              </a:cxn>
              <a:cxn ang="0">
                <a:pos x="connsiteX5203" y="connsiteY5203"/>
              </a:cxn>
              <a:cxn ang="0">
                <a:pos x="connsiteX5204" y="connsiteY5204"/>
              </a:cxn>
              <a:cxn ang="0">
                <a:pos x="connsiteX5205" y="connsiteY5205"/>
              </a:cxn>
              <a:cxn ang="0">
                <a:pos x="connsiteX5206" y="connsiteY5206"/>
              </a:cxn>
              <a:cxn ang="0">
                <a:pos x="connsiteX5207" y="connsiteY5207"/>
              </a:cxn>
              <a:cxn ang="0">
                <a:pos x="connsiteX5208" y="connsiteY5208"/>
              </a:cxn>
              <a:cxn ang="0">
                <a:pos x="connsiteX5209" y="connsiteY5209"/>
              </a:cxn>
              <a:cxn ang="0">
                <a:pos x="connsiteX5210" y="connsiteY5210"/>
              </a:cxn>
              <a:cxn ang="0">
                <a:pos x="connsiteX5211" y="connsiteY5211"/>
              </a:cxn>
              <a:cxn ang="0">
                <a:pos x="connsiteX5212" y="connsiteY5212"/>
              </a:cxn>
              <a:cxn ang="0">
                <a:pos x="connsiteX5213" y="connsiteY5213"/>
              </a:cxn>
              <a:cxn ang="0">
                <a:pos x="connsiteX5214" y="connsiteY5214"/>
              </a:cxn>
              <a:cxn ang="0">
                <a:pos x="connsiteX5215" y="connsiteY5215"/>
              </a:cxn>
              <a:cxn ang="0">
                <a:pos x="connsiteX5216" y="connsiteY5216"/>
              </a:cxn>
              <a:cxn ang="0">
                <a:pos x="connsiteX5217" y="connsiteY5217"/>
              </a:cxn>
              <a:cxn ang="0">
                <a:pos x="connsiteX5218" y="connsiteY5218"/>
              </a:cxn>
              <a:cxn ang="0">
                <a:pos x="connsiteX5219" y="connsiteY5219"/>
              </a:cxn>
              <a:cxn ang="0">
                <a:pos x="connsiteX5220" y="connsiteY5220"/>
              </a:cxn>
              <a:cxn ang="0">
                <a:pos x="connsiteX5221" y="connsiteY5221"/>
              </a:cxn>
              <a:cxn ang="0">
                <a:pos x="connsiteX5222" y="connsiteY5222"/>
              </a:cxn>
              <a:cxn ang="0">
                <a:pos x="connsiteX5223" y="connsiteY5223"/>
              </a:cxn>
              <a:cxn ang="0">
                <a:pos x="connsiteX5224" y="connsiteY5224"/>
              </a:cxn>
              <a:cxn ang="0">
                <a:pos x="connsiteX5225" y="connsiteY5225"/>
              </a:cxn>
              <a:cxn ang="0">
                <a:pos x="connsiteX5226" y="connsiteY5226"/>
              </a:cxn>
              <a:cxn ang="0">
                <a:pos x="connsiteX5227" y="connsiteY5227"/>
              </a:cxn>
              <a:cxn ang="0">
                <a:pos x="connsiteX5228" y="connsiteY5228"/>
              </a:cxn>
              <a:cxn ang="0">
                <a:pos x="connsiteX5229" y="connsiteY5229"/>
              </a:cxn>
              <a:cxn ang="0">
                <a:pos x="connsiteX5230" y="connsiteY5230"/>
              </a:cxn>
              <a:cxn ang="0">
                <a:pos x="connsiteX5231" y="connsiteY5231"/>
              </a:cxn>
              <a:cxn ang="0">
                <a:pos x="connsiteX5232" y="connsiteY5232"/>
              </a:cxn>
              <a:cxn ang="0">
                <a:pos x="connsiteX5233" y="connsiteY5233"/>
              </a:cxn>
              <a:cxn ang="0">
                <a:pos x="connsiteX5234" y="connsiteY5234"/>
              </a:cxn>
              <a:cxn ang="0">
                <a:pos x="connsiteX5235" y="connsiteY5235"/>
              </a:cxn>
              <a:cxn ang="0">
                <a:pos x="connsiteX5236" y="connsiteY5236"/>
              </a:cxn>
              <a:cxn ang="0">
                <a:pos x="connsiteX5237" y="connsiteY5237"/>
              </a:cxn>
              <a:cxn ang="0">
                <a:pos x="connsiteX5238" y="connsiteY5238"/>
              </a:cxn>
              <a:cxn ang="0">
                <a:pos x="connsiteX5239" y="connsiteY5239"/>
              </a:cxn>
              <a:cxn ang="0">
                <a:pos x="connsiteX5240" y="connsiteY5240"/>
              </a:cxn>
              <a:cxn ang="0">
                <a:pos x="connsiteX5241" y="connsiteY5241"/>
              </a:cxn>
              <a:cxn ang="0">
                <a:pos x="connsiteX5242" y="connsiteY5242"/>
              </a:cxn>
              <a:cxn ang="0">
                <a:pos x="connsiteX5243" y="connsiteY5243"/>
              </a:cxn>
              <a:cxn ang="0">
                <a:pos x="connsiteX5244" y="connsiteY5244"/>
              </a:cxn>
              <a:cxn ang="0">
                <a:pos x="connsiteX5245" y="connsiteY5245"/>
              </a:cxn>
              <a:cxn ang="0">
                <a:pos x="connsiteX5246" y="connsiteY5246"/>
              </a:cxn>
              <a:cxn ang="0">
                <a:pos x="connsiteX5247" y="connsiteY5247"/>
              </a:cxn>
              <a:cxn ang="0">
                <a:pos x="connsiteX5248" y="connsiteY5248"/>
              </a:cxn>
              <a:cxn ang="0">
                <a:pos x="connsiteX5249" y="connsiteY5249"/>
              </a:cxn>
              <a:cxn ang="0">
                <a:pos x="connsiteX5250" y="connsiteY5250"/>
              </a:cxn>
              <a:cxn ang="0">
                <a:pos x="connsiteX5251" y="connsiteY5251"/>
              </a:cxn>
              <a:cxn ang="0">
                <a:pos x="connsiteX5252" y="connsiteY5252"/>
              </a:cxn>
              <a:cxn ang="0">
                <a:pos x="connsiteX5253" y="connsiteY5253"/>
              </a:cxn>
              <a:cxn ang="0">
                <a:pos x="connsiteX5254" y="connsiteY5254"/>
              </a:cxn>
              <a:cxn ang="0">
                <a:pos x="connsiteX5255" y="connsiteY5255"/>
              </a:cxn>
              <a:cxn ang="0">
                <a:pos x="connsiteX5256" y="connsiteY5256"/>
              </a:cxn>
              <a:cxn ang="0">
                <a:pos x="connsiteX5257" y="connsiteY5257"/>
              </a:cxn>
              <a:cxn ang="0">
                <a:pos x="connsiteX5258" y="connsiteY5258"/>
              </a:cxn>
              <a:cxn ang="0">
                <a:pos x="connsiteX5259" y="connsiteY5259"/>
              </a:cxn>
              <a:cxn ang="0">
                <a:pos x="connsiteX5260" y="connsiteY5260"/>
              </a:cxn>
              <a:cxn ang="0">
                <a:pos x="connsiteX5261" y="connsiteY5261"/>
              </a:cxn>
              <a:cxn ang="0">
                <a:pos x="connsiteX5262" y="connsiteY5262"/>
              </a:cxn>
              <a:cxn ang="0">
                <a:pos x="connsiteX5263" y="connsiteY5263"/>
              </a:cxn>
              <a:cxn ang="0">
                <a:pos x="connsiteX5264" y="connsiteY5264"/>
              </a:cxn>
              <a:cxn ang="0">
                <a:pos x="connsiteX5265" y="connsiteY5265"/>
              </a:cxn>
              <a:cxn ang="0">
                <a:pos x="connsiteX5266" y="connsiteY5266"/>
              </a:cxn>
              <a:cxn ang="0">
                <a:pos x="connsiteX5267" y="connsiteY5267"/>
              </a:cxn>
              <a:cxn ang="0">
                <a:pos x="connsiteX5268" y="connsiteY5268"/>
              </a:cxn>
              <a:cxn ang="0">
                <a:pos x="connsiteX5269" y="connsiteY5269"/>
              </a:cxn>
              <a:cxn ang="0">
                <a:pos x="connsiteX5270" y="connsiteY5270"/>
              </a:cxn>
              <a:cxn ang="0">
                <a:pos x="connsiteX5271" y="connsiteY5271"/>
              </a:cxn>
              <a:cxn ang="0">
                <a:pos x="connsiteX5272" y="connsiteY5272"/>
              </a:cxn>
              <a:cxn ang="0">
                <a:pos x="connsiteX5273" y="connsiteY5273"/>
              </a:cxn>
              <a:cxn ang="0">
                <a:pos x="connsiteX5274" y="connsiteY5274"/>
              </a:cxn>
              <a:cxn ang="0">
                <a:pos x="connsiteX5275" y="connsiteY5275"/>
              </a:cxn>
              <a:cxn ang="0">
                <a:pos x="connsiteX5276" y="connsiteY5276"/>
              </a:cxn>
              <a:cxn ang="0">
                <a:pos x="connsiteX5277" y="connsiteY5277"/>
              </a:cxn>
              <a:cxn ang="0">
                <a:pos x="connsiteX5278" y="connsiteY5278"/>
              </a:cxn>
              <a:cxn ang="0">
                <a:pos x="connsiteX5279" y="connsiteY5279"/>
              </a:cxn>
              <a:cxn ang="0">
                <a:pos x="connsiteX5280" y="connsiteY5280"/>
              </a:cxn>
              <a:cxn ang="0">
                <a:pos x="connsiteX5281" y="connsiteY5281"/>
              </a:cxn>
              <a:cxn ang="0">
                <a:pos x="connsiteX5282" y="connsiteY5282"/>
              </a:cxn>
              <a:cxn ang="0">
                <a:pos x="connsiteX5283" y="connsiteY5283"/>
              </a:cxn>
              <a:cxn ang="0">
                <a:pos x="connsiteX5284" y="connsiteY5284"/>
              </a:cxn>
              <a:cxn ang="0">
                <a:pos x="connsiteX5285" y="connsiteY5285"/>
              </a:cxn>
              <a:cxn ang="0">
                <a:pos x="connsiteX5286" y="connsiteY5286"/>
              </a:cxn>
              <a:cxn ang="0">
                <a:pos x="connsiteX5287" y="connsiteY5287"/>
              </a:cxn>
              <a:cxn ang="0">
                <a:pos x="connsiteX5288" y="connsiteY5288"/>
              </a:cxn>
              <a:cxn ang="0">
                <a:pos x="connsiteX5289" y="connsiteY5289"/>
              </a:cxn>
              <a:cxn ang="0">
                <a:pos x="connsiteX5290" y="connsiteY5290"/>
              </a:cxn>
              <a:cxn ang="0">
                <a:pos x="connsiteX5291" y="connsiteY5291"/>
              </a:cxn>
              <a:cxn ang="0">
                <a:pos x="connsiteX5292" y="connsiteY5292"/>
              </a:cxn>
              <a:cxn ang="0">
                <a:pos x="connsiteX5293" y="connsiteY5293"/>
              </a:cxn>
              <a:cxn ang="0">
                <a:pos x="connsiteX5294" y="connsiteY5294"/>
              </a:cxn>
              <a:cxn ang="0">
                <a:pos x="connsiteX5295" y="connsiteY5295"/>
              </a:cxn>
              <a:cxn ang="0">
                <a:pos x="connsiteX5296" y="connsiteY5296"/>
              </a:cxn>
              <a:cxn ang="0">
                <a:pos x="connsiteX5297" y="connsiteY5297"/>
              </a:cxn>
              <a:cxn ang="0">
                <a:pos x="connsiteX5298" y="connsiteY5298"/>
              </a:cxn>
              <a:cxn ang="0">
                <a:pos x="connsiteX5299" y="connsiteY5299"/>
              </a:cxn>
              <a:cxn ang="0">
                <a:pos x="connsiteX5300" y="connsiteY5300"/>
              </a:cxn>
              <a:cxn ang="0">
                <a:pos x="connsiteX5301" y="connsiteY5301"/>
              </a:cxn>
              <a:cxn ang="0">
                <a:pos x="connsiteX5302" y="connsiteY5302"/>
              </a:cxn>
              <a:cxn ang="0">
                <a:pos x="connsiteX5303" y="connsiteY5303"/>
              </a:cxn>
              <a:cxn ang="0">
                <a:pos x="connsiteX5304" y="connsiteY5304"/>
              </a:cxn>
              <a:cxn ang="0">
                <a:pos x="connsiteX5305" y="connsiteY5305"/>
              </a:cxn>
              <a:cxn ang="0">
                <a:pos x="connsiteX5306" y="connsiteY5306"/>
              </a:cxn>
              <a:cxn ang="0">
                <a:pos x="connsiteX5307" y="connsiteY5307"/>
              </a:cxn>
              <a:cxn ang="0">
                <a:pos x="connsiteX5308" y="connsiteY5308"/>
              </a:cxn>
              <a:cxn ang="0">
                <a:pos x="connsiteX5309" y="connsiteY5309"/>
              </a:cxn>
              <a:cxn ang="0">
                <a:pos x="connsiteX5310" y="connsiteY5310"/>
              </a:cxn>
              <a:cxn ang="0">
                <a:pos x="connsiteX5311" y="connsiteY5311"/>
              </a:cxn>
              <a:cxn ang="0">
                <a:pos x="connsiteX5312" y="connsiteY5312"/>
              </a:cxn>
              <a:cxn ang="0">
                <a:pos x="connsiteX5313" y="connsiteY5313"/>
              </a:cxn>
              <a:cxn ang="0">
                <a:pos x="connsiteX5314" y="connsiteY5314"/>
              </a:cxn>
              <a:cxn ang="0">
                <a:pos x="connsiteX5315" y="connsiteY5315"/>
              </a:cxn>
              <a:cxn ang="0">
                <a:pos x="connsiteX5316" y="connsiteY5316"/>
              </a:cxn>
              <a:cxn ang="0">
                <a:pos x="connsiteX5317" y="connsiteY5317"/>
              </a:cxn>
              <a:cxn ang="0">
                <a:pos x="connsiteX5318" y="connsiteY5318"/>
              </a:cxn>
              <a:cxn ang="0">
                <a:pos x="connsiteX5319" y="connsiteY5319"/>
              </a:cxn>
              <a:cxn ang="0">
                <a:pos x="connsiteX5320" y="connsiteY5320"/>
              </a:cxn>
              <a:cxn ang="0">
                <a:pos x="connsiteX5321" y="connsiteY5321"/>
              </a:cxn>
              <a:cxn ang="0">
                <a:pos x="connsiteX5322" y="connsiteY5322"/>
              </a:cxn>
              <a:cxn ang="0">
                <a:pos x="connsiteX5323" y="connsiteY5323"/>
              </a:cxn>
              <a:cxn ang="0">
                <a:pos x="connsiteX5324" y="connsiteY5324"/>
              </a:cxn>
              <a:cxn ang="0">
                <a:pos x="connsiteX5325" y="connsiteY5325"/>
              </a:cxn>
              <a:cxn ang="0">
                <a:pos x="connsiteX5326" y="connsiteY5326"/>
              </a:cxn>
              <a:cxn ang="0">
                <a:pos x="connsiteX5327" y="connsiteY5327"/>
              </a:cxn>
              <a:cxn ang="0">
                <a:pos x="connsiteX5328" y="connsiteY5328"/>
              </a:cxn>
              <a:cxn ang="0">
                <a:pos x="connsiteX5329" y="connsiteY5329"/>
              </a:cxn>
              <a:cxn ang="0">
                <a:pos x="connsiteX5330" y="connsiteY5330"/>
              </a:cxn>
              <a:cxn ang="0">
                <a:pos x="connsiteX5331" y="connsiteY5331"/>
              </a:cxn>
              <a:cxn ang="0">
                <a:pos x="connsiteX5332" y="connsiteY5332"/>
              </a:cxn>
              <a:cxn ang="0">
                <a:pos x="connsiteX5333" y="connsiteY5333"/>
              </a:cxn>
              <a:cxn ang="0">
                <a:pos x="connsiteX5334" y="connsiteY5334"/>
              </a:cxn>
              <a:cxn ang="0">
                <a:pos x="connsiteX5335" y="connsiteY5335"/>
              </a:cxn>
              <a:cxn ang="0">
                <a:pos x="connsiteX5336" y="connsiteY5336"/>
              </a:cxn>
              <a:cxn ang="0">
                <a:pos x="connsiteX5337" y="connsiteY5337"/>
              </a:cxn>
              <a:cxn ang="0">
                <a:pos x="connsiteX5338" y="connsiteY5338"/>
              </a:cxn>
              <a:cxn ang="0">
                <a:pos x="connsiteX5339" y="connsiteY5339"/>
              </a:cxn>
              <a:cxn ang="0">
                <a:pos x="connsiteX5340" y="connsiteY5340"/>
              </a:cxn>
              <a:cxn ang="0">
                <a:pos x="connsiteX5341" y="connsiteY5341"/>
              </a:cxn>
              <a:cxn ang="0">
                <a:pos x="connsiteX5342" y="connsiteY5342"/>
              </a:cxn>
              <a:cxn ang="0">
                <a:pos x="connsiteX5343" y="connsiteY5343"/>
              </a:cxn>
              <a:cxn ang="0">
                <a:pos x="connsiteX5344" y="connsiteY5344"/>
              </a:cxn>
              <a:cxn ang="0">
                <a:pos x="connsiteX5345" y="connsiteY5345"/>
              </a:cxn>
              <a:cxn ang="0">
                <a:pos x="connsiteX5346" y="connsiteY5346"/>
              </a:cxn>
              <a:cxn ang="0">
                <a:pos x="connsiteX5347" y="connsiteY5347"/>
              </a:cxn>
              <a:cxn ang="0">
                <a:pos x="connsiteX5348" y="connsiteY5348"/>
              </a:cxn>
              <a:cxn ang="0">
                <a:pos x="connsiteX5349" y="connsiteY5349"/>
              </a:cxn>
              <a:cxn ang="0">
                <a:pos x="connsiteX5350" y="connsiteY5350"/>
              </a:cxn>
              <a:cxn ang="0">
                <a:pos x="connsiteX5351" y="connsiteY5351"/>
              </a:cxn>
              <a:cxn ang="0">
                <a:pos x="connsiteX5352" y="connsiteY5352"/>
              </a:cxn>
              <a:cxn ang="0">
                <a:pos x="connsiteX5353" y="connsiteY5353"/>
              </a:cxn>
              <a:cxn ang="0">
                <a:pos x="connsiteX5354" y="connsiteY5354"/>
              </a:cxn>
              <a:cxn ang="0">
                <a:pos x="connsiteX5355" y="connsiteY5355"/>
              </a:cxn>
              <a:cxn ang="0">
                <a:pos x="connsiteX5356" y="connsiteY5356"/>
              </a:cxn>
              <a:cxn ang="0">
                <a:pos x="connsiteX5357" y="connsiteY5357"/>
              </a:cxn>
              <a:cxn ang="0">
                <a:pos x="connsiteX5358" y="connsiteY5358"/>
              </a:cxn>
              <a:cxn ang="0">
                <a:pos x="connsiteX5359" y="connsiteY5359"/>
              </a:cxn>
              <a:cxn ang="0">
                <a:pos x="connsiteX5360" y="connsiteY5360"/>
              </a:cxn>
              <a:cxn ang="0">
                <a:pos x="connsiteX5361" y="connsiteY5361"/>
              </a:cxn>
              <a:cxn ang="0">
                <a:pos x="connsiteX5362" y="connsiteY5362"/>
              </a:cxn>
              <a:cxn ang="0">
                <a:pos x="connsiteX5363" y="connsiteY5363"/>
              </a:cxn>
              <a:cxn ang="0">
                <a:pos x="connsiteX5364" y="connsiteY5364"/>
              </a:cxn>
              <a:cxn ang="0">
                <a:pos x="connsiteX5365" y="connsiteY5365"/>
              </a:cxn>
              <a:cxn ang="0">
                <a:pos x="connsiteX5366" y="connsiteY5366"/>
              </a:cxn>
              <a:cxn ang="0">
                <a:pos x="connsiteX5367" y="connsiteY5367"/>
              </a:cxn>
              <a:cxn ang="0">
                <a:pos x="connsiteX5368" y="connsiteY5368"/>
              </a:cxn>
              <a:cxn ang="0">
                <a:pos x="connsiteX5369" y="connsiteY5369"/>
              </a:cxn>
              <a:cxn ang="0">
                <a:pos x="connsiteX5370" y="connsiteY5370"/>
              </a:cxn>
              <a:cxn ang="0">
                <a:pos x="connsiteX5371" y="connsiteY5371"/>
              </a:cxn>
              <a:cxn ang="0">
                <a:pos x="connsiteX5372" y="connsiteY5372"/>
              </a:cxn>
              <a:cxn ang="0">
                <a:pos x="connsiteX5373" y="connsiteY5373"/>
              </a:cxn>
              <a:cxn ang="0">
                <a:pos x="connsiteX5374" y="connsiteY5374"/>
              </a:cxn>
              <a:cxn ang="0">
                <a:pos x="connsiteX5375" y="connsiteY5375"/>
              </a:cxn>
              <a:cxn ang="0">
                <a:pos x="connsiteX5376" y="connsiteY5376"/>
              </a:cxn>
              <a:cxn ang="0">
                <a:pos x="connsiteX5377" y="connsiteY5377"/>
              </a:cxn>
              <a:cxn ang="0">
                <a:pos x="connsiteX5378" y="connsiteY5378"/>
              </a:cxn>
              <a:cxn ang="0">
                <a:pos x="connsiteX5379" y="connsiteY5379"/>
              </a:cxn>
              <a:cxn ang="0">
                <a:pos x="connsiteX5380" y="connsiteY5380"/>
              </a:cxn>
              <a:cxn ang="0">
                <a:pos x="connsiteX5381" y="connsiteY5381"/>
              </a:cxn>
              <a:cxn ang="0">
                <a:pos x="connsiteX5382" y="connsiteY5382"/>
              </a:cxn>
              <a:cxn ang="0">
                <a:pos x="connsiteX5383" y="connsiteY5383"/>
              </a:cxn>
              <a:cxn ang="0">
                <a:pos x="connsiteX5384" y="connsiteY5384"/>
              </a:cxn>
              <a:cxn ang="0">
                <a:pos x="connsiteX5385" y="connsiteY5385"/>
              </a:cxn>
              <a:cxn ang="0">
                <a:pos x="connsiteX5386" y="connsiteY5386"/>
              </a:cxn>
              <a:cxn ang="0">
                <a:pos x="connsiteX5387" y="connsiteY5387"/>
              </a:cxn>
              <a:cxn ang="0">
                <a:pos x="connsiteX5388" y="connsiteY5388"/>
              </a:cxn>
              <a:cxn ang="0">
                <a:pos x="connsiteX5389" y="connsiteY5389"/>
              </a:cxn>
              <a:cxn ang="0">
                <a:pos x="connsiteX5390" y="connsiteY5390"/>
              </a:cxn>
              <a:cxn ang="0">
                <a:pos x="connsiteX5391" y="connsiteY5391"/>
              </a:cxn>
              <a:cxn ang="0">
                <a:pos x="connsiteX5392" y="connsiteY5392"/>
              </a:cxn>
              <a:cxn ang="0">
                <a:pos x="connsiteX5393" y="connsiteY5393"/>
              </a:cxn>
              <a:cxn ang="0">
                <a:pos x="connsiteX5394" y="connsiteY5394"/>
              </a:cxn>
              <a:cxn ang="0">
                <a:pos x="connsiteX5395" y="connsiteY5395"/>
              </a:cxn>
              <a:cxn ang="0">
                <a:pos x="connsiteX5396" y="connsiteY5396"/>
              </a:cxn>
              <a:cxn ang="0">
                <a:pos x="connsiteX5397" y="connsiteY5397"/>
              </a:cxn>
              <a:cxn ang="0">
                <a:pos x="connsiteX5398" y="connsiteY5398"/>
              </a:cxn>
              <a:cxn ang="0">
                <a:pos x="connsiteX5399" y="connsiteY5399"/>
              </a:cxn>
              <a:cxn ang="0">
                <a:pos x="connsiteX5400" y="connsiteY5400"/>
              </a:cxn>
              <a:cxn ang="0">
                <a:pos x="connsiteX5401" y="connsiteY5401"/>
              </a:cxn>
              <a:cxn ang="0">
                <a:pos x="connsiteX5402" y="connsiteY5402"/>
              </a:cxn>
              <a:cxn ang="0">
                <a:pos x="connsiteX5403" y="connsiteY5403"/>
              </a:cxn>
              <a:cxn ang="0">
                <a:pos x="connsiteX5404" y="connsiteY5404"/>
              </a:cxn>
              <a:cxn ang="0">
                <a:pos x="connsiteX5405" y="connsiteY5405"/>
              </a:cxn>
              <a:cxn ang="0">
                <a:pos x="connsiteX5406" y="connsiteY5406"/>
              </a:cxn>
              <a:cxn ang="0">
                <a:pos x="connsiteX5407" y="connsiteY5407"/>
              </a:cxn>
              <a:cxn ang="0">
                <a:pos x="connsiteX5408" y="connsiteY5408"/>
              </a:cxn>
              <a:cxn ang="0">
                <a:pos x="connsiteX5409" y="connsiteY5409"/>
              </a:cxn>
              <a:cxn ang="0">
                <a:pos x="connsiteX5410" y="connsiteY5410"/>
              </a:cxn>
              <a:cxn ang="0">
                <a:pos x="connsiteX5411" y="connsiteY5411"/>
              </a:cxn>
              <a:cxn ang="0">
                <a:pos x="connsiteX5412" y="connsiteY5412"/>
              </a:cxn>
              <a:cxn ang="0">
                <a:pos x="connsiteX5413" y="connsiteY5413"/>
              </a:cxn>
              <a:cxn ang="0">
                <a:pos x="connsiteX5414" y="connsiteY5414"/>
              </a:cxn>
              <a:cxn ang="0">
                <a:pos x="connsiteX5415" y="connsiteY5415"/>
              </a:cxn>
              <a:cxn ang="0">
                <a:pos x="connsiteX5416" y="connsiteY5416"/>
              </a:cxn>
              <a:cxn ang="0">
                <a:pos x="connsiteX5417" y="connsiteY5417"/>
              </a:cxn>
              <a:cxn ang="0">
                <a:pos x="connsiteX5418" y="connsiteY5418"/>
              </a:cxn>
              <a:cxn ang="0">
                <a:pos x="connsiteX5419" y="connsiteY5419"/>
              </a:cxn>
              <a:cxn ang="0">
                <a:pos x="connsiteX5420" y="connsiteY5420"/>
              </a:cxn>
              <a:cxn ang="0">
                <a:pos x="connsiteX5421" y="connsiteY5421"/>
              </a:cxn>
              <a:cxn ang="0">
                <a:pos x="connsiteX5422" y="connsiteY5422"/>
              </a:cxn>
              <a:cxn ang="0">
                <a:pos x="connsiteX5423" y="connsiteY5423"/>
              </a:cxn>
              <a:cxn ang="0">
                <a:pos x="connsiteX5424" y="connsiteY5424"/>
              </a:cxn>
              <a:cxn ang="0">
                <a:pos x="connsiteX5425" y="connsiteY5425"/>
              </a:cxn>
              <a:cxn ang="0">
                <a:pos x="connsiteX5426" y="connsiteY5426"/>
              </a:cxn>
              <a:cxn ang="0">
                <a:pos x="connsiteX5427" y="connsiteY5427"/>
              </a:cxn>
              <a:cxn ang="0">
                <a:pos x="connsiteX5428" y="connsiteY5428"/>
              </a:cxn>
              <a:cxn ang="0">
                <a:pos x="connsiteX5429" y="connsiteY5429"/>
              </a:cxn>
              <a:cxn ang="0">
                <a:pos x="connsiteX5430" y="connsiteY5430"/>
              </a:cxn>
              <a:cxn ang="0">
                <a:pos x="connsiteX5431" y="connsiteY5431"/>
              </a:cxn>
              <a:cxn ang="0">
                <a:pos x="connsiteX5432" y="connsiteY5432"/>
              </a:cxn>
              <a:cxn ang="0">
                <a:pos x="connsiteX5433" y="connsiteY5433"/>
              </a:cxn>
              <a:cxn ang="0">
                <a:pos x="connsiteX5434" y="connsiteY5434"/>
              </a:cxn>
              <a:cxn ang="0">
                <a:pos x="connsiteX5435" y="connsiteY5435"/>
              </a:cxn>
              <a:cxn ang="0">
                <a:pos x="connsiteX5436" y="connsiteY5436"/>
              </a:cxn>
              <a:cxn ang="0">
                <a:pos x="connsiteX5437" y="connsiteY5437"/>
              </a:cxn>
              <a:cxn ang="0">
                <a:pos x="connsiteX5438" y="connsiteY5438"/>
              </a:cxn>
              <a:cxn ang="0">
                <a:pos x="connsiteX5439" y="connsiteY5439"/>
              </a:cxn>
              <a:cxn ang="0">
                <a:pos x="connsiteX5440" y="connsiteY5440"/>
              </a:cxn>
              <a:cxn ang="0">
                <a:pos x="connsiteX5441" y="connsiteY5441"/>
              </a:cxn>
              <a:cxn ang="0">
                <a:pos x="connsiteX5442" y="connsiteY5442"/>
              </a:cxn>
              <a:cxn ang="0">
                <a:pos x="connsiteX5443" y="connsiteY5443"/>
              </a:cxn>
              <a:cxn ang="0">
                <a:pos x="connsiteX5444" y="connsiteY5444"/>
              </a:cxn>
              <a:cxn ang="0">
                <a:pos x="connsiteX5445" y="connsiteY5445"/>
              </a:cxn>
              <a:cxn ang="0">
                <a:pos x="connsiteX5446" y="connsiteY5446"/>
              </a:cxn>
              <a:cxn ang="0">
                <a:pos x="connsiteX5447" y="connsiteY5447"/>
              </a:cxn>
              <a:cxn ang="0">
                <a:pos x="connsiteX5448" y="connsiteY5448"/>
              </a:cxn>
              <a:cxn ang="0">
                <a:pos x="connsiteX5449" y="connsiteY5449"/>
              </a:cxn>
              <a:cxn ang="0">
                <a:pos x="connsiteX5450" y="connsiteY5450"/>
              </a:cxn>
              <a:cxn ang="0">
                <a:pos x="connsiteX5451" y="connsiteY5451"/>
              </a:cxn>
              <a:cxn ang="0">
                <a:pos x="connsiteX5452" y="connsiteY5452"/>
              </a:cxn>
              <a:cxn ang="0">
                <a:pos x="connsiteX5453" y="connsiteY5453"/>
              </a:cxn>
              <a:cxn ang="0">
                <a:pos x="connsiteX5454" y="connsiteY5454"/>
              </a:cxn>
              <a:cxn ang="0">
                <a:pos x="connsiteX5455" y="connsiteY5455"/>
              </a:cxn>
              <a:cxn ang="0">
                <a:pos x="connsiteX5456" y="connsiteY5456"/>
              </a:cxn>
              <a:cxn ang="0">
                <a:pos x="connsiteX5457" y="connsiteY5457"/>
              </a:cxn>
              <a:cxn ang="0">
                <a:pos x="connsiteX5458" y="connsiteY5458"/>
              </a:cxn>
              <a:cxn ang="0">
                <a:pos x="connsiteX5459" y="connsiteY5459"/>
              </a:cxn>
              <a:cxn ang="0">
                <a:pos x="connsiteX5460" y="connsiteY5460"/>
              </a:cxn>
              <a:cxn ang="0">
                <a:pos x="connsiteX5461" y="connsiteY5461"/>
              </a:cxn>
              <a:cxn ang="0">
                <a:pos x="connsiteX5462" y="connsiteY5462"/>
              </a:cxn>
              <a:cxn ang="0">
                <a:pos x="connsiteX5463" y="connsiteY5463"/>
              </a:cxn>
              <a:cxn ang="0">
                <a:pos x="connsiteX5464" y="connsiteY5464"/>
              </a:cxn>
              <a:cxn ang="0">
                <a:pos x="connsiteX5465" y="connsiteY5465"/>
              </a:cxn>
              <a:cxn ang="0">
                <a:pos x="connsiteX5466" y="connsiteY5466"/>
              </a:cxn>
              <a:cxn ang="0">
                <a:pos x="connsiteX5467" y="connsiteY5467"/>
              </a:cxn>
              <a:cxn ang="0">
                <a:pos x="connsiteX5468" y="connsiteY5468"/>
              </a:cxn>
              <a:cxn ang="0">
                <a:pos x="connsiteX5469" y="connsiteY5469"/>
              </a:cxn>
              <a:cxn ang="0">
                <a:pos x="connsiteX5470" y="connsiteY5470"/>
              </a:cxn>
              <a:cxn ang="0">
                <a:pos x="connsiteX5471" y="connsiteY5471"/>
              </a:cxn>
              <a:cxn ang="0">
                <a:pos x="connsiteX5472" y="connsiteY5472"/>
              </a:cxn>
              <a:cxn ang="0">
                <a:pos x="connsiteX5473" y="connsiteY5473"/>
              </a:cxn>
              <a:cxn ang="0">
                <a:pos x="connsiteX5474" y="connsiteY5474"/>
              </a:cxn>
              <a:cxn ang="0">
                <a:pos x="connsiteX5475" y="connsiteY5475"/>
              </a:cxn>
              <a:cxn ang="0">
                <a:pos x="connsiteX5476" y="connsiteY5476"/>
              </a:cxn>
              <a:cxn ang="0">
                <a:pos x="connsiteX5477" y="connsiteY5477"/>
              </a:cxn>
              <a:cxn ang="0">
                <a:pos x="connsiteX5478" y="connsiteY5478"/>
              </a:cxn>
              <a:cxn ang="0">
                <a:pos x="connsiteX5479" y="connsiteY5479"/>
              </a:cxn>
              <a:cxn ang="0">
                <a:pos x="connsiteX5480" y="connsiteY5480"/>
              </a:cxn>
              <a:cxn ang="0">
                <a:pos x="connsiteX5481" y="connsiteY5481"/>
              </a:cxn>
              <a:cxn ang="0">
                <a:pos x="connsiteX5482" y="connsiteY5482"/>
              </a:cxn>
              <a:cxn ang="0">
                <a:pos x="connsiteX5483" y="connsiteY5483"/>
              </a:cxn>
              <a:cxn ang="0">
                <a:pos x="connsiteX5484" y="connsiteY5484"/>
              </a:cxn>
              <a:cxn ang="0">
                <a:pos x="connsiteX5485" y="connsiteY5485"/>
              </a:cxn>
              <a:cxn ang="0">
                <a:pos x="connsiteX5486" y="connsiteY5486"/>
              </a:cxn>
              <a:cxn ang="0">
                <a:pos x="connsiteX5487" y="connsiteY5487"/>
              </a:cxn>
              <a:cxn ang="0">
                <a:pos x="connsiteX5488" y="connsiteY5488"/>
              </a:cxn>
              <a:cxn ang="0">
                <a:pos x="connsiteX5489" y="connsiteY5489"/>
              </a:cxn>
              <a:cxn ang="0">
                <a:pos x="connsiteX5490" y="connsiteY5490"/>
              </a:cxn>
              <a:cxn ang="0">
                <a:pos x="connsiteX5491" y="connsiteY5491"/>
              </a:cxn>
              <a:cxn ang="0">
                <a:pos x="connsiteX5492" y="connsiteY5492"/>
              </a:cxn>
              <a:cxn ang="0">
                <a:pos x="connsiteX5493" y="connsiteY5493"/>
              </a:cxn>
              <a:cxn ang="0">
                <a:pos x="connsiteX5494" y="connsiteY5494"/>
              </a:cxn>
              <a:cxn ang="0">
                <a:pos x="connsiteX5495" y="connsiteY5495"/>
              </a:cxn>
              <a:cxn ang="0">
                <a:pos x="connsiteX5496" y="connsiteY5496"/>
              </a:cxn>
              <a:cxn ang="0">
                <a:pos x="connsiteX5497" y="connsiteY5497"/>
              </a:cxn>
              <a:cxn ang="0">
                <a:pos x="connsiteX5498" y="connsiteY5498"/>
              </a:cxn>
              <a:cxn ang="0">
                <a:pos x="connsiteX5499" y="connsiteY5499"/>
              </a:cxn>
              <a:cxn ang="0">
                <a:pos x="connsiteX5500" y="connsiteY5500"/>
              </a:cxn>
              <a:cxn ang="0">
                <a:pos x="connsiteX5501" y="connsiteY5501"/>
              </a:cxn>
              <a:cxn ang="0">
                <a:pos x="connsiteX5502" y="connsiteY5502"/>
              </a:cxn>
              <a:cxn ang="0">
                <a:pos x="connsiteX5503" y="connsiteY5503"/>
              </a:cxn>
              <a:cxn ang="0">
                <a:pos x="connsiteX5504" y="connsiteY5504"/>
              </a:cxn>
              <a:cxn ang="0">
                <a:pos x="connsiteX5505" y="connsiteY5505"/>
              </a:cxn>
              <a:cxn ang="0">
                <a:pos x="connsiteX5506" y="connsiteY5506"/>
              </a:cxn>
              <a:cxn ang="0">
                <a:pos x="connsiteX5507" y="connsiteY5507"/>
              </a:cxn>
              <a:cxn ang="0">
                <a:pos x="connsiteX5508" y="connsiteY5508"/>
              </a:cxn>
              <a:cxn ang="0">
                <a:pos x="connsiteX5509" y="connsiteY5509"/>
              </a:cxn>
              <a:cxn ang="0">
                <a:pos x="connsiteX5510" y="connsiteY5510"/>
              </a:cxn>
              <a:cxn ang="0">
                <a:pos x="connsiteX5511" y="connsiteY5511"/>
              </a:cxn>
              <a:cxn ang="0">
                <a:pos x="connsiteX5512" y="connsiteY5512"/>
              </a:cxn>
              <a:cxn ang="0">
                <a:pos x="connsiteX5513" y="connsiteY5513"/>
              </a:cxn>
              <a:cxn ang="0">
                <a:pos x="connsiteX5514" y="connsiteY5514"/>
              </a:cxn>
              <a:cxn ang="0">
                <a:pos x="connsiteX5515" y="connsiteY5515"/>
              </a:cxn>
              <a:cxn ang="0">
                <a:pos x="connsiteX5516" y="connsiteY5516"/>
              </a:cxn>
              <a:cxn ang="0">
                <a:pos x="connsiteX5517" y="connsiteY5517"/>
              </a:cxn>
              <a:cxn ang="0">
                <a:pos x="connsiteX5518" y="connsiteY5518"/>
              </a:cxn>
              <a:cxn ang="0">
                <a:pos x="connsiteX5519" y="connsiteY5519"/>
              </a:cxn>
              <a:cxn ang="0">
                <a:pos x="connsiteX5520" y="connsiteY5520"/>
              </a:cxn>
              <a:cxn ang="0">
                <a:pos x="connsiteX5521" y="connsiteY5521"/>
              </a:cxn>
              <a:cxn ang="0">
                <a:pos x="connsiteX5522" y="connsiteY5522"/>
              </a:cxn>
              <a:cxn ang="0">
                <a:pos x="connsiteX5523" y="connsiteY5523"/>
              </a:cxn>
              <a:cxn ang="0">
                <a:pos x="connsiteX5524" y="connsiteY5524"/>
              </a:cxn>
              <a:cxn ang="0">
                <a:pos x="connsiteX5525" y="connsiteY5525"/>
              </a:cxn>
              <a:cxn ang="0">
                <a:pos x="connsiteX5526" y="connsiteY5526"/>
              </a:cxn>
              <a:cxn ang="0">
                <a:pos x="connsiteX5527" y="connsiteY5527"/>
              </a:cxn>
              <a:cxn ang="0">
                <a:pos x="connsiteX5528" y="connsiteY5528"/>
              </a:cxn>
              <a:cxn ang="0">
                <a:pos x="connsiteX5529" y="connsiteY5529"/>
              </a:cxn>
              <a:cxn ang="0">
                <a:pos x="connsiteX5530" y="connsiteY5530"/>
              </a:cxn>
              <a:cxn ang="0">
                <a:pos x="connsiteX5531" y="connsiteY5531"/>
              </a:cxn>
              <a:cxn ang="0">
                <a:pos x="connsiteX5532" y="connsiteY5532"/>
              </a:cxn>
              <a:cxn ang="0">
                <a:pos x="connsiteX5533" y="connsiteY5533"/>
              </a:cxn>
              <a:cxn ang="0">
                <a:pos x="connsiteX5534" y="connsiteY5534"/>
              </a:cxn>
              <a:cxn ang="0">
                <a:pos x="connsiteX5535" y="connsiteY5535"/>
              </a:cxn>
              <a:cxn ang="0">
                <a:pos x="connsiteX5536" y="connsiteY5536"/>
              </a:cxn>
              <a:cxn ang="0">
                <a:pos x="connsiteX5537" y="connsiteY5537"/>
              </a:cxn>
              <a:cxn ang="0">
                <a:pos x="connsiteX5538" y="connsiteY5538"/>
              </a:cxn>
              <a:cxn ang="0">
                <a:pos x="connsiteX5539" y="connsiteY5539"/>
              </a:cxn>
              <a:cxn ang="0">
                <a:pos x="connsiteX5540" y="connsiteY5540"/>
              </a:cxn>
              <a:cxn ang="0">
                <a:pos x="connsiteX5541" y="connsiteY5541"/>
              </a:cxn>
              <a:cxn ang="0">
                <a:pos x="connsiteX5542" y="connsiteY5542"/>
              </a:cxn>
              <a:cxn ang="0">
                <a:pos x="connsiteX5543" y="connsiteY5543"/>
              </a:cxn>
              <a:cxn ang="0">
                <a:pos x="connsiteX5544" y="connsiteY5544"/>
              </a:cxn>
              <a:cxn ang="0">
                <a:pos x="connsiteX5545" y="connsiteY5545"/>
              </a:cxn>
              <a:cxn ang="0">
                <a:pos x="connsiteX5546" y="connsiteY5546"/>
              </a:cxn>
              <a:cxn ang="0">
                <a:pos x="connsiteX5547" y="connsiteY5547"/>
              </a:cxn>
              <a:cxn ang="0">
                <a:pos x="connsiteX5548" y="connsiteY5548"/>
              </a:cxn>
              <a:cxn ang="0">
                <a:pos x="connsiteX5549" y="connsiteY5549"/>
              </a:cxn>
              <a:cxn ang="0">
                <a:pos x="connsiteX5550" y="connsiteY5550"/>
              </a:cxn>
              <a:cxn ang="0">
                <a:pos x="connsiteX5551" y="connsiteY5551"/>
              </a:cxn>
              <a:cxn ang="0">
                <a:pos x="connsiteX5552" y="connsiteY5552"/>
              </a:cxn>
              <a:cxn ang="0">
                <a:pos x="connsiteX5553" y="connsiteY5553"/>
              </a:cxn>
              <a:cxn ang="0">
                <a:pos x="connsiteX5554" y="connsiteY5554"/>
              </a:cxn>
              <a:cxn ang="0">
                <a:pos x="connsiteX5555" y="connsiteY5555"/>
              </a:cxn>
              <a:cxn ang="0">
                <a:pos x="connsiteX5556" y="connsiteY5556"/>
              </a:cxn>
              <a:cxn ang="0">
                <a:pos x="connsiteX5557" y="connsiteY5557"/>
              </a:cxn>
              <a:cxn ang="0">
                <a:pos x="connsiteX5558" y="connsiteY5558"/>
              </a:cxn>
              <a:cxn ang="0">
                <a:pos x="connsiteX5559" y="connsiteY5559"/>
              </a:cxn>
              <a:cxn ang="0">
                <a:pos x="connsiteX5560" y="connsiteY5560"/>
              </a:cxn>
              <a:cxn ang="0">
                <a:pos x="connsiteX5561" y="connsiteY5561"/>
              </a:cxn>
              <a:cxn ang="0">
                <a:pos x="connsiteX5562" y="connsiteY5562"/>
              </a:cxn>
              <a:cxn ang="0">
                <a:pos x="connsiteX5563" y="connsiteY5563"/>
              </a:cxn>
              <a:cxn ang="0">
                <a:pos x="connsiteX5564" y="connsiteY5564"/>
              </a:cxn>
              <a:cxn ang="0">
                <a:pos x="connsiteX5565" y="connsiteY5565"/>
              </a:cxn>
              <a:cxn ang="0">
                <a:pos x="connsiteX5566" y="connsiteY5566"/>
              </a:cxn>
              <a:cxn ang="0">
                <a:pos x="connsiteX5567" y="connsiteY5567"/>
              </a:cxn>
              <a:cxn ang="0">
                <a:pos x="connsiteX5568" y="connsiteY5568"/>
              </a:cxn>
              <a:cxn ang="0">
                <a:pos x="connsiteX5569" y="connsiteY5569"/>
              </a:cxn>
              <a:cxn ang="0">
                <a:pos x="connsiteX5570" y="connsiteY5570"/>
              </a:cxn>
              <a:cxn ang="0">
                <a:pos x="connsiteX5571" y="connsiteY5571"/>
              </a:cxn>
              <a:cxn ang="0">
                <a:pos x="connsiteX5572" y="connsiteY5572"/>
              </a:cxn>
              <a:cxn ang="0">
                <a:pos x="connsiteX5573" y="connsiteY5573"/>
              </a:cxn>
              <a:cxn ang="0">
                <a:pos x="connsiteX5574" y="connsiteY5574"/>
              </a:cxn>
              <a:cxn ang="0">
                <a:pos x="connsiteX5575" y="connsiteY5575"/>
              </a:cxn>
              <a:cxn ang="0">
                <a:pos x="connsiteX5576" y="connsiteY5576"/>
              </a:cxn>
              <a:cxn ang="0">
                <a:pos x="connsiteX5577" y="connsiteY5577"/>
              </a:cxn>
              <a:cxn ang="0">
                <a:pos x="connsiteX5578" y="connsiteY5578"/>
              </a:cxn>
              <a:cxn ang="0">
                <a:pos x="connsiteX5579" y="connsiteY5579"/>
              </a:cxn>
              <a:cxn ang="0">
                <a:pos x="connsiteX5580" y="connsiteY5580"/>
              </a:cxn>
              <a:cxn ang="0">
                <a:pos x="connsiteX5581" y="connsiteY5581"/>
              </a:cxn>
              <a:cxn ang="0">
                <a:pos x="connsiteX5582" y="connsiteY5582"/>
              </a:cxn>
              <a:cxn ang="0">
                <a:pos x="connsiteX5583" y="connsiteY5583"/>
              </a:cxn>
              <a:cxn ang="0">
                <a:pos x="connsiteX5584" y="connsiteY5584"/>
              </a:cxn>
              <a:cxn ang="0">
                <a:pos x="connsiteX5585" y="connsiteY5585"/>
              </a:cxn>
              <a:cxn ang="0">
                <a:pos x="connsiteX5586" y="connsiteY5586"/>
              </a:cxn>
              <a:cxn ang="0">
                <a:pos x="connsiteX5587" y="connsiteY5587"/>
              </a:cxn>
              <a:cxn ang="0">
                <a:pos x="connsiteX5588" y="connsiteY5588"/>
              </a:cxn>
              <a:cxn ang="0">
                <a:pos x="connsiteX5589" y="connsiteY5589"/>
              </a:cxn>
              <a:cxn ang="0">
                <a:pos x="connsiteX5590" y="connsiteY5590"/>
              </a:cxn>
              <a:cxn ang="0">
                <a:pos x="connsiteX5591" y="connsiteY5591"/>
              </a:cxn>
              <a:cxn ang="0">
                <a:pos x="connsiteX5592" y="connsiteY5592"/>
              </a:cxn>
              <a:cxn ang="0">
                <a:pos x="connsiteX5593" y="connsiteY5593"/>
              </a:cxn>
              <a:cxn ang="0">
                <a:pos x="connsiteX5594" y="connsiteY5594"/>
              </a:cxn>
              <a:cxn ang="0">
                <a:pos x="connsiteX5595" y="connsiteY5595"/>
              </a:cxn>
              <a:cxn ang="0">
                <a:pos x="connsiteX5596" y="connsiteY5596"/>
              </a:cxn>
              <a:cxn ang="0">
                <a:pos x="connsiteX5597" y="connsiteY5597"/>
              </a:cxn>
              <a:cxn ang="0">
                <a:pos x="connsiteX5598" y="connsiteY5598"/>
              </a:cxn>
              <a:cxn ang="0">
                <a:pos x="connsiteX5599" y="connsiteY5599"/>
              </a:cxn>
              <a:cxn ang="0">
                <a:pos x="connsiteX5600" y="connsiteY5600"/>
              </a:cxn>
              <a:cxn ang="0">
                <a:pos x="connsiteX5601" y="connsiteY5601"/>
              </a:cxn>
              <a:cxn ang="0">
                <a:pos x="connsiteX5602" y="connsiteY5602"/>
              </a:cxn>
              <a:cxn ang="0">
                <a:pos x="connsiteX5603" y="connsiteY5603"/>
              </a:cxn>
              <a:cxn ang="0">
                <a:pos x="connsiteX5604" y="connsiteY5604"/>
              </a:cxn>
              <a:cxn ang="0">
                <a:pos x="connsiteX5605" y="connsiteY5605"/>
              </a:cxn>
              <a:cxn ang="0">
                <a:pos x="connsiteX5606" y="connsiteY5606"/>
              </a:cxn>
              <a:cxn ang="0">
                <a:pos x="connsiteX5607" y="connsiteY5607"/>
              </a:cxn>
              <a:cxn ang="0">
                <a:pos x="connsiteX5608" y="connsiteY5608"/>
              </a:cxn>
              <a:cxn ang="0">
                <a:pos x="connsiteX5609" y="connsiteY5609"/>
              </a:cxn>
              <a:cxn ang="0">
                <a:pos x="connsiteX5610" y="connsiteY5610"/>
              </a:cxn>
              <a:cxn ang="0">
                <a:pos x="connsiteX5611" y="connsiteY5611"/>
              </a:cxn>
              <a:cxn ang="0">
                <a:pos x="connsiteX5612" y="connsiteY5612"/>
              </a:cxn>
              <a:cxn ang="0">
                <a:pos x="connsiteX5613" y="connsiteY5613"/>
              </a:cxn>
              <a:cxn ang="0">
                <a:pos x="connsiteX5614" y="connsiteY5614"/>
              </a:cxn>
              <a:cxn ang="0">
                <a:pos x="connsiteX5615" y="connsiteY5615"/>
              </a:cxn>
              <a:cxn ang="0">
                <a:pos x="connsiteX5616" y="connsiteY5616"/>
              </a:cxn>
              <a:cxn ang="0">
                <a:pos x="connsiteX5617" y="connsiteY5617"/>
              </a:cxn>
              <a:cxn ang="0">
                <a:pos x="connsiteX5618" y="connsiteY5618"/>
              </a:cxn>
              <a:cxn ang="0">
                <a:pos x="connsiteX5619" y="connsiteY5619"/>
              </a:cxn>
              <a:cxn ang="0">
                <a:pos x="connsiteX5620" y="connsiteY5620"/>
              </a:cxn>
              <a:cxn ang="0">
                <a:pos x="connsiteX5621" y="connsiteY5621"/>
              </a:cxn>
              <a:cxn ang="0">
                <a:pos x="connsiteX5622" y="connsiteY5622"/>
              </a:cxn>
              <a:cxn ang="0">
                <a:pos x="connsiteX5623" y="connsiteY5623"/>
              </a:cxn>
              <a:cxn ang="0">
                <a:pos x="connsiteX5624" y="connsiteY5624"/>
              </a:cxn>
              <a:cxn ang="0">
                <a:pos x="connsiteX5625" y="connsiteY5625"/>
              </a:cxn>
              <a:cxn ang="0">
                <a:pos x="connsiteX5626" y="connsiteY5626"/>
              </a:cxn>
              <a:cxn ang="0">
                <a:pos x="connsiteX5627" y="connsiteY5627"/>
              </a:cxn>
              <a:cxn ang="0">
                <a:pos x="connsiteX5628" y="connsiteY5628"/>
              </a:cxn>
              <a:cxn ang="0">
                <a:pos x="connsiteX5629" y="connsiteY5629"/>
              </a:cxn>
              <a:cxn ang="0">
                <a:pos x="connsiteX5630" y="connsiteY5630"/>
              </a:cxn>
              <a:cxn ang="0">
                <a:pos x="connsiteX5631" y="connsiteY5631"/>
              </a:cxn>
              <a:cxn ang="0">
                <a:pos x="connsiteX5632" y="connsiteY5632"/>
              </a:cxn>
              <a:cxn ang="0">
                <a:pos x="connsiteX5633" y="connsiteY5633"/>
              </a:cxn>
              <a:cxn ang="0">
                <a:pos x="connsiteX5634" y="connsiteY5634"/>
              </a:cxn>
              <a:cxn ang="0">
                <a:pos x="connsiteX5635" y="connsiteY5635"/>
              </a:cxn>
              <a:cxn ang="0">
                <a:pos x="connsiteX5636" y="connsiteY5636"/>
              </a:cxn>
              <a:cxn ang="0">
                <a:pos x="connsiteX5637" y="connsiteY5637"/>
              </a:cxn>
              <a:cxn ang="0">
                <a:pos x="connsiteX5638" y="connsiteY5638"/>
              </a:cxn>
              <a:cxn ang="0">
                <a:pos x="connsiteX5639" y="connsiteY5639"/>
              </a:cxn>
              <a:cxn ang="0">
                <a:pos x="connsiteX5640" y="connsiteY5640"/>
              </a:cxn>
              <a:cxn ang="0">
                <a:pos x="connsiteX5641" y="connsiteY5641"/>
              </a:cxn>
              <a:cxn ang="0">
                <a:pos x="connsiteX5642" y="connsiteY5642"/>
              </a:cxn>
              <a:cxn ang="0">
                <a:pos x="connsiteX5643" y="connsiteY5643"/>
              </a:cxn>
              <a:cxn ang="0">
                <a:pos x="connsiteX5644" y="connsiteY5644"/>
              </a:cxn>
              <a:cxn ang="0">
                <a:pos x="connsiteX5645" y="connsiteY5645"/>
              </a:cxn>
              <a:cxn ang="0">
                <a:pos x="connsiteX5646" y="connsiteY5646"/>
              </a:cxn>
              <a:cxn ang="0">
                <a:pos x="connsiteX5647" y="connsiteY5647"/>
              </a:cxn>
              <a:cxn ang="0">
                <a:pos x="connsiteX5648" y="connsiteY5648"/>
              </a:cxn>
              <a:cxn ang="0">
                <a:pos x="connsiteX5649" y="connsiteY5649"/>
              </a:cxn>
              <a:cxn ang="0">
                <a:pos x="connsiteX5650" y="connsiteY5650"/>
              </a:cxn>
              <a:cxn ang="0">
                <a:pos x="connsiteX5651" y="connsiteY5651"/>
              </a:cxn>
              <a:cxn ang="0">
                <a:pos x="connsiteX5652" y="connsiteY5652"/>
              </a:cxn>
              <a:cxn ang="0">
                <a:pos x="connsiteX5653" y="connsiteY5653"/>
              </a:cxn>
              <a:cxn ang="0">
                <a:pos x="connsiteX5654" y="connsiteY5654"/>
              </a:cxn>
              <a:cxn ang="0">
                <a:pos x="connsiteX5655" y="connsiteY5655"/>
              </a:cxn>
              <a:cxn ang="0">
                <a:pos x="connsiteX5656" y="connsiteY5656"/>
              </a:cxn>
              <a:cxn ang="0">
                <a:pos x="connsiteX5657" y="connsiteY5657"/>
              </a:cxn>
              <a:cxn ang="0">
                <a:pos x="connsiteX5658" y="connsiteY5658"/>
              </a:cxn>
              <a:cxn ang="0">
                <a:pos x="connsiteX5659" y="connsiteY5659"/>
              </a:cxn>
              <a:cxn ang="0">
                <a:pos x="connsiteX5660" y="connsiteY5660"/>
              </a:cxn>
              <a:cxn ang="0">
                <a:pos x="connsiteX5661" y="connsiteY5661"/>
              </a:cxn>
              <a:cxn ang="0">
                <a:pos x="connsiteX5662" y="connsiteY5662"/>
              </a:cxn>
              <a:cxn ang="0">
                <a:pos x="connsiteX5663" y="connsiteY5663"/>
              </a:cxn>
              <a:cxn ang="0">
                <a:pos x="connsiteX5664" y="connsiteY5664"/>
              </a:cxn>
              <a:cxn ang="0">
                <a:pos x="connsiteX5665" y="connsiteY5665"/>
              </a:cxn>
              <a:cxn ang="0">
                <a:pos x="connsiteX5666" y="connsiteY5666"/>
              </a:cxn>
              <a:cxn ang="0">
                <a:pos x="connsiteX5667" y="connsiteY5667"/>
              </a:cxn>
              <a:cxn ang="0">
                <a:pos x="connsiteX5668" y="connsiteY5668"/>
              </a:cxn>
              <a:cxn ang="0">
                <a:pos x="connsiteX5669" y="connsiteY5669"/>
              </a:cxn>
              <a:cxn ang="0">
                <a:pos x="connsiteX5670" y="connsiteY5670"/>
              </a:cxn>
              <a:cxn ang="0">
                <a:pos x="connsiteX5671" y="connsiteY5671"/>
              </a:cxn>
              <a:cxn ang="0">
                <a:pos x="connsiteX5672" y="connsiteY5672"/>
              </a:cxn>
              <a:cxn ang="0">
                <a:pos x="connsiteX5673" y="connsiteY5673"/>
              </a:cxn>
              <a:cxn ang="0">
                <a:pos x="connsiteX5674" y="connsiteY5674"/>
              </a:cxn>
              <a:cxn ang="0">
                <a:pos x="connsiteX5675" y="connsiteY5675"/>
              </a:cxn>
              <a:cxn ang="0">
                <a:pos x="connsiteX5676" y="connsiteY5676"/>
              </a:cxn>
              <a:cxn ang="0">
                <a:pos x="connsiteX5677" y="connsiteY5677"/>
              </a:cxn>
              <a:cxn ang="0">
                <a:pos x="connsiteX5678" y="connsiteY5678"/>
              </a:cxn>
              <a:cxn ang="0">
                <a:pos x="connsiteX5679" y="connsiteY5679"/>
              </a:cxn>
              <a:cxn ang="0">
                <a:pos x="connsiteX5680" y="connsiteY5680"/>
              </a:cxn>
              <a:cxn ang="0">
                <a:pos x="connsiteX5681" y="connsiteY5681"/>
              </a:cxn>
              <a:cxn ang="0">
                <a:pos x="connsiteX5682" y="connsiteY5682"/>
              </a:cxn>
              <a:cxn ang="0">
                <a:pos x="connsiteX5683" y="connsiteY5683"/>
              </a:cxn>
              <a:cxn ang="0">
                <a:pos x="connsiteX5684" y="connsiteY5684"/>
              </a:cxn>
              <a:cxn ang="0">
                <a:pos x="connsiteX5685" y="connsiteY5685"/>
              </a:cxn>
              <a:cxn ang="0">
                <a:pos x="connsiteX5686" y="connsiteY5686"/>
              </a:cxn>
              <a:cxn ang="0">
                <a:pos x="connsiteX5687" y="connsiteY5687"/>
              </a:cxn>
              <a:cxn ang="0">
                <a:pos x="connsiteX5688" y="connsiteY5688"/>
              </a:cxn>
              <a:cxn ang="0">
                <a:pos x="connsiteX5689" y="connsiteY5689"/>
              </a:cxn>
              <a:cxn ang="0">
                <a:pos x="connsiteX5690" y="connsiteY5690"/>
              </a:cxn>
              <a:cxn ang="0">
                <a:pos x="connsiteX5691" y="connsiteY5691"/>
              </a:cxn>
              <a:cxn ang="0">
                <a:pos x="connsiteX5692" y="connsiteY5692"/>
              </a:cxn>
              <a:cxn ang="0">
                <a:pos x="connsiteX5693" y="connsiteY5693"/>
              </a:cxn>
              <a:cxn ang="0">
                <a:pos x="connsiteX5694" y="connsiteY5694"/>
              </a:cxn>
              <a:cxn ang="0">
                <a:pos x="connsiteX5695" y="connsiteY5695"/>
              </a:cxn>
              <a:cxn ang="0">
                <a:pos x="connsiteX5696" y="connsiteY5696"/>
              </a:cxn>
              <a:cxn ang="0">
                <a:pos x="connsiteX5697" y="connsiteY5697"/>
              </a:cxn>
              <a:cxn ang="0">
                <a:pos x="connsiteX5698" y="connsiteY5698"/>
              </a:cxn>
              <a:cxn ang="0">
                <a:pos x="connsiteX5699" y="connsiteY5699"/>
              </a:cxn>
              <a:cxn ang="0">
                <a:pos x="connsiteX5700" y="connsiteY5700"/>
              </a:cxn>
              <a:cxn ang="0">
                <a:pos x="connsiteX5701" y="connsiteY5701"/>
              </a:cxn>
              <a:cxn ang="0">
                <a:pos x="connsiteX5702" y="connsiteY5702"/>
              </a:cxn>
              <a:cxn ang="0">
                <a:pos x="connsiteX5703" y="connsiteY5703"/>
              </a:cxn>
              <a:cxn ang="0">
                <a:pos x="connsiteX5704" y="connsiteY5704"/>
              </a:cxn>
              <a:cxn ang="0">
                <a:pos x="connsiteX5705" y="connsiteY5705"/>
              </a:cxn>
              <a:cxn ang="0">
                <a:pos x="connsiteX5706" y="connsiteY5706"/>
              </a:cxn>
              <a:cxn ang="0">
                <a:pos x="connsiteX5707" y="connsiteY5707"/>
              </a:cxn>
              <a:cxn ang="0">
                <a:pos x="connsiteX5708" y="connsiteY5708"/>
              </a:cxn>
              <a:cxn ang="0">
                <a:pos x="connsiteX5709" y="connsiteY5709"/>
              </a:cxn>
              <a:cxn ang="0">
                <a:pos x="connsiteX5710" y="connsiteY5710"/>
              </a:cxn>
              <a:cxn ang="0">
                <a:pos x="connsiteX5711" y="connsiteY5711"/>
              </a:cxn>
              <a:cxn ang="0">
                <a:pos x="connsiteX5712" y="connsiteY5712"/>
              </a:cxn>
              <a:cxn ang="0">
                <a:pos x="connsiteX5713" y="connsiteY5713"/>
              </a:cxn>
              <a:cxn ang="0">
                <a:pos x="connsiteX5714" y="connsiteY5714"/>
              </a:cxn>
              <a:cxn ang="0">
                <a:pos x="connsiteX5715" y="connsiteY5715"/>
              </a:cxn>
              <a:cxn ang="0">
                <a:pos x="connsiteX5716" y="connsiteY5716"/>
              </a:cxn>
              <a:cxn ang="0">
                <a:pos x="connsiteX5717" y="connsiteY5717"/>
              </a:cxn>
              <a:cxn ang="0">
                <a:pos x="connsiteX5718" y="connsiteY5718"/>
              </a:cxn>
              <a:cxn ang="0">
                <a:pos x="connsiteX5719" y="connsiteY5719"/>
              </a:cxn>
              <a:cxn ang="0">
                <a:pos x="connsiteX5720" y="connsiteY5720"/>
              </a:cxn>
              <a:cxn ang="0">
                <a:pos x="connsiteX5721" y="connsiteY5721"/>
              </a:cxn>
              <a:cxn ang="0">
                <a:pos x="connsiteX5722" y="connsiteY5722"/>
              </a:cxn>
              <a:cxn ang="0">
                <a:pos x="connsiteX5723" y="connsiteY5723"/>
              </a:cxn>
              <a:cxn ang="0">
                <a:pos x="connsiteX5724" y="connsiteY5724"/>
              </a:cxn>
              <a:cxn ang="0">
                <a:pos x="connsiteX5725" y="connsiteY5725"/>
              </a:cxn>
              <a:cxn ang="0">
                <a:pos x="connsiteX5726" y="connsiteY5726"/>
              </a:cxn>
              <a:cxn ang="0">
                <a:pos x="connsiteX5727" y="connsiteY5727"/>
              </a:cxn>
              <a:cxn ang="0">
                <a:pos x="connsiteX5728" y="connsiteY5728"/>
              </a:cxn>
              <a:cxn ang="0">
                <a:pos x="connsiteX5729" y="connsiteY5729"/>
              </a:cxn>
              <a:cxn ang="0">
                <a:pos x="connsiteX5730" y="connsiteY5730"/>
              </a:cxn>
              <a:cxn ang="0">
                <a:pos x="connsiteX5731" y="connsiteY5731"/>
              </a:cxn>
              <a:cxn ang="0">
                <a:pos x="connsiteX5732" y="connsiteY5732"/>
              </a:cxn>
              <a:cxn ang="0">
                <a:pos x="connsiteX5733" y="connsiteY5733"/>
              </a:cxn>
              <a:cxn ang="0">
                <a:pos x="connsiteX5734" y="connsiteY5734"/>
              </a:cxn>
              <a:cxn ang="0">
                <a:pos x="connsiteX5735" y="connsiteY5735"/>
              </a:cxn>
              <a:cxn ang="0">
                <a:pos x="connsiteX5736" y="connsiteY5736"/>
              </a:cxn>
              <a:cxn ang="0">
                <a:pos x="connsiteX5737" y="connsiteY5737"/>
              </a:cxn>
              <a:cxn ang="0">
                <a:pos x="connsiteX5738" y="connsiteY5738"/>
              </a:cxn>
              <a:cxn ang="0">
                <a:pos x="connsiteX5739" y="connsiteY5739"/>
              </a:cxn>
              <a:cxn ang="0">
                <a:pos x="connsiteX5740" y="connsiteY5740"/>
              </a:cxn>
              <a:cxn ang="0">
                <a:pos x="connsiteX5741" y="connsiteY5741"/>
              </a:cxn>
              <a:cxn ang="0">
                <a:pos x="connsiteX5742" y="connsiteY5742"/>
              </a:cxn>
              <a:cxn ang="0">
                <a:pos x="connsiteX5743" y="connsiteY5743"/>
              </a:cxn>
              <a:cxn ang="0">
                <a:pos x="connsiteX5744" y="connsiteY5744"/>
              </a:cxn>
              <a:cxn ang="0">
                <a:pos x="connsiteX5745" y="connsiteY5745"/>
              </a:cxn>
              <a:cxn ang="0">
                <a:pos x="connsiteX5746" y="connsiteY5746"/>
              </a:cxn>
              <a:cxn ang="0">
                <a:pos x="connsiteX5747" y="connsiteY5747"/>
              </a:cxn>
              <a:cxn ang="0">
                <a:pos x="connsiteX5748" y="connsiteY5748"/>
              </a:cxn>
              <a:cxn ang="0">
                <a:pos x="connsiteX5749" y="connsiteY5749"/>
              </a:cxn>
              <a:cxn ang="0">
                <a:pos x="connsiteX5750" y="connsiteY5750"/>
              </a:cxn>
              <a:cxn ang="0">
                <a:pos x="connsiteX5751" y="connsiteY5751"/>
              </a:cxn>
              <a:cxn ang="0">
                <a:pos x="connsiteX5752" y="connsiteY5752"/>
              </a:cxn>
              <a:cxn ang="0">
                <a:pos x="connsiteX5753" y="connsiteY5753"/>
              </a:cxn>
              <a:cxn ang="0">
                <a:pos x="connsiteX5754" y="connsiteY5754"/>
              </a:cxn>
              <a:cxn ang="0">
                <a:pos x="connsiteX5755" y="connsiteY5755"/>
              </a:cxn>
              <a:cxn ang="0">
                <a:pos x="connsiteX5756" y="connsiteY5756"/>
              </a:cxn>
              <a:cxn ang="0">
                <a:pos x="connsiteX5757" y="connsiteY5757"/>
              </a:cxn>
              <a:cxn ang="0">
                <a:pos x="connsiteX5758" y="connsiteY5758"/>
              </a:cxn>
              <a:cxn ang="0">
                <a:pos x="connsiteX5759" y="connsiteY5759"/>
              </a:cxn>
              <a:cxn ang="0">
                <a:pos x="connsiteX5760" y="connsiteY5760"/>
              </a:cxn>
              <a:cxn ang="0">
                <a:pos x="connsiteX5761" y="connsiteY5761"/>
              </a:cxn>
              <a:cxn ang="0">
                <a:pos x="connsiteX5762" y="connsiteY5762"/>
              </a:cxn>
              <a:cxn ang="0">
                <a:pos x="connsiteX5763" y="connsiteY5763"/>
              </a:cxn>
              <a:cxn ang="0">
                <a:pos x="connsiteX5764" y="connsiteY5764"/>
              </a:cxn>
              <a:cxn ang="0">
                <a:pos x="connsiteX5765" y="connsiteY5765"/>
              </a:cxn>
              <a:cxn ang="0">
                <a:pos x="connsiteX5766" y="connsiteY5766"/>
              </a:cxn>
              <a:cxn ang="0">
                <a:pos x="connsiteX5767" y="connsiteY5767"/>
              </a:cxn>
              <a:cxn ang="0">
                <a:pos x="connsiteX5768" y="connsiteY5768"/>
              </a:cxn>
              <a:cxn ang="0">
                <a:pos x="connsiteX5769" y="connsiteY5769"/>
              </a:cxn>
              <a:cxn ang="0">
                <a:pos x="connsiteX5770" y="connsiteY5770"/>
              </a:cxn>
              <a:cxn ang="0">
                <a:pos x="connsiteX5771" y="connsiteY5771"/>
              </a:cxn>
              <a:cxn ang="0">
                <a:pos x="connsiteX5772" y="connsiteY5772"/>
              </a:cxn>
              <a:cxn ang="0">
                <a:pos x="connsiteX5773" y="connsiteY5773"/>
              </a:cxn>
              <a:cxn ang="0">
                <a:pos x="connsiteX5774" y="connsiteY5774"/>
              </a:cxn>
              <a:cxn ang="0">
                <a:pos x="connsiteX5775" y="connsiteY5775"/>
              </a:cxn>
              <a:cxn ang="0">
                <a:pos x="connsiteX5776" y="connsiteY5776"/>
              </a:cxn>
              <a:cxn ang="0">
                <a:pos x="connsiteX5777" y="connsiteY5777"/>
              </a:cxn>
              <a:cxn ang="0">
                <a:pos x="connsiteX5778" y="connsiteY5778"/>
              </a:cxn>
              <a:cxn ang="0">
                <a:pos x="connsiteX5779" y="connsiteY5779"/>
              </a:cxn>
              <a:cxn ang="0">
                <a:pos x="connsiteX5780" y="connsiteY5780"/>
              </a:cxn>
              <a:cxn ang="0">
                <a:pos x="connsiteX5781" y="connsiteY5781"/>
              </a:cxn>
              <a:cxn ang="0">
                <a:pos x="connsiteX5782" y="connsiteY5782"/>
              </a:cxn>
              <a:cxn ang="0">
                <a:pos x="connsiteX5783" y="connsiteY5783"/>
              </a:cxn>
              <a:cxn ang="0">
                <a:pos x="connsiteX5784" y="connsiteY5784"/>
              </a:cxn>
              <a:cxn ang="0">
                <a:pos x="connsiteX5785" y="connsiteY5785"/>
              </a:cxn>
              <a:cxn ang="0">
                <a:pos x="connsiteX5786" y="connsiteY5786"/>
              </a:cxn>
              <a:cxn ang="0">
                <a:pos x="connsiteX5787" y="connsiteY5787"/>
              </a:cxn>
              <a:cxn ang="0">
                <a:pos x="connsiteX5788" y="connsiteY5788"/>
              </a:cxn>
              <a:cxn ang="0">
                <a:pos x="connsiteX5789" y="connsiteY5789"/>
              </a:cxn>
              <a:cxn ang="0">
                <a:pos x="connsiteX5790" y="connsiteY5790"/>
              </a:cxn>
              <a:cxn ang="0">
                <a:pos x="connsiteX5791" y="connsiteY5791"/>
              </a:cxn>
              <a:cxn ang="0">
                <a:pos x="connsiteX5792" y="connsiteY5792"/>
              </a:cxn>
              <a:cxn ang="0">
                <a:pos x="connsiteX5793" y="connsiteY5793"/>
              </a:cxn>
              <a:cxn ang="0">
                <a:pos x="connsiteX5794" y="connsiteY5794"/>
              </a:cxn>
              <a:cxn ang="0">
                <a:pos x="connsiteX5795" y="connsiteY5795"/>
              </a:cxn>
              <a:cxn ang="0">
                <a:pos x="connsiteX5796" y="connsiteY5796"/>
              </a:cxn>
              <a:cxn ang="0">
                <a:pos x="connsiteX5797" y="connsiteY5797"/>
              </a:cxn>
              <a:cxn ang="0">
                <a:pos x="connsiteX5798" y="connsiteY5798"/>
              </a:cxn>
              <a:cxn ang="0">
                <a:pos x="connsiteX5799" y="connsiteY5799"/>
              </a:cxn>
              <a:cxn ang="0">
                <a:pos x="connsiteX5800" y="connsiteY5800"/>
              </a:cxn>
              <a:cxn ang="0">
                <a:pos x="connsiteX5801" y="connsiteY5801"/>
              </a:cxn>
              <a:cxn ang="0">
                <a:pos x="connsiteX5802" y="connsiteY5802"/>
              </a:cxn>
              <a:cxn ang="0">
                <a:pos x="connsiteX5803" y="connsiteY5803"/>
              </a:cxn>
              <a:cxn ang="0">
                <a:pos x="connsiteX5804" y="connsiteY5804"/>
              </a:cxn>
              <a:cxn ang="0">
                <a:pos x="connsiteX5805" y="connsiteY5805"/>
              </a:cxn>
              <a:cxn ang="0">
                <a:pos x="connsiteX5806" y="connsiteY5806"/>
              </a:cxn>
              <a:cxn ang="0">
                <a:pos x="connsiteX5807" y="connsiteY5807"/>
              </a:cxn>
              <a:cxn ang="0">
                <a:pos x="connsiteX5808" y="connsiteY5808"/>
              </a:cxn>
              <a:cxn ang="0">
                <a:pos x="connsiteX5809" y="connsiteY5809"/>
              </a:cxn>
              <a:cxn ang="0">
                <a:pos x="connsiteX5810" y="connsiteY5810"/>
              </a:cxn>
              <a:cxn ang="0">
                <a:pos x="connsiteX5811" y="connsiteY5811"/>
              </a:cxn>
              <a:cxn ang="0">
                <a:pos x="connsiteX5812" y="connsiteY5812"/>
              </a:cxn>
              <a:cxn ang="0">
                <a:pos x="connsiteX5813" y="connsiteY5813"/>
              </a:cxn>
              <a:cxn ang="0">
                <a:pos x="connsiteX5814" y="connsiteY5814"/>
              </a:cxn>
              <a:cxn ang="0">
                <a:pos x="connsiteX5815" y="connsiteY5815"/>
              </a:cxn>
              <a:cxn ang="0">
                <a:pos x="connsiteX5816" y="connsiteY5816"/>
              </a:cxn>
              <a:cxn ang="0">
                <a:pos x="connsiteX5817" y="connsiteY5817"/>
              </a:cxn>
              <a:cxn ang="0">
                <a:pos x="connsiteX5818" y="connsiteY5818"/>
              </a:cxn>
              <a:cxn ang="0">
                <a:pos x="connsiteX5819" y="connsiteY5819"/>
              </a:cxn>
              <a:cxn ang="0">
                <a:pos x="connsiteX5820" y="connsiteY5820"/>
              </a:cxn>
              <a:cxn ang="0">
                <a:pos x="connsiteX5821" y="connsiteY5821"/>
              </a:cxn>
              <a:cxn ang="0">
                <a:pos x="connsiteX5822" y="connsiteY5822"/>
              </a:cxn>
              <a:cxn ang="0">
                <a:pos x="connsiteX5823" y="connsiteY5823"/>
              </a:cxn>
              <a:cxn ang="0">
                <a:pos x="connsiteX5824" y="connsiteY5824"/>
              </a:cxn>
              <a:cxn ang="0">
                <a:pos x="connsiteX5825" y="connsiteY5825"/>
              </a:cxn>
              <a:cxn ang="0">
                <a:pos x="connsiteX5826" y="connsiteY5826"/>
              </a:cxn>
              <a:cxn ang="0">
                <a:pos x="connsiteX5827" y="connsiteY5827"/>
              </a:cxn>
              <a:cxn ang="0">
                <a:pos x="connsiteX5828" y="connsiteY5828"/>
              </a:cxn>
              <a:cxn ang="0">
                <a:pos x="connsiteX5829" y="connsiteY5829"/>
              </a:cxn>
              <a:cxn ang="0">
                <a:pos x="connsiteX5830" y="connsiteY5830"/>
              </a:cxn>
              <a:cxn ang="0">
                <a:pos x="connsiteX5831" y="connsiteY5831"/>
              </a:cxn>
              <a:cxn ang="0">
                <a:pos x="connsiteX5832" y="connsiteY5832"/>
              </a:cxn>
              <a:cxn ang="0">
                <a:pos x="connsiteX5833" y="connsiteY5833"/>
              </a:cxn>
              <a:cxn ang="0">
                <a:pos x="connsiteX5834" y="connsiteY5834"/>
              </a:cxn>
              <a:cxn ang="0">
                <a:pos x="connsiteX5835" y="connsiteY5835"/>
              </a:cxn>
              <a:cxn ang="0">
                <a:pos x="connsiteX5836" y="connsiteY5836"/>
              </a:cxn>
              <a:cxn ang="0">
                <a:pos x="connsiteX5837" y="connsiteY5837"/>
              </a:cxn>
              <a:cxn ang="0">
                <a:pos x="connsiteX5838" y="connsiteY5838"/>
              </a:cxn>
              <a:cxn ang="0">
                <a:pos x="connsiteX5839" y="connsiteY5839"/>
              </a:cxn>
              <a:cxn ang="0">
                <a:pos x="connsiteX5840" y="connsiteY5840"/>
              </a:cxn>
              <a:cxn ang="0">
                <a:pos x="connsiteX5841" y="connsiteY5841"/>
              </a:cxn>
              <a:cxn ang="0">
                <a:pos x="connsiteX5842" y="connsiteY5842"/>
              </a:cxn>
              <a:cxn ang="0">
                <a:pos x="connsiteX5843" y="connsiteY5843"/>
              </a:cxn>
              <a:cxn ang="0">
                <a:pos x="connsiteX5844" y="connsiteY5844"/>
              </a:cxn>
              <a:cxn ang="0">
                <a:pos x="connsiteX5845" y="connsiteY5845"/>
              </a:cxn>
              <a:cxn ang="0">
                <a:pos x="connsiteX5846" y="connsiteY5846"/>
              </a:cxn>
              <a:cxn ang="0">
                <a:pos x="connsiteX5847" y="connsiteY5847"/>
              </a:cxn>
              <a:cxn ang="0">
                <a:pos x="connsiteX5848" y="connsiteY5848"/>
              </a:cxn>
              <a:cxn ang="0">
                <a:pos x="connsiteX5849" y="connsiteY5849"/>
              </a:cxn>
              <a:cxn ang="0">
                <a:pos x="connsiteX5850" y="connsiteY5850"/>
              </a:cxn>
              <a:cxn ang="0">
                <a:pos x="connsiteX5851" y="connsiteY5851"/>
              </a:cxn>
              <a:cxn ang="0">
                <a:pos x="connsiteX5852" y="connsiteY5852"/>
              </a:cxn>
              <a:cxn ang="0">
                <a:pos x="connsiteX5853" y="connsiteY5853"/>
              </a:cxn>
              <a:cxn ang="0">
                <a:pos x="connsiteX5854" y="connsiteY5854"/>
              </a:cxn>
              <a:cxn ang="0">
                <a:pos x="connsiteX5855" y="connsiteY5855"/>
              </a:cxn>
              <a:cxn ang="0">
                <a:pos x="connsiteX5856" y="connsiteY5856"/>
              </a:cxn>
              <a:cxn ang="0">
                <a:pos x="connsiteX5857" y="connsiteY5857"/>
              </a:cxn>
              <a:cxn ang="0">
                <a:pos x="connsiteX5858" y="connsiteY5858"/>
              </a:cxn>
              <a:cxn ang="0">
                <a:pos x="connsiteX5859" y="connsiteY5859"/>
              </a:cxn>
              <a:cxn ang="0">
                <a:pos x="connsiteX5860" y="connsiteY5860"/>
              </a:cxn>
              <a:cxn ang="0">
                <a:pos x="connsiteX5861" y="connsiteY5861"/>
              </a:cxn>
              <a:cxn ang="0">
                <a:pos x="connsiteX5862" y="connsiteY5862"/>
              </a:cxn>
              <a:cxn ang="0">
                <a:pos x="connsiteX5863" y="connsiteY5863"/>
              </a:cxn>
              <a:cxn ang="0">
                <a:pos x="connsiteX5864" y="connsiteY5864"/>
              </a:cxn>
              <a:cxn ang="0">
                <a:pos x="connsiteX5865" y="connsiteY5865"/>
              </a:cxn>
              <a:cxn ang="0">
                <a:pos x="connsiteX5866" y="connsiteY5866"/>
              </a:cxn>
              <a:cxn ang="0">
                <a:pos x="connsiteX5867" y="connsiteY5867"/>
              </a:cxn>
              <a:cxn ang="0">
                <a:pos x="connsiteX5868" y="connsiteY5868"/>
              </a:cxn>
              <a:cxn ang="0">
                <a:pos x="connsiteX5869" y="connsiteY5869"/>
              </a:cxn>
              <a:cxn ang="0">
                <a:pos x="connsiteX5870" y="connsiteY5870"/>
              </a:cxn>
              <a:cxn ang="0">
                <a:pos x="connsiteX5871" y="connsiteY5871"/>
              </a:cxn>
              <a:cxn ang="0">
                <a:pos x="connsiteX5872" y="connsiteY5872"/>
              </a:cxn>
              <a:cxn ang="0">
                <a:pos x="connsiteX5873" y="connsiteY5873"/>
              </a:cxn>
              <a:cxn ang="0">
                <a:pos x="connsiteX5874" y="connsiteY5874"/>
              </a:cxn>
              <a:cxn ang="0">
                <a:pos x="connsiteX5875" y="connsiteY5875"/>
              </a:cxn>
              <a:cxn ang="0">
                <a:pos x="connsiteX5876" y="connsiteY5876"/>
              </a:cxn>
              <a:cxn ang="0">
                <a:pos x="connsiteX5877" y="connsiteY5877"/>
              </a:cxn>
              <a:cxn ang="0">
                <a:pos x="connsiteX5878" y="connsiteY5878"/>
              </a:cxn>
              <a:cxn ang="0">
                <a:pos x="connsiteX5879" y="connsiteY5879"/>
              </a:cxn>
              <a:cxn ang="0">
                <a:pos x="connsiteX5880" y="connsiteY5880"/>
              </a:cxn>
              <a:cxn ang="0">
                <a:pos x="connsiteX5881" y="connsiteY5881"/>
              </a:cxn>
              <a:cxn ang="0">
                <a:pos x="connsiteX5882" y="connsiteY5882"/>
              </a:cxn>
              <a:cxn ang="0">
                <a:pos x="connsiteX5883" y="connsiteY5883"/>
              </a:cxn>
              <a:cxn ang="0">
                <a:pos x="connsiteX5884" y="connsiteY5884"/>
              </a:cxn>
              <a:cxn ang="0">
                <a:pos x="connsiteX5885" y="connsiteY5885"/>
              </a:cxn>
              <a:cxn ang="0">
                <a:pos x="connsiteX5886" y="connsiteY5886"/>
              </a:cxn>
              <a:cxn ang="0">
                <a:pos x="connsiteX5887" y="connsiteY5887"/>
              </a:cxn>
              <a:cxn ang="0">
                <a:pos x="connsiteX5888" y="connsiteY5888"/>
              </a:cxn>
              <a:cxn ang="0">
                <a:pos x="connsiteX5889" y="connsiteY5889"/>
              </a:cxn>
              <a:cxn ang="0">
                <a:pos x="connsiteX5890" y="connsiteY5890"/>
              </a:cxn>
              <a:cxn ang="0">
                <a:pos x="connsiteX5891" y="connsiteY5891"/>
              </a:cxn>
              <a:cxn ang="0">
                <a:pos x="connsiteX5892" y="connsiteY5892"/>
              </a:cxn>
              <a:cxn ang="0">
                <a:pos x="connsiteX5893" y="connsiteY5893"/>
              </a:cxn>
              <a:cxn ang="0">
                <a:pos x="connsiteX5894" y="connsiteY5894"/>
              </a:cxn>
              <a:cxn ang="0">
                <a:pos x="connsiteX5895" y="connsiteY5895"/>
              </a:cxn>
              <a:cxn ang="0">
                <a:pos x="connsiteX5896" y="connsiteY5896"/>
              </a:cxn>
              <a:cxn ang="0">
                <a:pos x="connsiteX5897" y="connsiteY5897"/>
              </a:cxn>
              <a:cxn ang="0">
                <a:pos x="connsiteX5898" y="connsiteY5898"/>
              </a:cxn>
              <a:cxn ang="0">
                <a:pos x="connsiteX5899" y="connsiteY5899"/>
              </a:cxn>
              <a:cxn ang="0">
                <a:pos x="connsiteX5900" y="connsiteY5900"/>
              </a:cxn>
              <a:cxn ang="0">
                <a:pos x="connsiteX5901" y="connsiteY5901"/>
              </a:cxn>
              <a:cxn ang="0">
                <a:pos x="connsiteX5902" y="connsiteY5902"/>
              </a:cxn>
              <a:cxn ang="0">
                <a:pos x="connsiteX5903" y="connsiteY5903"/>
              </a:cxn>
              <a:cxn ang="0">
                <a:pos x="connsiteX5904" y="connsiteY5904"/>
              </a:cxn>
              <a:cxn ang="0">
                <a:pos x="connsiteX5905" y="connsiteY5905"/>
              </a:cxn>
              <a:cxn ang="0">
                <a:pos x="connsiteX5906" y="connsiteY5906"/>
              </a:cxn>
              <a:cxn ang="0">
                <a:pos x="connsiteX5907" y="connsiteY5907"/>
              </a:cxn>
              <a:cxn ang="0">
                <a:pos x="connsiteX5908" y="connsiteY5908"/>
              </a:cxn>
              <a:cxn ang="0">
                <a:pos x="connsiteX5909" y="connsiteY5909"/>
              </a:cxn>
              <a:cxn ang="0">
                <a:pos x="connsiteX5910" y="connsiteY5910"/>
              </a:cxn>
              <a:cxn ang="0">
                <a:pos x="connsiteX5911" y="connsiteY5911"/>
              </a:cxn>
              <a:cxn ang="0">
                <a:pos x="connsiteX5912" y="connsiteY5912"/>
              </a:cxn>
              <a:cxn ang="0">
                <a:pos x="connsiteX5913" y="connsiteY5913"/>
              </a:cxn>
              <a:cxn ang="0">
                <a:pos x="connsiteX5914" y="connsiteY5914"/>
              </a:cxn>
              <a:cxn ang="0">
                <a:pos x="connsiteX5915" y="connsiteY5915"/>
              </a:cxn>
              <a:cxn ang="0">
                <a:pos x="connsiteX5916" y="connsiteY5916"/>
              </a:cxn>
              <a:cxn ang="0">
                <a:pos x="connsiteX5917" y="connsiteY5917"/>
              </a:cxn>
              <a:cxn ang="0">
                <a:pos x="connsiteX5918" y="connsiteY5918"/>
              </a:cxn>
              <a:cxn ang="0">
                <a:pos x="connsiteX5919" y="connsiteY5919"/>
              </a:cxn>
              <a:cxn ang="0">
                <a:pos x="connsiteX5920" y="connsiteY5920"/>
              </a:cxn>
              <a:cxn ang="0">
                <a:pos x="connsiteX5921" y="connsiteY5921"/>
              </a:cxn>
              <a:cxn ang="0">
                <a:pos x="connsiteX5922" y="connsiteY5922"/>
              </a:cxn>
              <a:cxn ang="0">
                <a:pos x="connsiteX5923" y="connsiteY5923"/>
              </a:cxn>
              <a:cxn ang="0">
                <a:pos x="connsiteX5924" y="connsiteY5924"/>
              </a:cxn>
              <a:cxn ang="0">
                <a:pos x="connsiteX5925" y="connsiteY5925"/>
              </a:cxn>
              <a:cxn ang="0">
                <a:pos x="connsiteX5926" y="connsiteY5926"/>
              </a:cxn>
              <a:cxn ang="0">
                <a:pos x="connsiteX5927" y="connsiteY5927"/>
              </a:cxn>
              <a:cxn ang="0">
                <a:pos x="connsiteX5928" y="connsiteY5928"/>
              </a:cxn>
              <a:cxn ang="0">
                <a:pos x="connsiteX5929" y="connsiteY5929"/>
              </a:cxn>
              <a:cxn ang="0">
                <a:pos x="connsiteX5930" y="connsiteY5930"/>
              </a:cxn>
              <a:cxn ang="0">
                <a:pos x="connsiteX5931" y="connsiteY5931"/>
              </a:cxn>
              <a:cxn ang="0">
                <a:pos x="connsiteX5932" y="connsiteY5932"/>
              </a:cxn>
              <a:cxn ang="0">
                <a:pos x="connsiteX5933" y="connsiteY5933"/>
              </a:cxn>
              <a:cxn ang="0">
                <a:pos x="connsiteX5934" y="connsiteY5934"/>
              </a:cxn>
              <a:cxn ang="0">
                <a:pos x="connsiteX5935" y="connsiteY5935"/>
              </a:cxn>
              <a:cxn ang="0">
                <a:pos x="connsiteX5936" y="connsiteY5936"/>
              </a:cxn>
              <a:cxn ang="0">
                <a:pos x="connsiteX5937" y="connsiteY5937"/>
              </a:cxn>
              <a:cxn ang="0">
                <a:pos x="connsiteX5938" y="connsiteY5938"/>
              </a:cxn>
              <a:cxn ang="0">
                <a:pos x="connsiteX5939" y="connsiteY5939"/>
              </a:cxn>
              <a:cxn ang="0">
                <a:pos x="connsiteX5940" y="connsiteY5940"/>
              </a:cxn>
              <a:cxn ang="0">
                <a:pos x="connsiteX5941" y="connsiteY5941"/>
              </a:cxn>
              <a:cxn ang="0">
                <a:pos x="connsiteX5942" y="connsiteY5942"/>
              </a:cxn>
              <a:cxn ang="0">
                <a:pos x="connsiteX5943" y="connsiteY5943"/>
              </a:cxn>
              <a:cxn ang="0">
                <a:pos x="connsiteX5944" y="connsiteY5944"/>
              </a:cxn>
              <a:cxn ang="0">
                <a:pos x="connsiteX5945" y="connsiteY5945"/>
              </a:cxn>
              <a:cxn ang="0">
                <a:pos x="connsiteX5946" y="connsiteY5946"/>
              </a:cxn>
              <a:cxn ang="0">
                <a:pos x="connsiteX5947" y="connsiteY5947"/>
              </a:cxn>
              <a:cxn ang="0">
                <a:pos x="connsiteX5948" y="connsiteY5948"/>
              </a:cxn>
              <a:cxn ang="0">
                <a:pos x="connsiteX5949" y="connsiteY5949"/>
              </a:cxn>
              <a:cxn ang="0">
                <a:pos x="connsiteX5950" y="connsiteY5950"/>
              </a:cxn>
              <a:cxn ang="0">
                <a:pos x="connsiteX5951" y="connsiteY5951"/>
              </a:cxn>
              <a:cxn ang="0">
                <a:pos x="connsiteX5952" y="connsiteY5952"/>
              </a:cxn>
              <a:cxn ang="0">
                <a:pos x="connsiteX5953" y="connsiteY5953"/>
              </a:cxn>
              <a:cxn ang="0">
                <a:pos x="connsiteX5954" y="connsiteY5954"/>
              </a:cxn>
              <a:cxn ang="0">
                <a:pos x="connsiteX5955" y="connsiteY5955"/>
              </a:cxn>
              <a:cxn ang="0">
                <a:pos x="connsiteX5956" y="connsiteY5956"/>
              </a:cxn>
              <a:cxn ang="0">
                <a:pos x="connsiteX5957" y="connsiteY5957"/>
              </a:cxn>
              <a:cxn ang="0">
                <a:pos x="connsiteX5958" y="connsiteY5958"/>
              </a:cxn>
              <a:cxn ang="0">
                <a:pos x="connsiteX5959" y="connsiteY5959"/>
              </a:cxn>
              <a:cxn ang="0">
                <a:pos x="connsiteX5960" y="connsiteY5960"/>
              </a:cxn>
              <a:cxn ang="0">
                <a:pos x="connsiteX5961" y="connsiteY5961"/>
              </a:cxn>
              <a:cxn ang="0">
                <a:pos x="connsiteX5962" y="connsiteY5962"/>
              </a:cxn>
              <a:cxn ang="0">
                <a:pos x="connsiteX5963" y="connsiteY5963"/>
              </a:cxn>
              <a:cxn ang="0">
                <a:pos x="connsiteX5964" y="connsiteY5964"/>
              </a:cxn>
              <a:cxn ang="0">
                <a:pos x="connsiteX5965" y="connsiteY5965"/>
              </a:cxn>
              <a:cxn ang="0">
                <a:pos x="connsiteX5966" y="connsiteY5966"/>
              </a:cxn>
              <a:cxn ang="0">
                <a:pos x="connsiteX5967" y="connsiteY5967"/>
              </a:cxn>
              <a:cxn ang="0">
                <a:pos x="connsiteX5968" y="connsiteY5968"/>
              </a:cxn>
              <a:cxn ang="0">
                <a:pos x="connsiteX5969" y="connsiteY5969"/>
              </a:cxn>
              <a:cxn ang="0">
                <a:pos x="connsiteX5970" y="connsiteY5970"/>
              </a:cxn>
              <a:cxn ang="0">
                <a:pos x="connsiteX5971" y="connsiteY5971"/>
              </a:cxn>
              <a:cxn ang="0">
                <a:pos x="connsiteX5972" y="connsiteY5972"/>
              </a:cxn>
              <a:cxn ang="0">
                <a:pos x="connsiteX5973" y="connsiteY5973"/>
              </a:cxn>
              <a:cxn ang="0">
                <a:pos x="connsiteX5974" y="connsiteY5974"/>
              </a:cxn>
              <a:cxn ang="0">
                <a:pos x="connsiteX5975" y="connsiteY5975"/>
              </a:cxn>
              <a:cxn ang="0">
                <a:pos x="connsiteX5976" y="connsiteY5976"/>
              </a:cxn>
              <a:cxn ang="0">
                <a:pos x="connsiteX5977" y="connsiteY5977"/>
              </a:cxn>
              <a:cxn ang="0">
                <a:pos x="connsiteX5978" y="connsiteY5978"/>
              </a:cxn>
              <a:cxn ang="0">
                <a:pos x="connsiteX5979" y="connsiteY5979"/>
              </a:cxn>
              <a:cxn ang="0">
                <a:pos x="connsiteX5980" y="connsiteY5980"/>
              </a:cxn>
              <a:cxn ang="0">
                <a:pos x="connsiteX5981" y="connsiteY5981"/>
              </a:cxn>
              <a:cxn ang="0">
                <a:pos x="connsiteX5982" y="connsiteY5982"/>
              </a:cxn>
              <a:cxn ang="0">
                <a:pos x="connsiteX5983" y="connsiteY5983"/>
              </a:cxn>
              <a:cxn ang="0">
                <a:pos x="connsiteX5984" y="connsiteY5984"/>
              </a:cxn>
              <a:cxn ang="0">
                <a:pos x="connsiteX5985" y="connsiteY5985"/>
              </a:cxn>
              <a:cxn ang="0">
                <a:pos x="connsiteX5986" y="connsiteY5986"/>
              </a:cxn>
              <a:cxn ang="0">
                <a:pos x="connsiteX5987" y="connsiteY5987"/>
              </a:cxn>
              <a:cxn ang="0">
                <a:pos x="connsiteX5988" y="connsiteY5988"/>
              </a:cxn>
              <a:cxn ang="0">
                <a:pos x="connsiteX5989" y="connsiteY5989"/>
              </a:cxn>
              <a:cxn ang="0">
                <a:pos x="connsiteX5990" y="connsiteY5990"/>
              </a:cxn>
              <a:cxn ang="0">
                <a:pos x="connsiteX5991" y="connsiteY5991"/>
              </a:cxn>
              <a:cxn ang="0">
                <a:pos x="connsiteX5992" y="connsiteY5992"/>
              </a:cxn>
              <a:cxn ang="0">
                <a:pos x="connsiteX5993" y="connsiteY5993"/>
              </a:cxn>
              <a:cxn ang="0">
                <a:pos x="connsiteX5994" y="connsiteY5994"/>
              </a:cxn>
              <a:cxn ang="0">
                <a:pos x="connsiteX5995" y="connsiteY5995"/>
              </a:cxn>
              <a:cxn ang="0">
                <a:pos x="connsiteX5996" y="connsiteY5996"/>
              </a:cxn>
              <a:cxn ang="0">
                <a:pos x="connsiteX5997" y="connsiteY5997"/>
              </a:cxn>
              <a:cxn ang="0">
                <a:pos x="connsiteX5998" y="connsiteY5998"/>
              </a:cxn>
              <a:cxn ang="0">
                <a:pos x="connsiteX5999" y="connsiteY5999"/>
              </a:cxn>
              <a:cxn ang="0">
                <a:pos x="connsiteX6000" y="connsiteY6000"/>
              </a:cxn>
              <a:cxn ang="0">
                <a:pos x="connsiteX6001" y="connsiteY6001"/>
              </a:cxn>
              <a:cxn ang="0">
                <a:pos x="connsiteX6002" y="connsiteY6002"/>
              </a:cxn>
              <a:cxn ang="0">
                <a:pos x="connsiteX6003" y="connsiteY6003"/>
              </a:cxn>
              <a:cxn ang="0">
                <a:pos x="connsiteX6004" y="connsiteY6004"/>
              </a:cxn>
              <a:cxn ang="0">
                <a:pos x="connsiteX6005" y="connsiteY6005"/>
              </a:cxn>
              <a:cxn ang="0">
                <a:pos x="connsiteX6006" y="connsiteY6006"/>
              </a:cxn>
              <a:cxn ang="0">
                <a:pos x="connsiteX6007" y="connsiteY6007"/>
              </a:cxn>
              <a:cxn ang="0">
                <a:pos x="connsiteX6008" y="connsiteY6008"/>
              </a:cxn>
              <a:cxn ang="0">
                <a:pos x="connsiteX6009" y="connsiteY6009"/>
              </a:cxn>
              <a:cxn ang="0">
                <a:pos x="connsiteX6010" y="connsiteY6010"/>
              </a:cxn>
              <a:cxn ang="0">
                <a:pos x="connsiteX6011" y="connsiteY6011"/>
              </a:cxn>
              <a:cxn ang="0">
                <a:pos x="connsiteX6012" y="connsiteY6012"/>
              </a:cxn>
              <a:cxn ang="0">
                <a:pos x="connsiteX6013" y="connsiteY6013"/>
              </a:cxn>
              <a:cxn ang="0">
                <a:pos x="connsiteX6014" y="connsiteY6014"/>
              </a:cxn>
              <a:cxn ang="0">
                <a:pos x="connsiteX6015" y="connsiteY6015"/>
              </a:cxn>
              <a:cxn ang="0">
                <a:pos x="connsiteX6016" y="connsiteY6016"/>
              </a:cxn>
              <a:cxn ang="0">
                <a:pos x="connsiteX6017" y="connsiteY6017"/>
              </a:cxn>
              <a:cxn ang="0">
                <a:pos x="connsiteX6018" y="connsiteY6018"/>
              </a:cxn>
              <a:cxn ang="0">
                <a:pos x="connsiteX6019" y="connsiteY6019"/>
              </a:cxn>
              <a:cxn ang="0">
                <a:pos x="connsiteX6020" y="connsiteY6020"/>
              </a:cxn>
              <a:cxn ang="0">
                <a:pos x="connsiteX6021" y="connsiteY6021"/>
              </a:cxn>
              <a:cxn ang="0">
                <a:pos x="connsiteX6022" y="connsiteY6022"/>
              </a:cxn>
              <a:cxn ang="0">
                <a:pos x="connsiteX6023" y="connsiteY6023"/>
              </a:cxn>
              <a:cxn ang="0">
                <a:pos x="connsiteX6024" y="connsiteY6024"/>
              </a:cxn>
              <a:cxn ang="0">
                <a:pos x="connsiteX6025" y="connsiteY6025"/>
              </a:cxn>
              <a:cxn ang="0">
                <a:pos x="connsiteX6026" y="connsiteY6026"/>
              </a:cxn>
              <a:cxn ang="0">
                <a:pos x="connsiteX6027" y="connsiteY6027"/>
              </a:cxn>
              <a:cxn ang="0">
                <a:pos x="connsiteX6028" y="connsiteY6028"/>
              </a:cxn>
              <a:cxn ang="0">
                <a:pos x="connsiteX6029" y="connsiteY6029"/>
              </a:cxn>
              <a:cxn ang="0">
                <a:pos x="connsiteX6030" y="connsiteY6030"/>
              </a:cxn>
              <a:cxn ang="0">
                <a:pos x="connsiteX6031" y="connsiteY6031"/>
              </a:cxn>
              <a:cxn ang="0">
                <a:pos x="connsiteX6032" y="connsiteY6032"/>
              </a:cxn>
              <a:cxn ang="0">
                <a:pos x="connsiteX6033" y="connsiteY6033"/>
              </a:cxn>
              <a:cxn ang="0">
                <a:pos x="connsiteX6034" y="connsiteY6034"/>
              </a:cxn>
              <a:cxn ang="0">
                <a:pos x="connsiteX6035" y="connsiteY6035"/>
              </a:cxn>
              <a:cxn ang="0">
                <a:pos x="connsiteX6036" y="connsiteY6036"/>
              </a:cxn>
              <a:cxn ang="0">
                <a:pos x="connsiteX6037" y="connsiteY6037"/>
              </a:cxn>
              <a:cxn ang="0">
                <a:pos x="connsiteX6038" y="connsiteY6038"/>
              </a:cxn>
              <a:cxn ang="0">
                <a:pos x="connsiteX6039" y="connsiteY6039"/>
              </a:cxn>
              <a:cxn ang="0">
                <a:pos x="connsiteX6040" y="connsiteY6040"/>
              </a:cxn>
              <a:cxn ang="0">
                <a:pos x="connsiteX6041" y="connsiteY6041"/>
              </a:cxn>
              <a:cxn ang="0">
                <a:pos x="connsiteX6042" y="connsiteY6042"/>
              </a:cxn>
              <a:cxn ang="0">
                <a:pos x="connsiteX6043" y="connsiteY6043"/>
              </a:cxn>
              <a:cxn ang="0">
                <a:pos x="connsiteX6044" y="connsiteY6044"/>
              </a:cxn>
              <a:cxn ang="0">
                <a:pos x="connsiteX6045" y="connsiteY6045"/>
              </a:cxn>
              <a:cxn ang="0">
                <a:pos x="connsiteX6046" y="connsiteY6046"/>
              </a:cxn>
              <a:cxn ang="0">
                <a:pos x="connsiteX6047" y="connsiteY6047"/>
              </a:cxn>
              <a:cxn ang="0">
                <a:pos x="connsiteX6048" y="connsiteY6048"/>
              </a:cxn>
              <a:cxn ang="0">
                <a:pos x="connsiteX6049" y="connsiteY6049"/>
              </a:cxn>
              <a:cxn ang="0">
                <a:pos x="connsiteX6050" y="connsiteY6050"/>
              </a:cxn>
              <a:cxn ang="0">
                <a:pos x="connsiteX6051" y="connsiteY6051"/>
              </a:cxn>
              <a:cxn ang="0">
                <a:pos x="connsiteX6052" y="connsiteY6052"/>
              </a:cxn>
              <a:cxn ang="0">
                <a:pos x="connsiteX6053" y="connsiteY6053"/>
              </a:cxn>
              <a:cxn ang="0">
                <a:pos x="connsiteX6054" y="connsiteY6054"/>
              </a:cxn>
              <a:cxn ang="0">
                <a:pos x="connsiteX6055" y="connsiteY6055"/>
              </a:cxn>
              <a:cxn ang="0">
                <a:pos x="connsiteX6056" y="connsiteY6056"/>
              </a:cxn>
              <a:cxn ang="0">
                <a:pos x="connsiteX6057" y="connsiteY6057"/>
              </a:cxn>
              <a:cxn ang="0">
                <a:pos x="connsiteX6058" y="connsiteY6058"/>
              </a:cxn>
              <a:cxn ang="0">
                <a:pos x="connsiteX6059" y="connsiteY6059"/>
              </a:cxn>
              <a:cxn ang="0">
                <a:pos x="connsiteX6060" y="connsiteY6060"/>
              </a:cxn>
              <a:cxn ang="0">
                <a:pos x="connsiteX6061" y="connsiteY6061"/>
              </a:cxn>
              <a:cxn ang="0">
                <a:pos x="connsiteX6062" y="connsiteY6062"/>
              </a:cxn>
              <a:cxn ang="0">
                <a:pos x="connsiteX6063" y="connsiteY6063"/>
              </a:cxn>
              <a:cxn ang="0">
                <a:pos x="connsiteX6064" y="connsiteY6064"/>
              </a:cxn>
              <a:cxn ang="0">
                <a:pos x="connsiteX6065" y="connsiteY6065"/>
              </a:cxn>
              <a:cxn ang="0">
                <a:pos x="connsiteX6066" y="connsiteY6066"/>
              </a:cxn>
              <a:cxn ang="0">
                <a:pos x="connsiteX6067" y="connsiteY6067"/>
              </a:cxn>
              <a:cxn ang="0">
                <a:pos x="connsiteX6068" y="connsiteY6068"/>
              </a:cxn>
              <a:cxn ang="0">
                <a:pos x="connsiteX6069" y="connsiteY6069"/>
              </a:cxn>
              <a:cxn ang="0">
                <a:pos x="connsiteX6070" y="connsiteY6070"/>
              </a:cxn>
              <a:cxn ang="0">
                <a:pos x="connsiteX6071" y="connsiteY6071"/>
              </a:cxn>
              <a:cxn ang="0">
                <a:pos x="connsiteX6072" y="connsiteY6072"/>
              </a:cxn>
              <a:cxn ang="0">
                <a:pos x="connsiteX6073" y="connsiteY6073"/>
              </a:cxn>
              <a:cxn ang="0">
                <a:pos x="connsiteX6074" y="connsiteY6074"/>
              </a:cxn>
              <a:cxn ang="0">
                <a:pos x="connsiteX6075" y="connsiteY6075"/>
              </a:cxn>
              <a:cxn ang="0">
                <a:pos x="connsiteX6076" y="connsiteY6076"/>
              </a:cxn>
              <a:cxn ang="0">
                <a:pos x="connsiteX6077" y="connsiteY6077"/>
              </a:cxn>
              <a:cxn ang="0">
                <a:pos x="connsiteX6078" y="connsiteY6078"/>
              </a:cxn>
              <a:cxn ang="0">
                <a:pos x="connsiteX6079" y="connsiteY6079"/>
              </a:cxn>
              <a:cxn ang="0">
                <a:pos x="connsiteX6080" y="connsiteY6080"/>
              </a:cxn>
              <a:cxn ang="0">
                <a:pos x="connsiteX6081" y="connsiteY6081"/>
              </a:cxn>
              <a:cxn ang="0">
                <a:pos x="connsiteX6082" y="connsiteY6082"/>
              </a:cxn>
              <a:cxn ang="0">
                <a:pos x="connsiteX6083" y="connsiteY6083"/>
              </a:cxn>
              <a:cxn ang="0">
                <a:pos x="connsiteX6084" y="connsiteY6084"/>
              </a:cxn>
              <a:cxn ang="0">
                <a:pos x="connsiteX6085" y="connsiteY6085"/>
              </a:cxn>
              <a:cxn ang="0">
                <a:pos x="connsiteX6086" y="connsiteY6086"/>
              </a:cxn>
              <a:cxn ang="0">
                <a:pos x="connsiteX6087" y="connsiteY6087"/>
              </a:cxn>
              <a:cxn ang="0">
                <a:pos x="connsiteX6088" y="connsiteY6088"/>
              </a:cxn>
              <a:cxn ang="0">
                <a:pos x="connsiteX6089" y="connsiteY6089"/>
              </a:cxn>
              <a:cxn ang="0">
                <a:pos x="connsiteX6090" y="connsiteY6090"/>
              </a:cxn>
              <a:cxn ang="0">
                <a:pos x="connsiteX6091" y="connsiteY6091"/>
              </a:cxn>
              <a:cxn ang="0">
                <a:pos x="connsiteX6092" y="connsiteY6092"/>
              </a:cxn>
              <a:cxn ang="0">
                <a:pos x="connsiteX6093" y="connsiteY6093"/>
              </a:cxn>
              <a:cxn ang="0">
                <a:pos x="connsiteX6094" y="connsiteY6094"/>
              </a:cxn>
              <a:cxn ang="0">
                <a:pos x="connsiteX6095" y="connsiteY6095"/>
              </a:cxn>
              <a:cxn ang="0">
                <a:pos x="connsiteX6096" y="connsiteY6096"/>
              </a:cxn>
              <a:cxn ang="0">
                <a:pos x="connsiteX6097" y="connsiteY6097"/>
              </a:cxn>
              <a:cxn ang="0">
                <a:pos x="connsiteX6098" y="connsiteY6098"/>
              </a:cxn>
              <a:cxn ang="0">
                <a:pos x="connsiteX6099" y="connsiteY6099"/>
              </a:cxn>
              <a:cxn ang="0">
                <a:pos x="connsiteX6100" y="connsiteY6100"/>
              </a:cxn>
              <a:cxn ang="0">
                <a:pos x="connsiteX6101" y="connsiteY6101"/>
              </a:cxn>
              <a:cxn ang="0">
                <a:pos x="connsiteX6102" y="connsiteY6102"/>
              </a:cxn>
              <a:cxn ang="0">
                <a:pos x="connsiteX6103" y="connsiteY6103"/>
              </a:cxn>
              <a:cxn ang="0">
                <a:pos x="connsiteX6104" y="connsiteY6104"/>
              </a:cxn>
              <a:cxn ang="0">
                <a:pos x="connsiteX6105" y="connsiteY6105"/>
              </a:cxn>
              <a:cxn ang="0">
                <a:pos x="connsiteX6106" y="connsiteY6106"/>
              </a:cxn>
              <a:cxn ang="0">
                <a:pos x="connsiteX6107" y="connsiteY6107"/>
              </a:cxn>
              <a:cxn ang="0">
                <a:pos x="connsiteX6108" y="connsiteY6108"/>
              </a:cxn>
              <a:cxn ang="0">
                <a:pos x="connsiteX6109" y="connsiteY6109"/>
              </a:cxn>
              <a:cxn ang="0">
                <a:pos x="connsiteX6110" y="connsiteY6110"/>
              </a:cxn>
              <a:cxn ang="0">
                <a:pos x="connsiteX6111" y="connsiteY6111"/>
              </a:cxn>
              <a:cxn ang="0">
                <a:pos x="connsiteX6112" y="connsiteY6112"/>
              </a:cxn>
              <a:cxn ang="0">
                <a:pos x="connsiteX6113" y="connsiteY6113"/>
              </a:cxn>
              <a:cxn ang="0">
                <a:pos x="connsiteX6114" y="connsiteY6114"/>
              </a:cxn>
              <a:cxn ang="0">
                <a:pos x="connsiteX6115" y="connsiteY6115"/>
              </a:cxn>
              <a:cxn ang="0">
                <a:pos x="connsiteX6116" y="connsiteY6116"/>
              </a:cxn>
              <a:cxn ang="0">
                <a:pos x="connsiteX6117" y="connsiteY6117"/>
              </a:cxn>
              <a:cxn ang="0">
                <a:pos x="connsiteX6118" y="connsiteY6118"/>
              </a:cxn>
              <a:cxn ang="0">
                <a:pos x="connsiteX6119" y="connsiteY6119"/>
              </a:cxn>
              <a:cxn ang="0">
                <a:pos x="connsiteX6120" y="connsiteY6120"/>
              </a:cxn>
              <a:cxn ang="0">
                <a:pos x="connsiteX6121" y="connsiteY6121"/>
              </a:cxn>
              <a:cxn ang="0">
                <a:pos x="connsiteX6122" y="connsiteY6122"/>
              </a:cxn>
              <a:cxn ang="0">
                <a:pos x="connsiteX6123" y="connsiteY6123"/>
              </a:cxn>
              <a:cxn ang="0">
                <a:pos x="connsiteX6124" y="connsiteY6124"/>
              </a:cxn>
              <a:cxn ang="0">
                <a:pos x="connsiteX6125" y="connsiteY6125"/>
              </a:cxn>
              <a:cxn ang="0">
                <a:pos x="connsiteX6126" y="connsiteY6126"/>
              </a:cxn>
              <a:cxn ang="0">
                <a:pos x="connsiteX6127" y="connsiteY6127"/>
              </a:cxn>
              <a:cxn ang="0">
                <a:pos x="connsiteX6128" y="connsiteY6128"/>
              </a:cxn>
              <a:cxn ang="0">
                <a:pos x="connsiteX6129" y="connsiteY6129"/>
              </a:cxn>
              <a:cxn ang="0">
                <a:pos x="connsiteX6130" y="connsiteY6130"/>
              </a:cxn>
              <a:cxn ang="0">
                <a:pos x="connsiteX6131" y="connsiteY6131"/>
              </a:cxn>
              <a:cxn ang="0">
                <a:pos x="connsiteX6132" y="connsiteY6132"/>
              </a:cxn>
              <a:cxn ang="0">
                <a:pos x="connsiteX6133" y="connsiteY6133"/>
              </a:cxn>
              <a:cxn ang="0">
                <a:pos x="connsiteX6134" y="connsiteY6134"/>
              </a:cxn>
              <a:cxn ang="0">
                <a:pos x="connsiteX6135" y="connsiteY6135"/>
              </a:cxn>
              <a:cxn ang="0">
                <a:pos x="connsiteX6136" y="connsiteY6136"/>
              </a:cxn>
              <a:cxn ang="0">
                <a:pos x="connsiteX6137" y="connsiteY6137"/>
              </a:cxn>
              <a:cxn ang="0">
                <a:pos x="connsiteX6138" y="connsiteY6138"/>
              </a:cxn>
              <a:cxn ang="0">
                <a:pos x="connsiteX6139" y="connsiteY6139"/>
              </a:cxn>
              <a:cxn ang="0">
                <a:pos x="connsiteX6140" y="connsiteY6140"/>
              </a:cxn>
              <a:cxn ang="0">
                <a:pos x="connsiteX6141" y="connsiteY6141"/>
              </a:cxn>
              <a:cxn ang="0">
                <a:pos x="connsiteX6142" y="connsiteY6142"/>
              </a:cxn>
              <a:cxn ang="0">
                <a:pos x="connsiteX6143" y="connsiteY6143"/>
              </a:cxn>
              <a:cxn ang="0">
                <a:pos x="connsiteX6144" y="connsiteY6144"/>
              </a:cxn>
              <a:cxn ang="0">
                <a:pos x="connsiteX6145" y="connsiteY6145"/>
              </a:cxn>
              <a:cxn ang="0">
                <a:pos x="connsiteX6146" y="connsiteY6146"/>
              </a:cxn>
              <a:cxn ang="0">
                <a:pos x="connsiteX6147" y="connsiteY6147"/>
              </a:cxn>
              <a:cxn ang="0">
                <a:pos x="connsiteX6148" y="connsiteY6148"/>
              </a:cxn>
              <a:cxn ang="0">
                <a:pos x="connsiteX6149" y="connsiteY6149"/>
              </a:cxn>
              <a:cxn ang="0">
                <a:pos x="connsiteX6150" y="connsiteY6150"/>
              </a:cxn>
              <a:cxn ang="0">
                <a:pos x="connsiteX6151" y="connsiteY6151"/>
              </a:cxn>
              <a:cxn ang="0">
                <a:pos x="connsiteX6152" y="connsiteY6152"/>
              </a:cxn>
              <a:cxn ang="0">
                <a:pos x="connsiteX6153" y="connsiteY6153"/>
              </a:cxn>
              <a:cxn ang="0">
                <a:pos x="connsiteX6154" y="connsiteY6154"/>
              </a:cxn>
              <a:cxn ang="0">
                <a:pos x="connsiteX6155" y="connsiteY6155"/>
              </a:cxn>
              <a:cxn ang="0">
                <a:pos x="connsiteX6156" y="connsiteY6156"/>
              </a:cxn>
              <a:cxn ang="0">
                <a:pos x="connsiteX6157" y="connsiteY6157"/>
              </a:cxn>
              <a:cxn ang="0">
                <a:pos x="connsiteX6158" y="connsiteY6158"/>
              </a:cxn>
              <a:cxn ang="0">
                <a:pos x="connsiteX6159" y="connsiteY6159"/>
              </a:cxn>
              <a:cxn ang="0">
                <a:pos x="connsiteX6160" y="connsiteY6160"/>
              </a:cxn>
              <a:cxn ang="0">
                <a:pos x="connsiteX6161" y="connsiteY6161"/>
              </a:cxn>
              <a:cxn ang="0">
                <a:pos x="connsiteX6162" y="connsiteY6162"/>
              </a:cxn>
              <a:cxn ang="0">
                <a:pos x="connsiteX6163" y="connsiteY6163"/>
              </a:cxn>
              <a:cxn ang="0">
                <a:pos x="connsiteX6164" y="connsiteY6164"/>
              </a:cxn>
              <a:cxn ang="0">
                <a:pos x="connsiteX6165" y="connsiteY6165"/>
              </a:cxn>
              <a:cxn ang="0">
                <a:pos x="connsiteX6166" y="connsiteY6166"/>
              </a:cxn>
              <a:cxn ang="0">
                <a:pos x="connsiteX6167" y="connsiteY6167"/>
              </a:cxn>
              <a:cxn ang="0">
                <a:pos x="connsiteX6168" y="connsiteY6168"/>
              </a:cxn>
              <a:cxn ang="0">
                <a:pos x="connsiteX6169" y="connsiteY6169"/>
              </a:cxn>
              <a:cxn ang="0">
                <a:pos x="connsiteX6170" y="connsiteY6170"/>
              </a:cxn>
              <a:cxn ang="0">
                <a:pos x="connsiteX6171" y="connsiteY6171"/>
              </a:cxn>
              <a:cxn ang="0">
                <a:pos x="connsiteX6172" y="connsiteY6172"/>
              </a:cxn>
              <a:cxn ang="0">
                <a:pos x="connsiteX6173" y="connsiteY6173"/>
              </a:cxn>
              <a:cxn ang="0">
                <a:pos x="connsiteX6174" y="connsiteY6174"/>
              </a:cxn>
              <a:cxn ang="0">
                <a:pos x="connsiteX6175" y="connsiteY6175"/>
              </a:cxn>
              <a:cxn ang="0">
                <a:pos x="connsiteX6176" y="connsiteY6176"/>
              </a:cxn>
              <a:cxn ang="0">
                <a:pos x="connsiteX6177" y="connsiteY6177"/>
              </a:cxn>
              <a:cxn ang="0">
                <a:pos x="connsiteX6178" y="connsiteY6178"/>
              </a:cxn>
              <a:cxn ang="0">
                <a:pos x="connsiteX6179" y="connsiteY6179"/>
              </a:cxn>
              <a:cxn ang="0">
                <a:pos x="connsiteX6180" y="connsiteY6180"/>
              </a:cxn>
              <a:cxn ang="0">
                <a:pos x="connsiteX6181" y="connsiteY6181"/>
              </a:cxn>
              <a:cxn ang="0">
                <a:pos x="connsiteX6182" y="connsiteY6182"/>
              </a:cxn>
              <a:cxn ang="0">
                <a:pos x="connsiteX6183" y="connsiteY6183"/>
              </a:cxn>
              <a:cxn ang="0">
                <a:pos x="connsiteX6184" y="connsiteY6184"/>
              </a:cxn>
              <a:cxn ang="0">
                <a:pos x="connsiteX6185" y="connsiteY6185"/>
              </a:cxn>
              <a:cxn ang="0">
                <a:pos x="connsiteX6186" y="connsiteY6186"/>
              </a:cxn>
              <a:cxn ang="0">
                <a:pos x="connsiteX6187" y="connsiteY6187"/>
              </a:cxn>
              <a:cxn ang="0">
                <a:pos x="connsiteX6188" y="connsiteY6188"/>
              </a:cxn>
              <a:cxn ang="0">
                <a:pos x="connsiteX6189" y="connsiteY6189"/>
              </a:cxn>
              <a:cxn ang="0">
                <a:pos x="connsiteX6190" y="connsiteY6190"/>
              </a:cxn>
              <a:cxn ang="0">
                <a:pos x="connsiteX6191" y="connsiteY6191"/>
              </a:cxn>
              <a:cxn ang="0">
                <a:pos x="connsiteX6192" y="connsiteY6192"/>
              </a:cxn>
              <a:cxn ang="0">
                <a:pos x="connsiteX6193" y="connsiteY6193"/>
              </a:cxn>
              <a:cxn ang="0">
                <a:pos x="connsiteX6194" y="connsiteY6194"/>
              </a:cxn>
              <a:cxn ang="0">
                <a:pos x="connsiteX6195" y="connsiteY6195"/>
              </a:cxn>
              <a:cxn ang="0">
                <a:pos x="connsiteX6196" y="connsiteY6196"/>
              </a:cxn>
              <a:cxn ang="0">
                <a:pos x="connsiteX6197" y="connsiteY6197"/>
              </a:cxn>
              <a:cxn ang="0">
                <a:pos x="connsiteX6198" y="connsiteY6198"/>
              </a:cxn>
              <a:cxn ang="0">
                <a:pos x="connsiteX6199" y="connsiteY6199"/>
              </a:cxn>
              <a:cxn ang="0">
                <a:pos x="connsiteX6200" y="connsiteY6200"/>
              </a:cxn>
              <a:cxn ang="0">
                <a:pos x="connsiteX6201" y="connsiteY6201"/>
              </a:cxn>
              <a:cxn ang="0">
                <a:pos x="connsiteX6202" y="connsiteY6202"/>
              </a:cxn>
              <a:cxn ang="0">
                <a:pos x="connsiteX6203" y="connsiteY6203"/>
              </a:cxn>
              <a:cxn ang="0">
                <a:pos x="connsiteX6204" y="connsiteY6204"/>
              </a:cxn>
              <a:cxn ang="0">
                <a:pos x="connsiteX6205" y="connsiteY6205"/>
              </a:cxn>
              <a:cxn ang="0">
                <a:pos x="connsiteX6206" y="connsiteY6206"/>
              </a:cxn>
              <a:cxn ang="0">
                <a:pos x="connsiteX6207" y="connsiteY6207"/>
              </a:cxn>
              <a:cxn ang="0">
                <a:pos x="connsiteX6208" y="connsiteY6208"/>
              </a:cxn>
              <a:cxn ang="0">
                <a:pos x="connsiteX6209" y="connsiteY6209"/>
              </a:cxn>
              <a:cxn ang="0">
                <a:pos x="connsiteX6210" y="connsiteY6210"/>
              </a:cxn>
              <a:cxn ang="0">
                <a:pos x="connsiteX6211" y="connsiteY6211"/>
              </a:cxn>
              <a:cxn ang="0">
                <a:pos x="connsiteX6212" y="connsiteY6212"/>
              </a:cxn>
              <a:cxn ang="0">
                <a:pos x="connsiteX6213" y="connsiteY6213"/>
              </a:cxn>
              <a:cxn ang="0">
                <a:pos x="connsiteX6214" y="connsiteY6214"/>
              </a:cxn>
              <a:cxn ang="0">
                <a:pos x="connsiteX6215" y="connsiteY6215"/>
              </a:cxn>
              <a:cxn ang="0">
                <a:pos x="connsiteX6216" y="connsiteY6216"/>
              </a:cxn>
              <a:cxn ang="0">
                <a:pos x="connsiteX6217" y="connsiteY6217"/>
              </a:cxn>
              <a:cxn ang="0">
                <a:pos x="connsiteX6218" y="connsiteY6218"/>
              </a:cxn>
              <a:cxn ang="0">
                <a:pos x="connsiteX6219" y="connsiteY6219"/>
              </a:cxn>
              <a:cxn ang="0">
                <a:pos x="connsiteX6220" y="connsiteY6220"/>
              </a:cxn>
              <a:cxn ang="0">
                <a:pos x="connsiteX6221" y="connsiteY6221"/>
              </a:cxn>
              <a:cxn ang="0">
                <a:pos x="connsiteX6222" y="connsiteY6222"/>
              </a:cxn>
              <a:cxn ang="0">
                <a:pos x="connsiteX6223" y="connsiteY6223"/>
              </a:cxn>
              <a:cxn ang="0">
                <a:pos x="connsiteX6224" y="connsiteY6224"/>
              </a:cxn>
              <a:cxn ang="0">
                <a:pos x="connsiteX6225" y="connsiteY6225"/>
              </a:cxn>
              <a:cxn ang="0">
                <a:pos x="connsiteX6226" y="connsiteY6226"/>
              </a:cxn>
              <a:cxn ang="0">
                <a:pos x="connsiteX6227" y="connsiteY6227"/>
              </a:cxn>
              <a:cxn ang="0">
                <a:pos x="connsiteX6228" y="connsiteY6228"/>
              </a:cxn>
              <a:cxn ang="0">
                <a:pos x="connsiteX6229" y="connsiteY6229"/>
              </a:cxn>
              <a:cxn ang="0">
                <a:pos x="connsiteX6230" y="connsiteY6230"/>
              </a:cxn>
              <a:cxn ang="0">
                <a:pos x="connsiteX6231" y="connsiteY6231"/>
              </a:cxn>
              <a:cxn ang="0">
                <a:pos x="connsiteX6232" y="connsiteY6232"/>
              </a:cxn>
              <a:cxn ang="0">
                <a:pos x="connsiteX6233" y="connsiteY6233"/>
              </a:cxn>
              <a:cxn ang="0">
                <a:pos x="connsiteX6234" y="connsiteY6234"/>
              </a:cxn>
              <a:cxn ang="0">
                <a:pos x="connsiteX6235" y="connsiteY6235"/>
              </a:cxn>
              <a:cxn ang="0">
                <a:pos x="connsiteX6236" y="connsiteY6236"/>
              </a:cxn>
              <a:cxn ang="0">
                <a:pos x="connsiteX6237" y="connsiteY6237"/>
              </a:cxn>
              <a:cxn ang="0">
                <a:pos x="connsiteX6238" y="connsiteY6238"/>
              </a:cxn>
              <a:cxn ang="0">
                <a:pos x="connsiteX6239" y="connsiteY6239"/>
              </a:cxn>
              <a:cxn ang="0">
                <a:pos x="connsiteX6240" y="connsiteY6240"/>
              </a:cxn>
              <a:cxn ang="0">
                <a:pos x="connsiteX6241" y="connsiteY6241"/>
              </a:cxn>
              <a:cxn ang="0">
                <a:pos x="connsiteX6242" y="connsiteY6242"/>
              </a:cxn>
              <a:cxn ang="0">
                <a:pos x="connsiteX6243" y="connsiteY6243"/>
              </a:cxn>
              <a:cxn ang="0">
                <a:pos x="connsiteX6244" y="connsiteY6244"/>
              </a:cxn>
              <a:cxn ang="0">
                <a:pos x="connsiteX6245" y="connsiteY6245"/>
              </a:cxn>
              <a:cxn ang="0">
                <a:pos x="connsiteX6246" y="connsiteY6246"/>
              </a:cxn>
              <a:cxn ang="0">
                <a:pos x="connsiteX6247" y="connsiteY6247"/>
              </a:cxn>
              <a:cxn ang="0">
                <a:pos x="connsiteX6248" y="connsiteY6248"/>
              </a:cxn>
              <a:cxn ang="0">
                <a:pos x="connsiteX6249" y="connsiteY6249"/>
              </a:cxn>
              <a:cxn ang="0">
                <a:pos x="connsiteX6250" y="connsiteY6250"/>
              </a:cxn>
              <a:cxn ang="0">
                <a:pos x="connsiteX6251" y="connsiteY6251"/>
              </a:cxn>
              <a:cxn ang="0">
                <a:pos x="connsiteX6252" y="connsiteY6252"/>
              </a:cxn>
              <a:cxn ang="0">
                <a:pos x="connsiteX6253" y="connsiteY6253"/>
              </a:cxn>
              <a:cxn ang="0">
                <a:pos x="connsiteX6254" y="connsiteY6254"/>
              </a:cxn>
              <a:cxn ang="0">
                <a:pos x="connsiteX6255" y="connsiteY6255"/>
              </a:cxn>
              <a:cxn ang="0">
                <a:pos x="connsiteX6256" y="connsiteY6256"/>
              </a:cxn>
              <a:cxn ang="0">
                <a:pos x="connsiteX6257" y="connsiteY6257"/>
              </a:cxn>
              <a:cxn ang="0">
                <a:pos x="connsiteX6258" y="connsiteY6258"/>
              </a:cxn>
              <a:cxn ang="0">
                <a:pos x="connsiteX6259" y="connsiteY6259"/>
              </a:cxn>
              <a:cxn ang="0">
                <a:pos x="connsiteX6260" y="connsiteY6260"/>
              </a:cxn>
              <a:cxn ang="0">
                <a:pos x="connsiteX6261" y="connsiteY6261"/>
              </a:cxn>
              <a:cxn ang="0">
                <a:pos x="connsiteX6262" y="connsiteY6262"/>
              </a:cxn>
              <a:cxn ang="0">
                <a:pos x="connsiteX6263" y="connsiteY6263"/>
              </a:cxn>
              <a:cxn ang="0">
                <a:pos x="connsiteX6264" y="connsiteY6264"/>
              </a:cxn>
              <a:cxn ang="0">
                <a:pos x="connsiteX6265" y="connsiteY6265"/>
              </a:cxn>
              <a:cxn ang="0">
                <a:pos x="connsiteX6266" y="connsiteY6266"/>
              </a:cxn>
              <a:cxn ang="0">
                <a:pos x="connsiteX6267" y="connsiteY6267"/>
              </a:cxn>
              <a:cxn ang="0">
                <a:pos x="connsiteX6268" y="connsiteY6268"/>
              </a:cxn>
              <a:cxn ang="0">
                <a:pos x="connsiteX6269" y="connsiteY6269"/>
              </a:cxn>
              <a:cxn ang="0">
                <a:pos x="connsiteX6270" y="connsiteY6270"/>
              </a:cxn>
              <a:cxn ang="0">
                <a:pos x="connsiteX6271" y="connsiteY6271"/>
              </a:cxn>
              <a:cxn ang="0">
                <a:pos x="connsiteX6272" y="connsiteY6272"/>
              </a:cxn>
              <a:cxn ang="0">
                <a:pos x="connsiteX6273" y="connsiteY6273"/>
              </a:cxn>
              <a:cxn ang="0">
                <a:pos x="connsiteX6274" y="connsiteY6274"/>
              </a:cxn>
              <a:cxn ang="0">
                <a:pos x="connsiteX6275" y="connsiteY6275"/>
              </a:cxn>
              <a:cxn ang="0">
                <a:pos x="connsiteX6276" y="connsiteY6276"/>
              </a:cxn>
              <a:cxn ang="0">
                <a:pos x="connsiteX6277" y="connsiteY6277"/>
              </a:cxn>
              <a:cxn ang="0">
                <a:pos x="connsiteX6278" y="connsiteY6278"/>
              </a:cxn>
              <a:cxn ang="0">
                <a:pos x="connsiteX6279" y="connsiteY6279"/>
              </a:cxn>
              <a:cxn ang="0">
                <a:pos x="connsiteX6280" y="connsiteY6280"/>
              </a:cxn>
              <a:cxn ang="0">
                <a:pos x="connsiteX6281" y="connsiteY6281"/>
              </a:cxn>
              <a:cxn ang="0">
                <a:pos x="connsiteX6282" y="connsiteY6282"/>
              </a:cxn>
              <a:cxn ang="0">
                <a:pos x="connsiteX6283" y="connsiteY6283"/>
              </a:cxn>
              <a:cxn ang="0">
                <a:pos x="connsiteX6284" y="connsiteY6284"/>
              </a:cxn>
              <a:cxn ang="0">
                <a:pos x="connsiteX6285" y="connsiteY6285"/>
              </a:cxn>
              <a:cxn ang="0">
                <a:pos x="connsiteX6286" y="connsiteY6286"/>
              </a:cxn>
              <a:cxn ang="0">
                <a:pos x="connsiteX6287" y="connsiteY6287"/>
              </a:cxn>
              <a:cxn ang="0">
                <a:pos x="connsiteX6288" y="connsiteY6288"/>
              </a:cxn>
              <a:cxn ang="0">
                <a:pos x="connsiteX6289" y="connsiteY6289"/>
              </a:cxn>
              <a:cxn ang="0">
                <a:pos x="connsiteX6290" y="connsiteY6290"/>
              </a:cxn>
              <a:cxn ang="0">
                <a:pos x="connsiteX6291" y="connsiteY6291"/>
              </a:cxn>
              <a:cxn ang="0">
                <a:pos x="connsiteX6292" y="connsiteY6292"/>
              </a:cxn>
              <a:cxn ang="0">
                <a:pos x="connsiteX6293" y="connsiteY6293"/>
              </a:cxn>
              <a:cxn ang="0">
                <a:pos x="connsiteX6294" y="connsiteY6294"/>
              </a:cxn>
              <a:cxn ang="0">
                <a:pos x="connsiteX6295" y="connsiteY6295"/>
              </a:cxn>
              <a:cxn ang="0">
                <a:pos x="connsiteX6296" y="connsiteY6296"/>
              </a:cxn>
              <a:cxn ang="0">
                <a:pos x="connsiteX6297" y="connsiteY6297"/>
              </a:cxn>
              <a:cxn ang="0">
                <a:pos x="connsiteX6298" y="connsiteY6298"/>
              </a:cxn>
              <a:cxn ang="0">
                <a:pos x="connsiteX6299" y="connsiteY6299"/>
              </a:cxn>
              <a:cxn ang="0">
                <a:pos x="connsiteX6300" y="connsiteY6300"/>
              </a:cxn>
              <a:cxn ang="0">
                <a:pos x="connsiteX6301" y="connsiteY6301"/>
              </a:cxn>
              <a:cxn ang="0">
                <a:pos x="connsiteX6302" y="connsiteY6302"/>
              </a:cxn>
              <a:cxn ang="0">
                <a:pos x="connsiteX6303" y="connsiteY6303"/>
              </a:cxn>
              <a:cxn ang="0">
                <a:pos x="connsiteX6304" y="connsiteY6304"/>
              </a:cxn>
              <a:cxn ang="0">
                <a:pos x="connsiteX6305" y="connsiteY6305"/>
              </a:cxn>
              <a:cxn ang="0">
                <a:pos x="connsiteX6306" y="connsiteY6306"/>
              </a:cxn>
              <a:cxn ang="0">
                <a:pos x="connsiteX6307" y="connsiteY6307"/>
              </a:cxn>
              <a:cxn ang="0">
                <a:pos x="connsiteX6308" y="connsiteY6308"/>
              </a:cxn>
              <a:cxn ang="0">
                <a:pos x="connsiteX6309" y="connsiteY6309"/>
              </a:cxn>
              <a:cxn ang="0">
                <a:pos x="connsiteX6310" y="connsiteY6310"/>
              </a:cxn>
              <a:cxn ang="0">
                <a:pos x="connsiteX6311" y="connsiteY6311"/>
              </a:cxn>
              <a:cxn ang="0">
                <a:pos x="connsiteX6312" y="connsiteY6312"/>
              </a:cxn>
              <a:cxn ang="0">
                <a:pos x="connsiteX6313" y="connsiteY6313"/>
              </a:cxn>
              <a:cxn ang="0">
                <a:pos x="connsiteX6314" y="connsiteY6314"/>
              </a:cxn>
              <a:cxn ang="0">
                <a:pos x="connsiteX6315" y="connsiteY6315"/>
              </a:cxn>
              <a:cxn ang="0">
                <a:pos x="connsiteX6316" y="connsiteY6316"/>
              </a:cxn>
              <a:cxn ang="0">
                <a:pos x="connsiteX6317" y="connsiteY6317"/>
              </a:cxn>
              <a:cxn ang="0">
                <a:pos x="connsiteX6318" y="connsiteY6318"/>
              </a:cxn>
              <a:cxn ang="0">
                <a:pos x="connsiteX6319" y="connsiteY6319"/>
              </a:cxn>
              <a:cxn ang="0">
                <a:pos x="connsiteX6320" y="connsiteY6320"/>
              </a:cxn>
              <a:cxn ang="0">
                <a:pos x="connsiteX6321" y="connsiteY6321"/>
              </a:cxn>
              <a:cxn ang="0">
                <a:pos x="connsiteX6322" y="connsiteY6322"/>
              </a:cxn>
              <a:cxn ang="0">
                <a:pos x="connsiteX6323" y="connsiteY6323"/>
              </a:cxn>
              <a:cxn ang="0">
                <a:pos x="connsiteX6324" y="connsiteY6324"/>
              </a:cxn>
              <a:cxn ang="0">
                <a:pos x="connsiteX6325" y="connsiteY6325"/>
              </a:cxn>
              <a:cxn ang="0">
                <a:pos x="connsiteX6326" y="connsiteY6326"/>
              </a:cxn>
              <a:cxn ang="0">
                <a:pos x="connsiteX6327" y="connsiteY6327"/>
              </a:cxn>
              <a:cxn ang="0">
                <a:pos x="connsiteX6328" y="connsiteY6328"/>
              </a:cxn>
              <a:cxn ang="0">
                <a:pos x="connsiteX6329" y="connsiteY6329"/>
              </a:cxn>
              <a:cxn ang="0">
                <a:pos x="connsiteX6330" y="connsiteY6330"/>
              </a:cxn>
              <a:cxn ang="0">
                <a:pos x="connsiteX6331" y="connsiteY6331"/>
              </a:cxn>
              <a:cxn ang="0">
                <a:pos x="connsiteX6332" y="connsiteY6332"/>
              </a:cxn>
              <a:cxn ang="0">
                <a:pos x="connsiteX6333" y="connsiteY6333"/>
              </a:cxn>
              <a:cxn ang="0">
                <a:pos x="connsiteX6334" y="connsiteY6334"/>
              </a:cxn>
              <a:cxn ang="0">
                <a:pos x="connsiteX6335" y="connsiteY6335"/>
              </a:cxn>
              <a:cxn ang="0">
                <a:pos x="connsiteX6336" y="connsiteY6336"/>
              </a:cxn>
              <a:cxn ang="0">
                <a:pos x="connsiteX6337" y="connsiteY6337"/>
              </a:cxn>
              <a:cxn ang="0">
                <a:pos x="connsiteX6338" y="connsiteY6338"/>
              </a:cxn>
              <a:cxn ang="0">
                <a:pos x="connsiteX6339" y="connsiteY6339"/>
              </a:cxn>
              <a:cxn ang="0">
                <a:pos x="connsiteX6340" y="connsiteY6340"/>
              </a:cxn>
              <a:cxn ang="0">
                <a:pos x="connsiteX6341" y="connsiteY6341"/>
              </a:cxn>
              <a:cxn ang="0">
                <a:pos x="connsiteX6342" y="connsiteY6342"/>
              </a:cxn>
              <a:cxn ang="0">
                <a:pos x="connsiteX6343" y="connsiteY6343"/>
              </a:cxn>
              <a:cxn ang="0">
                <a:pos x="connsiteX6344" y="connsiteY6344"/>
              </a:cxn>
              <a:cxn ang="0">
                <a:pos x="connsiteX6345" y="connsiteY6345"/>
              </a:cxn>
              <a:cxn ang="0">
                <a:pos x="connsiteX6346" y="connsiteY6346"/>
              </a:cxn>
              <a:cxn ang="0">
                <a:pos x="connsiteX6347" y="connsiteY6347"/>
              </a:cxn>
              <a:cxn ang="0">
                <a:pos x="connsiteX6348" y="connsiteY6348"/>
              </a:cxn>
              <a:cxn ang="0">
                <a:pos x="connsiteX6349" y="connsiteY6349"/>
              </a:cxn>
              <a:cxn ang="0">
                <a:pos x="connsiteX6350" y="connsiteY6350"/>
              </a:cxn>
              <a:cxn ang="0">
                <a:pos x="connsiteX6351" y="connsiteY6351"/>
              </a:cxn>
              <a:cxn ang="0">
                <a:pos x="connsiteX6352" y="connsiteY6352"/>
              </a:cxn>
              <a:cxn ang="0">
                <a:pos x="connsiteX6353" y="connsiteY6353"/>
              </a:cxn>
              <a:cxn ang="0">
                <a:pos x="connsiteX6354" y="connsiteY6354"/>
              </a:cxn>
              <a:cxn ang="0">
                <a:pos x="connsiteX6355" y="connsiteY6355"/>
              </a:cxn>
              <a:cxn ang="0">
                <a:pos x="connsiteX6356" y="connsiteY6356"/>
              </a:cxn>
              <a:cxn ang="0">
                <a:pos x="connsiteX6357" y="connsiteY6357"/>
              </a:cxn>
              <a:cxn ang="0">
                <a:pos x="connsiteX6358" y="connsiteY6358"/>
              </a:cxn>
              <a:cxn ang="0">
                <a:pos x="connsiteX6359" y="connsiteY6359"/>
              </a:cxn>
              <a:cxn ang="0">
                <a:pos x="connsiteX6360" y="connsiteY6360"/>
              </a:cxn>
              <a:cxn ang="0">
                <a:pos x="connsiteX6361" y="connsiteY6361"/>
              </a:cxn>
              <a:cxn ang="0">
                <a:pos x="connsiteX6362" y="connsiteY6362"/>
              </a:cxn>
              <a:cxn ang="0">
                <a:pos x="connsiteX6363" y="connsiteY6363"/>
              </a:cxn>
              <a:cxn ang="0">
                <a:pos x="connsiteX6364" y="connsiteY6364"/>
              </a:cxn>
              <a:cxn ang="0">
                <a:pos x="connsiteX6365" y="connsiteY6365"/>
              </a:cxn>
              <a:cxn ang="0">
                <a:pos x="connsiteX6366" y="connsiteY6366"/>
              </a:cxn>
              <a:cxn ang="0">
                <a:pos x="connsiteX6367" y="connsiteY6367"/>
              </a:cxn>
              <a:cxn ang="0">
                <a:pos x="connsiteX6368" y="connsiteY6368"/>
              </a:cxn>
              <a:cxn ang="0">
                <a:pos x="connsiteX6369" y="connsiteY6369"/>
              </a:cxn>
              <a:cxn ang="0">
                <a:pos x="connsiteX6370" y="connsiteY6370"/>
              </a:cxn>
              <a:cxn ang="0">
                <a:pos x="connsiteX6371" y="connsiteY6371"/>
              </a:cxn>
              <a:cxn ang="0">
                <a:pos x="connsiteX6372" y="connsiteY6372"/>
              </a:cxn>
              <a:cxn ang="0">
                <a:pos x="connsiteX6373" y="connsiteY6373"/>
              </a:cxn>
              <a:cxn ang="0">
                <a:pos x="connsiteX6374" y="connsiteY6374"/>
              </a:cxn>
              <a:cxn ang="0">
                <a:pos x="connsiteX6375" y="connsiteY6375"/>
              </a:cxn>
              <a:cxn ang="0">
                <a:pos x="connsiteX6376" y="connsiteY6376"/>
              </a:cxn>
              <a:cxn ang="0">
                <a:pos x="connsiteX6377" y="connsiteY6377"/>
              </a:cxn>
              <a:cxn ang="0">
                <a:pos x="connsiteX6378" y="connsiteY6378"/>
              </a:cxn>
              <a:cxn ang="0">
                <a:pos x="connsiteX6379" y="connsiteY6379"/>
              </a:cxn>
              <a:cxn ang="0">
                <a:pos x="connsiteX6380" y="connsiteY6380"/>
              </a:cxn>
              <a:cxn ang="0">
                <a:pos x="connsiteX6381" y="connsiteY6381"/>
              </a:cxn>
              <a:cxn ang="0">
                <a:pos x="connsiteX6382" y="connsiteY6382"/>
              </a:cxn>
              <a:cxn ang="0">
                <a:pos x="connsiteX6383" y="connsiteY6383"/>
              </a:cxn>
              <a:cxn ang="0">
                <a:pos x="connsiteX6384" y="connsiteY6384"/>
              </a:cxn>
              <a:cxn ang="0">
                <a:pos x="connsiteX6385" y="connsiteY6385"/>
              </a:cxn>
              <a:cxn ang="0">
                <a:pos x="connsiteX6386" y="connsiteY6386"/>
              </a:cxn>
              <a:cxn ang="0">
                <a:pos x="connsiteX6387" y="connsiteY6387"/>
              </a:cxn>
              <a:cxn ang="0">
                <a:pos x="connsiteX6388" y="connsiteY6388"/>
              </a:cxn>
              <a:cxn ang="0">
                <a:pos x="connsiteX6389" y="connsiteY6389"/>
              </a:cxn>
              <a:cxn ang="0">
                <a:pos x="connsiteX6390" y="connsiteY6390"/>
              </a:cxn>
              <a:cxn ang="0">
                <a:pos x="connsiteX6391" y="connsiteY6391"/>
              </a:cxn>
              <a:cxn ang="0">
                <a:pos x="connsiteX6392" y="connsiteY6392"/>
              </a:cxn>
              <a:cxn ang="0">
                <a:pos x="connsiteX6393" y="connsiteY6393"/>
              </a:cxn>
              <a:cxn ang="0">
                <a:pos x="connsiteX6394" y="connsiteY6394"/>
              </a:cxn>
              <a:cxn ang="0">
                <a:pos x="connsiteX6395" y="connsiteY6395"/>
              </a:cxn>
              <a:cxn ang="0">
                <a:pos x="connsiteX6396" y="connsiteY6396"/>
              </a:cxn>
              <a:cxn ang="0">
                <a:pos x="connsiteX6397" y="connsiteY6397"/>
              </a:cxn>
              <a:cxn ang="0">
                <a:pos x="connsiteX6398" y="connsiteY6398"/>
              </a:cxn>
              <a:cxn ang="0">
                <a:pos x="connsiteX6399" y="connsiteY6399"/>
              </a:cxn>
              <a:cxn ang="0">
                <a:pos x="connsiteX6400" y="connsiteY6400"/>
              </a:cxn>
              <a:cxn ang="0">
                <a:pos x="connsiteX6401" y="connsiteY6401"/>
              </a:cxn>
              <a:cxn ang="0">
                <a:pos x="connsiteX6402" y="connsiteY6402"/>
              </a:cxn>
              <a:cxn ang="0">
                <a:pos x="connsiteX6403" y="connsiteY6403"/>
              </a:cxn>
              <a:cxn ang="0">
                <a:pos x="connsiteX6404" y="connsiteY6404"/>
              </a:cxn>
              <a:cxn ang="0">
                <a:pos x="connsiteX6405" y="connsiteY6405"/>
              </a:cxn>
              <a:cxn ang="0">
                <a:pos x="connsiteX6406" y="connsiteY6406"/>
              </a:cxn>
              <a:cxn ang="0">
                <a:pos x="connsiteX6407" y="connsiteY6407"/>
              </a:cxn>
              <a:cxn ang="0">
                <a:pos x="connsiteX6408" y="connsiteY6408"/>
              </a:cxn>
              <a:cxn ang="0">
                <a:pos x="connsiteX6409" y="connsiteY6409"/>
              </a:cxn>
              <a:cxn ang="0">
                <a:pos x="connsiteX6410" y="connsiteY6410"/>
              </a:cxn>
              <a:cxn ang="0">
                <a:pos x="connsiteX6411" y="connsiteY6411"/>
              </a:cxn>
              <a:cxn ang="0">
                <a:pos x="connsiteX6412" y="connsiteY6412"/>
              </a:cxn>
              <a:cxn ang="0">
                <a:pos x="connsiteX6413" y="connsiteY6413"/>
              </a:cxn>
              <a:cxn ang="0">
                <a:pos x="connsiteX6414" y="connsiteY6414"/>
              </a:cxn>
              <a:cxn ang="0">
                <a:pos x="connsiteX6415" y="connsiteY6415"/>
              </a:cxn>
              <a:cxn ang="0">
                <a:pos x="connsiteX6416" y="connsiteY6416"/>
              </a:cxn>
              <a:cxn ang="0">
                <a:pos x="connsiteX6417" y="connsiteY6417"/>
              </a:cxn>
              <a:cxn ang="0">
                <a:pos x="connsiteX6418" y="connsiteY6418"/>
              </a:cxn>
              <a:cxn ang="0">
                <a:pos x="connsiteX6419" y="connsiteY6419"/>
              </a:cxn>
              <a:cxn ang="0">
                <a:pos x="connsiteX6420" y="connsiteY6420"/>
              </a:cxn>
              <a:cxn ang="0">
                <a:pos x="connsiteX6421" y="connsiteY6421"/>
              </a:cxn>
              <a:cxn ang="0">
                <a:pos x="connsiteX6422" y="connsiteY6422"/>
              </a:cxn>
              <a:cxn ang="0">
                <a:pos x="connsiteX6423" y="connsiteY6423"/>
              </a:cxn>
              <a:cxn ang="0">
                <a:pos x="connsiteX6424" y="connsiteY6424"/>
              </a:cxn>
              <a:cxn ang="0">
                <a:pos x="connsiteX6425" y="connsiteY6425"/>
              </a:cxn>
              <a:cxn ang="0">
                <a:pos x="connsiteX6426" y="connsiteY6426"/>
              </a:cxn>
              <a:cxn ang="0">
                <a:pos x="connsiteX6427" y="connsiteY6427"/>
              </a:cxn>
              <a:cxn ang="0">
                <a:pos x="connsiteX6428" y="connsiteY6428"/>
              </a:cxn>
              <a:cxn ang="0">
                <a:pos x="connsiteX6429" y="connsiteY6429"/>
              </a:cxn>
              <a:cxn ang="0">
                <a:pos x="connsiteX6430" y="connsiteY6430"/>
              </a:cxn>
              <a:cxn ang="0">
                <a:pos x="connsiteX6431" y="connsiteY6431"/>
              </a:cxn>
              <a:cxn ang="0">
                <a:pos x="connsiteX6432" y="connsiteY6432"/>
              </a:cxn>
              <a:cxn ang="0">
                <a:pos x="connsiteX6433" y="connsiteY6433"/>
              </a:cxn>
              <a:cxn ang="0">
                <a:pos x="connsiteX6434" y="connsiteY6434"/>
              </a:cxn>
              <a:cxn ang="0">
                <a:pos x="connsiteX6435" y="connsiteY6435"/>
              </a:cxn>
              <a:cxn ang="0">
                <a:pos x="connsiteX6436" y="connsiteY6436"/>
              </a:cxn>
              <a:cxn ang="0">
                <a:pos x="connsiteX6437" y="connsiteY6437"/>
              </a:cxn>
              <a:cxn ang="0">
                <a:pos x="connsiteX6438" y="connsiteY6438"/>
              </a:cxn>
              <a:cxn ang="0">
                <a:pos x="connsiteX6439" y="connsiteY6439"/>
              </a:cxn>
              <a:cxn ang="0">
                <a:pos x="connsiteX6440" y="connsiteY6440"/>
              </a:cxn>
              <a:cxn ang="0">
                <a:pos x="connsiteX6441" y="connsiteY6441"/>
              </a:cxn>
              <a:cxn ang="0">
                <a:pos x="connsiteX6442" y="connsiteY6442"/>
              </a:cxn>
              <a:cxn ang="0">
                <a:pos x="connsiteX6443" y="connsiteY6443"/>
              </a:cxn>
              <a:cxn ang="0">
                <a:pos x="connsiteX6444" y="connsiteY6444"/>
              </a:cxn>
              <a:cxn ang="0">
                <a:pos x="connsiteX6445" y="connsiteY6445"/>
              </a:cxn>
              <a:cxn ang="0">
                <a:pos x="connsiteX6446" y="connsiteY6446"/>
              </a:cxn>
              <a:cxn ang="0">
                <a:pos x="connsiteX6447" y="connsiteY6447"/>
              </a:cxn>
              <a:cxn ang="0">
                <a:pos x="connsiteX6448" y="connsiteY6448"/>
              </a:cxn>
              <a:cxn ang="0">
                <a:pos x="connsiteX6449" y="connsiteY6449"/>
              </a:cxn>
              <a:cxn ang="0">
                <a:pos x="connsiteX6450" y="connsiteY6450"/>
              </a:cxn>
              <a:cxn ang="0">
                <a:pos x="connsiteX6451" y="connsiteY6451"/>
              </a:cxn>
              <a:cxn ang="0">
                <a:pos x="connsiteX6452" y="connsiteY6452"/>
              </a:cxn>
              <a:cxn ang="0">
                <a:pos x="connsiteX6453" y="connsiteY6453"/>
              </a:cxn>
              <a:cxn ang="0">
                <a:pos x="connsiteX6454" y="connsiteY6454"/>
              </a:cxn>
              <a:cxn ang="0">
                <a:pos x="connsiteX6455" y="connsiteY6455"/>
              </a:cxn>
              <a:cxn ang="0">
                <a:pos x="connsiteX6456" y="connsiteY6456"/>
              </a:cxn>
              <a:cxn ang="0">
                <a:pos x="connsiteX6457" y="connsiteY6457"/>
              </a:cxn>
              <a:cxn ang="0">
                <a:pos x="connsiteX6458" y="connsiteY6458"/>
              </a:cxn>
              <a:cxn ang="0">
                <a:pos x="connsiteX6459" y="connsiteY6459"/>
              </a:cxn>
              <a:cxn ang="0">
                <a:pos x="connsiteX6460" y="connsiteY6460"/>
              </a:cxn>
              <a:cxn ang="0">
                <a:pos x="connsiteX6461" y="connsiteY6461"/>
              </a:cxn>
              <a:cxn ang="0">
                <a:pos x="connsiteX6462" y="connsiteY6462"/>
              </a:cxn>
              <a:cxn ang="0">
                <a:pos x="connsiteX6463" y="connsiteY6463"/>
              </a:cxn>
              <a:cxn ang="0">
                <a:pos x="connsiteX6464" y="connsiteY6464"/>
              </a:cxn>
              <a:cxn ang="0">
                <a:pos x="connsiteX6465" y="connsiteY6465"/>
              </a:cxn>
              <a:cxn ang="0">
                <a:pos x="connsiteX6466" y="connsiteY6466"/>
              </a:cxn>
              <a:cxn ang="0">
                <a:pos x="connsiteX6467" y="connsiteY6467"/>
              </a:cxn>
              <a:cxn ang="0">
                <a:pos x="connsiteX6468" y="connsiteY6468"/>
              </a:cxn>
              <a:cxn ang="0">
                <a:pos x="connsiteX6469" y="connsiteY6469"/>
              </a:cxn>
              <a:cxn ang="0">
                <a:pos x="connsiteX6470" y="connsiteY6470"/>
              </a:cxn>
              <a:cxn ang="0">
                <a:pos x="connsiteX6471" y="connsiteY6471"/>
              </a:cxn>
              <a:cxn ang="0">
                <a:pos x="connsiteX6472" y="connsiteY6472"/>
              </a:cxn>
              <a:cxn ang="0">
                <a:pos x="connsiteX6473" y="connsiteY6473"/>
              </a:cxn>
              <a:cxn ang="0">
                <a:pos x="connsiteX6474" y="connsiteY6474"/>
              </a:cxn>
              <a:cxn ang="0">
                <a:pos x="connsiteX6475" y="connsiteY6475"/>
              </a:cxn>
              <a:cxn ang="0">
                <a:pos x="connsiteX6476" y="connsiteY6476"/>
              </a:cxn>
              <a:cxn ang="0">
                <a:pos x="connsiteX6477" y="connsiteY6477"/>
              </a:cxn>
              <a:cxn ang="0">
                <a:pos x="connsiteX6478" y="connsiteY6478"/>
              </a:cxn>
              <a:cxn ang="0">
                <a:pos x="connsiteX6479" y="connsiteY6479"/>
              </a:cxn>
              <a:cxn ang="0">
                <a:pos x="connsiteX6480" y="connsiteY6480"/>
              </a:cxn>
              <a:cxn ang="0">
                <a:pos x="connsiteX6481" y="connsiteY6481"/>
              </a:cxn>
              <a:cxn ang="0">
                <a:pos x="connsiteX6482" y="connsiteY6482"/>
              </a:cxn>
              <a:cxn ang="0">
                <a:pos x="connsiteX6483" y="connsiteY6483"/>
              </a:cxn>
              <a:cxn ang="0">
                <a:pos x="connsiteX6484" y="connsiteY6484"/>
              </a:cxn>
              <a:cxn ang="0">
                <a:pos x="connsiteX6485" y="connsiteY6485"/>
              </a:cxn>
              <a:cxn ang="0">
                <a:pos x="connsiteX6486" y="connsiteY6486"/>
              </a:cxn>
              <a:cxn ang="0">
                <a:pos x="connsiteX6487" y="connsiteY6487"/>
              </a:cxn>
              <a:cxn ang="0">
                <a:pos x="connsiteX6488" y="connsiteY6488"/>
              </a:cxn>
              <a:cxn ang="0">
                <a:pos x="connsiteX6489" y="connsiteY6489"/>
              </a:cxn>
              <a:cxn ang="0">
                <a:pos x="connsiteX6490" y="connsiteY6490"/>
              </a:cxn>
              <a:cxn ang="0">
                <a:pos x="connsiteX6491" y="connsiteY6491"/>
              </a:cxn>
              <a:cxn ang="0">
                <a:pos x="connsiteX6492" y="connsiteY6492"/>
              </a:cxn>
              <a:cxn ang="0">
                <a:pos x="connsiteX6493" y="connsiteY6493"/>
              </a:cxn>
              <a:cxn ang="0">
                <a:pos x="connsiteX6494" y="connsiteY6494"/>
              </a:cxn>
              <a:cxn ang="0">
                <a:pos x="connsiteX6495" y="connsiteY6495"/>
              </a:cxn>
              <a:cxn ang="0">
                <a:pos x="connsiteX6496" y="connsiteY6496"/>
              </a:cxn>
              <a:cxn ang="0">
                <a:pos x="connsiteX6497" y="connsiteY6497"/>
              </a:cxn>
              <a:cxn ang="0">
                <a:pos x="connsiteX6498" y="connsiteY6498"/>
              </a:cxn>
              <a:cxn ang="0">
                <a:pos x="connsiteX6499" y="connsiteY6499"/>
              </a:cxn>
              <a:cxn ang="0">
                <a:pos x="connsiteX6500" y="connsiteY6500"/>
              </a:cxn>
              <a:cxn ang="0">
                <a:pos x="connsiteX6501" y="connsiteY6501"/>
              </a:cxn>
              <a:cxn ang="0">
                <a:pos x="connsiteX6502" y="connsiteY6502"/>
              </a:cxn>
              <a:cxn ang="0">
                <a:pos x="connsiteX6503" y="connsiteY6503"/>
              </a:cxn>
              <a:cxn ang="0">
                <a:pos x="connsiteX6504" y="connsiteY6504"/>
              </a:cxn>
              <a:cxn ang="0">
                <a:pos x="connsiteX6505" y="connsiteY6505"/>
              </a:cxn>
              <a:cxn ang="0">
                <a:pos x="connsiteX6506" y="connsiteY6506"/>
              </a:cxn>
              <a:cxn ang="0">
                <a:pos x="connsiteX6507" y="connsiteY6507"/>
              </a:cxn>
              <a:cxn ang="0">
                <a:pos x="connsiteX6508" y="connsiteY6508"/>
              </a:cxn>
              <a:cxn ang="0">
                <a:pos x="connsiteX6509" y="connsiteY6509"/>
              </a:cxn>
              <a:cxn ang="0">
                <a:pos x="connsiteX6510" y="connsiteY6510"/>
              </a:cxn>
              <a:cxn ang="0">
                <a:pos x="connsiteX6511" y="connsiteY6511"/>
              </a:cxn>
              <a:cxn ang="0">
                <a:pos x="connsiteX6512" y="connsiteY6512"/>
              </a:cxn>
              <a:cxn ang="0">
                <a:pos x="connsiteX6513" y="connsiteY6513"/>
              </a:cxn>
              <a:cxn ang="0">
                <a:pos x="connsiteX6514" y="connsiteY6514"/>
              </a:cxn>
              <a:cxn ang="0">
                <a:pos x="connsiteX6515" y="connsiteY6515"/>
              </a:cxn>
              <a:cxn ang="0">
                <a:pos x="connsiteX6516" y="connsiteY6516"/>
              </a:cxn>
              <a:cxn ang="0">
                <a:pos x="connsiteX6517" y="connsiteY6517"/>
              </a:cxn>
              <a:cxn ang="0">
                <a:pos x="connsiteX6518" y="connsiteY6518"/>
              </a:cxn>
              <a:cxn ang="0">
                <a:pos x="connsiteX6519" y="connsiteY6519"/>
              </a:cxn>
              <a:cxn ang="0">
                <a:pos x="connsiteX6520" y="connsiteY6520"/>
              </a:cxn>
              <a:cxn ang="0">
                <a:pos x="connsiteX6521" y="connsiteY6521"/>
              </a:cxn>
              <a:cxn ang="0">
                <a:pos x="connsiteX6522" y="connsiteY6522"/>
              </a:cxn>
              <a:cxn ang="0">
                <a:pos x="connsiteX6523" y="connsiteY6523"/>
              </a:cxn>
              <a:cxn ang="0">
                <a:pos x="connsiteX6524" y="connsiteY6524"/>
              </a:cxn>
              <a:cxn ang="0">
                <a:pos x="connsiteX6525" y="connsiteY6525"/>
              </a:cxn>
              <a:cxn ang="0">
                <a:pos x="connsiteX6526" y="connsiteY6526"/>
              </a:cxn>
              <a:cxn ang="0">
                <a:pos x="connsiteX6527" y="connsiteY6527"/>
              </a:cxn>
              <a:cxn ang="0">
                <a:pos x="connsiteX6528" y="connsiteY6528"/>
              </a:cxn>
              <a:cxn ang="0">
                <a:pos x="connsiteX6529" y="connsiteY6529"/>
              </a:cxn>
              <a:cxn ang="0">
                <a:pos x="connsiteX6530" y="connsiteY6530"/>
              </a:cxn>
              <a:cxn ang="0">
                <a:pos x="connsiteX6531" y="connsiteY6531"/>
              </a:cxn>
              <a:cxn ang="0">
                <a:pos x="connsiteX6532" y="connsiteY6532"/>
              </a:cxn>
              <a:cxn ang="0">
                <a:pos x="connsiteX6533" y="connsiteY6533"/>
              </a:cxn>
              <a:cxn ang="0">
                <a:pos x="connsiteX6534" y="connsiteY6534"/>
              </a:cxn>
              <a:cxn ang="0">
                <a:pos x="connsiteX6535" y="connsiteY6535"/>
              </a:cxn>
              <a:cxn ang="0">
                <a:pos x="connsiteX6536" y="connsiteY6536"/>
              </a:cxn>
              <a:cxn ang="0">
                <a:pos x="connsiteX6537" y="connsiteY6537"/>
              </a:cxn>
              <a:cxn ang="0">
                <a:pos x="connsiteX6538" y="connsiteY6538"/>
              </a:cxn>
              <a:cxn ang="0">
                <a:pos x="connsiteX6539" y="connsiteY6539"/>
              </a:cxn>
              <a:cxn ang="0">
                <a:pos x="connsiteX6540" y="connsiteY6540"/>
              </a:cxn>
              <a:cxn ang="0">
                <a:pos x="connsiteX6541" y="connsiteY6541"/>
              </a:cxn>
              <a:cxn ang="0">
                <a:pos x="connsiteX6542" y="connsiteY6542"/>
              </a:cxn>
              <a:cxn ang="0">
                <a:pos x="connsiteX6543" y="connsiteY6543"/>
              </a:cxn>
              <a:cxn ang="0">
                <a:pos x="connsiteX6544" y="connsiteY6544"/>
              </a:cxn>
              <a:cxn ang="0">
                <a:pos x="connsiteX6545" y="connsiteY6545"/>
              </a:cxn>
              <a:cxn ang="0">
                <a:pos x="connsiteX6546" y="connsiteY6546"/>
              </a:cxn>
              <a:cxn ang="0">
                <a:pos x="connsiteX6547" y="connsiteY6547"/>
              </a:cxn>
              <a:cxn ang="0">
                <a:pos x="connsiteX6548" y="connsiteY6548"/>
              </a:cxn>
              <a:cxn ang="0">
                <a:pos x="connsiteX6549" y="connsiteY6549"/>
              </a:cxn>
              <a:cxn ang="0">
                <a:pos x="connsiteX6550" y="connsiteY6550"/>
              </a:cxn>
              <a:cxn ang="0">
                <a:pos x="connsiteX6551" y="connsiteY6551"/>
              </a:cxn>
              <a:cxn ang="0">
                <a:pos x="connsiteX6552" y="connsiteY6552"/>
              </a:cxn>
              <a:cxn ang="0">
                <a:pos x="connsiteX6553" y="connsiteY6553"/>
              </a:cxn>
              <a:cxn ang="0">
                <a:pos x="connsiteX6554" y="connsiteY6554"/>
              </a:cxn>
              <a:cxn ang="0">
                <a:pos x="connsiteX6555" y="connsiteY6555"/>
              </a:cxn>
              <a:cxn ang="0">
                <a:pos x="connsiteX6556" y="connsiteY6556"/>
              </a:cxn>
              <a:cxn ang="0">
                <a:pos x="connsiteX6557" y="connsiteY6557"/>
              </a:cxn>
              <a:cxn ang="0">
                <a:pos x="connsiteX6558" y="connsiteY6558"/>
              </a:cxn>
              <a:cxn ang="0">
                <a:pos x="connsiteX6559" y="connsiteY6559"/>
              </a:cxn>
              <a:cxn ang="0">
                <a:pos x="connsiteX6560" y="connsiteY6560"/>
              </a:cxn>
              <a:cxn ang="0">
                <a:pos x="connsiteX6561" y="connsiteY6561"/>
              </a:cxn>
              <a:cxn ang="0">
                <a:pos x="connsiteX6562" y="connsiteY6562"/>
              </a:cxn>
              <a:cxn ang="0">
                <a:pos x="connsiteX6563" y="connsiteY6563"/>
              </a:cxn>
              <a:cxn ang="0">
                <a:pos x="connsiteX6564" y="connsiteY6564"/>
              </a:cxn>
              <a:cxn ang="0">
                <a:pos x="connsiteX6565" y="connsiteY6565"/>
              </a:cxn>
              <a:cxn ang="0">
                <a:pos x="connsiteX6566" y="connsiteY6566"/>
              </a:cxn>
              <a:cxn ang="0">
                <a:pos x="connsiteX6567" y="connsiteY6567"/>
              </a:cxn>
              <a:cxn ang="0">
                <a:pos x="connsiteX6568" y="connsiteY6568"/>
              </a:cxn>
              <a:cxn ang="0">
                <a:pos x="connsiteX6569" y="connsiteY6569"/>
              </a:cxn>
              <a:cxn ang="0">
                <a:pos x="connsiteX6570" y="connsiteY6570"/>
              </a:cxn>
              <a:cxn ang="0">
                <a:pos x="connsiteX6571" y="connsiteY6571"/>
              </a:cxn>
              <a:cxn ang="0">
                <a:pos x="connsiteX6572" y="connsiteY6572"/>
              </a:cxn>
              <a:cxn ang="0">
                <a:pos x="connsiteX6573" y="connsiteY6573"/>
              </a:cxn>
              <a:cxn ang="0">
                <a:pos x="connsiteX6574" y="connsiteY6574"/>
              </a:cxn>
              <a:cxn ang="0">
                <a:pos x="connsiteX6575" y="connsiteY6575"/>
              </a:cxn>
              <a:cxn ang="0">
                <a:pos x="connsiteX6576" y="connsiteY6576"/>
              </a:cxn>
              <a:cxn ang="0">
                <a:pos x="connsiteX6577" y="connsiteY6577"/>
              </a:cxn>
              <a:cxn ang="0">
                <a:pos x="connsiteX6578" y="connsiteY6578"/>
              </a:cxn>
              <a:cxn ang="0">
                <a:pos x="connsiteX6579" y="connsiteY6579"/>
              </a:cxn>
              <a:cxn ang="0">
                <a:pos x="connsiteX6580" y="connsiteY6580"/>
              </a:cxn>
              <a:cxn ang="0">
                <a:pos x="connsiteX6581" y="connsiteY6581"/>
              </a:cxn>
              <a:cxn ang="0">
                <a:pos x="connsiteX6582" y="connsiteY6582"/>
              </a:cxn>
              <a:cxn ang="0">
                <a:pos x="connsiteX6583" y="connsiteY6583"/>
              </a:cxn>
              <a:cxn ang="0">
                <a:pos x="connsiteX6584" y="connsiteY6584"/>
              </a:cxn>
              <a:cxn ang="0">
                <a:pos x="connsiteX6585" y="connsiteY6585"/>
              </a:cxn>
              <a:cxn ang="0">
                <a:pos x="connsiteX6586" y="connsiteY6586"/>
              </a:cxn>
              <a:cxn ang="0">
                <a:pos x="connsiteX6587" y="connsiteY6587"/>
              </a:cxn>
              <a:cxn ang="0">
                <a:pos x="connsiteX6588" y="connsiteY6588"/>
              </a:cxn>
              <a:cxn ang="0">
                <a:pos x="connsiteX6589" y="connsiteY6589"/>
              </a:cxn>
              <a:cxn ang="0">
                <a:pos x="connsiteX6590" y="connsiteY6590"/>
              </a:cxn>
              <a:cxn ang="0">
                <a:pos x="connsiteX6591" y="connsiteY6591"/>
              </a:cxn>
              <a:cxn ang="0">
                <a:pos x="connsiteX6592" y="connsiteY6592"/>
              </a:cxn>
              <a:cxn ang="0">
                <a:pos x="connsiteX6593" y="connsiteY6593"/>
              </a:cxn>
              <a:cxn ang="0">
                <a:pos x="connsiteX6594" y="connsiteY6594"/>
              </a:cxn>
              <a:cxn ang="0">
                <a:pos x="connsiteX6595" y="connsiteY6595"/>
              </a:cxn>
              <a:cxn ang="0">
                <a:pos x="connsiteX6596" y="connsiteY6596"/>
              </a:cxn>
              <a:cxn ang="0">
                <a:pos x="connsiteX6597" y="connsiteY6597"/>
              </a:cxn>
              <a:cxn ang="0">
                <a:pos x="connsiteX6598" y="connsiteY6598"/>
              </a:cxn>
              <a:cxn ang="0">
                <a:pos x="connsiteX6599" y="connsiteY6599"/>
              </a:cxn>
              <a:cxn ang="0">
                <a:pos x="connsiteX6600" y="connsiteY6600"/>
              </a:cxn>
              <a:cxn ang="0">
                <a:pos x="connsiteX6601" y="connsiteY6601"/>
              </a:cxn>
              <a:cxn ang="0">
                <a:pos x="connsiteX6602" y="connsiteY6602"/>
              </a:cxn>
              <a:cxn ang="0">
                <a:pos x="connsiteX6603" y="connsiteY6603"/>
              </a:cxn>
              <a:cxn ang="0">
                <a:pos x="connsiteX6604" y="connsiteY6604"/>
              </a:cxn>
              <a:cxn ang="0">
                <a:pos x="connsiteX6605" y="connsiteY6605"/>
              </a:cxn>
              <a:cxn ang="0">
                <a:pos x="connsiteX6606" y="connsiteY6606"/>
              </a:cxn>
              <a:cxn ang="0">
                <a:pos x="connsiteX6607" y="connsiteY6607"/>
              </a:cxn>
              <a:cxn ang="0">
                <a:pos x="connsiteX6608" y="connsiteY6608"/>
              </a:cxn>
              <a:cxn ang="0">
                <a:pos x="connsiteX6609" y="connsiteY6609"/>
              </a:cxn>
              <a:cxn ang="0">
                <a:pos x="connsiteX6610" y="connsiteY6610"/>
              </a:cxn>
              <a:cxn ang="0">
                <a:pos x="connsiteX6611" y="connsiteY6611"/>
              </a:cxn>
              <a:cxn ang="0">
                <a:pos x="connsiteX6612" y="connsiteY6612"/>
              </a:cxn>
              <a:cxn ang="0">
                <a:pos x="connsiteX6613" y="connsiteY6613"/>
              </a:cxn>
              <a:cxn ang="0">
                <a:pos x="connsiteX6614" y="connsiteY6614"/>
              </a:cxn>
              <a:cxn ang="0">
                <a:pos x="connsiteX6615" y="connsiteY6615"/>
              </a:cxn>
              <a:cxn ang="0">
                <a:pos x="connsiteX6616" y="connsiteY6616"/>
              </a:cxn>
              <a:cxn ang="0">
                <a:pos x="connsiteX6617" y="connsiteY6617"/>
              </a:cxn>
              <a:cxn ang="0">
                <a:pos x="connsiteX6618" y="connsiteY6618"/>
              </a:cxn>
              <a:cxn ang="0">
                <a:pos x="connsiteX6619" y="connsiteY6619"/>
              </a:cxn>
              <a:cxn ang="0">
                <a:pos x="connsiteX6620" y="connsiteY6620"/>
              </a:cxn>
              <a:cxn ang="0">
                <a:pos x="connsiteX6621" y="connsiteY6621"/>
              </a:cxn>
              <a:cxn ang="0">
                <a:pos x="connsiteX6622" y="connsiteY6622"/>
              </a:cxn>
              <a:cxn ang="0">
                <a:pos x="connsiteX6623" y="connsiteY6623"/>
              </a:cxn>
              <a:cxn ang="0">
                <a:pos x="connsiteX6624" y="connsiteY6624"/>
              </a:cxn>
              <a:cxn ang="0">
                <a:pos x="connsiteX6625" y="connsiteY6625"/>
              </a:cxn>
              <a:cxn ang="0">
                <a:pos x="connsiteX6626" y="connsiteY6626"/>
              </a:cxn>
              <a:cxn ang="0">
                <a:pos x="connsiteX6627" y="connsiteY6627"/>
              </a:cxn>
              <a:cxn ang="0">
                <a:pos x="connsiteX6628" y="connsiteY6628"/>
              </a:cxn>
              <a:cxn ang="0">
                <a:pos x="connsiteX6629" y="connsiteY6629"/>
              </a:cxn>
              <a:cxn ang="0">
                <a:pos x="connsiteX6630" y="connsiteY6630"/>
              </a:cxn>
              <a:cxn ang="0">
                <a:pos x="connsiteX6631" y="connsiteY6631"/>
              </a:cxn>
              <a:cxn ang="0">
                <a:pos x="connsiteX6632" y="connsiteY6632"/>
              </a:cxn>
              <a:cxn ang="0">
                <a:pos x="connsiteX6633" y="connsiteY6633"/>
              </a:cxn>
              <a:cxn ang="0">
                <a:pos x="connsiteX6634" y="connsiteY6634"/>
              </a:cxn>
              <a:cxn ang="0">
                <a:pos x="connsiteX6635" y="connsiteY6635"/>
              </a:cxn>
              <a:cxn ang="0">
                <a:pos x="connsiteX6636" y="connsiteY6636"/>
              </a:cxn>
              <a:cxn ang="0">
                <a:pos x="connsiteX6637" y="connsiteY6637"/>
              </a:cxn>
              <a:cxn ang="0">
                <a:pos x="connsiteX6638" y="connsiteY6638"/>
              </a:cxn>
              <a:cxn ang="0">
                <a:pos x="connsiteX6639" y="connsiteY6639"/>
              </a:cxn>
              <a:cxn ang="0">
                <a:pos x="connsiteX6640" y="connsiteY6640"/>
              </a:cxn>
              <a:cxn ang="0">
                <a:pos x="connsiteX6641" y="connsiteY6641"/>
              </a:cxn>
              <a:cxn ang="0">
                <a:pos x="connsiteX6642" y="connsiteY6642"/>
              </a:cxn>
              <a:cxn ang="0">
                <a:pos x="connsiteX6643" y="connsiteY6643"/>
              </a:cxn>
              <a:cxn ang="0">
                <a:pos x="connsiteX6644" y="connsiteY6644"/>
              </a:cxn>
              <a:cxn ang="0">
                <a:pos x="connsiteX6645" y="connsiteY6645"/>
              </a:cxn>
              <a:cxn ang="0">
                <a:pos x="connsiteX6646" y="connsiteY6646"/>
              </a:cxn>
              <a:cxn ang="0">
                <a:pos x="connsiteX6647" y="connsiteY6647"/>
              </a:cxn>
              <a:cxn ang="0">
                <a:pos x="connsiteX6648" y="connsiteY6648"/>
              </a:cxn>
              <a:cxn ang="0">
                <a:pos x="connsiteX6649" y="connsiteY6649"/>
              </a:cxn>
              <a:cxn ang="0">
                <a:pos x="connsiteX6650" y="connsiteY6650"/>
              </a:cxn>
              <a:cxn ang="0">
                <a:pos x="connsiteX6651" y="connsiteY6651"/>
              </a:cxn>
              <a:cxn ang="0">
                <a:pos x="connsiteX6652" y="connsiteY6652"/>
              </a:cxn>
              <a:cxn ang="0">
                <a:pos x="connsiteX6653" y="connsiteY6653"/>
              </a:cxn>
              <a:cxn ang="0">
                <a:pos x="connsiteX6654" y="connsiteY6654"/>
              </a:cxn>
              <a:cxn ang="0">
                <a:pos x="connsiteX6655" y="connsiteY6655"/>
              </a:cxn>
              <a:cxn ang="0">
                <a:pos x="connsiteX6656" y="connsiteY6656"/>
              </a:cxn>
              <a:cxn ang="0">
                <a:pos x="connsiteX6657" y="connsiteY6657"/>
              </a:cxn>
              <a:cxn ang="0">
                <a:pos x="connsiteX6658" y="connsiteY6658"/>
              </a:cxn>
              <a:cxn ang="0">
                <a:pos x="connsiteX6659" y="connsiteY6659"/>
              </a:cxn>
              <a:cxn ang="0">
                <a:pos x="connsiteX6660" y="connsiteY6660"/>
              </a:cxn>
              <a:cxn ang="0">
                <a:pos x="connsiteX6661" y="connsiteY6661"/>
              </a:cxn>
              <a:cxn ang="0">
                <a:pos x="connsiteX6662" y="connsiteY6662"/>
              </a:cxn>
              <a:cxn ang="0">
                <a:pos x="connsiteX6663" y="connsiteY6663"/>
              </a:cxn>
              <a:cxn ang="0">
                <a:pos x="connsiteX6664" y="connsiteY6664"/>
              </a:cxn>
              <a:cxn ang="0">
                <a:pos x="connsiteX6665" y="connsiteY6665"/>
              </a:cxn>
              <a:cxn ang="0">
                <a:pos x="connsiteX6666" y="connsiteY6666"/>
              </a:cxn>
              <a:cxn ang="0">
                <a:pos x="connsiteX6667" y="connsiteY6667"/>
              </a:cxn>
              <a:cxn ang="0">
                <a:pos x="connsiteX6668" y="connsiteY6668"/>
              </a:cxn>
              <a:cxn ang="0">
                <a:pos x="connsiteX6669" y="connsiteY6669"/>
              </a:cxn>
              <a:cxn ang="0">
                <a:pos x="connsiteX6670" y="connsiteY6670"/>
              </a:cxn>
              <a:cxn ang="0">
                <a:pos x="connsiteX6671" y="connsiteY6671"/>
              </a:cxn>
              <a:cxn ang="0">
                <a:pos x="connsiteX6672" y="connsiteY6672"/>
              </a:cxn>
              <a:cxn ang="0">
                <a:pos x="connsiteX6673" y="connsiteY6673"/>
              </a:cxn>
              <a:cxn ang="0">
                <a:pos x="connsiteX6674" y="connsiteY6674"/>
              </a:cxn>
              <a:cxn ang="0">
                <a:pos x="connsiteX6675" y="connsiteY6675"/>
              </a:cxn>
              <a:cxn ang="0">
                <a:pos x="connsiteX6676" y="connsiteY6676"/>
              </a:cxn>
              <a:cxn ang="0">
                <a:pos x="connsiteX6677" y="connsiteY6677"/>
              </a:cxn>
              <a:cxn ang="0">
                <a:pos x="connsiteX6678" y="connsiteY6678"/>
              </a:cxn>
              <a:cxn ang="0">
                <a:pos x="connsiteX6679" y="connsiteY6679"/>
              </a:cxn>
              <a:cxn ang="0">
                <a:pos x="connsiteX6680" y="connsiteY6680"/>
              </a:cxn>
              <a:cxn ang="0">
                <a:pos x="connsiteX6681" y="connsiteY6681"/>
              </a:cxn>
              <a:cxn ang="0">
                <a:pos x="connsiteX6682" y="connsiteY6682"/>
              </a:cxn>
              <a:cxn ang="0">
                <a:pos x="connsiteX6683" y="connsiteY6683"/>
              </a:cxn>
              <a:cxn ang="0">
                <a:pos x="connsiteX6684" y="connsiteY6684"/>
              </a:cxn>
              <a:cxn ang="0">
                <a:pos x="connsiteX6685" y="connsiteY6685"/>
              </a:cxn>
              <a:cxn ang="0">
                <a:pos x="connsiteX6686" y="connsiteY6686"/>
              </a:cxn>
              <a:cxn ang="0">
                <a:pos x="connsiteX6687" y="connsiteY6687"/>
              </a:cxn>
              <a:cxn ang="0">
                <a:pos x="connsiteX6688" y="connsiteY6688"/>
              </a:cxn>
              <a:cxn ang="0">
                <a:pos x="connsiteX6689" y="connsiteY6689"/>
              </a:cxn>
              <a:cxn ang="0">
                <a:pos x="connsiteX6690" y="connsiteY6690"/>
              </a:cxn>
              <a:cxn ang="0">
                <a:pos x="connsiteX6691" y="connsiteY6691"/>
              </a:cxn>
              <a:cxn ang="0">
                <a:pos x="connsiteX6692" y="connsiteY6692"/>
              </a:cxn>
              <a:cxn ang="0">
                <a:pos x="connsiteX6693" y="connsiteY6693"/>
              </a:cxn>
              <a:cxn ang="0">
                <a:pos x="connsiteX6694" y="connsiteY6694"/>
              </a:cxn>
              <a:cxn ang="0">
                <a:pos x="connsiteX6695" y="connsiteY6695"/>
              </a:cxn>
              <a:cxn ang="0">
                <a:pos x="connsiteX6696" y="connsiteY6696"/>
              </a:cxn>
              <a:cxn ang="0">
                <a:pos x="connsiteX6697" y="connsiteY6697"/>
              </a:cxn>
              <a:cxn ang="0">
                <a:pos x="connsiteX6698" y="connsiteY6698"/>
              </a:cxn>
              <a:cxn ang="0">
                <a:pos x="connsiteX6699" y="connsiteY6699"/>
              </a:cxn>
              <a:cxn ang="0">
                <a:pos x="connsiteX6700" y="connsiteY6700"/>
              </a:cxn>
              <a:cxn ang="0">
                <a:pos x="connsiteX6701" y="connsiteY6701"/>
              </a:cxn>
              <a:cxn ang="0">
                <a:pos x="connsiteX6702" y="connsiteY6702"/>
              </a:cxn>
              <a:cxn ang="0">
                <a:pos x="connsiteX6703" y="connsiteY6703"/>
              </a:cxn>
              <a:cxn ang="0">
                <a:pos x="connsiteX6704" y="connsiteY6704"/>
              </a:cxn>
              <a:cxn ang="0">
                <a:pos x="connsiteX6705" y="connsiteY6705"/>
              </a:cxn>
              <a:cxn ang="0">
                <a:pos x="connsiteX6706" y="connsiteY6706"/>
              </a:cxn>
              <a:cxn ang="0">
                <a:pos x="connsiteX6707" y="connsiteY6707"/>
              </a:cxn>
              <a:cxn ang="0">
                <a:pos x="connsiteX6708" y="connsiteY6708"/>
              </a:cxn>
              <a:cxn ang="0">
                <a:pos x="connsiteX6709" y="connsiteY6709"/>
              </a:cxn>
              <a:cxn ang="0">
                <a:pos x="connsiteX6710" y="connsiteY6710"/>
              </a:cxn>
              <a:cxn ang="0">
                <a:pos x="connsiteX6711" y="connsiteY6711"/>
              </a:cxn>
              <a:cxn ang="0">
                <a:pos x="connsiteX6712" y="connsiteY6712"/>
              </a:cxn>
              <a:cxn ang="0">
                <a:pos x="connsiteX6713" y="connsiteY6713"/>
              </a:cxn>
              <a:cxn ang="0">
                <a:pos x="connsiteX6714" y="connsiteY6714"/>
              </a:cxn>
              <a:cxn ang="0">
                <a:pos x="connsiteX6715" y="connsiteY6715"/>
              </a:cxn>
              <a:cxn ang="0">
                <a:pos x="connsiteX6716" y="connsiteY6716"/>
              </a:cxn>
              <a:cxn ang="0">
                <a:pos x="connsiteX6717" y="connsiteY6717"/>
              </a:cxn>
              <a:cxn ang="0">
                <a:pos x="connsiteX6718" y="connsiteY6718"/>
              </a:cxn>
              <a:cxn ang="0">
                <a:pos x="connsiteX6719" y="connsiteY6719"/>
              </a:cxn>
              <a:cxn ang="0">
                <a:pos x="connsiteX6720" y="connsiteY6720"/>
              </a:cxn>
              <a:cxn ang="0">
                <a:pos x="connsiteX6721" y="connsiteY6721"/>
              </a:cxn>
              <a:cxn ang="0">
                <a:pos x="connsiteX6722" y="connsiteY6722"/>
              </a:cxn>
              <a:cxn ang="0">
                <a:pos x="connsiteX6723" y="connsiteY6723"/>
              </a:cxn>
              <a:cxn ang="0">
                <a:pos x="connsiteX6724" y="connsiteY6724"/>
              </a:cxn>
              <a:cxn ang="0">
                <a:pos x="connsiteX6725" y="connsiteY6725"/>
              </a:cxn>
              <a:cxn ang="0">
                <a:pos x="connsiteX6726" y="connsiteY6726"/>
              </a:cxn>
              <a:cxn ang="0">
                <a:pos x="connsiteX6727" y="connsiteY6727"/>
              </a:cxn>
              <a:cxn ang="0">
                <a:pos x="connsiteX6728" y="connsiteY6728"/>
              </a:cxn>
              <a:cxn ang="0">
                <a:pos x="connsiteX6729" y="connsiteY6729"/>
              </a:cxn>
              <a:cxn ang="0">
                <a:pos x="connsiteX6730" y="connsiteY6730"/>
              </a:cxn>
              <a:cxn ang="0">
                <a:pos x="connsiteX6731" y="connsiteY6731"/>
              </a:cxn>
              <a:cxn ang="0">
                <a:pos x="connsiteX6732" y="connsiteY6732"/>
              </a:cxn>
              <a:cxn ang="0">
                <a:pos x="connsiteX6733" y="connsiteY6733"/>
              </a:cxn>
              <a:cxn ang="0">
                <a:pos x="connsiteX6734" y="connsiteY6734"/>
              </a:cxn>
              <a:cxn ang="0">
                <a:pos x="connsiteX6735" y="connsiteY6735"/>
              </a:cxn>
              <a:cxn ang="0">
                <a:pos x="connsiteX6736" y="connsiteY6736"/>
              </a:cxn>
              <a:cxn ang="0">
                <a:pos x="connsiteX6737" y="connsiteY6737"/>
              </a:cxn>
              <a:cxn ang="0">
                <a:pos x="connsiteX6738" y="connsiteY6738"/>
              </a:cxn>
              <a:cxn ang="0">
                <a:pos x="connsiteX6739" y="connsiteY6739"/>
              </a:cxn>
              <a:cxn ang="0">
                <a:pos x="connsiteX6740" y="connsiteY6740"/>
              </a:cxn>
              <a:cxn ang="0">
                <a:pos x="connsiteX6741" y="connsiteY6741"/>
              </a:cxn>
              <a:cxn ang="0">
                <a:pos x="connsiteX6742" y="connsiteY6742"/>
              </a:cxn>
              <a:cxn ang="0">
                <a:pos x="connsiteX6743" y="connsiteY6743"/>
              </a:cxn>
              <a:cxn ang="0">
                <a:pos x="connsiteX6744" y="connsiteY6744"/>
              </a:cxn>
              <a:cxn ang="0">
                <a:pos x="connsiteX6745" y="connsiteY6745"/>
              </a:cxn>
              <a:cxn ang="0">
                <a:pos x="connsiteX6746" y="connsiteY6746"/>
              </a:cxn>
              <a:cxn ang="0">
                <a:pos x="connsiteX6747" y="connsiteY6747"/>
              </a:cxn>
              <a:cxn ang="0">
                <a:pos x="connsiteX6748" y="connsiteY6748"/>
              </a:cxn>
              <a:cxn ang="0">
                <a:pos x="connsiteX6749" y="connsiteY6749"/>
              </a:cxn>
              <a:cxn ang="0">
                <a:pos x="connsiteX6750" y="connsiteY6750"/>
              </a:cxn>
              <a:cxn ang="0">
                <a:pos x="connsiteX6751" y="connsiteY6751"/>
              </a:cxn>
              <a:cxn ang="0">
                <a:pos x="connsiteX6752" y="connsiteY6752"/>
              </a:cxn>
              <a:cxn ang="0">
                <a:pos x="connsiteX6753" y="connsiteY6753"/>
              </a:cxn>
              <a:cxn ang="0">
                <a:pos x="connsiteX6754" y="connsiteY6754"/>
              </a:cxn>
              <a:cxn ang="0">
                <a:pos x="connsiteX6755" y="connsiteY6755"/>
              </a:cxn>
              <a:cxn ang="0">
                <a:pos x="connsiteX6756" y="connsiteY6756"/>
              </a:cxn>
              <a:cxn ang="0">
                <a:pos x="connsiteX6757" y="connsiteY6757"/>
              </a:cxn>
              <a:cxn ang="0">
                <a:pos x="connsiteX6758" y="connsiteY6758"/>
              </a:cxn>
              <a:cxn ang="0">
                <a:pos x="connsiteX6759" y="connsiteY6759"/>
              </a:cxn>
              <a:cxn ang="0">
                <a:pos x="connsiteX6760" y="connsiteY6760"/>
              </a:cxn>
              <a:cxn ang="0">
                <a:pos x="connsiteX6761" y="connsiteY6761"/>
              </a:cxn>
              <a:cxn ang="0">
                <a:pos x="connsiteX6762" y="connsiteY6762"/>
              </a:cxn>
              <a:cxn ang="0">
                <a:pos x="connsiteX6763" y="connsiteY6763"/>
              </a:cxn>
              <a:cxn ang="0">
                <a:pos x="connsiteX6764" y="connsiteY6764"/>
              </a:cxn>
              <a:cxn ang="0">
                <a:pos x="connsiteX6765" y="connsiteY6765"/>
              </a:cxn>
              <a:cxn ang="0">
                <a:pos x="connsiteX6766" y="connsiteY6766"/>
              </a:cxn>
              <a:cxn ang="0">
                <a:pos x="connsiteX6767" y="connsiteY6767"/>
              </a:cxn>
              <a:cxn ang="0">
                <a:pos x="connsiteX6768" y="connsiteY6768"/>
              </a:cxn>
              <a:cxn ang="0">
                <a:pos x="connsiteX6769" y="connsiteY6769"/>
              </a:cxn>
              <a:cxn ang="0">
                <a:pos x="connsiteX6770" y="connsiteY6770"/>
              </a:cxn>
              <a:cxn ang="0">
                <a:pos x="connsiteX6771" y="connsiteY6771"/>
              </a:cxn>
              <a:cxn ang="0">
                <a:pos x="connsiteX6772" y="connsiteY6772"/>
              </a:cxn>
              <a:cxn ang="0">
                <a:pos x="connsiteX6773" y="connsiteY6773"/>
              </a:cxn>
              <a:cxn ang="0">
                <a:pos x="connsiteX6774" y="connsiteY6774"/>
              </a:cxn>
              <a:cxn ang="0">
                <a:pos x="connsiteX6775" y="connsiteY6775"/>
              </a:cxn>
              <a:cxn ang="0">
                <a:pos x="connsiteX6776" y="connsiteY6776"/>
              </a:cxn>
              <a:cxn ang="0">
                <a:pos x="connsiteX6777" y="connsiteY6777"/>
              </a:cxn>
              <a:cxn ang="0">
                <a:pos x="connsiteX6778" y="connsiteY6778"/>
              </a:cxn>
              <a:cxn ang="0">
                <a:pos x="connsiteX6779" y="connsiteY6779"/>
              </a:cxn>
              <a:cxn ang="0">
                <a:pos x="connsiteX6780" y="connsiteY6780"/>
              </a:cxn>
              <a:cxn ang="0">
                <a:pos x="connsiteX6781" y="connsiteY6781"/>
              </a:cxn>
              <a:cxn ang="0">
                <a:pos x="connsiteX6782" y="connsiteY6782"/>
              </a:cxn>
              <a:cxn ang="0">
                <a:pos x="connsiteX6783" y="connsiteY6783"/>
              </a:cxn>
              <a:cxn ang="0">
                <a:pos x="connsiteX6784" y="connsiteY6784"/>
              </a:cxn>
              <a:cxn ang="0">
                <a:pos x="connsiteX6785" y="connsiteY6785"/>
              </a:cxn>
              <a:cxn ang="0">
                <a:pos x="connsiteX6786" y="connsiteY6786"/>
              </a:cxn>
              <a:cxn ang="0">
                <a:pos x="connsiteX6787" y="connsiteY6787"/>
              </a:cxn>
              <a:cxn ang="0">
                <a:pos x="connsiteX6788" y="connsiteY6788"/>
              </a:cxn>
              <a:cxn ang="0">
                <a:pos x="connsiteX6789" y="connsiteY6789"/>
              </a:cxn>
              <a:cxn ang="0">
                <a:pos x="connsiteX6790" y="connsiteY6790"/>
              </a:cxn>
              <a:cxn ang="0">
                <a:pos x="connsiteX6791" y="connsiteY6791"/>
              </a:cxn>
              <a:cxn ang="0">
                <a:pos x="connsiteX6792" y="connsiteY6792"/>
              </a:cxn>
              <a:cxn ang="0">
                <a:pos x="connsiteX6793" y="connsiteY6793"/>
              </a:cxn>
              <a:cxn ang="0">
                <a:pos x="connsiteX6794" y="connsiteY6794"/>
              </a:cxn>
              <a:cxn ang="0">
                <a:pos x="connsiteX6795" y="connsiteY6795"/>
              </a:cxn>
              <a:cxn ang="0">
                <a:pos x="connsiteX6796" y="connsiteY6796"/>
              </a:cxn>
              <a:cxn ang="0">
                <a:pos x="connsiteX6797" y="connsiteY6797"/>
              </a:cxn>
              <a:cxn ang="0">
                <a:pos x="connsiteX6798" y="connsiteY6798"/>
              </a:cxn>
              <a:cxn ang="0">
                <a:pos x="connsiteX6799" y="connsiteY6799"/>
              </a:cxn>
              <a:cxn ang="0">
                <a:pos x="connsiteX6800" y="connsiteY6800"/>
              </a:cxn>
              <a:cxn ang="0">
                <a:pos x="connsiteX6801" y="connsiteY6801"/>
              </a:cxn>
              <a:cxn ang="0">
                <a:pos x="connsiteX6802" y="connsiteY6802"/>
              </a:cxn>
              <a:cxn ang="0">
                <a:pos x="connsiteX6803" y="connsiteY6803"/>
              </a:cxn>
              <a:cxn ang="0">
                <a:pos x="connsiteX6804" y="connsiteY6804"/>
              </a:cxn>
              <a:cxn ang="0">
                <a:pos x="connsiteX6805" y="connsiteY6805"/>
              </a:cxn>
              <a:cxn ang="0">
                <a:pos x="connsiteX6806" y="connsiteY6806"/>
              </a:cxn>
              <a:cxn ang="0">
                <a:pos x="connsiteX6807" y="connsiteY6807"/>
              </a:cxn>
              <a:cxn ang="0">
                <a:pos x="connsiteX6808" y="connsiteY6808"/>
              </a:cxn>
              <a:cxn ang="0">
                <a:pos x="connsiteX6809" y="connsiteY6809"/>
              </a:cxn>
              <a:cxn ang="0">
                <a:pos x="connsiteX6810" y="connsiteY6810"/>
              </a:cxn>
              <a:cxn ang="0">
                <a:pos x="connsiteX6811" y="connsiteY6811"/>
              </a:cxn>
              <a:cxn ang="0">
                <a:pos x="connsiteX6812" y="connsiteY6812"/>
              </a:cxn>
              <a:cxn ang="0">
                <a:pos x="connsiteX6813" y="connsiteY6813"/>
              </a:cxn>
              <a:cxn ang="0">
                <a:pos x="connsiteX6814" y="connsiteY6814"/>
              </a:cxn>
              <a:cxn ang="0">
                <a:pos x="connsiteX6815" y="connsiteY6815"/>
              </a:cxn>
              <a:cxn ang="0">
                <a:pos x="connsiteX6816" y="connsiteY6816"/>
              </a:cxn>
              <a:cxn ang="0">
                <a:pos x="connsiteX6817" y="connsiteY6817"/>
              </a:cxn>
              <a:cxn ang="0">
                <a:pos x="connsiteX6818" y="connsiteY6818"/>
              </a:cxn>
              <a:cxn ang="0">
                <a:pos x="connsiteX6819" y="connsiteY6819"/>
              </a:cxn>
              <a:cxn ang="0">
                <a:pos x="connsiteX6820" y="connsiteY6820"/>
              </a:cxn>
              <a:cxn ang="0">
                <a:pos x="connsiteX6821" y="connsiteY6821"/>
              </a:cxn>
              <a:cxn ang="0">
                <a:pos x="connsiteX6822" y="connsiteY6822"/>
              </a:cxn>
              <a:cxn ang="0">
                <a:pos x="connsiteX6823" y="connsiteY6823"/>
              </a:cxn>
              <a:cxn ang="0">
                <a:pos x="connsiteX6824" y="connsiteY6824"/>
              </a:cxn>
              <a:cxn ang="0">
                <a:pos x="connsiteX6825" y="connsiteY6825"/>
              </a:cxn>
              <a:cxn ang="0">
                <a:pos x="connsiteX6826" y="connsiteY6826"/>
              </a:cxn>
              <a:cxn ang="0">
                <a:pos x="connsiteX6827" y="connsiteY6827"/>
              </a:cxn>
              <a:cxn ang="0">
                <a:pos x="connsiteX6828" y="connsiteY6828"/>
              </a:cxn>
              <a:cxn ang="0">
                <a:pos x="connsiteX6829" y="connsiteY6829"/>
              </a:cxn>
              <a:cxn ang="0">
                <a:pos x="connsiteX6830" y="connsiteY6830"/>
              </a:cxn>
              <a:cxn ang="0">
                <a:pos x="connsiteX6831" y="connsiteY6831"/>
              </a:cxn>
              <a:cxn ang="0">
                <a:pos x="connsiteX6832" y="connsiteY6832"/>
              </a:cxn>
              <a:cxn ang="0">
                <a:pos x="connsiteX6833" y="connsiteY6833"/>
              </a:cxn>
              <a:cxn ang="0">
                <a:pos x="connsiteX6834" y="connsiteY6834"/>
              </a:cxn>
              <a:cxn ang="0">
                <a:pos x="connsiteX6835" y="connsiteY6835"/>
              </a:cxn>
              <a:cxn ang="0">
                <a:pos x="connsiteX6836" y="connsiteY6836"/>
              </a:cxn>
              <a:cxn ang="0">
                <a:pos x="connsiteX6837" y="connsiteY6837"/>
              </a:cxn>
              <a:cxn ang="0">
                <a:pos x="connsiteX6838" y="connsiteY6838"/>
              </a:cxn>
              <a:cxn ang="0">
                <a:pos x="connsiteX6839" y="connsiteY6839"/>
              </a:cxn>
              <a:cxn ang="0">
                <a:pos x="connsiteX6840" y="connsiteY6840"/>
              </a:cxn>
              <a:cxn ang="0">
                <a:pos x="connsiteX6841" y="connsiteY6841"/>
              </a:cxn>
              <a:cxn ang="0">
                <a:pos x="connsiteX6842" y="connsiteY6842"/>
              </a:cxn>
              <a:cxn ang="0">
                <a:pos x="connsiteX6843" y="connsiteY6843"/>
              </a:cxn>
              <a:cxn ang="0">
                <a:pos x="connsiteX6844" y="connsiteY6844"/>
              </a:cxn>
              <a:cxn ang="0">
                <a:pos x="connsiteX6845" y="connsiteY6845"/>
              </a:cxn>
              <a:cxn ang="0">
                <a:pos x="connsiteX6846" y="connsiteY6846"/>
              </a:cxn>
              <a:cxn ang="0">
                <a:pos x="connsiteX6847" y="connsiteY6847"/>
              </a:cxn>
              <a:cxn ang="0">
                <a:pos x="connsiteX6848" y="connsiteY6848"/>
              </a:cxn>
              <a:cxn ang="0">
                <a:pos x="connsiteX6849" y="connsiteY6849"/>
              </a:cxn>
              <a:cxn ang="0">
                <a:pos x="connsiteX6850" y="connsiteY6850"/>
              </a:cxn>
              <a:cxn ang="0">
                <a:pos x="connsiteX6851" y="connsiteY6851"/>
              </a:cxn>
              <a:cxn ang="0">
                <a:pos x="connsiteX6852" y="connsiteY6852"/>
              </a:cxn>
              <a:cxn ang="0">
                <a:pos x="connsiteX6853" y="connsiteY6853"/>
              </a:cxn>
              <a:cxn ang="0">
                <a:pos x="connsiteX6854" y="connsiteY6854"/>
              </a:cxn>
              <a:cxn ang="0">
                <a:pos x="connsiteX6855" y="connsiteY6855"/>
              </a:cxn>
              <a:cxn ang="0">
                <a:pos x="connsiteX6856" y="connsiteY6856"/>
              </a:cxn>
              <a:cxn ang="0">
                <a:pos x="connsiteX6857" y="connsiteY6857"/>
              </a:cxn>
              <a:cxn ang="0">
                <a:pos x="connsiteX6858" y="connsiteY6858"/>
              </a:cxn>
              <a:cxn ang="0">
                <a:pos x="connsiteX6859" y="connsiteY6859"/>
              </a:cxn>
              <a:cxn ang="0">
                <a:pos x="connsiteX6860" y="connsiteY6860"/>
              </a:cxn>
              <a:cxn ang="0">
                <a:pos x="connsiteX6861" y="connsiteY6861"/>
              </a:cxn>
              <a:cxn ang="0">
                <a:pos x="connsiteX6862" y="connsiteY6862"/>
              </a:cxn>
              <a:cxn ang="0">
                <a:pos x="connsiteX6863" y="connsiteY6863"/>
              </a:cxn>
              <a:cxn ang="0">
                <a:pos x="connsiteX6864" y="connsiteY6864"/>
              </a:cxn>
              <a:cxn ang="0">
                <a:pos x="connsiteX6865" y="connsiteY6865"/>
              </a:cxn>
              <a:cxn ang="0">
                <a:pos x="connsiteX6866" y="connsiteY6866"/>
              </a:cxn>
              <a:cxn ang="0">
                <a:pos x="connsiteX6867" y="connsiteY6867"/>
              </a:cxn>
              <a:cxn ang="0">
                <a:pos x="connsiteX6868" y="connsiteY6868"/>
              </a:cxn>
              <a:cxn ang="0">
                <a:pos x="connsiteX6869" y="connsiteY6869"/>
              </a:cxn>
              <a:cxn ang="0">
                <a:pos x="connsiteX6870" y="connsiteY6870"/>
              </a:cxn>
              <a:cxn ang="0">
                <a:pos x="connsiteX6871" y="connsiteY6871"/>
              </a:cxn>
              <a:cxn ang="0">
                <a:pos x="connsiteX6872" y="connsiteY6872"/>
              </a:cxn>
              <a:cxn ang="0">
                <a:pos x="connsiteX6873" y="connsiteY6873"/>
              </a:cxn>
              <a:cxn ang="0">
                <a:pos x="connsiteX6874" y="connsiteY6874"/>
              </a:cxn>
              <a:cxn ang="0">
                <a:pos x="connsiteX6875" y="connsiteY6875"/>
              </a:cxn>
              <a:cxn ang="0">
                <a:pos x="connsiteX6876" y="connsiteY6876"/>
              </a:cxn>
              <a:cxn ang="0">
                <a:pos x="connsiteX6877" y="connsiteY6877"/>
              </a:cxn>
              <a:cxn ang="0">
                <a:pos x="connsiteX6878" y="connsiteY6878"/>
              </a:cxn>
              <a:cxn ang="0">
                <a:pos x="connsiteX6879" y="connsiteY6879"/>
              </a:cxn>
              <a:cxn ang="0">
                <a:pos x="connsiteX6880" y="connsiteY6880"/>
              </a:cxn>
              <a:cxn ang="0">
                <a:pos x="connsiteX6881" y="connsiteY6881"/>
              </a:cxn>
              <a:cxn ang="0">
                <a:pos x="connsiteX6882" y="connsiteY6882"/>
              </a:cxn>
              <a:cxn ang="0">
                <a:pos x="connsiteX6883" y="connsiteY6883"/>
              </a:cxn>
              <a:cxn ang="0">
                <a:pos x="connsiteX6884" y="connsiteY6884"/>
              </a:cxn>
              <a:cxn ang="0">
                <a:pos x="connsiteX6885" y="connsiteY6885"/>
              </a:cxn>
              <a:cxn ang="0">
                <a:pos x="connsiteX6886" y="connsiteY6886"/>
              </a:cxn>
              <a:cxn ang="0">
                <a:pos x="connsiteX6887" y="connsiteY6887"/>
              </a:cxn>
              <a:cxn ang="0">
                <a:pos x="connsiteX6888" y="connsiteY6888"/>
              </a:cxn>
              <a:cxn ang="0">
                <a:pos x="connsiteX6889" y="connsiteY6889"/>
              </a:cxn>
              <a:cxn ang="0">
                <a:pos x="connsiteX6890" y="connsiteY6890"/>
              </a:cxn>
              <a:cxn ang="0">
                <a:pos x="connsiteX6891" y="connsiteY6891"/>
              </a:cxn>
              <a:cxn ang="0">
                <a:pos x="connsiteX6892" y="connsiteY6892"/>
              </a:cxn>
              <a:cxn ang="0">
                <a:pos x="connsiteX6893" y="connsiteY6893"/>
              </a:cxn>
              <a:cxn ang="0">
                <a:pos x="connsiteX6894" y="connsiteY6894"/>
              </a:cxn>
              <a:cxn ang="0">
                <a:pos x="connsiteX6895" y="connsiteY6895"/>
              </a:cxn>
              <a:cxn ang="0">
                <a:pos x="connsiteX6896" y="connsiteY6896"/>
              </a:cxn>
              <a:cxn ang="0">
                <a:pos x="connsiteX6897" y="connsiteY6897"/>
              </a:cxn>
              <a:cxn ang="0">
                <a:pos x="connsiteX6898" y="connsiteY6898"/>
              </a:cxn>
              <a:cxn ang="0">
                <a:pos x="connsiteX6899" y="connsiteY6899"/>
              </a:cxn>
              <a:cxn ang="0">
                <a:pos x="connsiteX6900" y="connsiteY6900"/>
              </a:cxn>
              <a:cxn ang="0">
                <a:pos x="connsiteX6901" y="connsiteY6901"/>
              </a:cxn>
              <a:cxn ang="0">
                <a:pos x="connsiteX6902" y="connsiteY6902"/>
              </a:cxn>
              <a:cxn ang="0">
                <a:pos x="connsiteX6903" y="connsiteY6903"/>
              </a:cxn>
              <a:cxn ang="0">
                <a:pos x="connsiteX6904" y="connsiteY6904"/>
              </a:cxn>
              <a:cxn ang="0">
                <a:pos x="connsiteX6905" y="connsiteY6905"/>
              </a:cxn>
              <a:cxn ang="0">
                <a:pos x="connsiteX6906" y="connsiteY6906"/>
              </a:cxn>
              <a:cxn ang="0">
                <a:pos x="connsiteX6907" y="connsiteY6907"/>
              </a:cxn>
              <a:cxn ang="0">
                <a:pos x="connsiteX6908" y="connsiteY6908"/>
              </a:cxn>
              <a:cxn ang="0">
                <a:pos x="connsiteX6909" y="connsiteY6909"/>
              </a:cxn>
              <a:cxn ang="0">
                <a:pos x="connsiteX6910" y="connsiteY6910"/>
              </a:cxn>
              <a:cxn ang="0">
                <a:pos x="connsiteX6911" y="connsiteY6911"/>
              </a:cxn>
              <a:cxn ang="0">
                <a:pos x="connsiteX6912" y="connsiteY6912"/>
              </a:cxn>
              <a:cxn ang="0">
                <a:pos x="connsiteX6913" y="connsiteY6913"/>
              </a:cxn>
              <a:cxn ang="0">
                <a:pos x="connsiteX6914" y="connsiteY6914"/>
              </a:cxn>
              <a:cxn ang="0">
                <a:pos x="connsiteX6915" y="connsiteY6915"/>
              </a:cxn>
              <a:cxn ang="0">
                <a:pos x="connsiteX6916" y="connsiteY6916"/>
              </a:cxn>
              <a:cxn ang="0">
                <a:pos x="connsiteX6917" y="connsiteY6917"/>
              </a:cxn>
              <a:cxn ang="0">
                <a:pos x="connsiteX6918" y="connsiteY6918"/>
              </a:cxn>
              <a:cxn ang="0">
                <a:pos x="connsiteX6919" y="connsiteY6919"/>
              </a:cxn>
              <a:cxn ang="0">
                <a:pos x="connsiteX6920" y="connsiteY6920"/>
              </a:cxn>
              <a:cxn ang="0">
                <a:pos x="connsiteX6921" y="connsiteY6921"/>
              </a:cxn>
              <a:cxn ang="0">
                <a:pos x="connsiteX6922" y="connsiteY6922"/>
              </a:cxn>
              <a:cxn ang="0">
                <a:pos x="connsiteX6923" y="connsiteY6923"/>
              </a:cxn>
              <a:cxn ang="0">
                <a:pos x="connsiteX6924" y="connsiteY6924"/>
              </a:cxn>
              <a:cxn ang="0">
                <a:pos x="connsiteX6925" y="connsiteY6925"/>
              </a:cxn>
              <a:cxn ang="0">
                <a:pos x="connsiteX6926" y="connsiteY6926"/>
              </a:cxn>
              <a:cxn ang="0">
                <a:pos x="connsiteX6927" y="connsiteY6927"/>
              </a:cxn>
              <a:cxn ang="0">
                <a:pos x="connsiteX6928" y="connsiteY6928"/>
              </a:cxn>
              <a:cxn ang="0">
                <a:pos x="connsiteX6929" y="connsiteY6929"/>
              </a:cxn>
              <a:cxn ang="0">
                <a:pos x="connsiteX6930" y="connsiteY6930"/>
              </a:cxn>
              <a:cxn ang="0">
                <a:pos x="connsiteX6931" y="connsiteY6931"/>
              </a:cxn>
              <a:cxn ang="0">
                <a:pos x="connsiteX6932" y="connsiteY6932"/>
              </a:cxn>
              <a:cxn ang="0">
                <a:pos x="connsiteX6933" y="connsiteY6933"/>
              </a:cxn>
              <a:cxn ang="0">
                <a:pos x="connsiteX6934" y="connsiteY6934"/>
              </a:cxn>
              <a:cxn ang="0">
                <a:pos x="connsiteX6935" y="connsiteY6935"/>
              </a:cxn>
              <a:cxn ang="0">
                <a:pos x="connsiteX6936" y="connsiteY6936"/>
              </a:cxn>
              <a:cxn ang="0">
                <a:pos x="connsiteX6937" y="connsiteY6937"/>
              </a:cxn>
              <a:cxn ang="0">
                <a:pos x="connsiteX6938" y="connsiteY6938"/>
              </a:cxn>
              <a:cxn ang="0">
                <a:pos x="connsiteX6939" y="connsiteY6939"/>
              </a:cxn>
              <a:cxn ang="0">
                <a:pos x="connsiteX6940" y="connsiteY6940"/>
              </a:cxn>
              <a:cxn ang="0">
                <a:pos x="connsiteX6941" y="connsiteY6941"/>
              </a:cxn>
              <a:cxn ang="0">
                <a:pos x="connsiteX6942" y="connsiteY6942"/>
              </a:cxn>
              <a:cxn ang="0">
                <a:pos x="connsiteX6943" y="connsiteY6943"/>
              </a:cxn>
              <a:cxn ang="0">
                <a:pos x="connsiteX6944" y="connsiteY6944"/>
              </a:cxn>
              <a:cxn ang="0">
                <a:pos x="connsiteX6945" y="connsiteY6945"/>
              </a:cxn>
              <a:cxn ang="0">
                <a:pos x="connsiteX6946" y="connsiteY6946"/>
              </a:cxn>
              <a:cxn ang="0">
                <a:pos x="connsiteX6947" y="connsiteY6947"/>
              </a:cxn>
              <a:cxn ang="0">
                <a:pos x="connsiteX6948" y="connsiteY6948"/>
              </a:cxn>
              <a:cxn ang="0">
                <a:pos x="connsiteX6949" y="connsiteY6949"/>
              </a:cxn>
              <a:cxn ang="0">
                <a:pos x="connsiteX6950" y="connsiteY6950"/>
              </a:cxn>
              <a:cxn ang="0">
                <a:pos x="connsiteX6951" y="connsiteY6951"/>
              </a:cxn>
              <a:cxn ang="0">
                <a:pos x="connsiteX6952" y="connsiteY6952"/>
              </a:cxn>
              <a:cxn ang="0">
                <a:pos x="connsiteX6953" y="connsiteY6953"/>
              </a:cxn>
              <a:cxn ang="0">
                <a:pos x="connsiteX6954" y="connsiteY6954"/>
              </a:cxn>
              <a:cxn ang="0">
                <a:pos x="connsiteX6955" y="connsiteY6955"/>
              </a:cxn>
              <a:cxn ang="0">
                <a:pos x="connsiteX6956" y="connsiteY6956"/>
              </a:cxn>
              <a:cxn ang="0">
                <a:pos x="connsiteX6957" y="connsiteY6957"/>
              </a:cxn>
              <a:cxn ang="0">
                <a:pos x="connsiteX6958" y="connsiteY6958"/>
              </a:cxn>
              <a:cxn ang="0">
                <a:pos x="connsiteX6959" y="connsiteY6959"/>
              </a:cxn>
              <a:cxn ang="0">
                <a:pos x="connsiteX6960" y="connsiteY6960"/>
              </a:cxn>
              <a:cxn ang="0">
                <a:pos x="connsiteX6961" y="connsiteY6961"/>
              </a:cxn>
              <a:cxn ang="0">
                <a:pos x="connsiteX6962" y="connsiteY6962"/>
              </a:cxn>
              <a:cxn ang="0">
                <a:pos x="connsiteX6963" y="connsiteY6963"/>
              </a:cxn>
              <a:cxn ang="0">
                <a:pos x="connsiteX6964" y="connsiteY6964"/>
              </a:cxn>
              <a:cxn ang="0">
                <a:pos x="connsiteX6965" y="connsiteY6965"/>
              </a:cxn>
              <a:cxn ang="0">
                <a:pos x="connsiteX6966" y="connsiteY6966"/>
              </a:cxn>
              <a:cxn ang="0">
                <a:pos x="connsiteX6967" y="connsiteY6967"/>
              </a:cxn>
              <a:cxn ang="0">
                <a:pos x="connsiteX6968" y="connsiteY6968"/>
              </a:cxn>
              <a:cxn ang="0">
                <a:pos x="connsiteX6969" y="connsiteY6969"/>
              </a:cxn>
              <a:cxn ang="0">
                <a:pos x="connsiteX6970" y="connsiteY6970"/>
              </a:cxn>
              <a:cxn ang="0">
                <a:pos x="connsiteX6971" y="connsiteY6971"/>
              </a:cxn>
              <a:cxn ang="0">
                <a:pos x="connsiteX6972" y="connsiteY6972"/>
              </a:cxn>
              <a:cxn ang="0">
                <a:pos x="connsiteX6973" y="connsiteY6973"/>
              </a:cxn>
              <a:cxn ang="0">
                <a:pos x="connsiteX6974" y="connsiteY6974"/>
              </a:cxn>
              <a:cxn ang="0">
                <a:pos x="connsiteX6975" y="connsiteY6975"/>
              </a:cxn>
              <a:cxn ang="0">
                <a:pos x="connsiteX6976" y="connsiteY6976"/>
              </a:cxn>
              <a:cxn ang="0">
                <a:pos x="connsiteX6977" y="connsiteY6977"/>
              </a:cxn>
              <a:cxn ang="0">
                <a:pos x="connsiteX6978" y="connsiteY6978"/>
              </a:cxn>
              <a:cxn ang="0">
                <a:pos x="connsiteX6979" y="connsiteY6979"/>
              </a:cxn>
              <a:cxn ang="0">
                <a:pos x="connsiteX6980" y="connsiteY6980"/>
              </a:cxn>
              <a:cxn ang="0">
                <a:pos x="connsiteX6981" y="connsiteY6981"/>
              </a:cxn>
              <a:cxn ang="0">
                <a:pos x="connsiteX6982" y="connsiteY6982"/>
              </a:cxn>
              <a:cxn ang="0">
                <a:pos x="connsiteX6983" y="connsiteY6983"/>
              </a:cxn>
              <a:cxn ang="0">
                <a:pos x="connsiteX6984" y="connsiteY6984"/>
              </a:cxn>
              <a:cxn ang="0">
                <a:pos x="connsiteX6985" y="connsiteY6985"/>
              </a:cxn>
              <a:cxn ang="0">
                <a:pos x="connsiteX6986" y="connsiteY6986"/>
              </a:cxn>
              <a:cxn ang="0">
                <a:pos x="connsiteX6987" y="connsiteY6987"/>
              </a:cxn>
              <a:cxn ang="0">
                <a:pos x="connsiteX6988" y="connsiteY6988"/>
              </a:cxn>
              <a:cxn ang="0">
                <a:pos x="connsiteX6989" y="connsiteY6989"/>
              </a:cxn>
              <a:cxn ang="0">
                <a:pos x="connsiteX6990" y="connsiteY6990"/>
              </a:cxn>
              <a:cxn ang="0">
                <a:pos x="connsiteX6991" y="connsiteY6991"/>
              </a:cxn>
              <a:cxn ang="0">
                <a:pos x="connsiteX6992" y="connsiteY6992"/>
              </a:cxn>
              <a:cxn ang="0">
                <a:pos x="connsiteX6993" y="connsiteY6993"/>
              </a:cxn>
              <a:cxn ang="0">
                <a:pos x="connsiteX6994" y="connsiteY6994"/>
              </a:cxn>
              <a:cxn ang="0">
                <a:pos x="connsiteX6995" y="connsiteY6995"/>
              </a:cxn>
              <a:cxn ang="0">
                <a:pos x="connsiteX6996" y="connsiteY6996"/>
              </a:cxn>
              <a:cxn ang="0">
                <a:pos x="connsiteX6997" y="connsiteY6997"/>
              </a:cxn>
              <a:cxn ang="0">
                <a:pos x="connsiteX6998" y="connsiteY6998"/>
              </a:cxn>
              <a:cxn ang="0">
                <a:pos x="connsiteX6999" y="connsiteY6999"/>
              </a:cxn>
              <a:cxn ang="0">
                <a:pos x="connsiteX7000" y="connsiteY7000"/>
              </a:cxn>
              <a:cxn ang="0">
                <a:pos x="connsiteX7001" y="connsiteY7001"/>
              </a:cxn>
              <a:cxn ang="0">
                <a:pos x="connsiteX7002" y="connsiteY7002"/>
              </a:cxn>
              <a:cxn ang="0">
                <a:pos x="connsiteX7003" y="connsiteY7003"/>
              </a:cxn>
              <a:cxn ang="0">
                <a:pos x="connsiteX7004" y="connsiteY7004"/>
              </a:cxn>
              <a:cxn ang="0">
                <a:pos x="connsiteX7005" y="connsiteY7005"/>
              </a:cxn>
              <a:cxn ang="0">
                <a:pos x="connsiteX7006" y="connsiteY7006"/>
              </a:cxn>
              <a:cxn ang="0">
                <a:pos x="connsiteX7007" y="connsiteY7007"/>
              </a:cxn>
              <a:cxn ang="0">
                <a:pos x="connsiteX7008" y="connsiteY7008"/>
              </a:cxn>
              <a:cxn ang="0">
                <a:pos x="connsiteX7009" y="connsiteY7009"/>
              </a:cxn>
              <a:cxn ang="0">
                <a:pos x="connsiteX7010" y="connsiteY7010"/>
              </a:cxn>
              <a:cxn ang="0">
                <a:pos x="connsiteX7011" y="connsiteY7011"/>
              </a:cxn>
              <a:cxn ang="0">
                <a:pos x="connsiteX7012" y="connsiteY7012"/>
              </a:cxn>
              <a:cxn ang="0">
                <a:pos x="connsiteX7013" y="connsiteY7013"/>
              </a:cxn>
              <a:cxn ang="0">
                <a:pos x="connsiteX7014" y="connsiteY7014"/>
              </a:cxn>
              <a:cxn ang="0">
                <a:pos x="connsiteX7015" y="connsiteY7015"/>
              </a:cxn>
              <a:cxn ang="0">
                <a:pos x="connsiteX7016" y="connsiteY7016"/>
              </a:cxn>
              <a:cxn ang="0">
                <a:pos x="connsiteX7017" y="connsiteY7017"/>
              </a:cxn>
              <a:cxn ang="0">
                <a:pos x="connsiteX7018" y="connsiteY7018"/>
              </a:cxn>
              <a:cxn ang="0">
                <a:pos x="connsiteX7019" y="connsiteY7019"/>
              </a:cxn>
              <a:cxn ang="0">
                <a:pos x="connsiteX7020" y="connsiteY7020"/>
              </a:cxn>
              <a:cxn ang="0">
                <a:pos x="connsiteX7021" y="connsiteY7021"/>
              </a:cxn>
              <a:cxn ang="0">
                <a:pos x="connsiteX7022" y="connsiteY7022"/>
              </a:cxn>
              <a:cxn ang="0">
                <a:pos x="connsiteX7023" y="connsiteY7023"/>
              </a:cxn>
              <a:cxn ang="0">
                <a:pos x="connsiteX7024" y="connsiteY7024"/>
              </a:cxn>
              <a:cxn ang="0">
                <a:pos x="connsiteX7025" y="connsiteY7025"/>
              </a:cxn>
              <a:cxn ang="0">
                <a:pos x="connsiteX7026" y="connsiteY7026"/>
              </a:cxn>
              <a:cxn ang="0">
                <a:pos x="connsiteX7027" y="connsiteY7027"/>
              </a:cxn>
              <a:cxn ang="0">
                <a:pos x="connsiteX7028" y="connsiteY7028"/>
              </a:cxn>
              <a:cxn ang="0">
                <a:pos x="connsiteX7029" y="connsiteY7029"/>
              </a:cxn>
              <a:cxn ang="0">
                <a:pos x="connsiteX7030" y="connsiteY7030"/>
              </a:cxn>
              <a:cxn ang="0">
                <a:pos x="connsiteX7031" y="connsiteY7031"/>
              </a:cxn>
              <a:cxn ang="0">
                <a:pos x="connsiteX7032" y="connsiteY7032"/>
              </a:cxn>
              <a:cxn ang="0">
                <a:pos x="connsiteX7033" y="connsiteY7033"/>
              </a:cxn>
              <a:cxn ang="0">
                <a:pos x="connsiteX7034" y="connsiteY7034"/>
              </a:cxn>
              <a:cxn ang="0">
                <a:pos x="connsiteX7035" y="connsiteY7035"/>
              </a:cxn>
              <a:cxn ang="0">
                <a:pos x="connsiteX7036" y="connsiteY7036"/>
              </a:cxn>
              <a:cxn ang="0">
                <a:pos x="connsiteX7037" y="connsiteY7037"/>
              </a:cxn>
              <a:cxn ang="0">
                <a:pos x="connsiteX7038" y="connsiteY7038"/>
              </a:cxn>
              <a:cxn ang="0">
                <a:pos x="connsiteX7039" y="connsiteY7039"/>
              </a:cxn>
              <a:cxn ang="0">
                <a:pos x="connsiteX7040" y="connsiteY7040"/>
              </a:cxn>
              <a:cxn ang="0">
                <a:pos x="connsiteX7041" y="connsiteY7041"/>
              </a:cxn>
              <a:cxn ang="0">
                <a:pos x="connsiteX7042" y="connsiteY7042"/>
              </a:cxn>
              <a:cxn ang="0">
                <a:pos x="connsiteX7043" y="connsiteY7043"/>
              </a:cxn>
              <a:cxn ang="0">
                <a:pos x="connsiteX7044" y="connsiteY7044"/>
              </a:cxn>
              <a:cxn ang="0">
                <a:pos x="connsiteX7045" y="connsiteY7045"/>
              </a:cxn>
              <a:cxn ang="0">
                <a:pos x="connsiteX7046" y="connsiteY7046"/>
              </a:cxn>
              <a:cxn ang="0">
                <a:pos x="connsiteX7047" y="connsiteY7047"/>
              </a:cxn>
              <a:cxn ang="0">
                <a:pos x="connsiteX7048" y="connsiteY7048"/>
              </a:cxn>
              <a:cxn ang="0">
                <a:pos x="connsiteX7049" y="connsiteY7049"/>
              </a:cxn>
              <a:cxn ang="0">
                <a:pos x="connsiteX7050" y="connsiteY7050"/>
              </a:cxn>
              <a:cxn ang="0">
                <a:pos x="connsiteX7051" y="connsiteY7051"/>
              </a:cxn>
              <a:cxn ang="0">
                <a:pos x="connsiteX7052" y="connsiteY7052"/>
              </a:cxn>
              <a:cxn ang="0">
                <a:pos x="connsiteX7053" y="connsiteY7053"/>
              </a:cxn>
              <a:cxn ang="0">
                <a:pos x="connsiteX7054" y="connsiteY7054"/>
              </a:cxn>
              <a:cxn ang="0">
                <a:pos x="connsiteX7055" y="connsiteY7055"/>
              </a:cxn>
              <a:cxn ang="0">
                <a:pos x="connsiteX7056" y="connsiteY7056"/>
              </a:cxn>
              <a:cxn ang="0">
                <a:pos x="connsiteX7057" y="connsiteY7057"/>
              </a:cxn>
              <a:cxn ang="0">
                <a:pos x="connsiteX7058" y="connsiteY7058"/>
              </a:cxn>
              <a:cxn ang="0">
                <a:pos x="connsiteX7059" y="connsiteY7059"/>
              </a:cxn>
              <a:cxn ang="0">
                <a:pos x="connsiteX7060" y="connsiteY7060"/>
              </a:cxn>
              <a:cxn ang="0">
                <a:pos x="connsiteX7061" y="connsiteY7061"/>
              </a:cxn>
              <a:cxn ang="0">
                <a:pos x="connsiteX7062" y="connsiteY7062"/>
              </a:cxn>
              <a:cxn ang="0">
                <a:pos x="connsiteX7063" y="connsiteY7063"/>
              </a:cxn>
              <a:cxn ang="0">
                <a:pos x="connsiteX7064" y="connsiteY7064"/>
              </a:cxn>
              <a:cxn ang="0">
                <a:pos x="connsiteX7065" y="connsiteY7065"/>
              </a:cxn>
              <a:cxn ang="0">
                <a:pos x="connsiteX7066" y="connsiteY7066"/>
              </a:cxn>
              <a:cxn ang="0">
                <a:pos x="connsiteX7067" y="connsiteY7067"/>
              </a:cxn>
              <a:cxn ang="0">
                <a:pos x="connsiteX7068" y="connsiteY7068"/>
              </a:cxn>
              <a:cxn ang="0">
                <a:pos x="connsiteX7069" y="connsiteY7069"/>
              </a:cxn>
              <a:cxn ang="0">
                <a:pos x="connsiteX7070" y="connsiteY7070"/>
              </a:cxn>
              <a:cxn ang="0">
                <a:pos x="connsiteX7071" y="connsiteY7071"/>
              </a:cxn>
              <a:cxn ang="0">
                <a:pos x="connsiteX7072" y="connsiteY7072"/>
              </a:cxn>
              <a:cxn ang="0">
                <a:pos x="connsiteX7073" y="connsiteY7073"/>
              </a:cxn>
              <a:cxn ang="0">
                <a:pos x="connsiteX7074" y="connsiteY7074"/>
              </a:cxn>
              <a:cxn ang="0">
                <a:pos x="connsiteX7075" y="connsiteY7075"/>
              </a:cxn>
              <a:cxn ang="0">
                <a:pos x="connsiteX7076" y="connsiteY7076"/>
              </a:cxn>
              <a:cxn ang="0">
                <a:pos x="connsiteX7077" y="connsiteY7077"/>
              </a:cxn>
              <a:cxn ang="0">
                <a:pos x="connsiteX7078" y="connsiteY7078"/>
              </a:cxn>
              <a:cxn ang="0">
                <a:pos x="connsiteX7079" y="connsiteY7079"/>
              </a:cxn>
              <a:cxn ang="0">
                <a:pos x="connsiteX7080" y="connsiteY7080"/>
              </a:cxn>
              <a:cxn ang="0">
                <a:pos x="connsiteX7081" y="connsiteY7081"/>
              </a:cxn>
              <a:cxn ang="0">
                <a:pos x="connsiteX7082" y="connsiteY7082"/>
              </a:cxn>
              <a:cxn ang="0">
                <a:pos x="connsiteX7083" y="connsiteY7083"/>
              </a:cxn>
              <a:cxn ang="0">
                <a:pos x="connsiteX7084" y="connsiteY7084"/>
              </a:cxn>
              <a:cxn ang="0">
                <a:pos x="connsiteX7085" y="connsiteY7085"/>
              </a:cxn>
              <a:cxn ang="0">
                <a:pos x="connsiteX7086" y="connsiteY7086"/>
              </a:cxn>
              <a:cxn ang="0">
                <a:pos x="connsiteX7087" y="connsiteY7087"/>
              </a:cxn>
              <a:cxn ang="0">
                <a:pos x="connsiteX7088" y="connsiteY7088"/>
              </a:cxn>
              <a:cxn ang="0">
                <a:pos x="connsiteX7089" y="connsiteY7089"/>
              </a:cxn>
              <a:cxn ang="0">
                <a:pos x="connsiteX7090" y="connsiteY7090"/>
              </a:cxn>
              <a:cxn ang="0">
                <a:pos x="connsiteX7091" y="connsiteY7091"/>
              </a:cxn>
              <a:cxn ang="0">
                <a:pos x="connsiteX7092" y="connsiteY7092"/>
              </a:cxn>
              <a:cxn ang="0">
                <a:pos x="connsiteX7093" y="connsiteY7093"/>
              </a:cxn>
              <a:cxn ang="0">
                <a:pos x="connsiteX7094" y="connsiteY7094"/>
              </a:cxn>
              <a:cxn ang="0">
                <a:pos x="connsiteX7095" y="connsiteY7095"/>
              </a:cxn>
              <a:cxn ang="0">
                <a:pos x="connsiteX7096" y="connsiteY7096"/>
              </a:cxn>
              <a:cxn ang="0">
                <a:pos x="connsiteX7097" y="connsiteY7097"/>
              </a:cxn>
              <a:cxn ang="0">
                <a:pos x="connsiteX7098" y="connsiteY7098"/>
              </a:cxn>
              <a:cxn ang="0">
                <a:pos x="connsiteX7099" y="connsiteY7099"/>
              </a:cxn>
              <a:cxn ang="0">
                <a:pos x="connsiteX7100" y="connsiteY7100"/>
              </a:cxn>
              <a:cxn ang="0">
                <a:pos x="connsiteX7101" y="connsiteY7101"/>
              </a:cxn>
              <a:cxn ang="0">
                <a:pos x="connsiteX7102" y="connsiteY7102"/>
              </a:cxn>
              <a:cxn ang="0">
                <a:pos x="connsiteX7103" y="connsiteY7103"/>
              </a:cxn>
              <a:cxn ang="0">
                <a:pos x="connsiteX7104" y="connsiteY7104"/>
              </a:cxn>
              <a:cxn ang="0">
                <a:pos x="connsiteX7105" y="connsiteY7105"/>
              </a:cxn>
              <a:cxn ang="0">
                <a:pos x="connsiteX7106" y="connsiteY7106"/>
              </a:cxn>
              <a:cxn ang="0">
                <a:pos x="connsiteX7107" y="connsiteY7107"/>
              </a:cxn>
              <a:cxn ang="0">
                <a:pos x="connsiteX7108" y="connsiteY7108"/>
              </a:cxn>
              <a:cxn ang="0">
                <a:pos x="connsiteX7109" y="connsiteY7109"/>
              </a:cxn>
              <a:cxn ang="0">
                <a:pos x="connsiteX7110" y="connsiteY7110"/>
              </a:cxn>
              <a:cxn ang="0">
                <a:pos x="connsiteX7111" y="connsiteY7111"/>
              </a:cxn>
              <a:cxn ang="0">
                <a:pos x="connsiteX7112" y="connsiteY7112"/>
              </a:cxn>
              <a:cxn ang="0">
                <a:pos x="connsiteX7113" y="connsiteY7113"/>
              </a:cxn>
              <a:cxn ang="0">
                <a:pos x="connsiteX7114" y="connsiteY7114"/>
              </a:cxn>
              <a:cxn ang="0">
                <a:pos x="connsiteX7115" y="connsiteY7115"/>
              </a:cxn>
              <a:cxn ang="0">
                <a:pos x="connsiteX7116" y="connsiteY7116"/>
              </a:cxn>
              <a:cxn ang="0">
                <a:pos x="connsiteX7117" y="connsiteY7117"/>
              </a:cxn>
              <a:cxn ang="0">
                <a:pos x="connsiteX7118" y="connsiteY7118"/>
              </a:cxn>
              <a:cxn ang="0">
                <a:pos x="connsiteX7119" y="connsiteY7119"/>
              </a:cxn>
              <a:cxn ang="0">
                <a:pos x="connsiteX7120" y="connsiteY7120"/>
              </a:cxn>
              <a:cxn ang="0">
                <a:pos x="connsiteX7121" y="connsiteY7121"/>
              </a:cxn>
              <a:cxn ang="0">
                <a:pos x="connsiteX7122" y="connsiteY7122"/>
              </a:cxn>
              <a:cxn ang="0">
                <a:pos x="connsiteX7123" y="connsiteY7123"/>
              </a:cxn>
              <a:cxn ang="0">
                <a:pos x="connsiteX7124" y="connsiteY7124"/>
              </a:cxn>
              <a:cxn ang="0">
                <a:pos x="connsiteX7125" y="connsiteY7125"/>
              </a:cxn>
              <a:cxn ang="0">
                <a:pos x="connsiteX7126" y="connsiteY7126"/>
              </a:cxn>
              <a:cxn ang="0">
                <a:pos x="connsiteX7127" y="connsiteY7127"/>
              </a:cxn>
              <a:cxn ang="0">
                <a:pos x="connsiteX7128" y="connsiteY7128"/>
              </a:cxn>
              <a:cxn ang="0">
                <a:pos x="connsiteX7129" y="connsiteY7129"/>
              </a:cxn>
              <a:cxn ang="0">
                <a:pos x="connsiteX7130" y="connsiteY7130"/>
              </a:cxn>
              <a:cxn ang="0">
                <a:pos x="connsiteX7131" y="connsiteY7131"/>
              </a:cxn>
              <a:cxn ang="0">
                <a:pos x="connsiteX7132" y="connsiteY7132"/>
              </a:cxn>
              <a:cxn ang="0">
                <a:pos x="connsiteX7133" y="connsiteY7133"/>
              </a:cxn>
              <a:cxn ang="0">
                <a:pos x="connsiteX7134" y="connsiteY7134"/>
              </a:cxn>
              <a:cxn ang="0">
                <a:pos x="connsiteX7135" y="connsiteY7135"/>
              </a:cxn>
              <a:cxn ang="0">
                <a:pos x="connsiteX7136" y="connsiteY7136"/>
              </a:cxn>
              <a:cxn ang="0">
                <a:pos x="connsiteX7137" y="connsiteY7137"/>
              </a:cxn>
              <a:cxn ang="0">
                <a:pos x="connsiteX7138" y="connsiteY7138"/>
              </a:cxn>
              <a:cxn ang="0">
                <a:pos x="connsiteX7139" y="connsiteY7139"/>
              </a:cxn>
              <a:cxn ang="0">
                <a:pos x="connsiteX7140" y="connsiteY7140"/>
              </a:cxn>
              <a:cxn ang="0">
                <a:pos x="connsiteX7141" y="connsiteY7141"/>
              </a:cxn>
              <a:cxn ang="0">
                <a:pos x="connsiteX7142" y="connsiteY7142"/>
              </a:cxn>
              <a:cxn ang="0">
                <a:pos x="connsiteX7143" y="connsiteY7143"/>
              </a:cxn>
              <a:cxn ang="0">
                <a:pos x="connsiteX7144" y="connsiteY7144"/>
              </a:cxn>
              <a:cxn ang="0">
                <a:pos x="connsiteX7145" y="connsiteY7145"/>
              </a:cxn>
              <a:cxn ang="0">
                <a:pos x="connsiteX7146" y="connsiteY7146"/>
              </a:cxn>
              <a:cxn ang="0">
                <a:pos x="connsiteX7147" y="connsiteY7147"/>
              </a:cxn>
              <a:cxn ang="0">
                <a:pos x="connsiteX7148" y="connsiteY7148"/>
              </a:cxn>
              <a:cxn ang="0">
                <a:pos x="connsiteX7149" y="connsiteY7149"/>
              </a:cxn>
              <a:cxn ang="0">
                <a:pos x="connsiteX7150" y="connsiteY7150"/>
              </a:cxn>
              <a:cxn ang="0">
                <a:pos x="connsiteX7151" y="connsiteY7151"/>
              </a:cxn>
              <a:cxn ang="0">
                <a:pos x="connsiteX7152" y="connsiteY7152"/>
              </a:cxn>
              <a:cxn ang="0">
                <a:pos x="connsiteX7153" y="connsiteY7153"/>
              </a:cxn>
              <a:cxn ang="0">
                <a:pos x="connsiteX7154" y="connsiteY7154"/>
              </a:cxn>
              <a:cxn ang="0">
                <a:pos x="connsiteX7155" y="connsiteY7155"/>
              </a:cxn>
              <a:cxn ang="0">
                <a:pos x="connsiteX7156" y="connsiteY7156"/>
              </a:cxn>
              <a:cxn ang="0">
                <a:pos x="connsiteX7157" y="connsiteY7157"/>
              </a:cxn>
              <a:cxn ang="0">
                <a:pos x="connsiteX7158" y="connsiteY7158"/>
              </a:cxn>
              <a:cxn ang="0">
                <a:pos x="connsiteX7159" y="connsiteY7159"/>
              </a:cxn>
              <a:cxn ang="0">
                <a:pos x="connsiteX7160" y="connsiteY7160"/>
              </a:cxn>
              <a:cxn ang="0">
                <a:pos x="connsiteX7161" y="connsiteY7161"/>
              </a:cxn>
              <a:cxn ang="0">
                <a:pos x="connsiteX7162" y="connsiteY7162"/>
              </a:cxn>
              <a:cxn ang="0">
                <a:pos x="connsiteX7163" y="connsiteY7163"/>
              </a:cxn>
              <a:cxn ang="0">
                <a:pos x="connsiteX7164" y="connsiteY7164"/>
              </a:cxn>
              <a:cxn ang="0">
                <a:pos x="connsiteX7165" y="connsiteY7165"/>
              </a:cxn>
              <a:cxn ang="0">
                <a:pos x="connsiteX7166" y="connsiteY7166"/>
              </a:cxn>
              <a:cxn ang="0">
                <a:pos x="connsiteX7167" y="connsiteY7167"/>
              </a:cxn>
              <a:cxn ang="0">
                <a:pos x="connsiteX7168" y="connsiteY7168"/>
              </a:cxn>
              <a:cxn ang="0">
                <a:pos x="connsiteX7169" y="connsiteY7169"/>
              </a:cxn>
              <a:cxn ang="0">
                <a:pos x="connsiteX7170" y="connsiteY7170"/>
              </a:cxn>
              <a:cxn ang="0">
                <a:pos x="connsiteX7171" y="connsiteY7171"/>
              </a:cxn>
              <a:cxn ang="0">
                <a:pos x="connsiteX7172" y="connsiteY7172"/>
              </a:cxn>
              <a:cxn ang="0">
                <a:pos x="connsiteX7173" y="connsiteY7173"/>
              </a:cxn>
              <a:cxn ang="0">
                <a:pos x="connsiteX7174" y="connsiteY7174"/>
              </a:cxn>
              <a:cxn ang="0">
                <a:pos x="connsiteX7175" y="connsiteY7175"/>
              </a:cxn>
              <a:cxn ang="0">
                <a:pos x="connsiteX7176" y="connsiteY7176"/>
              </a:cxn>
              <a:cxn ang="0">
                <a:pos x="connsiteX7177" y="connsiteY7177"/>
              </a:cxn>
              <a:cxn ang="0">
                <a:pos x="connsiteX7178" y="connsiteY7178"/>
              </a:cxn>
              <a:cxn ang="0">
                <a:pos x="connsiteX7179" y="connsiteY7179"/>
              </a:cxn>
              <a:cxn ang="0">
                <a:pos x="connsiteX7180" y="connsiteY7180"/>
              </a:cxn>
              <a:cxn ang="0">
                <a:pos x="connsiteX7181" y="connsiteY7181"/>
              </a:cxn>
              <a:cxn ang="0">
                <a:pos x="connsiteX7182" y="connsiteY7182"/>
              </a:cxn>
              <a:cxn ang="0">
                <a:pos x="connsiteX7183" y="connsiteY7183"/>
              </a:cxn>
              <a:cxn ang="0">
                <a:pos x="connsiteX7184" y="connsiteY7184"/>
              </a:cxn>
              <a:cxn ang="0">
                <a:pos x="connsiteX7185" y="connsiteY7185"/>
              </a:cxn>
              <a:cxn ang="0">
                <a:pos x="connsiteX7186" y="connsiteY7186"/>
              </a:cxn>
              <a:cxn ang="0">
                <a:pos x="connsiteX7187" y="connsiteY7187"/>
              </a:cxn>
              <a:cxn ang="0">
                <a:pos x="connsiteX7188" y="connsiteY7188"/>
              </a:cxn>
              <a:cxn ang="0">
                <a:pos x="connsiteX7189" y="connsiteY7189"/>
              </a:cxn>
              <a:cxn ang="0">
                <a:pos x="connsiteX7190" y="connsiteY7190"/>
              </a:cxn>
              <a:cxn ang="0">
                <a:pos x="connsiteX7191" y="connsiteY7191"/>
              </a:cxn>
              <a:cxn ang="0">
                <a:pos x="connsiteX7192" y="connsiteY7192"/>
              </a:cxn>
              <a:cxn ang="0">
                <a:pos x="connsiteX7193" y="connsiteY7193"/>
              </a:cxn>
              <a:cxn ang="0">
                <a:pos x="connsiteX7194" y="connsiteY7194"/>
              </a:cxn>
              <a:cxn ang="0">
                <a:pos x="connsiteX7195" y="connsiteY7195"/>
              </a:cxn>
              <a:cxn ang="0">
                <a:pos x="connsiteX7196" y="connsiteY7196"/>
              </a:cxn>
              <a:cxn ang="0">
                <a:pos x="connsiteX7197" y="connsiteY7197"/>
              </a:cxn>
              <a:cxn ang="0">
                <a:pos x="connsiteX7198" y="connsiteY7198"/>
              </a:cxn>
              <a:cxn ang="0">
                <a:pos x="connsiteX7199" y="connsiteY7199"/>
              </a:cxn>
              <a:cxn ang="0">
                <a:pos x="connsiteX7200" y="connsiteY7200"/>
              </a:cxn>
              <a:cxn ang="0">
                <a:pos x="connsiteX7201" y="connsiteY7201"/>
              </a:cxn>
              <a:cxn ang="0">
                <a:pos x="connsiteX7202" y="connsiteY7202"/>
              </a:cxn>
              <a:cxn ang="0">
                <a:pos x="connsiteX7203" y="connsiteY7203"/>
              </a:cxn>
              <a:cxn ang="0">
                <a:pos x="connsiteX7204" y="connsiteY7204"/>
              </a:cxn>
              <a:cxn ang="0">
                <a:pos x="connsiteX7205" y="connsiteY7205"/>
              </a:cxn>
              <a:cxn ang="0">
                <a:pos x="connsiteX7206" y="connsiteY7206"/>
              </a:cxn>
              <a:cxn ang="0">
                <a:pos x="connsiteX7207" y="connsiteY7207"/>
              </a:cxn>
              <a:cxn ang="0">
                <a:pos x="connsiteX7208" y="connsiteY7208"/>
              </a:cxn>
              <a:cxn ang="0">
                <a:pos x="connsiteX7209" y="connsiteY7209"/>
              </a:cxn>
              <a:cxn ang="0">
                <a:pos x="connsiteX7210" y="connsiteY7210"/>
              </a:cxn>
              <a:cxn ang="0">
                <a:pos x="connsiteX7211" y="connsiteY7211"/>
              </a:cxn>
              <a:cxn ang="0">
                <a:pos x="connsiteX7212" y="connsiteY7212"/>
              </a:cxn>
              <a:cxn ang="0">
                <a:pos x="connsiteX7213" y="connsiteY7213"/>
              </a:cxn>
              <a:cxn ang="0">
                <a:pos x="connsiteX7214" y="connsiteY7214"/>
              </a:cxn>
              <a:cxn ang="0">
                <a:pos x="connsiteX7215" y="connsiteY7215"/>
              </a:cxn>
              <a:cxn ang="0">
                <a:pos x="connsiteX7216" y="connsiteY7216"/>
              </a:cxn>
              <a:cxn ang="0">
                <a:pos x="connsiteX7217" y="connsiteY7217"/>
              </a:cxn>
              <a:cxn ang="0">
                <a:pos x="connsiteX7218" y="connsiteY7218"/>
              </a:cxn>
              <a:cxn ang="0">
                <a:pos x="connsiteX7219" y="connsiteY7219"/>
              </a:cxn>
              <a:cxn ang="0">
                <a:pos x="connsiteX7220" y="connsiteY7220"/>
              </a:cxn>
              <a:cxn ang="0">
                <a:pos x="connsiteX7221" y="connsiteY7221"/>
              </a:cxn>
              <a:cxn ang="0">
                <a:pos x="connsiteX7222" y="connsiteY7222"/>
              </a:cxn>
              <a:cxn ang="0">
                <a:pos x="connsiteX7223" y="connsiteY7223"/>
              </a:cxn>
              <a:cxn ang="0">
                <a:pos x="connsiteX7224" y="connsiteY7224"/>
              </a:cxn>
              <a:cxn ang="0">
                <a:pos x="connsiteX7225" y="connsiteY7225"/>
              </a:cxn>
              <a:cxn ang="0">
                <a:pos x="connsiteX7226" y="connsiteY7226"/>
              </a:cxn>
              <a:cxn ang="0">
                <a:pos x="connsiteX7227" y="connsiteY7227"/>
              </a:cxn>
              <a:cxn ang="0">
                <a:pos x="connsiteX7228" y="connsiteY7228"/>
              </a:cxn>
              <a:cxn ang="0">
                <a:pos x="connsiteX7229" y="connsiteY7229"/>
              </a:cxn>
              <a:cxn ang="0">
                <a:pos x="connsiteX7230" y="connsiteY7230"/>
              </a:cxn>
              <a:cxn ang="0">
                <a:pos x="connsiteX7231" y="connsiteY7231"/>
              </a:cxn>
              <a:cxn ang="0">
                <a:pos x="connsiteX7232" y="connsiteY7232"/>
              </a:cxn>
              <a:cxn ang="0">
                <a:pos x="connsiteX7233" y="connsiteY7233"/>
              </a:cxn>
              <a:cxn ang="0">
                <a:pos x="connsiteX7234" y="connsiteY7234"/>
              </a:cxn>
              <a:cxn ang="0">
                <a:pos x="connsiteX7235" y="connsiteY7235"/>
              </a:cxn>
              <a:cxn ang="0">
                <a:pos x="connsiteX7236" y="connsiteY7236"/>
              </a:cxn>
              <a:cxn ang="0">
                <a:pos x="connsiteX7237" y="connsiteY7237"/>
              </a:cxn>
              <a:cxn ang="0">
                <a:pos x="connsiteX7238" y="connsiteY7238"/>
              </a:cxn>
              <a:cxn ang="0">
                <a:pos x="connsiteX7239" y="connsiteY7239"/>
              </a:cxn>
              <a:cxn ang="0">
                <a:pos x="connsiteX7240" y="connsiteY7240"/>
              </a:cxn>
              <a:cxn ang="0">
                <a:pos x="connsiteX7241" y="connsiteY7241"/>
              </a:cxn>
              <a:cxn ang="0">
                <a:pos x="connsiteX7242" y="connsiteY7242"/>
              </a:cxn>
              <a:cxn ang="0">
                <a:pos x="connsiteX7243" y="connsiteY7243"/>
              </a:cxn>
              <a:cxn ang="0">
                <a:pos x="connsiteX7244" y="connsiteY7244"/>
              </a:cxn>
              <a:cxn ang="0">
                <a:pos x="connsiteX7245" y="connsiteY7245"/>
              </a:cxn>
              <a:cxn ang="0">
                <a:pos x="connsiteX7246" y="connsiteY7246"/>
              </a:cxn>
              <a:cxn ang="0">
                <a:pos x="connsiteX7247" y="connsiteY7247"/>
              </a:cxn>
              <a:cxn ang="0">
                <a:pos x="connsiteX7248" y="connsiteY7248"/>
              </a:cxn>
              <a:cxn ang="0">
                <a:pos x="connsiteX7249" y="connsiteY7249"/>
              </a:cxn>
              <a:cxn ang="0">
                <a:pos x="connsiteX7250" y="connsiteY7250"/>
              </a:cxn>
              <a:cxn ang="0">
                <a:pos x="connsiteX7251" y="connsiteY7251"/>
              </a:cxn>
              <a:cxn ang="0">
                <a:pos x="connsiteX7252" y="connsiteY7252"/>
              </a:cxn>
              <a:cxn ang="0">
                <a:pos x="connsiteX7253" y="connsiteY7253"/>
              </a:cxn>
              <a:cxn ang="0">
                <a:pos x="connsiteX7254" y="connsiteY7254"/>
              </a:cxn>
              <a:cxn ang="0">
                <a:pos x="connsiteX7255" y="connsiteY7255"/>
              </a:cxn>
              <a:cxn ang="0">
                <a:pos x="connsiteX7256" y="connsiteY7256"/>
              </a:cxn>
              <a:cxn ang="0">
                <a:pos x="connsiteX7257" y="connsiteY7257"/>
              </a:cxn>
              <a:cxn ang="0">
                <a:pos x="connsiteX7258" y="connsiteY7258"/>
              </a:cxn>
              <a:cxn ang="0">
                <a:pos x="connsiteX7259" y="connsiteY7259"/>
              </a:cxn>
              <a:cxn ang="0">
                <a:pos x="connsiteX7260" y="connsiteY7260"/>
              </a:cxn>
              <a:cxn ang="0">
                <a:pos x="connsiteX7261" y="connsiteY7261"/>
              </a:cxn>
              <a:cxn ang="0">
                <a:pos x="connsiteX7262" y="connsiteY7262"/>
              </a:cxn>
              <a:cxn ang="0">
                <a:pos x="connsiteX7263" y="connsiteY7263"/>
              </a:cxn>
              <a:cxn ang="0">
                <a:pos x="connsiteX7264" y="connsiteY7264"/>
              </a:cxn>
              <a:cxn ang="0">
                <a:pos x="connsiteX7265" y="connsiteY7265"/>
              </a:cxn>
              <a:cxn ang="0">
                <a:pos x="connsiteX7266" y="connsiteY7266"/>
              </a:cxn>
              <a:cxn ang="0">
                <a:pos x="connsiteX7267" y="connsiteY7267"/>
              </a:cxn>
              <a:cxn ang="0">
                <a:pos x="connsiteX7268" y="connsiteY7268"/>
              </a:cxn>
              <a:cxn ang="0">
                <a:pos x="connsiteX7269" y="connsiteY7269"/>
              </a:cxn>
              <a:cxn ang="0">
                <a:pos x="connsiteX7270" y="connsiteY7270"/>
              </a:cxn>
              <a:cxn ang="0">
                <a:pos x="connsiteX7271" y="connsiteY7271"/>
              </a:cxn>
              <a:cxn ang="0">
                <a:pos x="connsiteX7272" y="connsiteY7272"/>
              </a:cxn>
              <a:cxn ang="0">
                <a:pos x="connsiteX7273" y="connsiteY7273"/>
              </a:cxn>
              <a:cxn ang="0">
                <a:pos x="connsiteX7274" y="connsiteY7274"/>
              </a:cxn>
              <a:cxn ang="0">
                <a:pos x="connsiteX7275" y="connsiteY7275"/>
              </a:cxn>
              <a:cxn ang="0">
                <a:pos x="connsiteX7276" y="connsiteY7276"/>
              </a:cxn>
              <a:cxn ang="0">
                <a:pos x="connsiteX7277" y="connsiteY7277"/>
              </a:cxn>
              <a:cxn ang="0">
                <a:pos x="connsiteX7278" y="connsiteY7278"/>
              </a:cxn>
              <a:cxn ang="0">
                <a:pos x="connsiteX7279" y="connsiteY7279"/>
              </a:cxn>
              <a:cxn ang="0">
                <a:pos x="connsiteX7280" y="connsiteY7280"/>
              </a:cxn>
              <a:cxn ang="0">
                <a:pos x="connsiteX7281" y="connsiteY7281"/>
              </a:cxn>
              <a:cxn ang="0">
                <a:pos x="connsiteX7282" y="connsiteY7282"/>
              </a:cxn>
              <a:cxn ang="0">
                <a:pos x="connsiteX7283" y="connsiteY7283"/>
              </a:cxn>
              <a:cxn ang="0">
                <a:pos x="connsiteX7284" y="connsiteY7284"/>
              </a:cxn>
              <a:cxn ang="0">
                <a:pos x="connsiteX7285" y="connsiteY7285"/>
              </a:cxn>
              <a:cxn ang="0">
                <a:pos x="connsiteX7286" y="connsiteY7286"/>
              </a:cxn>
              <a:cxn ang="0">
                <a:pos x="connsiteX7287" y="connsiteY7287"/>
              </a:cxn>
              <a:cxn ang="0">
                <a:pos x="connsiteX7288" y="connsiteY7288"/>
              </a:cxn>
              <a:cxn ang="0">
                <a:pos x="connsiteX7289" y="connsiteY7289"/>
              </a:cxn>
              <a:cxn ang="0">
                <a:pos x="connsiteX7290" y="connsiteY7290"/>
              </a:cxn>
              <a:cxn ang="0">
                <a:pos x="connsiteX7291" y="connsiteY7291"/>
              </a:cxn>
              <a:cxn ang="0">
                <a:pos x="connsiteX7292" y="connsiteY7292"/>
              </a:cxn>
              <a:cxn ang="0">
                <a:pos x="connsiteX7293" y="connsiteY7293"/>
              </a:cxn>
              <a:cxn ang="0">
                <a:pos x="connsiteX7294" y="connsiteY7294"/>
              </a:cxn>
              <a:cxn ang="0">
                <a:pos x="connsiteX7295" y="connsiteY7295"/>
              </a:cxn>
              <a:cxn ang="0">
                <a:pos x="connsiteX7296" y="connsiteY7296"/>
              </a:cxn>
              <a:cxn ang="0">
                <a:pos x="connsiteX7297" y="connsiteY7297"/>
              </a:cxn>
              <a:cxn ang="0">
                <a:pos x="connsiteX7298" y="connsiteY7298"/>
              </a:cxn>
              <a:cxn ang="0">
                <a:pos x="connsiteX7299" y="connsiteY7299"/>
              </a:cxn>
              <a:cxn ang="0">
                <a:pos x="connsiteX7300" y="connsiteY7300"/>
              </a:cxn>
              <a:cxn ang="0">
                <a:pos x="connsiteX7301" y="connsiteY7301"/>
              </a:cxn>
              <a:cxn ang="0">
                <a:pos x="connsiteX7302" y="connsiteY7302"/>
              </a:cxn>
              <a:cxn ang="0">
                <a:pos x="connsiteX7303" y="connsiteY7303"/>
              </a:cxn>
              <a:cxn ang="0">
                <a:pos x="connsiteX7304" y="connsiteY7304"/>
              </a:cxn>
              <a:cxn ang="0">
                <a:pos x="connsiteX7305" y="connsiteY7305"/>
              </a:cxn>
              <a:cxn ang="0">
                <a:pos x="connsiteX7306" y="connsiteY7306"/>
              </a:cxn>
              <a:cxn ang="0">
                <a:pos x="connsiteX7307" y="connsiteY7307"/>
              </a:cxn>
              <a:cxn ang="0">
                <a:pos x="connsiteX7308" y="connsiteY7308"/>
              </a:cxn>
              <a:cxn ang="0">
                <a:pos x="connsiteX7309" y="connsiteY7309"/>
              </a:cxn>
              <a:cxn ang="0">
                <a:pos x="connsiteX7310" y="connsiteY7310"/>
              </a:cxn>
              <a:cxn ang="0">
                <a:pos x="connsiteX7311" y="connsiteY7311"/>
              </a:cxn>
              <a:cxn ang="0">
                <a:pos x="connsiteX7312" y="connsiteY7312"/>
              </a:cxn>
              <a:cxn ang="0">
                <a:pos x="connsiteX7313" y="connsiteY7313"/>
              </a:cxn>
              <a:cxn ang="0">
                <a:pos x="connsiteX7314" y="connsiteY7314"/>
              </a:cxn>
              <a:cxn ang="0">
                <a:pos x="connsiteX7315" y="connsiteY7315"/>
              </a:cxn>
              <a:cxn ang="0">
                <a:pos x="connsiteX7316" y="connsiteY7316"/>
              </a:cxn>
              <a:cxn ang="0">
                <a:pos x="connsiteX7317" y="connsiteY7317"/>
              </a:cxn>
              <a:cxn ang="0">
                <a:pos x="connsiteX7318" y="connsiteY7318"/>
              </a:cxn>
              <a:cxn ang="0">
                <a:pos x="connsiteX7319" y="connsiteY7319"/>
              </a:cxn>
              <a:cxn ang="0">
                <a:pos x="connsiteX7320" y="connsiteY7320"/>
              </a:cxn>
              <a:cxn ang="0">
                <a:pos x="connsiteX7321" y="connsiteY7321"/>
              </a:cxn>
              <a:cxn ang="0">
                <a:pos x="connsiteX7322" y="connsiteY7322"/>
              </a:cxn>
              <a:cxn ang="0">
                <a:pos x="connsiteX7323" y="connsiteY7323"/>
              </a:cxn>
              <a:cxn ang="0">
                <a:pos x="connsiteX7324" y="connsiteY7324"/>
              </a:cxn>
              <a:cxn ang="0">
                <a:pos x="connsiteX7325" y="connsiteY7325"/>
              </a:cxn>
              <a:cxn ang="0">
                <a:pos x="connsiteX7326" y="connsiteY7326"/>
              </a:cxn>
              <a:cxn ang="0">
                <a:pos x="connsiteX7327" y="connsiteY7327"/>
              </a:cxn>
              <a:cxn ang="0">
                <a:pos x="connsiteX7328" y="connsiteY7328"/>
              </a:cxn>
              <a:cxn ang="0">
                <a:pos x="connsiteX7329" y="connsiteY7329"/>
              </a:cxn>
              <a:cxn ang="0">
                <a:pos x="connsiteX7330" y="connsiteY7330"/>
              </a:cxn>
              <a:cxn ang="0">
                <a:pos x="connsiteX7331" y="connsiteY7331"/>
              </a:cxn>
              <a:cxn ang="0">
                <a:pos x="connsiteX7332" y="connsiteY7332"/>
              </a:cxn>
              <a:cxn ang="0">
                <a:pos x="connsiteX7333" y="connsiteY7333"/>
              </a:cxn>
              <a:cxn ang="0">
                <a:pos x="connsiteX7334" y="connsiteY7334"/>
              </a:cxn>
              <a:cxn ang="0">
                <a:pos x="connsiteX7335" y="connsiteY7335"/>
              </a:cxn>
              <a:cxn ang="0">
                <a:pos x="connsiteX7336" y="connsiteY7336"/>
              </a:cxn>
              <a:cxn ang="0">
                <a:pos x="connsiteX7337" y="connsiteY7337"/>
              </a:cxn>
              <a:cxn ang="0">
                <a:pos x="connsiteX7338" y="connsiteY7338"/>
              </a:cxn>
              <a:cxn ang="0">
                <a:pos x="connsiteX7339" y="connsiteY7339"/>
              </a:cxn>
              <a:cxn ang="0">
                <a:pos x="connsiteX7340" y="connsiteY7340"/>
              </a:cxn>
              <a:cxn ang="0">
                <a:pos x="connsiteX7341" y="connsiteY7341"/>
              </a:cxn>
              <a:cxn ang="0">
                <a:pos x="connsiteX7342" y="connsiteY7342"/>
              </a:cxn>
              <a:cxn ang="0">
                <a:pos x="connsiteX7343" y="connsiteY7343"/>
              </a:cxn>
              <a:cxn ang="0">
                <a:pos x="connsiteX7344" y="connsiteY7344"/>
              </a:cxn>
              <a:cxn ang="0">
                <a:pos x="connsiteX7345" y="connsiteY7345"/>
              </a:cxn>
              <a:cxn ang="0">
                <a:pos x="connsiteX7346" y="connsiteY7346"/>
              </a:cxn>
              <a:cxn ang="0">
                <a:pos x="connsiteX7347" y="connsiteY7347"/>
              </a:cxn>
              <a:cxn ang="0">
                <a:pos x="connsiteX7348" y="connsiteY7348"/>
              </a:cxn>
              <a:cxn ang="0">
                <a:pos x="connsiteX7349" y="connsiteY7349"/>
              </a:cxn>
              <a:cxn ang="0">
                <a:pos x="connsiteX7350" y="connsiteY7350"/>
              </a:cxn>
              <a:cxn ang="0">
                <a:pos x="connsiteX7351" y="connsiteY7351"/>
              </a:cxn>
              <a:cxn ang="0">
                <a:pos x="connsiteX7352" y="connsiteY7352"/>
              </a:cxn>
              <a:cxn ang="0">
                <a:pos x="connsiteX7353" y="connsiteY7353"/>
              </a:cxn>
              <a:cxn ang="0">
                <a:pos x="connsiteX7354" y="connsiteY7354"/>
              </a:cxn>
              <a:cxn ang="0">
                <a:pos x="connsiteX7355" y="connsiteY7355"/>
              </a:cxn>
              <a:cxn ang="0">
                <a:pos x="connsiteX7356" y="connsiteY7356"/>
              </a:cxn>
              <a:cxn ang="0">
                <a:pos x="connsiteX7357" y="connsiteY7357"/>
              </a:cxn>
              <a:cxn ang="0">
                <a:pos x="connsiteX7358" y="connsiteY7358"/>
              </a:cxn>
              <a:cxn ang="0">
                <a:pos x="connsiteX7359" y="connsiteY7359"/>
              </a:cxn>
              <a:cxn ang="0">
                <a:pos x="connsiteX7360" y="connsiteY7360"/>
              </a:cxn>
              <a:cxn ang="0">
                <a:pos x="connsiteX7361" y="connsiteY7361"/>
              </a:cxn>
              <a:cxn ang="0">
                <a:pos x="connsiteX7362" y="connsiteY7362"/>
              </a:cxn>
              <a:cxn ang="0">
                <a:pos x="connsiteX7363" y="connsiteY7363"/>
              </a:cxn>
              <a:cxn ang="0">
                <a:pos x="connsiteX7364" y="connsiteY7364"/>
              </a:cxn>
              <a:cxn ang="0">
                <a:pos x="connsiteX7365" y="connsiteY7365"/>
              </a:cxn>
              <a:cxn ang="0">
                <a:pos x="connsiteX7366" y="connsiteY7366"/>
              </a:cxn>
              <a:cxn ang="0">
                <a:pos x="connsiteX7367" y="connsiteY7367"/>
              </a:cxn>
              <a:cxn ang="0">
                <a:pos x="connsiteX7368" y="connsiteY7368"/>
              </a:cxn>
              <a:cxn ang="0">
                <a:pos x="connsiteX7369" y="connsiteY7369"/>
              </a:cxn>
              <a:cxn ang="0">
                <a:pos x="connsiteX7370" y="connsiteY7370"/>
              </a:cxn>
              <a:cxn ang="0">
                <a:pos x="connsiteX7371" y="connsiteY7371"/>
              </a:cxn>
              <a:cxn ang="0">
                <a:pos x="connsiteX7372" y="connsiteY7372"/>
              </a:cxn>
              <a:cxn ang="0">
                <a:pos x="connsiteX7373" y="connsiteY7373"/>
              </a:cxn>
              <a:cxn ang="0">
                <a:pos x="connsiteX7374" y="connsiteY7374"/>
              </a:cxn>
              <a:cxn ang="0">
                <a:pos x="connsiteX7375" y="connsiteY7375"/>
              </a:cxn>
              <a:cxn ang="0">
                <a:pos x="connsiteX7376" y="connsiteY7376"/>
              </a:cxn>
              <a:cxn ang="0">
                <a:pos x="connsiteX7377" y="connsiteY7377"/>
              </a:cxn>
              <a:cxn ang="0">
                <a:pos x="connsiteX7378" y="connsiteY7378"/>
              </a:cxn>
              <a:cxn ang="0">
                <a:pos x="connsiteX7379" y="connsiteY7379"/>
              </a:cxn>
              <a:cxn ang="0">
                <a:pos x="connsiteX7380" y="connsiteY7380"/>
              </a:cxn>
              <a:cxn ang="0">
                <a:pos x="connsiteX7381" y="connsiteY7381"/>
              </a:cxn>
              <a:cxn ang="0">
                <a:pos x="connsiteX7382" y="connsiteY7382"/>
              </a:cxn>
              <a:cxn ang="0">
                <a:pos x="connsiteX7383" y="connsiteY7383"/>
              </a:cxn>
              <a:cxn ang="0">
                <a:pos x="connsiteX7384" y="connsiteY7384"/>
              </a:cxn>
              <a:cxn ang="0">
                <a:pos x="connsiteX7385" y="connsiteY7385"/>
              </a:cxn>
              <a:cxn ang="0">
                <a:pos x="connsiteX7386" y="connsiteY7386"/>
              </a:cxn>
              <a:cxn ang="0">
                <a:pos x="connsiteX7387" y="connsiteY7387"/>
              </a:cxn>
              <a:cxn ang="0">
                <a:pos x="connsiteX7388" y="connsiteY7388"/>
              </a:cxn>
              <a:cxn ang="0">
                <a:pos x="connsiteX7389" y="connsiteY7389"/>
              </a:cxn>
              <a:cxn ang="0">
                <a:pos x="connsiteX7390" y="connsiteY7390"/>
              </a:cxn>
              <a:cxn ang="0">
                <a:pos x="connsiteX7391" y="connsiteY7391"/>
              </a:cxn>
              <a:cxn ang="0">
                <a:pos x="connsiteX7392" y="connsiteY7392"/>
              </a:cxn>
              <a:cxn ang="0">
                <a:pos x="connsiteX7393" y="connsiteY7393"/>
              </a:cxn>
              <a:cxn ang="0">
                <a:pos x="connsiteX7394" y="connsiteY7394"/>
              </a:cxn>
              <a:cxn ang="0">
                <a:pos x="connsiteX7395" y="connsiteY7395"/>
              </a:cxn>
              <a:cxn ang="0">
                <a:pos x="connsiteX7396" y="connsiteY7396"/>
              </a:cxn>
              <a:cxn ang="0">
                <a:pos x="connsiteX7397" y="connsiteY7397"/>
              </a:cxn>
              <a:cxn ang="0">
                <a:pos x="connsiteX7398" y="connsiteY7398"/>
              </a:cxn>
              <a:cxn ang="0">
                <a:pos x="connsiteX7399" y="connsiteY7399"/>
              </a:cxn>
              <a:cxn ang="0">
                <a:pos x="connsiteX7400" y="connsiteY7400"/>
              </a:cxn>
              <a:cxn ang="0">
                <a:pos x="connsiteX7401" y="connsiteY7401"/>
              </a:cxn>
              <a:cxn ang="0">
                <a:pos x="connsiteX7402" y="connsiteY7402"/>
              </a:cxn>
              <a:cxn ang="0">
                <a:pos x="connsiteX7403" y="connsiteY7403"/>
              </a:cxn>
              <a:cxn ang="0">
                <a:pos x="connsiteX7404" y="connsiteY7404"/>
              </a:cxn>
              <a:cxn ang="0">
                <a:pos x="connsiteX7405" y="connsiteY7405"/>
              </a:cxn>
              <a:cxn ang="0">
                <a:pos x="connsiteX7406" y="connsiteY7406"/>
              </a:cxn>
              <a:cxn ang="0">
                <a:pos x="connsiteX7407" y="connsiteY7407"/>
              </a:cxn>
              <a:cxn ang="0">
                <a:pos x="connsiteX7408" y="connsiteY7408"/>
              </a:cxn>
              <a:cxn ang="0">
                <a:pos x="connsiteX7409" y="connsiteY7409"/>
              </a:cxn>
              <a:cxn ang="0">
                <a:pos x="connsiteX7410" y="connsiteY7410"/>
              </a:cxn>
              <a:cxn ang="0">
                <a:pos x="connsiteX7411" y="connsiteY7411"/>
              </a:cxn>
              <a:cxn ang="0">
                <a:pos x="connsiteX7412" y="connsiteY7412"/>
              </a:cxn>
              <a:cxn ang="0">
                <a:pos x="connsiteX7413" y="connsiteY7413"/>
              </a:cxn>
              <a:cxn ang="0">
                <a:pos x="connsiteX7414" y="connsiteY7414"/>
              </a:cxn>
              <a:cxn ang="0">
                <a:pos x="connsiteX7415" y="connsiteY7415"/>
              </a:cxn>
              <a:cxn ang="0">
                <a:pos x="connsiteX7416" y="connsiteY7416"/>
              </a:cxn>
              <a:cxn ang="0">
                <a:pos x="connsiteX7417" y="connsiteY7417"/>
              </a:cxn>
              <a:cxn ang="0">
                <a:pos x="connsiteX7418" y="connsiteY7418"/>
              </a:cxn>
              <a:cxn ang="0">
                <a:pos x="connsiteX7419" y="connsiteY7419"/>
              </a:cxn>
              <a:cxn ang="0">
                <a:pos x="connsiteX7420" y="connsiteY7420"/>
              </a:cxn>
              <a:cxn ang="0">
                <a:pos x="connsiteX7421" y="connsiteY7421"/>
              </a:cxn>
              <a:cxn ang="0">
                <a:pos x="connsiteX7422" y="connsiteY7422"/>
              </a:cxn>
              <a:cxn ang="0">
                <a:pos x="connsiteX7423" y="connsiteY7423"/>
              </a:cxn>
              <a:cxn ang="0">
                <a:pos x="connsiteX7424" y="connsiteY7424"/>
              </a:cxn>
              <a:cxn ang="0">
                <a:pos x="connsiteX7425" y="connsiteY7425"/>
              </a:cxn>
              <a:cxn ang="0">
                <a:pos x="connsiteX7426" y="connsiteY7426"/>
              </a:cxn>
              <a:cxn ang="0">
                <a:pos x="connsiteX7427" y="connsiteY7427"/>
              </a:cxn>
              <a:cxn ang="0">
                <a:pos x="connsiteX7428" y="connsiteY7428"/>
              </a:cxn>
              <a:cxn ang="0">
                <a:pos x="connsiteX7429" y="connsiteY7429"/>
              </a:cxn>
              <a:cxn ang="0">
                <a:pos x="connsiteX7430" y="connsiteY7430"/>
              </a:cxn>
              <a:cxn ang="0">
                <a:pos x="connsiteX7431" y="connsiteY7431"/>
              </a:cxn>
              <a:cxn ang="0">
                <a:pos x="connsiteX7432" y="connsiteY7432"/>
              </a:cxn>
              <a:cxn ang="0">
                <a:pos x="connsiteX7433" y="connsiteY7433"/>
              </a:cxn>
              <a:cxn ang="0">
                <a:pos x="connsiteX7434" y="connsiteY7434"/>
              </a:cxn>
              <a:cxn ang="0">
                <a:pos x="connsiteX7435" y="connsiteY7435"/>
              </a:cxn>
              <a:cxn ang="0">
                <a:pos x="connsiteX7436" y="connsiteY7436"/>
              </a:cxn>
              <a:cxn ang="0">
                <a:pos x="connsiteX7437" y="connsiteY7437"/>
              </a:cxn>
              <a:cxn ang="0">
                <a:pos x="connsiteX7438" y="connsiteY7438"/>
              </a:cxn>
              <a:cxn ang="0">
                <a:pos x="connsiteX7439" y="connsiteY7439"/>
              </a:cxn>
              <a:cxn ang="0">
                <a:pos x="connsiteX7440" y="connsiteY7440"/>
              </a:cxn>
              <a:cxn ang="0">
                <a:pos x="connsiteX7441" y="connsiteY7441"/>
              </a:cxn>
              <a:cxn ang="0">
                <a:pos x="connsiteX7442" y="connsiteY7442"/>
              </a:cxn>
              <a:cxn ang="0">
                <a:pos x="connsiteX7443" y="connsiteY7443"/>
              </a:cxn>
              <a:cxn ang="0">
                <a:pos x="connsiteX7444" y="connsiteY7444"/>
              </a:cxn>
              <a:cxn ang="0">
                <a:pos x="connsiteX7445" y="connsiteY7445"/>
              </a:cxn>
              <a:cxn ang="0">
                <a:pos x="connsiteX7446" y="connsiteY7446"/>
              </a:cxn>
              <a:cxn ang="0">
                <a:pos x="connsiteX7447" y="connsiteY7447"/>
              </a:cxn>
              <a:cxn ang="0">
                <a:pos x="connsiteX7448" y="connsiteY7448"/>
              </a:cxn>
              <a:cxn ang="0">
                <a:pos x="connsiteX7449" y="connsiteY7449"/>
              </a:cxn>
              <a:cxn ang="0">
                <a:pos x="connsiteX7450" y="connsiteY7450"/>
              </a:cxn>
              <a:cxn ang="0">
                <a:pos x="connsiteX7451" y="connsiteY7451"/>
              </a:cxn>
              <a:cxn ang="0">
                <a:pos x="connsiteX7452" y="connsiteY7452"/>
              </a:cxn>
              <a:cxn ang="0">
                <a:pos x="connsiteX7453" y="connsiteY7453"/>
              </a:cxn>
              <a:cxn ang="0">
                <a:pos x="connsiteX7454" y="connsiteY7454"/>
              </a:cxn>
              <a:cxn ang="0">
                <a:pos x="connsiteX7455" y="connsiteY7455"/>
              </a:cxn>
              <a:cxn ang="0">
                <a:pos x="connsiteX7456" y="connsiteY7456"/>
              </a:cxn>
              <a:cxn ang="0">
                <a:pos x="connsiteX7457" y="connsiteY7457"/>
              </a:cxn>
              <a:cxn ang="0">
                <a:pos x="connsiteX7458" y="connsiteY7458"/>
              </a:cxn>
              <a:cxn ang="0">
                <a:pos x="connsiteX7459" y="connsiteY7459"/>
              </a:cxn>
              <a:cxn ang="0">
                <a:pos x="connsiteX7460" y="connsiteY7460"/>
              </a:cxn>
              <a:cxn ang="0">
                <a:pos x="connsiteX7461" y="connsiteY7461"/>
              </a:cxn>
              <a:cxn ang="0">
                <a:pos x="connsiteX7462" y="connsiteY7462"/>
              </a:cxn>
              <a:cxn ang="0">
                <a:pos x="connsiteX7463" y="connsiteY7463"/>
              </a:cxn>
              <a:cxn ang="0">
                <a:pos x="connsiteX7464" y="connsiteY7464"/>
              </a:cxn>
              <a:cxn ang="0">
                <a:pos x="connsiteX7465" y="connsiteY7465"/>
              </a:cxn>
              <a:cxn ang="0">
                <a:pos x="connsiteX7466" y="connsiteY7466"/>
              </a:cxn>
              <a:cxn ang="0">
                <a:pos x="connsiteX7467" y="connsiteY7467"/>
              </a:cxn>
              <a:cxn ang="0">
                <a:pos x="connsiteX7468" y="connsiteY7468"/>
              </a:cxn>
              <a:cxn ang="0">
                <a:pos x="connsiteX7469" y="connsiteY7469"/>
              </a:cxn>
              <a:cxn ang="0">
                <a:pos x="connsiteX7470" y="connsiteY7470"/>
              </a:cxn>
              <a:cxn ang="0">
                <a:pos x="connsiteX7471" y="connsiteY7471"/>
              </a:cxn>
              <a:cxn ang="0">
                <a:pos x="connsiteX7472" y="connsiteY7472"/>
              </a:cxn>
              <a:cxn ang="0">
                <a:pos x="connsiteX7473" y="connsiteY7473"/>
              </a:cxn>
              <a:cxn ang="0">
                <a:pos x="connsiteX7474" y="connsiteY7474"/>
              </a:cxn>
              <a:cxn ang="0">
                <a:pos x="connsiteX7475" y="connsiteY7475"/>
              </a:cxn>
              <a:cxn ang="0">
                <a:pos x="connsiteX7476" y="connsiteY7476"/>
              </a:cxn>
              <a:cxn ang="0">
                <a:pos x="connsiteX7477" y="connsiteY7477"/>
              </a:cxn>
              <a:cxn ang="0">
                <a:pos x="connsiteX7478" y="connsiteY7478"/>
              </a:cxn>
              <a:cxn ang="0">
                <a:pos x="connsiteX7479" y="connsiteY7479"/>
              </a:cxn>
              <a:cxn ang="0">
                <a:pos x="connsiteX7480" y="connsiteY7480"/>
              </a:cxn>
              <a:cxn ang="0">
                <a:pos x="connsiteX7481" y="connsiteY7481"/>
              </a:cxn>
              <a:cxn ang="0">
                <a:pos x="connsiteX7482" y="connsiteY7482"/>
              </a:cxn>
              <a:cxn ang="0">
                <a:pos x="connsiteX7483" y="connsiteY7483"/>
              </a:cxn>
              <a:cxn ang="0">
                <a:pos x="connsiteX7484" y="connsiteY7484"/>
              </a:cxn>
              <a:cxn ang="0">
                <a:pos x="connsiteX7485" y="connsiteY7485"/>
              </a:cxn>
              <a:cxn ang="0">
                <a:pos x="connsiteX7486" y="connsiteY7486"/>
              </a:cxn>
              <a:cxn ang="0">
                <a:pos x="connsiteX7487" y="connsiteY7487"/>
              </a:cxn>
              <a:cxn ang="0">
                <a:pos x="connsiteX7488" y="connsiteY7488"/>
              </a:cxn>
              <a:cxn ang="0">
                <a:pos x="connsiteX7489" y="connsiteY7489"/>
              </a:cxn>
              <a:cxn ang="0">
                <a:pos x="connsiteX7490" y="connsiteY7490"/>
              </a:cxn>
              <a:cxn ang="0">
                <a:pos x="connsiteX7491" y="connsiteY7491"/>
              </a:cxn>
              <a:cxn ang="0">
                <a:pos x="connsiteX7492" y="connsiteY7492"/>
              </a:cxn>
              <a:cxn ang="0">
                <a:pos x="connsiteX7493" y="connsiteY7493"/>
              </a:cxn>
              <a:cxn ang="0">
                <a:pos x="connsiteX7494" y="connsiteY7494"/>
              </a:cxn>
              <a:cxn ang="0">
                <a:pos x="connsiteX7495" y="connsiteY7495"/>
              </a:cxn>
              <a:cxn ang="0">
                <a:pos x="connsiteX7496" y="connsiteY7496"/>
              </a:cxn>
              <a:cxn ang="0">
                <a:pos x="connsiteX7497" y="connsiteY7497"/>
              </a:cxn>
              <a:cxn ang="0">
                <a:pos x="connsiteX7498" y="connsiteY7498"/>
              </a:cxn>
              <a:cxn ang="0">
                <a:pos x="connsiteX7499" y="connsiteY7499"/>
              </a:cxn>
              <a:cxn ang="0">
                <a:pos x="connsiteX7500" y="connsiteY7500"/>
              </a:cxn>
              <a:cxn ang="0">
                <a:pos x="connsiteX7501" y="connsiteY7501"/>
              </a:cxn>
              <a:cxn ang="0">
                <a:pos x="connsiteX7502" y="connsiteY7502"/>
              </a:cxn>
              <a:cxn ang="0">
                <a:pos x="connsiteX7503" y="connsiteY7503"/>
              </a:cxn>
              <a:cxn ang="0">
                <a:pos x="connsiteX7504" y="connsiteY7504"/>
              </a:cxn>
              <a:cxn ang="0">
                <a:pos x="connsiteX7505" y="connsiteY7505"/>
              </a:cxn>
              <a:cxn ang="0">
                <a:pos x="connsiteX7506" y="connsiteY7506"/>
              </a:cxn>
              <a:cxn ang="0">
                <a:pos x="connsiteX7507" y="connsiteY7507"/>
              </a:cxn>
              <a:cxn ang="0">
                <a:pos x="connsiteX7508" y="connsiteY7508"/>
              </a:cxn>
              <a:cxn ang="0">
                <a:pos x="connsiteX7509" y="connsiteY7509"/>
              </a:cxn>
              <a:cxn ang="0">
                <a:pos x="connsiteX7510" y="connsiteY7510"/>
              </a:cxn>
              <a:cxn ang="0">
                <a:pos x="connsiteX7511" y="connsiteY7511"/>
              </a:cxn>
              <a:cxn ang="0">
                <a:pos x="connsiteX7512" y="connsiteY7512"/>
              </a:cxn>
              <a:cxn ang="0">
                <a:pos x="connsiteX7513" y="connsiteY7513"/>
              </a:cxn>
              <a:cxn ang="0">
                <a:pos x="connsiteX7514" y="connsiteY7514"/>
              </a:cxn>
              <a:cxn ang="0">
                <a:pos x="connsiteX7515" y="connsiteY7515"/>
              </a:cxn>
              <a:cxn ang="0">
                <a:pos x="connsiteX7516" y="connsiteY7516"/>
              </a:cxn>
              <a:cxn ang="0">
                <a:pos x="connsiteX7517" y="connsiteY7517"/>
              </a:cxn>
              <a:cxn ang="0">
                <a:pos x="connsiteX7518" y="connsiteY7518"/>
              </a:cxn>
              <a:cxn ang="0">
                <a:pos x="connsiteX7519" y="connsiteY7519"/>
              </a:cxn>
              <a:cxn ang="0">
                <a:pos x="connsiteX7520" y="connsiteY7520"/>
              </a:cxn>
              <a:cxn ang="0">
                <a:pos x="connsiteX7521" y="connsiteY7521"/>
              </a:cxn>
              <a:cxn ang="0">
                <a:pos x="connsiteX7522" y="connsiteY7522"/>
              </a:cxn>
              <a:cxn ang="0">
                <a:pos x="connsiteX7523" y="connsiteY7523"/>
              </a:cxn>
              <a:cxn ang="0">
                <a:pos x="connsiteX7524" y="connsiteY7524"/>
              </a:cxn>
              <a:cxn ang="0">
                <a:pos x="connsiteX7525" y="connsiteY7525"/>
              </a:cxn>
              <a:cxn ang="0">
                <a:pos x="connsiteX7526" y="connsiteY7526"/>
              </a:cxn>
              <a:cxn ang="0">
                <a:pos x="connsiteX7527" y="connsiteY7527"/>
              </a:cxn>
              <a:cxn ang="0">
                <a:pos x="connsiteX7528" y="connsiteY7528"/>
              </a:cxn>
              <a:cxn ang="0">
                <a:pos x="connsiteX7529" y="connsiteY7529"/>
              </a:cxn>
              <a:cxn ang="0">
                <a:pos x="connsiteX7530" y="connsiteY7530"/>
              </a:cxn>
              <a:cxn ang="0">
                <a:pos x="connsiteX7531" y="connsiteY7531"/>
              </a:cxn>
              <a:cxn ang="0">
                <a:pos x="connsiteX7532" y="connsiteY7532"/>
              </a:cxn>
              <a:cxn ang="0">
                <a:pos x="connsiteX7533" y="connsiteY7533"/>
              </a:cxn>
              <a:cxn ang="0">
                <a:pos x="connsiteX7534" y="connsiteY7534"/>
              </a:cxn>
              <a:cxn ang="0">
                <a:pos x="connsiteX7535" y="connsiteY7535"/>
              </a:cxn>
              <a:cxn ang="0">
                <a:pos x="connsiteX7536" y="connsiteY7536"/>
              </a:cxn>
              <a:cxn ang="0">
                <a:pos x="connsiteX7537" y="connsiteY7537"/>
              </a:cxn>
              <a:cxn ang="0">
                <a:pos x="connsiteX7538" y="connsiteY7538"/>
              </a:cxn>
              <a:cxn ang="0">
                <a:pos x="connsiteX7539" y="connsiteY7539"/>
              </a:cxn>
              <a:cxn ang="0">
                <a:pos x="connsiteX7540" y="connsiteY7540"/>
              </a:cxn>
              <a:cxn ang="0">
                <a:pos x="connsiteX7541" y="connsiteY7541"/>
              </a:cxn>
              <a:cxn ang="0">
                <a:pos x="connsiteX7542" y="connsiteY7542"/>
              </a:cxn>
              <a:cxn ang="0">
                <a:pos x="connsiteX7543" y="connsiteY7543"/>
              </a:cxn>
              <a:cxn ang="0">
                <a:pos x="connsiteX7544" y="connsiteY7544"/>
              </a:cxn>
              <a:cxn ang="0">
                <a:pos x="connsiteX7545" y="connsiteY7545"/>
              </a:cxn>
              <a:cxn ang="0">
                <a:pos x="connsiteX7546" y="connsiteY7546"/>
              </a:cxn>
              <a:cxn ang="0">
                <a:pos x="connsiteX7547" y="connsiteY7547"/>
              </a:cxn>
              <a:cxn ang="0">
                <a:pos x="connsiteX7548" y="connsiteY7548"/>
              </a:cxn>
              <a:cxn ang="0">
                <a:pos x="connsiteX7549" y="connsiteY7549"/>
              </a:cxn>
              <a:cxn ang="0">
                <a:pos x="connsiteX7550" y="connsiteY7550"/>
              </a:cxn>
              <a:cxn ang="0">
                <a:pos x="connsiteX7551" y="connsiteY7551"/>
              </a:cxn>
              <a:cxn ang="0">
                <a:pos x="connsiteX7552" y="connsiteY7552"/>
              </a:cxn>
              <a:cxn ang="0">
                <a:pos x="connsiteX7553" y="connsiteY7553"/>
              </a:cxn>
              <a:cxn ang="0">
                <a:pos x="connsiteX7554" y="connsiteY7554"/>
              </a:cxn>
              <a:cxn ang="0">
                <a:pos x="connsiteX7555" y="connsiteY7555"/>
              </a:cxn>
              <a:cxn ang="0">
                <a:pos x="connsiteX7556" y="connsiteY7556"/>
              </a:cxn>
              <a:cxn ang="0">
                <a:pos x="connsiteX7557" y="connsiteY7557"/>
              </a:cxn>
              <a:cxn ang="0">
                <a:pos x="connsiteX7558" y="connsiteY7558"/>
              </a:cxn>
              <a:cxn ang="0">
                <a:pos x="connsiteX7559" y="connsiteY7559"/>
              </a:cxn>
              <a:cxn ang="0">
                <a:pos x="connsiteX7560" y="connsiteY7560"/>
              </a:cxn>
              <a:cxn ang="0">
                <a:pos x="connsiteX7561" y="connsiteY7561"/>
              </a:cxn>
              <a:cxn ang="0">
                <a:pos x="connsiteX7562" y="connsiteY7562"/>
              </a:cxn>
              <a:cxn ang="0">
                <a:pos x="connsiteX7563" y="connsiteY7563"/>
              </a:cxn>
              <a:cxn ang="0">
                <a:pos x="connsiteX7564" y="connsiteY7564"/>
              </a:cxn>
              <a:cxn ang="0">
                <a:pos x="connsiteX7565" y="connsiteY7565"/>
              </a:cxn>
              <a:cxn ang="0">
                <a:pos x="connsiteX7566" y="connsiteY7566"/>
              </a:cxn>
              <a:cxn ang="0">
                <a:pos x="connsiteX7567" y="connsiteY7567"/>
              </a:cxn>
              <a:cxn ang="0">
                <a:pos x="connsiteX7568" y="connsiteY7568"/>
              </a:cxn>
              <a:cxn ang="0">
                <a:pos x="connsiteX7569" y="connsiteY7569"/>
              </a:cxn>
              <a:cxn ang="0">
                <a:pos x="connsiteX7570" y="connsiteY7570"/>
              </a:cxn>
              <a:cxn ang="0">
                <a:pos x="connsiteX7571" y="connsiteY7571"/>
              </a:cxn>
              <a:cxn ang="0">
                <a:pos x="connsiteX7572" y="connsiteY7572"/>
              </a:cxn>
              <a:cxn ang="0">
                <a:pos x="connsiteX7573" y="connsiteY7573"/>
              </a:cxn>
              <a:cxn ang="0">
                <a:pos x="connsiteX7574" y="connsiteY7574"/>
              </a:cxn>
              <a:cxn ang="0">
                <a:pos x="connsiteX7575" y="connsiteY7575"/>
              </a:cxn>
              <a:cxn ang="0">
                <a:pos x="connsiteX7576" y="connsiteY7576"/>
              </a:cxn>
              <a:cxn ang="0">
                <a:pos x="connsiteX7577" y="connsiteY7577"/>
              </a:cxn>
              <a:cxn ang="0">
                <a:pos x="connsiteX7578" y="connsiteY7578"/>
              </a:cxn>
              <a:cxn ang="0">
                <a:pos x="connsiteX7579" y="connsiteY7579"/>
              </a:cxn>
              <a:cxn ang="0">
                <a:pos x="connsiteX7580" y="connsiteY7580"/>
              </a:cxn>
              <a:cxn ang="0">
                <a:pos x="connsiteX7581" y="connsiteY7581"/>
              </a:cxn>
              <a:cxn ang="0">
                <a:pos x="connsiteX7582" y="connsiteY7582"/>
              </a:cxn>
              <a:cxn ang="0">
                <a:pos x="connsiteX7583" y="connsiteY7583"/>
              </a:cxn>
              <a:cxn ang="0">
                <a:pos x="connsiteX7584" y="connsiteY7584"/>
              </a:cxn>
              <a:cxn ang="0">
                <a:pos x="connsiteX7585" y="connsiteY7585"/>
              </a:cxn>
              <a:cxn ang="0">
                <a:pos x="connsiteX7586" y="connsiteY7586"/>
              </a:cxn>
              <a:cxn ang="0">
                <a:pos x="connsiteX7587" y="connsiteY7587"/>
              </a:cxn>
              <a:cxn ang="0">
                <a:pos x="connsiteX7588" y="connsiteY7588"/>
              </a:cxn>
              <a:cxn ang="0">
                <a:pos x="connsiteX7589" y="connsiteY7589"/>
              </a:cxn>
              <a:cxn ang="0">
                <a:pos x="connsiteX7590" y="connsiteY7590"/>
              </a:cxn>
              <a:cxn ang="0">
                <a:pos x="connsiteX7591" y="connsiteY7591"/>
              </a:cxn>
              <a:cxn ang="0">
                <a:pos x="connsiteX7592" y="connsiteY7592"/>
              </a:cxn>
              <a:cxn ang="0">
                <a:pos x="connsiteX7593" y="connsiteY7593"/>
              </a:cxn>
              <a:cxn ang="0">
                <a:pos x="connsiteX7594" y="connsiteY7594"/>
              </a:cxn>
              <a:cxn ang="0">
                <a:pos x="connsiteX7595" y="connsiteY7595"/>
              </a:cxn>
              <a:cxn ang="0">
                <a:pos x="connsiteX7596" y="connsiteY7596"/>
              </a:cxn>
              <a:cxn ang="0">
                <a:pos x="connsiteX7597" y="connsiteY7597"/>
              </a:cxn>
              <a:cxn ang="0">
                <a:pos x="connsiteX7598" y="connsiteY7598"/>
              </a:cxn>
              <a:cxn ang="0">
                <a:pos x="connsiteX7599" y="connsiteY7599"/>
              </a:cxn>
              <a:cxn ang="0">
                <a:pos x="connsiteX7600" y="connsiteY7600"/>
              </a:cxn>
              <a:cxn ang="0">
                <a:pos x="connsiteX7601" y="connsiteY7601"/>
              </a:cxn>
              <a:cxn ang="0">
                <a:pos x="connsiteX7602" y="connsiteY7602"/>
              </a:cxn>
              <a:cxn ang="0">
                <a:pos x="connsiteX7603" y="connsiteY7603"/>
              </a:cxn>
              <a:cxn ang="0">
                <a:pos x="connsiteX7604" y="connsiteY7604"/>
              </a:cxn>
              <a:cxn ang="0">
                <a:pos x="connsiteX7605" y="connsiteY7605"/>
              </a:cxn>
              <a:cxn ang="0">
                <a:pos x="connsiteX7606" y="connsiteY7606"/>
              </a:cxn>
              <a:cxn ang="0">
                <a:pos x="connsiteX7607" y="connsiteY7607"/>
              </a:cxn>
              <a:cxn ang="0">
                <a:pos x="connsiteX7608" y="connsiteY7608"/>
              </a:cxn>
              <a:cxn ang="0">
                <a:pos x="connsiteX7609" y="connsiteY7609"/>
              </a:cxn>
              <a:cxn ang="0">
                <a:pos x="connsiteX7610" y="connsiteY7610"/>
              </a:cxn>
              <a:cxn ang="0">
                <a:pos x="connsiteX7611" y="connsiteY7611"/>
              </a:cxn>
              <a:cxn ang="0">
                <a:pos x="connsiteX7612" y="connsiteY7612"/>
              </a:cxn>
              <a:cxn ang="0">
                <a:pos x="connsiteX7613" y="connsiteY7613"/>
              </a:cxn>
              <a:cxn ang="0">
                <a:pos x="connsiteX7614" y="connsiteY7614"/>
              </a:cxn>
              <a:cxn ang="0">
                <a:pos x="connsiteX7615" y="connsiteY7615"/>
              </a:cxn>
              <a:cxn ang="0">
                <a:pos x="connsiteX7616" y="connsiteY7616"/>
              </a:cxn>
              <a:cxn ang="0">
                <a:pos x="connsiteX7617" y="connsiteY7617"/>
              </a:cxn>
              <a:cxn ang="0">
                <a:pos x="connsiteX7618" y="connsiteY7618"/>
              </a:cxn>
              <a:cxn ang="0">
                <a:pos x="connsiteX7619" y="connsiteY7619"/>
              </a:cxn>
              <a:cxn ang="0">
                <a:pos x="connsiteX7620" y="connsiteY7620"/>
              </a:cxn>
              <a:cxn ang="0">
                <a:pos x="connsiteX7621" y="connsiteY7621"/>
              </a:cxn>
              <a:cxn ang="0">
                <a:pos x="connsiteX7622" y="connsiteY7622"/>
              </a:cxn>
              <a:cxn ang="0">
                <a:pos x="connsiteX7623" y="connsiteY7623"/>
              </a:cxn>
              <a:cxn ang="0">
                <a:pos x="connsiteX7624" y="connsiteY7624"/>
              </a:cxn>
              <a:cxn ang="0">
                <a:pos x="connsiteX7625" y="connsiteY7625"/>
              </a:cxn>
              <a:cxn ang="0">
                <a:pos x="connsiteX7626" y="connsiteY7626"/>
              </a:cxn>
              <a:cxn ang="0">
                <a:pos x="connsiteX7627" y="connsiteY7627"/>
              </a:cxn>
              <a:cxn ang="0">
                <a:pos x="connsiteX7628" y="connsiteY7628"/>
              </a:cxn>
              <a:cxn ang="0">
                <a:pos x="connsiteX7629" y="connsiteY7629"/>
              </a:cxn>
              <a:cxn ang="0">
                <a:pos x="connsiteX7630" y="connsiteY7630"/>
              </a:cxn>
              <a:cxn ang="0">
                <a:pos x="connsiteX7631" y="connsiteY7631"/>
              </a:cxn>
              <a:cxn ang="0">
                <a:pos x="connsiteX7632" y="connsiteY7632"/>
              </a:cxn>
              <a:cxn ang="0">
                <a:pos x="connsiteX7633" y="connsiteY7633"/>
              </a:cxn>
              <a:cxn ang="0">
                <a:pos x="connsiteX7634" y="connsiteY7634"/>
              </a:cxn>
              <a:cxn ang="0">
                <a:pos x="connsiteX7635" y="connsiteY7635"/>
              </a:cxn>
              <a:cxn ang="0">
                <a:pos x="connsiteX7636" y="connsiteY7636"/>
              </a:cxn>
              <a:cxn ang="0">
                <a:pos x="connsiteX7637" y="connsiteY7637"/>
              </a:cxn>
              <a:cxn ang="0">
                <a:pos x="connsiteX7638" y="connsiteY7638"/>
              </a:cxn>
              <a:cxn ang="0">
                <a:pos x="connsiteX7639" y="connsiteY7639"/>
              </a:cxn>
              <a:cxn ang="0">
                <a:pos x="connsiteX7640" y="connsiteY7640"/>
              </a:cxn>
              <a:cxn ang="0">
                <a:pos x="connsiteX7641" y="connsiteY7641"/>
              </a:cxn>
              <a:cxn ang="0">
                <a:pos x="connsiteX7642" y="connsiteY7642"/>
              </a:cxn>
              <a:cxn ang="0">
                <a:pos x="connsiteX7643" y="connsiteY7643"/>
              </a:cxn>
              <a:cxn ang="0">
                <a:pos x="connsiteX7644" y="connsiteY7644"/>
              </a:cxn>
              <a:cxn ang="0">
                <a:pos x="connsiteX7645" y="connsiteY7645"/>
              </a:cxn>
              <a:cxn ang="0">
                <a:pos x="connsiteX7646" y="connsiteY7646"/>
              </a:cxn>
              <a:cxn ang="0">
                <a:pos x="connsiteX7647" y="connsiteY7647"/>
              </a:cxn>
              <a:cxn ang="0">
                <a:pos x="connsiteX7648" y="connsiteY7648"/>
              </a:cxn>
              <a:cxn ang="0">
                <a:pos x="connsiteX7649" y="connsiteY7649"/>
              </a:cxn>
              <a:cxn ang="0">
                <a:pos x="connsiteX7650" y="connsiteY7650"/>
              </a:cxn>
              <a:cxn ang="0">
                <a:pos x="connsiteX7651" y="connsiteY7651"/>
              </a:cxn>
              <a:cxn ang="0">
                <a:pos x="connsiteX7652" y="connsiteY7652"/>
              </a:cxn>
              <a:cxn ang="0">
                <a:pos x="connsiteX7653" y="connsiteY7653"/>
              </a:cxn>
              <a:cxn ang="0">
                <a:pos x="connsiteX7654" y="connsiteY7654"/>
              </a:cxn>
              <a:cxn ang="0">
                <a:pos x="connsiteX7655" y="connsiteY7655"/>
              </a:cxn>
              <a:cxn ang="0">
                <a:pos x="connsiteX7656" y="connsiteY7656"/>
              </a:cxn>
              <a:cxn ang="0">
                <a:pos x="connsiteX7657" y="connsiteY7657"/>
              </a:cxn>
              <a:cxn ang="0">
                <a:pos x="connsiteX7658" y="connsiteY7658"/>
              </a:cxn>
              <a:cxn ang="0">
                <a:pos x="connsiteX7659" y="connsiteY7659"/>
              </a:cxn>
              <a:cxn ang="0">
                <a:pos x="connsiteX7660" y="connsiteY7660"/>
              </a:cxn>
              <a:cxn ang="0">
                <a:pos x="connsiteX7661" y="connsiteY7661"/>
              </a:cxn>
              <a:cxn ang="0">
                <a:pos x="connsiteX7662" y="connsiteY7662"/>
              </a:cxn>
              <a:cxn ang="0">
                <a:pos x="connsiteX7663" y="connsiteY7663"/>
              </a:cxn>
              <a:cxn ang="0">
                <a:pos x="connsiteX7664" y="connsiteY7664"/>
              </a:cxn>
              <a:cxn ang="0">
                <a:pos x="connsiteX7665" y="connsiteY7665"/>
              </a:cxn>
              <a:cxn ang="0">
                <a:pos x="connsiteX7666" y="connsiteY7666"/>
              </a:cxn>
              <a:cxn ang="0">
                <a:pos x="connsiteX7667" y="connsiteY7667"/>
              </a:cxn>
              <a:cxn ang="0">
                <a:pos x="connsiteX7668" y="connsiteY7668"/>
              </a:cxn>
              <a:cxn ang="0">
                <a:pos x="connsiteX7669" y="connsiteY7669"/>
              </a:cxn>
              <a:cxn ang="0">
                <a:pos x="connsiteX7670" y="connsiteY7670"/>
              </a:cxn>
              <a:cxn ang="0">
                <a:pos x="connsiteX7671" y="connsiteY7671"/>
              </a:cxn>
              <a:cxn ang="0">
                <a:pos x="connsiteX7672" y="connsiteY7672"/>
              </a:cxn>
              <a:cxn ang="0">
                <a:pos x="connsiteX7673" y="connsiteY7673"/>
              </a:cxn>
              <a:cxn ang="0">
                <a:pos x="connsiteX7674" y="connsiteY7674"/>
              </a:cxn>
              <a:cxn ang="0">
                <a:pos x="connsiteX7675" y="connsiteY7675"/>
              </a:cxn>
              <a:cxn ang="0">
                <a:pos x="connsiteX7676" y="connsiteY7676"/>
              </a:cxn>
              <a:cxn ang="0">
                <a:pos x="connsiteX7677" y="connsiteY7677"/>
              </a:cxn>
              <a:cxn ang="0">
                <a:pos x="connsiteX7678" y="connsiteY7678"/>
              </a:cxn>
              <a:cxn ang="0">
                <a:pos x="connsiteX7679" y="connsiteY7679"/>
              </a:cxn>
              <a:cxn ang="0">
                <a:pos x="connsiteX7680" y="connsiteY7680"/>
              </a:cxn>
              <a:cxn ang="0">
                <a:pos x="connsiteX7681" y="connsiteY7681"/>
              </a:cxn>
              <a:cxn ang="0">
                <a:pos x="connsiteX7682" y="connsiteY7682"/>
              </a:cxn>
              <a:cxn ang="0">
                <a:pos x="connsiteX7683" y="connsiteY7683"/>
              </a:cxn>
              <a:cxn ang="0">
                <a:pos x="connsiteX7684" y="connsiteY7684"/>
              </a:cxn>
              <a:cxn ang="0">
                <a:pos x="connsiteX7685" y="connsiteY7685"/>
              </a:cxn>
              <a:cxn ang="0">
                <a:pos x="connsiteX7686" y="connsiteY7686"/>
              </a:cxn>
              <a:cxn ang="0">
                <a:pos x="connsiteX7687" y="connsiteY7687"/>
              </a:cxn>
              <a:cxn ang="0">
                <a:pos x="connsiteX7688" y="connsiteY7688"/>
              </a:cxn>
              <a:cxn ang="0">
                <a:pos x="connsiteX7689" y="connsiteY7689"/>
              </a:cxn>
              <a:cxn ang="0">
                <a:pos x="connsiteX7690" y="connsiteY7690"/>
              </a:cxn>
              <a:cxn ang="0">
                <a:pos x="connsiteX7691" y="connsiteY7691"/>
              </a:cxn>
              <a:cxn ang="0">
                <a:pos x="connsiteX7692" y="connsiteY7692"/>
              </a:cxn>
              <a:cxn ang="0">
                <a:pos x="connsiteX7693" y="connsiteY7693"/>
              </a:cxn>
              <a:cxn ang="0">
                <a:pos x="connsiteX7694" y="connsiteY7694"/>
              </a:cxn>
              <a:cxn ang="0">
                <a:pos x="connsiteX7695" y="connsiteY7695"/>
              </a:cxn>
              <a:cxn ang="0">
                <a:pos x="connsiteX7696" y="connsiteY7696"/>
              </a:cxn>
              <a:cxn ang="0">
                <a:pos x="connsiteX7697" y="connsiteY7697"/>
              </a:cxn>
              <a:cxn ang="0">
                <a:pos x="connsiteX7698" y="connsiteY7698"/>
              </a:cxn>
              <a:cxn ang="0">
                <a:pos x="connsiteX7699" y="connsiteY7699"/>
              </a:cxn>
              <a:cxn ang="0">
                <a:pos x="connsiteX7700" y="connsiteY7700"/>
              </a:cxn>
              <a:cxn ang="0">
                <a:pos x="connsiteX7701" y="connsiteY7701"/>
              </a:cxn>
              <a:cxn ang="0">
                <a:pos x="connsiteX7702" y="connsiteY7702"/>
              </a:cxn>
              <a:cxn ang="0">
                <a:pos x="connsiteX7703" y="connsiteY7703"/>
              </a:cxn>
              <a:cxn ang="0">
                <a:pos x="connsiteX7704" y="connsiteY7704"/>
              </a:cxn>
              <a:cxn ang="0">
                <a:pos x="connsiteX7705" y="connsiteY7705"/>
              </a:cxn>
              <a:cxn ang="0">
                <a:pos x="connsiteX7706" y="connsiteY7706"/>
              </a:cxn>
              <a:cxn ang="0">
                <a:pos x="connsiteX7707" y="connsiteY7707"/>
              </a:cxn>
              <a:cxn ang="0">
                <a:pos x="connsiteX7708" y="connsiteY7708"/>
              </a:cxn>
              <a:cxn ang="0">
                <a:pos x="connsiteX7709" y="connsiteY7709"/>
              </a:cxn>
              <a:cxn ang="0">
                <a:pos x="connsiteX7710" y="connsiteY7710"/>
              </a:cxn>
              <a:cxn ang="0">
                <a:pos x="connsiteX7711" y="connsiteY7711"/>
              </a:cxn>
              <a:cxn ang="0">
                <a:pos x="connsiteX7712" y="connsiteY7712"/>
              </a:cxn>
              <a:cxn ang="0">
                <a:pos x="connsiteX7713" y="connsiteY7713"/>
              </a:cxn>
              <a:cxn ang="0">
                <a:pos x="connsiteX7714" y="connsiteY7714"/>
              </a:cxn>
              <a:cxn ang="0">
                <a:pos x="connsiteX7715" y="connsiteY7715"/>
              </a:cxn>
              <a:cxn ang="0">
                <a:pos x="connsiteX7716" y="connsiteY7716"/>
              </a:cxn>
              <a:cxn ang="0">
                <a:pos x="connsiteX7717" y="connsiteY7717"/>
              </a:cxn>
              <a:cxn ang="0">
                <a:pos x="connsiteX7718" y="connsiteY7718"/>
              </a:cxn>
              <a:cxn ang="0">
                <a:pos x="connsiteX7719" y="connsiteY7719"/>
              </a:cxn>
              <a:cxn ang="0">
                <a:pos x="connsiteX7720" y="connsiteY7720"/>
              </a:cxn>
              <a:cxn ang="0">
                <a:pos x="connsiteX7721" y="connsiteY7721"/>
              </a:cxn>
              <a:cxn ang="0">
                <a:pos x="connsiteX7722" y="connsiteY7722"/>
              </a:cxn>
              <a:cxn ang="0">
                <a:pos x="connsiteX7723" y="connsiteY7723"/>
              </a:cxn>
              <a:cxn ang="0">
                <a:pos x="connsiteX7724" y="connsiteY7724"/>
              </a:cxn>
              <a:cxn ang="0">
                <a:pos x="connsiteX7725" y="connsiteY7725"/>
              </a:cxn>
              <a:cxn ang="0">
                <a:pos x="connsiteX7726" y="connsiteY7726"/>
              </a:cxn>
              <a:cxn ang="0">
                <a:pos x="connsiteX7727" y="connsiteY7727"/>
              </a:cxn>
              <a:cxn ang="0">
                <a:pos x="connsiteX7728" y="connsiteY7728"/>
              </a:cxn>
              <a:cxn ang="0">
                <a:pos x="connsiteX7729" y="connsiteY7729"/>
              </a:cxn>
              <a:cxn ang="0">
                <a:pos x="connsiteX7730" y="connsiteY7730"/>
              </a:cxn>
              <a:cxn ang="0">
                <a:pos x="connsiteX7731" y="connsiteY7731"/>
              </a:cxn>
              <a:cxn ang="0">
                <a:pos x="connsiteX7732" y="connsiteY7732"/>
              </a:cxn>
              <a:cxn ang="0">
                <a:pos x="connsiteX7733" y="connsiteY7733"/>
              </a:cxn>
              <a:cxn ang="0">
                <a:pos x="connsiteX7734" y="connsiteY7734"/>
              </a:cxn>
              <a:cxn ang="0">
                <a:pos x="connsiteX7735" y="connsiteY7735"/>
              </a:cxn>
              <a:cxn ang="0">
                <a:pos x="connsiteX7736" y="connsiteY7736"/>
              </a:cxn>
              <a:cxn ang="0">
                <a:pos x="connsiteX7737" y="connsiteY7737"/>
              </a:cxn>
              <a:cxn ang="0">
                <a:pos x="connsiteX7738" y="connsiteY7738"/>
              </a:cxn>
              <a:cxn ang="0">
                <a:pos x="connsiteX7739" y="connsiteY7739"/>
              </a:cxn>
              <a:cxn ang="0">
                <a:pos x="connsiteX7740" y="connsiteY7740"/>
              </a:cxn>
              <a:cxn ang="0">
                <a:pos x="connsiteX7741" y="connsiteY7741"/>
              </a:cxn>
              <a:cxn ang="0">
                <a:pos x="connsiteX7742" y="connsiteY7742"/>
              </a:cxn>
              <a:cxn ang="0">
                <a:pos x="connsiteX7743" y="connsiteY7743"/>
              </a:cxn>
              <a:cxn ang="0">
                <a:pos x="connsiteX7744" y="connsiteY7744"/>
              </a:cxn>
              <a:cxn ang="0">
                <a:pos x="connsiteX7745" y="connsiteY7745"/>
              </a:cxn>
              <a:cxn ang="0">
                <a:pos x="connsiteX7746" y="connsiteY7746"/>
              </a:cxn>
              <a:cxn ang="0">
                <a:pos x="connsiteX7747" y="connsiteY7747"/>
              </a:cxn>
              <a:cxn ang="0">
                <a:pos x="connsiteX7748" y="connsiteY7748"/>
              </a:cxn>
              <a:cxn ang="0">
                <a:pos x="connsiteX7749" y="connsiteY7749"/>
              </a:cxn>
              <a:cxn ang="0">
                <a:pos x="connsiteX7750" y="connsiteY7750"/>
              </a:cxn>
              <a:cxn ang="0">
                <a:pos x="connsiteX7751" y="connsiteY7751"/>
              </a:cxn>
              <a:cxn ang="0">
                <a:pos x="connsiteX7752" y="connsiteY7752"/>
              </a:cxn>
              <a:cxn ang="0">
                <a:pos x="connsiteX7753" y="connsiteY7753"/>
              </a:cxn>
              <a:cxn ang="0">
                <a:pos x="connsiteX7754" y="connsiteY7754"/>
              </a:cxn>
              <a:cxn ang="0">
                <a:pos x="connsiteX7755" y="connsiteY7755"/>
              </a:cxn>
              <a:cxn ang="0">
                <a:pos x="connsiteX7756" y="connsiteY7756"/>
              </a:cxn>
              <a:cxn ang="0">
                <a:pos x="connsiteX7757" y="connsiteY7757"/>
              </a:cxn>
              <a:cxn ang="0">
                <a:pos x="connsiteX7758" y="connsiteY7758"/>
              </a:cxn>
              <a:cxn ang="0">
                <a:pos x="connsiteX7759" y="connsiteY7759"/>
              </a:cxn>
              <a:cxn ang="0">
                <a:pos x="connsiteX7760" y="connsiteY7760"/>
              </a:cxn>
              <a:cxn ang="0">
                <a:pos x="connsiteX7761" y="connsiteY7761"/>
              </a:cxn>
              <a:cxn ang="0">
                <a:pos x="connsiteX7762" y="connsiteY7762"/>
              </a:cxn>
              <a:cxn ang="0">
                <a:pos x="connsiteX7763" y="connsiteY7763"/>
              </a:cxn>
              <a:cxn ang="0">
                <a:pos x="connsiteX7764" y="connsiteY7764"/>
              </a:cxn>
              <a:cxn ang="0">
                <a:pos x="connsiteX7765" y="connsiteY7765"/>
              </a:cxn>
              <a:cxn ang="0">
                <a:pos x="connsiteX7766" y="connsiteY7766"/>
              </a:cxn>
              <a:cxn ang="0">
                <a:pos x="connsiteX7767" y="connsiteY7767"/>
              </a:cxn>
              <a:cxn ang="0">
                <a:pos x="connsiteX7768" y="connsiteY7768"/>
              </a:cxn>
              <a:cxn ang="0">
                <a:pos x="connsiteX7769" y="connsiteY7769"/>
              </a:cxn>
              <a:cxn ang="0">
                <a:pos x="connsiteX7770" y="connsiteY7770"/>
              </a:cxn>
              <a:cxn ang="0">
                <a:pos x="connsiteX7771" y="connsiteY7771"/>
              </a:cxn>
              <a:cxn ang="0">
                <a:pos x="connsiteX7772" y="connsiteY7772"/>
              </a:cxn>
              <a:cxn ang="0">
                <a:pos x="connsiteX7773" y="connsiteY7773"/>
              </a:cxn>
              <a:cxn ang="0">
                <a:pos x="connsiteX7774" y="connsiteY7774"/>
              </a:cxn>
              <a:cxn ang="0">
                <a:pos x="connsiteX7775" y="connsiteY7775"/>
              </a:cxn>
              <a:cxn ang="0">
                <a:pos x="connsiteX7776" y="connsiteY7776"/>
              </a:cxn>
              <a:cxn ang="0">
                <a:pos x="connsiteX7777" y="connsiteY7777"/>
              </a:cxn>
              <a:cxn ang="0">
                <a:pos x="connsiteX7778" y="connsiteY7778"/>
              </a:cxn>
              <a:cxn ang="0">
                <a:pos x="connsiteX7779" y="connsiteY7779"/>
              </a:cxn>
              <a:cxn ang="0">
                <a:pos x="connsiteX7780" y="connsiteY7780"/>
              </a:cxn>
              <a:cxn ang="0">
                <a:pos x="connsiteX7781" y="connsiteY7781"/>
              </a:cxn>
              <a:cxn ang="0">
                <a:pos x="connsiteX7782" y="connsiteY7782"/>
              </a:cxn>
              <a:cxn ang="0">
                <a:pos x="connsiteX7783" y="connsiteY7783"/>
              </a:cxn>
              <a:cxn ang="0">
                <a:pos x="connsiteX7784" y="connsiteY7784"/>
              </a:cxn>
              <a:cxn ang="0">
                <a:pos x="connsiteX7785" y="connsiteY7785"/>
              </a:cxn>
              <a:cxn ang="0">
                <a:pos x="connsiteX7786" y="connsiteY7786"/>
              </a:cxn>
              <a:cxn ang="0">
                <a:pos x="connsiteX7787" y="connsiteY7787"/>
              </a:cxn>
              <a:cxn ang="0">
                <a:pos x="connsiteX7788" y="connsiteY7788"/>
              </a:cxn>
              <a:cxn ang="0">
                <a:pos x="connsiteX7789" y="connsiteY7789"/>
              </a:cxn>
              <a:cxn ang="0">
                <a:pos x="connsiteX7790" y="connsiteY7790"/>
              </a:cxn>
              <a:cxn ang="0">
                <a:pos x="connsiteX7791" y="connsiteY7791"/>
              </a:cxn>
              <a:cxn ang="0">
                <a:pos x="connsiteX7792" y="connsiteY7792"/>
              </a:cxn>
              <a:cxn ang="0">
                <a:pos x="connsiteX7793" y="connsiteY7793"/>
              </a:cxn>
              <a:cxn ang="0">
                <a:pos x="connsiteX7794" y="connsiteY7794"/>
              </a:cxn>
              <a:cxn ang="0">
                <a:pos x="connsiteX7795" y="connsiteY7795"/>
              </a:cxn>
              <a:cxn ang="0">
                <a:pos x="connsiteX7796" y="connsiteY7796"/>
              </a:cxn>
              <a:cxn ang="0">
                <a:pos x="connsiteX7797" y="connsiteY7797"/>
              </a:cxn>
              <a:cxn ang="0">
                <a:pos x="connsiteX7798" y="connsiteY7798"/>
              </a:cxn>
              <a:cxn ang="0">
                <a:pos x="connsiteX7799" y="connsiteY7799"/>
              </a:cxn>
              <a:cxn ang="0">
                <a:pos x="connsiteX7800" y="connsiteY7800"/>
              </a:cxn>
              <a:cxn ang="0">
                <a:pos x="connsiteX7801" y="connsiteY7801"/>
              </a:cxn>
              <a:cxn ang="0">
                <a:pos x="connsiteX7802" y="connsiteY7802"/>
              </a:cxn>
              <a:cxn ang="0">
                <a:pos x="connsiteX7803" y="connsiteY7803"/>
              </a:cxn>
              <a:cxn ang="0">
                <a:pos x="connsiteX7804" y="connsiteY7804"/>
              </a:cxn>
              <a:cxn ang="0">
                <a:pos x="connsiteX7805" y="connsiteY7805"/>
              </a:cxn>
              <a:cxn ang="0">
                <a:pos x="connsiteX7806" y="connsiteY7806"/>
              </a:cxn>
              <a:cxn ang="0">
                <a:pos x="connsiteX7807" y="connsiteY7807"/>
              </a:cxn>
              <a:cxn ang="0">
                <a:pos x="connsiteX7808" y="connsiteY7808"/>
              </a:cxn>
              <a:cxn ang="0">
                <a:pos x="connsiteX7809" y="connsiteY7809"/>
              </a:cxn>
              <a:cxn ang="0">
                <a:pos x="connsiteX7810" y="connsiteY7810"/>
              </a:cxn>
              <a:cxn ang="0">
                <a:pos x="connsiteX7811" y="connsiteY7811"/>
              </a:cxn>
              <a:cxn ang="0">
                <a:pos x="connsiteX7812" y="connsiteY7812"/>
              </a:cxn>
              <a:cxn ang="0">
                <a:pos x="connsiteX7813" y="connsiteY7813"/>
              </a:cxn>
              <a:cxn ang="0">
                <a:pos x="connsiteX7814" y="connsiteY7814"/>
              </a:cxn>
              <a:cxn ang="0">
                <a:pos x="connsiteX7815" y="connsiteY7815"/>
              </a:cxn>
              <a:cxn ang="0">
                <a:pos x="connsiteX7816" y="connsiteY7816"/>
              </a:cxn>
              <a:cxn ang="0">
                <a:pos x="connsiteX7817" y="connsiteY7817"/>
              </a:cxn>
              <a:cxn ang="0">
                <a:pos x="connsiteX7818" y="connsiteY7818"/>
              </a:cxn>
              <a:cxn ang="0">
                <a:pos x="connsiteX7819" y="connsiteY7819"/>
              </a:cxn>
              <a:cxn ang="0">
                <a:pos x="connsiteX7820" y="connsiteY7820"/>
              </a:cxn>
              <a:cxn ang="0">
                <a:pos x="connsiteX7821" y="connsiteY7821"/>
              </a:cxn>
              <a:cxn ang="0">
                <a:pos x="connsiteX7822" y="connsiteY7822"/>
              </a:cxn>
              <a:cxn ang="0">
                <a:pos x="connsiteX7823" y="connsiteY7823"/>
              </a:cxn>
              <a:cxn ang="0">
                <a:pos x="connsiteX7824" y="connsiteY7824"/>
              </a:cxn>
              <a:cxn ang="0">
                <a:pos x="connsiteX7825" y="connsiteY7825"/>
              </a:cxn>
              <a:cxn ang="0">
                <a:pos x="connsiteX7826" y="connsiteY7826"/>
              </a:cxn>
              <a:cxn ang="0">
                <a:pos x="connsiteX7827" y="connsiteY7827"/>
              </a:cxn>
              <a:cxn ang="0">
                <a:pos x="connsiteX7828" y="connsiteY7828"/>
              </a:cxn>
              <a:cxn ang="0">
                <a:pos x="connsiteX7829" y="connsiteY7829"/>
              </a:cxn>
              <a:cxn ang="0">
                <a:pos x="connsiteX7830" y="connsiteY7830"/>
              </a:cxn>
              <a:cxn ang="0">
                <a:pos x="connsiteX7831" y="connsiteY7831"/>
              </a:cxn>
              <a:cxn ang="0">
                <a:pos x="connsiteX7832" y="connsiteY7832"/>
              </a:cxn>
              <a:cxn ang="0">
                <a:pos x="connsiteX7833" y="connsiteY7833"/>
              </a:cxn>
              <a:cxn ang="0">
                <a:pos x="connsiteX7834" y="connsiteY7834"/>
              </a:cxn>
              <a:cxn ang="0">
                <a:pos x="connsiteX7835" y="connsiteY7835"/>
              </a:cxn>
              <a:cxn ang="0">
                <a:pos x="connsiteX7836" y="connsiteY7836"/>
              </a:cxn>
              <a:cxn ang="0">
                <a:pos x="connsiteX7837" y="connsiteY7837"/>
              </a:cxn>
              <a:cxn ang="0">
                <a:pos x="connsiteX7838" y="connsiteY7838"/>
              </a:cxn>
              <a:cxn ang="0">
                <a:pos x="connsiteX7839" y="connsiteY7839"/>
              </a:cxn>
              <a:cxn ang="0">
                <a:pos x="connsiteX7840" y="connsiteY7840"/>
              </a:cxn>
              <a:cxn ang="0">
                <a:pos x="connsiteX7841" y="connsiteY7841"/>
              </a:cxn>
              <a:cxn ang="0">
                <a:pos x="connsiteX7842" y="connsiteY7842"/>
              </a:cxn>
              <a:cxn ang="0">
                <a:pos x="connsiteX7843" y="connsiteY7843"/>
              </a:cxn>
              <a:cxn ang="0">
                <a:pos x="connsiteX7844" y="connsiteY7844"/>
              </a:cxn>
              <a:cxn ang="0">
                <a:pos x="connsiteX7845" y="connsiteY7845"/>
              </a:cxn>
              <a:cxn ang="0">
                <a:pos x="connsiteX7846" y="connsiteY7846"/>
              </a:cxn>
              <a:cxn ang="0">
                <a:pos x="connsiteX7847" y="connsiteY7847"/>
              </a:cxn>
              <a:cxn ang="0">
                <a:pos x="connsiteX7848" y="connsiteY7848"/>
              </a:cxn>
              <a:cxn ang="0">
                <a:pos x="connsiteX7849" y="connsiteY7849"/>
              </a:cxn>
              <a:cxn ang="0">
                <a:pos x="connsiteX7850" y="connsiteY7850"/>
              </a:cxn>
              <a:cxn ang="0">
                <a:pos x="connsiteX7851" y="connsiteY7851"/>
              </a:cxn>
              <a:cxn ang="0">
                <a:pos x="connsiteX7852" y="connsiteY7852"/>
              </a:cxn>
              <a:cxn ang="0">
                <a:pos x="connsiteX7853" y="connsiteY7853"/>
              </a:cxn>
              <a:cxn ang="0">
                <a:pos x="connsiteX7854" y="connsiteY7854"/>
              </a:cxn>
              <a:cxn ang="0">
                <a:pos x="connsiteX7855" y="connsiteY7855"/>
              </a:cxn>
              <a:cxn ang="0">
                <a:pos x="connsiteX7856" y="connsiteY7856"/>
              </a:cxn>
              <a:cxn ang="0">
                <a:pos x="connsiteX7857" y="connsiteY7857"/>
              </a:cxn>
              <a:cxn ang="0">
                <a:pos x="connsiteX7858" y="connsiteY7858"/>
              </a:cxn>
              <a:cxn ang="0">
                <a:pos x="connsiteX7859" y="connsiteY7859"/>
              </a:cxn>
              <a:cxn ang="0">
                <a:pos x="connsiteX7860" y="connsiteY7860"/>
              </a:cxn>
              <a:cxn ang="0">
                <a:pos x="connsiteX7861" y="connsiteY7861"/>
              </a:cxn>
              <a:cxn ang="0">
                <a:pos x="connsiteX7862" y="connsiteY7862"/>
              </a:cxn>
              <a:cxn ang="0">
                <a:pos x="connsiteX7863" y="connsiteY7863"/>
              </a:cxn>
              <a:cxn ang="0">
                <a:pos x="connsiteX7864" y="connsiteY7864"/>
              </a:cxn>
              <a:cxn ang="0">
                <a:pos x="connsiteX7865" y="connsiteY7865"/>
              </a:cxn>
              <a:cxn ang="0">
                <a:pos x="connsiteX7866" y="connsiteY7866"/>
              </a:cxn>
              <a:cxn ang="0">
                <a:pos x="connsiteX7867" y="connsiteY7867"/>
              </a:cxn>
              <a:cxn ang="0">
                <a:pos x="connsiteX7868" y="connsiteY7868"/>
              </a:cxn>
              <a:cxn ang="0">
                <a:pos x="connsiteX7869" y="connsiteY7869"/>
              </a:cxn>
              <a:cxn ang="0">
                <a:pos x="connsiteX7870" y="connsiteY7870"/>
              </a:cxn>
              <a:cxn ang="0">
                <a:pos x="connsiteX7871" y="connsiteY7871"/>
              </a:cxn>
              <a:cxn ang="0">
                <a:pos x="connsiteX7872" y="connsiteY7872"/>
              </a:cxn>
              <a:cxn ang="0">
                <a:pos x="connsiteX7873" y="connsiteY7873"/>
              </a:cxn>
              <a:cxn ang="0">
                <a:pos x="connsiteX7874" y="connsiteY7874"/>
              </a:cxn>
              <a:cxn ang="0">
                <a:pos x="connsiteX7875" y="connsiteY7875"/>
              </a:cxn>
              <a:cxn ang="0">
                <a:pos x="connsiteX7876" y="connsiteY7876"/>
              </a:cxn>
              <a:cxn ang="0">
                <a:pos x="connsiteX7877" y="connsiteY7877"/>
              </a:cxn>
              <a:cxn ang="0">
                <a:pos x="connsiteX7878" y="connsiteY7878"/>
              </a:cxn>
              <a:cxn ang="0">
                <a:pos x="connsiteX7879" y="connsiteY7879"/>
              </a:cxn>
              <a:cxn ang="0">
                <a:pos x="connsiteX7880" y="connsiteY7880"/>
              </a:cxn>
              <a:cxn ang="0">
                <a:pos x="connsiteX7881" y="connsiteY7881"/>
              </a:cxn>
              <a:cxn ang="0">
                <a:pos x="connsiteX7882" y="connsiteY7882"/>
              </a:cxn>
              <a:cxn ang="0">
                <a:pos x="connsiteX7883" y="connsiteY7883"/>
              </a:cxn>
              <a:cxn ang="0">
                <a:pos x="connsiteX7884" y="connsiteY7884"/>
              </a:cxn>
              <a:cxn ang="0">
                <a:pos x="connsiteX7885" y="connsiteY7885"/>
              </a:cxn>
              <a:cxn ang="0">
                <a:pos x="connsiteX7886" y="connsiteY7886"/>
              </a:cxn>
              <a:cxn ang="0">
                <a:pos x="connsiteX7887" y="connsiteY7887"/>
              </a:cxn>
              <a:cxn ang="0">
                <a:pos x="connsiteX7888" y="connsiteY7888"/>
              </a:cxn>
              <a:cxn ang="0">
                <a:pos x="connsiteX7889" y="connsiteY7889"/>
              </a:cxn>
              <a:cxn ang="0">
                <a:pos x="connsiteX7890" y="connsiteY7890"/>
              </a:cxn>
              <a:cxn ang="0">
                <a:pos x="connsiteX7891" y="connsiteY7891"/>
              </a:cxn>
              <a:cxn ang="0">
                <a:pos x="connsiteX7892" y="connsiteY7892"/>
              </a:cxn>
              <a:cxn ang="0">
                <a:pos x="connsiteX7893" y="connsiteY7893"/>
              </a:cxn>
              <a:cxn ang="0">
                <a:pos x="connsiteX7894" y="connsiteY7894"/>
              </a:cxn>
              <a:cxn ang="0">
                <a:pos x="connsiteX7895" y="connsiteY7895"/>
              </a:cxn>
              <a:cxn ang="0">
                <a:pos x="connsiteX7896" y="connsiteY7896"/>
              </a:cxn>
              <a:cxn ang="0">
                <a:pos x="connsiteX7897" y="connsiteY7897"/>
              </a:cxn>
              <a:cxn ang="0">
                <a:pos x="connsiteX7898" y="connsiteY7898"/>
              </a:cxn>
              <a:cxn ang="0">
                <a:pos x="connsiteX7899" y="connsiteY7899"/>
              </a:cxn>
              <a:cxn ang="0">
                <a:pos x="connsiteX7900" y="connsiteY7900"/>
              </a:cxn>
              <a:cxn ang="0">
                <a:pos x="connsiteX7901" y="connsiteY7901"/>
              </a:cxn>
              <a:cxn ang="0">
                <a:pos x="connsiteX7902" y="connsiteY7902"/>
              </a:cxn>
              <a:cxn ang="0">
                <a:pos x="connsiteX7903" y="connsiteY7903"/>
              </a:cxn>
              <a:cxn ang="0">
                <a:pos x="connsiteX7904" y="connsiteY7904"/>
              </a:cxn>
              <a:cxn ang="0">
                <a:pos x="connsiteX7905" y="connsiteY7905"/>
              </a:cxn>
              <a:cxn ang="0">
                <a:pos x="connsiteX7906" y="connsiteY7906"/>
              </a:cxn>
              <a:cxn ang="0">
                <a:pos x="connsiteX7907" y="connsiteY7907"/>
              </a:cxn>
              <a:cxn ang="0">
                <a:pos x="connsiteX7908" y="connsiteY7908"/>
              </a:cxn>
              <a:cxn ang="0">
                <a:pos x="connsiteX7909" y="connsiteY7909"/>
              </a:cxn>
              <a:cxn ang="0">
                <a:pos x="connsiteX7910" y="connsiteY7910"/>
              </a:cxn>
              <a:cxn ang="0">
                <a:pos x="connsiteX7911" y="connsiteY7911"/>
              </a:cxn>
              <a:cxn ang="0">
                <a:pos x="connsiteX7912" y="connsiteY7912"/>
              </a:cxn>
              <a:cxn ang="0">
                <a:pos x="connsiteX7913" y="connsiteY7913"/>
              </a:cxn>
              <a:cxn ang="0">
                <a:pos x="connsiteX7914" y="connsiteY7914"/>
              </a:cxn>
              <a:cxn ang="0">
                <a:pos x="connsiteX7915" y="connsiteY7915"/>
              </a:cxn>
              <a:cxn ang="0">
                <a:pos x="connsiteX7916" y="connsiteY7916"/>
              </a:cxn>
              <a:cxn ang="0">
                <a:pos x="connsiteX7917" y="connsiteY7917"/>
              </a:cxn>
              <a:cxn ang="0">
                <a:pos x="connsiteX7918" y="connsiteY7918"/>
              </a:cxn>
              <a:cxn ang="0">
                <a:pos x="connsiteX7919" y="connsiteY7919"/>
              </a:cxn>
              <a:cxn ang="0">
                <a:pos x="connsiteX7920" y="connsiteY7920"/>
              </a:cxn>
              <a:cxn ang="0">
                <a:pos x="connsiteX7921" y="connsiteY7921"/>
              </a:cxn>
              <a:cxn ang="0">
                <a:pos x="connsiteX7922" y="connsiteY7922"/>
              </a:cxn>
              <a:cxn ang="0">
                <a:pos x="connsiteX7923" y="connsiteY7923"/>
              </a:cxn>
              <a:cxn ang="0">
                <a:pos x="connsiteX7924" y="connsiteY7924"/>
              </a:cxn>
              <a:cxn ang="0">
                <a:pos x="connsiteX7925" y="connsiteY7925"/>
              </a:cxn>
              <a:cxn ang="0">
                <a:pos x="connsiteX7926" y="connsiteY7926"/>
              </a:cxn>
              <a:cxn ang="0">
                <a:pos x="connsiteX7927" y="connsiteY7927"/>
              </a:cxn>
              <a:cxn ang="0">
                <a:pos x="connsiteX7928" y="connsiteY7928"/>
              </a:cxn>
              <a:cxn ang="0">
                <a:pos x="connsiteX7929" y="connsiteY7929"/>
              </a:cxn>
              <a:cxn ang="0">
                <a:pos x="connsiteX7930" y="connsiteY7930"/>
              </a:cxn>
              <a:cxn ang="0">
                <a:pos x="connsiteX7931" y="connsiteY7931"/>
              </a:cxn>
              <a:cxn ang="0">
                <a:pos x="connsiteX7932" y="connsiteY7932"/>
              </a:cxn>
              <a:cxn ang="0">
                <a:pos x="connsiteX7933" y="connsiteY7933"/>
              </a:cxn>
              <a:cxn ang="0">
                <a:pos x="connsiteX7934" y="connsiteY7934"/>
              </a:cxn>
              <a:cxn ang="0">
                <a:pos x="connsiteX7935" y="connsiteY7935"/>
              </a:cxn>
              <a:cxn ang="0">
                <a:pos x="connsiteX7936" y="connsiteY7936"/>
              </a:cxn>
              <a:cxn ang="0">
                <a:pos x="connsiteX7937" y="connsiteY7937"/>
              </a:cxn>
              <a:cxn ang="0">
                <a:pos x="connsiteX7938" y="connsiteY7938"/>
              </a:cxn>
              <a:cxn ang="0">
                <a:pos x="connsiteX7939" y="connsiteY7939"/>
              </a:cxn>
              <a:cxn ang="0">
                <a:pos x="connsiteX7940" y="connsiteY7940"/>
              </a:cxn>
              <a:cxn ang="0">
                <a:pos x="connsiteX7941" y="connsiteY7941"/>
              </a:cxn>
              <a:cxn ang="0">
                <a:pos x="connsiteX7942" y="connsiteY7942"/>
              </a:cxn>
              <a:cxn ang="0">
                <a:pos x="connsiteX7943" y="connsiteY7943"/>
              </a:cxn>
              <a:cxn ang="0">
                <a:pos x="connsiteX7944" y="connsiteY7944"/>
              </a:cxn>
              <a:cxn ang="0">
                <a:pos x="connsiteX7945" y="connsiteY7945"/>
              </a:cxn>
              <a:cxn ang="0">
                <a:pos x="connsiteX7946" y="connsiteY7946"/>
              </a:cxn>
              <a:cxn ang="0">
                <a:pos x="connsiteX7947" y="connsiteY7947"/>
              </a:cxn>
              <a:cxn ang="0">
                <a:pos x="connsiteX7948" y="connsiteY7948"/>
              </a:cxn>
              <a:cxn ang="0">
                <a:pos x="connsiteX7949" y="connsiteY7949"/>
              </a:cxn>
              <a:cxn ang="0">
                <a:pos x="connsiteX7950" y="connsiteY7950"/>
              </a:cxn>
              <a:cxn ang="0">
                <a:pos x="connsiteX7951" y="connsiteY7951"/>
              </a:cxn>
              <a:cxn ang="0">
                <a:pos x="connsiteX7952" y="connsiteY7952"/>
              </a:cxn>
              <a:cxn ang="0">
                <a:pos x="connsiteX7953" y="connsiteY7953"/>
              </a:cxn>
              <a:cxn ang="0">
                <a:pos x="connsiteX7954" y="connsiteY7954"/>
              </a:cxn>
              <a:cxn ang="0">
                <a:pos x="connsiteX7955" y="connsiteY7955"/>
              </a:cxn>
              <a:cxn ang="0">
                <a:pos x="connsiteX7956" y="connsiteY7956"/>
              </a:cxn>
              <a:cxn ang="0">
                <a:pos x="connsiteX7957" y="connsiteY7957"/>
              </a:cxn>
              <a:cxn ang="0">
                <a:pos x="connsiteX7958" y="connsiteY7958"/>
              </a:cxn>
              <a:cxn ang="0">
                <a:pos x="connsiteX7959" y="connsiteY7959"/>
              </a:cxn>
              <a:cxn ang="0">
                <a:pos x="connsiteX7960" y="connsiteY7960"/>
              </a:cxn>
              <a:cxn ang="0">
                <a:pos x="connsiteX7961" y="connsiteY7961"/>
              </a:cxn>
              <a:cxn ang="0">
                <a:pos x="connsiteX7962" y="connsiteY7962"/>
              </a:cxn>
              <a:cxn ang="0">
                <a:pos x="connsiteX7963" y="connsiteY7963"/>
              </a:cxn>
              <a:cxn ang="0">
                <a:pos x="connsiteX7964" y="connsiteY7964"/>
              </a:cxn>
              <a:cxn ang="0">
                <a:pos x="connsiteX7965" y="connsiteY7965"/>
              </a:cxn>
              <a:cxn ang="0">
                <a:pos x="connsiteX7966" y="connsiteY7966"/>
              </a:cxn>
              <a:cxn ang="0">
                <a:pos x="connsiteX7967" y="connsiteY7967"/>
              </a:cxn>
              <a:cxn ang="0">
                <a:pos x="connsiteX7968" y="connsiteY7968"/>
              </a:cxn>
              <a:cxn ang="0">
                <a:pos x="connsiteX7969" y="connsiteY7969"/>
              </a:cxn>
              <a:cxn ang="0">
                <a:pos x="connsiteX7970" y="connsiteY7970"/>
              </a:cxn>
              <a:cxn ang="0">
                <a:pos x="connsiteX7971" y="connsiteY7971"/>
              </a:cxn>
              <a:cxn ang="0">
                <a:pos x="connsiteX7972" y="connsiteY7972"/>
              </a:cxn>
              <a:cxn ang="0">
                <a:pos x="connsiteX7973" y="connsiteY7973"/>
              </a:cxn>
              <a:cxn ang="0">
                <a:pos x="connsiteX7974" y="connsiteY7974"/>
              </a:cxn>
              <a:cxn ang="0">
                <a:pos x="connsiteX7975" y="connsiteY7975"/>
              </a:cxn>
              <a:cxn ang="0">
                <a:pos x="connsiteX7976" y="connsiteY7976"/>
              </a:cxn>
              <a:cxn ang="0">
                <a:pos x="connsiteX7977" y="connsiteY7977"/>
              </a:cxn>
              <a:cxn ang="0">
                <a:pos x="connsiteX7978" y="connsiteY7978"/>
              </a:cxn>
              <a:cxn ang="0">
                <a:pos x="connsiteX7979" y="connsiteY7979"/>
              </a:cxn>
              <a:cxn ang="0">
                <a:pos x="connsiteX7980" y="connsiteY7980"/>
              </a:cxn>
              <a:cxn ang="0">
                <a:pos x="connsiteX7981" y="connsiteY7981"/>
              </a:cxn>
              <a:cxn ang="0">
                <a:pos x="connsiteX7982" y="connsiteY7982"/>
              </a:cxn>
              <a:cxn ang="0">
                <a:pos x="connsiteX7983" y="connsiteY7983"/>
              </a:cxn>
              <a:cxn ang="0">
                <a:pos x="connsiteX7984" y="connsiteY7984"/>
              </a:cxn>
              <a:cxn ang="0">
                <a:pos x="connsiteX7985" y="connsiteY7985"/>
              </a:cxn>
              <a:cxn ang="0">
                <a:pos x="connsiteX7986" y="connsiteY7986"/>
              </a:cxn>
              <a:cxn ang="0">
                <a:pos x="connsiteX7987" y="connsiteY7987"/>
              </a:cxn>
              <a:cxn ang="0">
                <a:pos x="connsiteX7988" y="connsiteY7988"/>
              </a:cxn>
              <a:cxn ang="0">
                <a:pos x="connsiteX7989" y="connsiteY7989"/>
              </a:cxn>
              <a:cxn ang="0">
                <a:pos x="connsiteX7990" y="connsiteY7990"/>
              </a:cxn>
              <a:cxn ang="0">
                <a:pos x="connsiteX7991" y="connsiteY7991"/>
              </a:cxn>
              <a:cxn ang="0">
                <a:pos x="connsiteX7992" y="connsiteY7992"/>
              </a:cxn>
              <a:cxn ang="0">
                <a:pos x="connsiteX7993" y="connsiteY7993"/>
              </a:cxn>
              <a:cxn ang="0">
                <a:pos x="connsiteX7994" y="connsiteY7994"/>
              </a:cxn>
              <a:cxn ang="0">
                <a:pos x="connsiteX7995" y="connsiteY7995"/>
              </a:cxn>
              <a:cxn ang="0">
                <a:pos x="connsiteX7996" y="connsiteY7996"/>
              </a:cxn>
              <a:cxn ang="0">
                <a:pos x="connsiteX7997" y="connsiteY7997"/>
              </a:cxn>
              <a:cxn ang="0">
                <a:pos x="connsiteX7998" y="connsiteY7998"/>
              </a:cxn>
              <a:cxn ang="0">
                <a:pos x="connsiteX7999" y="connsiteY7999"/>
              </a:cxn>
            </a:cxnLst>
            <a:rect l="l" t="t" r="r" b="b"/>
            <a:pathLst>
              <a:path w="11015443" h="8960833">
                <a:moveTo>
                  <a:pt x="422206" y="3437335"/>
                </a:moveTo>
                <a:lnTo>
                  <a:pt x="420800" y="3437778"/>
                </a:lnTo>
                <a:lnTo>
                  <a:pt x="420537" y="3437329"/>
                </a:lnTo>
                <a:close/>
                <a:moveTo>
                  <a:pt x="606897" y="3752003"/>
                </a:moveTo>
                <a:lnTo>
                  <a:pt x="605978" y="3753682"/>
                </a:lnTo>
                <a:lnTo>
                  <a:pt x="604869" y="3751790"/>
                </a:lnTo>
                <a:close/>
                <a:moveTo>
                  <a:pt x="655204" y="3829574"/>
                </a:moveTo>
                <a:cubicBezTo>
                  <a:pt x="647590" y="3832519"/>
                  <a:pt x="654969" y="3831941"/>
                  <a:pt x="655478" y="3832825"/>
                </a:cubicBezTo>
                <a:lnTo>
                  <a:pt x="653180" y="3834205"/>
                </a:lnTo>
                <a:lnTo>
                  <a:pt x="650929" y="3830365"/>
                </a:lnTo>
                <a:close/>
                <a:moveTo>
                  <a:pt x="1421038" y="5085975"/>
                </a:moveTo>
                <a:lnTo>
                  <a:pt x="1411279" y="5090713"/>
                </a:lnTo>
                <a:cubicBezTo>
                  <a:pt x="1416100" y="5087777"/>
                  <a:pt x="1418825" y="5086415"/>
                  <a:pt x="1420345" y="5085893"/>
                </a:cubicBezTo>
                <a:close/>
                <a:moveTo>
                  <a:pt x="609130" y="3690374"/>
                </a:moveTo>
                <a:lnTo>
                  <a:pt x="609204" y="3691223"/>
                </a:lnTo>
                <a:lnTo>
                  <a:pt x="608850" y="3690290"/>
                </a:lnTo>
                <a:close/>
                <a:moveTo>
                  <a:pt x="608450" y="3682620"/>
                </a:moveTo>
                <a:cubicBezTo>
                  <a:pt x="610074" y="3686007"/>
                  <a:pt x="610901" y="3691654"/>
                  <a:pt x="612402" y="3691873"/>
                </a:cubicBezTo>
                <a:cubicBezTo>
                  <a:pt x="610969" y="3693703"/>
                  <a:pt x="610717" y="3692196"/>
                  <a:pt x="610505" y="3690787"/>
                </a:cubicBezTo>
                <a:lnTo>
                  <a:pt x="609130" y="3690374"/>
                </a:lnTo>
                <a:close/>
                <a:moveTo>
                  <a:pt x="1298305" y="4852185"/>
                </a:moveTo>
                <a:cubicBezTo>
                  <a:pt x="1304602" y="4863082"/>
                  <a:pt x="1305426" y="4868108"/>
                  <a:pt x="1310852" y="4877313"/>
                </a:cubicBezTo>
                <a:lnTo>
                  <a:pt x="1310464" y="4877313"/>
                </a:lnTo>
                <a:cubicBezTo>
                  <a:pt x="1311288" y="4881069"/>
                  <a:pt x="1312547" y="4882761"/>
                  <a:pt x="1315067" y="4883608"/>
                </a:cubicBezTo>
                <a:cubicBezTo>
                  <a:pt x="1314631" y="4884401"/>
                  <a:pt x="1312935" y="4882338"/>
                  <a:pt x="1312935" y="4883978"/>
                </a:cubicBezTo>
                <a:cubicBezTo>
                  <a:pt x="1320493" y="4887787"/>
                  <a:pt x="1315454" y="4897785"/>
                  <a:pt x="1320493" y="4899901"/>
                </a:cubicBezTo>
                <a:cubicBezTo>
                  <a:pt x="1318797" y="4900747"/>
                  <a:pt x="1317973" y="4902811"/>
                  <a:pt x="1317150" y="4904927"/>
                </a:cubicBezTo>
                <a:cubicBezTo>
                  <a:pt x="1317973" y="4907836"/>
                  <a:pt x="1319233" y="4910375"/>
                  <a:pt x="1320493" y="4912862"/>
                </a:cubicBezTo>
                <a:cubicBezTo>
                  <a:pt x="1333476" y="4943438"/>
                  <a:pt x="1345151" y="4975231"/>
                  <a:pt x="1343892" y="5008242"/>
                </a:cubicBezTo>
                <a:lnTo>
                  <a:pt x="1343447" y="5011763"/>
                </a:lnTo>
                <a:lnTo>
                  <a:pt x="1216442" y="4795099"/>
                </a:lnTo>
                <a:lnTo>
                  <a:pt x="1219817" y="4793571"/>
                </a:lnTo>
                <a:cubicBezTo>
                  <a:pt x="1220707" y="4793201"/>
                  <a:pt x="1221955" y="4793201"/>
                  <a:pt x="1226751" y="4793624"/>
                </a:cubicBezTo>
                <a:cubicBezTo>
                  <a:pt x="1223408" y="4793623"/>
                  <a:pt x="1229706" y="4796533"/>
                  <a:pt x="1227187" y="4796957"/>
                </a:cubicBezTo>
                <a:cubicBezTo>
                  <a:pt x="1229270" y="4797803"/>
                  <a:pt x="1231789" y="4798226"/>
                  <a:pt x="1233872" y="4798226"/>
                </a:cubicBezTo>
                <a:lnTo>
                  <a:pt x="1233437" y="4798226"/>
                </a:lnTo>
                <a:cubicBezTo>
                  <a:pt x="1235955" y="4799072"/>
                  <a:pt x="1237215" y="4799919"/>
                  <a:pt x="1238475" y="4800342"/>
                </a:cubicBezTo>
                <a:cubicBezTo>
                  <a:pt x="1239734" y="4801136"/>
                  <a:pt x="1240170" y="4801982"/>
                  <a:pt x="1240994" y="4802405"/>
                </a:cubicBezTo>
                <a:cubicBezTo>
                  <a:pt x="1242253" y="4803252"/>
                  <a:pt x="1243513" y="4804521"/>
                  <a:pt x="1247679" y="4805738"/>
                </a:cubicBezTo>
                <a:lnTo>
                  <a:pt x="1247243" y="4804521"/>
                </a:lnTo>
                <a:cubicBezTo>
                  <a:pt x="1258143" y="4807854"/>
                  <a:pt x="1268608" y="4818328"/>
                  <a:pt x="1277376" y="4825417"/>
                </a:cubicBezTo>
                <a:lnTo>
                  <a:pt x="1274857" y="4822084"/>
                </a:lnTo>
                <a:cubicBezTo>
                  <a:pt x="1275293" y="4822508"/>
                  <a:pt x="1276989" y="4823777"/>
                  <a:pt x="1278636" y="4824994"/>
                </a:cubicBezTo>
                <a:cubicBezTo>
                  <a:pt x="1280332" y="4826263"/>
                  <a:pt x="1281979" y="4828379"/>
                  <a:pt x="1282851" y="4830019"/>
                </a:cubicBezTo>
                <a:cubicBezTo>
                  <a:pt x="1282415" y="4829596"/>
                  <a:pt x="1281155" y="4828750"/>
                  <a:pt x="1280719" y="4828379"/>
                </a:cubicBezTo>
                <a:cubicBezTo>
                  <a:pt x="1280331" y="4829173"/>
                  <a:pt x="1279896" y="4831289"/>
                  <a:pt x="1281591" y="4833352"/>
                </a:cubicBezTo>
                <a:lnTo>
                  <a:pt x="1283238" y="4832982"/>
                </a:lnTo>
                <a:lnTo>
                  <a:pt x="1282851" y="4834622"/>
                </a:lnTo>
                <a:cubicBezTo>
                  <a:pt x="1285757" y="4837955"/>
                  <a:pt x="1284062" y="4832136"/>
                  <a:pt x="1286581" y="4835468"/>
                </a:cubicBezTo>
                <a:cubicBezTo>
                  <a:pt x="1285757" y="4837955"/>
                  <a:pt x="1288277" y="4841340"/>
                  <a:pt x="1291183" y="4845096"/>
                </a:cubicBezTo>
                <a:cubicBezTo>
                  <a:pt x="1293702" y="4848852"/>
                  <a:pt x="1296658" y="4852608"/>
                  <a:pt x="1295786" y="4855147"/>
                </a:cubicBezTo>
                <a:cubicBezTo>
                  <a:pt x="1300000" y="4855570"/>
                  <a:pt x="1291619" y="4848429"/>
                  <a:pt x="1295785" y="4849275"/>
                </a:cubicBezTo>
                <a:cubicBezTo>
                  <a:pt x="1295786" y="4850545"/>
                  <a:pt x="1295786" y="4851391"/>
                  <a:pt x="1297045" y="4853878"/>
                </a:cubicBezTo>
                <a:close/>
                <a:moveTo>
                  <a:pt x="612245" y="3677985"/>
                </a:moveTo>
                <a:cubicBezTo>
                  <a:pt x="612722" y="3683799"/>
                  <a:pt x="610766" y="3677814"/>
                  <a:pt x="610234" y="3677600"/>
                </a:cubicBezTo>
                <a:cubicBezTo>
                  <a:pt x="610489" y="3673313"/>
                  <a:pt x="611343" y="3678007"/>
                  <a:pt x="612245" y="3677985"/>
                </a:cubicBezTo>
                <a:close/>
                <a:moveTo>
                  <a:pt x="609463" y="3666354"/>
                </a:moveTo>
                <a:lnTo>
                  <a:pt x="606826" y="3666680"/>
                </a:lnTo>
                <a:cubicBezTo>
                  <a:pt x="607385" y="3665942"/>
                  <a:pt x="607779" y="3665754"/>
                  <a:pt x="607995" y="3664300"/>
                </a:cubicBezTo>
                <a:close/>
                <a:moveTo>
                  <a:pt x="593730" y="3620980"/>
                </a:moveTo>
                <a:lnTo>
                  <a:pt x="594794" y="3625105"/>
                </a:lnTo>
                <a:lnTo>
                  <a:pt x="593929" y="3622293"/>
                </a:lnTo>
                <a:close/>
                <a:moveTo>
                  <a:pt x="1842070" y="5729522"/>
                </a:moveTo>
                <a:lnTo>
                  <a:pt x="1841377" y="5730018"/>
                </a:lnTo>
                <a:lnTo>
                  <a:pt x="1841635" y="5729780"/>
                </a:lnTo>
                <a:close/>
                <a:moveTo>
                  <a:pt x="549630" y="3521213"/>
                </a:moveTo>
                <a:cubicBezTo>
                  <a:pt x="559583" y="3537619"/>
                  <a:pt x="567813" y="3555263"/>
                  <a:pt x="575303" y="3572791"/>
                </a:cubicBezTo>
                <a:cubicBezTo>
                  <a:pt x="577608" y="3578609"/>
                  <a:pt x="579936" y="3584474"/>
                  <a:pt x="582285" y="3590270"/>
                </a:cubicBezTo>
                <a:cubicBezTo>
                  <a:pt x="582468" y="3590652"/>
                  <a:pt x="582651" y="3591034"/>
                  <a:pt x="582834" y="3591415"/>
                </a:cubicBezTo>
                <a:cubicBezTo>
                  <a:pt x="582623" y="3591986"/>
                  <a:pt x="582806" y="3592367"/>
                  <a:pt x="582806" y="3592367"/>
                </a:cubicBezTo>
                <a:cubicBezTo>
                  <a:pt x="583721" y="3594275"/>
                  <a:pt x="584037" y="3595942"/>
                  <a:pt x="584769" y="3597469"/>
                </a:cubicBezTo>
                <a:cubicBezTo>
                  <a:pt x="584951" y="3597850"/>
                  <a:pt x="584951" y="3597850"/>
                  <a:pt x="584951" y="3597850"/>
                </a:cubicBezTo>
                <a:cubicBezTo>
                  <a:pt x="584951" y="3597850"/>
                  <a:pt x="585135" y="3598232"/>
                  <a:pt x="585135" y="3598232"/>
                </a:cubicBezTo>
                <a:cubicBezTo>
                  <a:pt x="586026" y="3600093"/>
                  <a:pt x="586592" y="3602168"/>
                  <a:pt x="587484" y="3604029"/>
                </a:cubicBezTo>
                <a:cubicBezTo>
                  <a:pt x="587849" y="3604792"/>
                  <a:pt x="588958" y="3605199"/>
                  <a:pt x="589351" y="3605011"/>
                </a:cubicBezTo>
                <a:cubicBezTo>
                  <a:pt x="589114" y="3606533"/>
                  <a:pt x="588032" y="3605174"/>
                  <a:pt x="587639" y="3605362"/>
                </a:cubicBezTo>
                <a:cubicBezTo>
                  <a:pt x="587639" y="3605362"/>
                  <a:pt x="587822" y="3605744"/>
                  <a:pt x="587822" y="3605744"/>
                </a:cubicBezTo>
                <a:lnTo>
                  <a:pt x="589839" y="3608942"/>
                </a:lnTo>
                <a:cubicBezTo>
                  <a:pt x="589445" y="3609131"/>
                  <a:pt x="589445" y="3609131"/>
                  <a:pt x="589052" y="3609319"/>
                </a:cubicBezTo>
                <a:cubicBezTo>
                  <a:pt x="592305" y="3618906"/>
                  <a:pt x="595515" y="3628514"/>
                  <a:pt x="597937" y="3638499"/>
                </a:cubicBezTo>
                <a:cubicBezTo>
                  <a:pt x="598490" y="3638645"/>
                  <a:pt x="599222" y="3640171"/>
                  <a:pt x="600164" y="3641127"/>
                </a:cubicBezTo>
                <a:cubicBezTo>
                  <a:pt x="600269" y="3643365"/>
                  <a:pt x="600625" y="3646011"/>
                  <a:pt x="601140" y="3648990"/>
                </a:cubicBezTo>
                <a:cubicBezTo>
                  <a:pt x="601678" y="3652018"/>
                  <a:pt x="602149" y="3655018"/>
                  <a:pt x="602481" y="3657616"/>
                </a:cubicBezTo>
                <a:cubicBezTo>
                  <a:pt x="602991" y="3661595"/>
                  <a:pt x="603873" y="3665338"/>
                  <a:pt x="603629" y="3667743"/>
                </a:cubicBezTo>
                <a:cubicBezTo>
                  <a:pt x="604627" y="3675654"/>
                  <a:pt x="605602" y="3683516"/>
                  <a:pt x="605653" y="3691353"/>
                </a:cubicBezTo>
                <a:cubicBezTo>
                  <a:pt x="606778" y="3692691"/>
                  <a:pt x="608069" y="3693480"/>
                  <a:pt x="609388" y="3693318"/>
                </a:cubicBezTo>
                <a:lnTo>
                  <a:pt x="609204" y="3691223"/>
                </a:lnTo>
                <a:lnTo>
                  <a:pt x="610490" y="3694608"/>
                </a:lnTo>
                <a:cubicBezTo>
                  <a:pt x="609205" y="3692936"/>
                  <a:pt x="608191" y="3696649"/>
                  <a:pt x="607631" y="3697386"/>
                </a:cubicBezTo>
                <a:cubicBezTo>
                  <a:pt x="607521" y="3704890"/>
                  <a:pt x="605765" y="3708958"/>
                  <a:pt x="604868" y="3716838"/>
                </a:cubicBezTo>
                <a:cubicBezTo>
                  <a:pt x="604868" y="3716838"/>
                  <a:pt x="604518" y="3717006"/>
                  <a:pt x="604518" y="3717006"/>
                </a:cubicBezTo>
                <a:cubicBezTo>
                  <a:pt x="604258" y="3718480"/>
                  <a:pt x="604247" y="3720362"/>
                  <a:pt x="604054" y="3721863"/>
                </a:cubicBezTo>
                <a:cubicBezTo>
                  <a:pt x="605494" y="3724868"/>
                  <a:pt x="607145" y="3727304"/>
                  <a:pt x="608630" y="3726592"/>
                </a:cubicBezTo>
                <a:cubicBezTo>
                  <a:pt x="607982" y="3731068"/>
                  <a:pt x="606154" y="3731064"/>
                  <a:pt x="606249" y="3735184"/>
                </a:cubicBezTo>
                <a:cubicBezTo>
                  <a:pt x="610487" y="3729456"/>
                  <a:pt x="605689" y="3735922"/>
                  <a:pt x="608249" y="3737451"/>
                </a:cubicBezTo>
                <a:cubicBezTo>
                  <a:pt x="607462" y="3741525"/>
                  <a:pt x="606554" y="3738733"/>
                  <a:pt x="605434" y="3740209"/>
                </a:cubicBezTo>
                <a:cubicBezTo>
                  <a:pt x="605617" y="3740590"/>
                  <a:pt x="606116" y="3742639"/>
                  <a:pt x="606691" y="3742832"/>
                </a:cubicBezTo>
                <a:cubicBezTo>
                  <a:pt x="604210" y="3744492"/>
                  <a:pt x="602807" y="3738652"/>
                  <a:pt x="600403" y="3738455"/>
                </a:cubicBezTo>
                <a:lnTo>
                  <a:pt x="599276" y="3742249"/>
                </a:lnTo>
                <a:lnTo>
                  <a:pt x="421617" y="3439172"/>
                </a:lnTo>
                <a:lnTo>
                  <a:pt x="424596" y="3440414"/>
                </a:lnTo>
                <a:lnTo>
                  <a:pt x="425532" y="3438557"/>
                </a:lnTo>
                <a:cubicBezTo>
                  <a:pt x="426291" y="3439132"/>
                  <a:pt x="426474" y="3439513"/>
                  <a:pt x="427028" y="3439659"/>
                </a:cubicBezTo>
                <a:cubicBezTo>
                  <a:pt x="431516" y="3439384"/>
                  <a:pt x="425166" y="3437794"/>
                  <a:pt x="430048" y="3437330"/>
                </a:cubicBezTo>
                <a:cubicBezTo>
                  <a:pt x="431150" y="3438621"/>
                  <a:pt x="432652" y="3438840"/>
                  <a:pt x="434686" y="3439272"/>
                </a:cubicBezTo>
                <a:cubicBezTo>
                  <a:pt x="436581" y="3439303"/>
                  <a:pt x="438985" y="3439500"/>
                  <a:pt x="441806" y="3439556"/>
                </a:cubicBezTo>
                <a:cubicBezTo>
                  <a:pt x="444416" y="3440181"/>
                  <a:pt x="447214" y="3440189"/>
                  <a:pt x="449292" y="3440602"/>
                </a:cubicBezTo>
                <a:cubicBezTo>
                  <a:pt x="451719" y="3440846"/>
                  <a:pt x="453193" y="3442017"/>
                  <a:pt x="454112" y="3442925"/>
                </a:cubicBezTo>
                <a:cubicBezTo>
                  <a:pt x="457896" y="3440172"/>
                  <a:pt x="445335" y="3441090"/>
                  <a:pt x="449325" y="3438767"/>
                </a:cubicBezTo>
                <a:cubicBezTo>
                  <a:pt x="450594" y="3439508"/>
                  <a:pt x="450960" y="3440271"/>
                  <a:pt x="454146" y="3441090"/>
                </a:cubicBezTo>
                <a:lnTo>
                  <a:pt x="453624" y="3438994"/>
                </a:lnTo>
                <a:cubicBezTo>
                  <a:pt x="460900" y="3440610"/>
                  <a:pt x="465538" y="3442552"/>
                  <a:pt x="469623" y="3444348"/>
                </a:cubicBezTo>
                <a:cubicBezTo>
                  <a:pt x="471860" y="3445094"/>
                  <a:pt x="473911" y="3446458"/>
                  <a:pt x="476105" y="3447224"/>
                </a:cubicBezTo>
                <a:cubicBezTo>
                  <a:pt x="478366" y="3448018"/>
                  <a:pt x="480766" y="3449214"/>
                  <a:pt x="483536" y="3450174"/>
                </a:cubicBezTo>
                <a:lnTo>
                  <a:pt x="482793" y="3450530"/>
                </a:lnTo>
                <a:cubicBezTo>
                  <a:pt x="486689" y="3452828"/>
                  <a:pt x="488906" y="3453643"/>
                  <a:pt x="491360" y="3452935"/>
                </a:cubicBezTo>
                <a:cubicBezTo>
                  <a:pt x="491909" y="3454080"/>
                  <a:pt x="488723" y="3453261"/>
                  <a:pt x="489848" y="3454599"/>
                </a:cubicBezTo>
                <a:cubicBezTo>
                  <a:pt x="494131" y="3453895"/>
                  <a:pt x="497466" y="3456931"/>
                  <a:pt x="499672" y="3459627"/>
                </a:cubicBezTo>
                <a:cubicBezTo>
                  <a:pt x="502082" y="3462637"/>
                  <a:pt x="503689" y="3465094"/>
                  <a:pt x="506510" y="3465150"/>
                </a:cubicBezTo>
                <a:cubicBezTo>
                  <a:pt x="505347" y="3466646"/>
                  <a:pt x="506072" y="3469056"/>
                  <a:pt x="506244" y="3471320"/>
                </a:cubicBezTo>
                <a:cubicBezTo>
                  <a:pt x="508804" y="3472849"/>
                  <a:pt x="511221" y="3474977"/>
                  <a:pt x="513614" y="3477055"/>
                </a:cubicBezTo>
                <a:cubicBezTo>
                  <a:pt x="527999" y="3489636"/>
                  <a:pt x="539677" y="3504806"/>
                  <a:pt x="549630" y="3521213"/>
                </a:cubicBezTo>
                <a:close/>
                <a:moveTo>
                  <a:pt x="1062827" y="4393117"/>
                </a:moveTo>
                <a:cubicBezTo>
                  <a:pt x="1061504" y="4393985"/>
                  <a:pt x="1058907" y="4395348"/>
                  <a:pt x="1058431" y="4395811"/>
                </a:cubicBezTo>
                <a:cubicBezTo>
                  <a:pt x="1045642" y="4400064"/>
                  <a:pt x="1058807" y="4394692"/>
                  <a:pt x="1059577" y="4393384"/>
                </a:cubicBezTo>
                <a:cubicBezTo>
                  <a:pt x="1064198" y="4391873"/>
                  <a:pt x="1064150" y="4392248"/>
                  <a:pt x="1062827" y="4393117"/>
                </a:cubicBezTo>
                <a:close/>
                <a:moveTo>
                  <a:pt x="1846852" y="5726686"/>
                </a:moveTo>
                <a:lnTo>
                  <a:pt x="1842070" y="5729522"/>
                </a:lnTo>
                <a:lnTo>
                  <a:pt x="1844332" y="5727902"/>
                </a:lnTo>
                <a:close/>
                <a:moveTo>
                  <a:pt x="1366516" y="4896568"/>
                </a:moveTo>
                <a:cubicBezTo>
                  <a:pt x="1366903" y="4898208"/>
                  <a:pt x="1366903" y="4899055"/>
                  <a:pt x="1366516" y="4899901"/>
                </a:cubicBezTo>
                <a:lnTo>
                  <a:pt x="1365692" y="4899901"/>
                </a:lnTo>
                <a:cubicBezTo>
                  <a:pt x="1366080" y="4898631"/>
                  <a:pt x="1366080" y="4897785"/>
                  <a:pt x="1366516" y="4896568"/>
                </a:cubicBezTo>
                <a:close/>
                <a:moveTo>
                  <a:pt x="1473204" y="5072589"/>
                </a:moveTo>
                <a:cubicBezTo>
                  <a:pt x="1473519" y="5072489"/>
                  <a:pt x="1472999" y="5072701"/>
                  <a:pt x="1471109" y="5073521"/>
                </a:cubicBezTo>
                <a:cubicBezTo>
                  <a:pt x="1470673" y="5073521"/>
                  <a:pt x="1470673" y="5073521"/>
                  <a:pt x="1470285" y="5073521"/>
                </a:cubicBezTo>
                <a:cubicBezTo>
                  <a:pt x="1471739" y="5073098"/>
                  <a:pt x="1472889" y="5072688"/>
                  <a:pt x="1473204" y="5072589"/>
                </a:cubicBezTo>
                <a:close/>
                <a:moveTo>
                  <a:pt x="1431274" y="4992317"/>
                </a:moveTo>
                <a:lnTo>
                  <a:pt x="1422179" y="4987769"/>
                </a:lnTo>
                <a:cubicBezTo>
                  <a:pt x="1423003" y="4987769"/>
                  <a:pt x="1424263" y="4987346"/>
                  <a:pt x="1422567" y="4985230"/>
                </a:cubicBezTo>
                <a:cubicBezTo>
                  <a:pt x="1424239" y="4987531"/>
                  <a:pt x="1426746" y="4988788"/>
                  <a:pt x="1428889" y="4989945"/>
                </a:cubicBezTo>
                <a:close/>
                <a:moveTo>
                  <a:pt x="1431384" y="4992372"/>
                </a:moveTo>
                <a:lnTo>
                  <a:pt x="1431423" y="4992464"/>
                </a:lnTo>
                <a:lnTo>
                  <a:pt x="1431274" y="4992317"/>
                </a:lnTo>
                <a:close/>
                <a:moveTo>
                  <a:pt x="641672" y="3641645"/>
                </a:moveTo>
                <a:cubicBezTo>
                  <a:pt x="641478" y="3643146"/>
                  <a:pt x="641428" y="3644050"/>
                  <a:pt x="640686" y="3644405"/>
                </a:cubicBezTo>
                <a:lnTo>
                  <a:pt x="640153" y="3644191"/>
                </a:lnTo>
                <a:close/>
                <a:moveTo>
                  <a:pt x="1362737" y="4850122"/>
                </a:moveTo>
                <a:lnTo>
                  <a:pt x="1360218" y="4851761"/>
                </a:lnTo>
                <a:lnTo>
                  <a:pt x="1360218" y="4850968"/>
                </a:lnTo>
                <a:close/>
                <a:moveTo>
                  <a:pt x="1088041" y="4381147"/>
                </a:moveTo>
                <a:lnTo>
                  <a:pt x="1083907" y="4384067"/>
                </a:lnTo>
                <a:lnTo>
                  <a:pt x="1083182" y="4381658"/>
                </a:lnTo>
                <a:cubicBezTo>
                  <a:pt x="1085054" y="4381641"/>
                  <a:pt x="1085237" y="4382022"/>
                  <a:pt x="1088041" y="4381147"/>
                </a:cubicBezTo>
                <a:close/>
                <a:moveTo>
                  <a:pt x="1359594" y="4825014"/>
                </a:moveTo>
                <a:lnTo>
                  <a:pt x="1359658" y="4826582"/>
                </a:lnTo>
                <a:lnTo>
                  <a:pt x="1359394" y="4827110"/>
                </a:lnTo>
                <a:lnTo>
                  <a:pt x="1358593" y="4824170"/>
                </a:lnTo>
                <a:close/>
                <a:moveTo>
                  <a:pt x="1357668" y="4820775"/>
                </a:moveTo>
                <a:lnTo>
                  <a:pt x="1358593" y="4824170"/>
                </a:lnTo>
                <a:lnTo>
                  <a:pt x="1355616" y="4821661"/>
                </a:lnTo>
                <a:cubicBezTo>
                  <a:pt x="1356875" y="4819572"/>
                  <a:pt x="1357299" y="4819572"/>
                  <a:pt x="1357668" y="4820775"/>
                </a:cubicBezTo>
                <a:close/>
                <a:moveTo>
                  <a:pt x="648745" y="3599242"/>
                </a:moveTo>
                <a:lnTo>
                  <a:pt x="646080" y="3600520"/>
                </a:lnTo>
                <a:lnTo>
                  <a:pt x="646313" y="3599997"/>
                </a:lnTo>
                <a:close/>
                <a:moveTo>
                  <a:pt x="1360266" y="4811259"/>
                </a:moveTo>
                <a:cubicBezTo>
                  <a:pt x="1359794" y="4812139"/>
                  <a:pt x="1358958" y="4813488"/>
                  <a:pt x="1358958" y="4815366"/>
                </a:cubicBezTo>
                <a:cubicBezTo>
                  <a:pt x="1359394" y="4813726"/>
                  <a:pt x="1358958" y="4811610"/>
                  <a:pt x="1359394" y="4809970"/>
                </a:cubicBezTo>
                <a:cubicBezTo>
                  <a:pt x="1360848" y="4809970"/>
                  <a:pt x="1360739" y="4810380"/>
                  <a:pt x="1360266" y="4811259"/>
                </a:cubicBezTo>
                <a:close/>
                <a:moveTo>
                  <a:pt x="745683" y="3757865"/>
                </a:moveTo>
                <a:lnTo>
                  <a:pt x="746903" y="3763323"/>
                </a:lnTo>
                <a:cubicBezTo>
                  <a:pt x="745035" y="3762341"/>
                  <a:pt x="743556" y="3762169"/>
                  <a:pt x="740542" y="3763614"/>
                </a:cubicBezTo>
                <a:cubicBezTo>
                  <a:pt x="742055" y="3761951"/>
                  <a:pt x="743778" y="3759717"/>
                  <a:pt x="745683" y="3757865"/>
                </a:cubicBezTo>
                <a:close/>
                <a:moveTo>
                  <a:pt x="649271" y="3591598"/>
                </a:moveTo>
                <a:lnTo>
                  <a:pt x="649377" y="3593229"/>
                </a:lnTo>
                <a:lnTo>
                  <a:pt x="649216" y="3593502"/>
                </a:lnTo>
                <a:cubicBezTo>
                  <a:pt x="649426" y="3592932"/>
                  <a:pt x="649243" y="3592550"/>
                  <a:pt x="649271" y="3591598"/>
                </a:cubicBezTo>
                <a:close/>
                <a:moveTo>
                  <a:pt x="1515049" y="5063100"/>
                </a:moveTo>
                <a:lnTo>
                  <a:pt x="1510874" y="5063474"/>
                </a:lnTo>
                <a:lnTo>
                  <a:pt x="1510834" y="5063470"/>
                </a:lnTo>
                <a:cubicBezTo>
                  <a:pt x="1512966" y="5063469"/>
                  <a:pt x="1512967" y="5063100"/>
                  <a:pt x="1515049" y="5063100"/>
                </a:cubicBezTo>
                <a:close/>
                <a:moveTo>
                  <a:pt x="1486999" y="5011627"/>
                </a:moveTo>
                <a:lnTo>
                  <a:pt x="1488596" y="5015805"/>
                </a:lnTo>
                <a:lnTo>
                  <a:pt x="1488259" y="5016653"/>
                </a:lnTo>
                <a:lnTo>
                  <a:pt x="1488921" y="5016653"/>
                </a:lnTo>
                <a:lnTo>
                  <a:pt x="1489082" y="5017076"/>
                </a:lnTo>
                <a:cubicBezTo>
                  <a:pt x="1486999" y="5016653"/>
                  <a:pt x="1485352" y="5016230"/>
                  <a:pt x="1482397" y="5018293"/>
                </a:cubicBezTo>
                <a:cubicBezTo>
                  <a:pt x="1484093" y="5015807"/>
                  <a:pt x="1485740" y="5013690"/>
                  <a:pt x="1486999" y="5011627"/>
                </a:cubicBezTo>
                <a:close/>
                <a:moveTo>
                  <a:pt x="648567" y="3564018"/>
                </a:moveTo>
                <a:cubicBezTo>
                  <a:pt x="648104" y="3564761"/>
                  <a:pt x="647144" y="3565925"/>
                  <a:pt x="647020" y="3567627"/>
                </a:cubicBezTo>
                <a:cubicBezTo>
                  <a:pt x="647258" y="3566106"/>
                  <a:pt x="646875" y="3564411"/>
                  <a:pt x="647136" y="3562937"/>
                </a:cubicBezTo>
                <a:cubicBezTo>
                  <a:pt x="648997" y="3562954"/>
                  <a:pt x="649030" y="3563275"/>
                  <a:pt x="648567" y="3564018"/>
                </a:cubicBezTo>
                <a:close/>
                <a:moveTo>
                  <a:pt x="792943" y="3763545"/>
                </a:moveTo>
                <a:cubicBezTo>
                  <a:pt x="787696" y="3763244"/>
                  <a:pt x="792699" y="3765949"/>
                  <a:pt x="787264" y="3766267"/>
                </a:cubicBezTo>
                <a:cubicBezTo>
                  <a:pt x="785407" y="3763402"/>
                  <a:pt x="787092" y="3764003"/>
                  <a:pt x="789924" y="3762176"/>
                </a:cubicBezTo>
                <a:cubicBezTo>
                  <a:pt x="788621" y="3763270"/>
                  <a:pt x="794063" y="3762069"/>
                  <a:pt x="792943" y="3763545"/>
                </a:cubicBezTo>
                <a:close/>
                <a:moveTo>
                  <a:pt x="1537625" y="5009088"/>
                </a:moveTo>
                <a:cubicBezTo>
                  <a:pt x="1532199" y="5009511"/>
                  <a:pt x="1537625" y="5011628"/>
                  <a:pt x="1531763" y="5012474"/>
                </a:cubicBezTo>
                <a:cubicBezTo>
                  <a:pt x="1529680" y="5010358"/>
                  <a:pt x="1531763" y="5010357"/>
                  <a:pt x="1534282" y="5008241"/>
                </a:cubicBezTo>
                <a:cubicBezTo>
                  <a:pt x="1533458" y="5009511"/>
                  <a:pt x="1538448" y="5007871"/>
                  <a:pt x="1537625" y="5009088"/>
                </a:cubicBezTo>
                <a:close/>
                <a:moveTo>
                  <a:pt x="1165532" y="4314705"/>
                </a:moveTo>
                <a:lnTo>
                  <a:pt x="1165124" y="4315449"/>
                </a:lnTo>
                <a:lnTo>
                  <a:pt x="1165253" y="4315124"/>
                </a:lnTo>
                <a:close/>
                <a:moveTo>
                  <a:pt x="1168619" y="4310078"/>
                </a:moveTo>
                <a:lnTo>
                  <a:pt x="1165532" y="4314705"/>
                </a:lnTo>
                <a:lnTo>
                  <a:pt x="1166874" y="4312264"/>
                </a:lnTo>
                <a:close/>
                <a:moveTo>
                  <a:pt x="1398233" y="4699259"/>
                </a:moveTo>
                <a:lnTo>
                  <a:pt x="1395777" y="4701577"/>
                </a:lnTo>
                <a:cubicBezTo>
                  <a:pt x="1396407" y="4700730"/>
                  <a:pt x="1397351" y="4699685"/>
                  <a:pt x="1398090" y="4699163"/>
                </a:cubicBezTo>
                <a:close/>
                <a:moveTo>
                  <a:pt x="951046" y="3866858"/>
                </a:moveTo>
                <a:cubicBezTo>
                  <a:pt x="952105" y="3868169"/>
                  <a:pt x="952470" y="3868932"/>
                  <a:pt x="952303" y="3869481"/>
                </a:cubicBezTo>
                <a:lnTo>
                  <a:pt x="951517" y="3869859"/>
                </a:lnTo>
                <a:close/>
                <a:moveTo>
                  <a:pt x="927215" y="3823539"/>
                </a:moveTo>
                <a:lnTo>
                  <a:pt x="927206" y="3823962"/>
                </a:lnTo>
                <a:cubicBezTo>
                  <a:pt x="926840" y="3823199"/>
                  <a:pt x="926491" y="3823367"/>
                  <a:pt x="926497" y="3822484"/>
                </a:cubicBezTo>
                <a:close/>
                <a:moveTo>
                  <a:pt x="931795" y="3830621"/>
                </a:moveTo>
                <a:lnTo>
                  <a:pt x="930049" y="3832807"/>
                </a:lnTo>
                <a:lnTo>
                  <a:pt x="929706" y="3832092"/>
                </a:lnTo>
                <a:close/>
                <a:moveTo>
                  <a:pt x="915928" y="3799442"/>
                </a:moveTo>
                <a:cubicBezTo>
                  <a:pt x="915771" y="3800332"/>
                  <a:pt x="915416" y="3801778"/>
                  <a:pt x="915940" y="3803374"/>
                </a:cubicBezTo>
                <a:cubicBezTo>
                  <a:pt x="915624" y="3801707"/>
                  <a:pt x="914499" y="3800370"/>
                  <a:pt x="914736" y="3798847"/>
                </a:cubicBezTo>
                <a:cubicBezTo>
                  <a:pt x="916047" y="3798219"/>
                  <a:pt x="916086" y="3798553"/>
                  <a:pt x="915928" y="3799442"/>
                </a:cubicBezTo>
                <a:close/>
                <a:moveTo>
                  <a:pt x="875405" y="3695411"/>
                </a:moveTo>
                <a:lnTo>
                  <a:pt x="875173" y="3695860"/>
                </a:lnTo>
                <a:lnTo>
                  <a:pt x="875289" y="3695265"/>
                </a:lnTo>
                <a:close/>
                <a:moveTo>
                  <a:pt x="878725" y="3688984"/>
                </a:moveTo>
                <a:cubicBezTo>
                  <a:pt x="878127" y="3692556"/>
                  <a:pt x="876387" y="3697555"/>
                  <a:pt x="877285" y="3698532"/>
                </a:cubicBezTo>
                <a:cubicBezTo>
                  <a:pt x="875224" y="3699051"/>
                  <a:pt x="875601" y="3697932"/>
                  <a:pt x="876371" y="3696624"/>
                </a:cubicBezTo>
                <a:lnTo>
                  <a:pt x="875405" y="3695411"/>
                </a:lnTo>
                <a:close/>
                <a:moveTo>
                  <a:pt x="881943" y="3686465"/>
                </a:moveTo>
                <a:cubicBezTo>
                  <a:pt x="881959" y="3687213"/>
                  <a:pt x="881756" y="3688470"/>
                  <a:pt x="881939" y="3688851"/>
                </a:cubicBezTo>
                <a:cubicBezTo>
                  <a:pt x="879805" y="3694039"/>
                  <a:pt x="880997" y="3687895"/>
                  <a:pt x="880631" y="3687131"/>
                </a:cubicBezTo>
                <a:cubicBezTo>
                  <a:pt x="881692" y="3685479"/>
                  <a:pt x="881928" y="3685718"/>
                  <a:pt x="881943" y="3686465"/>
                </a:cubicBezTo>
                <a:close/>
                <a:moveTo>
                  <a:pt x="1610218" y="4926019"/>
                </a:moveTo>
                <a:lnTo>
                  <a:pt x="1609919" y="4926816"/>
                </a:lnTo>
                <a:lnTo>
                  <a:pt x="1610003" y="4925823"/>
                </a:lnTo>
                <a:close/>
                <a:moveTo>
                  <a:pt x="1612957" y="4918734"/>
                </a:moveTo>
                <a:cubicBezTo>
                  <a:pt x="1612957" y="4922490"/>
                  <a:pt x="1611262" y="4927938"/>
                  <a:pt x="1612521" y="4928785"/>
                </a:cubicBezTo>
                <a:cubicBezTo>
                  <a:pt x="1610439" y="4929816"/>
                  <a:pt x="1610862" y="4928348"/>
                  <a:pt x="1611281" y="4926986"/>
                </a:cubicBezTo>
                <a:lnTo>
                  <a:pt x="1610218" y="4926019"/>
                </a:lnTo>
                <a:close/>
                <a:moveTo>
                  <a:pt x="1016726" y="3900314"/>
                </a:moveTo>
                <a:cubicBezTo>
                  <a:pt x="1016333" y="3900503"/>
                  <a:pt x="1016150" y="3900121"/>
                  <a:pt x="1015573" y="3899928"/>
                </a:cubicBezTo>
                <a:lnTo>
                  <a:pt x="1015757" y="3900310"/>
                </a:lnTo>
                <a:lnTo>
                  <a:pt x="1015756" y="3900310"/>
                </a:lnTo>
                <a:lnTo>
                  <a:pt x="1015771" y="3900340"/>
                </a:lnTo>
                <a:lnTo>
                  <a:pt x="1015757" y="3900310"/>
                </a:lnTo>
                <a:close/>
                <a:moveTo>
                  <a:pt x="885318" y="3675615"/>
                </a:moveTo>
                <a:lnTo>
                  <a:pt x="885490" y="3677880"/>
                </a:lnTo>
                <a:lnTo>
                  <a:pt x="883046" y="3676705"/>
                </a:lnTo>
                <a:cubicBezTo>
                  <a:pt x="883832" y="3676328"/>
                  <a:pt x="884365" y="3676542"/>
                  <a:pt x="885318" y="3675615"/>
                </a:cubicBezTo>
                <a:close/>
                <a:moveTo>
                  <a:pt x="1618032" y="4914039"/>
                </a:moveTo>
                <a:cubicBezTo>
                  <a:pt x="1618080" y="4914766"/>
                  <a:pt x="1617972" y="4916009"/>
                  <a:pt x="1618383" y="4916195"/>
                </a:cubicBezTo>
                <a:cubicBezTo>
                  <a:pt x="1616300" y="4921643"/>
                  <a:pt x="1617124" y="4915401"/>
                  <a:pt x="1616736" y="4914978"/>
                </a:cubicBezTo>
                <a:cubicBezTo>
                  <a:pt x="1617778" y="4913100"/>
                  <a:pt x="1617984" y="4913311"/>
                  <a:pt x="1618032" y="4914039"/>
                </a:cubicBezTo>
                <a:close/>
                <a:moveTo>
                  <a:pt x="1704180" y="5045907"/>
                </a:moveTo>
                <a:lnTo>
                  <a:pt x="1702920" y="5051355"/>
                </a:lnTo>
                <a:cubicBezTo>
                  <a:pt x="1701661" y="5049663"/>
                  <a:pt x="1700401" y="5048869"/>
                  <a:pt x="1697059" y="5048870"/>
                </a:cubicBezTo>
                <a:cubicBezTo>
                  <a:pt x="1699142" y="5048023"/>
                  <a:pt x="1701661" y="5046755"/>
                  <a:pt x="1704180" y="5045907"/>
                </a:cubicBezTo>
                <a:close/>
                <a:moveTo>
                  <a:pt x="1895782" y="5372251"/>
                </a:moveTo>
                <a:cubicBezTo>
                  <a:pt x="1925091" y="5410339"/>
                  <a:pt x="1938462" y="5459325"/>
                  <a:pt x="1938462" y="5507412"/>
                </a:cubicBezTo>
                <a:cubicBezTo>
                  <a:pt x="1938026" y="5555552"/>
                  <a:pt x="1925091" y="5602792"/>
                  <a:pt x="1904986" y="5646752"/>
                </a:cubicBezTo>
                <a:cubicBezTo>
                  <a:pt x="1901643" y="5653418"/>
                  <a:pt x="1898301" y="5660559"/>
                  <a:pt x="1894522" y="5667225"/>
                </a:cubicBezTo>
                <a:cubicBezTo>
                  <a:pt x="1894134" y="5668071"/>
                  <a:pt x="1893698" y="5668918"/>
                  <a:pt x="1893262" y="5669764"/>
                </a:cubicBezTo>
                <a:cubicBezTo>
                  <a:pt x="1892875" y="5670187"/>
                  <a:pt x="1892875" y="5670611"/>
                  <a:pt x="1892439" y="5671034"/>
                </a:cubicBezTo>
                <a:cubicBezTo>
                  <a:pt x="1890356" y="5674366"/>
                  <a:pt x="1888272" y="5678122"/>
                  <a:pt x="1886141" y="5681455"/>
                </a:cubicBezTo>
                <a:cubicBezTo>
                  <a:pt x="1885753" y="5681455"/>
                  <a:pt x="1885753" y="5681455"/>
                  <a:pt x="1885753" y="5681878"/>
                </a:cubicBezTo>
                <a:cubicBezTo>
                  <a:pt x="1885753" y="5681878"/>
                  <a:pt x="1885317" y="5682302"/>
                  <a:pt x="1885317" y="5682302"/>
                </a:cubicBezTo>
                <a:cubicBezTo>
                  <a:pt x="1882798" y="5686480"/>
                  <a:pt x="1879891" y="5690237"/>
                  <a:pt x="1876936" y="5694468"/>
                </a:cubicBezTo>
                <a:cubicBezTo>
                  <a:pt x="1876112" y="5696109"/>
                  <a:pt x="1875725" y="5697802"/>
                  <a:pt x="1876113" y="5698225"/>
                </a:cubicBezTo>
                <a:cubicBezTo>
                  <a:pt x="1874029" y="5700288"/>
                  <a:pt x="1875289" y="5697378"/>
                  <a:pt x="1875289" y="5696956"/>
                </a:cubicBezTo>
                <a:cubicBezTo>
                  <a:pt x="1874853" y="5697378"/>
                  <a:pt x="1874853" y="5697378"/>
                  <a:pt x="1874465" y="5697801"/>
                </a:cubicBezTo>
                <a:cubicBezTo>
                  <a:pt x="1872770" y="5700288"/>
                  <a:pt x="1871123" y="5702827"/>
                  <a:pt x="1869427" y="5705313"/>
                </a:cubicBezTo>
                <a:cubicBezTo>
                  <a:pt x="1868991" y="5705313"/>
                  <a:pt x="1868604" y="5705313"/>
                  <a:pt x="1868604" y="5704891"/>
                </a:cubicBezTo>
                <a:lnTo>
                  <a:pt x="1841635" y="5729780"/>
                </a:lnTo>
                <a:lnTo>
                  <a:pt x="1838470" y="5731659"/>
                </a:lnTo>
                <a:cubicBezTo>
                  <a:pt x="1838906" y="5731287"/>
                  <a:pt x="1839730" y="5730864"/>
                  <a:pt x="1840118" y="5730441"/>
                </a:cubicBezTo>
                <a:cubicBezTo>
                  <a:pt x="1833868" y="5735043"/>
                  <a:pt x="1826747" y="5738799"/>
                  <a:pt x="1819625" y="5741709"/>
                </a:cubicBezTo>
                <a:cubicBezTo>
                  <a:pt x="1816718" y="5742555"/>
                  <a:pt x="1813763" y="5743825"/>
                  <a:pt x="1810857" y="5744671"/>
                </a:cubicBezTo>
                <a:cubicBezTo>
                  <a:pt x="1810421" y="5745465"/>
                  <a:pt x="1806642" y="5747158"/>
                  <a:pt x="1804171" y="5748427"/>
                </a:cubicBezTo>
                <a:lnTo>
                  <a:pt x="1777016" y="5751408"/>
                </a:lnTo>
                <a:lnTo>
                  <a:pt x="1396080" y="5101552"/>
                </a:lnTo>
                <a:lnTo>
                  <a:pt x="1398296" y="5099918"/>
                </a:lnTo>
                <a:cubicBezTo>
                  <a:pt x="1401639" y="5098227"/>
                  <a:pt x="1404158" y="5097379"/>
                  <a:pt x="1406241" y="5096956"/>
                </a:cubicBezTo>
                <a:cubicBezTo>
                  <a:pt x="1410843" y="5096109"/>
                  <a:pt x="1414186" y="5094893"/>
                  <a:pt x="1425522" y="5087328"/>
                </a:cubicBezTo>
                <a:cubicBezTo>
                  <a:pt x="1420920" y="5088598"/>
                  <a:pt x="1422179" y="5086905"/>
                  <a:pt x="1422179" y="5086111"/>
                </a:cubicBezTo>
                <a:lnTo>
                  <a:pt x="1421038" y="5085975"/>
                </a:lnTo>
                <a:lnTo>
                  <a:pt x="1439717" y="5076906"/>
                </a:lnTo>
                <a:lnTo>
                  <a:pt x="1434290" y="5082302"/>
                </a:lnTo>
                <a:cubicBezTo>
                  <a:pt x="1438070" y="5081086"/>
                  <a:pt x="1441413" y="5078124"/>
                  <a:pt x="1443495" y="5077277"/>
                </a:cubicBezTo>
                <a:lnTo>
                  <a:pt x="1443495" y="5079393"/>
                </a:lnTo>
                <a:cubicBezTo>
                  <a:pt x="1448921" y="5075213"/>
                  <a:pt x="1454783" y="5073521"/>
                  <a:pt x="1460209" y="5072304"/>
                </a:cubicBezTo>
                <a:cubicBezTo>
                  <a:pt x="1465683" y="5071035"/>
                  <a:pt x="1470286" y="5069766"/>
                  <a:pt x="1473629" y="5066856"/>
                </a:cubicBezTo>
                <a:cubicBezTo>
                  <a:pt x="1469026" y="5071882"/>
                  <a:pt x="1483221" y="5064316"/>
                  <a:pt x="1488695" y="5065162"/>
                </a:cubicBezTo>
                <a:cubicBezTo>
                  <a:pt x="1483656" y="5067278"/>
                  <a:pt x="1475712" y="5068918"/>
                  <a:pt x="1469413" y="5070611"/>
                </a:cubicBezTo>
                <a:cubicBezTo>
                  <a:pt x="1463164" y="5072304"/>
                  <a:pt x="1457738" y="5074367"/>
                  <a:pt x="1457738" y="5076060"/>
                </a:cubicBezTo>
                <a:cubicBezTo>
                  <a:pt x="1462728" y="5075213"/>
                  <a:pt x="1466507" y="5072674"/>
                  <a:pt x="1471545" y="5072304"/>
                </a:cubicBezTo>
                <a:cubicBezTo>
                  <a:pt x="1468203" y="5073521"/>
                  <a:pt x="1463600" y="5076060"/>
                  <a:pt x="1462728" y="5076906"/>
                </a:cubicBezTo>
                <a:cubicBezTo>
                  <a:pt x="1479055" y="5074367"/>
                  <a:pt x="1487435" y="5068919"/>
                  <a:pt x="1497464" y="5066855"/>
                </a:cubicBezTo>
                <a:cubicBezTo>
                  <a:pt x="1491601" y="5067703"/>
                  <a:pt x="1485740" y="5069341"/>
                  <a:pt x="1479878" y="5070611"/>
                </a:cubicBezTo>
                <a:cubicBezTo>
                  <a:pt x="1480314" y="5066855"/>
                  <a:pt x="1487435" y="5068495"/>
                  <a:pt x="1492038" y="5065163"/>
                </a:cubicBezTo>
                <a:lnTo>
                  <a:pt x="1510874" y="5063474"/>
                </a:lnTo>
                <a:lnTo>
                  <a:pt x="1531503" y="5065367"/>
                </a:lnTo>
                <a:cubicBezTo>
                  <a:pt x="1536159" y="5066723"/>
                  <a:pt x="1539296" y="5068284"/>
                  <a:pt x="1543051" y="5068496"/>
                </a:cubicBezTo>
                <a:cubicBezTo>
                  <a:pt x="1546829" y="5068919"/>
                  <a:pt x="1552255" y="5068918"/>
                  <a:pt x="1556034" y="5068918"/>
                </a:cubicBezTo>
                <a:cubicBezTo>
                  <a:pt x="1559813" y="5068918"/>
                  <a:pt x="1562332" y="5068072"/>
                  <a:pt x="1559813" y="5067279"/>
                </a:cubicBezTo>
                <a:cubicBezTo>
                  <a:pt x="1562719" y="5067278"/>
                  <a:pt x="1556470" y="5066432"/>
                  <a:pt x="1550608" y="5066009"/>
                </a:cubicBezTo>
                <a:cubicBezTo>
                  <a:pt x="1544746" y="5065163"/>
                  <a:pt x="1539320" y="5064316"/>
                  <a:pt x="1545182" y="5062676"/>
                </a:cubicBezTo>
                <a:cubicBezTo>
                  <a:pt x="1547653" y="5063893"/>
                  <a:pt x="1550608" y="5064739"/>
                  <a:pt x="1553515" y="5065163"/>
                </a:cubicBezTo>
                <a:cubicBezTo>
                  <a:pt x="1556470" y="5065586"/>
                  <a:pt x="1559813" y="5066009"/>
                  <a:pt x="1563592" y="5066009"/>
                </a:cubicBezTo>
                <a:cubicBezTo>
                  <a:pt x="1567322" y="5066432"/>
                  <a:pt x="1571536" y="5066433"/>
                  <a:pt x="1576139" y="5067278"/>
                </a:cubicBezTo>
                <a:cubicBezTo>
                  <a:pt x="1580741" y="5068072"/>
                  <a:pt x="1586167" y="5068918"/>
                  <a:pt x="1591593" y="5071457"/>
                </a:cubicBezTo>
                <a:cubicBezTo>
                  <a:pt x="1580741" y="5070611"/>
                  <a:pt x="1596631" y="5075637"/>
                  <a:pt x="1587426" y="5074791"/>
                </a:cubicBezTo>
                <a:cubicBezTo>
                  <a:pt x="1598278" y="5076906"/>
                  <a:pt x="1598714" y="5076483"/>
                  <a:pt x="1604140" y="5076484"/>
                </a:cubicBezTo>
                <a:cubicBezTo>
                  <a:pt x="1605012" y="5077277"/>
                  <a:pt x="1606272" y="5078123"/>
                  <a:pt x="1607095" y="5078970"/>
                </a:cubicBezTo>
                <a:cubicBezTo>
                  <a:pt x="1622550" y="5080239"/>
                  <a:pt x="1611698" y="5076483"/>
                  <a:pt x="1633450" y="5083149"/>
                </a:cubicBezTo>
                <a:cubicBezTo>
                  <a:pt x="1625941" y="5081086"/>
                  <a:pt x="1640959" y="5088598"/>
                  <a:pt x="1635145" y="5087328"/>
                </a:cubicBezTo>
                <a:cubicBezTo>
                  <a:pt x="1640959" y="5090290"/>
                  <a:pt x="1646433" y="5092353"/>
                  <a:pt x="1651035" y="5093623"/>
                </a:cubicBezTo>
                <a:lnTo>
                  <a:pt x="1650163" y="5093623"/>
                </a:lnTo>
                <a:cubicBezTo>
                  <a:pt x="1655202" y="5096110"/>
                  <a:pt x="1658980" y="5098225"/>
                  <a:pt x="1661500" y="5099918"/>
                </a:cubicBezTo>
                <a:cubicBezTo>
                  <a:pt x="1663970" y="5101135"/>
                  <a:pt x="1666102" y="5102828"/>
                  <a:pt x="1667749" y="5104097"/>
                </a:cubicBezTo>
                <a:cubicBezTo>
                  <a:pt x="1671092" y="5106584"/>
                  <a:pt x="1674435" y="5109123"/>
                  <a:pt x="1683639" y="5114519"/>
                </a:cubicBezTo>
                <a:lnTo>
                  <a:pt x="1682379" y="5112456"/>
                </a:lnTo>
                <a:cubicBezTo>
                  <a:pt x="1694103" y="5119544"/>
                  <a:pt x="1706263" y="5130019"/>
                  <a:pt x="1717115" y="5141339"/>
                </a:cubicBezTo>
                <a:cubicBezTo>
                  <a:pt x="1728015" y="5153031"/>
                  <a:pt x="1737608" y="5165568"/>
                  <a:pt x="1746425" y="5176466"/>
                </a:cubicBezTo>
                <a:cubicBezTo>
                  <a:pt x="1744341" y="5173556"/>
                  <a:pt x="1742646" y="5171017"/>
                  <a:pt x="1740999" y="5168107"/>
                </a:cubicBezTo>
                <a:cubicBezTo>
                  <a:pt x="1742646" y="5171017"/>
                  <a:pt x="1753546" y="5182761"/>
                  <a:pt x="1757276" y="5190697"/>
                </a:cubicBezTo>
                <a:cubicBezTo>
                  <a:pt x="1756017" y="5189426"/>
                  <a:pt x="1753933" y="5186940"/>
                  <a:pt x="1753110" y="5185670"/>
                </a:cubicBezTo>
                <a:cubicBezTo>
                  <a:pt x="1752286" y="5186516"/>
                  <a:pt x="1753110" y="5189849"/>
                  <a:pt x="1756453" y="5195722"/>
                </a:cubicBezTo>
                <a:lnTo>
                  <a:pt x="1759408" y="5196991"/>
                </a:lnTo>
                <a:lnTo>
                  <a:pt x="1759795" y="5199900"/>
                </a:lnTo>
                <a:cubicBezTo>
                  <a:pt x="1765221" y="5208259"/>
                  <a:pt x="1760232" y="5196145"/>
                  <a:pt x="1765657" y="5204503"/>
                </a:cubicBezTo>
                <a:cubicBezTo>
                  <a:pt x="1765221" y="5212015"/>
                  <a:pt x="1789105" y="5241321"/>
                  <a:pt x="1790752" y="5250527"/>
                </a:cubicBezTo>
                <a:cubicBezTo>
                  <a:pt x="1794095" y="5252589"/>
                  <a:pt x="1791624" y="5248410"/>
                  <a:pt x="1789105" y="5244654"/>
                </a:cubicBezTo>
                <a:cubicBezTo>
                  <a:pt x="1786585" y="5240898"/>
                  <a:pt x="1784066" y="5237143"/>
                  <a:pt x="1787409" y="5239206"/>
                </a:cubicBezTo>
                <a:cubicBezTo>
                  <a:pt x="1788669" y="5242168"/>
                  <a:pt x="1789105" y="5243808"/>
                  <a:pt x="1792448" y="5249257"/>
                </a:cubicBezTo>
                <a:lnTo>
                  <a:pt x="1792835" y="5246348"/>
                </a:lnTo>
                <a:cubicBezTo>
                  <a:pt x="1801216" y="5259308"/>
                  <a:pt x="1806642" y="5267666"/>
                  <a:pt x="1812504" y="5276025"/>
                </a:cubicBezTo>
                <a:cubicBezTo>
                  <a:pt x="1818366" y="5284013"/>
                  <a:pt x="1824228" y="5291948"/>
                  <a:pt x="1833869" y="5301153"/>
                </a:cubicBezTo>
                <a:lnTo>
                  <a:pt x="1832609" y="5300729"/>
                </a:lnTo>
                <a:cubicBezTo>
                  <a:pt x="1838906" y="5308241"/>
                  <a:pt x="1843073" y="5311626"/>
                  <a:pt x="1847240" y="5313267"/>
                </a:cubicBezTo>
                <a:cubicBezTo>
                  <a:pt x="1848111" y="5315383"/>
                  <a:pt x="1842637" y="5310780"/>
                  <a:pt x="1844720" y="5314113"/>
                </a:cubicBezTo>
                <a:cubicBezTo>
                  <a:pt x="1860659" y="5322471"/>
                  <a:pt x="1867344" y="5340457"/>
                  <a:pt x="1876936" y="5345483"/>
                </a:cubicBezTo>
                <a:cubicBezTo>
                  <a:pt x="1874853" y="5346329"/>
                  <a:pt x="1876936" y="5350509"/>
                  <a:pt x="1878196" y="5354689"/>
                </a:cubicBezTo>
                <a:cubicBezTo>
                  <a:pt x="1883234" y="5360136"/>
                  <a:pt x="1887837" y="5365585"/>
                  <a:pt x="1895782" y="5372251"/>
                </a:cubicBezTo>
                <a:close/>
                <a:moveTo>
                  <a:pt x="1620467" y="4902017"/>
                </a:moveTo>
                <a:lnTo>
                  <a:pt x="1620902" y="4904504"/>
                </a:lnTo>
                <a:lnTo>
                  <a:pt x="1618383" y="4903657"/>
                </a:lnTo>
                <a:cubicBezTo>
                  <a:pt x="1619207" y="4903234"/>
                  <a:pt x="1619643" y="4903234"/>
                  <a:pt x="1620467" y="4902017"/>
                </a:cubicBezTo>
                <a:close/>
                <a:moveTo>
                  <a:pt x="891305" y="3632854"/>
                </a:moveTo>
                <a:lnTo>
                  <a:pt x="890291" y="3636566"/>
                </a:lnTo>
                <a:cubicBezTo>
                  <a:pt x="890297" y="3635683"/>
                  <a:pt x="890325" y="3634731"/>
                  <a:pt x="890884" y="3633994"/>
                </a:cubicBezTo>
                <a:close/>
                <a:moveTo>
                  <a:pt x="1156442" y="4072749"/>
                </a:moveTo>
                <a:cubicBezTo>
                  <a:pt x="1176859" y="4116347"/>
                  <a:pt x="1185615" y="4164537"/>
                  <a:pt x="1186489" y="4212869"/>
                </a:cubicBezTo>
                <a:cubicBezTo>
                  <a:pt x="1186356" y="4220324"/>
                  <a:pt x="1186429" y="4228209"/>
                  <a:pt x="1185903" y="4235853"/>
                </a:cubicBezTo>
                <a:cubicBezTo>
                  <a:pt x="1185919" y="4236784"/>
                  <a:pt x="1185892" y="4237736"/>
                  <a:pt x="1185864" y="4238688"/>
                </a:cubicBezTo>
                <a:cubicBezTo>
                  <a:pt x="1185698" y="4239237"/>
                  <a:pt x="1185881" y="4239618"/>
                  <a:pt x="1185671" y="4240188"/>
                </a:cubicBezTo>
                <a:cubicBezTo>
                  <a:pt x="1185233" y="4244094"/>
                  <a:pt x="1184978" y="4248381"/>
                  <a:pt x="1184496" y="4252308"/>
                </a:cubicBezTo>
                <a:cubicBezTo>
                  <a:pt x="1184147" y="4252476"/>
                  <a:pt x="1184147" y="4252476"/>
                  <a:pt x="1184330" y="4252857"/>
                </a:cubicBezTo>
                <a:cubicBezTo>
                  <a:pt x="1184330" y="4252857"/>
                  <a:pt x="1184120" y="4253428"/>
                  <a:pt x="1184120" y="4253428"/>
                </a:cubicBezTo>
                <a:cubicBezTo>
                  <a:pt x="1183654" y="4258285"/>
                  <a:pt x="1182657" y="4262928"/>
                  <a:pt x="1181821" y="4268022"/>
                </a:cubicBezTo>
                <a:cubicBezTo>
                  <a:pt x="1181788" y="4269857"/>
                  <a:pt x="1182170" y="4271551"/>
                  <a:pt x="1182703" y="4271765"/>
                </a:cubicBezTo>
                <a:cubicBezTo>
                  <a:pt x="1181716" y="4274526"/>
                  <a:pt x="1181594" y="4271358"/>
                  <a:pt x="1181411" y="4270976"/>
                </a:cubicBezTo>
                <a:cubicBezTo>
                  <a:pt x="1181201" y="4271546"/>
                  <a:pt x="1181201" y="4271546"/>
                  <a:pt x="1181034" y="4272096"/>
                </a:cubicBezTo>
                <a:cubicBezTo>
                  <a:pt x="1180580" y="4275071"/>
                  <a:pt x="1180192" y="4278072"/>
                  <a:pt x="1179738" y="4281047"/>
                </a:cubicBezTo>
                <a:cubicBezTo>
                  <a:pt x="1179345" y="4281236"/>
                  <a:pt x="1178996" y="4281403"/>
                  <a:pt x="1178813" y="4281022"/>
                </a:cubicBezTo>
                <a:lnTo>
                  <a:pt x="1165253" y="4315124"/>
                </a:lnTo>
                <a:lnTo>
                  <a:pt x="1163211" y="4318185"/>
                </a:lnTo>
                <a:cubicBezTo>
                  <a:pt x="1163445" y="4317662"/>
                  <a:pt x="1164004" y="4316925"/>
                  <a:pt x="1164171" y="4316376"/>
                </a:cubicBezTo>
                <a:cubicBezTo>
                  <a:pt x="1160525" y="4323227"/>
                  <a:pt x="1155727" y="4329693"/>
                  <a:pt x="1150562" y="4335395"/>
                </a:cubicBezTo>
                <a:cubicBezTo>
                  <a:pt x="1148307" y="4337414"/>
                  <a:pt x="1146192" y="4339837"/>
                  <a:pt x="1143936" y="4341857"/>
                </a:cubicBezTo>
                <a:cubicBezTo>
                  <a:pt x="1143886" y="4342761"/>
                  <a:pt x="1141210" y="4345920"/>
                  <a:pt x="1139531" y="4348134"/>
                </a:cubicBezTo>
                <a:cubicBezTo>
                  <a:pt x="1130987" y="4354517"/>
                  <a:pt x="1118482" y="4362389"/>
                  <a:pt x="1107001" y="4368362"/>
                </a:cubicBezTo>
                <a:cubicBezTo>
                  <a:pt x="1101156" y="4371633"/>
                  <a:pt x="1095687" y="4373786"/>
                  <a:pt x="1091144" y="4375964"/>
                </a:cubicBezTo>
                <a:cubicBezTo>
                  <a:pt x="1088872" y="4377053"/>
                  <a:pt x="1086417" y="4377760"/>
                  <a:pt x="1084932" y="4378472"/>
                </a:cubicBezTo>
                <a:cubicBezTo>
                  <a:pt x="1068149" y="4386049"/>
                  <a:pt x="1050656" y="4392146"/>
                  <a:pt x="1032942" y="4396883"/>
                </a:cubicBezTo>
                <a:cubicBezTo>
                  <a:pt x="1030687" y="4398903"/>
                  <a:pt x="1029524" y="4400399"/>
                  <a:pt x="1029723" y="4401712"/>
                </a:cubicBezTo>
                <a:cubicBezTo>
                  <a:pt x="1037070" y="4398659"/>
                  <a:pt x="1050656" y="4392146"/>
                  <a:pt x="1053793" y="4393869"/>
                </a:cubicBezTo>
                <a:cubicBezTo>
                  <a:pt x="1047021" y="4397114"/>
                  <a:pt x="1034372" y="4401771"/>
                  <a:pt x="1034178" y="4403272"/>
                </a:cubicBezTo>
                <a:cubicBezTo>
                  <a:pt x="1030249" y="4402809"/>
                  <a:pt x="1033446" y="4401745"/>
                  <a:pt x="1036643" y="4400682"/>
                </a:cubicBezTo>
                <a:cubicBezTo>
                  <a:pt x="1039841" y="4399619"/>
                  <a:pt x="1042688" y="4398723"/>
                  <a:pt x="1037230" y="4398992"/>
                </a:cubicBezTo>
                <a:cubicBezTo>
                  <a:pt x="1031994" y="4400623"/>
                  <a:pt x="1029906" y="4402093"/>
                  <a:pt x="1027634" y="4403183"/>
                </a:cubicBezTo>
                <a:cubicBezTo>
                  <a:pt x="1030676" y="4400785"/>
                  <a:pt x="1022204" y="4402500"/>
                  <a:pt x="1020519" y="4401900"/>
                </a:cubicBezTo>
                <a:cubicBezTo>
                  <a:pt x="1011975" y="4403913"/>
                  <a:pt x="1005222" y="4405068"/>
                  <a:pt x="998306" y="4406007"/>
                </a:cubicBezTo>
                <a:lnTo>
                  <a:pt x="989023" y="4407135"/>
                </a:lnTo>
                <a:lnTo>
                  <a:pt x="653223" y="3834280"/>
                </a:lnTo>
                <a:lnTo>
                  <a:pt x="662967" y="3831367"/>
                </a:lnTo>
                <a:cubicBezTo>
                  <a:pt x="664969" y="3830583"/>
                  <a:pt x="666245" y="3829854"/>
                  <a:pt x="668691" y="3828681"/>
                </a:cubicBezTo>
                <a:cubicBezTo>
                  <a:pt x="669820" y="3829020"/>
                  <a:pt x="671322" y="3829238"/>
                  <a:pt x="672430" y="3829646"/>
                </a:cubicBezTo>
                <a:cubicBezTo>
                  <a:pt x="686915" y="3824110"/>
                  <a:pt x="675505" y="3825414"/>
                  <a:pt x="698001" y="3822022"/>
                </a:cubicBezTo>
                <a:cubicBezTo>
                  <a:pt x="690339" y="3823408"/>
                  <a:pt x="707128" y="3823690"/>
                  <a:pt x="701337" y="3825058"/>
                </a:cubicBezTo>
                <a:cubicBezTo>
                  <a:pt x="707860" y="3825216"/>
                  <a:pt x="713688" y="3824710"/>
                  <a:pt x="718387" y="3823865"/>
                </a:cubicBezTo>
                <a:lnTo>
                  <a:pt x="717601" y="3824242"/>
                </a:lnTo>
                <a:cubicBezTo>
                  <a:pt x="723219" y="3824306"/>
                  <a:pt x="727541" y="3824581"/>
                  <a:pt x="730544" y="3825019"/>
                </a:cubicBezTo>
                <a:cubicBezTo>
                  <a:pt x="733298" y="3825048"/>
                  <a:pt x="735952" y="3825653"/>
                  <a:pt x="737986" y="3826086"/>
                </a:cubicBezTo>
                <a:cubicBezTo>
                  <a:pt x="742076" y="3826883"/>
                  <a:pt x="746187" y="3827728"/>
                  <a:pt x="756820" y="3828614"/>
                </a:cubicBezTo>
                <a:lnTo>
                  <a:pt x="754792" y="3827298"/>
                </a:lnTo>
                <a:cubicBezTo>
                  <a:pt x="768429" y="3828622"/>
                  <a:pt x="783921" y="3832812"/>
                  <a:pt x="798601" y="3838329"/>
                </a:cubicBezTo>
                <a:cubicBezTo>
                  <a:pt x="813483" y="3844159"/>
                  <a:pt x="827552" y="3851319"/>
                  <a:pt x="840214" y="3857333"/>
                </a:cubicBezTo>
                <a:cubicBezTo>
                  <a:pt x="837078" y="3855611"/>
                  <a:pt x="834451" y="3854054"/>
                  <a:pt x="831708" y="3852142"/>
                </a:cubicBezTo>
                <a:cubicBezTo>
                  <a:pt x="834451" y="3854054"/>
                  <a:pt x="849357" y="3859932"/>
                  <a:pt x="856151" y="3865475"/>
                </a:cubicBezTo>
                <a:cubicBezTo>
                  <a:pt x="854466" y="3864875"/>
                  <a:pt x="851513" y="3863533"/>
                  <a:pt x="850222" y="3862744"/>
                </a:cubicBezTo>
                <a:cubicBezTo>
                  <a:pt x="849845" y="3863863"/>
                  <a:pt x="852028" y="3866513"/>
                  <a:pt x="857581" y="3870363"/>
                </a:cubicBezTo>
                <a:lnTo>
                  <a:pt x="860794" y="3870230"/>
                </a:lnTo>
                <a:lnTo>
                  <a:pt x="862402" y="3872686"/>
                </a:lnTo>
                <a:cubicBezTo>
                  <a:pt x="870907" y="3877878"/>
                  <a:pt x="861171" y="3869111"/>
                  <a:pt x="869677" y="3874303"/>
                </a:cubicBezTo>
                <a:cubicBezTo>
                  <a:pt x="872531" y="3881264"/>
                  <a:pt x="906736" y="3897368"/>
                  <a:pt x="912201" y="3904956"/>
                </a:cubicBezTo>
                <a:cubicBezTo>
                  <a:pt x="916107" y="3905371"/>
                  <a:pt x="912072" y="3902671"/>
                  <a:pt x="908177" y="3900373"/>
                </a:cubicBezTo>
                <a:cubicBezTo>
                  <a:pt x="904282" y="3898075"/>
                  <a:pt x="900387" y="3895777"/>
                  <a:pt x="904293" y="3896192"/>
                </a:cubicBezTo>
                <a:cubicBezTo>
                  <a:pt x="906709" y="3898320"/>
                  <a:pt x="907811" y="3899610"/>
                  <a:pt x="913181" y="3903078"/>
                </a:cubicBezTo>
                <a:lnTo>
                  <a:pt x="912273" y="3900287"/>
                </a:lnTo>
                <a:cubicBezTo>
                  <a:pt x="925432" y="3908351"/>
                  <a:pt x="933939" y="3913543"/>
                  <a:pt x="942838" y="3918546"/>
                </a:cubicBezTo>
                <a:cubicBezTo>
                  <a:pt x="951577" y="3923215"/>
                  <a:pt x="960292" y="3927836"/>
                  <a:pt x="972965" y="3931969"/>
                </a:cubicBezTo>
                <a:lnTo>
                  <a:pt x="971646" y="3932132"/>
                </a:lnTo>
                <a:cubicBezTo>
                  <a:pt x="980572" y="3936184"/>
                  <a:pt x="985793" y="3937436"/>
                  <a:pt x="990259" y="3937114"/>
                </a:cubicBezTo>
                <a:cubicBezTo>
                  <a:pt x="991960" y="3938645"/>
                  <a:pt x="985034" y="3936861"/>
                  <a:pt x="988353" y="3938966"/>
                </a:cubicBezTo>
                <a:cubicBezTo>
                  <a:pt x="1006339" y="3939613"/>
                  <a:pt x="1020142" y="3952942"/>
                  <a:pt x="1030964" y="3953327"/>
                </a:cubicBezTo>
                <a:cubicBezTo>
                  <a:pt x="1029452" y="3954991"/>
                  <a:pt x="1033136" y="3957859"/>
                  <a:pt x="1036079" y="3961083"/>
                </a:cubicBezTo>
                <a:cubicBezTo>
                  <a:pt x="1042977" y="3963819"/>
                  <a:pt x="1049483" y="3966742"/>
                  <a:pt x="1059529" y="3969319"/>
                </a:cubicBezTo>
                <a:cubicBezTo>
                  <a:pt x="1102423" y="3990995"/>
                  <a:pt x="1135656" y="4029387"/>
                  <a:pt x="1156442" y="4072749"/>
                </a:cubicBezTo>
                <a:close/>
                <a:moveTo>
                  <a:pt x="1744341" y="5071458"/>
                </a:moveTo>
                <a:cubicBezTo>
                  <a:pt x="1739739" y="5068919"/>
                  <a:pt x="1743082" y="5073521"/>
                  <a:pt x="1738044" y="5071459"/>
                </a:cubicBezTo>
                <a:cubicBezTo>
                  <a:pt x="1737607" y="5068072"/>
                  <a:pt x="1738867" y="5069342"/>
                  <a:pt x="1742210" y="5068918"/>
                </a:cubicBezTo>
                <a:cubicBezTo>
                  <a:pt x="1740563" y="5069342"/>
                  <a:pt x="1745988" y="5070611"/>
                  <a:pt x="1744341" y="5071458"/>
                </a:cubicBezTo>
                <a:close/>
                <a:moveTo>
                  <a:pt x="1842250" y="5232963"/>
                </a:moveTo>
                <a:cubicBezTo>
                  <a:pt x="1842637" y="5234603"/>
                  <a:pt x="1842637" y="5235450"/>
                  <a:pt x="1842250" y="5235873"/>
                </a:cubicBezTo>
                <a:lnTo>
                  <a:pt x="1841377" y="5235873"/>
                </a:lnTo>
                <a:close/>
                <a:moveTo>
                  <a:pt x="1626328" y="4856787"/>
                </a:moveTo>
                <a:lnTo>
                  <a:pt x="1625505" y="4860966"/>
                </a:lnTo>
                <a:lnTo>
                  <a:pt x="1625941" y="4858057"/>
                </a:lnTo>
                <a:close/>
                <a:moveTo>
                  <a:pt x="1660628" y="4896145"/>
                </a:moveTo>
                <a:cubicBezTo>
                  <a:pt x="1659804" y="4897415"/>
                  <a:pt x="1659368" y="4898208"/>
                  <a:pt x="1658544" y="4898208"/>
                </a:cubicBezTo>
                <a:lnTo>
                  <a:pt x="1658157" y="4897785"/>
                </a:lnTo>
                <a:close/>
                <a:moveTo>
                  <a:pt x="1840554" y="5191965"/>
                </a:moveTo>
                <a:lnTo>
                  <a:pt x="1838035" y="5193182"/>
                </a:lnTo>
                <a:lnTo>
                  <a:pt x="1838034" y="5192389"/>
                </a:lnTo>
                <a:close/>
                <a:moveTo>
                  <a:pt x="1839294" y="5182337"/>
                </a:moveTo>
                <a:lnTo>
                  <a:pt x="1839485" y="5183600"/>
                </a:lnTo>
                <a:lnTo>
                  <a:pt x="1839294" y="5183978"/>
                </a:lnTo>
                <a:cubicBezTo>
                  <a:pt x="1839294" y="5183131"/>
                  <a:pt x="1838907" y="5183132"/>
                  <a:pt x="1839294" y="5182337"/>
                </a:cubicBezTo>
                <a:close/>
                <a:moveTo>
                  <a:pt x="1095724" y="3899579"/>
                </a:moveTo>
                <a:cubicBezTo>
                  <a:pt x="1093802" y="3900501"/>
                  <a:pt x="1092483" y="3900664"/>
                  <a:pt x="1091679" y="3903806"/>
                </a:cubicBezTo>
                <a:cubicBezTo>
                  <a:pt x="1091740" y="3901020"/>
                  <a:pt x="1091385" y="3898374"/>
                  <a:pt x="1091280" y="3896136"/>
                </a:cubicBezTo>
                <a:close/>
                <a:moveTo>
                  <a:pt x="1839724" y="5156991"/>
                </a:moveTo>
                <a:cubicBezTo>
                  <a:pt x="1839197" y="5157726"/>
                  <a:pt x="1838253" y="5158876"/>
                  <a:pt x="1838035" y="5160542"/>
                </a:cubicBezTo>
                <a:cubicBezTo>
                  <a:pt x="1838471" y="5158902"/>
                  <a:pt x="1838035" y="5157210"/>
                  <a:pt x="1838906" y="5155940"/>
                </a:cubicBezTo>
                <a:cubicBezTo>
                  <a:pt x="1840360" y="5155940"/>
                  <a:pt x="1840251" y="5156258"/>
                  <a:pt x="1839724" y="5156991"/>
                </a:cubicBezTo>
                <a:close/>
                <a:moveTo>
                  <a:pt x="845475" y="3452077"/>
                </a:moveTo>
                <a:cubicBezTo>
                  <a:pt x="845055" y="3453217"/>
                  <a:pt x="843425" y="3450713"/>
                  <a:pt x="843370" y="3452617"/>
                </a:cubicBezTo>
                <a:cubicBezTo>
                  <a:pt x="851188" y="3456261"/>
                  <a:pt x="846900" y="3466706"/>
                  <a:pt x="852114" y="3468840"/>
                </a:cubicBezTo>
                <a:cubicBezTo>
                  <a:pt x="850585" y="3469573"/>
                  <a:pt x="849831" y="3471812"/>
                  <a:pt x="849012" y="3474024"/>
                </a:cubicBezTo>
                <a:cubicBezTo>
                  <a:pt x="850685" y="3476506"/>
                  <a:pt x="851943" y="3479130"/>
                  <a:pt x="853201" y="3481753"/>
                </a:cubicBezTo>
                <a:cubicBezTo>
                  <a:pt x="869859" y="3514599"/>
                  <a:pt x="884263" y="3549464"/>
                  <a:pt x="889800" y="3586232"/>
                </a:cubicBezTo>
                <a:cubicBezTo>
                  <a:pt x="890654" y="3590927"/>
                  <a:pt x="891158" y="3595789"/>
                  <a:pt x="891619" y="3600672"/>
                </a:cubicBezTo>
                <a:cubicBezTo>
                  <a:pt x="891269" y="3600840"/>
                  <a:pt x="891452" y="3601221"/>
                  <a:pt x="891635" y="3601603"/>
                </a:cubicBezTo>
                <a:cubicBezTo>
                  <a:pt x="891635" y="3601603"/>
                  <a:pt x="891425" y="3602173"/>
                  <a:pt x="891425" y="3602173"/>
                </a:cubicBezTo>
                <a:cubicBezTo>
                  <a:pt x="891414" y="3604055"/>
                  <a:pt x="891547" y="3605341"/>
                  <a:pt x="891536" y="3607223"/>
                </a:cubicBezTo>
                <a:cubicBezTo>
                  <a:pt x="891719" y="3607605"/>
                  <a:pt x="891719" y="3607605"/>
                  <a:pt x="891719" y="3607605"/>
                </a:cubicBezTo>
                <a:cubicBezTo>
                  <a:pt x="891508" y="3608175"/>
                  <a:pt x="891508" y="3608175"/>
                  <a:pt x="891508" y="3608175"/>
                </a:cubicBezTo>
                <a:cubicBezTo>
                  <a:pt x="891498" y="3610058"/>
                  <a:pt x="891647" y="3612274"/>
                  <a:pt x="891592" y="3614177"/>
                </a:cubicBezTo>
                <a:cubicBezTo>
                  <a:pt x="891958" y="3614941"/>
                  <a:pt x="892694" y="3615468"/>
                  <a:pt x="893271" y="3615661"/>
                </a:cubicBezTo>
                <a:cubicBezTo>
                  <a:pt x="892850" y="3616801"/>
                  <a:pt x="892301" y="3615656"/>
                  <a:pt x="891769" y="3615442"/>
                </a:cubicBezTo>
                <a:cubicBezTo>
                  <a:pt x="891769" y="3615442"/>
                  <a:pt x="891952" y="3615823"/>
                  <a:pt x="891952" y="3615823"/>
                </a:cubicBezTo>
                <a:lnTo>
                  <a:pt x="892812" y="3619635"/>
                </a:lnTo>
                <a:cubicBezTo>
                  <a:pt x="892462" y="3619803"/>
                  <a:pt x="892462" y="3619803"/>
                  <a:pt x="891887" y="3619610"/>
                </a:cubicBezTo>
                <a:cubicBezTo>
                  <a:pt x="891743" y="3628948"/>
                  <a:pt x="890812" y="3638663"/>
                  <a:pt x="889167" y="3647782"/>
                </a:cubicBezTo>
                <a:cubicBezTo>
                  <a:pt x="889699" y="3647996"/>
                  <a:pt x="890081" y="3649690"/>
                  <a:pt x="890237" y="3651023"/>
                </a:cubicBezTo>
                <a:cubicBezTo>
                  <a:pt x="888480" y="3655092"/>
                  <a:pt x="887063" y="3660876"/>
                  <a:pt x="885322" y="3665875"/>
                </a:cubicBezTo>
                <a:cubicBezTo>
                  <a:pt x="884149" y="3669254"/>
                  <a:pt x="882951" y="3672584"/>
                  <a:pt x="881622" y="3674630"/>
                </a:cubicBezTo>
                <a:cubicBezTo>
                  <a:pt x="879251" y="3681340"/>
                  <a:pt x="875772" y="3687642"/>
                  <a:pt x="872293" y="3693945"/>
                </a:cubicBezTo>
                <a:cubicBezTo>
                  <a:pt x="871943" y="3694112"/>
                  <a:pt x="872126" y="3694494"/>
                  <a:pt x="871733" y="3694682"/>
                </a:cubicBezTo>
                <a:cubicBezTo>
                  <a:pt x="872048" y="3696349"/>
                  <a:pt x="872780" y="3697876"/>
                  <a:pt x="873932" y="3698262"/>
                </a:cubicBezTo>
                <a:lnTo>
                  <a:pt x="875173" y="3695860"/>
                </a:lnTo>
                <a:lnTo>
                  <a:pt x="874481" y="3699407"/>
                </a:lnTo>
                <a:cubicBezTo>
                  <a:pt x="874099" y="3697713"/>
                  <a:pt x="871634" y="3700303"/>
                  <a:pt x="870708" y="3700277"/>
                </a:cubicBezTo>
                <a:cubicBezTo>
                  <a:pt x="867045" y="3706198"/>
                  <a:pt x="863655" y="3708763"/>
                  <a:pt x="858308" y="3714083"/>
                </a:cubicBezTo>
                <a:cubicBezTo>
                  <a:pt x="858308" y="3714083"/>
                  <a:pt x="857914" y="3714271"/>
                  <a:pt x="857914" y="3714271"/>
                </a:cubicBezTo>
                <a:cubicBezTo>
                  <a:pt x="856961" y="3715198"/>
                  <a:pt x="855842" y="3716673"/>
                  <a:pt x="854889" y="3717599"/>
                </a:cubicBezTo>
                <a:cubicBezTo>
                  <a:pt x="854435" y="3720574"/>
                  <a:pt x="854579" y="3723789"/>
                  <a:pt x="856081" y="3724009"/>
                </a:cubicBezTo>
                <a:cubicBezTo>
                  <a:pt x="853033" y="3727288"/>
                  <a:pt x="851742" y="3726500"/>
                  <a:pt x="849460" y="3729471"/>
                </a:cubicBezTo>
                <a:cubicBezTo>
                  <a:pt x="855643" y="3727914"/>
                  <a:pt x="848323" y="3730015"/>
                  <a:pt x="849581" y="3732639"/>
                </a:cubicBezTo>
                <a:cubicBezTo>
                  <a:pt x="847116" y="3735229"/>
                  <a:pt x="848102" y="3732468"/>
                  <a:pt x="846041" y="3732987"/>
                </a:cubicBezTo>
                <a:lnTo>
                  <a:pt x="845621" y="3735735"/>
                </a:lnTo>
                <a:lnTo>
                  <a:pt x="845587" y="3735962"/>
                </a:lnTo>
                <a:lnTo>
                  <a:pt x="845492" y="3735772"/>
                </a:lnTo>
                <a:lnTo>
                  <a:pt x="843977" y="3732744"/>
                </a:lnTo>
                <a:cubicBezTo>
                  <a:pt x="843977" y="3731175"/>
                  <a:pt x="844096" y="3729490"/>
                  <a:pt x="843082" y="3728832"/>
                </a:cubicBezTo>
                <a:cubicBezTo>
                  <a:pt x="841780" y="3729926"/>
                  <a:pt x="840084" y="3731208"/>
                  <a:pt x="838738" y="3732322"/>
                </a:cubicBezTo>
                <a:lnTo>
                  <a:pt x="839657" y="3733231"/>
                </a:lnTo>
                <a:lnTo>
                  <a:pt x="838705" y="3734157"/>
                </a:lnTo>
                <a:lnTo>
                  <a:pt x="838156" y="3733012"/>
                </a:lnTo>
                <a:cubicBezTo>
                  <a:pt x="836810" y="3734127"/>
                  <a:pt x="834931" y="3735027"/>
                  <a:pt x="833585" y="3736142"/>
                </a:cubicBezTo>
                <a:cubicBezTo>
                  <a:pt x="835602" y="3739340"/>
                  <a:pt x="838567" y="3742612"/>
                  <a:pt x="841154" y="3743191"/>
                </a:cubicBezTo>
                <a:cubicBezTo>
                  <a:pt x="841537" y="3744884"/>
                  <a:pt x="836849" y="3743846"/>
                  <a:pt x="835320" y="3744580"/>
                </a:cubicBezTo>
                <a:cubicBezTo>
                  <a:pt x="829746" y="3744495"/>
                  <a:pt x="829646" y="3750115"/>
                  <a:pt x="825480" y="3751174"/>
                </a:cubicBezTo>
                <a:cubicBezTo>
                  <a:pt x="826083" y="3750415"/>
                  <a:pt x="826853" y="3749108"/>
                  <a:pt x="827413" y="3748370"/>
                </a:cubicBezTo>
                <a:cubicBezTo>
                  <a:pt x="826510" y="3748392"/>
                  <a:pt x="821174" y="3751830"/>
                  <a:pt x="820797" y="3752949"/>
                </a:cubicBezTo>
                <a:cubicBezTo>
                  <a:pt x="820431" y="3752186"/>
                  <a:pt x="821429" y="3747542"/>
                  <a:pt x="819395" y="3747110"/>
                </a:cubicBezTo>
                <a:cubicBezTo>
                  <a:pt x="817356" y="3747676"/>
                  <a:pt x="815987" y="3748743"/>
                  <a:pt x="814641" y="3749857"/>
                </a:cubicBezTo>
                <a:cubicBezTo>
                  <a:pt x="813339" y="3750952"/>
                  <a:pt x="811993" y="3752066"/>
                  <a:pt x="811223" y="3753374"/>
                </a:cubicBezTo>
                <a:cubicBezTo>
                  <a:pt x="809151" y="3755775"/>
                  <a:pt x="808513" y="3758368"/>
                  <a:pt x="809062" y="3759513"/>
                </a:cubicBezTo>
                <a:cubicBezTo>
                  <a:pt x="812680" y="3757309"/>
                  <a:pt x="815904" y="3755294"/>
                  <a:pt x="818719" y="3752537"/>
                </a:cubicBezTo>
                <a:cubicBezTo>
                  <a:pt x="819661" y="3753494"/>
                  <a:pt x="818149" y="3755157"/>
                  <a:pt x="816453" y="3756439"/>
                </a:cubicBezTo>
                <a:cubicBezTo>
                  <a:pt x="814714" y="3757742"/>
                  <a:pt x="813201" y="3759406"/>
                  <a:pt x="813727" y="3760503"/>
                </a:cubicBezTo>
                <a:cubicBezTo>
                  <a:pt x="810137" y="3761755"/>
                  <a:pt x="806430" y="3762652"/>
                  <a:pt x="803050" y="3763334"/>
                </a:cubicBezTo>
                <a:cubicBezTo>
                  <a:pt x="804369" y="3763171"/>
                  <a:pt x="808126" y="3761370"/>
                  <a:pt x="806258" y="3760388"/>
                </a:cubicBezTo>
                <a:cubicBezTo>
                  <a:pt x="801925" y="3761996"/>
                  <a:pt x="804197" y="3760907"/>
                  <a:pt x="800823" y="3760705"/>
                </a:cubicBezTo>
                <a:cubicBezTo>
                  <a:pt x="803122" y="3758665"/>
                  <a:pt x="805964" y="3754956"/>
                  <a:pt x="807903" y="3751269"/>
                </a:cubicBezTo>
                <a:cubicBezTo>
                  <a:pt x="808507" y="3750510"/>
                  <a:pt x="808674" y="3749961"/>
                  <a:pt x="808884" y="3749391"/>
                </a:cubicBezTo>
                <a:cubicBezTo>
                  <a:pt x="806219" y="3750669"/>
                  <a:pt x="803808" y="3751355"/>
                  <a:pt x="800960" y="3752251"/>
                </a:cubicBezTo>
                <a:cubicBezTo>
                  <a:pt x="800567" y="3752439"/>
                  <a:pt x="800750" y="3752821"/>
                  <a:pt x="800401" y="3752988"/>
                </a:cubicBezTo>
                <a:cubicBezTo>
                  <a:pt x="798834" y="3756555"/>
                  <a:pt x="797680" y="3759866"/>
                  <a:pt x="796911" y="3761173"/>
                </a:cubicBezTo>
                <a:cubicBezTo>
                  <a:pt x="792561" y="3761850"/>
                  <a:pt x="792844" y="3756611"/>
                  <a:pt x="793613" y="3755303"/>
                </a:cubicBezTo>
                <a:cubicBezTo>
                  <a:pt x="789680" y="3755840"/>
                  <a:pt x="788510" y="3758219"/>
                  <a:pt x="786604" y="3760071"/>
                </a:cubicBezTo>
                <a:cubicBezTo>
                  <a:pt x="785092" y="3761735"/>
                  <a:pt x="783369" y="3763969"/>
                  <a:pt x="779274" y="3764055"/>
                </a:cubicBezTo>
                <a:cubicBezTo>
                  <a:pt x="780382" y="3764462"/>
                  <a:pt x="781308" y="3764487"/>
                  <a:pt x="782393" y="3764847"/>
                </a:cubicBezTo>
                <a:cubicBezTo>
                  <a:pt x="780515" y="3765748"/>
                  <a:pt x="773256" y="3765062"/>
                  <a:pt x="774154" y="3766040"/>
                </a:cubicBezTo>
                <a:cubicBezTo>
                  <a:pt x="772497" y="3764488"/>
                  <a:pt x="770663" y="3761671"/>
                  <a:pt x="772585" y="3760749"/>
                </a:cubicBezTo>
                <a:cubicBezTo>
                  <a:pt x="770103" y="3762408"/>
                  <a:pt x="768015" y="3763879"/>
                  <a:pt x="765577" y="3765517"/>
                </a:cubicBezTo>
                <a:cubicBezTo>
                  <a:pt x="766712" y="3764973"/>
                  <a:pt x="765831" y="3761229"/>
                  <a:pt x="766391" y="3760492"/>
                </a:cubicBezTo>
                <a:cubicBezTo>
                  <a:pt x="763570" y="3760436"/>
                  <a:pt x="761648" y="3765054"/>
                  <a:pt x="763332" y="3765654"/>
                </a:cubicBezTo>
                <a:cubicBezTo>
                  <a:pt x="757752" y="3762756"/>
                  <a:pt x="758877" y="3764094"/>
                  <a:pt x="754783" y="3760484"/>
                </a:cubicBezTo>
                <a:cubicBezTo>
                  <a:pt x="752931" y="3760433"/>
                  <a:pt x="754528" y="3764771"/>
                  <a:pt x="755636" y="3765179"/>
                </a:cubicBezTo>
                <a:cubicBezTo>
                  <a:pt x="751907" y="3766028"/>
                  <a:pt x="749485" y="3764900"/>
                  <a:pt x="747801" y="3764300"/>
                </a:cubicBezTo>
                <a:cubicBezTo>
                  <a:pt x="752150" y="3763623"/>
                  <a:pt x="751989" y="3759476"/>
                  <a:pt x="751868" y="3756308"/>
                </a:cubicBezTo>
                <a:cubicBezTo>
                  <a:pt x="750549" y="3756471"/>
                  <a:pt x="749440" y="3756064"/>
                  <a:pt x="747938" y="3755845"/>
                </a:cubicBezTo>
                <a:cubicBezTo>
                  <a:pt x="744714" y="3757860"/>
                  <a:pt x="741140" y="3760043"/>
                  <a:pt x="737383" y="3761844"/>
                </a:cubicBezTo>
                <a:cubicBezTo>
                  <a:pt x="737943" y="3761106"/>
                  <a:pt x="739672" y="3757989"/>
                  <a:pt x="739882" y="3757419"/>
                </a:cubicBezTo>
                <a:cubicBezTo>
                  <a:pt x="738719" y="3758915"/>
                  <a:pt x="734807" y="3759383"/>
                  <a:pt x="729959" y="3758011"/>
                </a:cubicBezTo>
                <a:cubicBezTo>
                  <a:pt x="724921" y="3757141"/>
                  <a:pt x="719524" y="3754624"/>
                  <a:pt x="716388" y="3752901"/>
                </a:cubicBezTo>
                <a:lnTo>
                  <a:pt x="717496" y="3753308"/>
                </a:lnTo>
                <a:cubicBezTo>
                  <a:pt x="718422" y="3753333"/>
                  <a:pt x="717524" y="3752356"/>
                  <a:pt x="716006" y="3751207"/>
                </a:cubicBezTo>
                <a:cubicBezTo>
                  <a:pt x="714554" y="3750084"/>
                  <a:pt x="712687" y="3749102"/>
                  <a:pt x="711185" y="3748883"/>
                </a:cubicBezTo>
                <a:cubicBezTo>
                  <a:pt x="711745" y="3748146"/>
                  <a:pt x="712110" y="3748909"/>
                  <a:pt x="713263" y="3749295"/>
                </a:cubicBezTo>
                <a:cubicBezTo>
                  <a:pt x="711795" y="3747242"/>
                  <a:pt x="709551" y="3747379"/>
                  <a:pt x="707489" y="3747898"/>
                </a:cubicBezTo>
                <a:cubicBezTo>
                  <a:pt x="705594" y="3747868"/>
                  <a:pt x="703350" y="3748004"/>
                  <a:pt x="702092" y="3745381"/>
                </a:cubicBezTo>
                <a:cubicBezTo>
                  <a:pt x="705594" y="3747868"/>
                  <a:pt x="707472" y="3746967"/>
                  <a:pt x="707893" y="3745827"/>
                </a:cubicBezTo>
                <a:cubicBezTo>
                  <a:pt x="706208" y="3745226"/>
                  <a:pt x="703421" y="3743336"/>
                  <a:pt x="701205" y="3742521"/>
                </a:cubicBezTo>
                <a:cubicBezTo>
                  <a:pt x="699360" y="3741587"/>
                  <a:pt x="697282" y="3741175"/>
                  <a:pt x="696878" y="3743246"/>
                </a:cubicBezTo>
                <a:cubicBezTo>
                  <a:pt x="695431" y="3741124"/>
                  <a:pt x="693193" y="3740378"/>
                  <a:pt x="694706" y="3738714"/>
                </a:cubicBezTo>
                <a:cubicBezTo>
                  <a:pt x="691336" y="3737513"/>
                  <a:pt x="688776" y="3735983"/>
                  <a:pt x="685800" y="3734594"/>
                </a:cubicBezTo>
                <a:cubicBezTo>
                  <a:pt x="686726" y="3734620"/>
                  <a:pt x="687862" y="3734075"/>
                  <a:pt x="686044" y="3732189"/>
                </a:cubicBezTo>
                <a:cubicBezTo>
                  <a:pt x="687468" y="3734264"/>
                  <a:pt x="690261" y="3735271"/>
                  <a:pt x="692129" y="3736254"/>
                </a:cubicBezTo>
                <a:cubicBezTo>
                  <a:pt x="694367" y="3736999"/>
                  <a:pt x="695841" y="3738170"/>
                  <a:pt x="696201" y="3739816"/>
                </a:cubicBezTo>
                <a:cubicBezTo>
                  <a:pt x="697903" y="3737651"/>
                  <a:pt x="697198" y="3735173"/>
                  <a:pt x="700368" y="3735061"/>
                </a:cubicBezTo>
                <a:cubicBezTo>
                  <a:pt x="698361" y="3733676"/>
                  <a:pt x="696307" y="3733312"/>
                  <a:pt x="694439" y="3732330"/>
                </a:cubicBezTo>
                <a:cubicBezTo>
                  <a:pt x="692571" y="3731348"/>
                  <a:pt x="690560" y="3730963"/>
                  <a:pt x="688875" y="3730363"/>
                </a:cubicBezTo>
                <a:cubicBezTo>
                  <a:pt x="685136" y="3729398"/>
                  <a:pt x="681949" y="3728579"/>
                  <a:pt x="678647" y="3727405"/>
                </a:cubicBezTo>
                <a:cubicBezTo>
                  <a:pt x="676973" y="3724922"/>
                  <a:pt x="675139" y="3722105"/>
                  <a:pt x="673881" y="3719481"/>
                </a:cubicBezTo>
                <a:lnTo>
                  <a:pt x="672746" y="3720026"/>
                </a:lnTo>
                <a:lnTo>
                  <a:pt x="674103" y="3717029"/>
                </a:lnTo>
                <a:cubicBezTo>
                  <a:pt x="672994" y="3716622"/>
                  <a:pt x="672068" y="3716596"/>
                  <a:pt x="672235" y="3716047"/>
                </a:cubicBezTo>
                <a:cubicBezTo>
                  <a:pt x="672628" y="3715859"/>
                  <a:pt x="673022" y="3715670"/>
                  <a:pt x="673554" y="3715884"/>
                </a:cubicBezTo>
                <a:cubicBezTo>
                  <a:pt x="672838" y="3715289"/>
                  <a:pt x="672102" y="3714761"/>
                  <a:pt x="671526" y="3714568"/>
                </a:cubicBezTo>
                <a:cubicBezTo>
                  <a:pt x="672689" y="3713072"/>
                  <a:pt x="674723" y="3713505"/>
                  <a:pt x="677172" y="3713680"/>
                </a:cubicBezTo>
                <a:cubicBezTo>
                  <a:pt x="677537" y="3714444"/>
                  <a:pt x="677510" y="3715396"/>
                  <a:pt x="677483" y="3716347"/>
                </a:cubicBezTo>
                <a:cubicBezTo>
                  <a:pt x="678984" y="3716566"/>
                  <a:pt x="679954" y="3716571"/>
                  <a:pt x="680696" y="3716215"/>
                </a:cubicBezTo>
                <a:cubicBezTo>
                  <a:pt x="679937" y="3715640"/>
                  <a:pt x="679389" y="3714495"/>
                  <a:pt x="678673" y="3713899"/>
                </a:cubicBezTo>
                <a:cubicBezTo>
                  <a:pt x="678097" y="3713706"/>
                  <a:pt x="677704" y="3713894"/>
                  <a:pt x="677172" y="3713680"/>
                </a:cubicBezTo>
                <a:cubicBezTo>
                  <a:pt x="676988" y="3713299"/>
                  <a:pt x="677338" y="3713132"/>
                  <a:pt x="677178" y="3712797"/>
                </a:cubicBezTo>
                <a:cubicBezTo>
                  <a:pt x="677338" y="3713132"/>
                  <a:pt x="677338" y="3713132"/>
                  <a:pt x="677914" y="3713325"/>
                </a:cubicBezTo>
                <a:cubicBezTo>
                  <a:pt x="677338" y="3713132"/>
                  <a:pt x="677178" y="3712797"/>
                  <a:pt x="676995" y="3712416"/>
                </a:cubicBezTo>
                <a:cubicBezTo>
                  <a:pt x="676646" y="3712583"/>
                  <a:pt x="676646" y="3712583"/>
                  <a:pt x="676828" y="3712965"/>
                </a:cubicBezTo>
                <a:cubicBezTo>
                  <a:pt x="673093" y="3711001"/>
                  <a:pt x="668090" y="3708296"/>
                  <a:pt x="668760" y="3712609"/>
                </a:cubicBezTo>
                <a:cubicBezTo>
                  <a:pt x="668218" y="3710581"/>
                  <a:pt x="667486" y="3709055"/>
                  <a:pt x="667170" y="3707387"/>
                </a:cubicBezTo>
                <a:cubicBezTo>
                  <a:pt x="664404" y="3705428"/>
                  <a:pt x="663069" y="3704660"/>
                  <a:pt x="663855" y="3704283"/>
                </a:cubicBezTo>
                <a:cubicBezTo>
                  <a:pt x="662543" y="3703563"/>
                  <a:pt x="661462" y="3702204"/>
                  <a:pt x="658703" y="3699361"/>
                </a:cubicBezTo>
                <a:cubicBezTo>
                  <a:pt x="659263" y="3698624"/>
                  <a:pt x="660737" y="3699794"/>
                  <a:pt x="660975" y="3698273"/>
                </a:cubicBezTo>
                <a:cubicBezTo>
                  <a:pt x="658188" y="3696382"/>
                  <a:pt x="657467" y="3692973"/>
                  <a:pt x="657528" y="3690186"/>
                </a:cubicBezTo>
                <a:cubicBezTo>
                  <a:pt x="657173" y="3687541"/>
                  <a:pt x="657417" y="3685136"/>
                  <a:pt x="655915" y="3684917"/>
                </a:cubicBezTo>
                <a:cubicBezTo>
                  <a:pt x="654108" y="3681148"/>
                  <a:pt x="653122" y="3683909"/>
                  <a:pt x="651515" y="3681453"/>
                </a:cubicBezTo>
                <a:cubicBezTo>
                  <a:pt x="651864" y="3681286"/>
                  <a:pt x="652834" y="3681290"/>
                  <a:pt x="652467" y="3680527"/>
                </a:cubicBezTo>
                <a:lnTo>
                  <a:pt x="649315" y="3677873"/>
                </a:lnTo>
                <a:cubicBezTo>
                  <a:pt x="649509" y="3676372"/>
                  <a:pt x="651499" y="3680522"/>
                  <a:pt x="651404" y="3676403"/>
                </a:cubicBezTo>
                <a:cubicBezTo>
                  <a:pt x="648682" y="3670726"/>
                  <a:pt x="646300" y="3666764"/>
                  <a:pt x="646975" y="3661336"/>
                </a:cubicBezTo>
                <a:cubicBezTo>
                  <a:pt x="645790" y="3654044"/>
                  <a:pt x="643347" y="3665423"/>
                  <a:pt x="642897" y="3658657"/>
                </a:cubicBezTo>
                <a:cubicBezTo>
                  <a:pt x="644382" y="3657945"/>
                  <a:pt x="646654" y="3656856"/>
                  <a:pt x="646559" y="3652736"/>
                </a:cubicBezTo>
                <a:cubicBezTo>
                  <a:pt x="645091" y="3650683"/>
                  <a:pt x="643956" y="3651227"/>
                  <a:pt x="643074" y="3647484"/>
                </a:cubicBezTo>
                <a:lnTo>
                  <a:pt x="645872" y="3647493"/>
                </a:lnTo>
                <a:cubicBezTo>
                  <a:pt x="645750" y="3644324"/>
                  <a:pt x="645395" y="3641679"/>
                  <a:pt x="647290" y="3641709"/>
                </a:cubicBezTo>
                <a:cubicBezTo>
                  <a:pt x="646426" y="3638897"/>
                  <a:pt x="646830" y="3636826"/>
                  <a:pt x="647206" y="3635706"/>
                </a:cubicBezTo>
                <a:cubicBezTo>
                  <a:pt x="646193" y="3630678"/>
                  <a:pt x="641710" y="3638810"/>
                  <a:pt x="640591" y="3640286"/>
                </a:cubicBezTo>
                <a:cubicBezTo>
                  <a:pt x="642331" y="3635286"/>
                  <a:pt x="641677" y="3631904"/>
                  <a:pt x="645068" y="3629340"/>
                </a:cubicBezTo>
                <a:lnTo>
                  <a:pt x="645389" y="3633821"/>
                </a:lnTo>
                <a:cubicBezTo>
                  <a:pt x="649046" y="3625087"/>
                  <a:pt x="642153" y="3625164"/>
                  <a:pt x="648209" y="3621322"/>
                </a:cubicBezTo>
                <a:cubicBezTo>
                  <a:pt x="647384" y="3624534"/>
                  <a:pt x="648658" y="3628088"/>
                  <a:pt x="650171" y="3626425"/>
                </a:cubicBezTo>
                <a:lnTo>
                  <a:pt x="649317" y="3621730"/>
                </a:lnTo>
                <a:cubicBezTo>
                  <a:pt x="650060" y="3621373"/>
                  <a:pt x="649649" y="3624328"/>
                  <a:pt x="650609" y="3622519"/>
                </a:cubicBezTo>
                <a:cubicBezTo>
                  <a:pt x="649877" y="3620992"/>
                  <a:pt x="648619" y="3618368"/>
                  <a:pt x="648070" y="3617224"/>
                </a:cubicBezTo>
                <a:lnTo>
                  <a:pt x="648413" y="3609198"/>
                </a:lnTo>
                <a:cubicBezTo>
                  <a:pt x="648196" y="3610651"/>
                  <a:pt x="649305" y="3611059"/>
                  <a:pt x="649499" y="3609558"/>
                </a:cubicBezTo>
                <a:lnTo>
                  <a:pt x="648855" y="3604293"/>
                </a:lnTo>
                <a:cubicBezTo>
                  <a:pt x="649194" y="3606008"/>
                  <a:pt x="650357" y="3604511"/>
                  <a:pt x="651134" y="3602321"/>
                </a:cubicBezTo>
                <a:cubicBezTo>
                  <a:pt x="651948" y="3599144"/>
                  <a:pt x="650661" y="3597664"/>
                  <a:pt x="649581" y="3596378"/>
                </a:cubicBezTo>
                <a:lnTo>
                  <a:pt x="649377" y="3593229"/>
                </a:lnTo>
                <a:lnTo>
                  <a:pt x="650756" y="3590886"/>
                </a:lnTo>
                <a:cubicBezTo>
                  <a:pt x="644982" y="3589489"/>
                  <a:pt x="651952" y="3575001"/>
                  <a:pt x="646361" y="3573985"/>
                </a:cubicBezTo>
                <a:cubicBezTo>
                  <a:pt x="648854" y="3570444"/>
                  <a:pt x="647680" y="3573823"/>
                  <a:pt x="649663" y="3578856"/>
                </a:cubicBezTo>
                <a:lnTo>
                  <a:pt x="651390" y="3575573"/>
                </a:lnTo>
                <a:lnTo>
                  <a:pt x="651487" y="3579859"/>
                </a:lnTo>
                <a:cubicBezTo>
                  <a:pt x="651148" y="3578144"/>
                  <a:pt x="651941" y="3576884"/>
                  <a:pt x="651602" y="3575169"/>
                </a:cubicBezTo>
                <a:lnTo>
                  <a:pt x="651390" y="3575573"/>
                </a:lnTo>
                <a:lnTo>
                  <a:pt x="651187" y="3566568"/>
                </a:lnTo>
                <a:cubicBezTo>
                  <a:pt x="652123" y="3564712"/>
                  <a:pt x="655082" y="3568866"/>
                  <a:pt x="654955" y="3562885"/>
                </a:cubicBezTo>
                <a:cubicBezTo>
                  <a:pt x="655115" y="3554478"/>
                  <a:pt x="650831" y="3563923"/>
                  <a:pt x="650721" y="3558872"/>
                </a:cubicBezTo>
                <a:lnTo>
                  <a:pt x="653973" y="3555905"/>
                </a:lnTo>
                <a:cubicBezTo>
                  <a:pt x="652366" y="3549753"/>
                  <a:pt x="654886" y="3545260"/>
                  <a:pt x="656094" y="3540046"/>
                </a:cubicBezTo>
                <a:cubicBezTo>
                  <a:pt x="656144" y="3539142"/>
                  <a:pt x="655778" y="3538379"/>
                  <a:pt x="655595" y="3537997"/>
                </a:cubicBezTo>
                <a:cubicBezTo>
                  <a:pt x="657729" y="3532809"/>
                  <a:pt x="654458" y="3525988"/>
                  <a:pt x="655822" y="3522107"/>
                </a:cubicBezTo>
                <a:cubicBezTo>
                  <a:pt x="656188" y="3522871"/>
                  <a:pt x="657938" y="3519685"/>
                  <a:pt x="658680" y="3519329"/>
                </a:cubicBezTo>
                <a:lnTo>
                  <a:pt x="657705" y="3511466"/>
                </a:lnTo>
                <a:cubicBezTo>
                  <a:pt x="658010" y="3515016"/>
                  <a:pt x="659512" y="3515235"/>
                  <a:pt x="661196" y="3515835"/>
                </a:cubicBezTo>
                <a:cubicBezTo>
                  <a:pt x="661417" y="3513383"/>
                  <a:pt x="660476" y="3512426"/>
                  <a:pt x="660509" y="3510592"/>
                </a:cubicBezTo>
                <a:cubicBezTo>
                  <a:pt x="661035" y="3511689"/>
                  <a:pt x="661584" y="3512834"/>
                  <a:pt x="662354" y="3511526"/>
                </a:cubicBezTo>
                <a:lnTo>
                  <a:pt x="660619" y="3503089"/>
                </a:lnTo>
                <a:cubicBezTo>
                  <a:pt x="660453" y="3503637"/>
                  <a:pt x="660076" y="3504757"/>
                  <a:pt x="659866" y="3505327"/>
                </a:cubicBezTo>
                <a:cubicBezTo>
                  <a:pt x="659877" y="3503444"/>
                  <a:pt x="659599" y="3498943"/>
                  <a:pt x="661139" y="3496328"/>
                </a:cubicBezTo>
                <a:cubicBezTo>
                  <a:pt x="661671" y="3496542"/>
                  <a:pt x="662220" y="3497686"/>
                  <a:pt x="662796" y="3497880"/>
                </a:cubicBezTo>
                <a:cubicBezTo>
                  <a:pt x="660890" y="3499732"/>
                  <a:pt x="662175" y="3501404"/>
                  <a:pt x="663257" y="3502763"/>
                </a:cubicBezTo>
                <a:cubicBezTo>
                  <a:pt x="663539" y="3497524"/>
                  <a:pt x="663677" y="3501623"/>
                  <a:pt x="665173" y="3499028"/>
                </a:cubicBezTo>
                <a:cubicBezTo>
                  <a:pt x="665655" y="3495102"/>
                  <a:pt x="663444" y="3493404"/>
                  <a:pt x="661915" y="3494137"/>
                </a:cubicBezTo>
                <a:cubicBezTo>
                  <a:pt x="663117" y="3489806"/>
                  <a:pt x="663866" y="3488567"/>
                  <a:pt x="662663" y="3484040"/>
                </a:cubicBezTo>
                <a:lnTo>
                  <a:pt x="665040" y="3485189"/>
                </a:lnTo>
                <a:lnTo>
                  <a:pt x="664945" y="3481069"/>
                </a:lnTo>
                <a:lnTo>
                  <a:pt x="667101" y="3484670"/>
                </a:lnTo>
                <a:cubicBezTo>
                  <a:pt x="669499" y="3477008"/>
                  <a:pt x="663432" y="3482732"/>
                  <a:pt x="665814" y="3474140"/>
                </a:cubicBezTo>
                <a:lnTo>
                  <a:pt x="667848" y="3474573"/>
                </a:lnTo>
                <a:cubicBezTo>
                  <a:pt x="667544" y="3471023"/>
                  <a:pt x="664384" y="3469252"/>
                  <a:pt x="667056" y="3467092"/>
                </a:cubicBezTo>
                <a:cubicBezTo>
                  <a:pt x="666335" y="3463683"/>
                  <a:pt x="663603" y="3472443"/>
                  <a:pt x="664063" y="3464772"/>
                </a:cubicBezTo>
                <a:cubicBezTo>
                  <a:pt x="664273" y="3464202"/>
                  <a:pt x="664667" y="3464013"/>
                  <a:pt x="664833" y="3463464"/>
                </a:cubicBezTo>
                <a:cubicBezTo>
                  <a:pt x="665226" y="3463276"/>
                  <a:pt x="665226" y="3463276"/>
                  <a:pt x="665459" y="3462753"/>
                </a:cubicBezTo>
                <a:cubicBezTo>
                  <a:pt x="665459" y="3462753"/>
                  <a:pt x="665626" y="3462204"/>
                  <a:pt x="665836" y="3461634"/>
                </a:cubicBezTo>
                <a:cubicBezTo>
                  <a:pt x="665820" y="3460704"/>
                  <a:pt x="666240" y="3459563"/>
                  <a:pt x="666800" y="3458825"/>
                </a:cubicBezTo>
                <a:cubicBezTo>
                  <a:pt x="667177" y="3457706"/>
                  <a:pt x="667570" y="3457518"/>
                  <a:pt x="667780" y="3456948"/>
                </a:cubicBezTo>
                <a:cubicBezTo>
                  <a:pt x="667797" y="3454182"/>
                  <a:pt x="665165" y="3457321"/>
                  <a:pt x="664545" y="3460845"/>
                </a:cubicBezTo>
                <a:cubicBezTo>
                  <a:pt x="664528" y="3459914"/>
                  <a:pt x="664905" y="3458795"/>
                  <a:pt x="665348" y="3457703"/>
                </a:cubicBezTo>
                <a:cubicBezTo>
                  <a:pt x="665515" y="3457153"/>
                  <a:pt x="665725" y="3456583"/>
                  <a:pt x="665935" y="3456013"/>
                </a:cubicBezTo>
                <a:cubicBezTo>
                  <a:pt x="666495" y="3455276"/>
                  <a:pt x="666705" y="3454706"/>
                  <a:pt x="667265" y="3453968"/>
                </a:cubicBezTo>
                <a:cubicBezTo>
                  <a:pt x="668035" y="3452660"/>
                  <a:pt x="669171" y="3452116"/>
                  <a:pt x="670307" y="3451571"/>
                </a:cubicBezTo>
                <a:cubicBezTo>
                  <a:pt x="672534" y="3450503"/>
                  <a:pt x="673880" y="3449388"/>
                  <a:pt x="674512" y="3443982"/>
                </a:cubicBezTo>
                <a:cubicBezTo>
                  <a:pt x="671880" y="3447121"/>
                  <a:pt x="671990" y="3439618"/>
                  <a:pt x="669033" y="3448017"/>
                </a:cubicBezTo>
                <a:cubicBezTo>
                  <a:pt x="669287" y="3443729"/>
                  <a:pt x="674573" y="3441196"/>
                  <a:pt x="674112" y="3436312"/>
                </a:cubicBezTo>
                <a:lnTo>
                  <a:pt x="675343" y="3439888"/>
                </a:lnTo>
                <a:cubicBezTo>
                  <a:pt x="675537" y="3438387"/>
                  <a:pt x="675614" y="3436531"/>
                  <a:pt x="675598" y="3435600"/>
                </a:cubicBezTo>
                <a:lnTo>
                  <a:pt x="677337" y="3434297"/>
                </a:lnTo>
                <a:cubicBezTo>
                  <a:pt x="676101" y="3427909"/>
                  <a:pt x="682889" y="3425594"/>
                  <a:pt x="680141" y="3420869"/>
                </a:cubicBezTo>
                <a:cubicBezTo>
                  <a:pt x="682340" y="3424449"/>
                  <a:pt x="681547" y="3416967"/>
                  <a:pt x="684168" y="3415711"/>
                </a:cubicBezTo>
                <a:cubicBezTo>
                  <a:pt x="683887" y="3420950"/>
                  <a:pt x="678163" y="3427390"/>
                  <a:pt x="680972" y="3429328"/>
                </a:cubicBezTo>
                <a:cubicBezTo>
                  <a:pt x="682668" y="3428046"/>
                  <a:pt x="681963" y="3425568"/>
                  <a:pt x="683659" y="3424286"/>
                </a:cubicBezTo>
                <a:cubicBezTo>
                  <a:pt x="683465" y="3425787"/>
                  <a:pt x="683593" y="3428071"/>
                  <a:pt x="683936" y="3428787"/>
                </a:cubicBezTo>
                <a:cubicBezTo>
                  <a:pt x="688358" y="3423441"/>
                  <a:pt x="686352" y="3418360"/>
                  <a:pt x="688152" y="3414271"/>
                </a:cubicBezTo>
                <a:cubicBezTo>
                  <a:pt x="686962" y="3416718"/>
                  <a:pt x="685792" y="3419098"/>
                  <a:pt x="685039" y="3421336"/>
                </a:cubicBezTo>
                <a:cubicBezTo>
                  <a:pt x="682069" y="3419064"/>
                  <a:pt x="685820" y="3418146"/>
                  <a:pt x="684728" y="3414973"/>
                </a:cubicBezTo>
                <a:cubicBezTo>
                  <a:pt x="688163" y="3412388"/>
                  <a:pt x="687675" y="3408457"/>
                  <a:pt x="690506" y="3406630"/>
                </a:cubicBezTo>
                <a:cubicBezTo>
                  <a:pt x="690113" y="3406819"/>
                  <a:pt x="690296" y="3407200"/>
                  <a:pt x="689736" y="3407938"/>
                </a:cubicBezTo>
                <a:cubicBezTo>
                  <a:pt x="692412" y="3404778"/>
                  <a:pt x="695033" y="3403522"/>
                  <a:pt x="697488" y="3402814"/>
                </a:cubicBezTo>
                <a:cubicBezTo>
                  <a:pt x="699549" y="3402295"/>
                  <a:pt x="701444" y="3402326"/>
                  <a:pt x="702746" y="3401232"/>
                </a:cubicBezTo>
                <a:cubicBezTo>
                  <a:pt x="704276" y="3400499"/>
                  <a:pt x="705605" y="3398454"/>
                  <a:pt x="706398" y="3397194"/>
                </a:cubicBezTo>
                <a:cubicBezTo>
                  <a:pt x="707518" y="3395718"/>
                  <a:pt x="707938" y="3394578"/>
                  <a:pt x="706619" y="3394741"/>
                </a:cubicBezTo>
                <a:cubicBezTo>
                  <a:pt x="707389" y="3393433"/>
                  <a:pt x="705484" y="3395286"/>
                  <a:pt x="703394" y="3396756"/>
                </a:cubicBezTo>
                <a:cubicBezTo>
                  <a:pt x="701699" y="3398038"/>
                  <a:pt x="699610" y="3399509"/>
                  <a:pt x="699859" y="3396105"/>
                </a:cubicBezTo>
                <a:cubicBezTo>
                  <a:pt x="703212" y="3396374"/>
                  <a:pt x="704724" y="3394711"/>
                  <a:pt x="707190" y="3392121"/>
                </a:cubicBezTo>
                <a:cubicBezTo>
                  <a:pt x="708559" y="3391054"/>
                  <a:pt x="709678" y="3389579"/>
                  <a:pt x="711600" y="3388657"/>
                </a:cubicBezTo>
                <a:cubicBezTo>
                  <a:pt x="713296" y="3387375"/>
                  <a:pt x="715568" y="3386286"/>
                  <a:pt x="718344" y="3386363"/>
                </a:cubicBezTo>
                <a:cubicBezTo>
                  <a:pt x="714903" y="3389831"/>
                  <a:pt x="722056" y="3388279"/>
                  <a:pt x="718666" y="3390844"/>
                </a:cubicBezTo>
                <a:cubicBezTo>
                  <a:pt x="723209" y="3388666"/>
                  <a:pt x="722843" y="3387903"/>
                  <a:pt x="724705" y="3386071"/>
                </a:cubicBezTo>
                <a:lnTo>
                  <a:pt x="726572" y="3387053"/>
                </a:lnTo>
                <a:cubicBezTo>
                  <a:pt x="731686" y="3382255"/>
                  <a:pt x="727170" y="3383481"/>
                  <a:pt x="736805" y="3380270"/>
                </a:cubicBezTo>
                <a:cubicBezTo>
                  <a:pt x="733581" y="3382285"/>
                  <a:pt x="741050" y="3382401"/>
                  <a:pt x="738429" y="3383657"/>
                </a:cubicBezTo>
                <a:cubicBezTo>
                  <a:pt x="741067" y="3383332"/>
                  <a:pt x="743661" y="3383027"/>
                  <a:pt x="745583" y="3382105"/>
                </a:cubicBezTo>
                <a:lnTo>
                  <a:pt x="745189" y="3382294"/>
                </a:lnTo>
                <a:cubicBezTo>
                  <a:pt x="755296" y="3382083"/>
                  <a:pt x="753181" y="3384506"/>
                  <a:pt x="762012" y="3384437"/>
                </a:cubicBezTo>
                <a:lnTo>
                  <a:pt x="761463" y="3383292"/>
                </a:lnTo>
                <a:cubicBezTo>
                  <a:pt x="767453" y="3383237"/>
                  <a:pt x="773943" y="3385229"/>
                  <a:pt x="780242" y="3387724"/>
                </a:cubicBezTo>
                <a:cubicBezTo>
                  <a:pt x="786215" y="3390434"/>
                  <a:pt x="791978" y="3393714"/>
                  <a:pt x="797514" y="3396633"/>
                </a:cubicBezTo>
                <a:lnTo>
                  <a:pt x="794223" y="3393577"/>
                </a:lnTo>
                <a:cubicBezTo>
                  <a:pt x="795121" y="3394554"/>
                  <a:pt x="802230" y="3396719"/>
                  <a:pt x="804386" y="3400320"/>
                </a:cubicBezTo>
                <a:cubicBezTo>
                  <a:pt x="803853" y="3400106"/>
                  <a:pt x="802701" y="3399720"/>
                  <a:pt x="801986" y="3399124"/>
                </a:cubicBezTo>
                <a:cubicBezTo>
                  <a:pt x="801565" y="3400264"/>
                  <a:pt x="802131" y="3402340"/>
                  <a:pt x="803948" y="3404226"/>
                </a:cubicBezTo>
                <a:lnTo>
                  <a:pt x="806009" y="3403707"/>
                </a:lnTo>
                <a:lnTo>
                  <a:pt x="806392" y="3405401"/>
                </a:lnTo>
                <a:cubicBezTo>
                  <a:pt x="809500" y="3408076"/>
                  <a:pt x="806779" y="3402400"/>
                  <a:pt x="810115" y="3405435"/>
                </a:cubicBezTo>
                <a:cubicBezTo>
                  <a:pt x="809500" y="3408076"/>
                  <a:pt x="812836" y="3411112"/>
                  <a:pt x="816311" y="3414550"/>
                </a:cubicBezTo>
                <a:cubicBezTo>
                  <a:pt x="819436" y="3418156"/>
                  <a:pt x="822744" y="3422143"/>
                  <a:pt x="822500" y="3424548"/>
                </a:cubicBezTo>
                <a:cubicBezTo>
                  <a:pt x="827033" y="3424252"/>
                  <a:pt x="817585" y="3418104"/>
                  <a:pt x="821863" y="3418400"/>
                </a:cubicBezTo>
                <a:cubicBezTo>
                  <a:pt x="822572" y="3419879"/>
                  <a:pt x="822406" y="3420428"/>
                  <a:pt x="824013" y="3422884"/>
                </a:cubicBezTo>
                <a:lnTo>
                  <a:pt x="825016" y="3421054"/>
                </a:lnTo>
                <a:cubicBezTo>
                  <a:pt x="832890" y="3431652"/>
                  <a:pt x="833927" y="3436728"/>
                  <a:pt x="840676" y="3445989"/>
                </a:cubicBezTo>
                <a:lnTo>
                  <a:pt x="840100" y="3445796"/>
                </a:lnTo>
                <a:cubicBezTo>
                  <a:pt x="841580" y="3449779"/>
                  <a:pt x="842821" y="3451472"/>
                  <a:pt x="845475" y="3452077"/>
                </a:cubicBezTo>
                <a:close/>
                <a:moveTo>
                  <a:pt x="1685335" y="4860966"/>
                </a:moveTo>
                <a:lnTo>
                  <a:pt x="1682380" y="4860966"/>
                </a:lnTo>
                <a:lnTo>
                  <a:pt x="1682816" y="4860596"/>
                </a:lnTo>
                <a:close/>
                <a:moveTo>
                  <a:pt x="1956048" y="5319985"/>
                </a:moveTo>
                <a:lnTo>
                  <a:pt x="1958568" y="5325011"/>
                </a:lnTo>
                <a:cubicBezTo>
                  <a:pt x="1956435" y="5325010"/>
                  <a:pt x="1955176" y="5324588"/>
                  <a:pt x="1953092" y="5327074"/>
                </a:cubicBezTo>
                <a:cubicBezTo>
                  <a:pt x="1954352" y="5324587"/>
                  <a:pt x="1955176" y="5322048"/>
                  <a:pt x="1956048" y="5319985"/>
                </a:cubicBezTo>
                <a:close/>
                <a:moveTo>
                  <a:pt x="1689113" y="4854301"/>
                </a:moveTo>
                <a:lnTo>
                  <a:pt x="1688504" y="4855817"/>
                </a:lnTo>
                <a:lnTo>
                  <a:pt x="1688242" y="4855994"/>
                </a:lnTo>
                <a:cubicBezTo>
                  <a:pt x="1688678" y="4855570"/>
                  <a:pt x="1688678" y="4855147"/>
                  <a:pt x="1689113" y="4854301"/>
                </a:cubicBezTo>
                <a:close/>
                <a:moveTo>
                  <a:pt x="1127472" y="3869987"/>
                </a:moveTo>
                <a:cubicBezTo>
                  <a:pt x="1123848" y="3873074"/>
                  <a:pt x="1128897" y="3872062"/>
                  <a:pt x="1124946" y="3875363"/>
                </a:cubicBezTo>
                <a:cubicBezTo>
                  <a:pt x="1121760" y="3874544"/>
                  <a:pt x="1123244" y="3873832"/>
                  <a:pt x="1124231" y="3871072"/>
                </a:cubicBezTo>
                <a:cubicBezTo>
                  <a:pt x="1124408" y="3872336"/>
                  <a:pt x="1127090" y="3868293"/>
                  <a:pt x="1127472" y="3869987"/>
                </a:cubicBezTo>
                <a:close/>
                <a:moveTo>
                  <a:pt x="1699578" y="4827533"/>
                </a:moveTo>
                <a:cubicBezTo>
                  <a:pt x="1702920" y="4829173"/>
                  <a:pt x="1699142" y="4828750"/>
                  <a:pt x="1697446" y="4831712"/>
                </a:cubicBezTo>
                <a:cubicBezTo>
                  <a:pt x="1698318" y="4830443"/>
                  <a:pt x="1698706" y="4828750"/>
                  <a:pt x="1699578" y="4827533"/>
                </a:cubicBezTo>
                <a:close/>
                <a:moveTo>
                  <a:pt x="1606660" y="4661002"/>
                </a:moveTo>
                <a:cubicBezTo>
                  <a:pt x="1606660" y="4662272"/>
                  <a:pt x="1604140" y="4660155"/>
                  <a:pt x="1604576" y="4661848"/>
                </a:cubicBezTo>
                <a:cubicBezTo>
                  <a:pt x="1608743" y="4663065"/>
                  <a:pt x="1610438" y="4667244"/>
                  <a:pt x="1611262" y="4670630"/>
                </a:cubicBezTo>
                <a:cubicBezTo>
                  <a:pt x="1612134" y="4674386"/>
                  <a:pt x="1612522" y="4677295"/>
                  <a:pt x="1615041" y="4678565"/>
                </a:cubicBezTo>
                <a:cubicBezTo>
                  <a:pt x="1613345" y="4679412"/>
                  <a:pt x="1612957" y="4681897"/>
                  <a:pt x="1612134" y="4684014"/>
                </a:cubicBezTo>
                <a:cubicBezTo>
                  <a:pt x="1613781" y="4686500"/>
                  <a:pt x="1615041" y="4689462"/>
                  <a:pt x="1616300" y="4692372"/>
                </a:cubicBezTo>
                <a:cubicBezTo>
                  <a:pt x="1631367" y="4727498"/>
                  <a:pt x="1632191" y="4767279"/>
                  <a:pt x="1630543" y="4805368"/>
                </a:cubicBezTo>
                <a:cubicBezTo>
                  <a:pt x="1630107" y="4811610"/>
                  <a:pt x="1629671" y="4817905"/>
                  <a:pt x="1629284" y="4824147"/>
                </a:cubicBezTo>
                <a:cubicBezTo>
                  <a:pt x="1629283" y="4824571"/>
                  <a:pt x="1629283" y="4824994"/>
                  <a:pt x="1629284" y="4825417"/>
                </a:cubicBezTo>
                <a:cubicBezTo>
                  <a:pt x="1628847" y="4825840"/>
                  <a:pt x="1628847" y="4826263"/>
                  <a:pt x="1628847" y="4826263"/>
                </a:cubicBezTo>
                <a:cubicBezTo>
                  <a:pt x="1628847" y="4828380"/>
                  <a:pt x="1628412" y="4830019"/>
                  <a:pt x="1628411" y="4831712"/>
                </a:cubicBezTo>
                <a:cubicBezTo>
                  <a:pt x="1628411" y="4832136"/>
                  <a:pt x="1628411" y="4832136"/>
                  <a:pt x="1628411" y="4832136"/>
                </a:cubicBezTo>
                <a:cubicBezTo>
                  <a:pt x="1628411" y="4832136"/>
                  <a:pt x="1628411" y="4832559"/>
                  <a:pt x="1628411" y="4832559"/>
                </a:cubicBezTo>
                <a:cubicBezTo>
                  <a:pt x="1628412" y="4834622"/>
                  <a:pt x="1628024" y="4836738"/>
                  <a:pt x="1628024" y="4838801"/>
                </a:cubicBezTo>
                <a:cubicBezTo>
                  <a:pt x="1628024" y="4839647"/>
                  <a:pt x="1628848" y="4840494"/>
                  <a:pt x="1629283" y="4840494"/>
                </a:cubicBezTo>
                <a:cubicBezTo>
                  <a:pt x="1628412" y="4841763"/>
                  <a:pt x="1628024" y="4840071"/>
                  <a:pt x="1627588" y="4840070"/>
                </a:cubicBezTo>
                <a:cubicBezTo>
                  <a:pt x="1627588" y="4840070"/>
                  <a:pt x="1627588" y="4840494"/>
                  <a:pt x="1627588" y="4840494"/>
                </a:cubicBezTo>
                <a:lnTo>
                  <a:pt x="1628024" y="4844249"/>
                </a:lnTo>
                <a:cubicBezTo>
                  <a:pt x="1627588" y="4844250"/>
                  <a:pt x="1627588" y="4844250"/>
                  <a:pt x="1627152" y="4844250"/>
                </a:cubicBezTo>
                <a:cubicBezTo>
                  <a:pt x="1625941" y="4854301"/>
                  <a:pt x="1624681" y="4864352"/>
                  <a:pt x="1622550" y="4874403"/>
                </a:cubicBezTo>
                <a:cubicBezTo>
                  <a:pt x="1622986" y="4874773"/>
                  <a:pt x="1622986" y="4876466"/>
                  <a:pt x="1623422" y="4877736"/>
                </a:cubicBezTo>
                <a:cubicBezTo>
                  <a:pt x="1622550" y="4879799"/>
                  <a:pt x="1621726" y="4882338"/>
                  <a:pt x="1620902" y="4885247"/>
                </a:cubicBezTo>
                <a:cubicBezTo>
                  <a:pt x="1620079" y="4888210"/>
                  <a:pt x="1619207" y="4891119"/>
                  <a:pt x="1618384" y="4893606"/>
                </a:cubicBezTo>
                <a:cubicBezTo>
                  <a:pt x="1617124" y="4897414"/>
                  <a:pt x="1616300" y="4901171"/>
                  <a:pt x="1615040" y="4903234"/>
                </a:cubicBezTo>
                <a:cubicBezTo>
                  <a:pt x="1612522" y="4910798"/>
                  <a:pt x="1610002" y="4918311"/>
                  <a:pt x="1606660" y="4925399"/>
                </a:cubicBezTo>
                <a:cubicBezTo>
                  <a:pt x="1607096" y="4927092"/>
                  <a:pt x="1607919" y="4928362"/>
                  <a:pt x="1609178" y="4928785"/>
                </a:cubicBezTo>
                <a:lnTo>
                  <a:pt x="1609919" y="4926816"/>
                </a:lnTo>
                <a:lnTo>
                  <a:pt x="1609615" y="4930425"/>
                </a:lnTo>
                <a:cubicBezTo>
                  <a:pt x="1609178" y="4928362"/>
                  <a:pt x="1606660" y="4931271"/>
                  <a:pt x="1605836" y="4931694"/>
                </a:cubicBezTo>
                <a:cubicBezTo>
                  <a:pt x="1602493" y="4938413"/>
                  <a:pt x="1599151" y="4941323"/>
                  <a:pt x="1594936" y="4948041"/>
                </a:cubicBezTo>
                <a:cubicBezTo>
                  <a:pt x="1594936" y="4948041"/>
                  <a:pt x="1594548" y="4948041"/>
                  <a:pt x="1594548" y="4948041"/>
                </a:cubicBezTo>
                <a:cubicBezTo>
                  <a:pt x="1593676" y="4949257"/>
                  <a:pt x="1592853" y="4950950"/>
                  <a:pt x="1592029" y="4952220"/>
                </a:cubicBezTo>
                <a:cubicBezTo>
                  <a:pt x="1592029" y="4955552"/>
                  <a:pt x="1592465" y="4958462"/>
                  <a:pt x="1594113" y="4958462"/>
                </a:cubicBezTo>
                <a:cubicBezTo>
                  <a:pt x="1591593" y="4962218"/>
                  <a:pt x="1589946" y="4961424"/>
                  <a:pt x="1588250" y="4965181"/>
                </a:cubicBezTo>
                <a:cubicBezTo>
                  <a:pt x="1594548" y="4961848"/>
                  <a:pt x="1587427" y="4965604"/>
                  <a:pt x="1589074" y="4968090"/>
                </a:cubicBezTo>
                <a:cubicBezTo>
                  <a:pt x="1586603" y="4971423"/>
                  <a:pt x="1586991" y="4968514"/>
                  <a:pt x="1585344" y="4969360"/>
                </a:cubicBezTo>
                <a:cubicBezTo>
                  <a:pt x="1585344" y="4969783"/>
                  <a:pt x="1584908" y="4971846"/>
                  <a:pt x="1585343" y="4972269"/>
                </a:cubicBezTo>
                <a:cubicBezTo>
                  <a:pt x="1582389" y="4972693"/>
                  <a:pt x="1583648" y="4966820"/>
                  <a:pt x="1581565" y="4965604"/>
                </a:cubicBezTo>
                <a:cubicBezTo>
                  <a:pt x="1580305" y="4967244"/>
                  <a:pt x="1578658" y="4968937"/>
                  <a:pt x="1577399" y="4970206"/>
                </a:cubicBezTo>
                <a:lnTo>
                  <a:pt x="1578222" y="4971053"/>
                </a:lnTo>
                <a:lnTo>
                  <a:pt x="1577398" y="4971846"/>
                </a:lnTo>
                <a:lnTo>
                  <a:pt x="1576962" y="4971052"/>
                </a:lnTo>
                <a:cubicBezTo>
                  <a:pt x="1575703" y="4972693"/>
                  <a:pt x="1574056" y="4973962"/>
                  <a:pt x="1572796" y="4975232"/>
                </a:cubicBezTo>
                <a:cubicBezTo>
                  <a:pt x="1575267" y="4978141"/>
                  <a:pt x="1579046" y="4980628"/>
                  <a:pt x="1581565" y="4980627"/>
                </a:cubicBezTo>
                <a:cubicBezTo>
                  <a:pt x="1582824" y="4981897"/>
                  <a:pt x="1577399" y="4981897"/>
                  <a:pt x="1576139" y="4983166"/>
                </a:cubicBezTo>
                <a:cubicBezTo>
                  <a:pt x="1570277" y="4984859"/>
                  <a:pt x="1571101" y="4989832"/>
                  <a:pt x="1566934" y="4991949"/>
                </a:cubicBezTo>
                <a:lnTo>
                  <a:pt x="1568581" y="4988615"/>
                </a:lnTo>
                <a:cubicBezTo>
                  <a:pt x="1567758" y="4988615"/>
                  <a:pt x="1563155" y="4993218"/>
                  <a:pt x="1562719" y="4994435"/>
                </a:cubicBezTo>
                <a:cubicBezTo>
                  <a:pt x="1561896" y="4994064"/>
                  <a:pt x="1562332" y="4989039"/>
                  <a:pt x="1560249" y="4989038"/>
                </a:cubicBezTo>
                <a:cubicBezTo>
                  <a:pt x="1556858" y="4990679"/>
                  <a:pt x="1554774" y="4994064"/>
                  <a:pt x="1553128" y="4996551"/>
                </a:cubicBezTo>
                <a:cubicBezTo>
                  <a:pt x="1551432" y="4999037"/>
                  <a:pt x="1551044" y="5001576"/>
                  <a:pt x="1551867" y="5002845"/>
                </a:cubicBezTo>
                <a:cubicBezTo>
                  <a:pt x="1553515" y="5001576"/>
                  <a:pt x="1554774" y="4999883"/>
                  <a:pt x="1556470" y="4998667"/>
                </a:cubicBezTo>
                <a:lnTo>
                  <a:pt x="1560636" y="4994064"/>
                </a:lnTo>
                <a:cubicBezTo>
                  <a:pt x="1562332" y="4995704"/>
                  <a:pt x="1554774" y="5000729"/>
                  <a:pt x="1556470" y="5002845"/>
                </a:cubicBezTo>
                <a:cubicBezTo>
                  <a:pt x="1553127" y="5004063"/>
                  <a:pt x="1549784" y="5006179"/>
                  <a:pt x="1546006" y="5007448"/>
                </a:cubicBezTo>
                <a:cubicBezTo>
                  <a:pt x="1547653" y="5006601"/>
                  <a:pt x="1551044" y="5004062"/>
                  <a:pt x="1548913" y="5003640"/>
                </a:cubicBezTo>
                <a:cubicBezTo>
                  <a:pt x="1544746" y="5006178"/>
                  <a:pt x="1546442" y="5004485"/>
                  <a:pt x="1543051" y="5004909"/>
                </a:cubicBezTo>
                <a:cubicBezTo>
                  <a:pt x="1545182" y="5002422"/>
                  <a:pt x="1547265" y="4998244"/>
                  <a:pt x="1548913" y="4994065"/>
                </a:cubicBezTo>
                <a:cubicBezTo>
                  <a:pt x="1549349" y="4993641"/>
                  <a:pt x="1549349" y="4992794"/>
                  <a:pt x="1549785" y="4992372"/>
                </a:cubicBezTo>
                <a:cubicBezTo>
                  <a:pt x="1547265" y="4993641"/>
                  <a:pt x="1544310" y="4995281"/>
                  <a:pt x="1541840" y="4996550"/>
                </a:cubicBezTo>
                <a:cubicBezTo>
                  <a:pt x="1541403" y="4996974"/>
                  <a:pt x="1541403" y="4996974"/>
                  <a:pt x="1541404" y="4997397"/>
                </a:cubicBezTo>
                <a:cubicBezTo>
                  <a:pt x="1540144" y="5001153"/>
                  <a:pt x="1539321" y="5004486"/>
                  <a:pt x="1538884" y="5006178"/>
                </a:cubicBezTo>
                <a:cubicBezTo>
                  <a:pt x="1534718" y="5007448"/>
                  <a:pt x="1534282" y="5001999"/>
                  <a:pt x="1534718" y="5000730"/>
                </a:cubicBezTo>
                <a:cubicBezTo>
                  <a:pt x="1530939" y="5001999"/>
                  <a:pt x="1529680" y="5004063"/>
                  <a:pt x="1528420" y="5006602"/>
                </a:cubicBezTo>
                <a:cubicBezTo>
                  <a:pt x="1527161" y="5009088"/>
                  <a:pt x="1525514" y="5011204"/>
                  <a:pt x="1521299" y="5012051"/>
                </a:cubicBezTo>
                <a:lnTo>
                  <a:pt x="1524642" y="5012051"/>
                </a:lnTo>
                <a:cubicBezTo>
                  <a:pt x="1522558" y="5012844"/>
                  <a:pt x="1515437" y="5014113"/>
                  <a:pt x="1516309" y="5014537"/>
                </a:cubicBezTo>
                <a:cubicBezTo>
                  <a:pt x="1514226" y="5013267"/>
                  <a:pt x="1512094" y="5010781"/>
                  <a:pt x="1513790" y="5009511"/>
                </a:cubicBezTo>
                <a:cubicBezTo>
                  <a:pt x="1511707" y="5011204"/>
                  <a:pt x="1509188" y="5013267"/>
                  <a:pt x="1507104" y="5015383"/>
                </a:cubicBezTo>
                <a:cubicBezTo>
                  <a:pt x="1507928" y="5014537"/>
                  <a:pt x="1506668" y="5010781"/>
                  <a:pt x="1507104" y="5009934"/>
                </a:cubicBezTo>
                <a:cubicBezTo>
                  <a:pt x="1504149" y="5010358"/>
                  <a:pt x="1502502" y="5015383"/>
                  <a:pt x="1504585" y="5015806"/>
                </a:cubicBezTo>
                <a:cubicBezTo>
                  <a:pt x="1498287" y="5013690"/>
                  <a:pt x="1499983" y="5014960"/>
                  <a:pt x="1494945" y="5012050"/>
                </a:cubicBezTo>
                <a:cubicBezTo>
                  <a:pt x="1493297" y="5012473"/>
                  <a:pt x="1495381" y="5016230"/>
                  <a:pt x="1496640" y="5016653"/>
                </a:cubicBezTo>
                <a:lnTo>
                  <a:pt x="1488921" y="5016653"/>
                </a:lnTo>
                <a:lnTo>
                  <a:pt x="1488596" y="5015805"/>
                </a:lnTo>
                <a:lnTo>
                  <a:pt x="1491602" y="5008242"/>
                </a:lnTo>
                <a:cubicBezTo>
                  <a:pt x="1490342" y="5008242"/>
                  <a:pt x="1488695" y="5008242"/>
                  <a:pt x="1487436" y="5008242"/>
                </a:cubicBezTo>
                <a:cubicBezTo>
                  <a:pt x="1486612" y="5009088"/>
                  <a:pt x="1485740" y="5009511"/>
                  <a:pt x="1484916" y="5010358"/>
                </a:cubicBezTo>
                <a:cubicBezTo>
                  <a:pt x="1482833" y="5012051"/>
                  <a:pt x="1479878" y="5013690"/>
                  <a:pt x="1477407" y="5015383"/>
                </a:cubicBezTo>
                <a:cubicBezTo>
                  <a:pt x="1477795" y="5014960"/>
                  <a:pt x="1479490" y="5011204"/>
                  <a:pt x="1479491" y="5010781"/>
                </a:cubicBezTo>
                <a:cubicBezTo>
                  <a:pt x="1479055" y="5011627"/>
                  <a:pt x="1477795" y="5012051"/>
                  <a:pt x="1475712" y="5012474"/>
                </a:cubicBezTo>
                <a:cubicBezTo>
                  <a:pt x="1473629" y="5012474"/>
                  <a:pt x="1471109" y="5012474"/>
                  <a:pt x="1468591" y="5012051"/>
                </a:cubicBezTo>
                <a:cubicBezTo>
                  <a:pt x="1467330" y="5011627"/>
                  <a:pt x="1465683" y="5011628"/>
                  <a:pt x="1464424" y="5011204"/>
                </a:cubicBezTo>
                <a:cubicBezTo>
                  <a:pt x="1463164" y="5010781"/>
                  <a:pt x="1461905" y="5010358"/>
                  <a:pt x="1460645" y="5009935"/>
                </a:cubicBezTo>
                <a:cubicBezTo>
                  <a:pt x="1458126" y="5009088"/>
                  <a:pt x="1455607" y="5008665"/>
                  <a:pt x="1453960" y="5007448"/>
                </a:cubicBezTo>
                <a:lnTo>
                  <a:pt x="1455219" y="5007871"/>
                </a:lnTo>
                <a:cubicBezTo>
                  <a:pt x="1456867" y="5007448"/>
                  <a:pt x="1451005" y="5003269"/>
                  <a:pt x="1448098" y="5003269"/>
                </a:cubicBezTo>
                <a:cubicBezTo>
                  <a:pt x="1448921" y="5002846"/>
                  <a:pt x="1449358" y="5003269"/>
                  <a:pt x="1450617" y="5003639"/>
                </a:cubicBezTo>
                <a:cubicBezTo>
                  <a:pt x="1447274" y="4999037"/>
                  <a:pt x="1441800" y="5005332"/>
                  <a:pt x="1438893" y="4999460"/>
                </a:cubicBezTo>
                <a:cubicBezTo>
                  <a:pt x="1443059" y="5002422"/>
                  <a:pt x="1444755" y="5001576"/>
                  <a:pt x="1445191" y="5000307"/>
                </a:cubicBezTo>
                <a:cubicBezTo>
                  <a:pt x="1440976" y="4999460"/>
                  <a:pt x="1434291" y="4992795"/>
                  <a:pt x="1433468" y="4997397"/>
                </a:cubicBezTo>
                <a:lnTo>
                  <a:pt x="1431423" y="4992464"/>
                </a:lnTo>
                <a:lnTo>
                  <a:pt x="1433031" y="4994064"/>
                </a:lnTo>
                <a:cubicBezTo>
                  <a:pt x="1434727" y="4991948"/>
                  <a:pt x="1433855" y="4989462"/>
                  <a:pt x="1437198" y="4989462"/>
                </a:cubicBezTo>
                <a:cubicBezTo>
                  <a:pt x="1428865" y="4984437"/>
                  <a:pt x="1421744" y="4983167"/>
                  <a:pt x="1415058" y="4980257"/>
                </a:cubicBezTo>
                <a:cubicBezTo>
                  <a:pt x="1413362" y="4977295"/>
                  <a:pt x="1411715" y="4974808"/>
                  <a:pt x="1410456" y="4971846"/>
                </a:cubicBezTo>
                <a:lnTo>
                  <a:pt x="1409196" y="4972269"/>
                </a:lnTo>
                <a:lnTo>
                  <a:pt x="1410456" y="4969359"/>
                </a:lnTo>
                <a:cubicBezTo>
                  <a:pt x="1409196" y="4968514"/>
                  <a:pt x="1408373" y="4968514"/>
                  <a:pt x="1408372" y="4968090"/>
                </a:cubicBezTo>
                <a:cubicBezTo>
                  <a:pt x="1408372" y="4967667"/>
                  <a:pt x="1409196" y="4967667"/>
                  <a:pt x="1409584" y="4967667"/>
                </a:cubicBezTo>
                <a:cubicBezTo>
                  <a:pt x="1408760" y="4967244"/>
                  <a:pt x="1407937" y="4966450"/>
                  <a:pt x="1407500" y="4966450"/>
                </a:cubicBezTo>
                <a:cubicBezTo>
                  <a:pt x="1408760" y="4965181"/>
                  <a:pt x="1410843" y="4965180"/>
                  <a:pt x="1413363" y="4965604"/>
                </a:cubicBezTo>
                <a:cubicBezTo>
                  <a:pt x="1413799" y="4966450"/>
                  <a:pt x="1413798" y="4967667"/>
                  <a:pt x="1413798" y="4968513"/>
                </a:cubicBezTo>
                <a:cubicBezTo>
                  <a:pt x="1415446" y="4968937"/>
                  <a:pt x="1416706" y="4968937"/>
                  <a:pt x="1417141" y="4968513"/>
                </a:cubicBezTo>
                <a:cubicBezTo>
                  <a:pt x="1416705" y="4968090"/>
                  <a:pt x="1416318" y="4968090"/>
                  <a:pt x="1416318" y="4967667"/>
                </a:cubicBezTo>
                <a:cubicBezTo>
                  <a:pt x="1415882" y="4967244"/>
                  <a:pt x="1415446" y="4966450"/>
                  <a:pt x="1415058" y="4966027"/>
                </a:cubicBezTo>
                <a:cubicBezTo>
                  <a:pt x="1414622" y="4966027"/>
                  <a:pt x="1414186" y="4966027"/>
                  <a:pt x="1413799" y="4966027"/>
                </a:cubicBezTo>
                <a:cubicBezTo>
                  <a:pt x="1413798" y="4965604"/>
                  <a:pt x="1413798" y="4965604"/>
                  <a:pt x="1413798" y="4965180"/>
                </a:cubicBezTo>
                <a:cubicBezTo>
                  <a:pt x="1414186" y="4965181"/>
                  <a:pt x="1414186" y="4965604"/>
                  <a:pt x="1414622" y="4965603"/>
                </a:cubicBezTo>
                <a:cubicBezTo>
                  <a:pt x="1414186" y="4965181"/>
                  <a:pt x="1414186" y="4964757"/>
                  <a:pt x="1413799" y="4964334"/>
                </a:cubicBezTo>
                <a:cubicBezTo>
                  <a:pt x="1413798" y="4964757"/>
                  <a:pt x="1413798" y="4964757"/>
                  <a:pt x="1413798" y="4965180"/>
                </a:cubicBezTo>
                <a:cubicBezTo>
                  <a:pt x="1409584" y="4963065"/>
                  <a:pt x="1404981" y="4960578"/>
                  <a:pt x="1405417" y="4964758"/>
                </a:cubicBezTo>
                <a:lnTo>
                  <a:pt x="1403770" y="4959308"/>
                </a:lnTo>
                <a:cubicBezTo>
                  <a:pt x="1397908" y="4955553"/>
                  <a:pt x="1398732" y="4956399"/>
                  <a:pt x="1392870" y="4950950"/>
                </a:cubicBezTo>
                <a:cubicBezTo>
                  <a:pt x="1393694" y="4950104"/>
                  <a:pt x="1395389" y="4951374"/>
                  <a:pt x="1395389" y="4949681"/>
                </a:cubicBezTo>
                <a:cubicBezTo>
                  <a:pt x="1389527" y="4946771"/>
                  <a:pt x="1392046" y="4935874"/>
                  <a:pt x="1389091" y="4936297"/>
                </a:cubicBezTo>
                <a:cubicBezTo>
                  <a:pt x="1386572" y="4932964"/>
                  <a:pt x="1386185" y="4935874"/>
                  <a:pt x="1384102" y="4933810"/>
                </a:cubicBezTo>
                <a:cubicBezTo>
                  <a:pt x="1384489" y="4933810"/>
                  <a:pt x="1385361" y="4933810"/>
                  <a:pt x="1384925" y="4932964"/>
                </a:cubicBezTo>
                <a:lnTo>
                  <a:pt x="1381582" y="4930848"/>
                </a:lnTo>
                <a:cubicBezTo>
                  <a:pt x="1381970" y="4929208"/>
                  <a:pt x="1384489" y="4932964"/>
                  <a:pt x="1383665" y="4929208"/>
                </a:cubicBezTo>
                <a:cubicBezTo>
                  <a:pt x="1379499" y="4923760"/>
                  <a:pt x="1376980" y="4920427"/>
                  <a:pt x="1376108" y="4914978"/>
                </a:cubicBezTo>
                <a:cubicBezTo>
                  <a:pt x="1373201" y="4907836"/>
                  <a:pt x="1373637" y="4919580"/>
                  <a:pt x="1371506" y="4913285"/>
                </a:cubicBezTo>
                <a:cubicBezTo>
                  <a:pt x="1372765" y="4911592"/>
                  <a:pt x="1374897" y="4910376"/>
                  <a:pt x="1373637" y="4906196"/>
                </a:cubicBezTo>
                <a:cubicBezTo>
                  <a:pt x="1371506" y="4904504"/>
                  <a:pt x="1370295" y="4904927"/>
                  <a:pt x="1368599" y="4901594"/>
                </a:cubicBezTo>
                <a:lnTo>
                  <a:pt x="1371118" y="4901171"/>
                </a:lnTo>
                <a:cubicBezTo>
                  <a:pt x="1369859" y="4897785"/>
                  <a:pt x="1368599" y="4895299"/>
                  <a:pt x="1370682" y="4894876"/>
                </a:cubicBezTo>
                <a:cubicBezTo>
                  <a:pt x="1368599" y="4892389"/>
                  <a:pt x="1368599" y="4890697"/>
                  <a:pt x="1368599" y="4889004"/>
                </a:cubicBezTo>
                <a:cubicBezTo>
                  <a:pt x="1366080" y="4884401"/>
                  <a:pt x="1363997" y="4894029"/>
                  <a:pt x="1363560" y="4895722"/>
                </a:cubicBezTo>
                <a:cubicBezTo>
                  <a:pt x="1363996" y="4889850"/>
                  <a:pt x="1362301" y="4886517"/>
                  <a:pt x="1364820" y="4883185"/>
                </a:cubicBezTo>
                <a:lnTo>
                  <a:pt x="1366516" y="4887364"/>
                </a:lnTo>
                <a:cubicBezTo>
                  <a:pt x="1367340" y="4877313"/>
                  <a:pt x="1361090" y="4879005"/>
                  <a:pt x="1365692" y="4873557"/>
                </a:cubicBezTo>
                <a:cubicBezTo>
                  <a:pt x="1365692" y="4876889"/>
                  <a:pt x="1367775" y="4880645"/>
                  <a:pt x="1369035" y="4878582"/>
                </a:cubicBezTo>
                <a:lnTo>
                  <a:pt x="1366903" y="4873980"/>
                </a:lnTo>
                <a:cubicBezTo>
                  <a:pt x="1367339" y="4873557"/>
                  <a:pt x="1367775" y="4876466"/>
                  <a:pt x="1368163" y="4874403"/>
                </a:cubicBezTo>
                <a:cubicBezTo>
                  <a:pt x="1367776" y="4873134"/>
                  <a:pt x="1366080" y="4870594"/>
                  <a:pt x="1364820" y="4869378"/>
                </a:cubicBezTo>
                <a:cubicBezTo>
                  <a:pt x="1364432" y="4866415"/>
                  <a:pt x="1363997" y="4863505"/>
                  <a:pt x="1363560" y="4860596"/>
                </a:cubicBezTo>
                <a:cubicBezTo>
                  <a:pt x="1363561" y="4862236"/>
                  <a:pt x="1364433" y="4862659"/>
                  <a:pt x="1364432" y="4860966"/>
                </a:cubicBezTo>
                <a:cubicBezTo>
                  <a:pt x="1363996" y="4859327"/>
                  <a:pt x="1363173" y="4857634"/>
                  <a:pt x="1362737" y="4855570"/>
                </a:cubicBezTo>
                <a:cubicBezTo>
                  <a:pt x="1363173" y="4857634"/>
                  <a:pt x="1363996" y="4855570"/>
                  <a:pt x="1364433" y="4853031"/>
                </a:cubicBezTo>
                <a:cubicBezTo>
                  <a:pt x="1364820" y="4845519"/>
                  <a:pt x="1358571" y="4847159"/>
                  <a:pt x="1361090" y="4841340"/>
                </a:cubicBezTo>
                <a:cubicBezTo>
                  <a:pt x="1361090" y="4842187"/>
                  <a:pt x="1361477" y="4842187"/>
                  <a:pt x="1361478" y="4842980"/>
                </a:cubicBezTo>
                <a:lnTo>
                  <a:pt x="1362737" y="4840071"/>
                </a:lnTo>
                <a:cubicBezTo>
                  <a:pt x="1359830" y="4839648"/>
                  <a:pt x="1359830" y="4835045"/>
                  <a:pt x="1359830" y="4830866"/>
                </a:cubicBezTo>
                <a:lnTo>
                  <a:pt x="1359658" y="4826582"/>
                </a:lnTo>
                <a:lnTo>
                  <a:pt x="1361224" y="4823440"/>
                </a:lnTo>
                <a:lnTo>
                  <a:pt x="1361478" y="4827956"/>
                </a:lnTo>
                <a:cubicBezTo>
                  <a:pt x="1361090" y="4825841"/>
                  <a:pt x="1361477" y="4824571"/>
                  <a:pt x="1361478" y="4822931"/>
                </a:cubicBezTo>
                <a:lnTo>
                  <a:pt x="1361224" y="4823440"/>
                </a:lnTo>
                <a:lnTo>
                  <a:pt x="1360654" y="4813303"/>
                </a:lnTo>
                <a:cubicBezTo>
                  <a:pt x="1361477" y="4811187"/>
                  <a:pt x="1364433" y="4815366"/>
                  <a:pt x="1364432" y="4809124"/>
                </a:cubicBezTo>
                <a:cubicBezTo>
                  <a:pt x="1364820" y="4800342"/>
                  <a:pt x="1360218" y="4810340"/>
                  <a:pt x="1360218" y="4804944"/>
                </a:cubicBezTo>
                <a:lnTo>
                  <a:pt x="1363561" y="4801559"/>
                </a:lnTo>
                <a:cubicBezTo>
                  <a:pt x="1362350" y="4794470"/>
                  <a:pt x="1365256" y="4789868"/>
                  <a:pt x="1366952" y="4784419"/>
                </a:cubicBezTo>
                <a:cubicBezTo>
                  <a:pt x="1366952" y="4783149"/>
                  <a:pt x="1366952" y="4782303"/>
                  <a:pt x="1366516" y="4781933"/>
                </a:cubicBezTo>
                <a:lnTo>
                  <a:pt x="1366798" y="4779962"/>
                </a:lnTo>
                <a:lnTo>
                  <a:pt x="1369035" y="4764317"/>
                </a:lnTo>
                <a:cubicBezTo>
                  <a:pt x="1369423" y="4765587"/>
                  <a:pt x="1371554" y="4762254"/>
                  <a:pt x="1372378" y="4761830"/>
                </a:cubicBezTo>
                <a:cubicBezTo>
                  <a:pt x="1372765" y="4759291"/>
                  <a:pt x="1372765" y="4756382"/>
                  <a:pt x="1373201" y="4753472"/>
                </a:cubicBezTo>
                <a:cubicBezTo>
                  <a:pt x="1372765" y="4757228"/>
                  <a:pt x="1374461" y="4757228"/>
                  <a:pt x="1375720" y="4758498"/>
                </a:cubicBezTo>
                <a:cubicBezTo>
                  <a:pt x="1376157" y="4755958"/>
                  <a:pt x="1375721" y="4754319"/>
                  <a:pt x="1376156" y="4752626"/>
                </a:cubicBezTo>
                <a:cubicBezTo>
                  <a:pt x="1376544" y="4753895"/>
                  <a:pt x="1376544" y="4755112"/>
                  <a:pt x="1377803" y="4753895"/>
                </a:cubicBezTo>
                <a:cubicBezTo>
                  <a:pt x="1377804" y="4750933"/>
                  <a:pt x="1377803" y="4747600"/>
                  <a:pt x="1377804" y="4744691"/>
                </a:cubicBezTo>
                <a:cubicBezTo>
                  <a:pt x="1377368" y="4745114"/>
                  <a:pt x="1376980" y="4745907"/>
                  <a:pt x="1376544" y="4746754"/>
                </a:cubicBezTo>
                <a:cubicBezTo>
                  <a:pt x="1377368" y="4744691"/>
                  <a:pt x="1377804" y="4740088"/>
                  <a:pt x="1380323" y="4737549"/>
                </a:cubicBezTo>
                <a:cubicBezTo>
                  <a:pt x="1380759" y="4737972"/>
                  <a:pt x="1381147" y="4739242"/>
                  <a:pt x="1381582" y="4739665"/>
                </a:cubicBezTo>
                <a:cubicBezTo>
                  <a:pt x="1379063" y="4741305"/>
                  <a:pt x="1379886" y="4743421"/>
                  <a:pt x="1380759" y="4745114"/>
                </a:cubicBezTo>
                <a:cubicBezTo>
                  <a:pt x="1382406" y="4739665"/>
                  <a:pt x="1381582" y="4743844"/>
                  <a:pt x="1383665" y="4741728"/>
                </a:cubicBezTo>
                <a:cubicBezTo>
                  <a:pt x="1385361" y="4737549"/>
                  <a:pt x="1383665" y="4735486"/>
                  <a:pt x="1381970" y="4735909"/>
                </a:cubicBezTo>
                <a:cubicBezTo>
                  <a:pt x="1384489" y="4731677"/>
                  <a:pt x="1385361" y="4730460"/>
                  <a:pt x="1385749" y="4725435"/>
                </a:cubicBezTo>
                <a:lnTo>
                  <a:pt x="1387444" y="4727075"/>
                </a:lnTo>
                <a:lnTo>
                  <a:pt x="1388704" y="4722472"/>
                </a:lnTo>
                <a:lnTo>
                  <a:pt x="1389963" y="4727074"/>
                </a:lnTo>
                <a:cubicBezTo>
                  <a:pt x="1394953" y="4719986"/>
                  <a:pt x="1386572" y="4723742"/>
                  <a:pt x="1392046" y="4715807"/>
                </a:cubicBezTo>
                <a:lnTo>
                  <a:pt x="1393693" y="4716653"/>
                </a:lnTo>
                <a:cubicBezTo>
                  <a:pt x="1394566" y="4712897"/>
                  <a:pt x="1392046" y="4709935"/>
                  <a:pt x="1395389" y="4708665"/>
                </a:cubicBezTo>
                <a:cubicBezTo>
                  <a:pt x="1396213" y="4704909"/>
                  <a:pt x="1389963" y="4712897"/>
                  <a:pt x="1393694" y="4705333"/>
                </a:cubicBezTo>
                <a:cubicBezTo>
                  <a:pt x="1395389" y="4704486"/>
                  <a:pt x="1397473" y="4702000"/>
                  <a:pt x="1399168" y="4699884"/>
                </a:cubicBezTo>
                <a:lnTo>
                  <a:pt x="1398233" y="4699259"/>
                </a:lnTo>
                <a:lnTo>
                  <a:pt x="1402898" y="4694858"/>
                </a:lnTo>
                <a:cubicBezTo>
                  <a:pt x="1404982" y="4694065"/>
                  <a:pt x="1406677" y="4693218"/>
                  <a:pt x="1408760" y="4687769"/>
                </a:cubicBezTo>
                <a:cubicBezTo>
                  <a:pt x="1405417" y="4690256"/>
                  <a:pt x="1407501" y="4682744"/>
                  <a:pt x="1402511" y="4690679"/>
                </a:cubicBezTo>
                <a:cubicBezTo>
                  <a:pt x="1403770" y="4686077"/>
                  <a:pt x="1409584" y="4684860"/>
                  <a:pt x="1410456" y="4679835"/>
                </a:cubicBezTo>
                <a:cubicBezTo>
                  <a:pt x="1410456" y="4681051"/>
                  <a:pt x="1410843" y="4682321"/>
                  <a:pt x="1410844" y="4683590"/>
                </a:cubicBezTo>
                <a:cubicBezTo>
                  <a:pt x="1412103" y="4682321"/>
                  <a:pt x="1412103" y="4680258"/>
                  <a:pt x="1412539" y="4679411"/>
                </a:cubicBezTo>
                <a:lnTo>
                  <a:pt x="1413798" y="4680681"/>
                </a:lnTo>
                <a:cubicBezTo>
                  <a:pt x="1414186" y="4677295"/>
                  <a:pt x="1415882" y="4675232"/>
                  <a:pt x="1417577" y="4673539"/>
                </a:cubicBezTo>
                <a:cubicBezTo>
                  <a:pt x="1419224" y="4671847"/>
                  <a:pt x="1420920" y="4670630"/>
                  <a:pt x="1420048" y="4667667"/>
                </a:cubicBezTo>
                <a:cubicBezTo>
                  <a:pt x="1421308" y="4671847"/>
                  <a:pt x="1422567" y="4664335"/>
                  <a:pt x="1425086" y="4663488"/>
                </a:cubicBezTo>
                <a:cubicBezTo>
                  <a:pt x="1423827" y="4668514"/>
                  <a:pt x="1416318" y="4673962"/>
                  <a:pt x="1418788" y="4676449"/>
                </a:cubicBezTo>
                <a:cubicBezTo>
                  <a:pt x="1420920" y="4675232"/>
                  <a:pt x="1420920" y="4673116"/>
                  <a:pt x="1423003" y="4671846"/>
                </a:cubicBezTo>
                <a:cubicBezTo>
                  <a:pt x="1422567" y="4673539"/>
                  <a:pt x="1422180" y="4675655"/>
                  <a:pt x="1422179" y="4676449"/>
                </a:cubicBezTo>
                <a:cubicBezTo>
                  <a:pt x="1427993" y="4671846"/>
                  <a:pt x="1427169" y="4666451"/>
                  <a:pt x="1429688" y="4662642"/>
                </a:cubicBezTo>
                <a:cubicBezTo>
                  <a:pt x="1427993" y="4664758"/>
                  <a:pt x="1426346" y="4666874"/>
                  <a:pt x="1425086" y="4668937"/>
                </a:cubicBezTo>
                <a:cubicBezTo>
                  <a:pt x="1423003" y="4666451"/>
                  <a:pt x="1426782" y="4666027"/>
                  <a:pt x="1426346" y="4662642"/>
                </a:cubicBezTo>
                <a:cubicBezTo>
                  <a:pt x="1430124" y="4661002"/>
                  <a:pt x="1430512" y="4656823"/>
                  <a:pt x="1433467" y="4655553"/>
                </a:cubicBezTo>
                <a:cubicBezTo>
                  <a:pt x="1433031" y="4655976"/>
                  <a:pt x="1433031" y="4656399"/>
                  <a:pt x="1432595" y="4656823"/>
                </a:cubicBezTo>
                <a:cubicBezTo>
                  <a:pt x="1435986" y="4653437"/>
                  <a:pt x="1438457" y="4652643"/>
                  <a:pt x="1440977" y="4652220"/>
                </a:cubicBezTo>
                <a:cubicBezTo>
                  <a:pt x="1443495" y="4651797"/>
                  <a:pt x="1445579" y="4651797"/>
                  <a:pt x="1446838" y="4650951"/>
                </a:cubicBezTo>
                <a:cubicBezTo>
                  <a:pt x="1449358" y="4649258"/>
                  <a:pt x="1453136" y="4643862"/>
                  <a:pt x="1450617" y="4644232"/>
                </a:cubicBezTo>
                <a:cubicBezTo>
                  <a:pt x="1451441" y="4643016"/>
                  <a:pt x="1449358" y="4644656"/>
                  <a:pt x="1447274" y="4646348"/>
                </a:cubicBezTo>
                <a:cubicBezTo>
                  <a:pt x="1445191" y="4647618"/>
                  <a:pt x="1443059" y="4648835"/>
                  <a:pt x="1443495" y="4645502"/>
                </a:cubicBezTo>
                <a:cubicBezTo>
                  <a:pt x="1446838" y="4645502"/>
                  <a:pt x="1448534" y="4643862"/>
                  <a:pt x="1450617" y="4641323"/>
                </a:cubicBezTo>
                <a:cubicBezTo>
                  <a:pt x="1451441" y="4640053"/>
                  <a:pt x="1452700" y="4638836"/>
                  <a:pt x="1454396" y="4637567"/>
                </a:cubicBezTo>
                <a:cubicBezTo>
                  <a:pt x="1456043" y="4636297"/>
                  <a:pt x="1458126" y="4635450"/>
                  <a:pt x="1460645" y="4634657"/>
                </a:cubicBezTo>
                <a:cubicBezTo>
                  <a:pt x="1458126" y="4638413"/>
                  <a:pt x="1464424" y="4635451"/>
                  <a:pt x="1461905" y="4638837"/>
                </a:cubicBezTo>
                <a:cubicBezTo>
                  <a:pt x="1465684" y="4635874"/>
                  <a:pt x="1465684" y="4635451"/>
                  <a:pt x="1466943" y="4632965"/>
                </a:cubicBezTo>
                <a:lnTo>
                  <a:pt x="1469026" y="4633388"/>
                </a:lnTo>
                <a:cubicBezTo>
                  <a:pt x="1473192" y="4627092"/>
                  <a:pt x="1469026" y="4629631"/>
                  <a:pt x="1477407" y="4623760"/>
                </a:cubicBezTo>
                <a:cubicBezTo>
                  <a:pt x="1474452" y="4626246"/>
                  <a:pt x="1482010" y="4624183"/>
                  <a:pt x="1479878" y="4626246"/>
                </a:cubicBezTo>
                <a:cubicBezTo>
                  <a:pt x="1482397" y="4625452"/>
                  <a:pt x="1484917" y="4624183"/>
                  <a:pt x="1486612" y="4622490"/>
                </a:cubicBezTo>
                <a:lnTo>
                  <a:pt x="1486176" y="4622914"/>
                </a:lnTo>
                <a:cubicBezTo>
                  <a:pt x="1490778" y="4620850"/>
                  <a:pt x="1492861" y="4620850"/>
                  <a:pt x="1494944" y="4620850"/>
                </a:cubicBezTo>
                <a:cubicBezTo>
                  <a:pt x="1497028" y="4620850"/>
                  <a:pt x="1498723" y="4620427"/>
                  <a:pt x="1503326" y="4618734"/>
                </a:cubicBezTo>
                <a:lnTo>
                  <a:pt x="1502066" y="4617888"/>
                </a:lnTo>
                <a:cubicBezTo>
                  <a:pt x="1505021" y="4617041"/>
                  <a:pt x="1508364" y="4615825"/>
                  <a:pt x="1511707" y="4615401"/>
                </a:cubicBezTo>
                <a:cubicBezTo>
                  <a:pt x="1515049" y="4614978"/>
                  <a:pt x="1518828" y="4614555"/>
                  <a:pt x="1522171" y="4614555"/>
                </a:cubicBezTo>
                <a:cubicBezTo>
                  <a:pt x="1525513" y="4614978"/>
                  <a:pt x="1529244" y="4614978"/>
                  <a:pt x="1532635" y="4614978"/>
                </a:cubicBezTo>
                <a:cubicBezTo>
                  <a:pt x="1536365" y="4614978"/>
                  <a:pt x="1539708" y="4615402"/>
                  <a:pt x="1543051" y="4615825"/>
                </a:cubicBezTo>
                <a:cubicBezTo>
                  <a:pt x="1541404" y="4614978"/>
                  <a:pt x="1540144" y="4614555"/>
                  <a:pt x="1538448" y="4614132"/>
                </a:cubicBezTo>
                <a:cubicBezTo>
                  <a:pt x="1538885" y="4614132"/>
                  <a:pt x="1541403" y="4614132"/>
                  <a:pt x="1543923" y="4614555"/>
                </a:cubicBezTo>
                <a:cubicBezTo>
                  <a:pt x="1545182" y="4614978"/>
                  <a:pt x="1546442" y="4614979"/>
                  <a:pt x="1547653" y="4615402"/>
                </a:cubicBezTo>
                <a:cubicBezTo>
                  <a:pt x="1548913" y="4615825"/>
                  <a:pt x="1550173" y="4616248"/>
                  <a:pt x="1551044" y="4617041"/>
                </a:cubicBezTo>
                <a:cubicBezTo>
                  <a:pt x="1550172" y="4617041"/>
                  <a:pt x="1548913" y="4617041"/>
                  <a:pt x="1548089" y="4616618"/>
                </a:cubicBezTo>
                <a:cubicBezTo>
                  <a:pt x="1547653" y="4617888"/>
                  <a:pt x="1548913" y="4619580"/>
                  <a:pt x="1551868" y="4620850"/>
                </a:cubicBezTo>
                <a:lnTo>
                  <a:pt x="1553515" y="4619581"/>
                </a:lnTo>
                <a:cubicBezTo>
                  <a:pt x="1553951" y="4620427"/>
                  <a:pt x="1553951" y="4620850"/>
                  <a:pt x="1554387" y="4621221"/>
                </a:cubicBezTo>
                <a:cubicBezTo>
                  <a:pt x="1558553" y="4622913"/>
                  <a:pt x="1553515" y="4618734"/>
                  <a:pt x="1558117" y="4620427"/>
                </a:cubicBezTo>
                <a:cubicBezTo>
                  <a:pt x="1558554" y="4622067"/>
                  <a:pt x="1559813" y="4622913"/>
                  <a:pt x="1561460" y="4624183"/>
                </a:cubicBezTo>
                <a:cubicBezTo>
                  <a:pt x="1563155" y="4625030"/>
                  <a:pt x="1565239" y="4626246"/>
                  <a:pt x="1567758" y="4627516"/>
                </a:cubicBezTo>
                <a:cubicBezTo>
                  <a:pt x="1569841" y="4629209"/>
                  <a:pt x="1572360" y="4630425"/>
                  <a:pt x="1574056" y="4631695"/>
                </a:cubicBezTo>
                <a:cubicBezTo>
                  <a:pt x="1576139" y="4632965"/>
                  <a:pt x="1576962" y="4634657"/>
                  <a:pt x="1577399" y="4635874"/>
                </a:cubicBezTo>
                <a:cubicBezTo>
                  <a:pt x="1582001" y="4635028"/>
                  <a:pt x="1570277" y="4630425"/>
                  <a:pt x="1574879" y="4630055"/>
                </a:cubicBezTo>
                <a:cubicBezTo>
                  <a:pt x="1575703" y="4631272"/>
                  <a:pt x="1575703" y="4632118"/>
                  <a:pt x="1578222" y="4634234"/>
                </a:cubicBezTo>
                <a:lnTo>
                  <a:pt x="1578658" y="4632118"/>
                </a:lnTo>
                <a:cubicBezTo>
                  <a:pt x="1584520" y="4636720"/>
                  <a:pt x="1587863" y="4640477"/>
                  <a:pt x="1590769" y="4643862"/>
                </a:cubicBezTo>
                <a:cubicBezTo>
                  <a:pt x="1592465" y="4645502"/>
                  <a:pt x="1593725" y="4647618"/>
                  <a:pt x="1595372" y="4649257"/>
                </a:cubicBezTo>
                <a:cubicBezTo>
                  <a:pt x="1597067" y="4650951"/>
                  <a:pt x="1598715" y="4653067"/>
                  <a:pt x="1600798" y="4655130"/>
                </a:cubicBezTo>
                <a:lnTo>
                  <a:pt x="1599974" y="4655130"/>
                </a:lnTo>
                <a:cubicBezTo>
                  <a:pt x="1602493" y="4658886"/>
                  <a:pt x="1604140" y="4660579"/>
                  <a:pt x="1606660" y="4661002"/>
                </a:cubicBezTo>
                <a:close/>
                <a:moveTo>
                  <a:pt x="1999988" y="5312050"/>
                </a:moveTo>
                <a:cubicBezTo>
                  <a:pt x="1995385" y="5313266"/>
                  <a:pt x="2000375" y="5314536"/>
                  <a:pt x="1995385" y="5315806"/>
                </a:cubicBezTo>
                <a:cubicBezTo>
                  <a:pt x="1992866" y="5313690"/>
                  <a:pt x="1994513" y="5313690"/>
                  <a:pt x="1996596" y="5311627"/>
                </a:cubicBezTo>
                <a:cubicBezTo>
                  <a:pt x="1996209" y="5312843"/>
                  <a:pt x="2000375" y="5310357"/>
                  <a:pt x="1999988" y="5312050"/>
                </a:cubicBezTo>
                <a:close/>
                <a:moveTo>
                  <a:pt x="1848111" y="5045485"/>
                </a:moveTo>
                <a:lnTo>
                  <a:pt x="1848153" y="5045665"/>
                </a:lnTo>
                <a:lnTo>
                  <a:pt x="1847750" y="5045970"/>
                </a:lnTo>
                <a:close/>
                <a:moveTo>
                  <a:pt x="1853925" y="5041304"/>
                </a:moveTo>
                <a:cubicBezTo>
                  <a:pt x="1851841" y="5044267"/>
                  <a:pt x="1848111" y="5048024"/>
                  <a:pt x="1848499" y="5049292"/>
                </a:cubicBezTo>
                <a:cubicBezTo>
                  <a:pt x="1846415" y="5048869"/>
                  <a:pt x="1847239" y="5048023"/>
                  <a:pt x="1848499" y="5047176"/>
                </a:cubicBezTo>
                <a:lnTo>
                  <a:pt x="1848153" y="5045665"/>
                </a:lnTo>
                <a:close/>
                <a:moveTo>
                  <a:pt x="1857915" y="5040425"/>
                </a:moveTo>
                <a:cubicBezTo>
                  <a:pt x="1857606" y="5041106"/>
                  <a:pt x="1856880" y="5042151"/>
                  <a:pt x="1856880" y="5042574"/>
                </a:cubicBezTo>
                <a:cubicBezTo>
                  <a:pt x="1852714" y="5046330"/>
                  <a:pt x="1856444" y="5041304"/>
                  <a:pt x="1856444" y="5040458"/>
                </a:cubicBezTo>
                <a:cubicBezTo>
                  <a:pt x="1858116" y="5039426"/>
                  <a:pt x="1858225" y="5039744"/>
                  <a:pt x="1857915" y="5040425"/>
                </a:cubicBezTo>
                <a:close/>
                <a:moveTo>
                  <a:pt x="1865648" y="5032099"/>
                </a:moveTo>
                <a:lnTo>
                  <a:pt x="1864825" y="5034216"/>
                </a:lnTo>
                <a:lnTo>
                  <a:pt x="1863129" y="5032099"/>
                </a:lnTo>
                <a:cubicBezTo>
                  <a:pt x="1864001" y="5032099"/>
                  <a:pt x="1864389" y="5032523"/>
                  <a:pt x="1865648" y="5032099"/>
                </a:cubicBezTo>
                <a:close/>
                <a:moveTo>
                  <a:pt x="1146665" y="3772895"/>
                </a:moveTo>
                <a:lnTo>
                  <a:pt x="1146710" y="3773999"/>
                </a:lnTo>
                <a:lnTo>
                  <a:pt x="1146267" y="3772804"/>
                </a:lnTo>
                <a:close/>
                <a:moveTo>
                  <a:pt x="1146394" y="3766231"/>
                </a:moveTo>
                <a:cubicBezTo>
                  <a:pt x="1147258" y="3769044"/>
                  <a:pt x="1147945" y="3774287"/>
                  <a:pt x="1149447" y="3774506"/>
                </a:cubicBezTo>
                <a:cubicBezTo>
                  <a:pt x="1148018" y="3775895"/>
                  <a:pt x="1147899" y="3774442"/>
                  <a:pt x="1147799" y="3773155"/>
                </a:cubicBezTo>
                <a:lnTo>
                  <a:pt x="1146665" y="3772895"/>
                </a:lnTo>
                <a:close/>
                <a:moveTo>
                  <a:pt x="1149810" y="3762738"/>
                </a:moveTo>
                <a:cubicBezTo>
                  <a:pt x="1150127" y="3763400"/>
                  <a:pt x="1150439" y="3764527"/>
                  <a:pt x="1150727" y="3764623"/>
                </a:cubicBezTo>
                <a:cubicBezTo>
                  <a:pt x="1150838" y="3769674"/>
                  <a:pt x="1149618" y="3764216"/>
                  <a:pt x="1148859" y="3763642"/>
                </a:cubicBezTo>
                <a:cubicBezTo>
                  <a:pt x="1149170" y="3761880"/>
                  <a:pt x="1149493" y="3762076"/>
                  <a:pt x="1149810" y="3762738"/>
                </a:cubicBezTo>
                <a:close/>
                <a:moveTo>
                  <a:pt x="1148111" y="3752443"/>
                </a:moveTo>
                <a:lnTo>
                  <a:pt x="1149003" y="3754304"/>
                </a:lnTo>
                <a:lnTo>
                  <a:pt x="1146183" y="3754248"/>
                </a:lnTo>
                <a:cubicBezTo>
                  <a:pt x="1147318" y="3753703"/>
                  <a:pt x="1147711" y="3753515"/>
                  <a:pt x="1148111" y="3752443"/>
                </a:cubicBezTo>
                <a:close/>
                <a:moveTo>
                  <a:pt x="1889532" y="4996127"/>
                </a:moveTo>
                <a:lnTo>
                  <a:pt x="1887013" y="4999037"/>
                </a:lnTo>
                <a:cubicBezTo>
                  <a:pt x="1887401" y="4998243"/>
                  <a:pt x="1887836" y="4997397"/>
                  <a:pt x="1888660" y="4996974"/>
                </a:cubicBezTo>
                <a:close/>
                <a:moveTo>
                  <a:pt x="1142795" y="3713222"/>
                </a:moveTo>
                <a:lnTo>
                  <a:pt x="1142523" y="3716579"/>
                </a:lnTo>
                <a:lnTo>
                  <a:pt x="1142374" y="3714363"/>
                </a:lnTo>
                <a:close/>
                <a:moveTo>
                  <a:pt x="2059264" y="5232794"/>
                </a:moveTo>
                <a:lnTo>
                  <a:pt x="2058828" y="5233809"/>
                </a:lnTo>
                <a:lnTo>
                  <a:pt x="2058946" y="5232540"/>
                </a:lnTo>
                <a:close/>
                <a:moveTo>
                  <a:pt x="2061901" y="5226668"/>
                </a:moveTo>
                <a:cubicBezTo>
                  <a:pt x="2061465" y="5229578"/>
                  <a:pt x="2059818" y="5234603"/>
                  <a:pt x="2061077" y="5235450"/>
                </a:cubicBezTo>
                <a:cubicBezTo>
                  <a:pt x="2059188" y="5236085"/>
                  <a:pt x="2059708" y="5234723"/>
                  <a:pt x="2060175" y="5233519"/>
                </a:cubicBezTo>
                <a:lnTo>
                  <a:pt x="2059264" y="5232794"/>
                </a:lnTo>
                <a:close/>
                <a:moveTo>
                  <a:pt x="2066491" y="5224995"/>
                </a:moveTo>
                <a:cubicBezTo>
                  <a:pt x="2066491" y="5225729"/>
                  <a:pt x="2066286" y="5226880"/>
                  <a:pt x="2066503" y="5227091"/>
                </a:cubicBezTo>
                <a:cubicBezTo>
                  <a:pt x="2064420" y="5231694"/>
                  <a:pt x="2065680" y="5226245"/>
                  <a:pt x="2065243" y="5225399"/>
                </a:cubicBezTo>
                <a:cubicBezTo>
                  <a:pt x="2066285" y="5223943"/>
                  <a:pt x="2066491" y="5224261"/>
                  <a:pt x="2066491" y="5224995"/>
                </a:cubicBezTo>
                <a:close/>
                <a:moveTo>
                  <a:pt x="2069410" y="5214977"/>
                </a:moveTo>
                <a:lnTo>
                  <a:pt x="2069410" y="5217040"/>
                </a:lnTo>
                <a:lnTo>
                  <a:pt x="2066890" y="5215771"/>
                </a:lnTo>
                <a:cubicBezTo>
                  <a:pt x="2068150" y="5215770"/>
                  <a:pt x="2068586" y="5215771"/>
                  <a:pt x="2069410" y="5214977"/>
                </a:cubicBezTo>
                <a:close/>
                <a:moveTo>
                  <a:pt x="1123431" y="3592516"/>
                </a:moveTo>
                <a:cubicBezTo>
                  <a:pt x="1134541" y="3610999"/>
                  <a:pt x="1136904" y="3635176"/>
                  <a:pt x="1137549" y="3656779"/>
                </a:cubicBezTo>
                <a:cubicBezTo>
                  <a:pt x="1138148" y="3665761"/>
                  <a:pt x="1138725" y="3674811"/>
                  <a:pt x="1139324" y="3683794"/>
                </a:cubicBezTo>
                <a:cubicBezTo>
                  <a:pt x="1139324" y="3683794"/>
                  <a:pt x="1139507" y="3684175"/>
                  <a:pt x="1139690" y="3684556"/>
                </a:cubicBezTo>
                <a:cubicBezTo>
                  <a:pt x="1139690" y="3684556"/>
                  <a:pt x="1139524" y="3685106"/>
                  <a:pt x="1139524" y="3685106"/>
                </a:cubicBezTo>
                <a:cubicBezTo>
                  <a:pt x="1139656" y="3686391"/>
                  <a:pt x="1139645" y="3688274"/>
                  <a:pt x="1139801" y="3689608"/>
                </a:cubicBezTo>
                <a:cubicBezTo>
                  <a:pt x="1139984" y="3689989"/>
                  <a:pt x="1139984" y="3689989"/>
                  <a:pt x="1139984" y="3689989"/>
                </a:cubicBezTo>
                <a:cubicBezTo>
                  <a:pt x="1139817" y="3690538"/>
                  <a:pt x="1139817" y="3690538"/>
                  <a:pt x="1139817" y="3690538"/>
                </a:cubicBezTo>
                <a:cubicBezTo>
                  <a:pt x="1139740" y="3692394"/>
                  <a:pt x="1140123" y="3694088"/>
                  <a:pt x="1140045" y="3695944"/>
                </a:cubicBezTo>
                <a:cubicBezTo>
                  <a:pt x="1140411" y="3696707"/>
                  <a:pt x="1140987" y="3696900"/>
                  <a:pt x="1141563" y="3697093"/>
                </a:cubicBezTo>
                <a:cubicBezTo>
                  <a:pt x="1141143" y="3698233"/>
                  <a:pt x="1140594" y="3697088"/>
                  <a:pt x="1140061" y="3696875"/>
                </a:cubicBezTo>
                <a:cubicBezTo>
                  <a:pt x="1140061" y="3696875"/>
                  <a:pt x="1140244" y="3697256"/>
                  <a:pt x="1140244" y="3697256"/>
                </a:cubicBezTo>
                <a:lnTo>
                  <a:pt x="1141292" y="3700450"/>
                </a:lnTo>
                <a:cubicBezTo>
                  <a:pt x="1140899" y="3700638"/>
                  <a:pt x="1140739" y="3700304"/>
                  <a:pt x="1140389" y="3700472"/>
                </a:cubicBezTo>
                <a:cubicBezTo>
                  <a:pt x="1140500" y="3705522"/>
                  <a:pt x="1141121" y="3710740"/>
                  <a:pt x="1141232" y="3715790"/>
                </a:cubicBezTo>
                <a:cubicBezTo>
                  <a:pt x="1141743" y="3719769"/>
                  <a:pt x="1141654" y="3723507"/>
                  <a:pt x="1142003" y="3727036"/>
                </a:cubicBezTo>
                <a:cubicBezTo>
                  <a:pt x="1142718" y="3727632"/>
                  <a:pt x="1143266" y="3728777"/>
                  <a:pt x="1143793" y="3729874"/>
                </a:cubicBezTo>
                <a:cubicBezTo>
                  <a:pt x="1142574" y="3736970"/>
                  <a:pt x="1144060" y="3748812"/>
                  <a:pt x="1143063" y="3753456"/>
                </a:cubicBezTo>
                <a:cubicBezTo>
                  <a:pt x="1143513" y="3760221"/>
                  <a:pt x="1143014" y="3766913"/>
                  <a:pt x="1143070" y="3773867"/>
                </a:cubicBezTo>
                <a:cubicBezTo>
                  <a:pt x="1144195" y="3775205"/>
                  <a:pt x="1145464" y="3775946"/>
                  <a:pt x="1146782" y="3775783"/>
                </a:cubicBezTo>
                <a:lnTo>
                  <a:pt x="1146710" y="3773999"/>
                </a:lnTo>
                <a:lnTo>
                  <a:pt x="1147724" y="3776740"/>
                </a:lnTo>
                <a:cubicBezTo>
                  <a:pt x="1146599" y="3775402"/>
                  <a:pt x="1145819" y="3778592"/>
                  <a:pt x="1145076" y="3778948"/>
                </a:cubicBezTo>
                <a:cubicBezTo>
                  <a:pt x="1144417" y="3785306"/>
                  <a:pt x="1142827" y="3788826"/>
                  <a:pt x="1141958" y="3795754"/>
                </a:cubicBezTo>
                <a:cubicBezTo>
                  <a:pt x="1141958" y="3795754"/>
                  <a:pt x="1141608" y="3795922"/>
                  <a:pt x="1141608" y="3795922"/>
                </a:cubicBezTo>
                <a:cubicBezTo>
                  <a:pt x="1141348" y="3797396"/>
                  <a:pt x="1141154" y="3798897"/>
                  <a:pt x="1140961" y="3800398"/>
                </a:cubicBezTo>
                <a:cubicBezTo>
                  <a:pt x="1142218" y="3803022"/>
                  <a:pt x="1144241" y="3805337"/>
                  <a:pt x="1145770" y="3804604"/>
                </a:cubicBezTo>
                <a:cubicBezTo>
                  <a:pt x="1144939" y="3808698"/>
                  <a:pt x="1143438" y="3808479"/>
                  <a:pt x="1143743" y="3812029"/>
                </a:cubicBezTo>
                <a:cubicBezTo>
                  <a:pt x="1147560" y="3807441"/>
                  <a:pt x="1142973" y="3813337"/>
                  <a:pt x="1145766" y="3814344"/>
                </a:cubicBezTo>
                <a:cubicBezTo>
                  <a:pt x="1145721" y="3818062"/>
                  <a:pt x="1144463" y="3815438"/>
                  <a:pt x="1143277" y="3816887"/>
                </a:cubicBezTo>
                <a:cubicBezTo>
                  <a:pt x="1143643" y="3817650"/>
                  <a:pt x="1144375" y="3819176"/>
                  <a:pt x="1144951" y="3819370"/>
                </a:cubicBezTo>
                <a:cubicBezTo>
                  <a:pt x="1142862" y="3820840"/>
                  <a:pt x="1140717" y="3815356"/>
                  <a:pt x="1138473" y="3815494"/>
                </a:cubicBezTo>
                <a:cubicBezTo>
                  <a:pt x="1138069" y="3817565"/>
                  <a:pt x="1137831" y="3819086"/>
                  <a:pt x="1137222" y="3820728"/>
                </a:cubicBezTo>
                <a:lnTo>
                  <a:pt x="1138374" y="3821115"/>
                </a:lnTo>
                <a:lnTo>
                  <a:pt x="1138346" y="3822066"/>
                </a:lnTo>
                <a:lnTo>
                  <a:pt x="1137238" y="3821659"/>
                </a:lnTo>
                <a:cubicBezTo>
                  <a:pt x="1136651" y="3823349"/>
                  <a:pt x="1136457" y="3824849"/>
                  <a:pt x="1135847" y="3826491"/>
                </a:cubicBezTo>
                <a:cubicBezTo>
                  <a:pt x="1139566" y="3827524"/>
                  <a:pt x="1144048" y="3828132"/>
                  <a:pt x="1146320" y="3827044"/>
                </a:cubicBezTo>
                <a:cubicBezTo>
                  <a:pt x="1147611" y="3827832"/>
                  <a:pt x="1143644" y="3830204"/>
                  <a:pt x="1142874" y="3831511"/>
                </a:cubicBezTo>
                <a:cubicBezTo>
                  <a:pt x="1139250" y="3834598"/>
                  <a:pt x="1142558" y="3838586"/>
                  <a:pt x="1140458" y="3841938"/>
                </a:cubicBezTo>
                <a:lnTo>
                  <a:pt x="1139761" y="3838577"/>
                </a:lnTo>
                <a:cubicBezTo>
                  <a:pt x="1139411" y="3838745"/>
                  <a:pt x="1138802" y="3840386"/>
                  <a:pt x="1138564" y="3841908"/>
                </a:cubicBezTo>
                <a:cubicBezTo>
                  <a:pt x="1137977" y="3843598"/>
                  <a:pt x="1137760" y="3845051"/>
                  <a:pt x="1138126" y="3845814"/>
                </a:cubicBezTo>
                <a:cubicBezTo>
                  <a:pt x="1137594" y="3845600"/>
                  <a:pt x="1135028" y="3841256"/>
                  <a:pt x="1133333" y="3842539"/>
                </a:cubicBezTo>
                <a:cubicBezTo>
                  <a:pt x="1131792" y="3845154"/>
                  <a:pt x="1131355" y="3849060"/>
                  <a:pt x="1131666" y="3851727"/>
                </a:cubicBezTo>
                <a:cubicBezTo>
                  <a:pt x="1131998" y="3854325"/>
                  <a:pt x="1133279" y="3856996"/>
                  <a:pt x="1134364" y="3857355"/>
                </a:cubicBezTo>
                <a:cubicBezTo>
                  <a:pt x="1135379" y="3853643"/>
                  <a:pt x="1136182" y="3850500"/>
                  <a:pt x="1136641" y="3846526"/>
                </a:cubicBezTo>
                <a:cubicBezTo>
                  <a:pt x="1137749" y="3846933"/>
                  <a:pt x="1137738" y="3848816"/>
                  <a:pt x="1137311" y="3850839"/>
                </a:cubicBezTo>
                <a:cubicBezTo>
                  <a:pt x="1136907" y="3852910"/>
                  <a:pt x="1136896" y="3854793"/>
                  <a:pt x="1137982" y="3855152"/>
                </a:cubicBezTo>
                <a:cubicBezTo>
                  <a:pt x="1136049" y="3857956"/>
                  <a:pt x="1134160" y="3860739"/>
                  <a:pt x="1132204" y="3863495"/>
                </a:cubicBezTo>
                <a:cubicBezTo>
                  <a:pt x="1132996" y="3862235"/>
                  <a:pt x="1134564" y="3858668"/>
                  <a:pt x="1132502" y="3859187"/>
                </a:cubicBezTo>
                <a:cubicBezTo>
                  <a:pt x="1130586" y="3862921"/>
                  <a:pt x="1130946" y="3860872"/>
                  <a:pt x="1128691" y="3862891"/>
                </a:cubicBezTo>
                <a:cubicBezTo>
                  <a:pt x="1128729" y="3860057"/>
                  <a:pt x="1128241" y="3856126"/>
                  <a:pt x="1127177" y="3852001"/>
                </a:cubicBezTo>
                <a:cubicBezTo>
                  <a:pt x="1127388" y="3851431"/>
                  <a:pt x="1127022" y="3850668"/>
                  <a:pt x="1126839" y="3850286"/>
                </a:cubicBezTo>
                <a:cubicBezTo>
                  <a:pt x="1125692" y="3852713"/>
                  <a:pt x="1124502" y="3855161"/>
                  <a:pt x="1123149" y="3857158"/>
                </a:cubicBezTo>
                <a:cubicBezTo>
                  <a:pt x="1123332" y="3857540"/>
                  <a:pt x="1123332" y="3857540"/>
                  <a:pt x="1123515" y="3857922"/>
                </a:cubicBezTo>
                <a:cubicBezTo>
                  <a:pt x="1124789" y="3861476"/>
                  <a:pt x="1126042" y="3865099"/>
                  <a:pt x="1126568" y="3866196"/>
                </a:cubicBezTo>
                <a:cubicBezTo>
                  <a:pt x="1123710" y="3868975"/>
                  <a:pt x="1120401" y="3864988"/>
                  <a:pt x="1120246" y="3863654"/>
                </a:cubicBezTo>
                <a:cubicBezTo>
                  <a:pt x="1118313" y="3866458"/>
                  <a:pt x="1118668" y="3869104"/>
                  <a:pt x="1118817" y="3871320"/>
                </a:cubicBezTo>
                <a:cubicBezTo>
                  <a:pt x="1118989" y="3873585"/>
                  <a:pt x="1119277" y="3876203"/>
                  <a:pt x="1116462" y="3878961"/>
                </a:cubicBezTo>
                <a:cubicBezTo>
                  <a:pt x="1117205" y="3878605"/>
                  <a:pt x="1118341" y="3878060"/>
                  <a:pt x="1119084" y="3877704"/>
                </a:cubicBezTo>
                <a:cubicBezTo>
                  <a:pt x="1118497" y="3879394"/>
                  <a:pt x="1113570" y="3883574"/>
                  <a:pt x="1114496" y="3883600"/>
                </a:cubicBezTo>
                <a:cubicBezTo>
                  <a:pt x="1112601" y="3883569"/>
                  <a:pt x="1109255" y="3882416"/>
                  <a:pt x="1109841" y="3880727"/>
                </a:cubicBezTo>
                <a:cubicBezTo>
                  <a:pt x="1109804" y="3883561"/>
                  <a:pt x="1109210" y="3886133"/>
                  <a:pt x="1108596" y="3888775"/>
                </a:cubicBezTo>
                <a:cubicBezTo>
                  <a:pt x="1109199" y="3888016"/>
                  <a:pt x="1106047" y="3885362"/>
                  <a:pt x="1105681" y="3884599"/>
                </a:cubicBezTo>
                <a:cubicBezTo>
                  <a:pt x="1103592" y="3886069"/>
                  <a:pt x="1105415" y="3890769"/>
                  <a:pt x="1107060" y="3890390"/>
                </a:cubicBezTo>
                <a:cubicBezTo>
                  <a:pt x="1101641" y="3891639"/>
                  <a:pt x="1103303" y="3892192"/>
                  <a:pt x="1098079" y="3891939"/>
                </a:cubicBezTo>
                <a:cubicBezTo>
                  <a:pt x="1096732" y="3893054"/>
                  <a:pt x="1100628" y="3895351"/>
                  <a:pt x="1101763" y="3894807"/>
                </a:cubicBezTo>
                <a:cubicBezTo>
                  <a:pt x="1099481" y="3897778"/>
                  <a:pt x="1097420" y="3898297"/>
                  <a:pt x="1095891" y="3899030"/>
                </a:cubicBezTo>
                <a:cubicBezTo>
                  <a:pt x="1098383" y="3895489"/>
                  <a:pt x="1095807" y="3893028"/>
                  <a:pt x="1093230" y="3890567"/>
                </a:cubicBezTo>
                <a:cubicBezTo>
                  <a:pt x="1092277" y="3891493"/>
                  <a:pt x="1091325" y="3892419"/>
                  <a:pt x="1090188" y="3892964"/>
                </a:cubicBezTo>
                <a:cubicBezTo>
                  <a:pt x="1089401" y="3897037"/>
                  <a:pt x="1088737" y="3900582"/>
                  <a:pt x="1087396" y="3904510"/>
                </a:cubicBezTo>
                <a:cubicBezTo>
                  <a:pt x="1087424" y="3903558"/>
                  <a:pt x="1086150" y="3900004"/>
                  <a:pt x="1085967" y="3899622"/>
                </a:cubicBezTo>
                <a:cubicBezTo>
                  <a:pt x="1086326" y="3901268"/>
                  <a:pt x="1083467" y="3904047"/>
                  <a:pt x="1079501" y="3906418"/>
                </a:cubicBezTo>
                <a:cubicBezTo>
                  <a:pt x="1075533" y="3908789"/>
                  <a:pt x="1070275" y="3910371"/>
                  <a:pt x="1066851" y="3911074"/>
                </a:cubicBezTo>
                <a:lnTo>
                  <a:pt x="1067986" y="3910530"/>
                </a:lnTo>
                <a:cubicBezTo>
                  <a:pt x="1068967" y="3908652"/>
                  <a:pt x="1062972" y="3909707"/>
                  <a:pt x="1060883" y="3911177"/>
                </a:cubicBezTo>
                <a:cubicBezTo>
                  <a:pt x="1061093" y="3910607"/>
                  <a:pt x="1061836" y="3910252"/>
                  <a:pt x="1062762" y="3910277"/>
                </a:cubicBezTo>
                <a:cubicBezTo>
                  <a:pt x="1060361" y="3909081"/>
                  <a:pt x="1059198" y="3910577"/>
                  <a:pt x="1057686" y="3912241"/>
                </a:cubicBezTo>
                <a:cubicBezTo>
                  <a:pt x="1056566" y="3913716"/>
                  <a:pt x="1054987" y="3915353"/>
                  <a:pt x="1052427" y="3913823"/>
                </a:cubicBezTo>
                <a:cubicBezTo>
                  <a:pt x="1056750" y="3914098"/>
                  <a:pt x="1057503" y="3911859"/>
                  <a:pt x="1056954" y="3910714"/>
                </a:cubicBezTo>
                <a:cubicBezTo>
                  <a:pt x="1053547" y="3912348"/>
                  <a:pt x="1045179" y="3911255"/>
                  <a:pt x="1047169" y="3915406"/>
                </a:cubicBezTo>
                <a:cubicBezTo>
                  <a:pt x="1044931" y="3914659"/>
                  <a:pt x="1042686" y="3914796"/>
                  <a:pt x="1043090" y="3912726"/>
                </a:cubicBezTo>
                <a:cubicBezTo>
                  <a:pt x="1039710" y="3913408"/>
                  <a:pt x="1036863" y="3914303"/>
                  <a:pt x="1033716" y="3914463"/>
                </a:cubicBezTo>
                <a:cubicBezTo>
                  <a:pt x="1034458" y="3914107"/>
                  <a:pt x="1035228" y="3912799"/>
                  <a:pt x="1032618" y="3912173"/>
                </a:cubicBezTo>
                <a:cubicBezTo>
                  <a:pt x="1037422" y="3913566"/>
                  <a:pt x="1042575" y="3909746"/>
                  <a:pt x="1044942" y="3912777"/>
                </a:cubicBezTo>
                <a:cubicBezTo>
                  <a:pt x="1044980" y="3909942"/>
                  <a:pt x="1043345" y="3908438"/>
                  <a:pt x="1045601" y="3906419"/>
                </a:cubicBezTo>
                <a:cubicBezTo>
                  <a:pt x="1036829" y="3907397"/>
                  <a:pt x="1030940" y="3910689"/>
                  <a:pt x="1024179" y="3912053"/>
                </a:cubicBezTo>
                <a:cubicBezTo>
                  <a:pt x="1021386" y="3911045"/>
                  <a:pt x="1019176" y="3909348"/>
                  <a:pt x="1016616" y="3907818"/>
                </a:cubicBezTo>
                <a:lnTo>
                  <a:pt x="1015640" y="3908696"/>
                </a:lnTo>
                <a:lnTo>
                  <a:pt x="1015518" y="3905528"/>
                </a:lnTo>
                <a:cubicBezTo>
                  <a:pt x="1014199" y="3905691"/>
                  <a:pt x="1013413" y="3906068"/>
                  <a:pt x="1013230" y="3905686"/>
                </a:cubicBezTo>
                <a:cubicBezTo>
                  <a:pt x="1013047" y="3905305"/>
                  <a:pt x="1013833" y="3904928"/>
                  <a:pt x="1014183" y="3904760"/>
                </a:cubicBezTo>
                <a:cubicBezTo>
                  <a:pt x="1013257" y="3904735"/>
                  <a:pt x="1012354" y="3904756"/>
                  <a:pt x="1011961" y="3904945"/>
                </a:cubicBezTo>
                <a:cubicBezTo>
                  <a:pt x="1012155" y="3903444"/>
                  <a:pt x="1014427" y="3902355"/>
                  <a:pt x="1016305" y="3901455"/>
                </a:cubicBezTo>
                <a:cubicBezTo>
                  <a:pt x="1016671" y="3902218"/>
                  <a:pt x="1017407" y="3902745"/>
                  <a:pt x="1017773" y="3903508"/>
                </a:cubicBezTo>
                <a:cubicBezTo>
                  <a:pt x="1018909" y="3902964"/>
                  <a:pt x="1019862" y="3902038"/>
                  <a:pt x="1020072" y="3901467"/>
                </a:cubicBezTo>
                <a:cubicBezTo>
                  <a:pt x="1018943" y="3901129"/>
                  <a:pt x="1018410" y="3900915"/>
                  <a:pt x="1017258" y="3900528"/>
                </a:cubicBezTo>
                <a:cubicBezTo>
                  <a:pt x="1016908" y="3900696"/>
                  <a:pt x="1016515" y="3900885"/>
                  <a:pt x="1016122" y="3901073"/>
                </a:cubicBezTo>
                <a:lnTo>
                  <a:pt x="1015939" y="3900691"/>
                </a:lnTo>
                <a:lnTo>
                  <a:pt x="1009957" y="3901352"/>
                </a:lnTo>
                <a:cubicBezTo>
                  <a:pt x="1008404" y="3901869"/>
                  <a:pt x="1007683" y="3902801"/>
                  <a:pt x="1008958" y="3904508"/>
                </a:cubicBezTo>
                <a:cubicBezTo>
                  <a:pt x="1007667" y="3903719"/>
                  <a:pt x="1006564" y="3902428"/>
                  <a:pt x="1005483" y="3901069"/>
                </a:cubicBezTo>
                <a:cubicBezTo>
                  <a:pt x="999099" y="3901313"/>
                  <a:pt x="1000025" y="3901339"/>
                  <a:pt x="993143" y="3899534"/>
                </a:cubicBezTo>
                <a:cubicBezTo>
                  <a:pt x="993543" y="3898463"/>
                  <a:pt x="995415" y="3898445"/>
                  <a:pt x="994889" y="3897348"/>
                </a:cubicBezTo>
                <a:cubicBezTo>
                  <a:pt x="988854" y="3897425"/>
                  <a:pt x="986964" y="3887654"/>
                  <a:pt x="984526" y="3889293"/>
                </a:cubicBezTo>
                <a:cubicBezTo>
                  <a:pt x="980997" y="3887758"/>
                  <a:pt x="981861" y="3890570"/>
                  <a:pt x="979091" y="3889610"/>
                </a:cubicBezTo>
                <a:cubicBezTo>
                  <a:pt x="979484" y="3889421"/>
                  <a:pt x="980227" y="3889065"/>
                  <a:pt x="979468" y="3888491"/>
                </a:cubicBezTo>
                <a:lnTo>
                  <a:pt x="975722" y="3888409"/>
                </a:lnTo>
                <a:cubicBezTo>
                  <a:pt x="975406" y="3886742"/>
                  <a:pt x="979118" y="3888658"/>
                  <a:pt x="976935" y="3886008"/>
                </a:cubicBezTo>
                <a:cubicBezTo>
                  <a:pt x="971538" y="3883492"/>
                  <a:pt x="968379" y="3881722"/>
                  <a:pt x="965420" y="3877566"/>
                </a:cubicBezTo>
                <a:cubicBezTo>
                  <a:pt x="959917" y="3872812"/>
                  <a:pt x="964606" y="3882592"/>
                  <a:pt x="960561" y="3878077"/>
                </a:cubicBezTo>
                <a:cubicBezTo>
                  <a:pt x="961148" y="3876388"/>
                  <a:pt x="962129" y="3874510"/>
                  <a:pt x="959762" y="3871479"/>
                </a:cubicBezTo>
                <a:cubicBezTo>
                  <a:pt x="957684" y="3871067"/>
                  <a:pt x="956731" y="3871993"/>
                  <a:pt x="953989" y="3870082"/>
                </a:cubicBezTo>
                <a:lnTo>
                  <a:pt x="956034" y="3868632"/>
                </a:lnTo>
                <a:cubicBezTo>
                  <a:pt x="954033" y="3866364"/>
                  <a:pt x="951800" y="3864619"/>
                  <a:pt x="953495" y="3863337"/>
                </a:cubicBezTo>
                <a:cubicBezTo>
                  <a:pt x="950935" y="3861807"/>
                  <a:pt x="950203" y="3860280"/>
                  <a:pt x="949654" y="3859135"/>
                </a:cubicBezTo>
                <a:cubicBezTo>
                  <a:pt x="947627" y="3857820"/>
                  <a:pt x="947040" y="3859509"/>
                  <a:pt x="947006" y="3861344"/>
                </a:cubicBezTo>
                <a:cubicBezTo>
                  <a:pt x="946951" y="3863247"/>
                  <a:pt x="947284" y="3865846"/>
                  <a:pt x="947300" y="3866776"/>
                </a:cubicBezTo>
                <a:cubicBezTo>
                  <a:pt x="945870" y="3861888"/>
                  <a:pt x="943477" y="3859809"/>
                  <a:pt x="944308" y="3855715"/>
                </a:cubicBezTo>
                <a:lnTo>
                  <a:pt x="947067" y="3858557"/>
                </a:lnTo>
                <a:cubicBezTo>
                  <a:pt x="944757" y="3849927"/>
                  <a:pt x="939254" y="3853914"/>
                  <a:pt x="941808" y="3847586"/>
                </a:cubicBezTo>
                <a:cubicBezTo>
                  <a:pt x="943438" y="3850089"/>
                  <a:pt x="946407" y="3852362"/>
                  <a:pt x="946628" y="3849909"/>
                </a:cubicBezTo>
                <a:lnTo>
                  <a:pt x="943293" y="3846874"/>
                </a:lnTo>
                <a:cubicBezTo>
                  <a:pt x="943503" y="3846303"/>
                  <a:pt x="945133" y="3848808"/>
                  <a:pt x="944612" y="3846711"/>
                </a:cubicBezTo>
                <a:cubicBezTo>
                  <a:pt x="943343" y="3845970"/>
                  <a:pt x="940717" y="3844413"/>
                  <a:pt x="939608" y="3844006"/>
                </a:cubicBezTo>
                <a:cubicBezTo>
                  <a:pt x="938140" y="3841952"/>
                  <a:pt x="937042" y="3839662"/>
                  <a:pt x="935618" y="3837588"/>
                </a:cubicBezTo>
                <a:cubicBezTo>
                  <a:pt x="936350" y="3839114"/>
                  <a:pt x="937092" y="3838759"/>
                  <a:pt x="936544" y="3837614"/>
                </a:cubicBezTo>
                <a:cubicBezTo>
                  <a:pt x="935418" y="3836276"/>
                  <a:pt x="933967" y="3835153"/>
                  <a:pt x="932842" y="3833815"/>
                </a:cubicBezTo>
                <a:lnTo>
                  <a:pt x="932875" y="3833689"/>
                </a:lnTo>
                <a:lnTo>
                  <a:pt x="933667" y="3830604"/>
                </a:lnTo>
                <a:cubicBezTo>
                  <a:pt x="932597" y="3827421"/>
                  <a:pt x="930693" y="3826838"/>
                  <a:pt x="929111" y="3826327"/>
                </a:cubicBezTo>
                <a:lnTo>
                  <a:pt x="927215" y="3823539"/>
                </a:lnTo>
                <a:lnTo>
                  <a:pt x="927267" y="3821176"/>
                </a:lnTo>
                <a:cubicBezTo>
                  <a:pt x="921615" y="3822946"/>
                  <a:pt x="921309" y="3806843"/>
                  <a:pt x="915868" y="3808044"/>
                </a:cubicBezTo>
                <a:cubicBezTo>
                  <a:pt x="917092" y="3803761"/>
                  <a:pt x="917004" y="3807499"/>
                  <a:pt x="921054" y="3811130"/>
                </a:cubicBezTo>
                <a:lnTo>
                  <a:pt x="921262" y="3807641"/>
                </a:lnTo>
                <a:lnTo>
                  <a:pt x="922949" y="3811160"/>
                </a:lnTo>
                <a:cubicBezTo>
                  <a:pt x="921847" y="3809870"/>
                  <a:pt x="921692" y="3808537"/>
                  <a:pt x="921309" y="3806843"/>
                </a:cubicBezTo>
                <a:lnTo>
                  <a:pt x="921262" y="3807641"/>
                </a:lnTo>
                <a:lnTo>
                  <a:pt x="917347" y="3799474"/>
                </a:lnTo>
                <a:cubicBezTo>
                  <a:pt x="917751" y="3797402"/>
                  <a:pt x="921785" y="3800103"/>
                  <a:pt x="919663" y="3794667"/>
                </a:cubicBezTo>
                <a:cubicBezTo>
                  <a:pt x="916953" y="3787108"/>
                  <a:pt x="916272" y="3797232"/>
                  <a:pt x="914449" y="3792532"/>
                </a:cubicBezTo>
                <a:cubicBezTo>
                  <a:pt x="915219" y="3791224"/>
                  <a:pt x="915989" y="3789917"/>
                  <a:pt x="916759" y="3788609"/>
                </a:cubicBezTo>
                <a:cubicBezTo>
                  <a:pt x="915318" y="3785604"/>
                  <a:pt x="914963" y="3782958"/>
                  <a:pt x="914675" y="3780339"/>
                </a:cubicBezTo>
                <a:cubicBezTo>
                  <a:pt x="914896" y="3777886"/>
                  <a:pt x="915096" y="3775502"/>
                  <a:pt x="915134" y="3772668"/>
                </a:cubicBezTo>
                <a:cubicBezTo>
                  <a:pt x="915001" y="3771382"/>
                  <a:pt x="914425" y="3771190"/>
                  <a:pt x="914243" y="3770808"/>
                </a:cubicBezTo>
                <a:cubicBezTo>
                  <a:pt x="914857" y="3768167"/>
                  <a:pt x="913992" y="3765355"/>
                  <a:pt x="913084" y="3762563"/>
                </a:cubicBezTo>
                <a:cubicBezTo>
                  <a:pt x="912197" y="3759703"/>
                  <a:pt x="911864" y="3757106"/>
                  <a:pt x="912269" y="3755035"/>
                </a:cubicBezTo>
                <a:cubicBezTo>
                  <a:pt x="913211" y="3755991"/>
                  <a:pt x="914341" y="3752633"/>
                  <a:pt x="915127" y="3752257"/>
                </a:cubicBezTo>
                <a:lnTo>
                  <a:pt x="913758" y="3744582"/>
                </a:lnTo>
                <a:cubicBezTo>
                  <a:pt x="914456" y="3747943"/>
                  <a:pt x="915958" y="3748162"/>
                  <a:pt x="917599" y="3748783"/>
                </a:cubicBezTo>
                <a:cubicBezTo>
                  <a:pt x="917471" y="3746498"/>
                  <a:pt x="916945" y="3745401"/>
                  <a:pt x="916563" y="3743707"/>
                </a:cubicBezTo>
                <a:cubicBezTo>
                  <a:pt x="917111" y="3744852"/>
                  <a:pt x="917637" y="3745949"/>
                  <a:pt x="918430" y="3744689"/>
                </a:cubicBezTo>
                <a:cubicBezTo>
                  <a:pt x="918119" y="3742022"/>
                  <a:pt x="917393" y="3739613"/>
                  <a:pt x="916856" y="3736586"/>
                </a:cubicBezTo>
                <a:cubicBezTo>
                  <a:pt x="916689" y="3737135"/>
                  <a:pt x="916312" y="3738254"/>
                  <a:pt x="916102" y="3738824"/>
                </a:cubicBezTo>
                <a:cubicBezTo>
                  <a:pt x="916130" y="3737872"/>
                  <a:pt x="916163" y="3736038"/>
                  <a:pt x="916357" y="3734537"/>
                </a:cubicBezTo>
                <a:cubicBezTo>
                  <a:pt x="916551" y="3733036"/>
                  <a:pt x="917138" y="3731346"/>
                  <a:pt x="917930" y="3730086"/>
                </a:cubicBezTo>
                <a:cubicBezTo>
                  <a:pt x="918667" y="3730613"/>
                  <a:pt x="919215" y="3731758"/>
                  <a:pt x="919748" y="3731972"/>
                </a:cubicBezTo>
                <a:cubicBezTo>
                  <a:pt x="917493" y="3733992"/>
                  <a:pt x="918777" y="3735664"/>
                  <a:pt x="919859" y="3737023"/>
                </a:cubicBezTo>
                <a:cubicBezTo>
                  <a:pt x="920534" y="3731596"/>
                  <a:pt x="920629" y="3735715"/>
                  <a:pt x="922352" y="3733481"/>
                </a:cubicBezTo>
                <a:cubicBezTo>
                  <a:pt x="922972" y="3729957"/>
                  <a:pt x="920972" y="3727690"/>
                  <a:pt x="919443" y="3728423"/>
                </a:cubicBezTo>
                <a:cubicBezTo>
                  <a:pt x="920644" y="3724092"/>
                  <a:pt x="921620" y="3723214"/>
                  <a:pt x="921116" y="3718352"/>
                </a:cubicBezTo>
                <a:lnTo>
                  <a:pt x="923143" y="3719668"/>
                </a:lnTo>
                <a:cubicBezTo>
                  <a:pt x="922988" y="3718334"/>
                  <a:pt x="923388" y="3717263"/>
                  <a:pt x="923581" y="3715762"/>
                </a:cubicBezTo>
                <a:lnTo>
                  <a:pt x="925388" y="3719530"/>
                </a:lnTo>
                <a:cubicBezTo>
                  <a:pt x="929260" y="3713040"/>
                  <a:pt x="921886" y="3717044"/>
                  <a:pt x="926135" y="3709433"/>
                </a:cubicBezTo>
                <a:lnTo>
                  <a:pt x="927820" y="3710034"/>
                </a:lnTo>
                <a:cubicBezTo>
                  <a:pt x="928207" y="3707032"/>
                  <a:pt x="925675" y="3704551"/>
                  <a:pt x="928689" y="3703106"/>
                </a:cubicBezTo>
                <a:cubicBezTo>
                  <a:pt x="928894" y="3699722"/>
                  <a:pt x="924112" y="3707118"/>
                  <a:pt x="926672" y="3699907"/>
                </a:cubicBezTo>
                <a:cubicBezTo>
                  <a:pt x="928201" y="3699174"/>
                  <a:pt x="929880" y="3696961"/>
                  <a:pt x="931254" y="3694895"/>
                </a:cubicBezTo>
                <a:cubicBezTo>
                  <a:pt x="931454" y="3692511"/>
                  <a:pt x="929176" y="3694483"/>
                  <a:pt x="928196" y="3696361"/>
                </a:cubicBezTo>
                <a:cubicBezTo>
                  <a:pt x="930162" y="3691722"/>
                  <a:pt x="932617" y="3691015"/>
                  <a:pt x="934496" y="3690114"/>
                </a:cubicBezTo>
                <a:cubicBezTo>
                  <a:pt x="936950" y="3689407"/>
                  <a:pt x="938479" y="3688674"/>
                  <a:pt x="939870" y="3683842"/>
                </a:cubicBezTo>
                <a:cubicBezTo>
                  <a:pt x="936805" y="3686191"/>
                  <a:pt x="937880" y="3679692"/>
                  <a:pt x="933798" y="3686753"/>
                </a:cubicBezTo>
                <a:cubicBezTo>
                  <a:pt x="934789" y="3682993"/>
                  <a:pt x="940091" y="3681389"/>
                  <a:pt x="940346" y="3677102"/>
                </a:cubicBezTo>
                <a:lnTo>
                  <a:pt x="941183" y="3680866"/>
                </a:lnTo>
                <a:cubicBezTo>
                  <a:pt x="942136" y="3679940"/>
                  <a:pt x="942190" y="3678036"/>
                  <a:pt x="942197" y="3677154"/>
                </a:cubicBezTo>
                <a:lnTo>
                  <a:pt x="943692" y="3678255"/>
                </a:lnTo>
                <a:cubicBezTo>
                  <a:pt x="943055" y="3672107"/>
                  <a:pt x="949765" y="3671648"/>
                  <a:pt x="947803" y="3666546"/>
                </a:cubicBezTo>
                <a:cubicBezTo>
                  <a:pt x="949610" y="3670315"/>
                  <a:pt x="949532" y="3663429"/>
                  <a:pt x="951987" y="3662722"/>
                </a:cubicBezTo>
                <a:cubicBezTo>
                  <a:pt x="951915" y="3667391"/>
                  <a:pt x="945460" y="3672304"/>
                  <a:pt x="947876" y="3674431"/>
                </a:cubicBezTo>
                <a:cubicBezTo>
                  <a:pt x="949755" y="3673530"/>
                  <a:pt x="949050" y="3671052"/>
                  <a:pt x="950928" y="3670151"/>
                </a:cubicBezTo>
                <a:cubicBezTo>
                  <a:pt x="950735" y="3671653"/>
                  <a:pt x="950330" y="3673724"/>
                  <a:pt x="950673" y="3674439"/>
                </a:cubicBezTo>
                <a:cubicBezTo>
                  <a:pt x="955600" y="3670259"/>
                  <a:pt x="954563" y="3665183"/>
                  <a:pt x="956130" y="3661615"/>
                </a:cubicBezTo>
                <a:lnTo>
                  <a:pt x="952840" y="3667416"/>
                </a:lnTo>
                <a:cubicBezTo>
                  <a:pt x="950817" y="3665101"/>
                  <a:pt x="954381" y="3664801"/>
                  <a:pt x="953333" y="3661608"/>
                </a:cubicBezTo>
                <a:cubicBezTo>
                  <a:pt x="956697" y="3659995"/>
                  <a:pt x="956369" y="3656398"/>
                  <a:pt x="958851" y="3654738"/>
                </a:cubicBezTo>
                <a:cubicBezTo>
                  <a:pt x="958291" y="3655476"/>
                  <a:pt x="958641" y="3655309"/>
                  <a:pt x="958081" y="3656046"/>
                </a:cubicBezTo>
                <a:cubicBezTo>
                  <a:pt x="962276" y="3650339"/>
                  <a:pt x="967883" y="3652286"/>
                  <a:pt x="969606" y="3650052"/>
                </a:cubicBezTo>
                <a:cubicBezTo>
                  <a:pt x="971491" y="3648268"/>
                  <a:pt x="973251" y="3643200"/>
                  <a:pt x="971190" y="3643719"/>
                </a:cubicBezTo>
                <a:cubicBezTo>
                  <a:pt x="972010" y="3641507"/>
                  <a:pt x="966409" y="3651115"/>
                  <a:pt x="965561" y="3645538"/>
                </a:cubicBezTo>
                <a:cubicBezTo>
                  <a:pt x="971529" y="3645434"/>
                  <a:pt x="969068" y="3638283"/>
                  <a:pt x="976426" y="3633348"/>
                </a:cubicBezTo>
                <a:cubicBezTo>
                  <a:pt x="975595" y="3637443"/>
                  <a:pt x="979596" y="3633237"/>
                  <a:pt x="978975" y="3636760"/>
                </a:cubicBezTo>
                <a:cubicBezTo>
                  <a:pt x="980915" y="3633074"/>
                  <a:pt x="980549" y="3632311"/>
                  <a:pt x="980421" y="3630026"/>
                </a:cubicBezTo>
                <a:lnTo>
                  <a:pt x="982272" y="3630077"/>
                </a:lnTo>
                <a:cubicBezTo>
                  <a:pt x="982398" y="3623504"/>
                  <a:pt x="980089" y="3627427"/>
                  <a:pt x="983185" y="3619431"/>
                </a:cubicBezTo>
                <a:cubicBezTo>
                  <a:pt x="982798" y="3622433"/>
                  <a:pt x="986986" y="3617609"/>
                  <a:pt x="986765" y="3620062"/>
                </a:cubicBezTo>
                <a:cubicBezTo>
                  <a:pt x="988278" y="3618398"/>
                  <a:pt x="989075" y="3616138"/>
                  <a:pt x="989109" y="3614304"/>
                </a:cubicBezTo>
                <a:lnTo>
                  <a:pt x="989269" y="3614638"/>
                </a:lnTo>
                <a:cubicBezTo>
                  <a:pt x="993541" y="3607075"/>
                  <a:pt x="994981" y="3610080"/>
                  <a:pt x="997912" y="3602633"/>
                </a:cubicBezTo>
                <a:lnTo>
                  <a:pt x="996593" y="3602796"/>
                </a:lnTo>
                <a:cubicBezTo>
                  <a:pt x="1000117" y="3592776"/>
                  <a:pt x="1010019" y="3583395"/>
                  <a:pt x="1018201" y="3575249"/>
                </a:cubicBezTo>
                <a:lnTo>
                  <a:pt x="1014583" y="3577452"/>
                </a:lnTo>
                <a:cubicBezTo>
                  <a:pt x="1015326" y="3577096"/>
                  <a:pt x="1016512" y="3575648"/>
                  <a:pt x="1018024" y="3573984"/>
                </a:cubicBezTo>
                <a:cubicBezTo>
                  <a:pt x="1019720" y="3572702"/>
                  <a:pt x="1021626" y="3570850"/>
                  <a:pt x="1023687" y="3570331"/>
                </a:cubicBezTo>
                <a:cubicBezTo>
                  <a:pt x="1022944" y="3570687"/>
                  <a:pt x="1022568" y="3571806"/>
                  <a:pt x="1021825" y="3572162"/>
                </a:cubicBezTo>
                <a:cubicBezTo>
                  <a:pt x="1022701" y="3573092"/>
                  <a:pt x="1024779" y="3573504"/>
                  <a:pt x="1026867" y="3572033"/>
                </a:cubicBezTo>
                <a:lnTo>
                  <a:pt x="1026901" y="3570198"/>
                </a:lnTo>
                <a:lnTo>
                  <a:pt x="1028563" y="3570751"/>
                </a:lnTo>
                <a:cubicBezTo>
                  <a:pt x="1031744" y="3568757"/>
                  <a:pt x="1026142" y="3569623"/>
                  <a:pt x="1029759" y="3567420"/>
                </a:cubicBezTo>
                <a:cubicBezTo>
                  <a:pt x="1031744" y="3568757"/>
                  <a:pt x="1035894" y="3566767"/>
                  <a:pt x="1040044" y="3564778"/>
                </a:cubicBezTo>
                <a:cubicBezTo>
                  <a:pt x="1044377" y="3563170"/>
                  <a:pt x="1049103" y="3561374"/>
                  <a:pt x="1051336" y="3563119"/>
                </a:cubicBezTo>
                <a:cubicBezTo>
                  <a:pt x="1052316" y="3561241"/>
                  <a:pt x="1050605" y="3561593"/>
                  <a:pt x="1048543" y="3562111"/>
                </a:cubicBezTo>
                <a:cubicBezTo>
                  <a:pt x="1046482" y="3562630"/>
                  <a:pt x="1044770" y="3562981"/>
                  <a:pt x="1045773" y="3561151"/>
                </a:cubicBezTo>
                <a:cubicBezTo>
                  <a:pt x="1047252" y="3561323"/>
                  <a:pt x="1047784" y="3561536"/>
                  <a:pt x="1050422" y="3561211"/>
                </a:cubicBezTo>
                <a:lnTo>
                  <a:pt x="1049137" y="3559539"/>
                </a:lnTo>
                <a:cubicBezTo>
                  <a:pt x="1055525" y="3558295"/>
                  <a:pt x="1060196" y="3558402"/>
                  <a:pt x="1064313" y="3558248"/>
                </a:cubicBezTo>
                <a:cubicBezTo>
                  <a:pt x="1068635" y="3558522"/>
                  <a:pt x="1072381" y="3558604"/>
                  <a:pt x="1077955" y="3558689"/>
                </a:cubicBezTo>
                <a:lnTo>
                  <a:pt x="1077606" y="3558857"/>
                </a:lnTo>
                <a:cubicBezTo>
                  <a:pt x="1081718" y="3559701"/>
                  <a:pt x="1083546" y="3559705"/>
                  <a:pt x="1085635" y="3558234"/>
                </a:cubicBezTo>
                <a:cubicBezTo>
                  <a:pt x="1086183" y="3559379"/>
                  <a:pt x="1083363" y="3559323"/>
                  <a:pt x="1084881" y="3560473"/>
                </a:cubicBezTo>
                <a:cubicBezTo>
                  <a:pt x="1088848" y="3558102"/>
                  <a:pt x="1092167" y="3560206"/>
                  <a:pt x="1094934" y="3562166"/>
                </a:cubicBezTo>
                <a:cubicBezTo>
                  <a:pt x="1097720" y="3564056"/>
                  <a:pt x="1099743" y="3566372"/>
                  <a:pt x="1102175" y="3565617"/>
                </a:cubicBezTo>
                <a:cubicBezTo>
                  <a:pt x="1101056" y="3567092"/>
                  <a:pt x="1101760" y="3569570"/>
                  <a:pt x="1102259" y="3571619"/>
                </a:cubicBezTo>
                <a:cubicBezTo>
                  <a:pt x="1104885" y="3573176"/>
                  <a:pt x="1106913" y="3574492"/>
                  <a:pt x="1109146" y="3576237"/>
                </a:cubicBezTo>
                <a:cubicBezTo>
                  <a:pt x="1115054" y="3580826"/>
                  <a:pt x="1119728" y="3586355"/>
                  <a:pt x="1123431" y="3592516"/>
                </a:cubicBezTo>
                <a:close/>
                <a:moveTo>
                  <a:pt x="2081569" y="5177312"/>
                </a:moveTo>
                <a:lnTo>
                  <a:pt x="2079874" y="5180221"/>
                </a:lnTo>
                <a:lnTo>
                  <a:pt x="2080697" y="5178158"/>
                </a:lnTo>
                <a:close/>
                <a:moveTo>
                  <a:pt x="211113" y="1945911"/>
                </a:moveTo>
                <a:cubicBezTo>
                  <a:pt x="212737" y="1949298"/>
                  <a:pt x="213651" y="1951206"/>
                  <a:pt x="213414" y="1952728"/>
                </a:cubicBezTo>
                <a:lnTo>
                  <a:pt x="212488" y="1952702"/>
                </a:lnTo>
                <a:close/>
                <a:moveTo>
                  <a:pt x="187004" y="1841488"/>
                </a:moveTo>
                <a:lnTo>
                  <a:pt x="184671" y="1845363"/>
                </a:lnTo>
                <a:lnTo>
                  <a:pt x="184749" y="1843508"/>
                </a:lnTo>
                <a:close/>
                <a:moveTo>
                  <a:pt x="185506" y="1818974"/>
                </a:moveTo>
                <a:lnTo>
                  <a:pt x="185594" y="1822080"/>
                </a:lnTo>
                <a:lnTo>
                  <a:pt x="185274" y="1823310"/>
                </a:lnTo>
                <a:cubicBezTo>
                  <a:pt x="185285" y="1821427"/>
                  <a:pt x="185102" y="1821046"/>
                  <a:pt x="185506" y="1818974"/>
                </a:cubicBezTo>
                <a:close/>
                <a:moveTo>
                  <a:pt x="49975" y="1574018"/>
                </a:moveTo>
                <a:cubicBezTo>
                  <a:pt x="50706" y="1575545"/>
                  <a:pt x="51282" y="1575738"/>
                  <a:pt x="50839" y="1576831"/>
                </a:cubicBezTo>
                <a:lnTo>
                  <a:pt x="50490" y="1576998"/>
                </a:lnTo>
                <a:close/>
                <a:moveTo>
                  <a:pt x="1911672" y="4748870"/>
                </a:moveTo>
                <a:cubicBezTo>
                  <a:pt x="1911284" y="4748446"/>
                  <a:pt x="1910412" y="4747600"/>
                  <a:pt x="1910025" y="4746754"/>
                </a:cubicBezTo>
                <a:cubicBezTo>
                  <a:pt x="1909152" y="4747600"/>
                  <a:pt x="1908765" y="4749716"/>
                  <a:pt x="1909589" y="4752203"/>
                </a:cubicBezTo>
                <a:lnTo>
                  <a:pt x="1911672" y="4752626"/>
                </a:lnTo>
                <a:lnTo>
                  <a:pt x="1911284" y="4754319"/>
                </a:lnTo>
                <a:cubicBezTo>
                  <a:pt x="1912931" y="4758075"/>
                  <a:pt x="1912931" y="4751779"/>
                  <a:pt x="1914627" y="4755959"/>
                </a:cubicBezTo>
                <a:cubicBezTo>
                  <a:pt x="1912931" y="4758075"/>
                  <a:pt x="1914627" y="4762254"/>
                  <a:pt x="1916274" y="4766856"/>
                </a:cubicBezTo>
                <a:cubicBezTo>
                  <a:pt x="1917534" y="4771458"/>
                  <a:pt x="1918793" y="4776484"/>
                  <a:pt x="1917534" y="4778547"/>
                </a:cubicBezTo>
                <a:cubicBezTo>
                  <a:pt x="1921748" y="4780240"/>
                  <a:pt x="1915887" y="4770612"/>
                  <a:pt x="1919617" y="4772728"/>
                </a:cubicBezTo>
                <a:cubicBezTo>
                  <a:pt x="1919617" y="4774368"/>
                  <a:pt x="1919229" y="4774791"/>
                  <a:pt x="1919617" y="4777701"/>
                </a:cubicBezTo>
                <a:lnTo>
                  <a:pt x="1921312" y="4776484"/>
                </a:lnTo>
                <a:cubicBezTo>
                  <a:pt x="1923832" y="4789444"/>
                  <a:pt x="1922572" y="4794470"/>
                  <a:pt x="1924655" y="4805738"/>
                </a:cubicBezTo>
                <a:lnTo>
                  <a:pt x="1924219" y="4805315"/>
                </a:lnTo>
                <a:cubicBezTo>
                  <a:pt x="1923831" y="4809546"/>
                  <a:pt x="1924219" y="4811610"/>
                  <a:pt x="1926351" y="4813302"/>
                </a:cubicBezTo>
                <a:cubicBezTo>
                  <a:pt x="1925478" y="4814149"/>
                  <a:pt x="1925091" y="4811186"/>
                  <a:pt x="1924219" y="4812879"/>
                </a:cubicBezTo>
                <a:cubicBezTo>
                  <a:pt x="1929693" y="4819545"/>
                  <a:pt x="1921312" y="4827110"/>
                  <a:pt x="1925091" y="4831289"/>
                </a:cubicBezTo>
                <a:cubicBezTo>
                  <a:pt x="1923395" y="4831289"/>
                  <a:pt x="1921748" y="4832982"/>
                  <a:pt x="1920053" y="4834621"/>
                </a:cubicBezTo>
                <a:cubicBezTo>
                  <a:pt x="1920489" y="4837584"/>
                  <a:pt x="1920489" y="4840494"/>
                  <a:pt x="1920489" y="4843403"/>
                </a:cubicBezTo>
                <a:cubicBezTo>
                  <a:pt x="1921312" y="4880221"/>
                  <a:pt x="1919229" y="4917887"/>
                  <a:pt x="1908329" y="4953436"/>
                </a:cubicBezTo>
                <a:cubicBezTo>
                  <a:pt x="1907069" y="4958038"/>
                  <a:pt x="1905422" y="4962642"/>
                  <a:pt x="1903727" y="4967244"/>
                </a:cubicBezTo>
                <a:cubicBezTo>
                  <a:pt x="1903339" y="4967243"/>
                  <a:pt x="1903339" y="4967666"/>
                  <a:pt x="1903339" y="4968090"/>
                </a:cubicBezTo>
                <a:cubicBezTo>
                  <a:pt x="1903339" y="4968090"/>
                  <a:pt x="1902903" y="4968513"/>
                  <a:pt x="1902903" y="4968513"/>
                </a:cubicBezTo>
                <a:cubicBezTo>
                  <a:pt x="1902079" y="4970206"/>
                  <a:pt x="1901643" y="4971423"/>
                  <a:pt x="1900820" y="4973116"/>
                </a:cubicBezTo>
                <a:cubicBezTo>
                  <a:pt x="1900820" y="4973539"/>
                  <a:pt x="1900820" y="4973539"/>
                  <a:pt x="1900820" y="4973539"/>
                </a:cubicBezTo>
                <a:cubicBezTo>
                  <a:pt x="1900384" y="4973963"/>
                  <a:pt x="1900384" y="4973963"/>
                  <a:pt x="1900384" y="4973963"/>
                </a:cubicBezTo>
                <a:cubicBezTo>
                  <a:pt x="1899560" y="4975655"/>
                  <a:pt x="1898737" y="4977718"/>
                  <a:pt x="1897865" y="4979411"/>
                </a:cubicBezTo>
                <a:cubicBezTo>
                  <a:pt x="1897865" y="4980257"/>
                  <a:pt x="1898301" y="4981050"/>
                  <a:pt x="1898736" y="4981473"/>
                </a:cubicBezTo>
                <a:cubicBezTo>
                  <a:pt x="1897864" y="4982320"/>
                  <a:pt x="1897865" y="4981050"/>
                  <a:pt x="1897477" y="4980627"/>
                </a:cubicBezTo>
                <a:cubicBezTo>
                  <a:pt x="1897477" y="4980627"/>
                  <a:pt x="1897477" y="4981050"/>
                  <a:pt x="1897477" y="4981050"/>
                </a:cubicBezTo>
                <a:lnTo>
                  <a:pt x="1896605" y="4984859"/>
                </a:lnTo>
                <a:cubicBezTo>
                  <a:pt x="1896217" y="4984859"/>
                  <a:pt x="1896217" y="4984859"/>
                  <a:pt x="1895781" y="4984436"/>
                </a:cubicBezTo>
                <a:cubicBezTo>
                  <a:pt x="1891616" y="4992795"/>
                  <a:pt x="1886577" y="5001154"/>
                  <a:pt x="1881151" y="5008665"/>
                </a:cubicBezTo>
                <a:cubicBezTo>
                  <a:pt x="1881539" y="5009088"/>
                  <a:pt x="1881151" y="5010781"/>
                  <a:pt x="1880715" y="5012050"/>
                </a:cubicBezTo>
                <a:cubicBezTo>
                  <a:pt x="1877372" y="5014960"/>
                  <a:pt x="1873594" y="5019563"/>
                  <a:pt x="1869863" y="5023318"/>
                </a:cubicBezTo>
                <a:cubicBezTo>
                  <a:pt x="1867344" y="5025857"/>
                  <a:pt x="1864825" y="5028345"/>
                  <a:pt x="1862742" y="5029613"/>
                </a:cubicBezTo>
                <a:cubicBezTo>
                  <a:pt x="1857704" y="5034639"/>
                  <a:pt x="1851842" y="5038818"/>
                  <a:pt x="1845980" y="5042998"/>
                </a:cubicBezTo>
                <a:cubicBezTo>
                  <a:pt x="1845592" y="5042999"/>
                  <a:pt x="1845592" y="5043421"/>
                  <a:pt x="1845156" y="5043421"/>
                </a:cubicBezTo>
                <a:cubicBezTo>
                  <a:pt x="1844720" y="5045061"/>
                  <a:pt x="1844720" y="5046753"/>
                  <a:pt x="1845592" y="5047600"/>
                </a:cubicBezTo>
                <a:lnTo>
                  <a:pt x="1847750" y="5045970"/>
                </a:lnTo>
                <a:lnTo>
                  <a:pt x="1845592" y="5048869"/>
                </a:lnTo>
                <a:cubicBezTo>
                  <a:pt x="1845979" y="5047176"/>
                  <a:pt x="1842637" y="5048446"/>
                  <a:pt x="1841813" y="5048023"/>
                </a:cubicBezTo>
                <a:cubicBezTo>
                  <a:pt x="1835951" y="5051779"/>
                  <a:pt x="1831785" y="5052625"/>
                  <a:pt x="1824664" y="5055111"/>
                </a:cubicBezTo>
                <a:cubicBezTo>
                  <a:pt x="1824664" y="5055111"/>
                  <a:pt x="1824228" y="5055112"/>
                  <a:pt x="1824228" y="5055112"/>
                </a:cubicBezTo>
                <a:cubicBezTo>
                  <a:pt x="1822968" y="5055535"/>
                  <a:pt x="1821321" y="5056381"/>
                  <a:pt x="1820062" y="5056804"/>
                </a:cubicBezTo>
                <a:cubicBezTo>
                  <a:pt x="1818366" y="5059291"/>
                  <a:pt x="1817106" y="5062253"/>
                  <a:pt x="1818366" y="5063100"/>
                </a:cubicBezTo>
                <a:cubicBezTo>
                  <a:pt x="1814199" y="5064739"/>
                  <a:pt x="1813376" y="5063469"/>
                  <a:pt x="1810033" y="5065163"/>
                </a:cubicBezTo>
                <a:cubicBezTo>
                  <a:pt x="1816283" y="5066433"/>
                  <a:pt x="1808773" y="5065162"/>
                  <a:pt x="1808774" y="5068072"/>
                </a:cubicBezTo>
                <a:cubicBezTo>
                  <a:pt x="1805431" y="5069342"/>
                  <a:pt x="1807514" y="5067279"/>
                  <a:pt x="1805431" y="5066856"/>
                </a:cubicBezTo>
                <a:lnTo>
                  <a:pt x="1803864" y="5069151"/>
                </a:lnTo>
                <a:lnTo>
                  <a:pt x="1803735" y="5069341"/>
                </a:lnTo>
                <a:lnTo>
                  <a:pt x="1803732" y="5069130"/>
                </a:lnTo>
                <a:lnTo>
                  <a:pt x="1803675" y="5065744"/>
                </a:lnTo>
                <a:cubicBezTo>
                  <a:pt x="1804353" y="5064329"/>
                  <a:pt x="1805189" y="5062861"/>
                  <a:pt x="1804560" y="5061831"/>
                </a:cubicBezTo>
                <a:cubicBezTo>
                  <a:pt x="1802912" y="5062253"/>
                  <a:pt x="1800828" y="5062676"/>
                  <a:pt x="1799133" y="5063100"/>
                </a:cubicBezTo>
                <a:lnTo>
                  <a:pt x="1799569" y="5064317"/>
                </a:lnTo>
                <a:lnTo>
                  <a:pt x="1798309" y="5064739"/>
                </a:lnTo>
                <a:lnTo>
                  <a:pt x="1798309" y="5063470"/>
                </a:lnTo>
                <a:cubicBezTo>
                  <a:pt x="1796614" y="5063893"/>
                  <a:pt x="1794531" y="5063893"/>
                  <a:pt x="1792835" y="5064316"/>
                </a:cubicBezTo>
                <a:cubicBezTo>
                  <a:pt x="1793271" y="5068072"/>
                  <a:pt x="1794531" y="5072304"/>
                  <a:pt x="1796614" y="5073945"/>
                </a:cubicBezTo>
                <a:cubicBezTo>
                  <a:pt x="1796226" y="5075636"/>
                  <a:pt x="1792447" y="5072674"/>
                  <a:pt x="1790752" y="5072674"/>
                </a:cubicBezTo>
                <a:cubicBezTo>
                  <a:pt x="1785762" y="5070188"/>
                  <a:pt x="1783243" y="5075214"/>
                  <a:pt x="1779028" y="5074367"/>
                </a:cubicBezTo>
                <a:cubicBezTo>
                  <a:pt x="1779900" y="5073944"/>
                  <a:pt x="1781160" y="5073098"/>
                  <a:pt x="1781983" y="5072675"/>
                </a:cubicBezTo>
                <a:cubicBezTo>
                  <a:pt x="1781160" y="5072304"/>
                  <a:pt x="1774862" y="5073098"/>
                  <a:pt x="1774038" y="5073944"/>
                </a:cubicBezTo>
                <a:cubicBezTo>
                  <a:pt x="1774038" y="5073098"/>
                  <a:pt x="1776945" y="5069341"/>
                  <a:pt x="1775298" y="5068072"/>
                </a:cubicBezTo>
                <a:cubicBezTo>
                  <a:pt x="1773215" y="5067702"/>
                  <a:pt x="1771519" y="5068073"/>
                  <a:pt x="1769823" y="5068495"/>
                </a:cubicBezTo>
                <a:cubicBezTo>
                  <a:pt x="1768176" y="5068918"/>
                  <a:pt x="1766481" y="5069342"/>
                  <a:pt x="1765221" y="5070188"/>
                </a:cubicBezTo>
                <a:cubicBezTo>
                  <a:pt x="1762315" y="5071459"/>
                  <a:pt x="1760619" y="5073521"/>
                  <a:pt x="1760619" y="5074790"/>
                </a:cubicBezTo>
                <a:cubicBezTo>
                  <a:pt x="1764834" y="5074367"/>
                  <a:pt x="1768613" y="5073944"/>
                  <a:pt x="1772343" y="5072674"/>
                </a:cubicBezTo>
                <a:cubicBezTo>
                  <a:pt x="1772778" y="5073944"/>
                  <a:pt x="1770696" y="5074790"/>
                  <a:pt x="1768612" y="5075214"/>
                </a:cubicBezTo>
                <a:cubicBezTo>
                  <a:pt x="1766481" y="5075637"/>
                  <a:pt x="1764398" y="5076484"/>
                  <a:pt x="1764398" y="5077700"/>
                </a:cubicBezTo>
                <a:cubicBezTo>
                  <a:pt x="1760619" y="5077276"/>
                  <a:pt x="1756888" y="5076483"/>
                  <a:pt x="1753546" y="5075637"/>
                </a:cubicBezTo>
                <a:cubicBezTo>
                  <a:pt x="1754805" y="5076060"/>
                  <a:pt x="1758972" y="5076060"/>
                  <a:pt x="1757712" y="5074368"/>
                </a:cubicBezTo>
                <a:cubicBezTo>
                  <a:pt x="1753110" y="5073944"/>
                  <a:pt x="1755629" y="5073944"/>
                  <a:pt x="1752674" y="5072304"/>
                </a:cubicBezTo>
                <a:cubicBezTo>
                  <a:pt x="1755629" y="5071457"/>
                  <a:pt x="1759795" y="5069342"/>
                  <a:pt x="1763138" y="5066855"/>
                </a:cubicBezTo>
                <a:cubicBezTo>
                  <a:pt x="1764010" y="5066432"/>
                  <a:pt x="1764398" y="5066009"/>
                  <a:pt x="1764834" y="5065586"/>
                </a:cubicBezTo>
                <a:cubicBezTo>
                  <a:pt x="1761878" y="5065587"/>
                  <a:pt x="1759407" y="5065162"/>
                  <a:pt x="1756453" y="5064739"/>
                </a:cubicBezTo>
                <a:cubicBezTo>
                  <a:pt x="1756016" y="5064739"/>
                  <a:pt x="1756016" y="5065162"/>
                  <a:pt x="1755629" y="5065163"/>
                </a:cubicBezTo>
                <a:cubicBezTo>
                  <a:pt x="1752674" y="5067702"/>
                  <a:pt x="1750203" y="5070188"/>
                  <a:pt x="1748943" y="5071034"/>
                </a:cubicBezTo>
                <a:cubicBezTo>
                  <a:pt x="1744729" y="5069765"/>
                  <a:pt x="1747248" y="5065163"/>
                  <a:pt x="1748507" y="5064316"/>
                </a:cubicBezTo>
                <a:cubicBezTo>
                  <a:pt x="1744729" y="5063100"/>
                  <a:pt x="1742646" y="5064739"/>
                  <a:pt x="1740126" y="5065586"/>
                </a:cubicBezTo>
                <a:cubicBezTo>
                  <a:pt x="1738043" y="5066432"/>
                  <a:pt x="1735524" y="5067702"/>
                  <a:pt x="1731794" y="5066009"/>
                </a:cubicBezTo>
                <a:cubicBezTo>
                  <a:pt x="1732617" y="5066855"/>
                  <a:pt x="1733441" y="5067278"/>
                  <a:pt x="1734264" y="5068072"/>
                </a:cubicBezTo>
                <a:cubicBezTo>
                  <a:pt x="1732181" y="5068072"/>
                  <a:pt x="1725932" y="5064316"/>
                  <a:pt x="1726320" y="5065586"/>
                </a:cubicBezTo>
                <a:cubicBezTo>
                  <a:pt x="1725496" y="5063470"/>
                  <a:pt x="1725060" y="5060137"/>
                  <a:pt x="1727191" y="5060137"/>
                </a:cubicBezTo>
                <a:cubicBezTo>
                  <a:pt x="1724236" y="5060560"/>
                  <a:pt x="1721717" y="5060983"/>
                  <a:pt x="1718810" y="5061406"/>
                </a:cubicBezTo>
                <a:cubicBezTo>
                  <a:pt x="1720070" y="5061406"/>
                  <a:pt x="1720894" y="5057651"/>
                  <a:pt x="1721717" y="5057227"/>
                </a:cubicBezTo>
                <a:cubicBezTo>
                  <a:pt x="1719198" y="5055958"/>
                  <a:pt x="1715468" y="5059290"/>
                  <a:pt x="1716727" y="5060560"/>
                </a:cubicBezTo>
                <a:cubicBezTo>
                  <a:pt x="1712949" y="5055535"/>
                  <a:pt x="1713385" y="5057228"/>
                  <a:pt x="1711253" y="5052202"/>
                </a:cubicBezTo>
                <a:cubicBezTo>
                  <a:pt x="1709606" y="5051355"/>
                  <a:pt x="1709170" y="5055958"/>
                  <a:pt x="1709993" y="5056804"/>
                </a:cubicBezTo>
                <a:cubicBezTo>
                  <a:pt x="1706263" y="5055958"/>
                  <a:pt x="1704568" y="5053895"/>
                  <a:pt x="1703308" y="5052625"/>
                </a:cubicBezTo>
                <a:cubicBezTo>
                  <a:pt x="1707523" y="5053894"/>
                  <a:pt x="1709170" y="5050086"/>
                  <a:pt x="1710429" y="5047176"/>
                </a:cubicBezTo>
                <a:cubicBezTo>
                  <a:pt x="1709170" y="5046753"/>
                  <a:pt x="1708346" y="5045907"/>
                  <a:pt x="1707087" y="5045060"/>
                </a:cubicBezTo>
                <a:cubicBezTo>
                  <a:pt x="1703308" y="5045483"/>
                  <a:pt x="1699141" y="5045907"/>
                  <a:pt x="1694976" y="5045907"/>
                </a:cubicBezTo>
                <a:cubicBezTo>
                  <a:pt x="1695799" y="5045483"/>
                  <a:pt x="1698706" y="5043420"/>
                  <a:pt x="1699142" y="5042997"/>
                </a:cubicBezTo>
                <a:cubicBezTo>
                  <a:pt x="1697446" y="5043844"/>
                  <a:pt x="1693716" y="5042574"/>
                  <a:pt x="1689937" y="5039241"/>
                </a:cubicBezTo>
                <a:cubicBezTo>
                  <a:pt x="1685771" y="5036279"/>
                  <a:pt x="1681992" y="5031676"/>
                  <a:pt x="1679909" y="5028767"/>
                </a:cubicBezTo>
                <a:lnTo>
                  <a:pt x="1680733" y="5029614"/>
                </a:lnTo>
                <a:cubicBezTo>
                  <a:pt x="1681556" y="5030036"/>
                  <a:pt x="1681168" y="5028767"/>
                  <a:pt x="1680296" y="5027074"/>
                </a:cubicBezTo>
                <a:cubicBezTo>
                  <a:pt x="1679473" y="5025434"/>
                  <a:pt x="1678213" y="5023742"/>
                  <a:pt x="1676953" y="5022895"/>
                </a:cubicBezTo>
                <a:cubicBezTo>
                  <a:pt x="1677777" y="5022472"/>
                  <a:pt x="1677777" y="5023318"/>
                  <a:pt x="1678649" y="5024164"/>
                </a:cubicBezTo>
                <a:cubicBezTo>
                  <a:pt x="1678213" y="5021678"/>
                  <a:pt x="1676130" y="5020832"/>
                  <a:pt x="1674047" y="5020408"/>
                </a:cubicBezTo>
                <a:cubicBezTo>
                  <a:pt x="1672351" y="5019562"/>
                  <a:pt x="1670268" y="5018717"/>
                  <a:pt x="1670268" y="5015806"/>
                </a:cubicBezTo>
                <a:cubicBezTo>
                  <a:pt x="1672351" y="5019562"/>
                  <a:pt x="1674435" y="5019564"/>
                  <a:pt x="1675307" y="5018716"/>
                </a:cubicBezTo>
                <a:cubicBezTo>
                  <a:pt x="1674047" y="5017446"/>
                  <a:pt x="1672351" y="5014537"/>
                  <a:pt x="1670704" y="5012844"/>
                </a:cubicBezTo>
                <a:cubicBezTo>
                  <a:pt x="1669444" y="5011204"/>
                  <a:pt x="1667749" y="5009934"/>
                  <a:pt x="1666490" y="5011627"/>
                </a:cubicBezTo>
                <a:cubicBezTo>
                  <a:pt x="1666102" y="5009088"/>
                  <a:pt x="1664406" y="5007448"/>
                  <a:pt x="1666490" y="5006601"/>
                </a:cubicBezTo>
                <a:cubicBezTo>
                  <a:pt x="1663970" y="5004062"/>
                  <a:pt x="1662323" y="5001576"/>
                  <a:pt x="1660240" y="4999037"/>
                </a:cubicBezTo>
                <a:cubicBezTo>
                  <a:pt x="1661064" y="4999460"/>
                  <a:pt x="1662323" y="4999460"/>
                  <a:pt x="1661500" y="4996973"/>
                </a:cubicBezTo>
                <a:cubicBezTo>
                  <a:pt x="1661887" y="4999460"/>
                  <a:pt x="1663970" y="5001576"/>
                  <a:pt x="1665230" y="5003268"/>
                </a:cubicBezTo>
                <a:cubicBezTo>
                  <a:pt x="1666925" y="5004910"/>
                  <a:pt x="1667749" y="5006601"/>
                  <a:pt x="1667361" y="5008241"/>
                </a:cubicBezTo>
                <a:cubicBezTo>
                  <a:pt x="1669832" y="5007025"/>
                  <a:pt x="1670268" y="5004485"/>
                  <a:pt x="1673175" y="5005755"/>
                </a:cubicBezTo>
                <a:cubicBezTo>
                  <a:pt x="1671964" y="5003639"/>
                  <a:pt x="1670268" y="5002422"/>
                  <a:pt x="1669009" y="5000729"/>
                </a:cubicBezTo>
                <a:cubicBezTo>
                  <a:pt x="1667749" y="4999036"/>
                  <a:pt x="1666102" y="4997820"/>
                  <a:pt x="1664842" y="4996550"/>
                </a:cubicBezTo>
                <a:cubicBezTo>
                  <a:pt x="1661887" y="4994065"/>
                  <a:pt x="1659368" y="4991948"/>
                  <a:pt x="1656897" y="4989462"/>
                </a:cubicBezTo>
                <a:cubicBezTo>
                  <a:pt x="1656461" y="4986499"/>
                  <a:pt x="1656025" y="4983166"/>
                  <a:pt x="1656025" y="4980257"/>
                </a:cubicBezTo>
                <a:lnTo>
                  <a:pt x="1654766" y="4980257"/>
                </a:lnTo>
                <a:lnTo>
                  <a:pt x="1657285" y="4978142"/>
                </a:lnTo>
                <a:cubicBezTo>
                  <a:pt x="1656461" y="4977295"/>
                  <a:pt x="1655638" y="4976871"/>
                  <a:pt x="1656025" y="4976448"/>
                </a:cubicBezTo>
                <a:cubicBezTo>
                  <a:pt x="1656461" y="4976448"/>
                  <a:pt x="1656898" y="4976448"/>
                  <a:pt x="1657285" y="4976871"/>
                </a:cubicBezTo>
                <a:cubicBezTo>
                  <a:pt x="1656898" y="4976025"/>
                  <a:pt x="1656461" y="4975231"/>
                  <a:pt x="1656025" y="4974809"/>
                </a:cubicBezTo>
                <a:cubicBezTo>
                  <a:pt x="1657721" y="4973962"/>
                  <a:pt x="1659368" y="4975231"/>
                  <a:pt x="1661499" y="4976448"/>
                </a:cubicBezTo>
                <a:cubicBezTo>
                  <a:pt x="1661499" y="4977294"/>
                  <a:pt x="1661064" y="4978141"/>
                  <a:pt x="1660628" y="4978987"/>
                </a:cubicBezTo>
                <a:cubicBezTo>
                  <a:pt x="1661887" y="4979834"/>
                  <a:pt x="1662759" y="4980257"/>
                  <a:pt x="1663583" y="4980257"/>
                </a:cubicBezTo>
                <a:cubicBezTo>
                  <a:pt x="1663147" y="4979411"/>
                  <a:pt x="1663147" y="4978141"/>
                  <a:pt x="1662759" y="4977295"/>
                </a:cubicBezTo>
                <a:cubicBezTo>
                  <a:pt x="1662323" y="4976873"/>
                  <a:pt x="1661887" y="4976873"/>
                  <a:pt x="1661499" y="4976448"/>
                </a:cubicBezTo>
                <a:cubicBezTo>
                  <a:pt x="1661499" y="4976026"/>
                  <a:pt x="1661887" y="4976025"/>
                  <a:pt x="1661887" y="4975655"/>
                </a:cubicBezTo>
                <a:cubicBezTo>
                  <a:pt x="1661887" y="4976025"/>
                  <a:pt x="1661887" y="4976025"/>
                  <a:pt x="1662323" y="4976449"/>
                </a:cubicBezTo>
                <a:cubicBezTo>
                  <a:pt x="1661887" y="4976025"/>
                  <a:pt x="1661887" y="4975655"/>
                  <a:pt x="1661887" y="4975231"/>
                </a:cubicBezTo>
                <a:cubicBezTo>
                  <a:pt x="1661500" y="4975231"/>
                  <a:pt x="1661500" y="4975231"/>
                  <a:pt x="1661500" y="4975655"/>
                </a:cubicBezTo>
                <a:cubicBezTo>
                  <a:pt x="1658980" y="4972269"/>
                  <a:pt x="1655638" y="4967666"/>
                  <a:pt x="1654378" y="4971846"/>
                </a:cubicBezTo>
                <a:cubicBezTo>
                  <a:pt x="1654766" y="4969783"/>
                  <a:pt x="1654766" y="4968090"/>
                  <a:pt x="1655202" y="4966450"/>
                </a:cubicBezTo>
                <a:cubicBezTo>
                  <a:pt x="1653554" y="4963488"/>
                  <a:pt x="1652683" y="4962218"/>
                  <a:pt x="1653555" y="4962218"/>
                </a:cubicBezTo>
                <a:cubicBezTo>
                  <a:pt x="1652683" y="4961001"/>
                  <a:pt x="1652295" y="4959308"/>
                  <a:pt x="1651035" y="4955553"/>
                </a:cubicBezTo>
                <a:cubicBezTo>
                  <a:pt x="1651859" y="4955129"/>
                  <a:pt x="1652682" y="4956822"/>
                  <a:pt x="1653554" y="4955552"/>
                </a:cubicBezTo>
                <a:cubicBezTo>
                  <a:pt x="1651859" y="4952643"/>
                  <a:pt x="1652683" y="4949257"/>
                  <a:pt x="1653943" y="4946771"/>
                </a:cubicBezTo>
                <a:cubicBezTo>
                  <a:pt x="1654766" y="4944231"/>
                  <a:pt x="1656025" y="4942168"/>
                  <a:pt x="1654765" y="4941322"/>
                </a:cubicBezTo>
                <a:cubicBezTo>
                  <a:pt x="1654766" y="4937143"/>
                  <a:pt x="1652682" y="4939206"/>
                  <a:pt x="1652295" y="4936297"/>
                </a:cubicBezTo>
                <a:cubicBezTo>
                  <a:pt x="1652683" y="4936297"/>
                  <a:pt x="1653555" y="4936720"/>
                  <a:pt x="1653555" y="4935874"/>
                </a:cubicBezTo>
                <a:lnTo>
                  <a:pt x="1651859" y="4932118"/>
                </a:lnTo>
                <a:cubicBezTo>
                  <a:pt x="1652683" y="4930848"/>
                  <a:pt x="1652683" y="4935451"/>
                  <a:pt x="1654378" y="4931694"/>
                </a:cubicBezTo>
                <a:cubicBezTo>
                  <a:pt x="1654379" y="4925399"/>
                  <a:pt x="1653942" y="4920797"/>
                  <a:pt x="1656898" y="4916195"/>
                </a:cubicBezTo>
                <a:cubicBezTo>
                  <a:pt x="1658981" y="4909106"/>
                  <a:pt x="1651859" y="4918310"/>
                  <a:pt x="1654378" y="4912016"/>
                </a:cubicBezTo>
                <a:cubicBezTo>
                  <a:pt x="1656025" y="4912015"/>
                  <a:pt x="1658545" y="4912015"/>
                  <a:pt x="1660240" y="4908260"/>
                </a:cubicBezTo>
                <a:cubicBezTo>
                  <a:pt x="1659804" y="4905773"/>
                  <a:pt x="1658544" y="4905773"/>
                  <a:pt x="1659368" y="4902017"/>
                </a:cubicBezTo>
                <a:lnTo>
                  <a:pt x="1661887" y="4903234"/>
                </a:lnTo>
                <a:cubicBezTo>
                  <a:pt x="1663147" y="4900324"/>
                  <a:pt x="1663970" y="4897785"/>
                  <a:pt x="1665666" y="4898632"/>
                </a:cubicBezTo>
                <a:cubicBezTo>
                  <a:pt x="1666102" y="4895722"/>
                  <a:pt x="1667361" y="4894029"/>
                  <a:pt x="1668185" y="4893183"/>
                </a:cubicBezTo>
                <a:cubicBezTo>
                  <a:pt x="1669445" y="4888210"/>
                  <a:pt x="1661887" y="4893606"/>
                  <a:pt x="1660240" y="4894452"/>
                </a:cubicBezTo>
                <a:cubicBezTo>
                  <a:pt x="1663970" y="4890696"/>
                  <a:pt x="1664842" y="4887364"/>
                  <a:pt x="1669009" y="4886517"/>
                </a:cubicBezTo>
                <a:lnTo>
                  <a:pt x="1667362" y="4890696"/>
                </a:lnTo>
                <a:cubicBezTo>
                  <a:pt x="1674435" y="4884401"/>
                  <a:pt x="1668185" y="4881492"/>
                  <a:pt x="1675306" y="4880645"/>
                </a:cubicBezTo>
                <a:cubicBezTo>
                  <a:pt x="1673175" y="4883185"/>
                  <a:pt x="1672788" y="4886940"/>
                  <a:pt x="1674871" y="4886094"/>
                </a:cubicBezTo>
                <a:lnTo>
                  <a:pt x="1676130" y="4881492"/>
                </a:lnTo>
                <a:cubicBezTo>
                  <a:pt x="1676954" y="4881492"/>
                  <a:pt x="1675307" y="4883978"/>
                  <a:pt x="1676954" y="4882761"/>
                </a:cubicBezTo>
                <a:cubicBezTo>
                  <a:pt x="1676954" y="4881069"/>
                  <a:pt x="1676954" y="4878159"/>
                  <a:pt x="1676954" y="4876889"/>
                </a:cubicBezTo>
                <a:lnTo>
                  <a:pt x="1680733" y="4869801"/>
                </a:lnTo>
                <a:cubicBezTo>
                  <a:pt x="1679909" y="4871018"/>
                  <a:pt x="1680733" y="4871864"/>
                  <a:pt x="1681556" y="4870594"/>
                </a:cubicBezTo>
                <a:lnTo>
                  <a:pt x="1683252" y="4865569"/>
                </a:lnTo>
                <a:cubicBezTo>
                  <a:pt x="1682816" y="4867261"/>
                  <a:pt x="1684511" y="4866415"/>
                  <a:pt x="1686158" y="4864775"/>
                </a:cubicBezTo>
                <a:cubicBezTo>
                  <a:pt x="1688266" y="4862262"/>
                  <a:pt x="1687745" y="4860371"/>
                  <a:pt x="1687327" y="4858745"/>
                </a:cubicBezTo>
                <a:lnTo>
                  <a:pt x="1688504" y="4855817"/>
                </a:lnTo>
                <a:lnTo>
                  <a:pt x="1690761" y="4854301"/>
                </a:lnTo>
                <a:cubicBezTo>
                  <a:pt x="1686158" y="4850545"/>
                  <a:pt x="1698706" y="4840494"/>
                  <a:pt x="1694103" y="4837161"/>
                </a:cubicBezTo>
                <a:cubicBezTo>
                  <a:pt x="1697882" y="4835045"/>
                  <a:pt x="1695363" y="4837584"/>
                  <a:pt x="1694975" y="4842980"/>
                </a:cubicBezTo>
                <a:lnTo>
                  <a:pt x="1697952" y="4840766"/>
                </a:lnTo>
                <a:lnTo>
                  <a:pt x="1696187" y="4844673"/>
                </a:lnTo>
                <a:cubicBezTo>
                  <a:pt x="1696623" y="4842980"/>
                  <a:pt x="1697882" y="4842187"/>
                  <a:pt x="1698319" y="4840494"/>
                </a:cubicBezTo>
                <a:lnTo>
                  <a:pt x="1697952" y="4840766"/>
                </a:lnTo>
                <a:lnTo>
                  <a:pt x="1701661" y="4832559"/>
                </a:lnTo>
                <a:cubicBezTo>
                  <a:pt x="1703308" y="4831289"/>
                  <a:pt x="1704180" y="4836315"/>
                  <a:pt x="1706651" y="4830866"/>
                </a:cubicBezTo>
                <a:cubicBezTo>
                  <a:pt x="1710429" y="4823354"/>
                  <a:pt x="1702484" y="4830019"/>
                  <a:pt x="1704568" y="4825417"/>
                </a:cubicBezTo>
                <a:lnTo>
                  <a:pt x="1708782" y="4824147"/>
                </a:lnTo>
                <a:cubicBezTo>
                  <a:pt x="1709994" y="4817905"/>
                  <a:pt x="1714208" y="4814942"/>
                  <a:pt x="1717551" y="4810763"/>
                </a:cubicBezTo>
                <a:cubicBezTo>
                  <a:pt x="1717987" y="4809970"/>
                  <a:pt x="1717987" y="4809124"/>
                  <a:pt x="1717987" y="4808700"/>
                </a:cubicBezTo>
                <a:cubicBezTo>
                  <a:pt x="1722154" y="4804945"/>
                  <a:pt x="1722153" y="4797380"/>
                  <a:pt x="1725060" y="4794470"/>
                </a:cubicBezTo>
                <a:cubicBezTo>
                  <a:pt x="1725060" y="4795316"/>
                  <a:pt x="1728015" y="4793200"/>
                  <a:pt x="1728839" y="4793201"/>
                </a:cubicBezTo>
                <a:lnTo>
                  <a:pt x="1731358" y="4785689"/>
                </a:lnTo>
                <a:cubicBezTo>
                  <a:pt x="1730098" y="4789021"/>
                  <a:pt x="1731358" y="4789868"/>
                  <a:pt x="1732618" y="4791137"/>
                </a:cubicBezTo>
                <a:cubicBezTo>
                  <a:pt x="1733877" y="4789021"/>
                  <a:pt x="1733441" y="4787751"/>
                  <a:pt x="1734265" y="4786112"/>
                </a:cubicBezTo>
                <a:cubicBezTo>
                  <a:pt x="1734265" y="4787329"/>
                  <a:pt x="1734265" y="4788598"/>
                  <a:pt x="1735524" y="4787752"/>
                </a:cubicBezTo>
                <a:lnTo>
                  <a:pt x="1737607" y="4779393"/>
                </a:lnTo>
                <a:cubicBezTo>
                  <a:pt x="1737220" y="4779817"/>
                  <a:pt x="1736396" y="4780663"/>
                  <a:pt x="1735960" y="4781086"/>
                </a:cubicBezTo>
                <a:cubicBezTo>
                  <a:pt x="1736784" y="4779394"/>
                  <a:pt x="1738480" y="4775214"/>
                  <a:pt x="1740999" y="4773522"/>
                </a:cubicBezTo>
                <a:cubicBezTo>
                  <a:pt x="1741386" y="4773945"/>
                  <a:pt x="1741386" y="4775214"/>
                  <a:pt x="1741822" y="4775638"/>
                </a:cubicBezTo>
                <a:cubicBezTo>
                  <a:pt x="1739303" y="4776484"/>
                  <a:pt x="1739739" y="4778547"/>
                  <a:pt x="1740127" y="4780240"/>
                </a:cubicBezTo>
                <a:cubicBezTo>
                  <a:pt x="1742646" y="4775638"/>
                  <a:pt x="1740998" y="4779393"/>
                  <a:pt x="1743469" y="4777701"/>
                </a:cubicBezTo>
                <a:cubicBezTo>
                  <a:pt x="1745601" y="4774368"/>
                  <a:pt x="1744341" y="4771882"/>
                  <a:pt x="1742646" y="4771881"/>
                </a:cubicBezTo>
                <a:cubicBezTo>
                  <a:pt x="1745601" y="4768496"/>
                  <a:pt x="1746812" y="4767703"/>
                  <a:pt x="1747684" y="4763100"/>
                </a:cubicBezTo>
                <a:lnTo>
                  <a:pt x="1749331" y="4765163"/>
                </a:lnTo>
                <a:lnTo>
                  <a:pt x="1751027" y="4761407"/>
                </a:lnTo>
                <a:lnTo>
                  <a:pt x="1751414" y="4765586"/>
                </a:lnTo>
                <a:cubicBezTo>
                  <a:pt x="1756889" y="4759714"/>
                  <a:pt x="1748943" y="4762254"/>
                  <a:pt x="1754805" y="4755535"/>
                </a:cubicBezTo>
                <a:lnTo>
                  <a:pt x="1756453" y="4756805"/>
                </a:lnTo>
                <a:cubicBezTo>
                  <a:pt x="1757712" y="4753472"/>
                  <a:pt x="1755629" y="4750510"/>
                  <a:pt x="1758972" y="4749716"/>
                </a:cubicBezTo>
                <a:cubicBezTo>
                  <a:pt x="1759795" y="4746330"/>
                  <a:pt x="1753546" y="4753049"/>
                  <a:pt x="1757276" y="4746331"/>
                </a:cubicBezTo>
                <a:cubicBezTo>
                  <a:pt x="1757712" y="4745907"/>
                  <a:pt x="1758148" y="4745907"/>
                  <a:pt x="1758536" y="4745484"/>
                </a:cubicBezTo>
                <a:cubicBezTo>
                  <a:pt x="1758972" y="4745484"/>
                  <a:pt x="1758972" y="4745484"/>
                  <a:pt x="1759408" y="4745114"/>
                </a:cubicBezTo>
                <a:cubicBezTo>
                  <a:pt x="1759408" y="4745114"/>
                  <a:pt x="1759795" y="4744691"/>
                  <a:pt x="1760232" y="4744267"/>
                </a:cubicBezTo>
                <a:cubicBezTo>
                  <a:pt x="1760619" y="4743421"/>
                  <a:pt x="1761491" y="4742574"/>
                  <a:pt x="1762315" y="4742152"/>
                </a:cubicBezTo>
                <a:cubicBezTo>
                  <a:pt x="1763138" y="4741305"/>
                  <a:pt x="1763574" y="4741305"/>
                  <a:pt x="1764010" y="4740882"/>
                </a:cubicBezTo>
                <a:cubicBezTo>
                  <a:pt x="1765221" y="4738396"/>
                  <a:pt x="1761491" y="4740088"/>
                  <a:pt x="1759408" y="4742998"/>
                </a:cubicBezTo>
                <a:cubicBezTo>
                  <a:pt x="1759796" y="4742151"/>
                  <a:pt x="1760619" y="4741305"/>
                  <a:pt x="1761491" y="4740512"/>
                </a:cubicBezTo>
                <a:cubicBezTo>
                  <a:pt x="1761879" y="4740088"/>
                  <a:pt x="1762314" y="4739665"/>
                  <a:pt x="1762751" y="4739242"/>
                </a:cubicBezTo>
                <a:cubicBezTo>
                  <a:pt x="1763574" y="4738819"/>
                  <a:pt x="1764010" y="4738396"/>
                  <a:pt x="1764834" y="4737972"/>
                </a:cubicBezTo>
                <a:cubicBezTo>
                  <a:pt x="1766093" y="4737126"/>
                  <a:pt x="1767353" y="4737126"/>
                  <a:pt x="1768613" y="4737126"/>
                </a:cubicBezTo>
                <a:cubicBezTo>
                  <a:pt x="1771083" y="4737126"/>
                  <a:pt x="1772779" y="4736703"/>
                  <a:pt x="1775685" y="4732100"/>
                </a:cubicBezTo>
                <a:cubicBezTo>
                  <a:pt x="1771955" y="4733793"/>
                  <a:pt x="1775298" y="4727075"/>
                  <a:pt x="1769000" y="4733370"/>
                </a:cubicBezTo>
                <a:cubicBezTo>
                  <a:pt x="1771083" y="4729614"/>
                  <a:pt x="1776945" y="4729614"/>
                  <a:pt x="1778641" y="4725011"/>
                </a:cubicBezTo>
                <a:lnTo>
                  <a:pt x="1778205" y="4728767"/>
                </a:lnTo>
                <a:cubicBezTo>
                  <a:pt x="1779028" y="4727498"/>
                  <a:pt x="1779900" y="4725858"/>
                  <a:pt x="1780288" y="4725011"/>
                </a:cubicBezTo>
                <a:lnTo>
                  <a:pt x="1782420" y="4724588"/>
                </a:lnTo>
                <a:cubicBezTo>
                  <a:pt x="1784067" y="4718293"/>
                  <a:pt x="1791188" y="4719139"/>
                  <a:pt x="1790752" y="4713691"/>
                </a:cubicBezTo>
                <a:cubicBezTo>
                  <a:pt x="1791188" y="4717870"/>
                  <a:pt x="1793707" y="4710782"/>
                  <a:pt x="1796614" y="4710781"/>
                </a:cubicBezTo>
                <a:cubicBezTo>
                  <a:pt x="1794095" y="4715384"/>
                  <a:pt x="1786150" y="4718716"/>
                  <a:pt x="1787845" y="4721679"/>
                </a:cubicBezTo>
                <a:cubicBezTo>
                  <a:pt x="1789928" y="4721255"/>
                  <a:pt x="1790364" y="4718716"/>
                  <a:pt x="1792448" y="4718293"/>
                </a:cubicBezTo>
                <a:cubicBezTo>
                  <a:pt x="1791624" y="4719563"/>
                  <a:pt x="1790752" y="4721679"/>
                  <a:pt x="1790752" y="4722473"/>
                </a:cubicBezTo>
                <a:cubicBezTo>
                  <a:pt x="1797050" y="4719563"/>
                  <a:pt x="1797438" y="4714114"/>
                  <a:pt x="1800829" y="4711205"/>
                </a:cubicBezTo>
                <a:cubicBezTo>
                  <a:pt x="1798697" y="4712897"/>
                  <a:pt x="1796614" y="4714537"/>
                  <a:pt x="1794967" y="4716230"/>
                </a:cubicBezTo>
                <a:cubicBezTo>
                  <a:pt x="1793271" y="4712897"/>
                  <a:pt x="1797050" y="4713691"/>
                  <a:pt x="1797438" y="4710358"/>
                </a:cubicBezTo>
                <a:cubicBezTo>
                  <a:pt x="1801652" y="4709512"/>
                  <a:pt x="1802912" y="4705756"/>
                  <a:pt x="1806255" y="4705333"/>
                </a:cubicBezTo>
                <a:cubicBezTo>
                  <a:pt x="1805818" y="4705333"/>
                  <a:pt x="1805818" y="4705756"/>
                  <a:pt x="1804995" y="4706179"/>
                </a:cubicBezTo>
                <a:cubicBezTo>
                  <a:pt x="1808774" y="4704486"/>
                  <a:pt x="1811681" y="4704486"/>
                  <a:pt x="1814199" y="4704909"/>
                </a:cubicBezTo>
                <a:cubicBezTo>
                  <a:pt x="1816283" y="4705333"/>
                  <a:pt x="1817978" y="4706179"/>
                  <a:pt x="1819626" y="4705756"/>
                </a:cubicBezTo>
                <a:cubicBezTo>
                  <a:pt x="1821321" y="4705755"/>
                  <a:pt x="1823404" y="4704486"/>
                  <a:pt x="1824664" y="4703693"/>
                </a:cubicBezTo>
                <a:cubicBezTo>
                  <a:pt x="1826311" y="4702846"/>
                  <a:pt x="1827183" y="4702000"/>
                  <a:pt x="1825923" y="4701577"/>
                </a:cubicBezTo>
                <a:cubicBezTo>
                  <a:pt x="1827183" y="4700730"/>
                  <a:pt x="1824664" y="4701577"/>
                  <a:pt x="1822145" y="4702000"/>
                </a:cubicBezTo>
                <a:cubicBezTo>
                  <a:pt x="1820061" y="4702423"/>
                  <a:pt x="1817543" y="4702846"/>
                  <a:pt x="1819238" y="4699884"/>
                </a:cubicBezTo>
                <a:cubicBezTo>
                  <a:pt x="1822145" y="4701576"/>
                  <a:pt x="1824228" y="4700730"/>
                  <a:pt x="1827571" y="4699461"/>
                </a:cubicBezTo>
                <a:cubicBezTo>
                  <a:pt x="1829266" y="4699090"/>
                  <a:pt x="1830913" y="4698244"/>
                  <a:pt x="1833045" y="4698244"/>
                </a:cubicBezTo>
                <a:cubicBezTo>
                  <a:pt x="1835128" y="4697821"/>
                  <a:pt x="1837647" y="4697821"/>
                  <a:pt x="1840118" y="4699091"/>
                </a:cubicBezTo>
                <a:cubicBezTo>
                  <a:pt x="1835516" y="4700730"/>
                  <a:pt x="1842637" y="4702423"/>
                  <a:pt x="1838471" y="4703270"/>
                </a:cubicBezTo>
                <a:cubicBezTo>
                  <a:pt x="1843509" y="4703269"/>
                  <a:pt x="1843509" y="4702423"/>
                  <a:pt x="1845980" y="4701577"/>
                </a:cubicBezTo>
                <a:lnTo>
                  <a:pt x="1847239" y="4703270"/>
                </a:lnTo>
                <a:cubicBezTo>
                  <a:pt x="1853925" y="4701153"/>
                  <a:pt x="1849323" y="4700307"/>
                  <a:pt x="1859399" y="4701577"/>
                </a:cubicBezTo>
                <a:cubicBezTo>
                  <a:pt x="1855620" y="4702000"/>
                  <a:pt x="1862306" y="4705332"/>
                  <a:pt x="1859399" y="4705333"/>
                </a:cubicBezTo>
                <a:cubicBezTo>
                  <a:pt x="1861918" y="4706179"/>
                  <a:pt x="1864389" y="4707025"/>
                  <a:pt x="1866521" y="4707026"/>
                </a:cubicBezTo>
                <a:lnTo>
                  <a:pt x="1866085" y="4707026"/>
                </a:lnTo>
                <a:cubicBezTo>
                  <a:pt x="1875289" y="4711205"/>
                  <a:pt x="1872334" y="4712474"/>
                  <a:pt x="1880327" y="4716230"/>
                </a:cubicBezTo>
                <a:lnTo>
                  <a:pt x="1880327" y="4714960"/>
                </a:lnTo>
                <a:cubicBezTo>
                  <a:pt x="1885753" y="4717499"/>
                  <a:pt x="1890743" y="4722102"/>
                  <a:pt x="1895345" y="4727074"/>
                </a:cubicBezTo>
                <a:cubicBezTo>
                  <a:pt x="1899560" y="4732100"/>
                  <a:pt x="1903339" y="4737549"/>
                  <a:pt x="1907069" y="4742574"/>
                </a:cubicBezTo>
                <a:lnTo>
                  <a:pt x="1905422" y="4738395"/>
                </a:lnTo>
                <a:cubicBezTo>
                  <a:pt x="1905810" y="4739665"/>
                  <a:pt x="1911284" y="4744690"/>
                  <a:pt x="1911672" y="4748870"/>
                </a:cubicBezTo>
                <a:close/>
                <a:moveTo>
                  <a:pt x="29614" y="1537375"/>
                </a:moveTo>
                <a:lnTo>
                  <a:pt x="28075" y="1539990"/>
                </a:lnTo>
                <a:lnTo>
                  <a:pt x="27709" y="1539227"/>
                </a:lnTo>
                <a:close/>
                <a:moveTo>
                  <a:pt x="2108748" y="5026651"/>
                </a:moveTo>
                <a:cubicBezTo>
                  <a:pt x="2107100" y="5027497"/>
                  <a:pt x="2106664" y="5030037"/>
                  <a:pt x="2106228" y="5032099"/>
                </a:cubicBezTo>
                <a:cubicBezTo>
                  <a:pt x="2107924" y="5034639"/>
                  <a:pt x="2109183" y="5036702"/>
                  <a:pt x="2110443" y="5039241"/>
                </a:cubicBezTo>
                <a:cubicBezTo>
                  <a:pt x="2123814" y="5066009"/>
                  <a:pt x="2112914" y="5097802"/>
                  <a:pt x="2101239" y="5124147"/>
                </a:cubicBezTo>
                <a:cubicBezTo>
                  <a:pt x="2097896" y="5132505"/>
                  <a:pt x="2094504" y="5140916"/>
                  <a:pt x="2091162" y="5149274"/>
                </a:cubicBezTo>
                <a:cubicBezTo>
                  <a:pt x="2091162" y="5149274"/>
                  <a:pt x="2091162" y="5149698"/>
                  <a:pt x="2091162" y="5150121"/>
                </a:cubicBezTo>
                <a:cubicBezTo>
                  <a:pt x="2091162" y="5150121"/>
                  <a:pt x="2090774" y="5150544"/>
                  <a:pt x="2090774" y="5150544"/>
                </a:cubicBezTo>
                <a:cubicBezTo>
                  <a:pt x="2090338" y="5151761"/>
                  <a:pt x="2089515" y="5153454"/>
                  <a:pt x="2089079" y="5154724"/>
                </a:cubicBezTo>
                <a:cubicBezTo>
                  <a:pt x="2089079" y="5155147"/>
                  <a:pt x="2089079" y="5155147"/>
                  <a:pt x="2089079" y="5155147"/>
                </a:cubicBezTo>
                <a:cubicBezTo>
                  <a:pt x="2088691" y="5155570"/>
                  <a:pt x="2088691" y="5155570"/>
                  <a:pt x="2088691" y="5155570"/>
                </a:cubicBezTo>
                <a:cubicBezTo>
                  <a:pt x="2087819" y="5157211"/>
                  <a:pt x="2087431" y="5158902"/>
                  <a:pt x="2086560" y="5160542"/>
                </a:cubicBezTo>
                <a:cubicBezTo>
                  <a:pt x="2086560" y="5161388"/>
                  <a:pt x="2086996" y="5161813"/>
                  <a:pt x="2087431" y="5162235"/>
                </a:cubicBezTo>
                <a:cubicBezTo>
                  <a:pt x="2086559" y="5163082"/>
                  <a:pt x="2086560" y="5161812"/>
                  <a:pt x="2086172" y="5161389"/>
                </a:cubicBezTo>
                <a:cubicBezTo>
                  <a:pt x="2086172" y="5161389"/>
                  <a:pt x="2086172" y="5161812"/>
                  <a:pt x="2086172" y="5161812"/>
                </a:cubicBezTo>
                <a:lnTo>
                  <a:pt x="2085736" y="5165145"/>
                </a:lnTo>
                <a:cubicBezTo>
                  <a:pt x="2085300" y="5165145"/>
                  <a:pt x="2085300" y="5164775"/>
                  <a:pt x="2084912" y="5164774"/>
                </a:cubicBezTo>
                <a:cubicBezTo>
                  <a:pt x="2082829" y="5169377"/>
                  <a:pt x="2081133" y="5174349"/>
                  <a:pt x="2079050" y="5178952"/>
                </a:cubicBezTo>
                <a:cubicBezTo>
                  <a:pt x="2077791" y="5182761"/>
                  <a:pt x="2076095" y="5186093"/>
                  <a:pt x="2074884" y="5189426"/>
                </a:cubicBezTo>
                <a:cubicBezTo>
                  <a:pt x="2075272" y="5190272"/>
                  <a:pt x="2075272" y="5191542"/>
                  <a:pt x="2075271" y="5192759"/>
                </a:cubicBezTo>
                <a:cubicBezTo>
                  <a:pt x="2071105" y="5198631"/>
                  <a:pt x="2067327" y="5209952"/>
                  <a:pt x="2064420" y="5213708"/>
                </a:cubicBezTo>
                <a:cubicBezTo>
                  <a:pt x="2061900" y="5220003"/>
                  <a:pt x="2058558" y="5225822"/>
                  <a:pt x="2055603" y="5232117"/>
                </a:cubicBezTo>
                <a:cubicBezTo>
                  <a:pt x="2056039" y="5233809"/>
                  <a:pt x="2056862" y="5235027"/>
                  <a:pt x="2058122" y="5235450"/>
                </a:cubicBezTo>
                <a:lnTo>
                  <a:pt x="2058828" y="5233809"/>
                </a:lnTo>
                <a:lnTo>
                  <a:pt x="2058558" y="5236720"/>
                </a:lnTo>
                <a:cubicBezTo>
                  <a:pt x="2058122" y="5235027"/>
                  <a:pt x="2056039" y="5237566"/>
                  <a:pt x="2055215" y="5237566"/>
                </a:cubicBezTo>
                <a:cubicBezTo>
                  <a:pt x="2051873" y="5243015"/>
                  <a:pt x="2048918" y="5245501"/>
                  <a:pt x="2045139" y="5251373"/>
                </a:cubicBezTo>
                <a:cubicBezTo>
                  <a:pt x="2045139" y="5251373"/>
                  <a:pt x="2044751" y="5251373"/>
                  <a:pt x="2044751" y="5251373"/>
                </a:cubicBezTo>
                <a:cubicBezTo>
                  <a:pt x="2043879" y="5252590"/>
                  <a:pt x="2043055" y="5253859"/>
                  <a:pt x="2042232" y="5255129"/>
                </a:cubicBezTo>
                <a:cubicBezTo>
                  <a:pt x="2042232" y="5258039"/>
                  <a:pt x="2043055" y="5261000"/>
                  <a:pt x="2044751" y="5261001"/>
                </a:cubicBezTo>
                <a:cubicBezTo>
                  <a:pt x="2042232" y="5264333"/>
                  <a:pt x="2040972" y="5263487"/>
                  <a:pt x="2039713" y="5266820"/>
                </a:cubicBezTo>
                <a:cubicBezTo>
                  <a:pt x="2045139" y="5264334"/>
                  <a:pt x="2038453" y="5267666"/>
                  <a:pt x="2040536" y="5269782"/>
                </a:cubicBezTo>
                <a:cubicBezTo>
                  <a:pt x="2038889" y="5273115"/>
                  <a:pt x="2038889" y="5270206"/>
                  <a:pt x="2037194" y="5270999"/>
                </a:cubicBezTo>
                <a:cubicBezTo>
                  <a:pt x="2037193" y="5271845"/>
                  <a:pt x="2037194" y="5273538"/>
                  <a:pt x="2037629" y="5273962"/>
                </a:cubicBezTo>
                <a:cubicBezTo>
                  <a:pt x="2035111" y="5274385"/>
                  <a:pt x="2035547" y="5268513"/>
                  <a:pt x="2033464" y="5267666"/>
                </a:cubicBezTo>
                <a:cubicBezTo>
                  <a:pt x="2032203" y="5269359"/>
                  <a:pt x="2031331" y="5270629"/>
                  <a:pt x="2030072" y="5271845"/>
                </a:cubicBezTo>
                <a:lnTo>
                  <a:pt x="2030944" y="5272692"/>
                </a:lnTo>
                <a:lnTo>
                  <a:pt x="2030508" y="5273538"/>
                </a:lnTo>
                <a:lnTo>
                  <a:pt x="2029685" y="5272692"/>
                </a:lnTo>
                <a:cubicBezTo>
                  <a:pt x="2028425" y="5273962"/>
                  <a:pt x="2027601" y="5275231"/>
                  <a:pt x="2026342" y="5276448"/>
                </a:cubicBezTo>
                <a:cubicBezTo>
                  <a:pt x="2029248" y="5278987"/>
                  <a:pt x="2033028" y="5281473"/>
                  <a:pt x="2035546" y="5281473"/>
                </a:cubicBezTo>
                <a:cubicBezTo>
                  <a:pt x="2036370" y="5282743"/>
                  <a:pt x="2031767" y="5283166"/>
                  <a:pt x="2030508" y="5284013"/>
                </a:cubicBezTo>
                <a:cubicBezTo>
                  <a:pt x="2025906" y="5285229"/>
                  <a:pt x="2027165" y="5290254"/>
                  <a:pt x="2023822" y="5292371"/>
                </a:cubicBezTo>
                <a:lnTo>
                  <a:pt x="2024646" y="5289038"/>
                </a:lnTo>
                <a:cubicBezTo>
                  <a:pt x="2024259" y="5289038"/>
                  <a:pt x="2022999" y="5290255"/>
                  <a:pt x="2022127" y="5291524"/>
                </a:cubicBezTo>
                <a:cubicBezTo>
                  <a:pt x="2020867" y="5292794"/>
                  <a:pt x="2020044" y="5294011"/>
                  <a:pt x="2020044" y="5294857"/>
                </a:cubicBezTo>
                <a:cubicBezTo>
                  <a:pt x="2019656" y="5294434"/>
                  <a:pt x="2019220" y="5289409"/>
                  <a:pt x="2017137" y="5289833"/>
                </a:cubicBezTo>
                <a:cubicBezTo>
                  <a:pt x="2014618" y="5291524"/>
                  <a:pt x="2012535" y="5294857"/>
                  <a:pt x="2011663" y="5297397"/>
                </a:cubicBezTo>
                <a:cubicBezTo>
                  <a:pt x="2010839" y="5299883"/>
                  <a:pt x="2010840" y="5302845"/>
                  <a:pt x="2011663" y="5303639"/>
                </a:cubicBezTo>
                <a:cubicBezTo>
                  <a:pt x="2014182" y="5300730"/>
                  <a:pt x="2016265" y="5298243"/>
                  <a:pt x="2018397" y="5294857"/>
                </a:cubicBezTo>
                <a:cubicBezTo>
                  <a:pt x="2019220" y="5295704"/>
                  <a:pt x="2018397" y="5297397"/>
                  <a:pt x="2017137" y="5299037"/>
                </a:cubicBezTo>
                <a:cubicBezTo>
                  <a:pt x="2015878" y="5300729"/>
                  <a:pt x="2015054" y="5302422"/>
                  <a:pt x="2015877" y="5303215"/>
                </a:cubicBezTo>
                <a:cubicBezTo>
                  <a:pt x="2012922" y="5304908"/>
                  <a:pt x="2010016" y="5306601"/>
                  <a:pt x="2007060" y="5308241"/>
                </a:cubicBezTo>
                <a:cubicBezTo>
                  <a:pt x="2008320" y="5307448"/>
                  <a:pt x="2011275" y="5304908"/>
                  <a:pt x="2009192" y="5304485"/>
                </a:cubicBezTo>
                <a:cubicBezTo>
                  <a:pt x="2005849" y="5307024"/>
                  <a:pt x="2007061" y="5305332"/>
                  <a:pt x="2004154" y="5306178"/>
                </a:cubicBezTo>
                <a:cubicBezTo>
                  <a:pt x="2005413" y="5303639"/>
                  <a:pt x="2006673" y="5299883"/>
                  <a:pt x="2007496" y="5295704"/>
                </a:cubicBezTo>
                <a:cubicBezTo>
                  <a:pt x="2007932" y="5295280"/>
                  <a:pt x="2007932" y="5294434"/>
                  <a:pt x="2007933" y="5294011"/>
                </a:cubicBezTo>
                <a:cubicBezTo>
                  <a:pt x="2005849" y="5295704"/>
                  <a:pt x="2003718" y="5297396"/>
                  <a:pt x="2001635" y="5298613"/>
                </a:cubicBezTo>
                <a:cubicBezTo>
                  <a:pt x="2001635" y="5299036"/>
                  <a:pt x="2001635" y="5299036"/>
                  <a:pt x="2001635" y="5299459"/>
                </a:cubicBezTo>
                <a:cubicBezTo>
                  <a:pt x="2001247" y="5303215"/>
                  <a:pt x="2000811" y="5307025"/>
                  <a:pt x="2000811" y="5308241"/>
                </a:cubicBezTo>
                <a:cubicBezTo>
                  <a:pt x="1997032" y="5309511"/>
                  <a:pt x="1995773" y="5304485"/>
                  <a:pt x="1996209" y="5303215"/>
                </a:cubicBezTo>
                <a:cubicBezTo>
                  <a:pt x="1993253" y="5304908"/>
                  <a:pt x="1992430" y="5307447"/>
                  <a:pt x="1991607" y="5309511"/>
                </a:cubicBezTo>
                <a:cubicBezTo>
                  <a:pt x="1990783" y="5311627"/>
                  <a:pt x="1989911" y="5314113"/>
                  <a:pt x="1986181" y="5315383"/>
                </a:cubicBezTo>
                <a:cubicBezTo>
                  <a:pt x="1987004" y="5315383"/>
                  <a:pt x="1988264" y="5315383"/>
                  <a:pt x="1989087" y="5315384"/>
                </a:cubicBezTo>
                <a:cubicBezTo>
                  <a:pt x="1987828" y="5316652"/>
                  <a:pt x="1981578" y="5318292"/>
                  <a:pt x="1982402" y="5318716"/>
                </a:cubicBezTo>
                <a:cubicBezTo>
                  <a:pt x="1980706" y="5317869"/>
                  <a:pt x="1978187" y="5315383"/>
                  <a:pt x="1979447" y="5314113"/>
                </a:cubicBezTo>
                <a:cubicBezTo>
                  <a:pt x="1978187" y="5316652"/>
                  <a:pt x="1976540" y="5318715"/>
                  <a:pt x="1974844" y="5320831"/>
                </a:cubicBezTo>
                <a:cubicBezTo>
                  <a:pt x="1975716" y="5320408"/>
                  <a:pt x="1974021" y="5316652"/>
                  <a:pt x="1974021" y="5315806"/>
                </a:cubicBezTo>
                <a:cubicBezTo>
                  <a:pt x="1971502" y="5316229"/>
                  <a:pt x="1971114" y="5321254"/>
                  <a:pt x="1972761" y="5321625"/>
                </a:cubicBezTo>
                <a:cubicBezTo>
                  <a:pt x="1967336" y="5320408"/>
                  <a:pt x="1968595" y="5321625"/>
                  <a:pt x="1963992" y="5319139"/>
                </a:cubicBezTo>
                <a:cubicBezTo>
                  <a:pt x="1962297" y="5319562"/>
                  <a:pt x="1964816" y="5323318"/>
                  <a:pt x="1966076" y="5323318"/>
                </a:cubicBezTo>
                <a:cubicBezTo>
                  <a:pt x="1962733" y="5325011"/>
                  <a:pt x="1960650" y="5324587"/>
                  <a:pt x="1958954" y="5324587"/>
                </a:cubicBezTo>
                <a:cubicBezTo>
                  <a:pt x="1962733" y="5322471"/>
                  <a:pt x="1961473" y="5319138"/>
                  <a:pt x="1960214" y="5315806"/>
                </a:cubicBezTo>
                <a:cubicBezTo>
                  <a:pt x="1958955" y="5316230"/>
                  <a:pt x="1957695" y="5316652"/>
                  <a:pt x="1956435" y="5316652"/>
                </a:cubicBezTo>
                <a:cubicBezTo>
                  <a:pt x="1953964" y="5319985"/>
                  <a:pt x="1951833" y="5322894"/>
                  <a:pt x="1948926" y="5325857"/>
                </a:cubicBezTo>
                <a:cubicBezTo>
                  <a:pt x="1949362" y="5325010"/>
                  <a:pt x="1949750" y="5321255"/>
                  <a:pt x="1949749" y="5320831"/>
                </a:cubicBezTo>
                <a:cubicBezTo>
                  <a:pt x="1949362" y="5322472"/>
                  <a:pt x="1945583" y="5323741"/>
                  <a:pt x="1940981" y="5324164"/>
                </a:cubicBezTo>
                <a:cubicBezTo>
                  <a:pt x="1936379" y="5324587"/>
                  <a:pt x="1930953" y="5323741"/>
                  <a:pt x="1927562" y="5322894"/>
                </a:cubicBezTo>
                <a:lnTo>
                  <a:pt x="1928822" y="5322895"/>
                </a:lnTo>
                <a:cubicBezTo>
                  <a:pt x="1930517" y="5321625"/>
                  <a:pt x="1924655" y="5319985"/>
                  <a:pt x="1922136" y="5320408"/>
                </a:cubicBezTo>
                <a:cubicBezTo>
                  <a:pt x="1922572" y="5319985"/>
                  <a:pt x="1923395" y="5319985"/>
                  <a:pt x="1924219" y="5320408"/>
                </a:cubicBezTo>
                <a:cubicBezTo>
                  <a:pt x="1922572" y="5318292"/>
                  <a:pt x="1920876" y="5319139"/>
                  <a:pt x="1918793" y="5319985"/>
                </a:cubicBezTo>
                <a:cubicBezTo>
                  <a:pt x="1917146" y="5320832"/>
                  <a:pt x="1915014" y="5321625"/>
                  <a:pt x="1913367" y="5319138"/>
                </a:cubicBezTo>
                <a:cubicBezTo>
                  <a:pt x="1917146" y="5321255"/>
                  <a:pt x="1918793" y="5319562"/>
                  <a:pt x="1918793" y="5318292"/>
                </a:cubicBezTo>
                <a:cubicBezTo>
                  <a:pt x="1915014" y="5318292"/>
                  <a:pt x="1907942" y="5313690"/>
                  <a:pt x="1907941" y="5318292"/>
                </a:cubicBezTo>
                <a:cubicBezTo>
                  <a:pt x="1906246" y="5316652"/>
                  <a:pt x="1904163" y="5315806"/>
                  <a:pt x="1905422" y="5314113"/>
                </a:cubicBezTo>
                <a:cubicBezTo>
                  <a:pt x="1902080" y="5313267"/>
                  <a:pt x="1899124" y="5312843"/>
                  <a:pt x="1896218" y="5311627"/>
                </a:cubicBezTo>
                <a:cubicBezTo>
                  <a:pt x="1897041" y="5311626"/>
                  <a:pt x="1898300" y="5310780"/>
                  <a:pt x="1896217" y="5309087"/>
                </a:cubicBezTo>
                <a:cubicBezTo>
                  <a:pt x="1899948" y="5312420"/>
                  <a:pt x="1906246" y="5311203"/>
                  <a:pt x="1907069" y="5314960"/>
                </a:cubicBezTo>
                <a:cubicBezTo>
                  <a:pt x="1908329" y="5312421"/>
                  <a:pt x="1907505" y="5310357"/>
                  <a:pt x="1910412" y="5309510"/>
                </a:cubicBezTo>
                <a:cubicBezTo>
                  <a:pt x="1902079" y="5306601"/>
                  <a:pt x="1895345" y="5307024"/>
                  <a:pt x="1888660" y="5305331"/>
                </a:cubicBezTo>
                <a:cubicBezTo>
                  <a:pt x="1886577" y="5303215"/>
                  <a:pt x="1885317" y="5300729"/>
                  <a:pt x="1883670" y="5298243"/>
                </a:cubicBezTo>
                <a:lnTo>
                  <a:pt x="1882410" y="5298613"/>
                </a:lnTo>
                <a:lnTo>
                  <a:pt x="1883670" y="5295704"/>
                </a:lnTo>
                <a:cubicBezTo>
                  <a:pt x="1882410" y="5295280"/>
                  <a:pt x="1881539" y="5295280"/>
                  <a:pt x="1881540" y="5294858"/>
                </a:cubicBezTo>
                <a:cubicBezTo>
                  <a:pt x="1881539" y="5294434"/>
                  <a:pt x="1882411" y="5294434"/>
                  <a:pt x="1882798" y="5294434"/>
                </a:cubicBezTo>
                <a:cubicBezTo>
                  <a:pt x="1881975" y="5294011"/>
                  <a:pt x="1881151" y="5293641"/>
                  <a:pt x="1880715" y="5293641"/>
                </a:cubicBezTo>
                <a:cubicBezTo>
                  <a:pt x="1881538" y="5292371"/>
                  <a:pt x="1884058" y="5292372"/>
                  <a:pt x="1886141" y="5292371"/>
                </a:cubicBezTo>
                <a:cubicBezTo>
                  <a:pt x="1886141" y="5293218"/>
                  <a:pt x="1886577" y="5294011"/>
                  <a:pt x="1886577" y="5294857"/>
                </a:cubicBezTo>
                <a:cubicBezTo>
                  <a:pt x="1887836" y="5294857"/>
                  <a:pt x="1889096" y="5294434"/>
                  <a:pt x="1889532" y="5294011"/>
                </a:cubicBezTo>
                <a:cubicBezTo>
                  <a:pt x="1888660" y="5293217"/>
                  <a:pt x="1888272" y="5292794"/>
                  <a:pt x="1887401" y="5291948"/>
                </a:cubicBezTo>
                <a:cubicBezTo>
                  <a:pt x="1887013" y="5291947"/>
                  <a:pt x="1886577" y="5291947"/>
                  <a:pt x="1886141" y="5291947"/>
                </a:cubicBezTo>
                <a:lnTo>
                  <a:pt x="1886141" y="5291440"/>
                </a:lnTo>
                <a:lnTo>
                  <a:pt x="1886141" y="5291101"/>
                </a:lnTo>
                <a:lnTo>
                  <a:pt x="1887013" y="5291524"/>
                </a:lnTo>
                <a:cubicBezTo>
                  <a:pt x="1886577" y="5291524"/>
                  <a:pt x="1886577" y="5291101"/>
                  <a:pt x="1886141" y="5290679"/>
                </a:cubicBezTo>
                <a:lnTo>
                  <a:pt x="1886141" y="5291101"/>
                </a:lnTo>
                <a:lnTo>
                  <a:pt x="1886141" y="5291101"/>
                </a:lnTo>
                <a:lnTo>
                  <a:pt x="1886141" y="5291440"/>
                </a:lnTo>
                <a:lnTo>
                  <a:pt x="1886141" y="5291524"/>
                </a:lnTo>
                <a:cubicBezTo>
                  <a:pt x="1882410" y="5289831"/>
                  <a:pt x="1877372" y="5287768"/>
                  <a:pt x="1878196" y="5291948"/>
                </a:cubicBezTo>
                <a:cubicBezTo>
                  <a:pt x="1877372" y="5290678"/>
                  <a:pt x="1876936" y="5289039"/>
                  <a:pt x="1876549" y="5287346"/>
                </a:cubicBezTo>
                <a:cubicBezTo>
                  <a:pt x="1870687" y="5284806"/>
                  <a:pt x="1871510" y="5285229"/>
                  <a:pt x="1866085" y="5280627"/>
                </a:cubicBezTo>
                <a:cubicBezTo>
                  <a:pt x="1866908" y="5279833"/>
                  <a:pt x="1868604" y="5280627"/>
                  <a:pt x="1868604" y="5279411"/>
                </a:cubicBezTo>
                <a:cubicBezTo>
                  <a:pt x="1863130" y="5276871"/>
                  <a:pt x="1865648" y="5267243"/>
                  <a:pt x="1862742" y="5267666"/>
                </a:cubicBezTo>
                <a:cubicBezTo>
                  <a:pt x="1860223" y="5264757"/>
                  <a:pt x="1859787" y="5267667"/>
                  <a:pt x="1857703" y="5265603"/>
                </a:cubicBezTo>
                <a:cubicBezTo>
                  <a:pt x="1858139" y="5265603"/>
                  <a:pt x="1858963" y="5265603"/>
                  <a:pt x="1858527" y="5264757"/>
                </a:cubicBezTo>
                <a:lnTo>
                  <a:pt x="1855184" y="5263065"/>
                </a:lnTo>
                <a:cubicBezTo>
                  <a:pt x="1855620" y="5261424"/>
                  <a:pt x="1858140" y="5264757"/>
                  <a:pt x="1857316" y="5261424"/>
                </a:cubicBezTo>
                <a:cubicBezTo>
                  <a:pt x="1853537" y="5256822"/>
                  <a:pt x="1851454" y="5253859"/>
                  <a:pt x="1850582" y="5248834"/>
                </a:cubicBezTo>
                <a:cubicBezTo>
                  <a:pt x="1847675" y="5242168"/>
                  <a:pt x="1847675" y="5253013"/>
                  <a:pt x="1845980" y="5247194"/>
                </a:cubicBezTo>
                <a:cubicBezTo>
                  <a:pt x="1847239" y="5245924"/>
                  <a:pt x="1848935" y="5244655"/>
                  <a:pt x="1848111" y="5240898"/>
                </a:cubicBezTo>
                <a:cubicBezTo>
                  <a:pt x="1846416" y="5239629"/>
                  <a:pt x="1845156" y="5240052"/>
                  <a:pt x="1843509" y="5237143"/>
                </a:cubicBezTo>
                <a:lnTo>
                  <a:pt x="1845979" y="5236719"/>
                </a:lnTo>
                <a:cubicBezTo>
                  <a:pt x="1845156" y="5233810"/>
                  <a:pt x="1843897" y="5231270"/>
                  <a:pt x="1845980" y="5230848"/>
                </a:cubicBezTo>
                <a:cubicBezTo>
                  <a:pt x="1844333" y="5228361"/>
                  <a:pt x="1844332" y="5226668"/>
                  <a:pt x="1844332" y="5225399"/>
                </a:cubicBezTo>
                <a:cubicBezTo>
                  <a:pt x="1843073" y="5223336"/>
                  <a:pt x="1841813" y="5224605"/>
                  <a:pt x="1840990" y="5226245"/>
                </a:cubicBezTo>
                <a:cubicBezTo>
                  <a:pt x="1840118" y="5227938"/>
                  <a:pt x="1839294" y="5230424"/>
                  <a:pt x="1838906" y="5231270"/>
                </a:cubicBezTo>
                <a:cubicBezTo>
                  <a:pt x="1839730" y="5226245"/>
                  <a:pt x="1838471" y="5223335"/>
                  <a:pt x="1840990" y="5220002"/>
                </a:cubicBezTo>
                <a:lnTo>
                  <a:pt x="1842249" y="5223759"/>
                </a:lnTo>
                <a:cubicBezTo>
                  <a:pt x="1843896" y="5214977"/>
                  <a:pt x="1837211" y="5216194"/>
                  <a:pt x="1842249" y="5211592"/>
                </a:cubicBezTo>
                <a:cubicBezTo>
                  <a:pt x="1842637" y="5214554"/>
                  <a:pt x="1844333" y="5217886"/>
                  <a:pt x="1845592" y="5215771"/>
                </a:cubicBezTo>
                <a:lnTo>
                  <a:pt x="1843896" y="5211592"/>
                </a:lnTo>
                <a:cubicBezTo>
                  <a:pt x="1844333" y="5211168"/>
                  <a:pt x="1844720" y="5214131"/>
                  <a:pt x="1845157" y="5212015"/>
                </a:cubicBezTo>
                <a:cubicBezTo>
                  <a:pt x="1844332" y="5210798"/>
                  <a:pt x="1842637" y="5208259"/>
                  <a:pt x="1841813" y="5207412"/>
                </a:cubicBezTo>
                <a:cubicBezTo>
                  <a:pt x="1841377" y="5204926"/>
                  <a:pt x="1841378" y="5202387"/>
                  <a:pt x="1840990" y="5199900"/>
                </a:cubicBezTo>
                <a:cubicBezTo>
                  <a:pt x="1840990" y="5201594"/>
                  <a:pt x="1841813" y="5201594"/>
                  <a:pt x="1841814" y="5200324"/>
                </a:cubicBezTo>
                <a:cubicBezTo>
                  <a:pt x="1841377" y="5198631"/>
                  <a:pt x="1840554" y="5196991"/>
                  <a:pt x="1840119" y="5195298"/>
                </a:cubicBezTo>
                <a:lnTo>
                  <a:pt x="1840201" y="5195199"/>
                </a:lnTo>
                <a:lnTo>
                  <a:pt x="1842249" y="5192759"/>
                </a:lnTo>
                <a:cubicBezTo>
                  <a:pt x="1842661" y="5189426"/>
                  <a:pt x="1841196" y="5188077"/>
                  <a:pt x="1839991" y="5186933"/>
                </a:cubicBezTo>
                <a:lnTo>
                  <a:pt x="1839485" y="5183600"/>
                </a:lnTo>
                <a:lnTo>
                  <a:pt x="1840554" y="5181491"/>
                </a:lnTo>
                <a:cubicBezTo>
                  <a:pt x="1834692" y="5180645"/>
                  <a:pt x="1841377" y="5165991"/>
                  <a:pt x="1835952" y="5164721"/>
                </a:cubicBezTo>
                <a:cubicBezTo>
                  <a:pt x="1838906" y="5161389"/>
                  <a:pt x="1837211" y="5164722"/>
                  <a:pt x="1839294" y="5169747"/>
                </a:cubicBezTo>
                <a:lnTo>
                  <a:pt x="1840990" y="5166690"/>
                </a:lnTo>
                <a:lnTo>
                  <a:pt x="1840990" y="5170593"/>
                </a:lnTo>
                <a:cubicBezTo>
                  <a:pt x="1840554" y="5168954"/>
                  <a:pt x="1840990" y="5167684"/>
                  <a:pt x="1841377" y="5165991"/>
                </a:cubicBezTo>
                <a:lnTo>
                  <a:pt x="1840990" y="5166690"/>
                </a:lnTo>
                <a:lnTo>
                  <a:pt x="1840990" y="5157633"/>
                </a:lnTo>
                <a:cubicBezTo>
                  <a:pt x="1842249" y="5155940"/>
                  <a:pt x="1844720" y="5160119"/>
                  <a:pt x="1845156" y="5154300"/>
                </a:cubicBezTo>
                <a:cubicBezTo>
                  <a:pt x="1845980" y="5146312"/>
                  <a:pt x="1840990" y="5155147"/>
                  <a:pt x="1841377" y="5150122"/>
                </a:cubicBezTo>
                <a:cubicBezTo>
                  <a:pt x="1842637" y="5149276"/>
                  <a:pt x="1843897" y="5148428"/>
                  <a:pt x="1845156" y="5147582"/>
                </a:cubicBezTo>
                <a:cubicBezTo>
                  <a:pt x="1845156" y="5144249"/>
                  <a:pt x="1845980" y="5141710"/>
                  <a:pt x="1846852" y="5139224"/>
                </a:cubicBezTo>
                <a:cubicBezTo>
                  <a:pt x="1848111" y="5137107"/>
                  <a:pt x="1849322" y="5135044"/>
                  <a:pt x="1850582" y="5132505"/>
                </a:cubicBezTo>
                <a:cubicBezTo>
                  <a:pt x="1851018" y="5131288"/>
                  <a:pt x="1850582" y="5130865"/>
                  <a:pt x="1850582" y="5130442"/>
                </a:cubicBezTo>
                <a:cubicBezTo>
                  <a:pt x="1852278" y="5128326"/>
                  <a:pt x="1852714" y="5125417"/>
                  <a:pt x="1853101" y="5122507"/>
                </a:cubicBezTo>
                <a:cubicBezTo>
                  <a:pt x="1853537" y="5119544"/>
                  <a:pt x="1854361" y="5117058"/>
                  <a:pt x="1855620" y="5115365"/>
                </a:cubicBezTo>
                <a:cubicBezTo>
                  <a:pt x="1856056" y="5116635"/>
                  <a:pt x="1858527" y="5114095"/>
                  <a:pt x="1859399" y="5114095"/>
                </a:cubicBezTo>
                <a:lnTo>
                  <a:pt x="1861482" y="5106584"/>
                </a:lnTo>
                <a:cubicBezTo>
                  <a:pt x="1860660" y="5109917"/>
                  <a:pt x="1861918" y="5110763"/>
                  <a:pt x="1863130" y="5112033"/>
                </a:cubicBezTo>
                <a:cubicBezTo>
                  <a:pt x="1864001" y="5109916"/>
                  <a:pt x="1864001" y="5108700"/>
                  <a:pt x="1864389" y="5107007"/>
                </a:cubicBezTo>
                <a:cubicBezTo>
                  <a:pt x="1864389" y="5108277"/>
                  <a:pt x="1864389" y="5109494"/>
                  <a:pt x="1865648" y="5108700"/>
                </a:cubicBezTo>
                <a:cubicBezTo>
                  <a:pt x="1866520" y="5106161"/>
                  <a:pt x="1866908" y="5103674"/>
                  <a:pt x="1867732" y="5100711"/>
                </a:cubicBezTo>
                <a:cubicBezTo>
                  <a:pt x="1867344" y="5101135"/>
                  <a:pt x="1866520" y="5101982"/>
                  <a:pt x="1866084" y="5102404"/>
                </a:cubicBezTo>
                <a:cubicBezTo>
                  <a:pt x="1866520" y="5101558"/>
                  <a:pt x="1867344" y="5099918"/>
                  <a:pt x="1868168" y="5098649"/>
                </a:cubicBezTo>
                <a:cubicBezTo>
                  <a:pt x="1868991" y="5097379"/>
                  <a:pt x="1870251" y="5096109"/>
                  <a:pt x="1871510" y="5095316"/>
                </a:cubicBezTo>
                <a:cubicBezTo>
                  <a:pt x="1871946" y="5096109"/>
                  <a:pt x="1871946" y="5097379"/>
                  <a:pt x="1872334" y="5097802"/>
                </a:cubicBezTo>
                <a:cubicBezTo>
                  <a:pt x="1869428" y="5098649"/>
                  <a:pt x="1869863" y="5100711"/>
                  <a:pt x="1870251" y="5102405"/>
                </a:cubicBezTo>
                <a:cubicBezTo>
                  <a:pt x="1873206" y="5097802"/>
                  <a:pt x="1871511" y="5101558"/>
                  <a:pt x="1874030" y="5100289"/>
                </a:cubicBezTo>
                <a:cubicBezTo>
                  <a:pt x="1876113" y="5097379"/>
                  <a:pt x="1875289" y="5094470"/>
                  <a:pt x="1873594" y="5094470"/>
                </a:cubicBezTo>
                <a:cubicBezTo>
                  <a:pt x="1876549" y="5091084"/>
                  <a:pt x="1877808" y="5090713"/>
                  <a:pt x="1879455" y="5086111"/>
                </a:cubicBezTo>
                <a:lnTo>
                  <a:pt x="1880715" y="5088174"/>
                </a:lnTo>
                <a:cubicBezTo>
                  <a:pt x="1881151" y="5086905"/>
                  <a:pt x="1881975" y="5086111"/>
                  <a:pt x="1882798" y="5084841"/>
                </a:cubicBezTo>
                <a:lnTo>
                  <a:pt x="1882798" y="5089021"/>
                </a:lnTo>
                <a:cubicBezTo>
                  <a:pt x="1889096" y="5084841"/>
                  <a:pt x="1880715" y="5085266"/>
                  <a:pt x="1887836" y="5080239"/>
                </a:cubicBezTo>
                <a:lnTo>
                  <a:pt x="1889096" y="5081509"/>
                </a:lnTo>
                <a:cubicBezTo>
                  <a:pt x="1890743" y="5078969"/>
                  <a:pt x="1889532" y="5075637"/>
                  <a:pt x="1892875" y="5075637"/>
                </a:cubicBezTo>
                <a:cubicBezTo>
                  <a:pt x="1894522" y="5072674"/>
                  <a:pt x="1887013" y="5077277"/>
                  <a:pt x="1892439" y="5071881"/>
                </a:cubicBezTo>
                <a:cubicBezTo>
                  <a:pt x="1894134" y="5071881"/>
                  <a:pt x="1896605" y="5070612"/>
                  <a:pt x="1898737" y="5069341"/>
                </a:cubicBezTo>
                <a:cubicBezTo>
                  <a:pt x="1899948" y="5067278"/>
                  <a:pt x="1897041" y="5068072"/>
                  <a:pt x="1895346" y="5069342"/>
                </a:cubicBezTo>
                <a:cubicBezTo>
                  <a:pt x="1899124" y="5066009"/>
                  <a:pt x="1901643" y="5066433"/>
                  <a:pt x="1903727" y="5066433"/>
                </a:cubicBezTo>
                <a:cubicBezTo>
                  <a:pt x="1906246" y="5066855"/>
                  <a:pt x="1907941" y="5066855"/>
                  <a:pt x="1911284" y="5063099"/>
                </a:cubicBezTo>
                <a:cubicBezTo>
                  <a:pt x="1907505" y="5063893"/>
                  <a:pt x="1911284" y="5058497"/>
                  <a:pt x="1904550" y="5063099"/>
                </a:cubicBezTo>
                <a:cubicBezTo>
                  <a:pt x="1907069" y="5060137"/>
                  <a:pt x="1912544" y="5060983"/>
                  <a:pt x="1914627" y="5057227"/>
                </a:cubicBezTo>
                <a:lnTo>
                  <a:pt x="1913755" y="5060984"/>
                </a:lnTo>
                <a:cubicBezTo>
                  <a:pt x="1915015" y="5060560"/>
                  <a:pt x="1915887" y="5058867"/>
                  <a:pt x="1916274" y="5058074"/>
                </a:cubicBezTo>
                <a:lnTo>
                  <a:pt x="1917146" y="5059714"/>
                </a:lnTo>
                <a:cubicBezTo>
                  <a:pt x="1919229" y="5053895"/>
                  <a:pt x="1925478" y="5056382"/>
                  <a:pt x="1925915" y="5050933"/>
                </a:cubicBezTo>
                <a:cubicBezTo>
                  <a:pt x="1925914" y="5055111"/>
                  <a:pt x="1928821" y="5048869"/>
                  <a:pt x="1931340" y="5049292"/>
                </a:cubicBezTo>
                <a:cubicBezTo>
                  <a:pt x="1929257" y="5053472"/>
                  <a:pt x="1921312" y="5055112"/>
                  <a:pt x="1922572" y="5058074"/>
                </a:cubicBezTo>
                <a:cubicBezTo>
                  <a:pt x="1924655" y="5058074"/>
                  <a:pt x="1925091" y="5055536"/>
                  <a:pt x="1927174" y="5055535"/>
                </a:cubicBezTo>
                <a:cubicBezTo>
                  <a:pt x="1926350" y="5056804"/>
                  <a:pt x="1925091" y="5058497"/>
                  <a:pt x="1925091" y="5059291"/>
                </a:cubicBezTo>
                <a:cubicBezTo>
                  <a:pt x="1931341" y="5057651"/>
                  <a:pt x="1932600" y="5052626"/>
                  <a:pt x="1935555" y="5050086"/>
                </a:cubicBezTo>
                <a:lnTo>
                  <a:pt x="1930081" y="5053895"/>
                </a:lnTo>
                <a:cubicBezTo>
                  <a:pt x="1929257" y="5050932"/>
                  <a:pt x="1932600" y="5052202"/>
                  <a:pt x="1933036" y="5048869"/>
                </a:cubicBezTo>
                <a:cubicBezTo>
                  <a:pt x="1936766" y="5048869"/>
                  <a:pt x="1938026" y="5045483"/>
                  <a:pt x="1940981" y="5045060"/>
                </a:cubicBezTo>
                <a:cubicBezTo>
                  <a:pt x="1940157" y="5045483"/>
                  <a:pt x="1940545" y="5045483"/>
                  <a:pt x="1939721" y="5045907"/>
                </a:cubicBezTo>
                <a:cubicBezTo>
                  <a:pt x="1945971" y="5042574"/>
                  <a:pt x="1950186" y="5046753"/>
                  <a:pt x="1952705" y="5045484"/>
                </a:cubicBezTo>
                <a:cubicBezTo>
                  <a:pt x="1955176" y="5044690"/>
                  <a:pt x="1958954" y="5040881"/>
                  <a:pt x="1956871" y="5040458"/>
                </a:cubicBezTo>
                <a:cubicBezTo>
                  <a:pt x="1958567" y="5038818"/>
                  <a:pt x="1949362" y="5045060"/>
                  <a:pt x="1951009" y="5039665"/>
                </a:cubicBezTo>
                <a:cubicBezTo>
                  <a:pt x="1956435" y="5042151"/>
                  <a:pt x="1957307" y="5034639"/>
                  <a:pt x="1966076" y="5033369"/>
                </a:cubicBezTo>
                <a:cubicBezTo>
                  <a:pt x="1963557" y="5036702"/>
                  <a:pt x="1968982" y="5034639"/>
                  <a:pt x="1966899" y="5037549"/>
                </a:cubicBezTo>
                <a:cubicBezTo>
                  <a:pt x="1970242" y="5035062"/>
                  <a:pt x="1970242" y="5034217"/>
                  <a:pt x="1971114" y="5032099"/>
                </a:cubicBezTo>
                <a:lnTo>
                  <a:pt x="1972761" y="5032946"/>
                </a:lnTo>
                <a:cubicBezTo>
                  <a:pt x="1975716" y="5027074"/>
                  <a:pt x="1971937" y="5029613"/>
                  <a:pt x="1978187" y="5023741"/>
                </a:cubicBezTo>
                <a:cubicBezTo>
                  <a:pt x="1976540" y="5026280"/>
                  <a:pt x="1982402" y="5023741"/>
                  <a:pt x="1981143" y="5025857"/>
                </a:cubicBezTo>
                <a:cubicBezTo>
                  <a:pt x="1983226" y="5025011"/>
                  <a:pt x="1984921" y="5023318"/>
                  <a:pt x="1985745" y="5021678"/>
                </a:cubicBezTo>
                <a:lnTo>
                  <a:pt x="1985745" y="5022049"/>
                </a:lnTo>
                <a:cubicBezTo>
                  <a:pt x="1992866" y="5017076"/>
                  <a:pt x="1992866" y="5020409"/>
                  <a:pt x="1998728" y="5014960"/>
                </a:cubicBezTo>
                <a:lnTo>
                  <a:pt x="1997468" y="5014536"/>
                </a:lnTo>
                <a:cubicBezTo>
                  <a:pt x="2004978" y="5007025"/>
                  <a:pt x="2017961" y="5002846"/>
                  <a:pt x="2028861" y="4999037"/>
                </a:cubicBezTo>
                <a:lnTo>
                  <a:pt x="2024646" y="4999460"/>
                </a:lnTo>
                <a:cubicBezTo>
                  <a:pt x="2025470" y="4999460"/>
                  <a:pt x="2027165" y="4998666"/>
                  <a:pt x="2029249" y="4997820"/>
                </a:cubicBezTo>
                <a:cubicBezTo>
                  <a:pt x="2031332" y="4997397"/>
                  <a:pt x="2033851" y="4996550"/>
                  <a:pt x="2035934" y="4996974"/>
                </a:cubicBezTo>
                <a:cubicBezTo>
                  <a:pt x="2035110" y="4996974"/>
                  <a:pt x="2034287" y="4997820"/>
                  <a:pt x="2033463" y="4997820"/>
                </a:cubicBezTo>
                <a:cubicBezTo>
                  <a:pt x="2033851" y="4999037"/>
                  <a:pt x="2035546" y="5000306"/>
                  <a:pt x="2038065" y="4999883"/>
                </a:cubicBezTo>
                <a:lnTo>
                  <a:pt x="2038889" y="4998243"/>
                </a:lnTo>
                <a:lnTo>
                  <a:pt x="2040149" y="4999460"/>
                </a:lnTo>
                <a:cubicBezTo>
                  <a:pt x="2043879" y="4999037"/>
                  <a:pt x="2038453" y="4997397"/>
                  <a:pt x="2042668" y="4996974"/>
                </a:cubicBezTo>
                <a:cubicBezTo>
                  <a:pt x="2043879" y="4999037"/>
                  <a:pt x="2048481" y="4999036"/>
                  <a:pt x="2053084" y="4999036"/>
                </a:cubicBezTo>
                <a:cubicBezTo>
                  <a:pt x="2057686" y="4999460"/>
                  <a:pt x="2062724" y="4999883"/>
                  <a:pt x="2063984" y="5002422"/>
                </a:cubicBezTo>
                <a:cubicBezTo>
                  <a:pt x="2065680" y="5001153"/>
                  <a:pt x="2063984" y="5000730"/>
                  <a:pt x="2061901" y="5000306"/>
                </a:cubicBezTo>
                <a:cubicBezTo>
                  <a:pt x="2059818" y="4999883"/>
                  <a:pt x="2058122" y="4999460"/>
                  <a:pt x="2059818" y="4998243"/>
                </a:cubicBezTo>
                <a:cubicBezTo>
                  <a:pt x="2061077" y="4999037"/>
                  <a:pt x="2061465" y="4999460"/>
                  <a:pt x="2063984" y="5000306"/>
                </a:cubicBezTo>
                <a:lnTo>
                  <a:pt x="2063548" y="4998243"/>
                </a:lnTo>
                <a:cubicBezTo>
                  <a:pt x="2069846" y="4999883"/>
                  <a:pt x="2074012" y="5001999"/>
                  <a:pt x="2077791" y="5003640"/>
                </a:cubicBezTo>
                <a:cubicBezTo>
                  <a:pt x="2081570" y="5005755"/>
                  <a:pt x="2084912" y="5007448"/>
                  <a:pt x="2089902" y="5009935"/>
                </a:cubicBezTo>
                <a:lnTo>
                  <a:pt x="2089515" y="5009934"/>
                </a:lnTo>
                <a:cubicBezTo>
                  <a:pt x="2092857" y="5012473"/>
                  <a:pt x="2094504" y="5013267"/>
                  <a:pt x="2097024" y="5012844"/>
                </a:cubicBezTo>
                <a:cubicBezTo>
                  <a:pt x="2097024" y="5014113"/>
                  <a:pt x="2094504" y="5012844"/>
                  <a:pt x="2095377" y="5014536"/>
                </a:cubicBezTo>
                <a:cubicBezTo>
                  <a:pt x="2099979" y="5014114"/>
                  <a:pt x="2102062" y="5017446"/>
                  <a:pt x="2103709" y="5020409"/>
                </a:cubicBezTo>
                <a:cubicBezTo>
                  <a:pt x="2105405" y="5023318"/>
                  <a:pt x="2106228" y="5026281"/>
                  <a:pt x="2108748" y="5026651"/>
                </a:cubicBezTo>
                <a:close/>
                <a:moveTo>
                  <a:pt x="150801" y="1658524"/>
                </a:moveTo>
                <a:lnTo>
                  <a:pt x="150943" y="1658786"/>
                </a:lnTo>
                <a:lnTo>
                  <a:pt x="150184" y="1658211"/>
                </a:lnTo>
                <a:close/>
                <a:moveTo>
                  <a:pt x="177966" y="1664839"/>
                </a:moveTo>
                <a:lnTo>
                  <a:pt x="178260" y="1670271"/>
                </a:lnTo>
                <a:cubicBezTo>
                  <a:pt x="176415" y="1669337"/>
                  <a:pt x="175124" y="1668548"/>
                  <a:pt x="172066" y="1670014"/>
                </a:cubicBezTo>
                <a:close/>
                <a:moveTo>
                  <a:pt x="459078" y="2090340"/>
                </a:moveTo>
                <a:lnTo>
                  <a:pt x="458688" y="2090848"/>
                </a:lnTo>
                <a:cubicBezTo>
                  <a:pt x="456869" y="2091536"/>
                  <a:pt x="453531" y="2092080"/>
                  <a:pt x="447818" y="2092267"/>
                </a:cubicBezTo>
                <a:close/>
                <a:moveTo>
                  <a:pt x="225193" y="1672353"/>
                </a:moveTo>
                <a:cubicBezTo>
                  <a:pt x="220151" y="1672482"/>
                  <a:pt x="225154" y="1675188"/>
                  <a:pt x="219164" y="1675243"/>
                </a:cubicBezTo>
                <a:cubicBezTo>
                  <a:pt x="216937" y="1672615"/>
                  <a:pt x="219015" y="1673027"/>
                  <a:pt x="221846" y="1671200"/>
                </a:cubicBezTo>
                <a:cubicBezTo>
                  <a:pt x="220683" y="1672697"/>
                  <a:pt x="225985" y="1671093"/>
                  <a:pt x="225193" y="1672353"/>
                </a:cubicBezTo>
                <a:close/>
                <a:moveTo>
                  <a:pt x="257194" y="1694617"/>
                </a:moveTo>
                <a:lnTo>
                  <a:pt x="256476" y="1696107"/>
                </a:lnTo>
                <a:lnTo>
                  <a:pt x="254352" y="1698326"/>
                </a:lnTo>
                <a:lnTo>
                  <a:pt x="254062" y="1698725"/>
                </a:lnTo>
                <a:lnTo>
                  <a:pt x="253773" y="1698479"/>
                </a:lnTo>
                <a:cubicBezTo>
                  <a:pt x="253642" y="1698080"/>
                  <a:pt x="254265" y="1697194"/>
                  <a:pt x="257194" y="1694617"/>
                </a:cubicBezTo>
                <a:close/>
                <a:moveTo>
                  <a:pt x="488211" y="2084519"/>
                </a:moveTo>
                <a:lnTo>
                  <a:pt x="485757" y="2085226"/>
                </a:lnTo>
                <a:lnTo>
                  <a:pt x="487959" y="2084516"/>
                </a:lnTo>
                <a:close/>
                <a:moveTo>
                  <a:pt x="1066485" y="2960256"/>
                </a:moveTo>
                <a:cubicBezTo>
                  <a:pt x="1066485" y="2964012"/>
                  <a:pt x="1066485" y="2966128"/>
                  <a:pt x="1065613" y="2967397"/>
                </a:cubicBezTo>
                <a:lnTo>
                  <a:pt x="1064790" y="2966974"/>
                </a:lnTo>
                <a:close/>
                <a:moveTo>
                  <a:pt x="558198" y="2061176"/>
                </a:moveTo>
                <a:cubicBezTo>
                  <a:pt x="553866" y="2062784"/>
                  <a:pt x="550669" y="2063848"/>
                  <a:pt x="545904" y="2068478"/>
                </a:cubicBezTo>
                <a:lnTo>
                  <a:pt x="551693" y="2058252"/>
                </a:lnTo>
                <a:close/>
                <a:moveTo>
                  <a:pt x="1227652" y="3197682"/>
                </a:moveTo>
                <a:lnTo>
                  <a:pt x="1227082" y="3197972"/>
                </a:lnTo>
                <a:cubicBezTo>
                  <a:pt x="1225144" y="3197806"/>
                  <a:pt x="1221898" y="3196854"/>
                  <a:pt x="1216666" y="3194552"/>
                </a:cubicBezTo>
                <a:close/>
                <a:moveTo>
                  <a:pt x="291513" y="1579161"/>
                </a:moveTo>
                <a:cubicBezTo>
                  <a:pt x="291621" y="1579864"/>
                  <a:pt x="291649" y="1581127"/>
                  <a:pt x="292007" y="1581425"/>
                </a:cubicBezTo>
                <a:cubicBezTo>
                  <a:pt x="290799" y="1586638"/>
                  <a:pt x="290898" y="1581018"/>
                  <a:pt x="290532" y="1580254"/>
                </a:cubicBezTo>
                <a:cubicBezTo>
                  <a:pt x="291214" y="1578314"/>
                  <a:pt x="291404" y="1578458"/>
                  <a:pt x="291513" y="1579161"/>
                </a:cubicBezTo>
                <a:close/>
                <a:moveTo>
                  <a:pt x="292216" y="1568301"/>
                </a:moveTo>
                <a:lnTo>
                  <a:pt x="292781" y="1570376"/>
                </a:lnTo>
                <a:lnTo>
                  <a:pt x="290127" y="1569771"/>
                </a:lnTo>
                <a:cubicBezTo>
                  <a:pt x="290914" y="1569394"/>
                  <a:pt x="291263" y="1569227"/>
                  <a:pt x="292216" y="1568301"/>
                </a:cubicBezTo>
                <a:close/>
                <a:moveTo>
                  <a:pt x="1256440" y="3205027"/>
                </a:moveTo>
                <a:lnTo>
                  <a:pt x="1253920" y="3204603"/>
                </a:lnTo>
                <a:lnTo>
                  <a:pt x="1256214" y="3204916"/>
                </a:lnTo>
                <a:close/>
                <a:moveTo>
                  <a:pt x="291632" y="1526401"/>
                </a:moveTo>
                <a:lnTo>
                  <a:pt x="291194" y="1530306"/>
                </a:lnTo>
                <a:lnTo>
                  <a:pt x="291255" y="1527520"/>
                </a:lnTo>
                <a:close/>
                <a:moveTo>
                  <a:pt x="280059" y="1477155"/>
                </a:moveTo>
                <a:cubicBezTo>
                  <a:pt x="283163" y="1484526"/>
                  <a:pt x="285667" y="1491656"/>
                  <a:pt x="287385" y="1499163"/>
                </a:cubicBezTo>
                <a:cubicBezTo>
                  <a:pt x="287385" y="1499163"/>
                  <a:pt x="287568" y="1499544"/>
                  <a:pt x="287751" y="1499926"/>
                </a:cubicBezTo>
                <a:cubicBezTo>
                  <a:pt x="287358" y="1500114"/>
                  <a:pt x="287541" y="1500496"/>
                  <a:pt x="287541" y="1500496"/>
                </a:cubicBezTo>
                <a:cubicBezTo>
                  <a:pt x="287740" y="1501808"/>
                  <a:pt x="288079" y="1503523"/>
                  <a:pt x="288395" y="1505190"/>
                </a:cubicBezTo>
                <a:cubicBezTo>
                  <a:pt x="288578" y="1505572"/>
                  <a:pt x="288578" y="1505572"/>
                  <a:pt x="288578" y="1505572"/>
                </a:cubicBezTo>
                <a:cubicBezTo>
                  <a:pt x="288760" y="1505954"/>
                  <a:pt x="288760" y="1505954"/>
                  <a:pt x="288760" y="1505954"/>
                </a:cubicBezTo>
                <a:cubicBezTo>
                  <a:pt x="289143" y="1507648"/>
                  <a:pt x="289292" y="1509864"/>
                  <a:pt x="289631" y="1511579"/>
                </a:cubicBezTo>
                <a:cubicBezTo>
                  <a:pt x="290390" y="1512154"/>
                  <a:pt x="290922" y="1512368"/>
                  <a:pt x="291475" y="1512513"/>
                </a:cubicBezTo>
                <a:cubicBezTo>
                  <a:pt x="291448" y="1513465"/>
                  <a:pt x="290573" y="1512536"/>
                  <a:pt x="289996" y="1512342"/>
                </a:cubicBezTo>
                <a:cubicBezTo>
                  <a:pt x="289996" y="1512342"/>
                  <a:pt x="290179" y="1512724"/>
                  <a:pt x="290179" y="1512724"/>
                </a:cubicBezTo>
                <a:cubicBezTo>
                  <a:pt x="290312" y="1514010"/>
                  <a:pt x="290861" y="1515154"/>
                  <a:pt x="291410" y="1516299"/>
                </a:cubicBezTo>
                <a:cubicBezTo>
                  <a:pt x="291060" y="1516467"/>
                  <a:pt x="290878" y="1516085"/>
                  <a:pt x="290484" y="1516274"/>
                </a:cubicBezTo>
                <a:cubicBezTo>
                  <a:pt x="291266" y="1525637"/>
                  <a:pt x="291472" y="1534808"/>
                  <a:pt x="291328" y="1544146"/>
                </a:cubicBezTo>
                <a:cubicBezTo>
                  <a:pt x="291860" y="1544360"/>
                  <a:pt x="292242" y="1546054"/>
                  <a:pt x="292791" y="1547199"/>
                </a:cubicBezTo>
                <a:cubicBezTo>
                  <a:pt x="290581" y="1554242"/>
                  <a:pt x="290006" y="1566603"/>
                  <a:pt x="288082" y="1571221"/>
                </a:cubicBezTo>
                <a:cubicBezTo>
                  <a:pt x="287678" y="1573292"/>
                  <a:pt x="287041" y="1575885"/>
                  <a:pt x="286637" y="1577956"/>
                </a:cubicBezTo>
                <a:cubicBezTo>
                  <a:pt x="285640" y="1582600"/>
                  <a:pt x="284598" y="1587264"/>
                  <a:pt x="283230" y="1592144"/>
                </a:cubicBezTo>
                <a:cubicBezTo>
                  <a:pt x="284333" y="1593434"/>
                  <a:pt x="285231" y="1594411"/>
                  <a:pt x="286383" y="1594797"/>
                </a:cubicBezTo>
                <a:cubicBezTo>
                  <a:pt x="286238" y="1591582"/>
                  <a:pt x="285951" y="1585266"/>
                  <a:pt x="288588" y="1584941"/>
                </a:cubicBezTo>
                <a:cubicBezTo>
                  <a:pt x="289103" y="1587920"/>
                  <a:pt x="288472" y="1593327"/>
                  <a:pt x="289763" y="1594116"/>
                </a:cubicBezTo>
                <a:cubicBezTo>
                  <a:pt x="286146" y="1596319"/>
                  <a:pt x="290788" y="1588521"/>
                  <a:pt x="287164" y="1591607"/>
                </a:cubicBezTo>
                <a:cubicBezTo>
                  <a:pt x="286760" y="1593678"/>
                  <a:pt x="287309" y="1594823"/>
                  <a:pt x="287441" y="1596109"/>
                </a:cubicBezTo>
                <a:cubicBezTo>
                  <a:pt x="286733" y="1594630"/>
                  <a:pt x="284820" y="1597365"/>
                  <a:pt x="284078" y="1597721"/>
                </a:cubicBezTo>
                <a:cubicBezTo>
                  <a:pt x="281917" y="1603861"/>
                  <a:pt x="279241" y="1607021"/>
                  <a:pt x="275945" y="1613705"/>
                </a:cubicBezTo>
                <a:cubicBezTo>
                  <a:pt x="275945" y="1613705"/>
                  <a:pt x="275552" y="1613894"/>
                  <a:pt x="275552" y="1613894"/>
                </a:cubicBezTo>
                <a:cubicBezTo>
                  <a:pt x="274965" y="1615583"/>
                  <a:pt x="274238" y="1616870"/>
                  <a:pt x="273446" y="1618130"/>
                </a:cubicBezTo>
                <a:cubicBezTo>
                  <a:pt x="273940" y="1621178"/>
                  <a:pt x="275198" y="1623802"/>
                  <a:pt x="276516" y="1623639"/>
                </a:cubicBezTo>
                <a:cubicBezTo>
                  <a:pt x="274251" y="1627541"/>
                  <a:pt x="273098" y="1627155"/>
                  <a:pt x="271901" y="1630486"/>
                </a:cubicBezTo>
                <a:cubicBezTo>
                  <a:pt x="277215" y="1627000"/>
                  <a:pt x="270809" y="1631009"/>
                  <a:pt x="272832" y="1633325"/>
                </a:cubicBezTo>
                <a:cubicBezTo>
                  <a:pt x="270893" y="1637012"/>
                  <a:pt x="270771" y="1633843"/>
                  <a:pt x="269425" y="1634958"/>
                </a:cubicBezTo>
                <a:lnTo>
                  <a:pt x="269491" y="1635337"/>
                </a:lnTo>
                <a:lnTo>
                  <a:pt x="269940" y="1637938"/>
                </a:lnTo>
                <a:cubicBezTo>
                  <a:pt x="268621" y="1638100"/>
                  <a:pt x="267889" y="1636574"/>
                  <a:pt x="267574" y="1634907"/>
                </a:cubicBezTo>
                <a:cubicBezTo>
                  <a:pt x="267374" y="1633594"/>
                  <a:pt x="266826" y="1632450"/>
                  <a:pt x="265717" y="1632042"/>
                </a:cubicBezTo>
                <a:cubicBezTo>
                  <a:pt x="264554" y="1633538"/>
                  <a:pt x="263435" y="1635014"/>
                  <a:pt x="262272" y="1636510"/>
                </a:cubicBezTo>
                <a:lnTo>
                  <a:pt x="263030" y="1637085"/>
                </a:lnTo>
                <a:lnTo>
                  <a:pt x="262471" y="1637822"/>
                </a:lnTo>
                <a:lnTo>
                  <a:pt x="261529" y="1636866"/>
                </a:lnTo>
                <a:cubicBezTo>
                  <a:pt x="260183" y="1637981"/>
                  <a:pt x="259063" y="1639456"/>
                  <a:pt x="257878" y="1640904"/>
                </a:cubicBezTo>
                <a:cubicBezTo>
                  <a:pt x="260477" y="1643413"/>
                  <a:pt x="264189" y="1645329"/>
                  <a:pt x="267009" y="1645385"/>
                </a:cubicBezTo>
                <a:cubicBezTo>
                  <a:pt x="268112" y="1646675"/>
                  <a:pt x="263253" y="1647186"/>
                  <a:pt x="261907" y="1648300"/>
                </a:cubicBezTo>
                <a:cubicBezTo>
                  <a:pt x="259285" y="1649557"/>
                  <a:pt x="258099" y="1651006"/>
                  <a:pt x="257513" y="1652695"/>
                </a:cubicBezTo>
                <a:cubicBezTo>
                  <a:pt x="256925" y="1654384"/>
                  <a:pt x="255989" y="1656241"/>
                  <a:pt x="254067" y="1657162"/>
                </a:cubicBezTo>
                <a:cubicBezTo>
                  <a:pt x="254670" y="1656404"/>
                  <a:pt x="255047" y="1655285"/>
                  <a:pt x="255424" y="1654166"/>
                </a:cubicBezTo>
                <a:cubicBezTo>
                  <a:pt x="254498" y="1654140"/>
                  <a:pt x="250520" y="1658394"/>
                  <a:pt x="250260" y="1659868"/>
                </a:cubicBezTo>
                <a:cubicBezTo>
                  <a:pt x="249384" y="1658938"/>
                  <a:pt x="249849" y="1654081"/>
                  <a:pt x="247561" y="1654238"/>
                </a:cubicBezTo>
                <a:cubicBezTo>
                  <a:pt x="244913" y="1656447"/>
                  <a:pt x="242425" y="1658989"/>
                  <a:pt x="241068" y="1661986"/>
                </a:cubicBezTo>
                <a:cubicBezTo>
                  <a:pt x="239572" y="1664581"/>
                  <a:pt x="238935" y="1667174"/>
                  <a:pt x="239876" y="1668130"/>
                </a:cubicBezTo>
                <a:cubicBezTo>
                  <a:pt x="242874" y="1665755"/>
                  <a:pt x="245550" y="1662595"/>
                  <a:pt x="248249" y="1659482"/>
                </a:cubicBezTo>
                <a:cubicBezTo>
                  <a:pt x="249883" y="1660987"/>
                  <a:pt x="242708" y="1666304"/>
                  <a:pt x="244525" y="1668190"/>
                </a:cubicBezTo>
                <a:cubicBezTo>
                  <a:pt x="241118" y="1669823"/>
                  <a:pt x="237754" y="1671436"/>
                  <a:pt x="234163" y="1672688"/>
                </a:cubicBezTo>
                <a:cubicBezTo>
                  <a:pt x="235832" y="1672357"/>
                  <a:pt x="239289" y="1669820"/>
                  <a:pt x="237212" y="1669408"/>
                </a:cubicBezTo>
                <a:cubicBezTo>
                  <a:pt x="233062" y="1671397"/>
                  <a:pt x="234757" y="1670115"/>
                  <a:pt x="231587" y="1670226"/>
                </a:cubicBezTo>
                <a:cubicBezTo>
                  <a:pt x="232357" y="1668919"/>
                  <a:pt x="233499" y="1667491"/>
                  <a:pt x="234479" y="1665614"/>
                </a:cubicBezTo>
                <a:cubicBezTo>
                  <a:pt x="235460" y="1663736"/>
                  <a:pt x="236213" y="1661497"/>
                  <a:pt x="237216" y="1659667"/>
                </a:cubicBezTo>
                <a:cubicBezTo>
                  <a:pt x="237383" y="1659118"/>
                  <a:pt x="237593" y="1658548"/>
                  <a:pt x="237803" y="1657978"/>
                </a:cubicBezTo>
                <a:cubicBezTo>
                  <a:pt x="235138" y="1659255"/>
                  <a:pt x="232867" y="1660344"/>
                  <a:pt x="230246" y="1661601"/>
                </a:cubicBezTo>
                <a:cubicBezTo>
                  <a:pt x="230246" y="1661601"/>
                  <a:pt x="230035" y="1662171"/>
                  <a:pt x="230035" y="1662171"/>
                </a:cubicBezTo>
                <a:cubicBezTo>
                  <a:pt x="228489" y="1665669"/>
                  <a:pt x="227891" y="1669241"/>
                  <a:pt x="227121" y="1670549"/>
                </a:cubicBezTo>
                <a:cubicBezTo>
                  <a:pt x="222772" y="1671226"/>
                  <a:pt x="223054" y="1665987"/>
                  <a:pt x="223431" y="1664868"/>
                </a:cubicBezTo>
                <a:cubicBezTo>
                  <a:pt x="221762" y="1665198"/>
                  <a:pt x="220417" y="1666313"/>
                  <a:pt x="219464" y="1667239"/>
                </a:cubicBezTo>
                <a:cubicBezTo>
                  <a:pt x="218511" y="1668165"/>
                  <a:pt x="218134" y="1669284"/>
                  <a:pt x="217181" y="1670210"/>
                </a:cubicBezTo>
                <a:cubicBezTo>
                  <a:pt x="215828" y="1672208"/>
                  <a:pt x="213923" y="1674060"/>
                  <a:pt x="209784" y="1674167"/>
                </a:cubicBezTo>
                <a:lnTo>
                  <a:pt x="212970" y="1674986"/>
                </a:lnTo>
                <a:cubicBezTo>
                  <a:pt x="211091" y="1675887"/>
                  <a:pt x="204015" y="1675583"/>
                  <a:pt x="204731" y="1676178"/>
                </a:cubicBezTo>
                <a:cubicBezTo>
                  <a:pt x="203073" y="1674626"/>
                  <a:pt x="201633" y="1671621"/>
                  <a:pt x="203511" y="1670721"/>
                </a:cubicBezTo>
                <a:cubicBezTo>
                  <a:pt x="201423" y="1672191"/>
                  <a:pt x="198984" y="1673829"/>
                  <a:pt x="196320" y="1675107"/>
                </a:cubicBezTo>
                <a:cubicBezTo>
                  <a:pt x="197455" y="1674562"/>
                  <a:pt x="196945" y="1670583"/>
                  <a:pt x="197505" y="1669846"/>
                </a:cubicBezTo>
                <a:cubicBezTo>
                  <a:pt x="194568" y="1669435"/>
                  <a:pt x="192025" y="1673880"/>
                  <a:pt x="193892" y="1674862"/>
                </a:cubicBezTo>
                <a:cubicBezTo>
                  <a:pt x="188522" y="1671394"/>
                  <a:pt x="189831" y="1673114"/>
                  <a:pt x="185946" y="1668933"/>
                </a:cubicBezTo>
                <a:cubicBezTo>
                  <a:pt x="184445" y="1668715"/>
                  <a:pt x="185115" y="1673027"/>
                  <a:pt x="186450" y="1673795"/>
                </a:cubicBezTo>
                <a:cubicBezTo>
                  <a:pt x="182494" y="1674284"/>
                  <a:pt x="180444" y="1672920"/>
                  <a:pt x="178782" y="1672368"/>
                </a:cubicBezTo>
                <a:cubicBezTo>
                  <a:pt x="183248" y="1672045"/>
                  <a:pt x="183336" y="1668307"/>
                  <a:pt x="183607" y="1664951"/>
                </a:cubicBezTo>
                <a:cubicBezTo>
                  <a:pt x="182455" y="1664564"/>
                  <a:pt x="180953" y="1664346"/>
                  <a:pt x="179845" y="1663939"/>
                </a:cubicBezTo>
                <a:lnTo>
                  <a:pt x="177966" y="1664839"/>
                </a:lnTo>
                <a:lnTo>
                  <a:pt x="168923" y="1669174"/>
                </a:lnTo>
                <a:cubicBezTo>
                  <a:pt x="169483" y="1668436"/>
                  <a:pt x="171789" y="1665512"/>
                  <a:pt x="171999" y="1664942"/>
                </a:cubicBezTo>
                <a:cubicBezTo>
                  <a:pt x="171229" y="1666250"/>
                  <a:pt x="166906" y="1665975"/>
                  <a:pt x="162452" y="1664415"/>
                </a:cubicBezTo>
                <a:lnTo>
                  <a:pt x="150801" y="1658524"/>
                </a:lnTo>
                <a:lnTo>
                  <a:pt x="149827" y="1656710"/>
                </a:lnTo>
                <a:cubicBezTo>
                  <a:pt x="148514" y="1655653"/>
                  <a:pt x="146617" y="1654582"/>
                  <a:pt x="145207" y="1654554"/>
                </a:cubicBezTo>
                <a:cubicBezTo>
                  <a:pt x="145949" y="1654198"/>
                  <a:pt x="146526" y="1654392"/>
                  <a:pt x="147241" y="1654987"/>
                </a:cubicBezTo>
                <a:cubicBezTo>
                  <a:pt x="145069" y="1650455"/>
                  <a:pt x="139185" y="1656561"/>
                  <a:pt x="137040" y="1651078"/>
                </a:cubicBezTo>
                <a:cubicBezTo>
                  <a:pt x="140149" y="1653753"/>
                  <a:pt x="141677" y="1653020"/>
                  <a:pt x="142447" y="1651712"/>
                </a:cubicBezTo>
                <a:cubicBezTo>
                  <a:pt x="138358" y="1650915"/>
                  <a:pt x="132817" y="1645183"/>
                  <a:pt x="131615" y="1649513"/>
                </a:cubicBezTo>
                <a:cubicBezTo>
                  <a:pt x="130168" y="1647391"/>
                  <a:pt x="127931" y="1646645"/>
                  <a:pt x="129443" y="1644981"/>
                </a:cubicBezTo>
                <a:cubicBezTo>
                  <a:pt x="126650" y="1643973"/>
                  <a:pt x="123697" y="1642632"/>
                  <a:pt x="120904" y="1641624"/>
                </a:cubicBezTo>
                <a:cubicBezTo>
                  <a:pt x="121829" y="1641650"/>
                  <a:pt x="122965" y="1641106"/>
                  <a:pt x="121147" y="1639220"/>
                </a:cubicBezTo>
                <a:cubicBezTo>
                  <a:pt x="124622" y="1642657"/>
                  <a:pt x="130983" y="1642366"/>
                  <a:pt x="131288" y="1645915"/>
                </a:cubicBezTo>
                <a:cubicBezTo>
                  <a:pt x="133033" y="1643729"/>
                  <a:pt x="132512" y="1641632"/>
                  <a:pt x="135499" y="1641139"/>
                </a:cubicBezTo>
                <a:cubicBezTo>
                  <a:pt x="127359" y="1636711"/>
                  <a:pt x="120975" y="1636955"/>
                  <a:pt x="114276" y="1635532"/>
                </a:cubicBezTo>
                <a:lnTo>
                  <a:pt x="109134" y="1628728"/>
                </a:lnTo>
                <a:lnTo>
                  <a:pt x="107998" y="1629273"/>
                </a:lnTo>
                <a:lnTo>
                  <a:pt x="108823" y="1626061"/>
                </a:lnTo>
                <a:cubicBezTo>
                  <a:pt x="107853" y="1626057"/>
                  <a:pt x="106950" y="1626079"/>
                  <a:pt x="106768" y="1625697"/>
                </a:cubicBezTo>
                <a:cubicBezTo>
                  <a:pt x="106978" y="1625127"/>
                  <a:pt x="107510" y="1625341"/>
                  <a:pt x="107904" y="1625153"/>
                </a:cubicBezTo>
                <a:cubicBezTo>
                  <a:pt x="106795" y="1624746"/>
                  <a:pt x="106219" y="1624552"/>
                  <a:pt x="105643" y="1624359"/>
                </a:cubicBezTo>
                <a:cubicBezTo>
                  <a:pt x="106806" y="1622863"/>
                  <a:pt x="108868" y="1622344"/>
                  <a:pt x="111112" y="1622207"/>
                </a:cubicBezTo>
                <a:cubicBezTo>
                  <a:pt x="111478" y="1622970"/>
                  <a:pt x="111494" y="1623901"/>
                  <a:pt x="111837" y="1624617"/>
                </a:cubicBezTo>
                <a:cubicBezTo>
                  <a:pt x="113156" y="1624453"/>
                  <a:pt x="114082" y="1624479"/>
                  <a:pt x="114641" y="1623742"/>
                </a:cubicBezTo>
                <a:cubicBezTo>
                  <a:pt x="113882" y="1623167"/>
                  <a:pt x="113007" y="1622237"/>
                  <a:pt x="112247" y="1621663"/>
                </a:cubicBezTo>
                <a:cubicBezTo>
                  <a:pt x="111898" y="1621830"/>
                  <a:pt x="111322" y="1621637"/>
                  <a:pt x="110929" y="1621826"/>
                </a:cubicBezTo>
                <a:cubicBezTo>
                  <a:pt x="111139" y="1621255"/>
                  <a:pt x="111139" y="1621255"/>
                  <a:pt x="110956" y="1620873"/>
                </a:cubicBezTo>
                <a:cubicBezTo>
                  <a:pt x="111349" y="1620685"/>
                  <a:pt x="111532" y="1621067"/>
                  <a:pt x="111882" y="1620899"/>
                </a:cubicBezTo>
                <a:cubicBezTo>
                  <a:pt x="111699" y="1620518"/>
                  <a:pt x="111166" y="1620304"/>
                  <a:pt x="110984" y="1619922"/>
                </a:cubicBezTo>
                <a:cubicBezTo>
                  <a:pt x="111166" y="1620304"/>
                  <a:pt x="111166" y="1620304"/>
                  <a:pt x="111349" y="1620685"/>
                </a:cubicBezTo>
                <a:cubicBezTo>
                  <a:pt x="109192" y="1620106"/>
                  <a:pt x="106912" y="1619469"/>
                  <a:pt x="105347" y="1619470"/>
                </a:cubicBezTo>
                <a:lnTo>
                  <a:pt x="103642" y="1622092"/>
                </a:lnTo>
                <a:lnTo>
                  <a:pt x="101470" y="1617560"/>
                </a:lnTo>
                <a:cubicBezTo>
                  <a:pt x="95514" y="1615781"/>
                  <a:pt x="96599" y="1616140"/>
                  <a:pt x="89934" y="1612882"/>
                </a:cubicBezTo>
                <a:cubicBezTo>
                  <a:pt x="90354" y="1611742"/>
                  <a:pt x="92039" y="1612343"/>
                  <a:pt x="91839" y="1611030"/>
                </a:cubicBezTo>
                <a:cubicBezTo>
                  <a:pt x="86066" y="1609633"/>
                  <a:pt x="85887" y="1599511"/>
                  <a:pt x="83223" y="1600788"/>
                </a:cubicBezTo>
                <a:cubicBezTo>
                  <a:pt x="79881" y="1598636"/>
                  <a:pt x="80235" y="1601281"/>
                  <a:pt x="77792" y="1600106"/>
                </a:cubicBezTo>
                <a:cubicBezTo>
                  <a:pt x="78185" y="1599918"/>
                  <a:pt x="78534" y="1599750"/>
                  <a:pt x="78192" y="1599035"/>
                </a:cubicBezTo>
                <a:lnTo>
                  <a:pt x="74656" y="1598383"/>
                </a:lnTo>
                <a:cubicBezTo>
                  <a:pt x="74500" y="1597050"/>
                  <a:pt x="77609" y="1599724"/>
                  <a:pt x="75985" y="1596338"/>
                </a:cubicBezTo>
                <a:cubicBezTo>
                  <a:pt x="71009" y="1592681"/>
                  <a:pt x="67829" y="1590979"/>
                  <a:pt x="65307" y="1586614"/>
                </a:cubicBezTo>
                <a:cubicBezTo>
                  <a:pt x="59971" y="1581311"/>
                  <a:pt x="63523" y="1591635"/>
                  <a:pt x="60265" y="1586743"/>
                </a:cubicBezTo>
                <a:cubicBezTo>
                  <a:pt x="60852" y="1585054"/>
                  <a:pt x="62182" y="1583009"/>
                  <a:pt x="59816" y="1579978"/>
                </a:cubicBezTo>
                <a:cubicBezTo>
                  <a:pt x="57555" y="1579184"/>
                  <a:pt x="56602" y="1580110"/>
                  <a:pt x="53859" y="1578199"/>
                </a:cubicBezTo>
                <a:lnTo>
                  <a:pt x="55904" y="1576749"/>
                </a:lnTo>
                <a:cubicBezTo>
                  <a:pt x="54297" y="1574293"/>
                  <a:pt x="52063" y="1572548"/>
                  <a:pt x="53759" y="1571266"/>
                </a:cubicBezTo>
                <a:cubicBezTo>
                  <a:pt x="51382" y="1570117"/>
                  <a:pt x="50467" y="1568209"/>
                  <a:pt x="49918" y="1567064"/>
                </a:cubicBezTo>
                <a:cubicBezTo>
                  <a:pt x="45840" y="1564385"/>
                  <a:pt x="47757" y="1573204"/>
                  <a:pt x="47520" y="1574726"/>
                </a:cubicBezTo>
                <a:cubicBezTo>
                  <a:pt x="46483" y="1569649"/>
                  <a:pt x="43347" y="1567926"/>
                  <a:pt x="44527" y="1563665"/>
                </a:cubicBezTo>
                <a:cubicBezTo>
                  <a:pt x="45447" y="1564573"/>
                  <a:pt x="46389" y="1565530"/>
                  <a:pt x="47287" y="1566507"/>
                </a:cubicBezTo>
                <a:cubicBezTo>
                  <a:pt x="45230" y="1557285"/>
                  <a:pt x="39518" y="1561842"/>
                  <a:pt x="41867" y="1555201"/>
                </a:cubicBezTo>
                <a:cubicBezTo>
                  <a:pt x="43125" y="1557825"/>
                  <a:pt x="46488" y="1559909"/>
                  <a:pt x="46688" y="1557525"/>
                </a:cubicBezTo>
                <a:lnTo>
                  <a:pt x="43003" y="1554657"/>
                </a:lnTo>
                <a:cubicBezTo>
                  <a:pt x="43213" y="1554087"/>
                  <a:pt x="44864" y="1556522"/>
                  <a:pt x="44299" y="1554446"/>
                </a:cubicBezTo>
                <a:cubicBezTo>
                  <a:pt x="43423" y="1553517"/>
                  <a:pt x="40404" y="1552148"/>
                  <a:pt x="39295" y="1551741"/>
                </a:cubicBezTo>
                <a:lnTo>
                  <a:pt x="34729" y="1545130"/>
                </a:lnTo>
                <a:cubicBezTo>
                  <a:pt x="35461" y="1546657"/>
                  <a:pt x="36387" y="1546682"/>
                  <a:pt x="35655" y="1545156"/>
                </a:cubicBezTo>
                <a:lnTo>
                  <a:pt x="31604" y="1541524"/>
                </a:lnTo>
                <a:lnTo>
                  <a:pt x="31668" y="1541108"/>
                </a:lnTo>
                <a:lnTo>
                  <a:pt x="32058" y="1538550"/>
                </a:lnTo>
                <a:cubicBezTo>
                  <a:pt x="29503" y="1532324"/>
                  <a:pt x="24207" y="1536740"/>
                  <a:pt x="24123" y="1530738"/>
                </a:cubicBezTo>
                <a:cubicBezTo>
                  <a:pt x="24489" y="1531501"/>
                  <a:pt x="24882" y="1531312"/>
                  <a:pt x="25248" y="1532076"/>
                </a:cubicBezTo>
                <a:lnTo>
                  <a:pt x="25286" y="1529242"/>
                </a:lnTo>
                <a:cubicBezTo>
                  <a:pt x="20167" y="1531227"/>
                  <a:pt x="18216" y="1515501"/>
                  <a:pt x="14553" y="1521422"/>
                </a:cubicBezTo>
                <a:cubicBezTo>
                  <a:pt x="15018" y="1516564"/>
                  <a:pt x="15506" y="1520496"/>
                  <a:pt x="19950" y="1523938"/>
                </a:cubicBezTo>
                <a:lnTo>
                  <a:pt x="19651" y="1519761"/>
                </a:lnTo>
                <a:lnTo>
                  <a:pt x="22011" y="1523420"/>
                </a:lnTo>
                <a:cubicBezTo>
                  <a:pt x="20887" y="1522081"/>
                  <a:pt x="20548" y="1520367"/>
                  <a:pt x="19629" y="1519458"/>
                </a:cubicBezTo>
                <a:lnTo>
                  <a:pt x="19651" y="1519761"/>
                </a:lnTo>
                <a:lnTo>
                  <a:pt x="14697" y="1512084"/>
                </a:lnTo>
                <a:cubicBezTo>
                  <a:pt x="15101" y="1510013"/>
                  <a:pt x="19390" y="1512122"/>
                  <a:pt x="16458" y="1507016"/>
                </a:cubicBezTo>
                <a:cubicBezTo>
                  <a:pt x="12496" y="1499646"/>
                  <a:pt x="12857" y="1510150"/>
                  <a:pt x="10685" y="1505618"/>
                </a:cubicBezTo>
                <a:lnTo>
                  <a:pt x="12258" y="1501168"/>
                </a:lnTo>
                <a:cubicBezTo>
                  <a:pt x="7868" y="1495822"/>
                  <a:pt x="8500" y="1490415"/>
                  <a:pt x="7464" y="1485339"/>
                </a:cubicBezTo>
                <a:cubicBezTo>
                  <a:pt x="6937" y="1484242"/>
                  <a:pt x="6755" y="1483860"/>
                  <a:pt x="6179" y="1483667"/>
                </a:cubicBezTo>
                <a:cubicBezTo>
                  <a:pt x="6095" y="1477665"/>
                  <a:pt x="942" y="1472743"/>
                  <a:pt x="1035" y="1468005"/>
                </a:cubicBezTo>
                <a:cubicBezTo>
                  <a:pt x="1933" y="1468983"/>
                  <a:pt x="2554" y="1465459"/>
                  <a:pt x="3157" y="1464700"/>
                </a:cubicBezTo>
                <a:lnTo>
                  <a:pt x="76" y="1457377"/>
                </a:lnTo>
                <a:cubicBezTo>
                  <a:pt x="1700" y="1460764"/>
                  <a:pt x="3229" y="1460031"/>
                  <a:pt x="4914" y="1460631"/>
                </a:cubicBezTo>
                <a:cubicBezTo>
                  <a:pt x="4558" y="1457986"/>
                  <a:pt x="3267" y="1457197"/>
                  <a:pt x="2908" y="1455551"/>
                </a:cubicBezTo>
                <a:cubicBezTo>
                  <a:pt x="3827" y="1456459"/>
                  <a:pt x="4193" y="1457223"/>
                  <a:pt x="4963" y="1455915"/>
                </a:cubicBezTo>
                <a:cubicBezTo>
                  <a:pt x="3312" y="1453479"/>
                  <a:pt x="2054" y="1450856"/>
                  <a:pt x="1167" y="1447996"/>
                </a:cubicBezTo>
                <a:cubicBezTo>
                  <a:pt x="956" y="1448566"/>
                  <a:pt x="973" y="1449497"/>
                  <a:pt x="945" y="1450449"/>
                </a:cubicBezTo>
                <a:cubicBezTo>
                  <a:pt x="774" y="1448185"/>
                  <a:pt x="-823" y="1443846"/>
                  <a:pt x="557" y="1440897"/>
                </a:cubicBezTo>
                <a:cubicBezTo>
                  <a:pt x="1089" y="1441111"/>
                  <a:pt x="2009" y="1442019"/>
                  <a:pt x="2585" y="1442212"/>
                </a:cubicBezTo>
                <a:cubicBezTo>
                  <a:pt x="862" y="1444446"/>
                  <a:pt x="2519" y="1445998"/>
                  <a:pt x="3971" y="1447121"/>
                </a:cubicBezTo>
                <a:cubicBezTo>
                  <a:pt x="3144" y="1441475"/>
                  <a:pt x="4231" y="1445647"/>
                  <a:pt x="5195" y="1442838"/>
                </a:cubicBezTo>
                <a:cubicBezTo>
                  <a:pt x="4707" y="1438907"/>
                  <a:pt x="2473" y="1437162"/>
                  <a:pt x="1128" y="1438276"/>
                </a:cubicBezTo>
                <a:cubicBezTo>
                  <a:pt x="1776" y="1433800"/>
                  <a:pt x="2153" y="1432681"/>
                  <a:pt x="766" y="1427773"/>
                </a:cubicBezTo>
                <a:lnTo>
                  <a:pt x="3166" y="1428969"/>
                </a:lnTo>
                <a:cubicBezTo>
                  <a:pt x="2828" y="1427254"/>
                  <a:pt x="3044" y="1425801"/>
                  <a:pt x="2889" y="1424467"/>
                </a:cubicBezTo>
                <a:lnTo>
                  <a:pt x="5045" y="1428068"/>
                </a:lnTo>
                <a:cubicBezTo>
                  <a:pt x="7260" y="1420025"/>
                  <a:pt x="1376" y="1426131"/>
                  <a:pt x="3575" y="1417157"/>
                </a:cubicBezTo>
                <a:lnTo>
                  <a:pt x="5609" y="1417590"/>
                </a:lnTo>
                <a:cubicBezTo>
                  <a:pt x="5304" y="1414040"/>
                  <a:pt x="2145" y="1412269"/>
                  <a:pt x="5187" y="1409873"/>
                </a:cubicBezTo>
                <a:cubicBezTo>
                  <a:pt x="4838" y="1406344"/>
                  <a:pt x="1182" y="1415078"/>
                  <a:pt x="2427" y="1407030"/>
                </a:cubicBezTo>
                <a:cubicBezTo>
                  <a:pt x="3730" y="1405937"/>
                  <a:pt x="5110" y="1402987"/>
                  <a:pt x="6439" y="1400942"/>
                </a:cubicBezTo>
                <a:cubicBezTo>
                  <a:pt x="6290" y="1398725"/>
                  <a:pt x="3985" y="1401649"/>
                  <a:pt x="3398" y="1403339"/>
                </a:cubicBezTo>
                <a:cubicBezTo>
                  <a:pt x="6417" y="1392153"/>
                  <a:pt x="11725" y="1398408"/>
                  <a:pt x="13608" y="1387767"/>
                </a:cubicBezTo>
                <a:cubicBezTo>
                  <a:pt x="10749" y="1390545"/>
                  <a:pt x="11436" y="1383235"/>
                  <a:pt x="7902" y="1391441"/>
                </a:cubicBezTo>
                <a:cubicBezTo>
                  <a:pt x="8550" y="1386965"/>
                  <a:pt x="13669" y="1384980"/>
                  <a:pt x="14068" y="1380096"/>
                </a:cubicBezTo>
                <a:lnTo>
                  <a:pt x="14971" y="1383887"/>
                </a:lnTo>
                <a:cubicBezTo>
                  <a:pt x="16135" y="1382390"/>
                  <a:pt x="16145" y="1380508"/>
                  <a:pt x="16173" y="1379556"/>
                </a:cubicBezTo>
                <a:lnTo>
                  <a:pt x="17647" y="1380727"/>
                </a:lnTo>
                <a:cubicBezTo>
                  <a:pt x="17525" y="1377559"/>
                  <a:pt x="19248" y="1375325"/>
                  <a:pt x="20761" y="1373661"/>
                </a:cubicBezTo>
                <a:cubicBezTo>
                  <a:pt x="22273" y="1371997"/>
                  <a:pt x="23393" y="1370522"/>
                  <a:pt x="22528" y="1367710"/>
                </a:cubicBezTo>
                <a:cubicBezTo>
                  <a:pt x="23942" y="1371667"/>
                  <a:pt x="24468" y="1364023"/>
                  <a:pt x="27476" y="1363461"/>
                </a:cubicBezTo>
                <a:cubicBezTo>
                  <a:pt x="26678" y="1365720"/>
                  <a:pt x="25139" y="1368336"/>
                  <a:pt x="23393" y="1370522"/>
                </a:cubicBezTo>
                <a:cubicBezTo>
                  <a:pt x="21713" y="1372735"/>
                  <a:pt x="20733" y="1374613"/>
                  <a:pt x="21859" y="1375951"/>
                </a:cubicBezTo>
                <a:cubicBezTo>
                  <a:pt x="24130" y="1374862"/>
                  <a:pt x="23775" y="1372216"/>
                  <a:pt x="25654" y="1371316"/>
                </a:cubicBezTo>
                <a:cubicBezTo>
                  <a:pt x="25066" y="1373005"/>
                  <a:pt x="24639" y="1375028"/>
                  <a:pt x="25006" y="1375791"/>
                </a:cubicBezTo>
                <a:cubicBezTo>
                  <a:pt x="27654" y="1373583"/>
                  <a:pt x="28823" y="1371204"/>
                  <a:pt x="29621" y="1368944"/>
                </a:cubicBezTo>
                <a:cubicBezTo>
                  <a:pt x="30441" y="1366733"/>
                  <a:pt x="31194" y="1364494"/>
                  <a:pt x="32175" y="1362616"/>
                </a:cubicBezTo>
                <a:cubicBezTo>
                  <a:pt x="30801" y="1364683"/>
                  <a:pt x="29289" y="1366346"/>
                  <a:pt x="27936" y="1368344"/>
                </a:cubicBezTo>
                <a:cubicBezTo>
                  <a:pt x="25753" y="1365695"/>
                  <a:pt x="29892" y="1365588"/>
                  <a:pt x="29194" y="1362227"/>
                </a:cubicBezTo>
                <a:cubicBezTo>
                  <a:pt x="31072" y="1361326"/>
                  <a:pt x="32235" y="1359830"/>
                  <a:pt x="32962" y="1358543"/>
                </a:cubicBezTo>
                <a:cubicBezTo>
                  <a:pt x="34125" y="1357047"/>
                  <a:pt x="35078" y="1356121"/>
                  <a:pt x="36563" y="1355409"/>
                </a:cubicBezTo>
                <a:cubicBezTo>
                  <a:pt x="36003" y="1356146"/>
                  <a:pt x="36186" y="1356528"/>
                  <a:pt x="35444" y="1356884"/>
                </a:cubicBezTo>
                <a:cubicBezTo>
                  <a:pt x="38302" y="1354106"/>
                  <a:pt x="41289" y="1353613"/>
                  <a:pt x="43533" y="1353475"/>
                </a:cubicBezTo>
                <a:cubicBezTo>
                  <a:pt x="45822" y="1353317"/>
                  <a:pt x="47440" y="1353891"/>
                  <a:pt x="48969" y="1353158"/>
                </a:cubicBezTo>
                <a:cubicBezTo>
                  <a:pt x="50105" y="1352613"/>
                  <a:pt x="51823" y="1351379"/>
                  <a:pt x="52986" y="1349883"/>
                </a:cubicBezTo>
                <a:cubicBezTo>
                  <a:pt x="53939" y="1348956"/>
                  <a:pt x="54665" y="1347670"/>
                  <a:pt x="53207" y="1347430"/>
                </a:cubicBezTo>
                <a:cubicBezTo>
                  <a:pt x="54703" y="1344835"/>
                  <a:pt x="44503" y="1353480"/>
                  <a:pt x="46270" y="1347529"/>
                </a:cubicBezTo>
                <a:cubicBezTo>
                  <a:pt x="49434" y="1348300"/>
                  <a:pt x="51340" y="1346448"/>
                  <a:pt x="53800" y="1344857"/>
                </a:cubicBezTo>
                <a:cubicBezTo>
                  <a:pt x="54753" y="1343931"/>
                  <a:pt x="56100" y="1342817"/>
                  <a:pt x="57978" y="1341916"/>
                </a:cubicBezTo>
                <a:cubicBezTo>
                  <a:pt x="58721" y="1341560"/>
                  <a:pt x="59463" y="1341204"/>
                  <a:pt x="60782" y="1341042"/>
                </a:cubicBezTo>
                <a:cubicBezTo>
                  <a:pt x="61708" y="1341067"/>
                  <a:pt x="63003" y="1340857"/>
                  <a:pt x="64322" y="1340694"/>
                </a:cubicBezTo>
                <a:cubicBezTo>
                  <a:pt x="60931" y="1343258"/>
                  <a:pt x="67481" y="1342465"/>
                  <a:pt x="64483" y="1344840"/>
                </a:cubicBezTo>
                <a:cubicBezTo>
                  <a:pt x="68634" y="1342851"/>
                  <a:pt x="68451" y="1342469"/>
                  <a:pt x="70173" y="1340235"/>
                </a:cubicBezTo>
                <a:lnTo>
                  <a:pt x="71997" y="1341238"/>
                </a:lnTo>
                <a:cubicBezTo>
                  <a:pt x="77155" y="1336419"/>
                  <a:pt x="72639" y="1337646"/>
                  <a:pt x="81654" y="1334262"/>
                </a:cubicBezTo>
                <a:cubicBezTo>
                  <a:pt x="78640" y="1335707"/>
                  <a:pt x="85577" y="1335609"/>
                  <a:pt x="83488" y="1337079"/>
                </a:cubicBezTo>
                <a:cubicBezTo>
                  <a:pt x="85733" y="1336942"/>
                  <a:pt x="88187" y="1336235"/>
                  <a:pt x="90065" y="1335334"/>
                </a:cubicBezTo>
                <a:lnTo>
                  <a:pt x="89672" y="1335523"/>
                </a:lnTo>
                <a:cubicBezTo>
                  <a:pt x="92310" y="1335197"/>
                  <a:pt x="93811" y="1335416"/>
                  <a:pt x="95130" y="1335253"/>
                </a:cubicBezTo>
                <a:cubicBezTo>
                  <a:pt x="96609" y="1335424"/>
                  <a:pt x="97368" y="1335999"/>
                  <a:pt x="98294" y="1336024"/>
                </a:cubicBezTo>
                <a:cubicBezTo>
                  <a:pt x="99795" y="1336243"/>
                  <a:pt x="101480" y="1336843"/>
                  <a:pt x="105763" y="1336140"/>
                </a:cubicBezTo>
                <a:lnTo>
                  <a:pt x="104844" y="1335231"/>
                </a:lnTo>
                <a:cubicBezTo>
                  <a:pt x="116114" y="1333524"/>
                  <a:pt x="130078" y="1338446"/>
                  <a:pt x="141049" y="1341048"/>
                </a:cubicBezTo>
                <a:lnTo>
                  <a:pt x="137337" y="1339131"/>
                </a:lnTo>
                <a:cubicBezTo>
                  <a:pt x="137912" y="1339324"/>
                  <a:pt x="139991" y="1339736"/>
                  <a:pt x="142002" y="1340121"/>
                </a:cubicBezTo>
                <a:cubicBezTo>
                  <a:pt x="144080" y="1340534"/>
                  <a:pt x="146479" y="1341729"/>
                  <a:pt x="147975" y="1342831"/>
                </a:cubicBezTo>
                <a:cubicBezTo>
                  <a:pt x="147399" y="1342638"/>
                  <a:pt x="145897" y="1342419"/>
                  <a:pt x="145344" y="1342274"/>
                </a:cubicBezTo>
                <a:cubicBezTo>
                  <a:pt x="145337" y="1343157"/>
                  <a:pt x="145859" y="1345254"/>
                  <a:pt x="148279" y="1346381"/>
                </a:cubicBezTo>
                <a:lnTo>
                  <a:pt x="149605" y="1345335"/>
                </a:lnTo>
                <a:lnTo>
                  <a:pt x="149964" y="1346981"/>
                </a:lnTo>
                <a:cubicBezTo>
                  <a:pt x="154026" y="1348730"/>
                  <a:pt x="149982" y="1344216"/>
                  <a:pt x="153694" y="1346132"/>
                </a:cubicBezTo>
                <a:cubicBezTo>
                  <a:pt x="154026" y="1348730"/>
                  <a:pt x="157761" y="1350694"/>
                  <a:pt x="162006" y="1352824"/>
                </a:cubicBezTo>
                <a:cubicBezTo>
                  <a:pt x="165901" y="1355122"/>
                  <a:pt x="170189" y="1357232"/>
                  <a:pt x="170501" y="1359899"/>
                </a:cubicBezTo>
                <a:cubicBezTo>
                  <a:pt x="174484" y="1358458"/>
                  <a:pt x="163840" y="1355641"/>
                  <a:pt x="167962" y="1354604"/>
                </a:cubicBezTo>
                <a:cubicBezTo>
                  <a:pt x="168511" y="1355749"/>
                  <a:pt x="168878" y="1356512"/>
                  <a:pt x="171088" y="1358209"/>
                </a:cubicBezTo>
                <a:lnTo>
                  <a:pt x="171492" y="1356138"/>
                </a:lnTo>
                <a:cubicBezTo>
                  <a:pt x="181882" y="1363243"/>
                  <a:pt x="184797" y="1367418"/>
                  <a:pt x="193669" y="1373373"/>
                </a:cubicBezTo>
                <a:lnTo>
                  <a:pt x="193319" y="1373541"/>
                </a:lnTo>
                <a:cubicBezTo>
                  <a:pt x="195685" y="1376572"/>
                  <a:pt x="197553" y="1377554"/>
                  <a:pt x="200190" y="1377228"/>
                </a:cubicBezTo>
                <a:cubicBezTo>
                  <a:pt x="200140" y="1378132"/>
                  <a:pt x="197719" y="1377005"/>
                  <a:pt x="198428" y="1378483"/>
                </a:cubicBezTo>
                <a:cubicBezTo>
                  <a:pt x="206890" y="1378651"/>
                  <a:pt x="206668" y="1389845"/>
                  <a:pt x="212126" y="1389575"/>
                </a:cubicBezTo>
                <a:cubicBezTo>
                  <a:pt x="210963" y="1391071"/>
                  <a:pt x="211112" y="1393288"/>
                  <a:pt x="211285" y="1395552"/>
                </a:cubicBezTo>
                <a:cubicBezTo>
                  <a:pt x="213285" y="1397819"/>
                  <a:pt x="215518" y="1399565"/>
                  <a:pt x="217729" y="1401262"/>
                </a:cubicBezTo>
                <a:cubicBezTo>
                  <a:pt x="242654" y="1423222"/>
                  <a:pt x="266926" y="1446844"/>
                  <a:pt x="280059" y="1477155"/>
                </a:cubicBezTo>
                <a:close/>
                <a:moveTo>
                  <a:pt x="1089884" y="2855671"/>
                </a:moveTo>
                <a:lnTo>
                  <a:pt x="1086105" y="2858157"/>
                </a:lnTo>
                <a:lnTo>
                  <a:pt x="1086977" y="2856518"/>
                </a:lnTo>
                <a:close/>
                <a:moveTo>
                  <a:pt x="1329641" y="3214232"/>
                </a:moveTo>
                <a:cubicBezTo>
                  <a:pt x="1325038" y="3213809"/>
                  <a:pt x="1321695" y="3213385"/>
                  <a:pt x="1315398" y="3215501"/>
                </a:cubicBezTo>
                <a:lnTo>
                  <a:pt x="1325038" y="3208783"/>
                </a:lnTo>
                <a:close/>
                <a:moveTo>
                  <a:pt x="252187" y="1366675"/>
                </a:moveTo>
                <a:cubicBezTo>
                  <a:pt x="253245" y="1367986"/>
                  <a:pt x="253611" y="1368750"/>
                  <a:pt x="253627" y="1369681"/>
                </a:cubicBezTo>
                <a:lnTo>
                  <a:pt x="252885" y="1370037"/>
                </a:lnTo>
                <a:cubicBezTo>
                  <a:pt x="252685" y="1368724"/>
                  <a:pt x="252319" y="1367961"/>
                  <a:pt x="252187" y="1366675"/>
                </a:cubicBezTo>
                <a:close/>
                <a:moveTo>
                  <a:pt x="228702" y="1326425"/>
                </a:moveTo>
                <a:lnTo>
                  <a:pt x="227139" y="1328993"/>
                </a:lnTo>
                <a:lnTo>
                  <a:pt x="226796" y="1328278"/>
                </a:lnTo>
                <a:close/>
                <a:moveTo>
                  <a:pt x="657192" y="2027625"/>
                </a:moveTo>
                <a:cubicBezTo>
                  <a:pt x="646525" y="2028573"/>
                  <a:pt x="656045" y="2030052"/>
                  <a:pt x="644199" y="2031565"/>
                </a:cubicBezTo>
                <a:cubicBezTo>
                  <a:pt x="640531" y="2029628"/>
                  <a:pt x="644071" y="2029280"/>
                  <a:pt x="651208" y="2026798"/>
                </a:cubicBezTo>
                <a:lnTo>
                  <a:pt x="651290" y="2026815"/>
                </a:lnTo>
                <a:lnTo>
                  <a:pt x="654121" y="2027425"/>
                </a:lnTo>
                <a:cubicBezTo>
                  <a:pt x="656299" y="2027246"/>
                  <a:pt x="658503" y="2026997"/>
                  <a:pt x="657192" y="2027625"/>
                </a:cubicBezTo>
                <a:close/>
                <a:moveTo>
                  <a:pt x="382878" y="1514022"/>
                </a:moveTo>
                <a:lnTo>
                  <a:pt x="376476" y="1522394"/>
                </a:lnTo>
                <a:cubicBezTo>
                  <a:pt x="379553" y="1517663"/>
                  <a:pt x="381422" y="1515257"/>
                  <a:pt x="382566" y="1514128"/>
                </a:cubicBezTo>
                <a:close/>
                <a:moveTo>
                  <a:pt x="351112" y="1425007"/>
                </a:moveTo>
                <a:lnTo>
                  <a:pt x="341805" y="1424853"/>
                </a:lnTo>
                <a:cubicBezTo>
                  <a:pt x="342547" y="1424497"/>
                  <a:pt x="343500" y="1423571"/>
                  <a:pt x="341056" y="1422395"/>
                </a:cubicBezTo>
                <a:close/>
                <a:moveTo>
                  <a:pt x="352470" y="1425360"/>
                </a:moveTo>
                <a:lnTo>
                  <a:pt x="351112" y="1425007"/>
                </a:lnTo>
                <a:lnTo>
                  <a:pt x="352094" y="1425024"/>
                </a:lnTo>
                <a:close/>
                <a:moveTo>
                  <a:pt x="1433410" y="3226769"/>
                </a:moveTo>
                <a:cubicBezTo>
                  <a:pt x="1423382" y="3223014"/>
                  <a:pt x="1431328" y="3228462"/>
                  <a:pt x="1419991" y="3224706"/>
                </a:cubicBezTo>
                <a:cubicBezTo>
                  <a:pt x="1417521" y="3221373"/>
                  <a:pt x="1420863" y="3222590"/>
                  <a:pt x="1428372" y="3223436"/>
                </a:cubicBezTo>
                <a:lnTo>
                  <a:pt x="1428439" y="3223488"/>
                </a:lnTo>
                <a:lnTo>
                  <a:pt x="1430728" y="3225262"/>
                </a:lnTo>
                <a:cubicBezTo>
                  <a:pt x="1432768" y="3226042"/>
                  <a:pt x="1434864" y="3226769"/>
                  <a:pt x="1433410" y="3226769"/>
                </a:cubicBezTo>
                <a:close/>
                <a:moveTo>
                  <a:pt x="1136329" y="2675035"/>
                </a:moveTo>
                <a:lnTo>
                  <a:pt x="1136343" y="2675333"/>
                </a:lnTo>
                <a:lnTo>
                  <a:pt x="1135907" y="2674487"/>
                </a:lnTo>
                <a:close/>
                <a:moveTo>
                  <a:pt x="1158095" y="2692473"/>
                </a:moveTo>
                <a:lnTo>
                  <a:pt x="1156012" y="2697498"/>
                </a:lnTo>
                <a:cubicBezTo>
                  <a:pt x="1154753" y="2695859"/>
                  <a:pt x="1153929" y="2694589"/>
                  <a:pt x="1150538" y="2694589"/>
                </a:cubicBezTo>
                <a:close/>
                <a:moveTo>
                  <a:pt x="414803" y="1422360"/>
                </a:moveTo>
                <a:cubicBezTo>
                  <a:pt x="412741" y="1422878"/>
                  <a:pt x="411073" y="1423209"/>
                  <a:pt x="409300" y="1426346"/>
                </a:cubicBezTo>
                <a:cubicBezTo>
                  <a:pt x="409754" y="1423372"/>
                  <a:pt x="410325" y="1420752"/>
                  <a:pt x="410569" y="1418346"/>
                </a:cubicBezTo>
                <a:lnTo>
                  <a:pt x="413814" y="1421423"/>
                </a:lnTo>
                <a:lnTo>
                  <a:pt x="413877" y="1422334"/>
                </a:lnTo>
                <a:lnTo>
                  <a:pt x="414474" y="1422048"/>
                </a:lnTo>
                <a:close/>
                <a:moveTo>
                  <a:pt x="1081939" y="2555249"/>
                </a:moveTo>
                <a:cubicBezTo>
                  <a:pt x="1081939" y="2556941"/>
                  <a:pt x="1082375" y="2557364"/>
                  <a:pt x="1081503" y="2558158"/>
                </a:cubicBezTo>
                <a:lnTo>
                  <a:pt x="1081116" y="2558158"/>
                </a:lnTo>
                <a:close/>
                <a:moveTo>
                  <a:pt x="1216666" y="2753573"/>
                </a:moveTo>
                <a:lnTo>
                  <a:pt x="1215374" y="2754606"/>
                </a:lnTo>
                <a:lnTo>
                  <a:pt x="1212500" y="2755689"/>
                </a:lnTo>
                <a:lnTo>
                  <a:pt x="1212066" y="2755923"/>
                </a:lnTo>
                <a:lnTo>
                  <a:pt x="1211912" y="2755577"/>
                </a:lnTo>
                <a:cubicBezTo>
                  <a:pt x="1211967" y="2755160"/>
                  <a:pt x="1212912" y="2754631"/>
                  <a:pt x="1216666" y="2753573"/>
                </a:cubicBezTo>
                <a:close/>
                <a:moveTo>
                  <a:pt x="1197433" y="2719664"/>
                </a:moveTo>
                <a:cubicBezTo>
                  <a:pt x="1192831" y="2717601"/>
                  <a:pt x="1196173" y="2722203"/>
                  <a:pt x="1190747" y="2719664"/>
                </a:cubicBezTo>
                <a:cubicBezTo>
                  <a:pt x="1189875" y="2716331"/>
                  <a:pt x="1191571" y="2717601"/>
                  <a:pt x="1194914" y="2717177"/>
                </a:cubicBezTo>
                <a:cubicBezTo>
                  <a:pt x="1193218" y="2718023"/>
                  <a:pt x="1198692" y="2718870"/>
                  <a:pt x="1197433" y="2719664"/>
                </a:cubicBezTo>
                <a:close/>
                <a:moveTo>
                  <a:pt x="1079420" y="2513404"/>
                </a:moveTo>
                <a:lnTo>
                  <a:pt x="1076901" y="2515097"/>
                </a:lnTo>
                <a:lnTo>
                  <a:pt x="1076901" y="2514251"/>
                </a:lnTo>
                <a:close/>
                <a:moveTo>
                  <a:pt x="458113" y="1452636"/>
                </a:moveTo>
                <a:lnTo>
                  <a:pt x="454512" y="1454777"/>
                </a:lnTo>
                <a:lnTo>
                  <a:pt x="454472" y="1454792"/>
                </a:lnTo>
                <a:cubicBezTo>
                  <a:pt x="456394" y="1453871"/>
                  <a:pt x="456234" y="1453537"/>
                  <a:pt x="458113" y="1452636"/>
                </a:cubicBezTo>
                <a:close/>
                <a:moveTo>
                  <a:pt x="1075084" y="2478271"/>
                </a:moveTo>
                <a:cubicBezTo>
                  <a:pt x="1074721" y="2479111"/>
                  <a:pt x="1073994" y="2480368"/>
                  <a:pt x="1073994" y="2482034"/>
                </a:cubicBezTo>
                <a:cubicBezTo>
                  <a:pt x="1074430" y="2480341"/>
                  <a:pt x="1073994" y="2478278"/>
                  <a:pt x="1073994" y="2477008"/>
                </a:cubicBezTo>
                <a:cubicBezTo>
                  <a:pt x="1075447" y="2477008"/>
                  <a:pt x="1075447" y="2477432"/>
                  <a:pt x="1075084" y="2478271"/>
                </a:cubicBezTo>
                <a:close/>
                <a:moveTo>
                  <a:pt x="455122" y="1394173"/>
                </a:moveTo>
                <a:cubicBezTo>
                  <a:pt x="450413" y="1396900"/>
                  <a:pt x="456220" y="1396463"/>
                  <a:pt x="451300" y="1399760"/>
                </a:cubicBezTo>
                <a:cubicBezTo>
                  <a:pt x="448507" y="1398752"/>
                  <a:pt x="450385" y="1397851"/>
                  <a:pt x="451742" y="1394855"/>
                </a:cubicBezTo>
                <a:cubicBezTo>
                  <a:pt x="451548" y="1396355"/>
                  <a:pt x="455339" y="1392720"/>
                  <a:pt x="455122" y="1394173"/>
                </a:cubicBezTo>
                <a:close/>
                <a:moveTo>
                  <a:pt x="1116504" y="2379617"/>
                </a:moveTo>
                <a:lnTo>
                  <a:pt x="1113720" y="2381205"/>
                </a:lnTo>
                <a:cubicBezTo>
                  <a:pt x="1114349" y="2380570"/>
                  <a:pt x="1115500" y="2379843"/>
                  <a:pt x="1116390" y="2379532"/>
                </a:cubicBezTo>
                <a:close/>
                <a:moveTo>
                  <a:pt x="484674" y="1287886"/>
                </a:moveTo>
                <a:lnTo>
                  <a:pt x="484749" y="1288734"/>
                </a:lnTo>
                <a:lnTo>
                  <a:pt x="484394" y="1287802"/>
                </a:lnTo>
                <a:close/>
                <a:moveTo>
                  <a:pt x="483995" y="1280132"/>
                </a:moveTo>
                <a:cubicBezTo>
                  <a:pt x="485619" y="1283519"/>
                  <a:pt x="486445" y="1289165"/>
                  <a:pt x="487946" y="1289384"/>
                </a:cubicBezTo>
                <a:cubicBezTo>
                  <a:pt x="486514" y="1291215"/>
                  <a:pt x="486262" y="1289708"/>
                  <a:pt x="486050" y="1288299"/>
                </a:cubicBezTo>
                <a:lnTo>
                  <a:pt x="484674" y="1287886"/>
                </a:lnTo>
                <a:close/>
                <a:moveTo>
                  <a:pt x="1297521" y="2664296"/>
                </a:moveTo>
                <a:cubicBezTo>
                  <a:pt x="1297316" y="2664978"/>
                  <a:pt x="1296794" y="2666128"/>
                  <a:pt x="1296988" y="2666551"/>
                </a:cubicBezTo>
                <a:cubicBezTo>
                  <a:pt x="1293645" y="2670730"/>
                  <a:pt x="1296165" y="2665705"/>
                  <a:pt x="1296165" y="2664858"/>
                </a:cubicBezTo>
                <a:cubicBezTo>
                  <a:pt x="1297618" y="2663404"/>
                  <a:pt x="1297727" y="2663615"/>
                  <a:pt x="1297521" y="2664296"/>
                </a:cubicBezTo>
                <a:close/>
                <a:moveTo>
                  <a:pt x="487790" y="1275497"/>
                </a:moveTo>
                <a:cubicBezTo>
                  <a:pt x="488267" y="1281311"/>
                  <a:pt x="486311" y="1275326"/>
                  <a:pt x="485779" y="1275112"/>
                </a:cubicBezTo>
                <a:cubicBezTo>
                  <a:pt x="486034" y="1270824"/>
                  <a:pt x="486887" y="1275519"/>
                  <a:pt x="487790" y="1275497"/>
                </a:cubicBezTo>
                <a:close/>
                <a:moveTo>
                  <a:pt x="485008" y="1263866"/>
                </a:moveTo>
                <a:lnTo>
                  <a:pt x="482370" y="1264191"/>
                </a:lnTo>
                <a:cubicBezTo>
                  <a:pt x="482930" y="1263454"/>
                  <a:pt x="483323" y="1263265"/>
                  <a:pt x="483540" y="1261812"/>
                </a:cubicBezTo>
                <a:close/>
                <a:moveTo>
                  <a:pt x="1302850" y="2654807"/>
                </a:moveTo>
                <a:lnTo>
                  <a:pt x="1302463" y="2656923"/>
                </a:lnTo>
                <a:lnTo>
                  <a:pt x="1300331" y="2655231"/>
                </a:lnTo>
                <a:cubicBezTo>
                  <a:pt x="1301203" y="2655231"/>
                  <a:pt x="1301591" y="2655231"/>
                  <a:pt x="1302850" y="2654807"/>
                </a:cubicBezTo>
                <a:close/>
                <a:moveTo>
                  <a:pt x="469274" y="1218492"/>
                </a:moveTo>
                <a:lnTo>
                  <a:pt x="470338" y="1222617"/>
                </a:lnTo>
                <a:lnTo>
                  <a:pt x="469474" y="1219805"/>
                </a:lnTo>
                <a:close/>
                <a:moveTo>
                  <a:pt x="1702955" y="3314955"/>
                </a:moveTo>
                <a:cubicBezTo>
                  <a:pt x="1701386" y="3315166"/>
                  <a:pt x="1698455" y="3315272"/>
                  <a:pt x="1697825" y="3315484"/>
                </a:cubicBezTo>
                <a:cubicBezTo>
                  <a:pt x="1684454" y="3313791"/>
                  <a:pt x="1698649" y="3314637"/>
                  <a:pt x="1699909" y="3313791"/>
                </a:cubicBezTo>
                <a:cubicBezTo>
                  <a:pt x="1704729" y="3314426"/>
                  <a:pt x="1704523" y="3314743"/>
                  <a:pt x="1702955" y="3314955"/>
                </a:cubicBezTo>
                <a:close/>
                <a:moveTo>
                  <a:pt x="425175" y="1118724"/>
                </a:moveTo>
                <a:cubicBezTo>
                  <a:pt x="435128" y="1135131"/>
                  <a:pt x="443358" y="1152774"/>
                  <a:pt x="450848" y="1170303"/>
                </a:cubicBezTo>
                <a:cubicBezTo>
                  <a:pt x="453153" y="1176121"/>
                  <a:pt x="455481" y="1181986"/>
                  <a:pt x="457830" y="1187782"/>
                </a:cubicBezTo>
                <a:cubicBezTo>
                  <a:pt x="458013" y="1188164"/>
                  <a:pt x="458196" y="1188545"/>
                  <a:pt x="458379" y="1188927"/>
                </a:cubicBezTo>
                <a:cubicBezTo>
                  <a:pt x="458168" y="1189497"/>
                  <a:pt x="458351" y="1189879"/>
                  <a:pt x="458351" y="1189879"/>
                </a:cubicBezTo>
                <a:cubicBezTo>
                  <a:pt x="459266" y="1191787"/>
                  <a:pt x="459582" y="1193454"/>
                  <a:pt x="460313" y="1194981"/>
                </a:cubicBezTo>
                <a:cubicBezTo>
                  <a:pt x="460496" y="1195362"/>
                  <a:pt x="460496" y="1195362"/>
                  <a:pt x="460496" y="1195362"/>
                </a:cubicBezTo>
                <a:cubicBezTo>
                  <a:pt x="460496" y="1195362"/>
                  <a:pt x="460679" y="1195744"/>
                  <a:pt x="460679" y="1195744"/>
                </a:cubicBezTo>
                <a:cubicBezTo>
                  <a:pt x="461571" y="1197604"/>
                  <a:pt x="462136" y="1199680"/>
                  <a:pt x="463028" y="1201541"/>
                </a:cubicBezTo>
                <a:cubicBezTo>
                  <a:pt x="463394" y="1202304"/>
                  <a:pt x="464503" y="1202711"/>
                  <a:pt x="464896" y="1202522"/>
                </a:cubicBezTo>
                <a:cubicBezTo>
                  <a:pt x="464658" y="1204044"/>
                  <a:pt x="463577" y="1202685"/>
                  <a:pt x="463184" y="1202874"/>
                </a:cubicBezTo>
                <a:cubicBezTo>
                  <a:pt x="463184" y="1202874"/>
                  <a:pt x="463367" y="1203255"/>
                  <a:pt x="463367" y="1203255"/>
                </a:cubicBezTo>
                <a:lnTo>
                  <a:pt x="465383" y="1206454"/>
                </a:lnTo>
                <a:cubicBezTo>
                  <a:pt x="464990" y="1206642"/>
                  <a:pt x="464990" y="1206642"/>
                  <a:pt x="464597" y="1206831"/>
                </a:cubicBezTo>
                <a:cubicBezTo>
                  <a:pt x="467850" y="1216418"/>
                  <a:pt x="471059" y="1226026"/>
                  <a:pt x="473482" y="1236011"/>
                </a:cubicBezTo>
                <a:cubicBezTo>
                  <a:pt x="474035" y="1236156"/>
                  <a:pt x="474767" y="1237683"/>
                  <a:pt x="475709" y="1238639"/>
                </a:cubicBezTo>
                <a:cubicBezTo>
                  <a:pt x="475814" y="1240877"/>
                  <a:pt x="476169" y="1243522"/>
                  <a:pt x="476684" y="1246502"/>
                </a:cubicBezTo>
                <a:cubicBezTo>
                  <a:pt x="477222" y="1249529"/>
                  <a:pt x="477693" y="1252530"/>
                  <a:pt x="478026" y="1255128"/>
                </a:cubicBezTo>
                <a:cubicBezTo>
                  <a:pt x="478536" y="1259107"/>
                  <a:pt x="479417" y="1262850"/>
                  <a:pt x="479174" y="1265255"/>
                </a:cubicBezTo>
                <a:cubicBezTo>
                  <a:pt x="480171" y="1273165"/>
                  <a:pt x="481147" y="1281028"/>
                  <a:pt x="481197" y="1288865"/>
                </a:cubicBezTo>
                <a:cubicBezTo>
                  <a:pt x="482322" y="1290203"/>
                  <a:pt x="483614" y="1290992"/>
                  <a:pt x="484932" y="1290829"/>
                </a:cubicBezTo>
                <a:lnTo>
                  <a:pt x="484749" y="1288734"/>
                </a:lnTo>
                <a:lnTo>
                  <a:pt x="486035" y="1292119"/>
                </a:lnTo>
                <a:cubicBezTo>
                  <a:pt x="484749" y="1290448"/>
                  <a:pt x="483735" y="1294160"/>
                  <a:pt x="483176" y="1294898"/>
                </a:cubicBezTo>
                <a:cubicBezTo>
                  <a:pt x="483066" y="1302401"/>
                  <a:pt x="481309" y="1306469"/>
                  <a:pt x="480413" y="1314350"/>
                </a:cubicBezTo>
                <a:cubicBezTo>
                  <a:pt x="480413" y="1314350"/>
                  <a:pt x="480063" y="1314517"/>
                  <a:pt x="480063" y="1314517"/>
                </a:cubicBezTo>
                <a:cubicBezTo>
                  <a:pt x="479803" y="1315991"/>
                  <a:pt x="479792" y="1317874"/>
                  <a:pt x="479598" y="1319375"/>
                </a:cubicBezTo>
                <a:cubicBezTo>
                  <a:pt x="481039" y="1322380"/>
                  <a:pt x="482690" y="1324815"/>
                  <a:pt x="484175" y="1324103"/>
                </a:cubicBezTo>
                <a:cubicBezTo>
                  <a:pt x="483527" y="1328579"/>
                  <a:pt x="481699" y="1328576"/>
                  <a:pt x="481793" y="1332695"/>
                </a:cubicBezTo>
                <a:cubicBezTo>
                  <a:pt x="486032" y="1326968"/>
                  <a:pt x="481234" y="1333433"/>
                  <a:pt x="483794" y="1334963"/>
                </a:cubicBezTo>
                <a:cubicBezTo>
                  <a:pt x="483006" y="1339036"/>
                  <a:pt x="482098" y="1336245"/>
                  <a:pt x="480979" y="1337720"/>
                </a:cubicBezTo>
                <a:cubicBezTo>
                  <a:pt x="481162" y="1338102"/>
                  <a:pt x="481660" y="1340151"/>
                  <a:pt x="482236" y="1340344"/>
                </a:cubicBezTo>
                <a:cubicBezTo>
                  <a:pt x="479755" y="1342003"/>
                  <a:pt x="478352" y="1336164"/>
                  <a:pt x="475948" y="1335967"/>
                </a:cubicBezTo>
                <a:cubicBezTo>
                  <a:pt x="475521" y="1337990"/>
                  <a:pt x="474767" y="1340229"/>
                  <a:pt x="474180" y="1341918"/>
                </a:cubicBezTo>
                <a:lnTo>
                  <a:pt x="475289" y="1342325"/>
                </a:lnTo>
                <a:lnTo>
                  <a:pt x="474889" y="1343397"/>
                </a:lnTo>
                <a:lnTo>
                  <a:pt x="474153" y="1342870"/>
                </a:lnTo>
                <a:cubicBezTo>
                  <a:pt x="473726" y="1344893"/>
                  <a:pt x="472790" y="1346750"/>
                  <a:pt x="472202" y="1348439"/>
                </a:cubicBezTo>
                <a:cubicBezTo>
                  <a:pt x="475688" y="1349995"/>
                  <a:pt x="480170" y="1350604"/>
                  <a:pt x="482442" y="1349515"/>
                </a:cubicBezTo>
                <a:cubicBezTo>
                  <a:pt x="484127" y="1350115"/>
                  <a:pt x="479234" y="1352460"/>
                  <a:pt x="478647" y="1354150"/>
                </a:cubicBezTo>
                <a:cubicBezTo>
                  <a:pt x="474093" y="1358210"/>
                  <a:pt x="476985" y="1362338"/>
                  <a:pt x="474143" y="1366047"/>
                </a:cubicBezTo>
                <a:lnTo>
                  <a:pt x="474188" y="1362330"/>
                </a:lnTo>
                <a:cubicBezTo>
                  <a:pt x="473445" y="1362686"/>
                  <a:pt x="471284" y="1368825"/>
                  <a:pt x="471417" y="1370111"/>
                </a:cubicBezTo>
                <a:cubicBezTo>
                  <a:pt x="470514" y="1370133"/>
                  <a:pt x="468735" y="1365413"/>
                  <a:pt x="466857" y="1366313"/>
                </a:cubicBezTo>
                <a:cubicBezTo>
                  <a:pt x="464507" y="1369258"/>
                  <a:pt x="464093" y="1373212"/>
                  <a:pt x="463682" y="1376166"/>
                </a:cubicBezTo>
                <a:cubicBezTo>
                  <a:pt x="463228" y="1379141"/>
                  <a:pt x="463976" y="1381598"/>
                  <a:pt x="465267" y="1382387"/>
                </a:cubicBezTo>
                <a:cubicBezTo>
                  <a:pt x="466204" y="1380530"/>
                  <a:pt x="466608" y="1378459"/>
                  <a:pt x="467611" y="1376629"/>
                </a:cubicBezTo>
                <a:lnTo>
                  <a:pt x="469378" y="1370678"/>
                </a:lnTo>
                <a:cubicBezTo>
                  <a:pt x="471616" y="1371424"/>
                  <a:pt x="466974" y="1379222"/>
                  <a:pt x="469418" y="1380398"/>
                </a:cubicBezTo>
                <a:cubicBezTo>
                  <a:pt x="466929" y="1382940"/>
                  <a:pt x="464829" y="1386293"/>
                  <a:pt x="461971" y="1389071"/>
                </a:cubicBezTo>
                <a:cubicBezTo>
                  <a:pt x="463091" y="1387596"/>
                  <a:pt x="465051" y="1383840"/>
                  <a:pt x="462945" y="1384380"/>
                </a:cubicBezTo>
                <a:cubicBezTo>
                  <a:pt x="460286" y="1388471"/>
                  <a:pt x="461083" y="1386211"/>
                  <a:pt x="458208" y="1388059"/>
                </a:cubicBezTo>
                <a:cubicBezTo>
                  <a:pt x="459056" y="1384895"/>
                  <a:pt x="459128" y="1380226"/>
                  <a:pt x="458807" y="1375746"/>
                </a:cubicBezTo>
                <a:cubicBezTo>
                  <a:pt x="459017" y="1375176"/>
                  <a:pt x="458651" y="1374412"/>
                  <a:pt x="458861" y="1373842"/>
                </a:cubicBezTo>
                <a:cubicBezTo>
                  <a:pt x="457138" y="1376076"/>
                  <a:pt x="455183" y="1378832"/>
                  <a:pt x="453503" y="1381045"/>
                </a:cubicBezTo>
                <a:cubicBezTo>
                  <a:pt x="453293" y="1381615"/>
                  <a:pt x="453293" y="1381615"/>
                  <a:pt x="453476" y="1381997"/>
                </a:cubicBezTo>
                <a:cubicBezTo>
                  <a:pt x="453964" y="1385928"/>
                  <a:pt x="454662" y="1389290"/>
                  <a:pt x="455000" y="1391005"/>
                </a:cubicBezTo>
                <a:cubicBezTo>
                  <a:pt x="451792" y="1393950"/>
                  <a:pt x="449044" y="1389226"/>
                  <a:pt x="448888" y="1387892"/>
                </a:cubicBezTo>
                <a:cubicBezTo>
                  <a:pt x="446030" y="1390670"/>
                  <a:pt x="445785" y="1393076"/>
                  <a:pt x="445747" y="1395910"/>
                </a:cubicBezTo>
                <a:cubicBezTo>
                  <a:pt x="445686" y="1398696"/>
                  <a:pt x="445116" y="1401316"/>
                  <a:pt x="441681" y="1403901"/>
                </a:cubicBezTo>
                <a:lnTo>
                  <a:pt x="444695" y="1402457"/>
                </a:lnTo>
                <a:cubicBezTo>
                  <a:pt x="443160" y="1404073"/>
                  <a:pt x="437287" y="1408296"/>
                  <a:pt x="438256" y="1408301"/>
                </a:cubicBezTo>
                <a:cubicBezTo>
                  <a:pt x="435829" y="1408056"/>
                  <a:pt x="432832" y="1406735"/>
                  <a:pt x="433812" y="1404858"/>
                </a:cubicBezTo>
                <a:cubicBezTo>
                  <a:pt x="432666" y="1407285"/>
                  <a:pt x="431286" y="1410234"/>
                  <a:pt x="430322" y="1413043"/>
                </a:cubicBezTo>
                <a:cubicBezTo>
                  <a:pt x="430698" y="1411923"/>
                  <a:pt x="427939" y="1409081"/>
                  <a:pt x="427967" y="1408129"/>
                </a:cubicBezTo>
                <a:cubicBezTo>
                  <a:pt x="425484" y="1409789"/>
                  <a:pt x="426172" y="1415032"/>
                  <a:pt x="428233" y="1414513"/>
                </a:cubicBezTo>
                <a:cubicBezTo>
                  <a:pt x="421639" y="1415328"/>
                  <a:pt x="423717" y="1415739"/>
                  <a:pt x="417916" y="1415294"/>
                </a:cubicBezTo>
                <a:cubicBezTo>
                  <a:pt x="416614" y="1416387"/>
                  <a:pt x="420116" y="1418874"/>
                  <a:pt x="421435" y="1418711"/>
                </a:cubicBezTo>
                <a:lnTo>
                  <a:pt x="414474" y="1422048"/>
                </a:lnTo>
                <a:lnTo>
                  <a:pt x="413814" y="1421423"/>
                </a:lnTo>
                <a:lnTo>
                  <a:pt x="413255" y="1413304"/>
                </a:lnTo>
                <a:cubicBezTo>
                  <a:pt x="412120" y="1413848"/>
                  <a:pt x="410634" y="1414561"/>
                  <a:pt x="409498" y="1415105"/>
                </a:cubicBezTo>
                <a:cubicBezTo>
                  <a:pt x="409122" y="1416224"/>
                  <a:pt x="408518" y="1416983"/>
                  <a:pt x="408142" y="1418102"/>
                </a:cubicBezTo>
                <a:cubicBezTo>
                  <a:pt x="406995" y="1420529"/>
                  <a:pt x="405039" y="1423285"/>
                  <a:pt x="403543" y="1425880"/>
                </a:cubicBezTo>
                <a:cubicBezTo>
                  <a:pt x="403709" y="1425331"/>
                  <a:pt x="403615" y="1421211"/>
                  <a:pt x="403432" y="1420829"/>
                </a:cubicBezTo>
                <a:cubicBezTo>
                  <a:pt x="403405" y="1421781"/>
                  <a:pt x="402452" y="1422707"/>
                  <a:pt x="400756" y="1423989"/>
                </a:cubicBezTo>
                <a:cubicBezTo>
                  <a:pt x="398878" y="1424890"/>
                  <a:pt x="396606" y="1425979"/>
                  <a:pt x="394151" y="1426686"/>
                </a:cubicBezTo>
                <a:cubicBezTo>
                  <a:pt x="392833" y="1426849"/>
                  <a:pt x="391347" y="1427561"/>
                  <a:pt x="390029" y="1427724"/>
                </a:cubicBezTo>
                <a:cubicBezTo>
                  <a:pt x="388710" y="1427887"/>
                  <a:pt x="387391" y="1428049"/>
                  <a:pt x="386072" y="1428212"/>
                </a:cubicBezTo>
                <a:cubicBezTo>
                  <a:pt x="383435" y="1428538"/>
                  <a:pt x="380980" y="1429245"/>
                  <a:pt x="378969" y="1428860"/>
                </a:cubicBezTo>
                <a:lnTo>
                  <a:pt x="380288" y="1428698"/>
                </a:lnTo>
                <a:cubicBezTo>
                  <a:pt x="381590" y="1427604"/>
                  <a:pt x="374498" y="1426369"/>
                  <a:pt x="371876" y="1427626"/>
                </a:cubicBezTo>
                <a:cubicBezTo>
                  <a:pt x="372436" y="1426888"/>
                  <a:pt x="373012" y="1427081"/>
                  <a:pt x="374308" y="1426871"/>
                </a:cubicBezTo>
                <a:cubicBezTo>
                  <a:pt x="369304" y="1424165"/>
                  <a:pt x="367089" y="1432209"/>
                  <a:pt x="361930" y="1428170"/>
                </a:cubicBezTo>
                <a:cubicBezTo>
                  <a:pt x="366967" y="1429040"/>
                  <a:pt x="368130" y="1427544"/>
                  <a:pt x="367975" y="1426211"/>
                </a:cubicBezTo>
                <a:cubicBezTo>
                  <a:pt x="363808" y="1427269"/>
                  <a:pt x="354899" y="1424149"/>
                  <a:pt x="356145" y="1428655"/>
                </a:cubicBezTo>
                <a:lnTo>
                  <a:pt x="352470" y="1425360"/>
                </a:lnTo>
                <a:lnTo>
                  <a:pt x="354311" y="1425838"/>
                </a:lnTo>
                <a:cubicBezTo>
                  <a:pt x="354926" y="1423197"/>
                  <a:pt x="353065" y="1421332"/>
                  <a:pt x="356079" y="1419887"/>
                </a:cubicBezTo>
                <a:cubicBezTo>
                  <a:pt x="346392" y="1418957"/>
                  <a:pt x="339422" y="1420891"/>
                  <a:pt x="332136" y="1421157"/>
                </a:cubicBezTo>
                <a:cubicBezTo>
                  <a:pt x="329326" y="1419219"/>
                  <a:pt x="326766" y="1417689"/>
                  <a:pt x="324350" y="1415562"/>
                </a:cubicBezTo>
                <a:lnTo>
                  <a:pt x="323397" y="1416488"/>
                </a:lnTo>
                <a:lnTo>
                  <a:pt x="323275" y="1413320"/>
                </a:lnTo>
                <a:cubicBezTo>
                  <a:pt x="321773" y="1413101"/>
                  <a:pt x="321031" y="1413457"/>
                  <a:pt x="320848" y="1413076"/>
                </a:cubicBezTo>
                <a:cubicBezTo>
                  <a:pt x="320665" y="1412694"/>
                  <a:pt x="321408" y="1412338"/>
                  <a:pt x="321757" y="1412170"/>
                </a:cubicBezTo>
                <a:cubicBezTo>
                  <a:pt x="320831" y="1412145"/>
                  <a:pt x="319745" y="1411785"/>
                  <a:pt x="319352" y="1411974"/>
                </a:cubicBezTo>
                <a:cubicBezTo>
                  <a:pt x="319940" y="1410284"/>
                  <a:pt x="321818" y="1409384"/>
                  <a:pt x="324272" y="1408677"/>
                </a:cubicBezTo>
                <a:cubicBezTo>
                  <a:pt x="325032" y="1409251"/>
                  <a:pt x="325557" y="1410349"/>
                  <a:pt x="325923" y="1411112"/>
                </a:cubicBezTo>
                <a:cubicBezTo>
                  <a:pt x="327592" y="1410782"/>
                  <a:pt x="328728" y="1410237"/>
                  <a:pt x="328938" y="1409667"/>
                </a:cubicBezTo>
                <a:cubicBezTo>
                  <a:pt x="328361" y="1409474"/>
                  <a:pt x="328012" y="1409641"/>
                  <a:pt x="327829" y="1409260"/>
                </a:cubicBezTo>
                <a:cubicBezTo>
                  <a:pt x="327253" y="1409066"/>
                  <a:pt x="326517" y="1408539"/>
                  <a:pt x="325984" y="1408325"/>
                </a:cubicBezTo>
                <a:cubicBezTo>
                  <a:pt x="325591" y="1408514"/>
                  <a:pt x="325198" y="1408702"/>
                  <a:pt x="324849" y="1408870"/>
                </a:cubicBezTo>
                <a:cubicBezTo>
                  <a:pt x="324665" y="1408488"/>
                  <a:pt x="324665" y="1408488"/>
                  <a:pt x="324483" y="1408106"/>
                </a:cubicBezTo>
                <a:cubicBezTo>
                  <a:pt x="324832" y="1407939"/>
                  <a:pt x="325015" y="1408321"/>
                  <a:pt x="325408" y="1408132"/>
                </a:cubicBezTo>
                <a:cubicBezTo>
                  <a:pt x="324832" y="1407939"/>
                  <a:pt x="324649" y="1407557"/>
                  <a:pt x="324117" y="1407343"/>
                </a:cubicBezTo>
                <a:cubicBezTo>
                  <a:pt x="324300" y="1407725"/>
                  <a:pt x="324300" y="1407725"/>
                  <a:pt x="324483" y="1408106"/>
                </a:cubicBezTo>
                <a:cubicBezTo>
                  <a:pt x="319767" y="1408020"/>
                  <a:pt x="314542" y="1407768"/>
                  <a:pt x="316742" y="1411348"/>
                </a:cubicBezTo>
                <a:lnTo>
                  <a:pt x="312901" y="1407146"/>
                </a:lnTo>
                <a:cubicBezTo>
                  <a:pt x="305992" y="1406293"/>
                  <a:pt x="307101" y="1406701"/>
                  <a:pt x="299459" y="1404321"/>
                </a:cubicBezTo>
                <a:cubicBezTo>
                  <a:pt x="299836" y="1403202"/>
                  <a:pt x="301914" y="1403614"/>
                  <a:pt x="301182" y="1402087"/>
                </a:cubicBezTo>
                <a:cubicBezTo>
                  <a:pt x="294638" y="1401998"/>
                  <a:pt x="292199" y="1391082"/>
                  <a:pt x="289717" y="1392741"/>
                </a:cubicBezTo>
                <a:cubicBezTo>
                  <a:pt x="286005" y="1390825"/>
                  <a:pt x="286913" y="1393616"/>
                  <a:pt x="284143" y="1392656"/>
                </a:cubicBezTo>
                <a:cubicBezTo>
                  <a:pt x="284493" y="1392488"/>
                  <a:pt x="285279" y="1392112"/>
                  <a:pt x="284520" y="1391537"/>
                </a:cubicBezTo>
                <a:lnTo>
                  <a:pt x="280591" y="1391074"/>
                </a:lnTo>
                <a:cubicBezTo>
                  <a:pt x="280231" y="1389427"/>
                  <a:pt x="284127" y="1391725"/>
                  <a:pt x="281761" y="1388694"/>
                </a:cubicBezTo>
                <a:cubicBezTo>
                  <a:pt x="275648" y="1385582"/>
                  <a:pt x="271936" y="1383666"/>
                  <a:pt x="268794" y="1379129"/>
                </a:cubicBezTo>
                <a:cubicBezTo>
                  <a:pt x="263086" y="1373946"/>
                  <a:pt x="268556" y="1384347"/>
                  <a:pt x="263913" y="1379592"/>
                </a:cubicBezTo>
                <a:cubicBezTo>
                  <a:pt x="264316" y="1377521"/>
                  <a:pt x="265713" y="1375503"/>
                  <a:pt x="262770" y="1372279"/>
                </a:cubicBezTo>
                <a:cubicBezTo>
                  <a:pt x="260116" y="1371673"/>
                  <a:pt x="259207" y="1372579"/>
                  <a:pt x="256238" y="1370306"/>
                </a:cubicBezTo>
                <a:lnTo>
                  <a:pt x="258326" y="1368836"/>
                </a:lnTo>
                <a:cubicBezTo>
                  <a:pt x="255727" y="1366328"/>
                  <a:pt x="253516" y="1364630"/>
                  <a:pt x="255212" y="1363348"/>
                </a:cubicBezTo>
                <a:cubicBezTo>
                  <a:pt x="252259" y="1362006"/>
                  <a:pt x="251527" y="1360480"/>
                  <a:pt x="250795" y="1358953"/>
                </a:cubicBezTo>
                <a:cubicBezTo>
                  <a:pt x="246534" y="1355892"/>
                  <a:pt x="248817" y="1365474"/>
                  <a:pt x="249156" y="1367189"/>
                </a:cubicBezTo>
                <a:cubicBezTo>
                  <a:pt x="247011" y="1361706"/>
                  <a:pt x="244041" y="1359434"/>
                  <a:pt x="244872" y="1355339"/>
                </a:cubicBezTo>
                <a:lnTo>
                  <a:pt x="248208" y="1358375"/>
                </a:lnTo>
                <a:cubicBezTo>
                  <a:pt x="244606" y="1348955"/>
                  <a:pt x="239702" y="1353183"/>
                  <a:pt x="241497" y="1346280"/>
                </a:cubicBezTo>
                <a:cubicBezTo>
                  <a:pt x="242937" y="1349286"/>
                  <a:pt x="246439" y="1351772"/>
                  <a:pt x="246683" y="1349367"/>
                </a:cubicBezTo>
                <a:lnTo>
                  <a:pt x="242771" y="1346138"/>
                </a:lnTo>
                <a:cubicBezTo>
                  <a:pt x="242982" y="1345568"/>
                  <a:pt x="244633" y="1348004"/>
                  <a:pt x="244091" y="1345976"/>
                </a:cubicBezTo>
                <a:cubicBezTo>
                  <a:pt x="243192" y="1344998"/>
                  <a:pt x="240566" y="1343442"/>
                  <a:pt x="238903" y="1342889"/>
                </a:cubicBezTo>
                <a:cubicBezTo>
                  <a:pt x="237273" y="1340385"/>
                  <a:pt x="235623" y="1337950"/>
                  <a:pt x="233972" y="1335515"/>
                </a:cubicBezTo>
                <a:cubicBezTo>
                  <a:pt x="234681" y="1336994"/>
                  <a:pt x="235650" y="1336998"/>
                  <a:pt x="234918" y="1335472"/>
                </a:cubicBezTo>
                <a:cubicBezTo>
                  <a:pt x="233816" y="1334181"/>
                  <a:pt x="232342" y="1333011"/>
                  <a:pt x="231057" y="1331339"/>
                </a:cubicBezTo>
                <a:cubicBezTo>
                  <a:pt x="232342" y="1333011"/>
                  <a:pt x="232193" y="1330795"/>
                  <a:pt x="231488" y="1328316"/>
                </a:cubicBezTo>
                <a:cubicBezTo>
                  <a:pt x="228590" y="1321375"/>
                  <a:pt x="223664" y="1325555"/>
                  <a:pt x="223420" y="1319219"/>
                </a:cubicBezTo>
                <a:cubicBezTo>
                  <a:pt x="223786" y="1319982"/>
                  <a:pt x="224136" y="1319815"/>
                  <a:pt x="224479" y="1320530"/>
                </a:cubicBezTo>
                <a:lnTo>
                  <a:pt x="224357" y="1317362"/>
                </a:lnTo>
                <a:cubicBezTo>
                  <a:pt x="221553" y="1318237"/>
                  <a:pt x="219563" y="1314087"/>
                  <a:pt x="217757" y="1310318"/>
                </a:cubicBezTo>
                <a:cubicBezTo>
                  <a:pt x="216299" y="1306382"/>
                  <a:pt x="214493" y="1302613"/>
                  <a:pt x="209977" y="1303840"/>
                </a:cubicBezTo>
                <a:cubicBezTo>
                  <a:pt x="210442" y="1298982"/>
                  <a:pt x="211506" y="1303107"/>
                  <a:pt x="215740" y="1307120"/>
                </a:cubicBezTo>
                <a:lnTo>
                  <a:pt x="215803" y="1303020"/>
                </a:lnTo>
                <a:lnTo>
                  <a:pt x="217984" y="1306982"/>
                </a:lnTo>
                <a:cubicBezTo>
                  <a:pt x="216720" y="1305242"/>
                  <a:pt x="216520" y="1303929"/>
                  <a:pt x="215812" y="1302451"/>
                </a:cubicBezTo>
                <a:lnTo>
                  <a:pt x="215803" y="1303020"/>
                </a:lnTo>
                <a:lnTo>
                  <a:pt x="210907" y="1294125"/>
                </a:lnTo>
                <a:cubicBezTo>
                  <a:pt x="210735" y="1291861"/>
                  <a:pt x="215207" y="1294352"/>
                  <a:pt x="212508" y="1288723"/>
                </a:cubicBezTo>
                <a:cubicBezTo>
                  <a:pt x="209062" y="1280637"/>
                  <a:pt x="209233" y="1291642"/>
                  <a:pt x="206901" y="1286776"/>
                </a:cubicBezTo>
                <a:lnTo>
                  <a:pt x="208452" y="1282278"/>
                </a:lnTo>
                <a:cubicBezTo>
                  <a:pt x="204295" y="1276410"/>
                  <a:pt x="204927" y="1271003"/>
                  <a:pt x="204100" y="1265357"/>
                </a:cubicBezTo>
                <a:cubicBezTo>
                  <a:pt x="203552" y="1264212"/>
                  <a:pt x="203186" y="1263449"/>
                  <a:pt x="202633" y="1263303"/>
                </a:cubicBezTo>
                <a:lnTo>
                  <a:pt x="202035" y="1261404"/>
                </a:lnTo>
                <a:lnTo>
                  <a:pt x="197289" y="1246329"/>
                </a:lnTo>
                <a:cubicBezTo>
                  <a:pt x="198187" y="1247307"/>
                  <a:pt x="198669" y="1243380"/>
                  <a:pt x="199229" y="1242642"/>
                </a:cubicBezTo>
                <a:cubicBezTo>
                  <a:pt x="198481" y="1240185"/>
                  <a:pt x="197223" y="1237561"/>
                  <a:pt x="196358" y="1234749"/>
                </a:cubicBezTo>
                <a:cubicBezTo>
                  <a:pt x="197589" y="1238324"/>
                  <a:pt x="199118" y="1237592"/>
                  <a:pt x="200803" y="1238192"/>
                </a:cubicBezTo>
                <a:cubicBezTo>
                  <a:pt x="200098" y="1235714"/>
                  <a:pt x="198996" y="1234424"/>
                  <a:pt x="198657" y="1232709"/>
                </a:cubicBezTo>
                <a:cubicBezTo>
                  <a:pt x="199556" y="1233686"/>
                  <a:pt x="200082" y="1234783"/>
                  <a:pt x="200691" y="1233141"/>
                </a:cubicBezTo>
                <a:cubicBezTo>
                  <a:pt x="199411" y="1230470"/>
                  <a:pt x="197970" y="1227465"/>
                  <a:pt x="196712" y="1224841"/>
                </a:cubicBezTo>
                <a:cubicBezTo>
                  <a:pt x="196502" y="1225411"/>
                  <a:pt x="196496" y="1226294"/>
                  <a:pt x="196469" y="1227246"/>
                </a:cubicBezTo>
                <a:cubicBezTo>
                  <a:pt x="196319" y="1225030"/>
                  <a:pt x="194723" y="1220691"/>
                  <a:pt x="195897" y="1217312"/>
                </a:cubicBezTo>
                <a:cubicBezTo>
                  <a:pt x="196473" y="1217505"/>
                  <a:pt x="197371" y="1218483"/>
                  <a:pt x="197947" y="1218676"/>
                </a:cubicBezTo>
                <a:cubicBezTo>
                  <a:pt x="196385" y="1221244"/>
                  <a:pt x="198042" y="1222796"/>
                  <a:pt x="199560" y="1223945"/>
                </a:cubicBezTo>
                <a:cubicBezTo>
                  <a:pt x="198690" y="1218320"/>
                  <a:pt x="199754" y="1222444"/>
                  <a:pt x="200718" y="1219636"/>
                </a:cubicBezTo>
                <a:cubicBezTo>
                  <a:pt x="200440" y="1215134"/>
                  <a:pt x="198019" y="1214007"/>
                  <a:pt x="196673" y="1215122"/>
                </a:cubicBezTo>
                <a:cubicBezTo>
                  <a:pt x="197115" y="1210216"/>
                  <a:pt x="197376" y="1208742"/>
                  <a:pt x="195553" y="1204043"/>
                </a:cubicBezTo>
                <a:lnTo>
                  <a:pt x="197791" y="1204789"/>
                </a:lnTo>
                <a:lnTo>
                  <a:pt x="196937" y="1200094"/>
                </a:lnTo>
                <a:lnTo>
                  <a:pt x="200063" y="1203700"/>
                </a:lnTo>
                <a:cubicBezTo>
                  <a:pt x="201498" y="1195151"/>
                  <a:pt x="195564" y="1202160"/>
                  <a:pt x="197070" y="1192638"/>
                </a:cubicBezTo>
                <a:lnTo>
                  <a:pt x="198922" y="1192690"/>
                </a:lnTo>
                <a:cubicBezTo>
                  <a:pt x="198084" y="1188926"/>
                  <a:pt x="194532" y="1187344"/>
                  <a:pt x="196997" y="1184754"/>
                </a:cubicBezTo>
                <a:cubicBezTo>
                  <a:pt x="196116" y="1181011"/>
                  <a:pt x="193934" y="1190915"/>
                  <a:pt x="194028" y="1182481"/>
                </a:cubicBezTo>
                <a:cubicBezTo>
                  <a:pt x="195191" y="1180985"/>
                  <a:pt x="195994" y="1177843"/>
                  <a:pt x="196609" y="1175202"/>
                </a:cubicBezTo>
                <a:cubicBezTo>
                  <a:pt x="195884" y="1172792"/>
                  <a:pt x="194687" y="1176123"/>
                  <a:pt x="194283" y="1178194"/>
                </a:cubicBezTo>
                <a:cubicBezTo>
                  <a:pt x="194382" y="1172573"/>
                  <a:pt x="196287" y="1170721"/>
                  <a:pt x="197800" y="1169057"/>
                </a:cubicBezTo>
                <a:cubicBezTo>
                  <a:pt x="199336" y="1167441"/>
                  <a:pt x="200499" y="1165945"/>
                  <a:pt x="200022" y="1160131"/>
                </a:cubicBezTo>
                <a:cubicBezTo>
                  <a:pt x="198082" y="1163818"/>
                  <a:pt x="196714" y="1156144"/>
                  <a:pt x="195644" y="1165456"/>
                </a:cubicBezTo>
                <a:cubicBezTo>
                  <a:pt x="194790" y="1160762"/>
                  <a:pt x="199507" y="1157152"/>
                  <a:pt x="198120" y="1152243"/>
                </a:cubicBezTo>
                <a:cubicBezTo>
                  <a:pt x="198647" y="1153340"/>
                  <a:pt x="199545" y="1154317"/>
                  <a:pt x="200094" y="1155462"/>
                </a:cubicBezTo>
                <a:cubicBezTo>
                  <a:pt x="200681" y="1153773"/>
                  <a:pt x="199789" y="1151912"/>
                  <a:pt x="199816" y="1150961"/>
                </a:cubicBezTo>
                <a:lnTo>
                  <a:pt x="201501" y="1151561"/>
                </a:lnTo>
                <a:cubicBezTo>
                  <a:pt x="200387" y="1148341"/>
                  <a:pt x="201024" y="1145747"/>
                  <a:pt x="201821" y="1143488"/>
                </a:cubicBezTo>
                <a:cubicBezTo>
                  <a:pt x="202574" y="1141249"/>
                  <a:pt x="203578" y="1139419"/>
                  <a:pt x="201511" y="1137125"/>
                </a:cubicBezTo>
                <a:cubicBezTo>
                  <a:pt x="204453" y="1140349"/>
                  <a:pt x="202342" y="1133031"/>
                  <a:pt x="204248" y="1131178"/>
                </a:cubicBezTo>
                <a:cubicBezTo>
                  <a:pt x="205284" y="1136254"/>
                  <a:pt x="200868" y="1144414"/>
                  <a:pt x="204171" y="1145588"/>
                </a:cubicBezTo>
                <a:cubicBezTo>
                  <a:pt x="205567" y="1143569"/>
                  <a:pt x="204653" y="1141661"/>
                  <a:pt x="205982" y="1139616"/>
                </a:cubicBezTo>
                <a:cubicBezTo>
                  <a:pt x="206320" y="1141331"/>
                  <a:pt x="206886" y="1143406"/>
                  <a:pt x="207229" y="1144122"/>
                </a:cubicBezTo>
                <a:cubicBezTo>
                  <a:pt x="210482" y="1137459"/>
                  <a:pt x="207406" y="1132949"/>
                  <a:pt x="208032" y="1128426"/>
                </a:cubicBezTo>
                <a:cubicBezTo>
                  <a:pt x="207417" y="1131067"/>
                  <a:pt x="206847" y="1133687"/>
                  <a:pt x="206603" y="1136092"/>
                </a:cubicBezTo>
                <a:cubicBezTo>
                  <a:pt x="203650" y="1134750"/>
                  <a:pt x="206874" y="1132735"/>
                  <a:pt x="205017" y="1129870"/>
                </a:cubicBezTo>
                <a:cubicBezTo>
                  <a:pt x="207716" y="1126758"/>
                  <a:pt x="206259" y="1122822"/>
                  <a:pt x="208375" y="1120400"/>
                </a:cubicBezTo>
                <a:cubicBezTo>
                  <a:pt x="208165" y="1120970"/>
                  <a:pt x="208348" y="1121352"/>
                  <a:pt x="208138" y="1121922"/>
                </a:cubicBezTo>
                <a:cubicBezTo>
                  <a:pt x="209732" y="1117403"/>
                  <a:pt x="211617" y="1115619"/>
                  <a:pt x="213705" y="1114149"/>
                </a:cubicBezTo>
                <a:cubicBezTo>
                  <a:pt x="215794" y="1112678"/>
                  <a:pt x="217673" y="1111778"/>
                  <a:pt x="218443" y="1110470"/>
                </a:cubicBezTo>
                <a:cubicBezTo>
                  <a:pt x="219983" y="1107855"/>
                  <a:pt x="221057" y="1101355"/>
                  <a:pt x="218946" y="1102778"/>
                </a:cubicBezTo>
                <a:cubicBezTo>
                  <a:pt x="219163" y="1101325"/>
                  <a:pt x="217993" y="1103704"/>
                  <a:pt x="216846" y="1106131"/>
                </a:cubicBezTo>
                <a:cubicBezTo>
                  <a:pt x="215517" y="1108177"/>
                  <a:pt x="214120" y="1110195"/>
                  <a:pt x="213073" y="1107002"/>
                </a:cubicBezTo>
                <a:cubicBezTo>
                  <a:pt x="216087" y="1105557"/>
                  <a:pt x="216907" y="1103345"/>
                  <a:pt x="217688" y="1100155"/>
                </a:cubicBezTo>
                <a:cubicBezTo>
                  <a:pt x="217882" y="1098654"/>
                  <a:pt x="218492" y="1097012"/>
                  <a:pt x="219472" y="1095134"/>
                </a:cubicBezTo>
                <a:cubicBezTo>
                  <a:pt x="220408" y="1093277"/>
                  <a:pt x="221921" y="1091614"/>
                  <a:pt x="223850" y="1089809"/>
                </a:cubicBezTo>
                <a:cubicBezTo>
                  <a:pt x="223202" y="1094285"/>
                  <a:pt x="227600" y="1088891"/>
                  <a:pt x="226792" y="1093033"/>
                </a:cubicBezTo>
                <a:cubicBezTo>
                  <a:pt x="228919" y="1088728"/>
                  <a:pt x="228736" y="1088347"/>
                  <a:pt x="228797" y="1085560"/>
                </a:cubicBezTo>
                <a:lnTo>
                  <a:pt x="230858" y="1085041"/>
                </a:lnTo>
                <a:cubicBezTo>
                  <a:pt x="231894" y="1077564"/>
                  <a:pt x="229235" y="1081654"/>
                  <a:pt x="234254" y="1072736"/>
                </a:cubicBezTo>
                <a:cubicBezTo>
                  <a:pt x="232664" y="1076256"/>
                  <a:pt x="238587" y="1071129"/>
                  <a:pt x="237557" y="1073911"/>
                </a:cubicBezTo>
                <a:cubicBezTo>
                  <a:pt x="239485" y="1072106"/>
                  <a:pt x="241208" y="1069872"/>
                  <a:pt x="242005" y="1067612"/>
                </a:cubicBezTo>
                <a:lnTo>
                  <a:pt x="241795" y="1068183"/>
                </a:lnTo>
                <a:cubicBezTo>
                  <a:pt x="245053" y="1064333"/>
                  <a:pt x="246932" y="1063432"/>
                  <a:pt x="248810" y="1062532"/>
                </a:cubicBezTo>
                <a:cubicBezTo>
                  <a:pt x="250689" y="1061631"/>
                  <a:pt x="252035" y="1060517"/>
                  <a:pt x="255453" y="1057001"/>
                </a:cubicBezTo>
                <a:lnTo>
                  <a:pt x="253952" y="1056782"/>
                </a:lnTo>
                <a:cubicBezTo>
                  <a:pt x="256250" y="1054741"/>
                  <a:pt x="258739" y="1052199"/>
                  <a:pt x="261570" y="1050373"/>
                </a:cubicBezTo>
                <a:cubicBezTo>
                  <a:pt x="264401" y="1048546"/>
                  <a:pt x="267626" y="1046531"/>
                  <a:pt x="270640" y="1045086"/>
                </a:cubicBezTo>
                <a:cubicBezTo>
                  <a:pt x="273837" y="1044023"/>
                  <a:pt x="277201" y="1042410"/>
                  <a:pt x="280259" y="1040944"/>
                </a:cubicBezTo>
                <a:cubicBezTo>
                  <a:pt x="283623" y="1039332"/>
                  <a:pt x="286820" y="1038268"/>
                  <a:pt x="290018" y="1037205"/>
                </a:cubicBezTo>
                <a:cubicBezTo>
                  <a:pt x="288166" y="1037154"/>
                  <a:pt x="286847" y="1037317"/>
                  <a:pt x="285135" y="1037668"/>
                </a:cubicBezTo>
                <a:cubicBezTo>
                  <a:pt x="285529" y="1037480"/>
                  <a:pt x="287800" y="1036390"/>
                  <a:pt x="290255" y="1035683"/>
                </a:cubicBezTo>
                <a:cubicBezTo>
                  <a:pt x="291574" y="1035520"/>
                  <a:pt x="292709" y="1034976"/>
                  <a:pt x="293985" y="1034834"/>
                </a:cubicBezTo>
                <a:cubicBezTo>
                  <a:pt x="295303" y="1034671"/>
                  <a:pt x="296622" y="1034508"/>
                  <a:pt x="297751" y="1034847"/>
                </a:cubicBezTo>
                <a:cubicBezTo>
                  <a:pt x="296965" y="1035224"/>
                  <a:pt x="295829" y="1035768"/>
                  <a:pt x="294904" y="1035743"/>
                </a:cubicBezTo>
                <a:cubicBezTo>
                  <a:pt x="295059" y="1037076"/>
                  <a:pt x="296927" y="1038058"/>
                  <a:pt x="300141" y="1037925"/>
                </a:cubicBezTo>
                <a:lnTo>
                  <a:pt x="301077" y="1036069"/>
                </a:lnTo>
                <a:cubicBezTo>
                  <a:pt x="301836" y="1036643"/>
                  <a:pt x="302019" y="1037025"/>
                  <a:pt x="302572" y="1037170"/>
                </a:cubicBezTo>
                <a:cubicBezTo>
                  <a:pt x="307061" y="1036896"/>
                  <a:pt x="300711" y="1035305"/>
                  <a:pt x="305593" y="1034842"/>
                </a:cubicBezTo>
                <a:cubicBezTo>
                  <a:pt x="306695" y="1036133"/>
                  <a:pt x="308197" y="1036351"/>
                  <a:pt x="310231" y="1036784"/>
                </a:cubicBezTo>
                <a:cubicBezTo>
                  <a:pt x="312126" y="1036814"/>
                  <a:pt x="314530" y="1037011"/>
                  <a:pt x="317351" y="1037067"/>
                </a:cubicBezTo>
                <a:cubicBezTo>
                  <a:pt x="319961" y="1037693"/>
                  <a:pt x="322759" y="1037701"/>
                  <a:pt x="324836" y="1038113"/>
                </a:cubicBezTo>
                <a:cubicBezTo>
                  <a:pt x="327264" y="1038358"/>
                  <a:pt x="328738" y="1039528"/>
                  <a:pt x="329657" y="1040437"/>
                </a:cubicBezTo>
                <a:cubicBezTo>
                  <a:pt x="333441" y="1037684"/>
                  <a:pt x="320880" y="1038602"/>
                  <a:pt x="324870" y="1036278"/>
                </a:cubicBezTo>
                <a:cubicBezTo>
                  <a:pt x="326139" y="1037020"/>
                  <a:pt x="326505" y="1037783"/>
                  <a:pt x="329691" y="1038602"/>
                </a:cubicBezTo>
                <a:lnTo>
                  <a:pt x="329169" y="1036506"/>
                </a:lnTo>
                <a:cubicBezTo>
                  <a:pt x="336445" y="1038122"/>
                  <a:pt x="341082" y="1040063"/>
                  <a:pt x="345167" y="1041860"/>
                </a:cubicBezTo>
                <a:cubicBezTo>
                  <a:pt x="347405" y="1042606"/>
                  <a:pt x="349455" y="1043969"/>
                  <a:pt x="351650" y="1044736"/>
                </a:cubicBezTo>
                <a:cubicBezTo>
                  <a:pt x="353911" y="1045530"/>
                  <a:pt x="356310" y="1046726"/>
                  <a:pt x="359081" y="1047686"/>
                </a:cubicBezTo>
                <a:lnTo>
                  <a:pt x="358338" y="1048042"/>
                </a:lnTo>
                <a:cubicBezTo>
                  <a:pt x="362234" y="1050339"/>
                  <a:pt x="364450" y="1051154"/>
                  <a:pt x="366905" y="1050447"/>
                </a:cubicBezTo>
                <a:cubicBezTo>
                  <a:pt x="367454" y="1051592"/>
                  <a:pt x="364267" y="1050773"/>
                  <a:pt x="365392" y="1052111"/>
                </a:cubicBezTo>
                <a:cubicBezTo>
                  <a:pt x="369675" y="1051407"/>
                  <a:pt x="373011" y="1054442"/>
                  <a:pt x="375217" y="1057139"/>
                </a:cubicBezTo>
                <a:cubicBezTo>
                  <a:pt x="377627" y="1060149"/>
                  <a:pt x="379234" y="1062605"/>
                  <a:pt x="382055" y="1062661"/>
                </a:cubicBezTo>
                <a:cubicBezTo>
                  <a:pt x="380891" y="1064157"/>
                  <a:pt x="381617" y="1066567"/>
                  <a:pt x="381789" y="1068831"/>
                </a:cubicBezTo>
                <a:cubicBezTo>
                  <a:pt x="384349" y="1070361"/>
                  <a:pt x="386765" y="1072488"/>
                  <a:pt x="389159" y="1074567"/>
                </a:cubicBezTo>
                <a:cubicBezTo>
                  <a:pt x="403544" y="1087148"/>
                  <a:pt x="415221" y="1102318"/>
                  <a:pt x="425175" y="1118724"/>
                </a:cubicBezTo>
                <a:close/>
                <a:moveTo>
                  <a:pt x="938372" y="1990628"/>
                </a:moveTo>
                <a:cubicBezTo>
                  <a:pt x="937049" y="1991497"/>
                  <a:pt x="934452" y="1992859"/>
                  <a:pt x="933975" y="1993322"/>
                </a:cubicBezTo>
                <a:cubicBezTo>
                  <a:pt x="921186" y="1997576"/>
                  <a:pt x="934352" y="1992203"/>
                  <a:pt x="935122" y="1990896"/>
                </a:cubicBezTo>
                <a:cubicBezTo>
                  <a:pt x="939743" y="1989384"/>
                  <a:pt x="939695" y="1989760"/>
                  <a:pt x="938372" y="1990628"/>
                </a:cubicBezTo>
                <a:close/>
                <a:moveTo>
                  <a:pt x="1320436" y="2616772"/>
                </a:moveTo>
                <a:lnTo>
                  <a:pt x="1318353" y="2620105"/>
                </a:lnTo>
                <a:lnTo>
                  <a:pt x="1319612" y="2617618"/>
                </a:lnTo>
                <a:close/>
                <a:moveTo>
                  <a:pt x="1730865" y="3315060"/>
                </a:moveTo>
                <a:lnTo>
                  <a:pt x="1725875" y="3315907"/>
                </a:lnTo>
                <a:lnTo>
                  <a:pt x="1726263" y="3313420"/>
                </a:lnTo>
                <a:cubicBezTo>
                  <a:pt x="1727958" y="3314214"/>
                  <a:pt x="1727958" y="3314637"/>
                  <a:pt x="1730865" y="3315060"/>
                </a:cubicBezTo>
                <a:close/>
                <a:moveTo>
                  <a:pt x="517217" y="1239156"/>
                </a:moveTo>
                <a:cubicBezTo>
                  <a:pt x="517023" y="1240657"/>
                  <a:pt x="516973" y="1241561"/>
                  <a:pt x="516230" y="1241917"/>
                </a:cubicBezTo>
                <a:lnTo>
                  <a:pt x="515698" y="1241703"/>
                </a:lnTo>
                <a:close/>
                <a:moveTo>
                  <a:pt x="963585" y="1978659"/>
                </a:moveTo>
                <a:lnTo>
                  <a:pt x="959452" y="1981579"/>
                </a:lnTo>
                <a:lnTo>
                  <a:pt x="958727" y="1979170"/>
                </a:lnTo>
                <a:cubicBezTo>
                  <a:pt x="960598" y="1979152"/>
                  <a:pt x="960781" y="1979534"/>
                  <a:pt x="963585" y="1978659"/>
                </a:cubicBezTo>
                <a:close/>
                <a:moveTo>
                  <a:pt x="524289" y="1196754"/>
                </a:moveTo>
                <a:lnTo>
                  <a:pt x="521625" y="1198031"/>
                </a:lnTo>
                <a:lnTo>
                  <a:pt x="521858" y="1197509"/>
                </a:lnTo>
                <a:close/>
                <a:moveTo>
                  <a:pt x="621228" y="1355377"/>
                </a:moveTo>
                <a:lnTo>
                  <a:pt x="622447" y="1360834"/>
                </a:lnTo>
                <a:cubicBezTo>
                  <a:pt x="620580" y="1359852"/>
                  <a:pt x="619101" y="1359681"/>
                  <a:pt x="616087" y="1361126"/>
                </a:cubicBezTo>
                <a:cubicBezTo>
                  <a:pt x="617599" y="1359462"/>
                  <a:pt x="619322" y="1357229"/>
                  <a:pt x="621228" y="1355377"/>
                </a:cubicBezTo>
                <a:close/>
                <a:moveTo>
                  <a:pt x="524816" y="1189110"/>
                </a:moveTo>
                <a:lnTo>
                  <a:pt x="524921" y="1190741"/>
                </a:lnTo>
                <a:lnTo>
                  <a:pt x="524761" y="1191013"/>
                </a:lnTo>
                <a:cubicBezTo>
                  <a:pt x="524971" y="1190443"/>
                  <a:pt x="524788" y="1190062"/>
                  <a:pt x="524816" y="1189110"/>
                </a:cubicBezTo>
                <a:close/>
                <a:moveTo>
                  <a:pt x="1408434" y="2645097"/>
                </a:moveTo>
                <a:lnTo>
                  <a:pt x="1398675" y="2649835"/>
                </a:lnTo>
                <a:cubicBezTo>
                  <a:pt x="1403496" y="2646899"/>
                  <a:pt x="1406221" y="2645536"/>
                  <a:pt x="1407741" y="2645014"/>
                </a:cubicBezTo>
                <a:close/>
                <a:moveTo>
                  <a:pt x="668488" y="1361056"/>
                </a:moveTo>
                <a:cubicBezTo>
                  <a:pt x="663240" y="1360756"/>
                  <a:pt x="668244" y="1363461"/>
                  <a:pt x="662809" y="1363778"/>
                </a:cubicBezTo>
                <a:cubicBezTo>
                  <a:pt x="660952" y="1360914"/>
                  <a:pt x="662637" y="1361514"/>
                  <a:pt x="665468" y="1359688"/>
                </a:cubicBezTo>
                <a:cubicBezTo>
                  <a:pt x="664166" y="1360782"/>
                  <a:pt x="669608" y="1359581"/>
                  <a:pt x="668488" y="1361056"/>
                </a:cubicBezTo>
                <a:close/>
                <a:moveTo>
                  <a:pt x="1285701" y="2411306"/>
                </a:moveTo>
                <a:cubicBezTo>
                  <a:pt x="1291998" y="2422203"/>
                  <a:pt x="1292822" y="2427229"/>
                  <a:pt x="1298248" y="2436434"/>
                </a:cubicBezTo>
                <a:lnTo>
                  <a:pt x="1297860" y="2436434"/>
                </a:lnTo>
                <a:cubicBezTo>
                  <a:pt x="1298684" y="2440190"/>
                  <a:pt x="1299943" y="2441883"/>
                  <a:pt x="1302463" y="2442729"/>
                </a:cubicBezTo>
                <a:cubicBezTo>
                  <a:pt x="1302027" y="2443522"/>
                  <a:pt x="1300331" y="2441459"/>
                  <a:pt x="1300331" y="2443099"/>
                </a:cubicBezTo>
                <a:cubicBezTo>
                  <a:pt x="1307889" y="2446908"/>
                  <a:pt x="1302850" y="2456906"/>
                  <a:pt x="1307888" y="2459022"/>
                </a:cubicBezTo>
                <a:cubicBezTo>
                  <a:pt x="1306193" y="2459869"/>
                  <a:pt x="1305369" y="2461932"/>
                  <a:pt x="1304546" y="2464048"/>
                </a:cubicBezTo>
                <a:cubicBezTo>
                  <a:pt x="1305369" y="2466957"/>
                  <a:pt x="1306629" y="2469496"/>
                  <a:pt x="1307889" y="2471983"/>
                </a:cubicBezTo>
                <a:cubicBezTo>
                  <a:pt x="1320872" y="2502559"/>
                  <a:pt x="1332547" y="2534353"/>
                  <a:pt x="1331288" y="2567363"/>
                </a:cubicBezTo>
                <a:cubicBezTo>
                  <a:pt x="1330900" y="2575351"/>
                  <a:pt x="1330076" y="2582863"/>
                  <a:pt x="1328381" y="2590374"/>
                </a:cubicBezTo>
                <a:cubicBezTo>
                  <a:pt x="1328381" y="2590374"/>
                  <a:pt x="1328381" y="2590798"/>
                  <a:pt x="1328381" y="2591221"/>
                </a:cubicBezTo>
                <a:cubicBezTo>
                  <a:pt x="1327945" y="2591221"/>
                  <a:pt x="1327945" y="2591644"/>
                  <a:pt x="1327945" y="2591644"/>
                </a:cubicBezTo>
                <a:cubicBezTo>
                  <a:pt x="1327558" y="2592914"/>
                  <a:pt x="1327121" y="2594606"/>
                  <a:pt x="1326685" y="2596247"/>
                </a:cubicBezTo>
                <a:cubicBezTo>
                  <a:pt x="1326685" y="2596670"/>
                  <a:pt x="1326685" y="2596670"/>
                  <a:pt x="1326685" y="2596670"/>
                </a:cubicBezTo>
                <a:cubicBezTo>
                  <a:pt x="1326685" y="2597093"/>
                  <a:pt x="1326685" y="2597093"/>
                  <a:pt x="1326685" y="2597093"/>
                </a:cubicBezTo>
                <a:cubicBezTo>
                  <a:pt x="1326298" y="2598786"/>
                  <a:pt x="1325474" y="2600849"/>
                  <a:pt x="1325038" y="2602542"/>
                </a:cubicBezTo>
                <a:cubicBezTo>
                  <a:pt x="1325474" y="2603388"/>
                  <a:pt x="1325862" y="2603811"/>
                  <a:pt x="1326298" y="2604182"/>
                </a:cubicBezTo>
                <a:cubicBezTo>
                  <a:pt x="1325862" y="2605028"/>
                  <a:pt x="1325474" y="2603811"/>
                  <a:pt x="1325038" y="2603388"/>
                </a:cubicBezTo>
                <a:cubicBezTo>
                  <a:pt x="1325038" y="2603388"/>
                  <a:pt x="1325038" y="2603811"/>
                  <a:pt x="1325038" y="2603811"/>
                </a:cubicBezTo>
                <a:cubicBezTo>
                  <a:pt x="1324602" y="2605028"/>
                  <a:pt x="1324602" y="2606298"/>
                  <a:pt x="1324602" y="2607567"/>
                </a:cubicBezTo>
                <a:cubicBezTo>
                  <a:pt x="1324215" y="2607567"/>
                  <a:pt x="1324215" y="2607144"/>
                  <a:pt x="1323779" y="2607144"/>
                </a:cubicBezTo>
                <a:cubicBezTo>
                  <a:pt x="1320436" y="2615925"/>
                  <a:pt x="1316657" y="2624284"/>
                  <a:pt x="1312491" y="2632642"/>
                </a:cubicBezTo>
                <a:cubicBezTo>
                  <a:pt x="1312878" y="2633065"/>
                  <a:pt x="1312491" y="2634758"/>
                  <a:pt x="1312491" y="2636028"/>
                </a:cubicBezTo>
                <a:cubicBezTo>
                  <a:pt x="1307452" y="2641424"/>
                  <a:pt x="1301591" y="2652321"/>
                  <a:pt x="1297860" y="2655654"/>
                </a:cubicBezTo>
                <a:cubicBezTo>
                  <a:pt x="1296601" y="2657347"/>
                  <a:pt x="1294905" y="2659410"/>
                  <a:pt x="1293646" y="2661103"/>
                </a:cubicBezTo>
                <a:cubicBezTo>
                  <a:pt x="1290739" y="2664859"/>
                  <a:pt x="1287784" y="2668614"/>
                  <a:pt x="1284441" y="2672423"/>
                </a:cubicBezTo>
                <a:cubicBezTo>
                  <a:pt x="1284877" y="2674063"/>
                  <a:pt x="1285264" y="2675333"/>
                  <a:pt x="1286136" y="2676179"/>
                </a:cubicBezTo>
                <a:cubicBezTo>
                  <a:pt x="1287396" y="2673217"/>
                  <a:pt x="1289867" y="2667398"/>
                  <a:pt x="1292386" y="2668244"/>
                </a:cubicBezTo>
                <a:cubicBezTo>
                  <a:pt x="1291563" y="2671154"/>
                  <a:pt x="1288656" y="2675756"/>
                  <a:pt x="1289479" y="2677026"/>
                </a:cubicBezTo>
                <a:cubicBezTo>
                  <a:pt x="1285264" y="2677449"/>
                  <a:pt x="1292822" y="2672423"/>
                  <a:pt x="1288220" y="2673640"/>
                </a:cubicBezTo>
                <a:cubicBezTo>
                  <a:pt x="1286960" y="2675333"/>
                  <a:pt x="1286960" y="2676602"/>
                  <a:pt x="1286524" y="2677819"/>
                </a:cubicBezTo>
                <a:cubicBezTo>
                  <a:pt x="1286524" y="2676179"/>
                  <a:pt x="1283618" y="2677819"/>
                  <a:pt x="1282794" y="2677819"/>
                </a:cubicBezTo>
                <a:cubicBezTo>
                  <a:pt x="1278191" y="2682422"/>
                  <a:pt x="1274413" y="2684115"/>
                  <a:pt x="1268551" y="2688717"/>
                </a:cubicBezTo>
                <a:cubicBezTo>
                  <a:pt x="1268551" y="2688717"/>
                  <a:pt x="1268115" y="2688717"/>
                  <a:pt x="1268115" y="2688717"/>
                </a:cubicBezTo>
                <a:cubicBezTo>
                  <a:pt x="1266855" y="2689987"/>
                  <a:pt x="1265644" y="2690833"/>
                  <a:pt x="1264385" y="2691626"/>
                </a:cubicBezTo>
                <a:cubicBezTo>
                  <a:pt x="1263513" y="2694589"/>
                  <a:pt x="1263512" y="2697498"/>
                  <a:pt x="1264772" y="2697922"/>
                </a:cubicBezTo>
                <a:cubicBezTo>
                  <a:pt x="1261042" y="2700461"/>
                  <a:pt x="1260170" y="2699614"/>
                  <a:pt x="1257651" y="2702101"/>
                </a:cubicBezTo>
                <a:cubicBezTo>
                  <a:pt x="1263949" y="2701254"/>
                  <a:pt x="1256439" y="2702101"/>
                  <a:pt x="1257263" y="2705063"/>
                </a:cubicBezTo>
                <a:cubicBezTo>
                  <a:pt x="1255592" y="2706306"/>
                  <a:pt x="1255071" y="2706200"/>
                  <a:pt x="1254756" y="2705837"/>
                </a:cubicBezTo>
                <a:lnTo>
                  <a:pt x="1254093" y="2705433"/>
                </a:lnTo>
                <a:lnTo>
                  <a:pt x="1253484" y="2705063"/>
                </a:lnTo>
                <a:lnTo>
                  <a:pt x="1253379" y="2705433"/>
                </a:lnTo>
                <a:lnTo>
                  <a:pt x="1252661" y="2707973"/>
                </a:lnTo>
                <a:cubicBezTo>
                  <a:pt x="1251401" y="2707550"/>
                  <a:pt x="1251401" y="2705857"/>
                  <a:pt x="1251837" y="2704217"/>
                </a:cubicBezTo>
                <a:cubicBezTo>
                  <a:pt x="1252225" y="2702947"/>
                  <a:pt x="1252225" y="2701677"/>
                  <a:pt x="1251401" y="2700831"/>
                </a:cubicBezTo>
                <a:cubicBezTo>
                  <a:pt x="1249706" y="2701677"/>
                  <a:pt x="1248058" y="2702524"/>
                  <a:pt x="1246363" y="2703370"/>
                </a:cubicBezTo>
                <a:lnTo>
                  <a:pt x="1246799" y="2704217"/>
                </a:lnTo>
                <a:lnTo>
                  <a:pt x="1245975" y="2704640"/>
                </a:lnTo>
                <a:lnTo>
                  <a:pt x="1245539" y="2703370"/>
                </a:lnTo>
                <a:cubicBezTo>
                  <a:pt x="1243844" y="2703794"/>
                  <a:pt x="1242196" y="2704640"/>
                  <a:pt x="1240501" y="2705433"/>
                </a:cubicBezTo>
                <a:cubicBezTo>
                  <a:pt x="1241761" y="2708819"/>
                  <a:pt x="1244280" y="2712152"/>
                  <a:pt x="1246799" y="2713421"/>
                </a:cubicBezTo>
                <a:cubicBezTo>
                  <a:pt x="1247235" y="2715061"/>
                  <a:pt x="1242633" y="2713421"/>
                  <a:pt x="1240937" y="2713845"/>
                </a:cubicBezTo>
                <a:cubicBezTo>
                  <a:pt x="1238030" y="2713845"/>
                  <a:pt x="1236335" y="2714638"/>
                  <a:pt x="1235075" y="2715908"/>
                </a:cubicBezTo>
                <a:cubicBezTo>
                  <a:pt x="1233816" y="2717177"/>
                  <a:pt x="1232168" y="2718447"/>
                  <a:pt x="1230037" y="2718447"/>
                </a:cubicBezTo>
                <a:cubicBezTo>
                  <a:pt x="1230909" y="2718024"/>
                  <a:pt x="1231733" y="2717177"/>
                  <a:pt x="1232556" y="2716331"/>
                </a:cubicBezTo>
                <a:cubicBezTo>
                  <a:pt x="1231733" y="2715908"/>
                  <a:pt x="1226307" y="2718024"/>
                  <a:pt x="1225434" y="2719241"/>
                </a:cubicBezTo>
                <a:cubicBezTo>
                  <a:pt x="1225047" y="2718024"/>
                  <a:pt x="1227566" y="2713844"/>
                  <a:pt x="1225435" y="2712998"/>
                </a:cubicBezTo>
                <a:cubicBezTo>
                  <a:pt x="1222092" y="2713845"/>
                  <a:pt x="1218749" y="2715061"/>
                  <a:pt x="1216230" y="2717177"/>
                </a:cubicBezTo>
                <a:cubicBezTo>
                  <a:pt x="1213759" y="2718870"/>
                  <a:pt x="1212064" y="2720933"/>
                  <a:pt x="1212499" y="2722203"/>
                </a:cubicBezTo>
                <a:cubicBezTo>
                  <a:pt x="1216230" y="2721357"/>
                  <a:pt x="1220008" y="2719664"/>
                  <a:pt x="1223787" y="2718024"/>
                </a:cubicBezTo>
                <a:cubicBezTo>
                  <a:pt x="1224611" y="2720087"/>
                  <a:pt x="1215842" y="2721780"/>
                  <a:pt x="1216666" y="2724266"/>
                </a:cubicBezTo>
                <a:cubicBezTo>
                  <a:pt x="1212887" y="2724266"/>
                  <a:pt x="1209157" y="2724266"/>
                  <a:pt x="1205378" y="2723843"/>
                </a:cubicBezTo>
                <a:cubicBezTo>
                  <a:pt x="1207025" y="2724266"/>
                  <a:pt x="1211240" y="2723472"/>
                  <a:pt x="1209544" y="2722203"/>
                </a:cubicBezTo>
                <a:cubicBezTo>
                  <a:pt x="1204942" y="2722203"/>
                  <a:pt x="1207025" y="2721780"/>
                  <a:pt x="1204119" y="2720510"/>
                </a:cubicBezTo>
                <a:cubicBezTo>
                  <a:pt x="1205378" y="2719664"/>
                  <a:pt x="1207025" y="2718870"/>
                  <a:pt x="1208721" y="2717600"/>
                </a:cubicBezTo>
                <a:cubicBezTo>
                  <a:pt x="1210416" y="2716331"/>
                  <a:pt x="1212064" y="2714638"/>
                  <a:pt x="1213759" y="2713421"/>
                </a:cubicBezTo>
                <a:cubicBezTo>
                  <a:pt x="1214147" y="2712998"/>
                  <a:pt x="1214583" y="2712575"/>
                  <a:pt x="1215019" y="2712152"/>
                </a:cubicBezTo>
                <a:cubicBezTo>
                  <a:pt x="1212064" y="2712152"/>
                  <a:pt x="1209544" y="2712152"/>
                  <a:pt x="1206638" y="2712152"/>
                </a:cubicBezTo>
                <a:cubicBezTo>
                  <a:pt x="1206638" y="2712152"/>
                  <a:pt x="1206201" y="2712575"/>
                  <a:pt x="1206201" y="2712575"/>
                </a:cubicBezTo>
                <a:cubicBezTo>
                  <a:pt x="1203295" y="2715061"/>
                  <a:pt x="1201212" y="2718024"/>
                  <a:pt x="1199952" y="2718870"/>
                </a:cubicBezTo>
                <a:cubicBezTo>
                  <a:pt x="1195737" y="2717601"/>
                  <a:pt x="1198257" y="2712998"/>
                  <a:pt x="1199080" y="2712152"/>
                </a:cubicBezTo>
                <a:cubicBezTo>
                  <a:pt x="1197433" y="2711729"/>
                  <a:pt x="1195737" y="2712152"/>
                  <a:pt x="1194478" y="2712575"/>
                </a:cubicBezTo>
                <a:cubicBezTo>
                  <a:pt x="1193218" y="2712998"/>
                  <a:pt x="1192395" y="2713845"/>
                  <a:pt x="1191135" y="2714268"/>
                </a:cubicBezTo>
                <a:cubicBezTo>
                  <a:pt x="1189052" y="2715485"/>
                  <a:pt x="1186533" y="2716331"/>
                  <a:pt x="1182754" y="2714638"/>
                </a:cubicBezTo>
                <a:lnTo>
                  <a:pt x="1185273" y="2716754"/>
                </a:lnTo>
                <a:cubicBezTo>
                  <a:pt x="1183190" y="2716754"/>
                  <a:pt x="1176941" y="2713421"/>
                  <a:pt x="1177328" y="2714268"/>
                </a:cubicBezTo>
                <a:cubicBezTo>
                  <a:pt x="1176505" y="2712152"/>
                  <a:pt x="1176505" y="2708819"/>
                  <a:pt x="1178588" y="2708819"/>
                </a:cubicBezTo>
                <a:cubicBezTo>
                  <a:pt x="1176069" y="2709242"/>
                  <a:pt x="1173162" y="2709665"/>
                  <a:pt x="1170207" y="2709665"/>
                </a:cubicBezTo>
                <a:cubicBezTo>
                  <a:pt x="1171466" y="2709665"/>
                  <a:pt x="1172726" y="2705857"/>
                  <a:pt x="1173549" y="2705433"/>
                </a:cubicBezTo>
                <a:cubicBezTo>
                  <a:pt x="1171079" y="2703793"/>
                  <a:pt x="1166864" y="2706703"/>
                  <a:pt x="1168124" y="2708396"/>
                </a:cubicBezTo>
                <a:cubicBezTo>
                  <a:pt x="1164781" y="2702947"/>
                  <a:pt x="1165217" y="2705063"/>
                  <a:pt x="1163521" y="2699614"/>
                </a:cubicBezTo>
                <a:cubicBezTo>
                  <a:pt x="1162261" y="2698768"/>
                  <a:pt x="1161002" y="2702947"/>
                  <a:pt x="1161874" y="2704217"/>
                </a:cubicBezTo>
                <a:cubicBezTo>
                  <a:pt x="1158095" y="2702947"/>
                  <a:pt x="1156836" y="2700831"/>
                  <a:pt x="1155576" y="2699614"/>
                </a:cubicBezTo>
                <a:cubicBezTo>
                  <a:pt x="1159742" y="2701254"/>
                  <a:pt x="1161438" y="2697922"/>
                  <a:pt x="1163134" y="2695012"/>
                </a:cubicBezTo>
                <a:cubicBezTo>
                  <a:pt x="1162261" y="2694166"/>
                  <a:pt x="1161002" y="2693319"/>
                  <a:pt x="1160178" y="2692473"/>
                </a:cubicBezTo>
                <a:lnTo>
                  <a:pt x="1158095" y="2692473"/>
                </a:lnTo>
                <a:lnTo>
                  <a:pt x="1148067" y="2692473"/>
                </a:lnTo>
                <a:cubicBezTo>
                  <a:pt x="1148891" y="2692050"/>
                  <a:pt x="1152233" y="2690410"/>
                  <a:pt x="1152670" y="2689986"/>
                </a:cubicBezTo>
                <a:cubicBezTo>
                  <a:pt x="1151410" y="2690833"/>
                  <a:pt x="1147631" y="2688717"/>
                  <a:pt x="1144288" y="2685384"/>
                </a:cubicBezTo>
                <a:lnTo>
                  <a:pt x="1136329" y="2675035"/>
                </a:lnTo>
                <a:lnTo>
                  <a:pt x="1136234" y="2672979"/>
                </a:lnTo>
                <a:cubicBezTo>
                  <a:pt x="1135508" y="2671458"/>
                  <a:pt x="1134260" y="2669672"/>
                  <a:pt x="1133001" y="2669038"/>
                </a:cubicBezTo>
                <a:cubicBezTo>
                  <a:pt x="1133824" y="2669037"/>
                  <a:pt x="1134260" y="2669461"/>
                  <a:pt x="1134648" y="2670307"/>
                </a:cubicBezTo>
                <a:cubicBezTo>
                  <a:pt x="1134648" y="2665282"/>
                  <a:pt x="1126703" y="2668244"/>
                  <a:pt x="1127139" y="2662372"/>
                </a:cubicBezTo>
                <a:cubicBezTo>
                  <a:pt x="1128786" y="2666128"/>
                  <a:pt x="1130482" y="2666128"/>
                  <a:pt x="1131741" y="2665282"/>
                </a:cubicBezTo>
                <a:cubicBezTo>
                  <a:pt x="1128398" y="2662796"/>
                  <a:pt x="1125879" y="2655231"/>
                  <a:pt x="1122924" y="2658616"/>
                </a:cubicBezTo>
                <a:cubicBezTo>
                  <a:pt x="1122536" y="2656077"/>
                  <a:pt x="1120841" y="2654437"/>
                  <a:pt x="1122924" y="2653591"/>
                </a:cubicBezTo>
                <a:cubicBezTo>
                  <a:pt x="1120841" y="2651475"/>
                  <a:pt x="1118758" y="2648988"/>
                  <a:pt x="1116675" y="2646872"/>
                </a:cubicBezTo>
                <a:cubicBezTo>
                  <a:pt x="1117498" y="2647295"/>
                  <a:pt x="1118758" y="2647295"/>
                  <a:pt x="1117934" y="2644809"/>
                </a:cubicBezTo>
                <a:cubicBezTo>
                  <a:pt x="1119581" y="2649412"/>
                  <a:pt x="1125443" y="2651898"/>
                  <a:pt x="1124184" y="2655231"/>
                </a:cubicBezTo>
                <a:cubicBezTo>
                  <a:pt x="1126703" y="2654014"/>
                  <a:pt x="1127139" y="2651898"/>
                  <a:pt x="1130045" y="2652744"/>
                </a:cubicBezTo>
                <a:cubicBezTo>
                  <a:pt x="1124620" y="2645232"/>
                  <a:pt x="1118758" y="2642693"/>
                  <a:pt x="1113332" y="2638514"/>
                </a:cubicBezTo>
                <a:lnTo>
                  <a:pt x="1111636" y="2630156"/>
                </a:lnTo>
                <a:lnTo>
                  <a:pt x="1110377" y="2630156"/>
                </a:lnTo>
                <a:lnTo>
                  <a:pt x="1112508" y="2627616"/>
                </a:lnTo>
                <a:cubicBezTo>
                  <a:pt x="1111636" y="2627193"/>
                  <a:pt x="1110813" y="2626823"/>
                  <a:pt x="1110813" y="2626400"/>
                </a:cubicBezTo>
                <a:cubicBezTo>
                  <a:pt x="1111249" y="2625977"/>
                  <a:pt x="1111636" y="2626400"/>
                  <a:pt x="1112072" y="2626400"/>
                </a:cubicBezTo>
                <a:cubicBezTo>
                  <a:pt x="1111249" y="2625553"/>
                  <a:pt x="1110813" y="2625130"/>
                  <a:pt x="1110377" y="2624707"/>
                </a:cubicBezTo>
                <a:cubicBezTo>
                  <a:pt x="1112072" y="2623861"/>
                  <a:pt x="1114155" y="2624284"/>
                  <a:pt x="1116239" y="2625130"/>
                </a:cubicBezTo>
                <a:cubicBezTo>
                  <a:pt x="1116239" y="2625976"/>
                  <a:pt x="1115851" y="2626823"/>
                  <a:pt x="1115851" y="2627617"/>
                </a:cubicBezTo>
                <a:cubicBezTo>
                  <a:pt x="1117111" y="2628039"/>
                  <a:pt x="1117934" y="2628463"/>
                  <a:pt x="1118758" y="2628040"/>
                </a:cubicBezTo>
                <a:cubicBezTo>
                  <a:pt x="1118322" y="2627193"/>
                  <a:pt x="1117934" y="2625976"/>
                  <a:pt x="1117498" y="2625130"/>
                </a:cubicBezTo>
                <a:cubicBezTo>
                  <a:pt x="1117110" y="2625130"/>
                  <a:pt x="1116675" y="2624707"/>
                  <a:pt x="1116239" y="2624707"/>
                </a:cubicBezTo>
                <a:cubicBezTo>
                  <a:pt x="1116675" y="2624284"/>
                  <a:pt x="1116675" y="2624284"/>
                  <a:pt x="1116674" y="2623860"/>
                </a:cubicBezTo>
                <a:cubicBezTo>
                  <a:pt x="1117110" y="2623861"/>
                  <a:pt x="1117110" y="2624284"/>
                  <a:pt x="1117498" y="2624284"/>
                </a:cubicBezTo>
                <a:cubicBezTo>
                  <a:pt x="1117498" y="2623861"/>
                  <a:pt x="1117110" y="2623437"/>
                  <a:pt x="1117110" y="2623014"/>
                </a:cubicBezTo>
                <a:cubicBezTo>
                  <a:pt x="1117110" y="2623437"/>
                  <a:pt x="1117110" y="2623437"/>
                  <a:pt x="1117110" y="2623861"/>
                </a:cubicBezTo>
                <a:cubicBezTo>
                  <a:pt x="1115415" y="2622406"/>
                  <a:pt x="1113635" y="2620845"/>
                  <a:pt x="1112224" y="2620171"/>
                </a:cubicBezTo>
                <a:lnTo>
                  <a:pt x="1109553" y="2621798"/>
                </a:lnTo>
                <a:lnTo>
                  <a:pt x="1109553" y="2621428"/>
                </a:lnTo>
                <a:lnTo>
                  <a:pt x="1109553" y="2616772"/>
                </a:lnTo>
                <a:cubicBezTo>
                  <a:pt x="1104951" y="2612593"/>
                  <a:pt x="1105775" y="2613386"/>
                  <a:pt x="1101172" y="2607567"/>
                </a:cubicBezTo>
                <a:cubicBezTo>
                  <a:pt x="1102044" y="2606721"/>
                  <a:pt x="1103304" y="2607990"/>
                  <a:pt x="1103691" y="2606721"/>
                </a:cubicBezTo>
                <a:cubicBezTo>
                  <a:pt x="1099089" y="2602965"/>
                  <a:pt x="1103304" y="2593760"/>
                  <a:pt x="1100349" y="2593760"/>
                </a:cubicBezTo>
                <a:cubicBezTo>
                  <a:pt x="1098265" y="2590374"/>
                  <a:pt x="1097442" y="2592914"/>
                  <a:pt x="1095746" y="2590798"/>
                </a:cubicBezTo>
                <a:cubicBezTo>
                  <a:pt x="1096182" y="2590798"/>
                  <a:pt x="1096570" y="2590798"/>
                  <a:pt x="1096570" y="2590004"/>
                </a:cubicBezTo>
                <a:lnTo>
                  <a:pt x="1093663" y="2587888"/>
                </a:lnTo>
                <a:cubicBezTo>
                  <a:pt x="1094099" y="2586619"/>
                  <a:pt x="1095746" y="2590374"/>
                  <a:pt x="1095746" y="2586619"/>
                </a:cubicBezTo>
                <a:cubicBezTo>
                  <a:pt x="1092840" y="2581170"/>
                  <a:pt x="1090708" y="2578260"/>
                  <a:pt x="1090320" y="2573235"/>
                </a:cubicBezTo>
                <a:cubicBezTo>
                  <a:pt x="1087801" y="2566146"/>
                  <a:pt x="1086542" y="2576991"/>
                  <a:pt x="1085718" y="2571171"/>
                </a:cubicBezTo>
                <a:cubicBezTo>
                  <a:pt x="1086978" y="2569902"/>
                  <a:pt x="1089061" y="2568632"/>
                  <a:pt x="1088237" y="2564876"/>
                </a:cubicBezTo>
                <a:cubicBezTo>
                  <a:pt x="1086542" y="2563184"/>
                  <a:pt x="1085282" y="2563607"/>
                  <a:pt x="1083635" y="2560697"/>
                </a:cubicBezTo>
                <a:lnTo>
                  <a:pt x="1086106" y="2560274"/>
                </a:lnTo>
                <a:cubicBezTo>
                  <a:pt x="1085718" y="2557365"/>
                  <a:pt x="1084458" y="2554825"/>
                  <a:pt x="1086541" y="2554402"/>
                </a:cubicBezTo>
                <a:cubicBezTo>
                  <a:pt x="1084894" y="2552339"/>
                  <a:pt x="1084894" y="2550223"/>
                  <a:pt x="1084894" y="2548953"/>
                </a:cubicBezTo>
                <a:cubicBezTo>
                  <a:pt x="1082375" y="2544774"/>
                  <a:pt x="1080292" y="2553555"/>
                  <a:pt x="1079420" y="2554825"/>
                </a:cubicBezTo>
                <a:cubicBezTo>
                  <a:pt x="1080680" y="2549800"/>
                  <a:pt x="1078597" y="2546890"/>
                  <a:pt x="1081503" y="2543557"/>
                </a:cubicBezTo>
                <a:cubicBezTo>
                  <a:pt x="1081939" y="2544774"/>
                  <a:pt x="1082375" y="2546044"/>
                  <a:pt x="1082763" y="2547313"/>
                </a:cubicBezTo>
                <a:cubicBezTo>
                  <a:pt x="1084894" y="2538108"/>
                  <a:pt x="1077773" y="2539748"/>
                  <a:pt x="1082763" y="2534776"/>
                </a:cubicBezTo>
                <a:cubicBezTo>
                  <a:pt x="1082763" y="2537686"/>
                  <a:pt x="1084894" y="2541018"/>
                  <a:pt x="1086105" y="2538955"/>
                </a:cubicBezTo>
                <a:lnTo>
                  <a:pt x="1084022" y="2534776"/>
                </a:lnTo>
                <a:cubicBezTo>
                  <a:pt x="1084458" y="2534353"/>
                  <a:pt x="1084894" y="2537262"/>
                  <a:pt x="1085282" y="2535146"/>
                </a:cubicBezTo>
                <a:cubicBezTo>
                  <a:pt x="1084895" y="2533929"/>
                  <a:pt x="1082763" y="2531390"/>
                  <a:pt x="1081939" y="2530544"/>
                </a:cubicBezTo>
                <a:lnTo>
                  <a:pt x="1080680" y="2522609"/>
                </a:lnTo>
                <a:cubicBezTo>
                  <a:pt x="1080680" y="2524302"/>
                  <a:pt x="1081503" y="2524725"/>
                  <a:pt x="1081503" y="2523032"/>
                </a:cubicBezTo>
                <a:lnTo>
                  <a:pt x="1079420" y="2518006"/>
                </a:lnTo>
                <a:lnTo>
                  <a:pt x="1079657" y="2517658"/>
                </a:lnTo>
                <a:lnTo>
                  <a:pt x="1081116" y="2515520"/>
                </a:lnTo>
                <a:cubicBezTo>
                  <a:pt x="1081503" y="2508802"/>
                  <a:pt x="1074818" y="2510494"/>
                  <a:pt x="1077337" y="2505046"/>
                </a:cubicBezTo>
                <a:cubicBezTo>
                  <a:pt x="1077337" y="2505892"/>
                  <a:pt x="1077773" y="2505892"/>
                  <a:pt x="1077773" y="2506739"/>
                </a:cubicBezTo>
                <a:lnTo>
                  <a:pt x="1079033" y="2504199"/>
                </a:lnTo>
                <a:cubicBezTo>
                  <a:pt x="1073558" y="2503776"/>
                  <a:pt x="1078597" y="2488752"/>
                  <a:pt x="1072735" y="2492508"/>
                </a:cubicBezTo>
                <a:cubicBezTo>
                  <a:pt x="1075254" y="2488329"/>
                  <a:pt x="1073994" y="2492085"/>
                  <a:pt x="1076513" y="2497111"/>
                </a:cubicBezTo>
                <a:lnTo>
                  <a:pt x="1078049" y="2493214"/>
                </a:lnTo>
                <a:lnTo>
                  <a:pt x="1078596" y="2497534"/>
                </a:lnTo>
                <a:cubicBezTo>
                  <a:pt x="1078160" y="2495841"/>
                  <a:pt x="1078596" y="2494148"/>
                  <a:pt x="1078161" y="2492931"/>
                </a:cubicBezTo>
                <a:lnTo>
                  <a:pt x="1078049" y="2493214"/>
                </a:lnTo>
                <a:lnTo>
                  <a:pt x="1076901" y="2484150"/>
                </a:lnTo>
                <a:cubicBezTo>
                  <a:pt x="1078161" y="2482457"/>
                  <a:pt x="1081116" y="2486213"/>
                  <a:pt x="1080680" y="2480341"/>
                </a:cubicBezTo>
                <a:cubicBezTo>
                  <a:pt x="1080292" y="2471983"/>
                  <a:pt x="1076077" y="2481611"/>
                  <a:pt x="1076077" y="2476585"/>
                </a:cubicBezTo>
                <a:lnTo>
                  <a:pt x="1079420" y="2473252"/>
                </a:lnTo>
                <a:cubicBezTo>
                  <a:pt x="1077773" y="2466534"/>
                  <a:pt x="1080680" y="2461932"/>
                  <a:pt x="1081939" y="2456906"/>
                </a:cubicBezTo>
                <a:cubicBezTo>
                  <a:pt x="1081939" y="2455689"/>
                  <a:pt x="1081939" y="2455266"/>
                  <a:pt x="1081503" y="2454843"/>
                </a:cubicBezTo>
                <a:cubicBezTo>
                  <a:pt x="1084022" y="2449394"/>
                  <a:pt x="1081503" y="2442729"/>
                  <a:pt x="1083635" y="2438497"/>
                </a:cubicBezTo>
                <a:cubicBezTo>
                  <a:pt x="1084022" y="2439766"/>
                  <a:pt x="1086106" y="2436857"/>
                  <a:pt x="1086977" y="2436434"/>
                </a:cubicBezTo>
                <a:lnTo>
                  <a:pt x="1087365" y="2428498"/>
                </a:lnTo>
                <a:cubicBezTo>
                  <a:pt x="1087365" y="2432254"/>
                  <a:pt x="1089060" y="2432254"/>
                  <a:pt x="1090320" y="2433524"/>
                </a:cubicBezTo>
                <a:cubicBezTo>
                  <a:pt x="1091144" y="2430985"/>
                  <a:pt x="1090320" y="2429715"/>
                  <a:pt x="1090708" y="2428075"/>
                </a:cubicBezTo>
                <a:cubicBezTo>
                  <a:pt x="1091144" y="2429292"/>
                  <a:pt x="1091144" y="2430138"/>
                  <a:pt x="1092403" y="2429292"/>
                </a:cubicBezTo>
                <a:cubicBezTo>
                  <a:pt x="1091968" y="2426382"/>
                  <a:pt x="1091967" y="2423473"/>
                  <a:pt x="1092403" y="2420510"/>
                </a:cubicBezTo>
                <a:cubicBezTo>
                  <a:pt x="1091968" y="2420934"/>
                  <a:pt x="1091580" y="2421780"/>
                  <a:pt x="1091144" y="2422626"/>
                </a:cubicBezTo>
                <a:cubicBezTo>
                  <a:pt x="1091968" y="2420511"/>
                  <a:pt x="1092403" y="2415908"/>
                  <a:pt x="1094922" y="2413845"/>
                </a:cubicBezTo>
                <a:cubicBezTo>
                  <a:pt x="1095310" y="2414268"/>
                  <a:pt x="1095746" y="2415485"/>
                  <a:pt x="1096182" y="2415908"/>
                </a:cubicBezTo>
                <a:cubicBezTo>
                  <a:pt x="1093663" y="2417178"/>
                  <a:pt x="1094487" y="2419294"/>
                  <a:pt x="1095310" y="2420934"/>
                </a:cubicBezTo>
                <a:cubicBezTo>
                  <a:pt x="1097006" y="2415485"/>
                  <a:pt x="1096182" y="2419717"/>
                  <a:pt x="1098265" y="2417601"/>
                </a:cubicBezTo>
                <a:cubicBezTo>
                  <a:pt x="1099525" y="2413845"/>
                  <a:pt x="1098265" y="2411306"/>
                  <a:pt x="1096570" y="2411729"/>
                </a:cubicBezTo>
                <a:cubicBezTo>
                  <a:pt x="1099089" y="2407973"/>
                  <a:pt x="1099913" y="2407127"/>
                  <a:pt x="1100784" y="2402101"/>
                </a:cubicBezTo>
                <a:lnTo>
                  <a:pt x="1102432" y="2404217"/>
                </a:lnTo>
                <a:cubicBezTo>
                  <a:pt x="1102868" y="2402524"/>
                  <a:pt x="1103691" y="2401308"/>
                  <a:pt x="1104127" y="2400038"/>
                </a:cubicBezTo>
                <a:lnTo>
                  <a:pt x="1104515" y="2404217"/>
                </a:lnTo>
                <a:cubicBezTo>
                  <a:pt x="1109989" y="2397922"/>
                  <a:pt x="1102044" y="2400884"/>
                  <a:pt x="1107906" y="2393743"/>
                </a:cubicBezTo>
                <a:lnTo>
                  <a:pt x="1109553" y="2395012"/>
                </a:lnTo>
                <a:cubicBezTo>
                  <a:pt x="1110812" y="2391680"/>
                  <a:pt x="1108729" y="2388717"/>
                  <a:pt x="1112508" y="2387871"/>
                </a:cubicBezTo>
                <a:cubicBezTo>
                  <a:pt x="1113720" y="2384538"/>
                  <a:pt x="1106646" y="2390833"/>
                  <a:pt x="1111249" y="2384115"/>
                </a:cubicBezTo>
                <a:cubicBezTo>
                  <a:pt x="1112896" y="2383692"/>
                  <a:pt x="1115415" y="2381628"/>
                  <a:pt x="1117498" y="2380359"/>
                </a:cubicBezTo>
                <a:lnTo>
                  <a:pt x="1116504" y="2379617"/>
                </a:lnTo>
                <a:lnTo>
                  <a:pt x="1122161" y="2376391"/>
                </a:lnTo>
                <a:cubicBezTo>
                  <a:pt x="1124414" y="2376180"/>
                  <a:pt x="1126509" y="2375968"/>
                  <a:pt x="1129658" y="2371577"/>
                </a:cubicBezTo>
                <a:cubicBezTo>
                  <a:pt x="1125879" y="2372847"/>
                  <a:pt x="1129658" y="2366552"/>
                  <a:pt x="1122924" y="2372424"/>
                </a:cubicBezTo>
                <a:cubicBezTo>
                  <a:pt x="1125443" y="2368668"/>
                  <a:pt x="1130918" y="2369091"/>
                  <a:pt x="1133388" y="2364859"/>
                </a:cubicBezTo>
                <a:lnTo>
                  <a:pt x="1132565" y="2368668"/>
                </a:lnTo>
                <a:cubicBezTo>
                  <a:pt x="1134260" y="2367821"/>
                  <a:pt x="1135084" y="2366129"/>
                  <a:pt x="1135520" y="2365282"/>
                </a:cubicBezTo>
                <a:lnTo>
                  <a:pt x="1136343" y="2366975"/>
                </a:lnTo>
                <a:cubicBezTo>
                  <a:pt x="1137603" y="2364065"/>
                  <a:pt x="1140122" y="2362796"/>
                  <a:pt x="1142205" y="2361949"/>
                </a:cubicBezTo>
                <a:cubicBezTo>
                  <a:pt x="1144288" y="2361103"/>
                  <a:pt x="1145935" y="2360257"/>
                  <a:pt x="1146372" y="2357347"/>
                </a:cubicBezTo>
                <a:cubicBezTo>
                  <a:pt x="1145935" y="2361526"/>
                  <a:pt x="1149714" y="2354861"/>
                  <a:pt x="1152669" y="2355654"/>
                </a:cubicBezTo>
                <a:cubicBezTo>
                  <a:pt x="1150974" y="2357347"/>
                  <a:pt x="1148455" y="2359040"/>
                  <a:pt x="1145935" y="2360257"/>
                </a:cubicBezTo>
                <a:cubicBezTo>
                  <a:pt x="1143465" y="2361526"/>
                  <a:pt x="1141769" y="2362796"/>
                  <a:pt x="1142205" y="2364489"/>
                </a:cubicBezTo>
                <a:cubicBezTo>
                  <a:pt x="1144724" y="2364489"/>
                  <a:pt x="1145548" y="2361949"/>
                  <a:pt x="1147631" y="2361950"/>
                </a:cubicBezTo>
                <a:cubicBezTo>
                  <a:pt x="1146372" y="2363219"/>
                  <a:pt x="1145112" y="2364859"/>
                  <a:pt x="1145112" y="2365705"/>
                </a:cubicBezTo>
                <a:cubicBezTo>
                  <a:pt x="1148455" y="2364859"/>
                  <a:pt x="1150538" y="2363219"/>
                  <a:pt x="1152233" y="2361526"/>
                </a:cubicBezTo>
                <a:cubicBezTo>
                  <a:pt x="1153929" y="2359886"/>
                  <a:pt x="1155576" y="2358193"/>
                  <a:pt x="1157272" y="2356924"/>
                </a:cubicBezTo>
                <a:cubicBezTo>
                  <a:pt x="1155140" y="2358194"/>
                  <a:pt x="1153057" y="2359040"/>
                  <a:pt x="1150974" y="2360257"/>
                </a:cubicBezTo>
                <a:cubicBezTo>
                  <a:pt x="1150150" y="2356924"/>
                  <a:pt x="1153929" y="2358617"/>
                  <a:pt x="1154753" y="2355284"/>
                </a:cubicBezTo>
                <a:cubicBezTo>
                  <a:pt x="1156836" y="2355284"/>
                  <a:pt x="1158531" y="2354438"/>
                  <a:pt x="1159743" y="2353591"/>
                </a:cubicBezTo>
                <a:cubicBezTo>
                  <a:pt x="1161438" y="2352745"/>
                  <a:pt x="1162698" y="2352321"/>
                  <a:pt x="1164345" y="2352322"/>
                </a:cubicBezTo>
                <a:cubicBezTo>
                  <a:pt x="1163521" y="2352745"/>
                  <a:pt x="1163522" y="2353168"/>
                  <a:pt x="1162698" y="2353168"/>
                </a:cubicBezTo>
                <a:cubicBezTo>
                  <a:pt x="1166477" y="2351898"/>
                  <a:pt x="1169383" y="2352745"/>
                  <a:pt x="1171466" y="2353591"/>
                </a:cubicBezTo>
                <a:cubicBezTo>
                  <a:pt x="1173598" y="2354437"/>
                  <a:pt x="1174809" y="2355654"/>
                  <a:pt x="1176505" y="2355654"/>
                </a:cubicBezTo>
                <a:cubicBezTo>
                  <a:pt x="1177764" y="2355654"/>
                  <a:pt x="1179847" y="2355284"/>
                  <a:pt x="1181543" y="2354438"/>
                </a:cubicBezTo>
                <a:cubicBezTo>
                  <a:pt x="1182803" y="2354014"/>
                  <a:pt x="1184013" y="2353168"/>
                  <a:pt x="1182803" y="2352321"/>
                </a:cubicBezTo>
                <a:cubicBezTo>
                  <a:pt x="1185273" y="2350629"/>
                  <a:pt x="1172339" y="2354014"/>
                  <a:pt x="1176505" y="2349412"/>
                </a:cubicBezTo>
                <a:cubicBezTo>
                  <a:pt x="1179024" y="2351475"/>
                  <a:pt x="1181543" y="2350629"/>
                  <a:pt x="1184450" y="2350259"/>
                </a:cubicBezTo>
                <a:cubicBezTo>
                  <a:pt x="1185709" y="2349835"/>
                  <a:pt x="1187405" y="2349412"/>
                  <a:pt x="1189488" y="2349412"/>
                </a:cubicBezTo>
                <a:cubicBezTo>
                  <a:pt x="1190312" y="2349412"/>
                  <a:pt x="1191135" y="2349412"/>
                  <a:pt x="1192395" y="2349835"/>
                </a:cubicBezTo>
                <a:cubicBezTo>
                  <a:pt x="1193218" y="2350258"/>
                  <a:pt x="1194478" y="2350629"/>
                  <a:pt x="1195738" y="2351052"/>
                </a:cubicBezTo>
                <a:cubicBezTo>
                  <a:pt x="1191571" y="2351898"/>
                  <a:pt x="1197821" y="2354014"/>
                  <a:pt x="1194090" y="2354861"/>
                </a:cubicBezTo>
                <a:cubicBezTo>
                  <a:pt x="1198693" y="2354861"/>
                  <a:pt x="1198693" y="2354437"/>
                  <a:pt x="1201212" y="2353168"/>
                </a:cubicBezTo>
                <a:lnTo>
                  <a:pt x="1202423" y="2354861"/>
                </a:lnTo>
                <a:cubicBezTo>
                  <a:pt x="1209157" y="2352745"/>
                  <a:pt x="1204555" y="2351898"/>
                  <a:pt x="1214146" y="2352745"/>
                </a:cubicBezTo>
                <a:cubicBezTo>
                  <a:pt x="1210804" y="2352745"/>
                  <a:pt x="1217102" y="2355654"/>
                  <a:pt x="1214583" y="2356078"/>
                </a:cubicBezTo>
                <a:cubicBezTo>
                  <a:pt x="1216666" y="2356924"/>
                  <a:pt x="1219185" y="2357347"/>
                  <a:pt x="1221268" y="2357347"/>
                </a:cubicBezTo>
                <a:lnTo>
                  <a:pt x="1220832" y="2357347"/>
                </a:lnTo>
                <a:cubicBezTo>
                  <a:pt x="1223351" y="2358194"/>
                  <a:pt x="1224611" y="2359040"/>
                  <a:pt x="1225871" y="2359463"/>
                </a:cubicBezTo>
                <a:cubicBezTo>
                  <a:pt x="1227130" y="2360257"/>
                  <a:pt x="1227566" y="2361103"/>
                  <a:pt x="1228390" y="2361526"/>
                </a:cubicBezTo>
                <a:cubicBezTo>
                  <a:pt x="1229649" y="2362373"/>
                  <a:pt x="1230909" y="2363642"/>
                  <a:pt x="1235075" y="2364859"/>
                </a:cubicBezTo>
                <a:lnTo>
                  <a:pt x="1234639" y="2363642"/>
                </a:lnTo>
                <a:cubicBezTo>
                  <a:pt x="1245539" y="2366975"/>
                  <a:pt x="1256004" y="2377449"/>
                  <a:pt x="1264772" y="2384538"/>
                </a:cubicBezTo>
                <a:lnTo>
                  <a:pt x="1262253" y="2381205"/>
                </a:lnTo>
                <a:cubicBezTo>
                  <a:pt x="1262689" y="2381629"/>
                  <a:pt x="1264385" y="2382898"/>
                  <a:pt x="1266032" y="2384115"/>
                </a:cubicBezTo>
                <a:cubicBezTo>
                  <a:pt x="1267727" y="2385384"/>
                  <a:pt x="1269375" y="2387500"/>
                  <a:pt x="1270247" y="2389140"/>
                </a:cubicBezTo>
                <a:cubicBezTo>
                  <a:pt x="1269810" y="2388717"/>
                  <a:pt x="1268551" y="2387871"/>
                  <a:pt x="1268115" y="2387500"/>
                </a:cubicBezTo>
                <a:cubicBezTo>
                  <a:pt x="1267727" y="2388294"/>
                  <a:pt x="1267292" y="2390410"/>
                  <a:pt x="1268987" y="2392473"/>
                </a:cubicBezTo>
                <a:lnTo>
                  <a:pt x="1270634" y="2392103"/>
                </a:lnTo>
                <a:lnTo>
                  <a:pt x="1270247" y="2393743"/>
                </a:lnTo>
                <a:cubicBezTo>
                  <a:pt x="1273153" y="2397076"/>
                  <a:pt x="1271457" y="2391256"/>
                  <a:pt x="1273977" y="2394589"/>
                </a:cubicBezTo>
                <a:cubicBezTo>
                  <a:pt x="1273153" y="2397076"/>
                  <a:pt x="1275673" y="2400461"/>
                  <a:pt x="1278579" y="2404217"/>
                </a:cubicBezTo>
                <a:cubicBezTo>
                  <a:pt x="1281098" y="2407973"/>
                  <a:pt x="1284053" y="2411729"/>
                  <a:pt x="1283181" y="2414268"/>
                </a:cubicBezTo>
                <a:cubicBezTo>
                  <a:pt x="1287396" y="2414691"/>
                  <a:pt x="1279015" y="2407550"/>
                  <a:pt x="1283181" y="2408396"/>
                </a:cubicBezTo>
                <a:cubicBezTo>
                  <a:pt x="1283181" y="2409666"/>
                  <a:pt x="1283181" y="2410512"/>
                  <a:pt x="1284441" y="2412999"/>
                </a:cubicBezTo>
                <a:close/>
                <a:moveTo>
                  <a:pt x="1829462" y="3288646"/>
                </a:moveTo>
                <a:lnTo>
                  <a:pt x="1828773" y="3289139"/>
                </a:lnTo>
                <a:lnTo>
                  <a:pt x="1829029" y="3288902"/>
                </a:lnTo>
                <a:close/>
                <a:moveTo>
                  <a:pt x="1834248" y="3285806"/>
                </a:moveTo>
                <a:lnTo>
                  <a:pt x="1829462" y="3288646"/>
                </a:lnTo>
                <a:lnTo>
                  <a:pt x="1831728" y="3287023"/>
                </a:lnTo>
                <a:close/>
                <a:moveTo>
                  <a:pt x="1353912" y="2455689"/>
                </a:moveTo>
                <a:cubicBezTo>
                  <a:pt x="1354299" y="2457329"/>
                  <a:pt x="1354299" y="2458176"/>
                  <a:pt x="1353912" y="2459022"/>
                </a:cubicBezTo>
                <a:lnTo>
                  <a:pt x="1353088" y="2459022"/>
                </a:lnTo>
                <a:cubicBezTo>
                  <a:pt x="1353476" y="2457753"/>
                  <a:pt x="1353476" y="2456906"/>
                  <a:pt x="1353912" y="2455689"/>
                </a:cubicBezTo>
                <a:close/>
                <a:moveTo>
                  <a:pt x="1460600" y="2631710"/>
                </a:moveTo>
                <a:cubicBezTo>
                  <a:pt x="1460915" y="2631610"/>
                  <a:pt x="1460394" y="2631822"/>
                  <a:pt x="1458505" y="2632642"/>
                </a:cubicBezTo>
                <a:cubicBezTo>
                  <a:pt x="1458069" y="2632642"/>
                  <a:pt x="1458069" y="2632642"/>
                  <a:pt x="1457682" y="2632642"/>
                </a:cubicBezTo>
                <a:cubicBezTo>
                  <a:pt x="1459135" y="2632219"/>
                  <a:pt x="1460285" y="2631809"/>
                  <a:pt x="1460600" y="2631710"/>
                </a:cubicBezTo>
                <a:close/>
                <a:moveTo>
                  <a:pt x="1041077" y="1912217"/>
                </a:moveTo>
                <a:lnTo>
                  <a:pt x="1040668" y="1912961"/>
                </a:lnTo>
                <a:lnTo>
                  <a:pt x="1040798" y="1912636"/>
                </a:lnTo>
                <a:close/>
                <a:moveTo>
                  <a:pt x="1418670" y="2551437"/>
                </a:moveTo>
                <a:lnTo>
                  <a:pt x="1409575" y="2546890"/>
                </a:lnTo>
                <a:cubicBezTo>
                  <a:pt x="1410399" y="2546890"/>
                  <a:pt x="1411659" y="2546467"/>
                  <a:pt x="1409963" y="2544351"/>
                </a:cubicBezTo>
                <a:cubicBezTo>
                  <a:pt x="1411634" y="2546652"/>
                  <a:pt x="1414141" y="2547908"/>
                  <a:pt x="1416285" y="2549066"/>
                </a:cubicBezTo>
                <a:close/>
                <a:moveTo>
                  <a:pt x="1418780" y="2551492"/>
                </a:moveTo>
                <a:lnTo>
                  <a:pt x="1418819" y="2551585"/>
                </a:lnTo>
                <a:lnTo>
                  <a:pt x="1418670" y="2551437"/>
                </a:lnTo>
                <a:close/>
                <a:moveTo>
                  <a:pt x="1044164" y="1907590"/>
                </a:moveTo>
                <a:lnTo>
                  <a:pt x="1041077" y="1912217"/>
                </a:lnTo>
                <a:lnTo>
                  <a:pt x="1042418" y="1909776"/>
                </a:lnTo>
                <a:close/>
                <a:moveTo>
                  <a:pt x="1350133" y="2409243"/>
                </a:moveTo>
                <a:lnTo>
                  <a:pt x="1347614" y="2410882"/>
                </a:lnTo>
                <a:lnTo>
                  <a:pt x="1347614" y="2410089"/>
                </a:lnTo>
                <a:close/>
                <a:moveTo>
                  <a:pt x="1346990" y="2384135"/>
                </a:moveTo>
                <a:lnTo>
                  <a:pt x="1347053" y="2385703"/>
                </a:lnTo>
                <a:lnTo>
                  <a:pt x="1346790" y="2386231"/>
                </a:lnTo>
                <a:lnTo>
                  <a:pt x="1345989" y="2383291"/>
                </a:lnTo>
                <a:close/>
                <a:moveTo>
                  <a:pt x="1345064" y="2379896"/>
                </a:moveTo>
                <a:lnTo>
                  <a:pt x="1345989" y="2383291"/>
                </a:lnTo>
                <a:lnTo>
                  <a:pt x="1343012" y="2380782"/>
                </a:lnTo>
                <a:cubicBezTo>
                  <a:pt x="1344271" y="2378692"/>
                  <a:pt x="1344695" y="2378692"/>
                  <a:pt x="1345064" y="2379896"/>
                </a:cubicBezTo>
                <a:close/>
                <a:moveTo>
                  <a:pt x="1347662" y="2370381"/>
                </a:moveTo>
                <a:cubicBezTo>
                  <a:pt x="1347190" y="2371260"/>
                  <a:pt x="1346354" y="2372609"/>
                  <a:pt x="1346354" y="2374487"/>
                </a:cubicBezTo>
                <a:cubicBezTo>
                  <a:pt x="1346790" y="2372847"/>
                  <a:pt x="1346354" y="2370731"/>
                  <a:pt x="1346790" y="2369091"/>
                </a:cubicBezTo>
                <a:cubicBezTo>
                  <a:pt x="1348243" y="2369091"/>
                  <a:pt x="1348135" y="2369501"/>
                  <a:pt x="1347662" y="2370381"/>
                </a:cubicBezTo>
                <a:close/>
                <a:moveTo>
                  <a:pt x="1502445" y="2622221"/>
                </a:moveTo>
                <a:lnTo>
                  <a:pt x="1498272" y="2622595"/>
                </a:lnTo>
                <a:lnTo>
                  <a:pt x="1498230" y="2622591"/>
                </a:lnTo>
                <a:cubicBezTo>
                  <a:pt x="1500362" y="2622591"/>
                  <a:pt x="1500362" y="2622220"/>
                  <a:pt x="1502445" y="2622221"/>
                </a:cubicBezTo>
                <a:close/>
                <a:moveTo>
                  <a:pt x="1474395" y="2570748"/>
                </a:moveTo>
                <a:lnTo>
                  <a:pt x="1475992" y="2574926"/>
                </a:lnTo>
                <a:lnTo>
                  <a:pt x="1475655" y="2575774"/>
                </a:lnTo>
                <a:lnTo>
                  <a:pt x="1476316" y="2575774"/>
                </a:lnTo>
                <a:lnTo>
                  <a:pt x="1476478" y="2576197"/>
                </a:lnTo>
                <a:cubicBezTo>
                  <a:pt x="1474395" y="2575774"/>
                  <a:pt x="1472748" y="2575351"/>
                  <a:pt x="1469793" y="2577414"/>
                </a:cubicBezTo>
                <a:cubicBezTo>
                  <a:pt x="1471489" y="2574928"/>
                  <a:pt x="1473136" y="2572811"/>
                  <a:pt x="1474395" y="2570748"/>
                </a:cubicBezTo>
                <a:close/>
                <a:moveTo>
                  <a:pt x="826591" y="1464369"/>
                </a:moveTo>
                <a:cubicBezTo>
                  <a:pt x="827649" y="1465681"/>
                  <a:pt x="828015" y="1466444"/>
                  <a:pt x="827848" y="1466993"/>
                </a:cubicBezTo>
                <a:lnTo>
                  <a:pt x="827062" y="1467370"/>
                </a:lnTo>
                <a:close/>
                <a:moveTo>
                  <a:pt x="802760" y="1421051"/>
                </a:moveTo>
                <a:lnTo>
                  <a:pt x="802751" y="1421474"/>
                </a:lnTo>
                <a:cubicBezTo>
                  <a:pt x="802385" y="1420711"/>
                  <a:pt x="802035" y="1420878"/>
                  <a:pt x="802042" y="1419995"/>
                </a:cubicBezTo>
                <a:close/>
                <a:moveTo>
                  <a:pt x="807340" y="1428133"/>
                </a:moveTo>
                <a:lnTo>
                  <a:pt x="805594" y="1430319"/>
                </a:lnTo>
                <a:lnTo>
                  <a:pt x="805251" y="1429603"/>
                </a:lnTo>
                <a:close/>
                <a:moveTo>
                  <a:pt x="750950" y="1292922"/>
                </a:moveTo>
                <a:lnTo>
                  <a:pt x="750718" y="1293371"/>
                </a:lnTo>
                <a:lnTo>
                  <a:pt x="750834" y="1292777"/>
                </a:lnTo>
                <a:close/>
                <a:moveTo>
                  <a:pt x="754270" y="1286495"/>
                </a:moveTo>
                <a:cubicBezTo>
                  <a:pt x="753672" y="1290067"/>
                  <a:pt x="751932" y="1295067"/>
                  <a:pt x="752830" y="1296044"/>
                </a:cubicBezTo>
                <a:cubicBezTo>
                  <a:pt x="750769" y="1296563"/>
                  <a:pt x="751145" y="1295444"/>
                  <a:pt x="751915" y="1294136"/>
                </a:cubicBezTo>
                <a:lnTo>
                  <a:pt x="750950" y="1292922"/>
                </a:lnTo>
                <a:close/>
                <a:moveTo>
                  <a:pt x="757488" y="1283977"/>
                </a:moveTo>
                <a:cubicBezTo>
                  <a:pt x="757504" y="1284725"/>
                  <a:pt x="757300" y="1285981"/>
                  <a:pt x="757483" y="1286363"/>
                </a:cubicBezTo>
                <a:cubicBezTo>
                  <a:pt x="755350" y="1291551"/>
                  <a:pt x="756541" y="1285406"/>
                  <a:pt x="756176" y="1284643"/>
                </a:cubicBezTo>
                <a:cubicBezTo>
                  <a:pt x="757237" y="1282990"/>
                  <a:pt x="757472" y="1283229"/>
                  <a:pt x="757488" y="1283977"/>
                </a:cubicBezTo>
                <a:close/>
                <a:moveTo>
                  <a:pt x="892271" y="1497826"/>
                </a:moveTo>
                <a:cubicBezTo>
                  <a:pt x="891877" y="1498015"/>
                  <a:pt x="891694" y="1497633"/>
                  <a:pt x="891118" y="1497440"/>
                </a:cubicBezTo>
                <a:lnTo>
                  <a:pt x="891301" y="1497822"/>
                </a:lnTo>
                <a:close/>
                <a:moveTo>
                  <a:pt x="760862" y="1273127"/>
                </a:moveTo>
                <a:lnTo>
                  <a:pt x="761035" y="1275391"/>
                </a:lnTo>
                <a:lnTo>
                  <a:pt x="758591" y="1274216"/>
                </a:lnTo>
                <a:cubicBezTo>
                  <a:pt x="759377" y="1273839"/>
                  <a:pt x="759909" y="1274053"/>
                  <a:pt x="760862" y="1273127"/>
                </a:cubicBezTo>
                <a:close/>
                <a:moveTo>
                  <a:pt x="1525021" y="2568209"/>
                </a:moveTo>
                <a:cubicBezTo>
                  <a:pt x="1519595" y="2568632"/>
                  <a:pt x="1525021" y="2570748"/>
                  <a:pt x="1519159" y="2571595"/>
                </a:cubicBezTo>
                <a:cubicBezTo>
                  <a:pt x="1517076" y="2569479"/>
                  <a:pt x="1519159" y="2569478"/>
                  <a:pt x="1521678" y="2567363"/>
                </a:cubicBezTo>
                <a:cubicBezTo>
                  <a:pt x="1520854" y="2568633"/>
                  <a:pt x="1525844" y="2566992"/>
                  <a:pt x="1525021" y="2568209"/>
                </a:cubicBezTo>
                <a:close/>
                <a:moveTo>
                  <a:pt x="766849" y="1230365"/>
                </a:moveTo>
                <a:lnTo>
                  <a:pt x="765836" y="1234078"/>
                </a:lnTo>
                <a:cubicBezTo>
                  <a:pt x="765842" y="1233195"/>
                  <a:pt x="765869" y="1232243"/>
                  <a:pt x="766429" y="1231505"/>
                </a:cubicBezTo>
                <a:close/>
                <a:moveTo>
                  <a:pt x="1031987" y="1670261"/>
                </a:moveTo>
                <a:cubicBezTo>
                  <a:pt x="1052403" y="1713859"/>
                  <a:pt x="1061160" y="1762049"/>
                  <a:pt x="1062034" y="1810381"/>
                </a:cubicBezTo>
                <a:cubicBezTo>
                  <a:pt x="1061901" y="1817836"/>
                  <a:pt x="1061973" y="1825721"/>
                  <a:pt x="1061448" y="1833365"/>
                </a:cubicBezTo>
                <a:cubicBezTo>
                  <a:pt x="1061464" y="1834296"/>
                  <a:pt x="1061436" y="1835247"/>
                  <a:pt x="1061409" y="1836199"/>
                </a:cubicBezTo>
                <a:cubicBezTo>
                  <a:pt x="1061242" y="1836749"/>
                  <a:pt x="1061425" y="1837130"/>
                  <a:pt x="1061215" y="1837700"/>
                </a:cubicBezTo>
                <a:cubicBezTo>
                  <a:pt x="1060777" y="1841606"/>
                  <a:pt x="1060523" y="1845893"/>
                  <a:pt x="1060041" y="1849820"/>
                </a:cubicBezTo>
                <a:cubicBezTo>
                  <a:pt x="1059691" y="1849987"/>
                  <a:pt x="1059691" y="1849987"/>
                  <a:pt x="1059875" y="1850369"/>
                </a:cubicBezTo>
                <a:cubicBezTo>
                  <a:pt x="1059875" y="1850369"/>
                  <a:pt x="1059665" y="1850939"/>
                  <a:pt x="1059665" y="1850939"/>
                </a:cubicBezTo>
                <a:cubicBezTo>
                  <a:pt x="1059199" y="1855797"/>
                  <a:pt x="1058202" y="1860440"/>
                  <a:pt x="1057366" y="1865534"/>
                </a:cubicBezTo>
                <a:cubicBezTo>
                  <a:pt x="1057332" y="1867369"/>
                  <a:pt x="1057715" y="1869063"/>
                  <a:pt x="1058247" y="1869277"/>
                </a:cubicBezTo>
                <a:cubicBezTo>
                  <a:pt x="1057261" y="1872038"/>
                  <a:pt x="1057139" y="1868870"/>
                  <a:pt x="1056956" y="1868488"/>
                </a:cubicBezTo>
                <a:cubicBezTo>
                  <a:pt x="1056746" y="1869058"/>
                  <a:pt x="1056746" y="1869058"/>
                  <a:pt x="1056579" y="1869607"/>
                </a:cubicBezTo>
                <a:cubicBezTo>
                  <a:pt x="1056125" y="1872582"/>
                  <a:pt x="1055737" y="1875584"/>
                  <a:pt x="1055283" y="1878559"/>
                </a:cubicBezTo>
                <a:cubicBezTo>
                  <a:pt x="1054890" y="1878747"/>
                  <a:pt x="1054540" y="1878915"/>
                  <a:pt x="1054358" y="1878533"/>
                </a:cubicBezTo>
                <a:lnTo>
                  <a:pt x="1040798" y="1912636"/>
                </a:lnTo>
                <a:lnTo>
                  <a:pt x="1038756" y="1915697"/>
                </a:lnTo>
                <a:cubicBezTo>
                  <a:pt x="1038989" y="1915174"/>
                  <a:pt x="1039549" y="1914436"/>
                  <a:pt x="1039715" y="1913887"/>
                </a:cubicBezTo>
                <a:cubicBezTo>
                  <a:pt x="1036070" y="1920739"/>
                  <a:pt x="1031272" y="1927204"/>
                  <a:pt x="1026107" y="1932907"/>
                </a:cubicBezTo>
                <a:cubicBezTo>
                  <a:pt x="1023852" y="1934926"/>
                  <a:pt x="1021736" y="1937348"/>
                  <a:pt x="1019481" y="1939368"/>
                </a:cubicBezTo>
                <a:cubicBezTo>
                  <a:pt x="1019431" y="1940272"/>
                  <a:pt x="1016755" y="1943432"/>
                  <a:pt x="1015076" y="1945645"/>
                </a:cubicBezTo>
                <a:cubicBezTo>
                  <a:pt x="1006532" y="1952029"/>
                  <a:pt x="994027" y="1959901"/>
                  <a:pt x="982546" y="1965874"/>
                </a:cubicBezTo>
                <a:cubicBezTo>
                  <a:pt x="976701" y="1969145"/>
                  <a:pt x="971232" y="1971298"/>
                  <a:pt x="966688" y="1973476"/>
                </a:cubicBezTo>
                <a:cubicBezTo>
                  <a:pt x="964416" y="1974564"/>
                  <a:pt x="961962" y="1975272"/>
                  <a:pt x="960476" y="1975984"/>
                </a:cubicBezTo>
                <a:cubicBezTo>
                  <a:pt x="943694" y="1983560"/>
                  <a:pt x="926201" y="1989658"/>
                  <a:pt x="908487" y="1994395"/>
                </a:cubicBezTo>
                <a:cubicBezTo>
                  <a:pt x="906231" y="1996415"/>
                  <a:pt x="905068" y="1997911"/>
                  <a:pt x="905268" y="1999223"/>
                </a:cubicBezTo>
                <a:cubicBezTo>
                  <a:pt x="912615" y="1996171"/>
                  <a:pt x="926201" y="1989658"/>
                  <a:pt x="929337" y="1991380"/>
                </a:cubicBezTo>
                <a:cubicBezTo>
                  <a:pt x="922566" y="1994627"/>
                  <a:pt x="909917" y="1999282"/>
                  <a:pt x="909723" y="2000784"/>
                </a:cubicBezTo>
                <a:cubicBezTo>
                  <a:pt x="905794" y="2000321"/>
                  <a:pt x="908991" y="1999257"/>
                  <a:pt x="912188" y="1998194"/>
                </a:cubicBezTo>
                <a:cubicBezTo>
                  <a:pt x="915385" y="1997130"/>
                  <a:pt x="918233" y="1996234"/>
                  <a:pt x="912775" y="1996504"/>
                </a:cubicBezTo>
                <a:cubicBezTo>
                  <a:pt x="907539" y="1998134"/>
                  <a:pt x="905450" y="1999605"/>
                  <a:pt x="903179" y="2000694"/>
                </a:cubicBezTo>
                <a:cubicBezTo>
                  <a:pt x="906220" y="1998297"/>
                  <a:pt x="897748" y="2000012"/>
                  <a:pt x="896064" y="1999412"/>
                </a:cubicBezTo>
                <a:cubicBezTo>
                  <a:pt x="878976" y="2003438"/>
                  <a:pt x="869052" y="2004030"/>
                  <a:pt x="850656" y="2006337"/>
                </a:cubicBezTo>
                <a:cubicBezTo>
                  <a:pt x="850656" y="2006337"/>
                  <a:pt x="850123" y="2006123"/>
                  <a:pt x="850123" y="2006123"/>
                </a:cubicBezTo>
                <a:cubicBezTo>
                  <a:pt x="846190" y="2006659"/>
                  <a:pt x="842627" y="2006959"/>
                  <a:pt x="838671" y="2007448"/>
                </a:cubicBezTo>
                <a:cubicBezTo>
                  <a:pt x="832809" y="2009788"/>
                  <a:pt x="828099" y="2012516"/>
                  <a:pt x="830542" y="2013691"/>
                </a:cubicBezTo>
                <a:cubicBezTo>
                  <a:pt x="819832" y="2014660"/>
                  <a:pt x="819101" y="2013133"/>
                  <a:pt x="810118" y="2014681"/>
                </a:cubicBezTo>
                <a:cubicBezTo>
                  <a:pt x="824680" y="2016032"/>
                  <a:pt x="807115" y="2014244"/>
                  <a:pt x="805735" y="2017194"/>
                </a:cubicBezTo>
                <a:cubicBezTo>
                  <a:pt x="796388" y="2017979"/>
                  <a:pt x="802250" y="2015638"/>
                  <a:pt x="797951" y="2015411"/>
                </a:cubicBezTo>
                <a:cubicBezTo>
                  <a:pt x="796239" y="2015762"/>
                  <a:pt x="792692" y="2016993"/>
                  <a:pt x="792482" y="2017563"/>
                </a:cubicBezTo>
                <a:cubicBezTo>
                  <a:pt x="787427" y="2015762"/>
                  <a:pt x="799840" y="2012628"/>
                  <a:pt x="798233" y="2010172"/>
                </a:cubicBezTo>
                <a:cubicBezTo>
                  <a:pt x="796914" y="2010335"/>
                  <a:pt x="795412" y="2010116"/>
                  <a:pt x="794093" y="2010279"/>
                </a:cubicBezTo>
                <a:cubicBezTo>
                  <a:pt x="790530" y="2010579"/>
                  <a:pt x="787157" y="2010377"/>
                  <a:pt x="783987" y="2010490"/>
                </a:cubicBezTo>
                <a:lnTo>
                  <a:pt x="783960" y="2011441"/>
                </a:lnTo>
                <a:lnTo>
                  <a:pt x="781183" y="2011364"/>
                </a:lnTo>
                <a:lnTo>
                  <a:pt x="781559" y="2010245"/>
                </a:lnTo>
                <a:cubicBezTo>
                  <a:pt x="776867" y="2010206"/>
                  <a:pt x="772378" y="2010481"/>
                  <a:pt x="767707" y="2010374"/>
                </a:cubicBezTo>
                <a:cubicBezTo>
                  <a:pt x="767641" y="2014159"/>
                  <a:pt x="769814" y="2018691"/>
                  <a:pt x="773919" y="2020419"/>
                </a:cubicBezTo>
                <a:cubicBezTo>
                  <a:pt x="773332" y="2022109"/>
                  <a:pt x="765325" y="2018966"/>
                  <a:pt x="761003" y="2018691"/>
                </a:cubicBezTo>
                <a:cubicBezTo>
                  <a:pt x="749062" y="2016085"/>
                  <a:pt x="743023" y="2020857"/>
                  <a:pt x="733293" y="2019948"/>
                </a:cubicBezTo>
                <a:lnTo>
                  <a:pt x="740423" y="2018349"/>
                </a:lnTo>
                <a:cubicBezTo>
                  <a:pt x="739155" y="2017608"/>
                  <a:pt x="724699" y="2018495"/>
                  <a:pt x="722471" y="2019563"/>
                </a:cubicBezTo>
                <a:cubicBezTo>
                  <a:pt x="722105" y="2018800"/>
                  <a:pt x="729436" y="2014816"/>
                  <a:pt x="725164" y="2013638"/>
                </a:cubicBezTo>
                <a:cubicBezTo>
                  <a:pt x="707382" y="2013303"/>
                  <a:pt x="691392" y="2019620"/>
                  <a:pt x="692649" y="2022243"/>
                </a:cubicBezTo>
                <a:cubicBezTo>
                  <a:pt x="701471" y="2020361"/>
                  <a:pt x="710103" y="2018980"/>
                  <a:pt x="718919" y="2017981"/>
                </a:cubicBezTo>
                <a:cubicBezTo>
                  <a:pt x="719440" y="2020077"/>
                  <a:pt x="699985" y="2021073"/>
                  <a:pt x="701243" y="2023697"/>
                </a:cubicBezTo>
                <a:cubicBezTo>
                  <a:pt x="692988" y="2023958"/>
                  <a:pt x="685146" y="2023963"/>
                  <a:pt x="677073" y="2024606"/>
                </a:cubicBezTo>
                <a:cubicBezTo>
                  <a:pt x="680287" y="2024473"/>
                  <a:pt x="689269" y="2022925"/>
                  <a:pt x="685529" y="2021960"/>
                </a:cubicBezTo>
                <a:cubicBezTo>
                  <a:pt x="675439" y="2023101"/>
                  <a:pt x="680465" y="2022042"/>
                  <a:pt x="673389" y="2021738"/>
                </a:cubicBezTo>
                <a:cubicBezTo>
                  <a:pt x="679390" y="2019800"/>
                  <a:pt x="687524" y="2016370"/>
                  <a:pt x="695264" y="2013129"/>
                </a:cubicBezTo>
                <a:cubicBezTo>
                  <a:pt x="696539" y="2012987"/>
                  <a:pt x="697675" y="2012442"/>
                  <a:pt x="698811" y="2011898"/>
                </a:cubicBezTo>
                <a:cubicBezTo>
                  <a:pt x="691684" y="2012498"/>
                  <a:pt x="684974" y="2012957"/>
                  <a:pt x="677804" y="2013579"/>
                </a:cubicBezTo>
                <a:cubicBezTo>
                  <a:pt x="671216" y="2017206"/>
                  <a:pt x="666269" y="2021455"/>
                  <a:pt x="664224" y="2022905"/>
                </a:cubicBezTo>
                <a:cubicBezTo>
                  <a:pt x="654809" y="2023663"/>
                  <a:pt x="657336" y="2018287"/>
                  <a:pt x="659425" y="2016816"/>
                </a:cubicBezTo>
                <a:cubicBezTo>
                  <a:pt x="650050" y="2018553"/>
                  <a:pt x="646083" y="2020924"/>
                  <a:pt x="641905" y="2023866"/>
                </a:cubicBezTo>
                <a:cubicBezTo>
                  <a:pt x="640187" y="2025100"/>
                  <a:pt x="638098" y="2026571"/>
                  <a:pt x="635477" y="2027827"/>
                </a:cubicBezTo>
                <a:cubicBezTo>
                  <a:pt x="632995" y="2029486"/>
                  <a:pt x="629798" y="2030549"/>
                  <a:pt x="625305" y="2031823"/>
                </a:cubicBezTo>
                <a:cubicBezTo>
                  <a:pt x="627387" y="2031236"/>
                  <a:pt x="629981" y="2030931"/>
                  <a:pt x="632269" y="2030773"/>
                </a:cubicBezTo>
                <a:cubicBezTo>
                  <a:pt x="627936" y="2032381"/>
                  <a:pt x="612699" y="2036458"/>
                  <a:pt x="614733" y="2036891"/>
                </a:cubicBezTo>
                <a:cubicBezTo>
                  <a:pt x="610637" y="2036977"/>
                  <a:pt x="606532" y="2035249"/>
                  <a:pt x="610150" y="2033046"/>
                </a:cubicBezTo>
                <a:cubicBezTo>
                  <a:pt x="605579" y="2036175"/>
                  <a:pt x="600819" y="2039807"/>
                  <a:pt x="596475" y="2043297"/>
                </a:cubicBezTo>
                <a:cubicBezTo>
                  <a:pt x="598564" y="2041826"/>
                  <a:pt x="595411" y="2039172"/>
                  <a:pt x="596181" y="2037865"/>
                </a:cubicBezTo>
                <a:cubicBezTo>
                  <a:pt x="589970" y="2040373"/>
                  <a:pt x="587460" y="2046680"/>
                  <a:pt x="591582" y="2045642"/>
                </a:cubicBezTo>
                <a:cubicBezTo>
                  <a:pt x="578827" y="2048061"/>
                  <a:pt x="582157" y="2048284"/>
                  <a:pt x="571098" y="2049420"/>
                </a:cubicBezTo>
                <a:cubicBezTo>
                  <a:pt x="567341" y="2051221"/>
                  <a:pt x="572904" y="2053188"/>
                  <a:pt x="575752" y="2052293"/>
                </a:cubicBezTo>
                <a:cubicBezTo>
                  <a:pt x="568167" y="2056867"/>
                  <a:pt x="563302" y="2058261"/>
                  <a:pt x="559318" y="2059701"/>
                </a:cubicBezTo>
                <a:cubicBezTo>
                  <a:pt x="567879" y="2054248"/>
                  <a:pt x="564703" y="2051547"/>
                  <a:pt x="562127" y="2049086"/>
                </a:cubicBezTo>
                <a:cubicBezTo>
                  <a:pt x="558930" y="2050149"/>
                  <a:pt x="555915" y="2051594"/>
                  <a:pt x="552901" y="2053039"/>
                </a:cubicBezTo>
                <a:cubicBezTo>
                  <a:pt x="547577" y="2058407"/>
                  <a:pt x="542230" y="2063728"/>
                  <a:pt x="536556" y="2069264"/>
                </a:cubicBezTo>
                <a:cubicBezTo>
                  <a:pt x="537326" y="2067956"/>
                  <a:pt x="537974" y="2063480"/>
                  <a:pt x="537792" y="2063098"/>
                </a:cubicBezTo>
                <a:cubicBezTo>
                  <a:pt x="537365" y="2065122"/>
                  <a:pt x="529037" y="2070052"/>
                  <a:pt x="518282" y="2074738"/>
                </a:cubicBezTo>
                <a:lnTo>
                  <a:pt x="487959" y="2084516"/>
                </a:lnTo>
                <a:lnTo>
                  <a:pt x="482593" y="2084455"/>
                </a:lnTo>
                <a:cubicBezTo>
                  <a:pt x="478471" y="2085493"/>
                  <a:pt x="473195" y="2086144"/>
                  <a:pt x="470181" y="2087589"/>
                </a:cubicBezTo>
                <a:cubicBezTo>
                  <a:pt x="470741" y="2086851"/>
                  <a:pt x="472635" y="2086882"/>
                  <a:pt x="475046" y="2086195"/>
                </a:cubicBezTo>
                <a:cubicBezTo>
                  <a:pt x="469079" y="2086299"/>
                  <a:pt x="465322" y="2088100"/>
                  <a:pt x="461522" y="2089922"/>
                </a:cubicBezTo>
                <a:lnTo>
                  <a:pt x="459078" y="2090340"/>
                </a:lnTo>
                <a:lnTo>
                  <a:pt x="460440" y="2088563"/>
                </a:lnTo>
                <a:cubicBezTo>
                  <a:pt x="457986" y="2089270"/>
                  <a:pt x="454816" y="2089382"/>
                  <a:pt x="451785" y="2089896"/>
                </a:cubicBezTo>
                <a:cubicBezTo>
                  <a:pt x="448638" y="2090055"/>
                  <a:pt x="445258" y="2090737"/>
                  <a:pt x="442437" y="2090681"/>
                </a:cubicBezTo>
                <a:cubicBezTo>
                  <a:pt x="436609" y="2091187"/>
                  <a:pt x="432303" y="2091844"/>
                  <a:pt x="434697" y="2093922"/>
                </a:cubicBezTo>
                <a:cubicBezTo>
                  <a:pt x="428713" y="2093095"/>
                  <a:pt x="423648" y="2093177"/>
                  <a:pt x="424075" y="2091153"/>
                </a:cubicBezTo>
                <a:cubicBezTo>
                  <a:pt x="416373" y="2091560"/>
                  <a:pt x="409087" y="2091827"/>
                  <a:pt x="401434" y="2091330"/>
                </a:cubicBezTo>
                <a:cubicBezTo>
                  <a:pt x="403329" y="2091360"/>
                  <a:pt x="405025" y="2090078"/>
                  <a:pt x="398465" y="2089058"/>
                </a:cubicBezTo>
                <a:cubicBezTo>
                  <a:pt x="410981" y="2091857"/>
                  <a:pt x="423371" y="2088675"/>
                  <a:pt x="429876" y="2091599"/>
                </a:cubicBezTo>
                <a:cubicBezTo>
                  <a:pt x="430120" y="2089194"/>
                  <a:pt x="425642" y="2087586"/>
                  <a:pt x="431644" y="2085648"/>
                </a:cubicBezTo>
                <a:cubicBezTo>
                  <a:pt x="428823" y="2085592"/>
                  <a:pt x="426069" y="2085563"/>
                  <a:pt x="423432" y="2085889"/>
                </a:cubicBezTo>
                <a:cubicBezTo>
                  <a:pt x="420794" y="2086214"/>
                  <a:pt x="417974" y="2086158"/>
                  <a:pt x="415752" y="2086343"/>
                </a:cubicBezTo>
                <a:cubicBezTo>
                  <a:pt x="411081" y="2086236"/>
                  <a:pt x="406548" y="2086532"/>
                  <a:pt x="402475" y="2086665"/>
                </a:cubicBezTo>
                <a:cubicBezTo>
                  <a:pt x="398336" y="2086772"/>
                  <a:pt x="394197" y="2086879"/>
                  <a:pt x="390474" y="2086846"/>
                </a:cubicBezTo>
                <a:cubicBezTo>
                  <a:pt x="386335" y="2086952"/>
                  <a:pt x="382611" y="2086919"/>
                  <a:pt x="378683" y="2086455"/>
                </a:cubicBezTo>
                <a:lnTo>
                  <a:pt x="373652" y="2084702"/>
                </a:lnTo>
                <a:lnTo>
                  <a:pt x="368481" y="2082546"/>
                </a:lnTo>
                <a:cubicBezTo>
                  <a:pt x="364929" y="2080963"/>
                  <a:pt x="361583" y="2079811"/>
                  <a:pt x="358447" y="2078087"/>
                </a:cubicBezTo>
                <a:lnTo>
                  <a:pt x="356917" y="2078820"/>
                </a:lnTo>
                <a:lnTo>
                  <a:pt x="354578" y="2074838"/>
                </a:lnTo>
                <a:cubicBezTo>
                  <a:pt x="351758" y="2074782"/>
                  <a:pt x="349863" y="2074752"/>
                  <a:pt x="349497" y="2073988"/>
                </a:cubicBezTo>
                <a:cubicBezTo>
                  <a:pt x="349131" y="2073225"/>
                  <a:pt x="350057" y="2073251"/>
                  <a:pt x="351026" y="2073255"/>
                </a:cubicBezTo>
                <a:cubicBezTo>
                  <a:pt x="348948" y="2072844"/>
                  <a:pt x="346754" y="2072077"/>
                  <a:pt x="345785" y="2072072"/>
                </a:cubicBezTo>
                <a:cubicBezTo>
                  <a:pt x="345840" y="2070169"/>
                  <a:pt x="349935" y="2070083"/>
                  <a:pt x="354074" y="2069976"/>
                </a:cubicBezTo>
                <a:cubicBezTo>
                  <a:pt x="355919" y="2070910"/>
                  <a:pt x="357576" y="2072462"/>
                  <a:pt x="359072" y="2073564"/>
                </a:cubicBezTo>
                <a:cubicBezTo>
                  <a:pt x="361665" y="2073259"/>
                  <a:pt x="363953" y="2073101"/>
                  <a:pt x="364120" y="2072551"/>
                </a:cubicBezTo>
                <a:cubicBezTo>
                  <a:pt x="361350" y="2071592"/>
                  <a:pt x="359089" y="2070798"/>
                  <a:pt x="356689" y="2069602"/>
                </a:cubicBezTo>
                <a:cubicBezTo>
                  <a:pt x="356296" y="2069791"/>
                  <a:pt x="355370" y="2069765"/>
                  <a:pt x="354467" y="2069787"/>
                </a:cubicBezTo>
                <a:cubicBezTo>
                  <a:pt x="353892" y="2069594"/>
                  <a:pt x="353525" y="2068831"/>
                  <a:pt x="352950" y="2068637"/>
                </a:cubicBezTo>
                <a:cubicBezTo>
                  <a:pt x="353525" y="2068831"/>
                  <a:pt x="354451" y="2068856"/>
                  <a:pt x="355027" y="2069049"/>
                </a:cubicBezTo>
                <a:cubicBezTo>
                  <a:pt x="354268" y="2068475"/>
                  <a:pt x="353160" y="2068067"/>
                  <a:pt x="352051" y="2067660"/>
                </a:cubicBezTo>
                <a:cubicBezTo>
                  <a:pt x="352234" y="2068042"/>
                  <a:pt x="352767" y="2068256"/>
                  <a:pt x="352950" y="2068637"/>
                </a:cubicBezTo>
                <a:cubicBezTo>
                  <a:pt x="348328" y="2067626"/>
                  <a:pt x="342714" y="2066563"/>
                  <a:pt x="339734" y="2066173"/>
                </a:cubicBezTo>
                <a:cubicBezTo>
                  <a:pt x="336337" y="2065924"/>
                  <a:pt x="335245" y="2066448"/>
                  <a:pt x="338930" y="2069316"/>
                </a:cubicBezTo>
                <a:lnTo>
                  <a:pt x="328540" y="2062212"/>
                </a:lnTo>
                <a:cubicBezTo>
                  <a:pt x="321708" y="2059503"/>
                  <a:pt x="318522" y="2058683"/>
                  <a:pt x="315569" y="2057342"/>
                </a:cubicBezTo>
                <a:cubicBezTo>
                  <a:pt x="314234" y="2056574"/>
                  <a:pt x="312549" y="2055974"/>
                  <a:pt x="310172" y="2054825"/>
                </a:cubicBezTo>
                <a:cubicBezTo>
                  <a:pt x="307728" y="2053650"/>
                  <a:pt x="304775" y="2052309"/>
                  <a:pt x="300857" y="2049963"/>
                </a:cubicBezTo>
                <a:cubicBezTo>
                  <a:pt x="300724" y="2048677"/>
                  <a:pt x="304969" y="2050808"/>
                  <a:pt x="302786" y="2048158"/>
                </a:cubicBezTo>
                <a:cubicBezTo>
                  <a:pt x="296253" y="2046186"/>
                  <a:pt x="290572" y="2040051"/>
                  <a:pt x="286344" y="2035155"/>
                </a:cubicBezTo>
                <a:cubicBezTo>
                  <a:pt x="282138" y="2030190"/>
                  <a:pt x="278647" y="2025822"/>
                  <a:pt x="276752" y="2025791"/>
                </a:cubicBezTo>
                <a:cubicBezTo>
                  <a:pt x="268833" y="2018910"/>
                  <a:pt x="272086" y="2024801"/>
                  <a:pt x="266744" y="2020381"/>
                </a:cubicBezTo>
                <a:cubicBezTo>
                  <a:pt x="267320" y="2020574"/>
                  <a:pt x="268063" y="2020218"/>
                  <a:pt x="266961" y="2018928"/>
                </a:cubicBezTo>
                <a:lnTo>
                  <a:pt x="259724" y="2014477"/>
                </a:lnTo>
                <a:cubicBezTo>
                  <a:pt x="258116" y="2012021"/>
                  <a:pt x="265642" y="2019091"/>
                  <a:pt x="260361" y="2011884"/>
                </a:cubicBezTo>
                <a:cubicBezTo>
                  <a:pt x="249273" y="2001419"/>
                  <a:pt x="242856" y="1994756"/>
                  <a:pt x="236488" y="1983378"/>
                </a:cubicBezTo>
                <a:cubicBezTo>
                  <a:pt x="226441" y="1968248"/>
                  <a:pt x="237109" y="1992407"/>
                  <a:pt x="229273" y="1978975"/>
                </a:cubicBezTo>
                <a:cubicBezTo>
                  <a:pt x="229684" y="1976021"/>
                  <a:pt x="230298" y="1973380"/>
                  <a:pt x="225743" y="1964886"/>
                </a:cubicBezTo>
                <a:cubicBezTo>
                  <a:pt x="222435" y="1960899"/>
                  <a:pt x="221665" y="1962207"/>
                  <a:pt x="216733" y="1954833"/>
                </a:cubicBezTo>
                <a:lnTo>
                  <a:pt x="219188" y="1954125"/>
                </a:lnTo>
                <a:cubicBezTo>
                  <a:pt x="215408" y="1947137"/>
                  <a:pt x="212294" y="1941649"/>
                  <a:pt x="214172" y="1940749"/>
                </a:cubicBezTo>
                <a:cubicBezTo>
                  <a:pt x="211102" y="1935239"/>
                  <a:pt x="209112" y="1931089"/>
                  <a:pt x="208414" y="1927728"/>
                </a:cubicBezTo>
                <a:lnTo>
                  <a:pt x="206687" y="1925714"/>
                </a:lnTo>
                <a:lnTo>
                  <a:pt x="205766" y="1924642"/>
                </a:lnTo>
                <a:cubicBezTo>
                  <a:pt x="205312" y="1925152"/>
                  <a:pt x="205239" y="1926933"/>
                  <a:pt x="205399" y="1929173"/>
                </a:cubicBezTo>
                <a:cubicBezTo>
                  <a:pt x="205494" y="1933293"/>
                  <a:pt x="206730" y="1939682"/>
                  <a:pt x="206886" y="1941015"/>
                </a:cubicBezTo>
                <a:cubicBezTo>
                  <a:pt x="205483" y="1935176"/>
                  <a:pt x="203521" y="1930074"/>
                  <a:pt x="202457" y="1925949"/>
                </a:cubicBezTo>
                <a:cubicBezTo>
                  <a:pt x="201211" y="1921443"/>
                  <a:pt x="200513" y="1918082"/>
                  <a:pt x="200971" y="1914107"/>
                </a:cubicBezTo>
                <a:cubicBezTo>
                  <a:pt x="202041" y="1917349"/>
                  <a:pt x="203665" y="1920736"/>
                  <a:pt x="205106" y="1923741"/>
                </a:cubicBezTo>
                <a:cubicBezTo>
                  <a:pt x="203703" y="1917901"/>
                  <a:pt x="202429" y="1914347"/>
                  <a:pt x="201382" y="1911153"/>
                </a:cubicBezTo>
                <a:cubicBezTo>
                  <a:pt x="199941" y="1908148"/>
                  <a:pt x="199026" y="1906240"/>
                  <a:pt x="198134" y="1904380"/>
                </a:cubicBezTo>
                <a:cubicBezTo>
                  <a:pt x="196488" y="1900945"/>
                  <a:pt x="195413" y="1898703"/>
                  <a:pt x="196831" y="1892919"/>
                </a:cubicBezTo>
                <a:cubicBezTo>
                  <a:pt x="198549" y="1900426"/>
                  <a:pt x="202528" y="1908726"/>
                  <a:pt x="202600" y="1904057"/>
                </a:cubicBezTo>
                <a:lnTo>
                  <a:pt x="198306" y="1894090"/>
                </a:lnTo>
                <a:cubicBezTo>
                  <a:pt x="198892" y="1892400"/>
                  <a:pt x="200611" y="1899907"/>
                  <a:pt x="199967" y="1894642"/>
                </a:cubicBezTo>
                <a:cubicBezTo>
                  <a:pt x="198710" y="1892019"/>
                  <a:pt x="195805" y="1885961"/>
                  <a:pt x="194155" y="1883525"/>
                </a:cubicBezTo>
                <a:cubicBezTo>
                  <a:pt x="192585" y="1878235"/>
                  <a:pt x="191183" y="1872395"/>
                  <a:pt x="190153" y="1866436"/>
                </a:cubicBezTo>
                <a:cubicBezTo>
                  <a:pt x="190651" y="1868485"/>
                  <a:pt x="191438" y="1868108"/>
                  <a:pt x="190923" y="1865128"/>
                </a:cubicBezTo>
                <a:cubicBezTo>
                  <a:pt x="189859" y="1861004"/>
                  <a:pt x="188656" y="1856477"/>
                  <a:pt x="187592" y="1852352"/>
                </a:cubicBezTo>
                <a:lnTo>
                  <a:pt x="187990" y="1852623"/>
                </a:lnTo>
                <a:lnTo>
                  <a:pt x="188640" y="1853067"/>
                </a:lnTo>
                <a:cubicBezTo>
                  <a:pt x="188826" y="1851761"/>
                  <a:pt x="188869" y="1849188"/>
                  <a:pt x="188827" y="1846187"/>
                </a:cubicBezTo>
                <a:cubicBezTo>
                  <a:pt x="188571" y="1837921"/>
                  <a:pt x="187297" y="1834366"/>
                  <a:pt x="185856" y="1831361"/>
                </a:cubicBezTo>
                <a:lnTo>
                  <a:pt x="185594" y="1822080"/>
                </a:lnTo>
                <a:lnTo>
                  <a:pt x="187069" y="1816407"/>
                </a:lnTo>
                <a:cubicBezTo>
                  <a:pt x="184276" y="1815399"/>
                  <a:pt x="184613" y="1804560"/>
                  <a:pt x="187605" y="1794327"/>
                </a:cubicBezTo>
                <a:cubicBezTo>
                  <a:pt x="188242" y="1791733"/>
                  <a:pt x="188812" y="1789113"/>
                  <a:pt x="189610" y="1786853"/>
                </a:cubicBezTo>
                <a:cubicBezTo>
                  <a:pt x="190203" y="1784281"/>
                  <a:pt x="191000" y="1782022"/>
                  <a:pt x="191427" y="1779998"/>
                </a:cubicBezTo>
                <a:cubicBezTo>
                  <a:pt x="192768" y="1776071"/>
                  <a:pt x="193222" y="1773096"/>
                  <a:pt x="191887" y="1772328"/>
                </a:cubicBezTo>
                <a:cubicBezTo>
                  <a:pt x="198591" y="1764010"/>
                  <a:pt x="193206" y="1772165"/>
                  <a:pt x="191305" y="1785571"/>
                </a:cubicBezTo>
                <a:cubicBezTo>
                  <a:pt x="191915" y="1783930"/>
                  <a:pt x="192685" y="1782622"/>
                  <a:pt x="193622" y="1780765"/>
                </a:cubicBezTo>
                <a:lnTo>
                  <a:pt x="196514" y="1776152"/>
                </a:lnTo>
                <a:cubicBezTo>
                  <a:pt x="195738" y="1778343"/>
                  <a:pt x="195150" y="1780032"/>
                  <a:pt x="194170" y="1781910"/>
                </a:cubicBezTo>
                <a:cubicBezTo>
                  <a:pt x="193766" y="1783981"/>
                  <a:pt x="192990" y="1786172"/>
                  <a:pt x="192586" y="1788243"/>
                </a:cubicBezTo>
                <a:cubicBezTo>
                  <a:pt x="199151" y="1775826"/>
                  <a:pt x="202364" y="1763140"/>
                  <a:pt x="205294" y="1755693"/>
                </a:cubicBezTo>
                <a:cubicBezTo>
                  <a:pt x="206974" y="1753480"/>
                  <a:pt x="207705" y="1755006"/>
                  <a:pt x="208282" y="1755199"/>
                </a:cubicBezTo>
                <a:cubicBezTo>
                  <a:pt x="209390" y="1755606"/>
                  <a:pt x="210343" y="1754680"/>
                  <a:pt x="214215" y="1748190"/>
                </a:cubicBezTo>
                <a:cubicBezTo>
                  <a:pt x="225712" y="1730593"/>
                  <a:pt x="208591" y="1749008"/>
                  <a:pt x="215472" y="1738259"/>
                </a:cubicBezTo>
                <a:cubicBezTo>
                  <a:pt x="218144" y="1736099"/>
                  <a:pt x="220625" y="1734440"/>
                  <a:pt x="223457" y="1732613"/>
                </a:cubicBezTo>
                <a:cubicBezTo>
                  <a:pt x="231718" y="1718915"/>
                  <a:pt x="241585" y="1711368"/>
                  <a:pt x="251276" y="1702557"/>
                </a:cubicBezTo>
                <a:lnTo>
                  <a:pt x="254062" y="1698725"/>
                </a:lnTo>
                <a:lnTo>
                  <a:pt x="254878" y="1699423"/>
                </a:lnTo>
                <a:lnTo>
                  <a:pt x="254274" y="1700182"/>
                </a:lnTo>
                <a:lnTo>
                  <a:pt x="254667" y="1699994"/>
                </a:lnTo>
                <a:cubicBezTo>
                  <a:pt x="255060" y="1699805"/>
                  <a:pt x="254878" y="1699423"/>
                  <a:pt x="254878" y="1699423"/>
                </a:cubicBezTo>
                <a:lnTo>
                  <a:pt x="256476" y="1696107"/>
                </a:lnTo>
                <a:lnTo>
                  <a:pt x="268867" y="1683162"/>
                </a:lnTo>
                <a:cubicBezTo>
                  <a:pt x="273327" y="1677952"/>
                  <a:pt x="277487" y="1673068"/>
                  <a:pt x="281584" y="1669960"/>
                </a:cubicBezTo>
                <a:cubicBezTo>
                  <a:pt x="280414" y="1672339"/>
                  <a:pt x="287219" y="1667259"/>
                  <a:pt x="288515" y="1667048"/>
                </a:cubicBezTo>
                <a:cubicBezTo>
                  <a:pt x="292727" y="1662272"/>
                  <a:pt x="296937" y="1657496"/>
                  <a:pt x="300732" y="1652861"/>
                </a:cubicBezTo>
                <a:cubicBezTo>
                  <a:pt x="295402" y="1659112"/>
                  <a:pt x="296694" y="1659901"/>
                  <a:pt x="296866" y="1662165"/>
                </a:cubicBezTo>
                <a:cubicBezTo>
                  <a:pt x="300844" y="1657911"/>
                  <a:pt x="301990" y="1655485"/>
                  <a:pt x="304689" y="1652372"/>
                </a:cubicBezTo>
                <a:cubicBezTo>
                  <a:pt x="303709" y="1654250"/>
                  <a:pt x="302189" y="1656797"/>
                  <a:pt x="305021" y="1654970"/>
                </a:cubicBezTo>
                <a:cubicBezTo>
                  <a:pt x="308866" y="1649431"/>
                  <a:pt x="312895" y="1644274"/>
                  <a:pt x="316324" y="1638875"/>
                </a:cubicBezTo>
                <a:cubicBezTo>
                  <a:pt x="315371" y="1639801"/>
                  <a:pt x="313858" y="1641465"/>
                  <a:pt x="312512" y="1642579"/>
                </a:cubicBezTo>
                <a:cubicBezTo>
                  <a:pt x="315931" y="1639063"/>
                  <a:pt x="321709" y="1630720"/>
                  <a:pt x="327028" y="1626352"/>
                </a:cubicBezTo>
                <a:cubicBezTo>
                  <a:pt x="327394" y="1627115"/>
                  <a:pt x="326574" y="1629327"/>
                  <a:pt x="326591" y="1630257"/>
                </a:cubicBezTo>
                <a:cubicBezTo>
                  <a:pt x="321671" y="1633554"/>
                  <a:pt x="320474" y="1636885"/>
                  <a:pt x="319693" y="1640076"/>
                </a:cubicBezTo>
                <a:cubicBezTo>
                  <a:pt x="328259" y="1629927"/>
                  <a:pt x="322341" y="1637868"/>
                  <a:pt x="327245" y="1633640"/>
                </a:cubicBezTo>
                <a:cubicBezTo>
                  <a:pt x="333179" y="1626630"/>
                  <a:pt x="333644" y="1621773"/>
                  <a:pt x="330979" y="1623050"/>
                </a:cubicBezTo>
                <a:cubicBezTo>
                  <a:pt x="334237" y="1619200"/>
                  <a:pt x="336170" y="1616396"/>
                  <a:pt x="338060" y="1613613"/>
                </a:cubicBezTo>
                <a:cubicBezTo>
                  <a:pt x="340015" y="1610857"/>
                  <a:pt x="341373" y="1607860"/>
                  <a:pt x="342763" y="1603028"/>
                </a:cubicBezTo>
                <a:lnTo>
                  <a:pt x="344021" y="1605652"/>
                </a:lnTo>
                <a:cubicBezTo>
                  <a:pt x="345008" y="1602890"/>
                  <a:pt x="346365" y="1599894"/>
                  <a:pt x="347168" y="1596751"/>
                </a:cubicBezTo>
                <a:cubicBezTo>
                  <a:pt x="347107" y="1599537"/>
                  <a:pt x="346886" y="1601990"/>
                  <a:pt x="346432" y="1604965"/>
                </a:cubicBezTo>
                <a:cubicBezTo>
                  <a:pt x="351285" y="1596596"/>
                  <a:pt x="350576" y="1595117"/>
                  <a:pt x="350027" y="1593973"/>
                </a:cubicBezTo>
                <a:cubicBezTo>
                  <a:pt x="349295" y="1592446"/>
                  <a:pt x="349119" y="1591181"/>
                  <a:pt x="353196" y="1581307"/>
                </a:cubicBezTo>
                <a:lnTo>
                  <a:pt x="355274" y="1581719"/>
                </a:lnTo>
                <a:cubicBezTo>
                  <a:pt x="357445" y="1573697"/>
                  <a:pt x="355063" y="1569735"/>
                  <a:pt x="359484" y="1564389"/>
                </a:cubicBezTo>
                <a:cubicBezTo>
                  <a:pt x="360940" y="1555771"/>
                  <a:pt x="351993" y="1576780"/>
                  <a:pt x="358292" y="1557980"/>
                </a:cubicBezTo>
                <a:cubicBezTo>
                  <a:pt x="360597" y="1555056"/>
                  <a:pt x="363894" y="1548372"/>
                  <a:pt x="366929" y="1543162"/>
                </a:cubicBezTo>
                <a:cubicBezTo>
                  <a:pt x="368126" y="1539831"/>
                  <a:pt x="366781" y="1540945"/>
                  <a:pt x="365451" y="1542991"/>
                </a:cubicBezTo>
                <a:cubicBezTo>
                  <a:pt x="363705" y="1545177"/>
                  <a:pt x="361606" y="1548530"/>
                  <a:pt x="361179" y="1550553"/>
                </a:cubicBezTo>
                <a:cubicBezTo>
                  <a:pt x="363965" y="1543703"/>
                  <a:pt x="366442" y="1539230"/>
                  <a:pt x="368747" y="1536307"/>
                </a:cubicBezTo>
                <a:cubicBezTo>
                  <a:pt x="371030" y="1533335"/>
                  <a:pt x="372935" y="1531483"/>
                  <a:pt x="374631" y="1530201"/>
                </a:cubicBezTo>
                <a:cubicBezTo>
                  <a:pt x="378415" y="1527448"/>
                  <a:pt x="380903" y="1524906"/>
                  <a:pt x="387856" y="1513184"/>
                </a:cubicBezTo>
                <a:cubicBezTo>
                  <a:pt x="384255" y="1516318"/>
                  <a:pt x="384658" y="1514248"/>
                  <a:pt x="384315" y="1513532"/>
                </a:cubicBezTo>
                <a:lnTo>
                  <a:pt x="382878" y="1514022"/>
                </a:lnTo>
                <a:lnTo>
                  <a:pt x="385958" y="1509995"/>
                </a:lnTo>
                <a:cubicBezTo>
                  <a:pt x="389594" y="1506220"/>
                  <a:pt x="393349" y="1502455"/>
                  <a:pt x="396151" y="1497651"/>
                </a:cubicBezTo>
                <a:lnTo>
                  <a:pt x="393590" y="1504862"/>
                </a:lnTo>
                <a:cubicBezTo>
                  <a:pt x="396472" y="1502131"/>
                  <a:pt x="398205" y="1498015"/>
                  <a:pt x="399718" y="1496351"/>
                </a:cubicBezTo>
                <a:lnTo>
                  <a:pt x="400633" y="1498259"/>
                </a:lnTo>
                <a:cubicBezTo>
                  <a:pt x="403719" y="1492145"/>
                  <a:pt x="408273" y="1488085"/>
                  <a:pt x="412640" y="1484642"/>
                </a:cubicBezTo>
                <a:cubicBezTo>
                  <a:pt x="417028" y="1481131"/>
                  <a:pt x="420629" y="1477997"/>
                  <a:pt x="422385" y="1473928"/>
                </a:cubicBezTo>
                <a:cubicBezTo>
                  <a:pt x="420408" y="1480449"/>
                  <a:pt x="429937" y="1467492"/>
                  <a:pt x="435240" y="1465889"/>
                </a:cubicBezTo>
                <a:cubicBezTo>
                  <a:pt x="431611" y="1469975"/>
                  <a:pt x="425156" y="1474888"/>
                  <a:pt x="420208" y="1479137"/>
                </a:cubicBezTo>
                <a:cubicBezTo>
                  <a:pt x="415305" y="1483365"/>
                  <a:pt x="411304" y="1487571"/>
                  <a:pt x="412036" y="1489097"/>
                </a:cubicBezTo>
                <a:cubicBezTo>
                  <a:pt x="416169" y="1486177"/>
                  <a:pt x="418479" y="1482254"/>
                  <a:pt x="422862" y="1479742"/>
                </a:cubicBezTo>
                <a:cubicBezTo>
                  <a:pt x="420374" y="1482284"/>
                  <a:pt x="417322" y="1486563"/>
                  <a:pt x="416901" y="1487704"/>
                </a:cubicBezTo>
                <a:cubicBezTo>
                  <a:pt x="430525" y="1478357"/>
                  <a:pt x="435728" y="1469820"/>
                  <a:pt x="443879" y="1463625"/>
                </a:cubicBezTo>
                <a:cubicBezTo>
                  <a:pt x="438959" y="1466922"/>
                  <a:pt x="434382" y="1470935"/>
                  <a:pt x="429645" y="1474614"/>
                </a:cubicBezTo>
                <a:cubicBezTo>
                  <a:pt x="428414" y="1471038"/>
                  <a:pt x="435545" y="1469439"/>
                  <a:pt x="438254" y="1464444"/>
                </a:cubicBezTo>
                <a:lnTo>
                  <a:pt x="454512" y="1454777"/>
                </a:lnTo>
                <a:lnTo>
                  <a:pt x="473930" y="1447569"/>
                </a:lnTo>
                <a:cubicBezTo>
                  <a:pt x="478715" y="1446778"/>
                  <a:pt x="482218" y="1446830"/>
                  <a:pt x="485695" y="1445397"/>
                </a:cubicBezTo>
                <a:cubicBezTo>
                  <a:pt x="489286" y="1444146"/>
                  <a:pt x="494179" y="1441800"/>
                  <a:pt x="497586" y="1440167"/>
                </a:cubicBezTo>
                <a:cubicBezTo>
                  <a:pt x="500993" y="1438533"/>
                  <a:pt x="502899" y="1436681"/>
                  <a:pt x="500285" y="1437054"/>
                </a:cubicBezTo>
                <a:cubicBezTo>
                  <a:pt x="502906" y="1435798"/>
                  <a:pt x="496904" y="1437736"/>
                  <a:pt x="491435" y="1439888"/>
                </a:cubicBezTo>
                <a:cubicBezTo>
                  <a:pt x="485784" y="1441659"/>
                  <a:pt x="480525" y="1443242"/>
                  <a:pt x="485102" y="1439229"/>
                </a:cubicBezTo>
                <a:cubicBezTo>
                  <a:pt x="487856" y="1439258"/>
                  <a:pt x="490887" y="1438744"/>
                  <a:pt x="493691" y="1437869"/>
                </a:cubicBezTo>
                <a:cubicBezTo>
                  <a:pt x="496539" y="1436973"/>
                  <a:pt x="499736" y="1435909"/>
                  <a:pt x="503143" y="1434276"/>
                </a:cubicBezTo>
                <a:cubicBezTo>
                  <a:pt x="506690" y="1433045"/>
                  <a:pt x="510491" y="1431223"/>
                  <a:pt x="515006" y="1429997"/>
                </a:cubicBezTo>
                <a:cubicBezTo>
                  <a:pt x="519500" y="1428723"/>
                  <a:pt x="524758" y="1427141"/>
                  <a:pt x="530749" y="1427085"/>
                </a:cubicBezTo>
                <a:cubicBezTo>
                  <a:pt x="520597" y="1431013"/>
                  <a:pt x="537098" y="1428676"/>
                  <a:pt x="528432" y="1431891"/>
                </a:cubicBezTo>
                <a:cubicBezTo>
                  <a:pt x="539133" y="1429109"/>
                  <a:pt x="539343" y="1428539"/>
                  <a:pt x="544236" y="1426193"/>
                </a:cubicBezTo>
                <a:cubicBezTo>
                  <a:pt x="545365" y="1426532"/>
                  <a:pt x="546867" y="1426750"/>
                  <a:pt x="547975" y="1427158"/>
                </a:cubicBezTo>
                <a:cubicBezTo>
                  <a:pt x="562460" y="1421622"/>
                  <a:pt x="551050" y="1422926"/>
                  <a:pt x="573546" y="1419534"/>
                </a:cubicBezTo>
                <a:cubicBezTo>
                  <a:pt x="565883" y="1420919"/>
                  <a:pt x="582673" y="1421201"/>
                  <a:pt x="576882" y="1422570"/>
                </a:cubicBezTo>
                <a:cubicBezTo>
                  <a:pt x="583404" y="1422728"/>
                  <a:pt x="589233" y="1422222"/>
                  <a:pt x="593932" y="1421377"/>
                </a:cubicBezTo>
                <a:lnTo>
                  <a:pt x="593146" y="1421754"/>
                </a:lnTo>
                <a:cubicBezTo>
                  <a:pt x="598764" y="1421818"/>
                  <a:pt x="603086" y="1422093"/>
                  <a:pt x="606089" y="1422530"/>
                </a:cubicBezTo>
                <a:cubicBezTo>
                  <a:pt x="608843" y="1422560"/>
                  <a:pt x="611497" y="1423165"/>
                  <a:pt x="613531" y="1423598"/>
                </a:cubicBezTo>
                <a:cubicBezTo>
                  <a:pt x="617620" y="1424394"/>
                  <a:pt x="621732" y="1425239"/>
                  <a:pt x="632365" y="1426126"/>
                </a:cubicBezTo>
                <a:lnTo>
                  <a:pt x="630337" y="1424810"/>
                </a:lnTo>
                <a:cubicBezTo>
                  <a:pt x="643973" y="1426134"/>
                  <a:pt x="659466" y="1430323"/>
                  <a:pt x="674145" y="1435840"/>
                </a:cubicBezTo>
                <a:cubicBezTo>
                  <a:pt x="689028" y="1441671"/>
                  <a:pt x="703097" y="1448830"/>
                  <a:pt x="715759" y="1454845"/>
                </a:cubicBezTo>
                <a:cubicBezTo>
                  <a:pt x="712623" y="1453122"/>
                  <a:pt x="709996" y="1451566"/>
                  <a:pt x="707253" y="1449654"/>
                </a:cubicBezTo>
                <a:cubicBezTo>
                  <a:pt x="709996" y="1451566"/>
                  <a:pt x="724902" y="1457444"/>
                  <a:pt x="731695" y="1462987"/>
                </a:cubicBezTo>
                <a:cubicBezTo>
                  <a:pt x="730011" y="1462386"/>
                  <a:pt x="727058" y="1461045"/>
                  <a:pt x="725766" y="1460256"/>
                </a:cubicBezTo>
                <a:cubicBezTo>
                  <a:pt x="725390" y="1461375"/>
                  <a:pt x="727573" y="1464024"/>
                  <a:pt x="733126" y="1467874"/>
                </a:cubicBezTo>
                <a:lnTo>
                  <a:pt x="736339" y="1467742"/>
                </a:lnTo>
                <a:lnTo>
                  <a:pt x="737946" y="1470198"/>
                </a:lnTo>
                <a:cubicBezTo>
                  <a:pt x="746452" y="1475389"/>
                  <a:pt x="736716" y="1466622"/>
                  <a:pt x="745222" y="1471814"/>
                </a:cubicBezTo>
                <a:cubicBezTo>
                  <a:pt x="748076" y="1478776"/>
                  <a:pt x="782281" y="1494879"/>
                  <a:pt x="787746" y="1502468"/>
                </a:cubicBezTo>
                <a:cubicBezTo>
                  <a:pt x="791652" y="1502883"/>
                  <a:pt x="787617" y="1500183"/>
                  <a:pt x="783722" y="1497884"/>
                </a:cubicBezTo>
                <a:cubicBezTo>
                  <a:pt x="779827" y="1495587"/>
                  <a:pt x="775931" y="1493289"/>
                  <a:pt x="779838" y="1493704"/>
                </a:cubicBezTo>
                <a:cubicBezTo>
                  <a:pt x="782254" y="1495831"/>
                  <a:pt x="783356" y="1497122"/>
                  <a:pt x="788726" y="1500590"/>
                </a:cubicBezTo>
                <a:lnTo>
                  <a:pt x="787817" y="1497799"/>
                </a:lnTo>
                <a:cubicBezTo>
                  <a:pt x="800977" y="1505863"/>
                  <a:pt x="809484" y="1511055"/>
                  <a:pt x="818382" y="1516058"/>
                </a:cubicBezTo>
                <a:cubicBezTo>
                  <a:pt x="827121" y="1520727"/>
                  <a:pt x="835837" y="1525348"/>
                  <a:pt x="848510" y="1529481"/>
                </a:cubicBezTo>
                <a:lnTo>
                  <a:pt x="847191" y="1529644"/>
                </a:lnTo>
                <a:cubicBezTo>
                  <a:pt x="856117" y="1533695"/>
                  <a:pt x="861338" y="1534947"/>
                  <a:pt x="865803" y="1534625"/>
                </a:cubicBezTo>
                <a:cubicBezTo>
                  <a:pt x="867505" y="1536156"/>
                  <a:pt x="860579" y="1534372"/>
                  <a:pt x="863898" y="1536477"/>
                </a:cubicBezTo>
                <a:cubicBezTo>
                  <a:pt x="881883" y="1537124"/>
                  <a:pt x="895687" y="1550454"/>
                  <a:pt x="906509" y="1550839"/>
                </a:cubicBezTo>
                <a:cubicBezTo>
                  <a:pt x="904996" y="1552502"/>
                  <a:pt x="908681" y="1555371"/>
                  <a:pt x="911624" y="1558595"/>
                </a:cubicBezTo>
                <a:cubicBezTo>
                  <a:pt x="918522" y="1561330"/>
                  <a:pt x="925028" y="1564254"/>
                  <a:pt x="935073" y="1566830"/>
                </a:cubicBezTo>
                <a:cubicBezTo>
                  <a:pt x="977968" y="1588506"/>
                  <a:pt x="1011200" y="1626899"/>
                  <a:pt x="1031987" y="1670261"/>
                </a:cubicBezTo>
                <a:close/>
                <a:moveTo>
                  <a:pt x="1385629" y="2258380"/>
                </a:moveTo>
                <a:lnTo>
                  <a:pt x="1383173" y="2260698"/>
                </a:lnTo>
                <a:cubicBezTo>
                  <a:pt x="1383802" y="2259851"/>
                  <a:pt x="1384747" y="2258806"/>
                  <a:pt x="1385486" y="2258284"/>
                </a:cubicBezTo>
                <a:close/>
                <a:moveTo>
                  <a:pt x="971269" y="1497091"/>
                </a:moveTo>
                <a:cubicBezTo>
                  <a:pt x="969346" y="1498013"/>
                  <a:pt x="968028" y="1498175"/>
                  <a:pt x="967224" y="1501318"/>
                </a:cubicBezTo>
                <a:cubicBezTo>
                  <a:pt x="967285" y="1498531"/>
                  <a:pt x="966930" y="1495886"/>
                  <a:pt x="966825" y="1493648"/>
                </a:cubicBezTo>
                <a:close/>
                <a:moveTo>
                  <a:pt x="721020" y="1049589"/>
                </a:moveTo>
                <a:cubicBezTo>
                  <a:pt x="720599" y="1050729"/>
                  <a:pt x="718969" y="1048225"/>
                  <a:pt x="718915" y="1050129"/>
                </a:cubicBezTo>
                <a:cubicBezTo>
                  <a:pt x="726732" y="1053773"/>
                  <a:pt x="722445" y="1064217"/>
                  <a:pt x="727659" y="1066352"/>
                </a:cubicBezTo>
                <a:cubicBezTo>
                  <a:pt x="726130" y="1067085"/>
                  <a:pt x="725376" y="1069324"/>
                  <a:pt x="724556" y="1071535"/>
                </a:cubicBezTo>
                <a:cubicBezTo>
                  <a:pt x="726230" y="1074018"/>
                  <a:pt x="727488" y="1076642"/>
                  <a:pt x="728745" y="1079266"/>
                </a:cubicBezTo>
                <a:cubicBezTo>
                  <a:pt x="745404" y="1112111"/>
                  <a:pt x="759807" y="1146975"/>
                  <a:pt x="765345" y="1183744"/>
                </a:cubicBezTo>
                <a:cubicBezTo>
                  <a:pt x="766199" y="1188438"/>
                  <a:pt x="766703" y="1193300"/>
                  <a:pt x="767163" y="1198183"/>
                </a:cubicBezTo>
                <a:cubicBezTo>
                  <a:pt x="766814" y="1198351"/>
                  <a:pt x="766997" y="1198733"/>
                  <a:pt x="767180" y="1199114"/>
                </a:cubicBezTo>
                <a:cubicBezTo>
                  <a:pt x="767180" y="1199114"/>
                  <a:pt x="766969" y="1199684"/>
                  <a:pt x="766969" y="1199684"/>
                </a:cubicBezTo>
                <a:cubicBezTo>
                  <a:pt x="766959" y="1201567"/>
                  <a:pt x="767091" y="1202853"/>
                  <a:pt x="767081" y="1204735"/>
                </a:cubicBezTo>
                <a:cubicBezTo>
                  <a:pt x="767263" y="1205117"/>
                  <a:pt x="767263" y="1205117"/>
                  <a:pt x="767263" y="1205117"/>
                </a:cubicBezTo>
                <a:cubicBezTo>
                  <a:pt x="767053" y="1205687"/>
                  <a:pt x="767053" y="1205687"/>
                  <a:pt x="767053" y="1205687"/>
                </a:cubicBezTo>
                <a:cubicBezTo>
                  <a:pt x="767042" y="1207569"/>
                  <a:pt x="767192" y="1209786"/>
                  <a:pt x="767137" y="1211689"/>
                </a:cubicBezTo>
                <a:cubicBezTo>
                  <a:pt x="767503" y="1212452"/>
                  <a:pt x="768239" y="1212979"/>
                  <a:pt x="768815" y="1213172"/>
                </a:cubicBezTo>
                <a:cubicBezTo>
                  <a:pt x="768395" y="1214313"/>
                  <a:pt x="767846" y="1213168"/>
                  <a:pt x="767314" y="1212954"/>
                </a:cubicBezTo>
                <a:cubicBezTo>
                  <a:pt x="767314" y="1212954"/>
                  <a:pt x="767497" y="1213335"/>
                  <a:pt x="767497" y="1213335"/>
                </a:cubicBezTo>
                <a:lnTo>
                  <a:pt x="768357" y="1217147"/>
                </a:lnTo>
                <a:cubicBezTo>
                  <a:pt x="768007" y="1217314"/>
                  <a:pt x="768007" y="1217314"/>
                  <a:pt x="767431" y="1217121"/>
                </a:cubicBezTo>
                <a:cubicBezTo>
                  <a:pt x="767287" y="1226459"/>
                  <a:pt x="766357" y="1236174"/>
                  <a:pt x="764711" y="1245294"/>
                </a:cubicBezTo>
                <a:cubicBezTo>
                  <a:pt x="765244" y="1245507"/>
                  <a:pt x="765626" y="1247202"/>
                  <a:pt x="765782" y="1248535"/>
                </a:cubicBezTo>
                <a:cubicBezTo>
                  <a:pt x="764025" y="1252604"/>
                  <a:pt x="762607" y="1258387"/>
                  <a:pt x="760867" y="1263386"/>
                </a:cubicBezTo>
                <a:cubicBezTo>
                  <a:pt x="759693" y="1266765"/>
                  <a:pt x="758496" y="1270096"/>
                  <a:pt x="757167" y="1272142"/>
                </a:cubicBezTo>
                <a:cubicBezTo>
                  <a:pt x="754796" y="1278851"/>
                  <a:pt x="751316" y="1285154"/>
                  <a:pt x="747837" y="1291456"/>
                </a:cubicBezTo>
                <a:cubicBezTo>
                  <a:pt x="747487" y="1291624"/>
                  <a:pt x="747671" y="1292005"/>
                  <a:pt x="747277" y="1292194"/>
                </a:cubicBezTo>
                <a:cubicBezTo>
                  <a:pt x="747593" y="1293861"/>
                  <a:pt x="748325" y="1295388"/>
                  <a:pt x="749477" y="1295774"/>
                </a:cubicBezTo>
                <a:lnTo>
                  <a:pt x="750718" y="1293371"/>
                </a:lnTo>
                <a:lnTo>
                  <a:pt x="750026" y="1296919"/>
                </a:lnTo>
                <a:cubicBezTo>
                  <a:pt x="749644" y="1295225"/>
                  <a:pt x="747178" y="1297815"/>
                  <a:pt x="746253" y="1297789"/>
                </a:cubicBezTo>
                <a:cubicBezTo>
                  <a:pt x="742590" y="1303710"/>
                  <a:pt x="739199" y="1306274"/>
                  <a:pt x="733852" y="1311595"/>
                </a:cubicBezTo>
                <a:cubicBezTo>
                  <a:pt x="733852" y="1311595"/>
                  <a:pt x="733459" y="1311783"/>
                  <a:pt x="733459" y="1311783"/>
                </a:cubicBezTo>
                <a:cubicBezTo>
                  <a:pt x="732506" y="1312709"/>
                  <a:pt x="731387" y="1314184"/>
                  <a:pt x="730434" y="1315110"/>
                </a:cubicBezTo>
                <a:cubicBezTo>
                  <a:pt x="729980" y="1318086"/>
                  <a:pt x="730124" y="1321301"/>
                  <a:pt x="731626" y="1321520"/>
                </a:cubicBezTo>
                <a:cubicBezTo>
                  <a:pt x="728578" y="1324800"/>
                  <a:pt x="727286" y="1324011"/>
                  <a:pt x="725004" y="1326982"/>
                </a:cubicBezTo>
                <a:cubicBezTo>
                  <a:pt x="731188" y="1325426"/>
                  <a:pt x="723868" y="1327527"/>
                  <a:pt x="725126" y="1330151"/>
                </a:cubicBezTo>
                <a:cubicBezTo>
                  <a:pt x="722660" y="1332741"/>
                  <a:pt x="723647" y="1329980"/>
                  <a:pt x="721586" y="1330498"/>
                </a:cubicBezTo>
                <a:lnTo>
                  <a:pt x="721166" y="1333246"/>
                </a:lnTo>
                <a:lnTo>
                  <a:pt x="721132" y="1333474"/>
                </a:lnTo>
                <a:lnTo>
                  <a:pt x="721037" y="1333284"/>
                </a:lnTo>
                <a:lnTo>
                  <a:pt x="719522" y="1330256"/>
                </a:lnTo>
                <a:cubicBezTo>
                  <a:pt x="719522" y="1328687"/>
                  <a:pt x="719641" y="1327002"/>
                  <a:pt x="718627" y="1326344"/>
                </a:cubicBezTo>
                <a:cubicBezTo>
                  <a:pt x="717325" y="1327437"/>
                  <a:pt x="715629" y="1328719"/>
                  <a:pt x="714283" y="1329834"/>
                </a:cubicBezTo>
                <a:lnTo>
                  <a:pt x="715202" y="1330743"/>
                </a:lnTo>
                <a:lnTo>
                  <a:pt x="714250" y="1331669"/>
                </a:lnTo>
                <a:lnTo>
                  <a:pt x="713701" y="1330524"/>
                </a:lnTo>
                <a:cubicBezTo>
                  <a:pt x="712354" y="1331638"/>
                  <a:pt x="710476" y="1332539"/>
                  <a:pt x="709130" y="1333654"/>
                </a:cubicBezTo>
                <a:cubicBezTo>
                  <a:pt x="711147" y="1336852"/>
                  <a:pt x="714112" y="1340124"/>
                  <a:pt x="716699" y="1340702"/>
                </a:cubicBezTo>
                <a:cubicBezTo>
                  <a:pt x="717082" y="1342396"/>
                  <a:pt x="712394" y="1341358"/>
                  <a:pt x="710865" y="1342091"/>
                </a:cubicBezTo>
                <a:cubicBezTo>
                  <a:pt x="705290" y="1342006"/>
                  <a:pt x="705191" y="1347627"/>
                  <a:pt x="701024" y="1348685"/>
                </a:cubicBezTo>
                <a:cubicBezTo>
                  <a:pt x="701628" y="1347927"/>
                  <a:pt x="702398" y="1346619"/>
                  <a:pt x="702958" y="1345881"/>
                </a:cubicBezTo>
                <a:cubicBezTo>
                  <a:pt x="702055" y="1345904"/>
                  <a:pt x="696719" y="1349341"/>
                  <a:pt x="696342" y="1350461"/>
                </a:cubicBezTo>
                <a:cubicBezTo>
                  <a:pt x="695976" y="1349697"/>
                  <a:pt x="696974" y="1345054"/>
                  <a:pt x="694940" y="1344621"/>
                </a:cubicBezTo>
                <a:cubicBezTo>
                  <a:pt x="692901" y="1345188"/>
                  <a:pt x="691532" y="1346255"/>
                  <a:pt x="690186" y="1347369"/>
                </a:cubicBezTo>
                <a:cubicBezTo>
                  <a:pt x="688883" y="1348463"/>
                  <a:pt x="687538" y="1349578"/>
                  <a:pt x="686768" y="1350885"/>
                </a:cubicBezTo>
                <a:cubicBezTo>
                  <a:pt x="684695" y="1353287"/>
                  <a:pt x="684058" y="1355880"/>
                  <a:pt x="684607" y="1357025"/>
                </a:cubicBezTo>
                <a:cubicBezTo>
                  <a:pt x="688225" y="1354821"/>
                  <a:pt x="691449" y="1352806"/>
                  <a:pt x="694264" y="1350049"/>
                </a:cubicBezTo>
                <a:cubicBezTo>
                  <a:pt x="695206" y="1351005"/>
                  <a:pt x="693694" y="1352669"/>
                  <a:pt x="691998" y="1353951"/>
                </a:cubicBezTo>
                <a:cubicBezTo>
                  <a:pt x="690259" y="1355254"/>
                  <a:pt x="688746" y="1356918"/>
                  <a:pt x="689272" y="1358015"/>
                </a:cubicBezTo>
                <a:cubicBezTo>
                  <a:pt x="685682" y="1359267"/>
                  <a:pt x="681975" y="1360164"/>
                  <a:pt x="678595" y="1360846"/>
                </a:cubicBezTo>
                <a:cubicBezTo>
                  <a:pt x="679913" y="1360683"/>
                  <a:pt x="683671" y="1358882"/>
                  <a:pt x="681803" y="1357900"/>
                </a:cubicBezTo>
                <a:cubicBezTo>
                  <a:pt x="677470" y="1359508"/>
                  <a:pt x="679741" y="1358419"/>
                  <a:pt x="676368" y="1358217"/>
                </a:cubicBezTo>
                <a:cubicBezTo>
                  <a:pt x="678667" y="1356176"/>
                  <a:pt x="681509" y="1352467"/>
                  <a:pt x="683448" y="1348781"/>
                </a:cubicBezTo>
                <a:cubicBezTo>
                  <a:pt x="684052" y="1348022"/>
                  <a:pt x="684219" y="1347473"/>
                  <a:pt x="684429" y="1346903"/>
                </a:cubicBezTo>
                <a:cubicBezTo>
                  <a:pt x="681764" y="1348180"/>
                  <a:pt x="679353" y="1348867"/>
                  <a:pt x="676505" y="1349762"/>
                </a:cubicBezTo>
                <a:cubicBezTo>
                  <a:pt x="676112" y="1349951"/>
                  <a:pt x="676295" y="1350333"/>
                  <a:pt x="675946" y="1350500"/>
                </a:cubicBezTo>
                <a:cubicBezTo>
                  <a:pt x="674379" y="1354067"/>
                  <a:pt x="673225" y="1357377"/>
                  <a:pt x="672455" y="1358685"/>
                </a:cubicBezTo>
                <a:cubicBezTo>
                  <a:pt x="668106" y="1359362"/>
                  <a:pt x="668388" y="1354123"/>
                  <a:pt x="669158" y="1352815"/>
                </a:cubicBezTo>
                <a:cubicBezTo>
                  <a:pt x="665224" y="1353352"/>
                  <a:pt x="664055" y="1355731"/>
                  <a:pt x="662149" y="1357583"/>
                </a:cubicBezTo>
                <a:cubicBezTo>
                  <a:pt x="660637" y="1359247"/>
                  <a:pt x="658914" y="1361481"/>
                  <a:pt x="654819" y="1361567"/>
                </a:cubicBezTo>
                <a:cubicBezTo>
                  <a:pt x="655927" y="1361974"/>
                  <a:pt x="656853" y="1361999"/>
                  <a:pt x="657938" y="1362359"/>
                </a:cubicBezTo>
                <a:cubicBezTo>
                  <a:pt x="656059" y="1363259"/>
                  <a:pt x="648801" y="1362574"/>
                  <a:pt x="649699" y="1363551"/>
                </a:cubicBezTo>
                <a:cubicBezTo>
                  <a:pt x="648041" y="1361999"/>
                  <a:pt x="646208" y="1359182"/>
                  <a:pt x="648130" y="1358261"/>
                </a:cubicBezTo>
                <a:cubicBezTo>
                  <a:pt x="645648" y="1359920"/>
                  <a:pt x="643559" y="1361391"/>
                  <a:pt x="641121" y="1363029"/>
                </a:cubicBezTo>
                <a:cubicBezTo>
                  <a:pt x="642257" y="1362484"/>
                  <a:pt x="641376" y="1358741"/>
                  <a:pt x="641936" y="1358004"/>
                </a:cubicBezTo>
                <a:cubicBezTo>
                  <a:pt x="639115" y="1357948"/>
                  <a:pt x="637192" y="1362566"/>
                  <a:pt x="638877" y="1363166"/>
                </a:cubicBezTo>
                <a:cubicBezTo>
                  <a:pt x="633297" y="1360268"/>
                  <a:pt x="634422" y="1361606"/>
                  <a:pt x="630327" y="1357995"/>
                </a:cubicBezTo>
                <a:cubicBezTo>
                  <a:pt x="628476" y="1357944"/>
                  <a:pt x="630072" y="1362283"/>
                  <a:pt x="631181" y="1362690"/>
                </a:cubicBezTo>
                <a:cubicBezTo>
                  <a:pt x="627451" y="1363539"/>
                  <a:pt x="625030" y="1362412"/>
                  <a:pt x="623346" y="1361812"/>
                </a:cubicBezTo>
                <a:cubicBezTo>
                  <a:pt x="627695" y="1361135"/>
                  <a:pt x="627534" y="1356988"/>
                  <a:pt x="627412" y="1353820"/>
                </a:cubicBezTo>
                <a:cubicBezTo>
                  <a:pt x="626094" y="1353983"/>
                  <a:pt x="624985" y="1353575"/>
                  <a:pt x="623483" y="1353357"/>
                </a:cubicBezTo>
                <a:cubicBezTo>
                  <a:pt x="620259" y="1355372"/>
                  <a:pt x="616685" y="1357554"/>
                  <a:pt x="612928" y="1359355"/>
                </a:cubicBezTo>
                <a:cubicBezTo>
                  <a:pt x="613488" y="1358617"/>
                  <a:pt x="615217" y="1355501"/>
                  <a:pt x="615427" y="1354931"/>
                </a:cubicBezTo>
                <a:cubicBezTo>
                  <a:pt x="614264" y="1356427"/>
                  <a:pt x="610351" y="1356894"/>
                  <a:pt x="605503" y="1355522"/>
                </a:cubicBezTo>
                <a:cubicBezTo>
                  <a:pt x="600466" y="1354652"/>
                  <a:pt x="595069" y="1352135"/>
                  <a:pt x="591932" y="1350412"/>
                </a:cubicBezTo>
                <a:lnTo>
                  <a:pt x="593041" y="1350820"/>
                </a:lnTo>
                <a:cubicBezTo>
                  <a:pt x="593967" y="1350845"/>
                  <a:pt x="593069" y="1349868"/>
                  <a:pt x="591550" y="1348719"/>
                </a:cubicBezTo>
                <a:cubicBezTo>
                  <a:pt x="590099" y="1347596"/>
                  <a:pt x="588231" y="1346614"/>
                  <a:pt x="586729" y="1346395"/>
                </a:cubicBezTo>
                <a:cubicBezTo>
                  <a:pt x="587289" y="1345657"/>
                  <a:pt x="587655" y="1346420"/>
                  <a:pt x="588807" y="1346807"/>
                </a:cubicBezTo>
                <a:cubicBezTo>
                  <a:pt x="587339" y="1344753"/>
                  <a:pt x="585095" y="1344890"/>
                  <a:pt x="583034" y="1345409"/>
                </a:cubicBezTo>
                <a:cubicBezTo>
                  <a:pt x="581139" y="1345379"/>
                  <a:pt x="578894" y="1345516"/>
                  <a:pt x="577637" y="1342893"/>
                </a:cubicBezTo>
                <a:cubicBezTo>
                  <a:pt x="581139" y="1345379"/>
                  <a:pt x="583017" y="1344479"/>
                  <a:pt x="583438" y="1343338"/>
                </a:cubicBezTo>
                <a:cubicBezTo>
                  <a:pt x="581753" y="1342738"/>
                  <a:pt x="578966" y="1340847"/>
                  <a:pt x="576749" y="1340033"/>
                </a:cubicBezTo>
                <a:cubicBezTo>
                  <a:pt x="574905" y="1339098"/>
                  <a:pt x="572827" y="1338687"/>
                  <a:pt x="572423" y="1340757"/>
                </a:cubicBezTo>
                <a:cubicBezTo>
                  <a:pt x="570975" y="1338635"/>
                  <a:pt x="568738" y="1337890"/>
                  <a:pt x="570250" y="1336226"/>
                </a:cubicBezTo>
                <a:cubicBezTo>
                  <a:pt x="566881" y="1335025"/>
                  <a:pt x="564321" y="1333495"/>
                  <a:pt x="561345" y="1332106"/>
                </a:cubicBezTo>
                <a:cubicBezTo>
                  <a:pt x="562270" y="1332131"/>
                  <a:pt x="563406" y="1331587"/>
                  <a:pt x="561589" y="1329701"/>
                </a:cubicBezTo>
                <a:cubicBezTo>
                  <a:pt x="563013" y="1331775"/>
                  <a:pt x="565806" y="1332783"/>
                  <a:pt x="567674" y="1333765"/>
                </a:cubicBezTo>
                <a:cubicBezTo>
                  <a:pt x="569912" y="1334511"/>
                  <a:pt x="571386" y="1335681"/>
                  <a:pt x="571745" y="1337328"/>
                </a:cubicBezTo>
                <a:cubicBezTo>
                  <a:pt x="573448" y="1335162"/>
                  <a:pt x="572743" y="1332684"/>
                  <a:pt x="575913" y="1332573"/>
                </a:cubicBezTo>
                <a:cubicBezTo>
                  <a:pt x="573906" y="1331188"/>
                  <a:pt x="571851" y="1330824"/>
                  <a:pt x="569984" y="1329842"/>
                </a:cubicBezTo>
                <a:cubicBezTo>
                  <a:pt x="568116" y="1328860"/>
                  <a:pt x="566105" y="1328475"/>
                  <a:pt x="564420" y="1327874"/>
                </a:cubicBezTo>
                <a:cubicBezTo>
                  <a:pt x="560681" y="1326909"/>
                  <a:pt x="557494" y="1326091"/>
                  <a:pt x="554191" y="1324917"/>
                </a:cubicBezTo>
                <a:cubicBezTo>
                  <a:pt x="552518" y="1322434"/>
                  <a:pt x="550684" y="1319617"/>
                  <a:pt x="549426" y="1316993"/>
                </a:cubicBezTo>
                <a:lnTo>
                  <a:pt x="548290" y="1317538"/>
                </a:lnTo>
                <a:lnTo>
                  <a:pt x="549647" y="1314541"/>
                </a:lnTo>
                <a:cubicBezTo>
                  <a:pt x="548539" y="1314133"/>
                  <a:pt x="547613" y="1314108"/>
                  <a:pt x="547780" y="1313559"/>
                </a:cubicBezTo>
                <a:cubicBezTo>
                  <a:pt x="548173" y="1313370"/>
                  <a:pt x="548566" y="1313182"/>
                  <a:pt x="549099" y="1313396"/>
                </a:cubicBezTo>
                <a:cubicBezTo>
                  <a:pt x="548383" y="1312800"/>
                  <a:pt x="547647" y="1312273"/>
                  <a:pt x="547071" y="1312080"/>
                </a:cubicBezTo>
                <a:cubicBezTo>
                  <a:pt x="548234" y="1310584"/>
                  <a:pt x="550268" y="1311017"/>
                  <a:pt x="552716" y="1311192"/>
                </a:cubicBezTo>
                <a:cubicBezTo>
                  <a:pt x="553082" y="1311955"/>
                  <a:pt x="553055" y="1312907"/>
                  <a:pt x="553028" y="1313859"/>
                </a:cubicBezTo>
                <a:cubicBezTo>
                  <a:pt x="554529" y="1314078"/>
                  <a:pt x="555499" y="1314082"/>
                  <a:pt x="556241" y="1313726"/>
                </a:cubicBezTo>
                <a:cubicBezTo>
                  <a:pt x="555482" y="1313152"/>
                  <a:pt x="554933" y="1312007"/>
                  <a:pt x="554218" y="1311411"/>
                </a:cubicBezTo>
                <a:cubicBezTo>
                  <a:pt x="553642" y="1311218"/>
                  <a:pt x="553249" y="1311406"/>
                  <a:pt x="552716" y="1311192"/>
                </a:cubicBezTo>
                <a:cubicBezTo>
                  <a:pt x="552533" y="1310811"/>
                  <a:pt x="552883" y="1310643"/>
                  <a:pt x="552723" y="1310309"/>
                </a:cubicBezTo>
                <a:cubicBezTo>
                  <a:pt x="552883" y="1310643"/>
                  <a:pt x="552883" y="1310643"/>
                  <a:pt x="553459" y="1310836"/>
                </a:cubicBezTo>
                <a:cubicBezTo>
                  <a:pt x="552883" y="1310643"/>
                  <a:pt x="552723" y="1310309"/>
                  <a:pt x="552540" y="1309928"/>
                </a:cubicBezTo>
                <a:cubicBezTo>
                  <a:pt x="552190" y="1310095"/>
                  <a:pt x="552190" y="1310095"/>
                  <a:pt x="552373" y="1310477"/>
                </a:cubicBezTo>
                <a:cubicBezTo>
                  <a:pt x="548638" y="1308513"/>
                  <a:pt x="543634" y="1305807"/>
                  <a:pt x="544305" y="1310120"/>
                </a:cubicBezTo>
                <a:cubicBezTo>
                  <a:pt x="543763" y="1308092"/>
                  <a:pt x="543031" y="1306566"/>
                  <a:pt x="542715" y="1304899"/>
                </a:cubicBezTo>
                <a:cubicBezTo>
                  <a:pt x="539949" y="1302940"/>
                  <a:pt x="538614" y="1302172"/>
                  <a:pt x="539400" y="1301795"/>
                </a:cubicBezTo>
                <a:cubicBezTo>
                  <a:pt x="538088" y="1301074"/>
                  <a:pt x="537007" y="1299716"/>
                  <a:pt x="534247" y="1296873"/>
                </a:cubicBezTo>
                <a:cubicBezTo>
                  <a:pt x="534807" y="1296135"/>
                  <a:pt x="536282" y="1297306"/>
                  <a:pt x="536519" y="1295784"/>
                </a:cubicBezTo>
                <a:cubicBezTo>
                  <a:pt x="533732" y="1293893"/>
                  <a:pt x="533011" y="1290484"/>
                  <a:pt x="533073" y="1287698"/>
                </a:cubicBezTo>
                <a:cubicBezTo>
                  <a:pt x="532717" y="1285052"/>
                  <a:pt x="532961" y="1282647"/>
                  <a:pt x="531460" y="1282428"/>
                </a:cubicBezTo>
                <a:cubicBezTo>
                  <a:pt x="529653" y="1278660"/>
                  <a:pt x="528666" y="1281421"/>
                  <a:pt x="527059" y="1278965"/>
                </a:cubicBezTo>
                <a:cubicBezTo>
                  <a:pt x="527409" y="1278797"/>
                  <a:pt x="528378" y="1278802"/>
                  <a:pt x="528012" y="1278039"/>
                </a:cubicBezTo>
                <a:lnTo>
                  <a:pt x="524860" y="1275385"/>
                </a:lnTo>
                <a:cubicBezTo>
                  <a:pt x="525053" y="1273884"/>
                  <a:pt x="527043" y="1278034"/>
                  <a:pt x="526948" y="1273914"/>
                </a:cubicBezTo>
                <a:cubicBezTo>
                  <a:pt x="524227" y="1268238"/>
                  <a:pt x="521845" y="1264276"/>
                  <a:pt x="522520" y="1258848"/>
                </a:cubicBezTo>
                <a:cubicBezTo>
                  <a:pt x="521334" y="1251556"/>
                  <a:pt x="518891" y="1262934"/>
                  <a:pt x="518442" y="1256169"/>
                </a:cubicBezTo>
                <a:cubicBezTo>
                  <a:pt x="519927" y="1255457"/>
                  <a:pt x="522199" y="1254368"/>
                  <a:pt x="522104" y="1250248"/>
                </a:cubicBezTo>
                <a:cubicBezTo>
                  <a:pt x="520636" y="1248194"/>
                  <a:pt x="519501" y="1248739"/>
                  <a:pt x="518619" y="1244996"/>
                </a:cubicBezTo>
                <a:lnTo>
                  <a:pt x="521417" y="1245004"/>
                </a:lnTo>
                <a:cubicBezTo>
                  <a:pt x="521295" y="1241836"/>
                  <a:pt x="520940" y="1239190"/>
                  <a:pt x="522835" y="1239221"/>
                </a:cubicBezTo>
                <a:cubicBezTo>
                  <a:pt x="521971" y="1236408"/>
                  <a:pt x="522374" y="1234337"/>
                  <a:pt x="522751" y="1233218"/>
                </a:cubicBezTo>
                <a:cubicBezTo>
                  <a:pt x="521737" y="1228190"/>
                  <a:pt x="517255" y="1236322"/>
                  <a:pt x="516136" y="1237798"/>
                </a:cubicBezTo>
                <a:cubicBezTo>
                  <a:pt x="517876" y="1232798"/>
                  <a:pt x="517221" y="1229416"/>
                  <a:pt x="520613" y="1226851"/>
                </a:cubicBezTo>
                <a:lnTo>
                  <a:pt x="520934" y="1231332"/>
                </a:lnTo>
                <a:cubicBezTo>
                  <a:pt x="524590" y="1222598"/>
                  <a:pt x="517697" y="1222676"/>
                  <a:pt x="523753" y="1218834"/>
                </a:cubicBezTo>
                <a:cubicBezTo>
                  <a:pt x="522929" y="1222045"/>
                  <a:pt x="524203" y="1225600"/>
                  <a:pt x="525715" y="1223936"/>
                </a:cubicBezTo>
                <a:lnTo>
                  <a:pt x="524862" y="1219242"/>
                </a:lnTo>
                <a:cubicBezTo>
                  <a:pt x="525604" y="1218885"/>
                  <a:pt x="525194" y="1221839"/>
                  <a:pt x="526153" y="1220030"/>
                </a:cubicBezTo>
                <a:cubicBezTo>
                  <a:pt x="525421" y="1218504"/>
                  <a:pt x="524164" y="1215880"/>
                  <a:pt x="523615" y="1214735"/>
                </a:cubicBezTo>
                <a:lnTo>
                  <a:pt x="523958" y="1206710"/>
                </a:lnTo>
                <a:cubicBezTo>
                  <a:pt x="523741" y="1208163"/>
                  <a:pt x="524850" y="1208570"/>
                  <a:pt x="525044" y="1207069"/>
                </a:cubicBezTo>
                <a:lnTo>
                  <a:pt x="524400" y="1201804"/>
                </a:lnTo>
                <a:cubicBezTo>
                  <a:pt x="524739" y="1203519"/>
                  <a:pt x="525902" y="1202023"/>
                  <a:pt x="526678" y="1199832"/>
                </a:cubicBezTo>
                <a:cubicBezTo>
                  <a:pt x="527493" y="1196656"/>
                  <a:pt x="526206" y="1195175"/>
                  <a:pt x="525125" y="1193889"/>
                </a:cubicBezTo>
                <a:lnTo>
                  <a:pt x="524921" y="1190741"/>
                </a:lnTo>
                <a:lnTo>
                  <a:pt x="526301" y="1188398"/>
                </a:lnTo>
                <a:cubicBezTo>
                  <a:pt x="520527" y="1187000"/>
                  <a:pt x="527497" y="1172513"/>
                  <a:pt x="521906" y="1171497"/>
                </a:cubicBezTo>
                <a:cubicBezTo>
                  <a:pt x="524399" y="1167956"/>
                  <a:pt x="523225" y="1171334"/>
                  <a:pt x="525208" y="1176368"/>
                </a:cubicBezTo>
                <a:lnTo>
                  <a:pt x="526935" y="1173084"/>
                </a:lnTo>
                <a:lnTo>
                  <a:pt x="527032" y="1177370"/>
                </a:lnTo>
                <a:cubicBezTo>
                  <a:pt x="526693" y="1175655"/>
                  <a:pt x="527486" y="1174395"/>
                  <a:pt x="527147" y="1172680"/>
                </a:cubicBezTo>
                <a:lnTo>
                  <a:pt x="526935" y="1173084"/>
                </a:lnTo>
                <a:lnTo>
                  <a:pt x="526731" y="1164080"/>
                </a:lnTo>
                <a:cubicBezTo>
                  <a:pt x="527668" y="1162223"/>
                  <a:pt x="530627" y="1166378"/>
                  <a:pt x="530499" y="1160397"/>
                </a:cubicBezTo>
                <a:cubicBezTo>
                  <a:pt x="530659" y="1151989"/>
                  <a:pt x="526376" y="1161435"/>
                  <a:pt x="526265" y="1156384"/>
                </a:cubicBezTo>
                <a:lnTo>
                  <a:pt x="529517" y="1153417"/>
                </a:lnTo>
                <a:cubicBezTo>
                  <a:pt x="527911" y="1147264"/>
                  <a:pt x="530431" y="1142771"/>
                  <a:pt x="531639" y="1137558"/>
                </a:cubicBezTo>
                <a:cubicBezTo>
                  <a:pt x="531689" y="1136654"/>
                  <a:pt x="531323" y="1135890"/>
                  <a:pt x="531140" y="1135509"/>
                </a:cubicBezTo>
                <a:cubicBezTo>
                  <a:pt x="533273" y="1130321"/>
                  <a:pt x="530003" y="1123499"/>
                  <a:pt x="531367" y="1119619"/>
                </a:cubicBezTo>
                <a:cubicBezTo>
                  <a:pt x="531732" y="1120383"/>
                  <a:pt x="533483" y="1117197"/>
                  <a:pt x="534225" y="1116841"/>
                </a:cubicBezTo>
                <a:lnTo>
                  <a:pt x="533250" y="1108978"/>
                </a:lnTo>
                <a:cubicBezTo>
                  <a:pt x="533554" y="1112528"/>
                  <a:pt x="535056" y="1112747"/>
                  <a:pt x="536741" y="1113347"/>
                </a:cubicBezTo>
                <a:cubicBezTo>
                  <a:pt x="536962" y="1110894"/>
                  <a:pt x="536020" y="1109938"/>
                  <a:pt x="536054" y="1108103"/>
                </a:cubicBezTo>
                <a:cubicBezTo>
                  <a:pt x="536580" y="1109201"/>
                  <a:pt x="537128" y="1110345"/>
                  <a:pt x="537898" y="1109038"/>
                </a:cubicBezTo>
                <a:lnTo>
                  <a:pt x="536164" y="1100600"/>
                </a:lnTo>
                <a:cubicBezTo>
                  <a:pt x="535998" y="1101149"/>
                  <a:pt x="535621" y="1102268"/>
                  <a:pt x="535410" y="1102839"/>
                </a:cubicBezTo>
                <a:cubicBezTo>
                  <a:pt x="535421" y="1100956"/>
                  <a:pt x="535144" y="1096455"/>
                  <a:pt x="536683" y="1093839"/>
                </a:cubicBezTo>
                <a:cubicBezTo>
                  <a:pt x="537216" y="1094053"/>
                  <a:pt x="537765" y="1095198"/>
                  <a:pt x="538341" y="1095391"/>
                </a:cubicBezTo>
                <a:cubicBezTo>
                  <a:pt x="536435" y="1097244"/>
                  <a:pt x="537720" y="1098916"/>
                  <a:pt x="538802" y="1100274"/>
                </a:cubicBezTo>
                <a:cubicBezTo>
                  <a:pt x="539083" y="1095035"/>
                  <a:pt x="539222" y="1099134"/>
                  <a:pt x="540718" y="1096540"/>
                </a:cubicBezTo>
                <a:cubicBezTo>
                  <a:pt x="541199" y="1092613"/>
                  <a:pt x="538989" y="1090915"/>
                  <a:pt x="537460" y="1091648"/>
                </a:cubicBezTo>
                <a:cubicBezTo>
                  <a:pt x="538661" y="1087318"/>
                  <a:pt x="539411" y="1086079"/>
                  <a:pt x="538207" y="1081552"/>
                </a:cubicBezTo>
                <a:lnTo>
                  <a:pt x="540585" y="1082700"/>
                </a:lnTo>
                <a:lnTo>
                  <a:pt x="540490" y="1078580"/>
                </a:lnTo>
                <a:lnTo>
                  <a:pt x="542646" y="1082181"/>
                </a:lnTo>
                <a:cubicBezTo>
                  <a:pt x="545044" y="1074520"/>
                  <a:pt x="538977" y="1080244"/>
                  <a:pt x="541359" y="1071652"/>
                </a:cubicBezTo>
                <a:lnTo>
                  <a:pt x="543393" y="1072085"/>
                </a:lnTo>
                <a:cubicBezTo>
                  <a:pt x="543088" y="1068535"/>
                  <a:pt x="539929" y="1066764"/>
                  <a:pt x="542600" y="1064604"/>
                </a:cubicBezTo>
                <a:cubicBezTo>
                  <a:pt x="541879" y="1061195"/>
                  <a:pt x="539148" y="1069954"/>
                  <a:pt x="539608" y="1062284"/>
                </a:cubicBezTo>
                <a:cubicBezTo>
                  <a:pt x="539818" y="1061713"/>
                  <a:pt x="540211" y="1061525"/>
                  <a:pt x="540378" y="1060976"/>
                </a:cubicBezTo>
                <a:cubicBezTo>
                  <a:pt x="540771" y="1060788"/>
                  <a:pt x="540771" y="1060788"/>
                  <a:pt x="541004" y="1060265"/>
                </a:cubicBezTo>
                <a:cubicBezTo>
                  <a:pt x="541004" y="1060265"/>
                  <a:pt x="541171" y="1059716"/>
                  <a:pt x="541381" y="1059146"/>
                </a:cubicBezTo>
                <a:cubicBezTo>
                  <a:pt x="541364" y="1058215"/>
                  <a:pt x="541785" y="1057075"/>
                  <a:pt x="542345" y="1056337"/>
                </a:cubicBezTo>
                <a:cubicBezTo>
                  <a:pt x="542721" y="1055218"/>
                  <a:pt x="543115" y="1055029"/>
                  <a:pt x="543325" y="1054459"/>
                </a:cubicBezTo>
                <a:cubicBezTo>
                  <a:pt x="543342" y="1051694"/>
                  <a:pt x="540710" y="1054833"/>
                  <a:pt x="540089" y="1058357"/>
                </a:cubicBezTo>
                <a:cubicBezTo>
                  <a:pt x="540073" y="1057426"/>
                  <a:pt x="540450" y="1056307"/>
                  <a:pt x="540893" y="1055214"/>
                </a:cubicBezTo>
                <a:cubicBezTo>
                  <a:pt x="541060" y="1054665"/>
                  <a:pt x="541270" y="1054095"/>
                  <a:pt x="541480" y="1053525"/>
                </a:cubicBezTo>
                <a:cubicBezTo>
                  <a:pt x="542040" y="1052787"/>
                  <a:pt x="542250" y="1052217"/>
                  <a:pt x="542810" y="1051480"/>
                </a:cubicBezTo>
                <a:cubicBezTo>
                  <a:pt x="543579" y="1050172"/>
                  <a:pt x="544716" y="1049627"/>
                  <a:pt x="545851" y="1049083"/>
                </a:cubicBezTo>
                <a:cubicBezTo>
                  <a:pt x="548079" y="1048015"/>
                  <a:pt x="549425" y="1046900"/>
                  <a:pt x="550057" y="1041494"/>
                </a:cubicBezTo>
                <a:cubicBezTo>
                  <a:pt x="547425" y="1044633"/>
                  <a:pt x="547535" y="1037130"/>
                  <a:pt x="544577" y="1045528"/>
                </a:cubicBezTo>
                <a:cubicBezTo>
                  <a:pt x="544832" y="1041241"/>
                  <a:pt x="550118" y="1038707"/>
                  <a:pt x="549657" y="1033824"/>
                </a:cubicBezTo>
                <a:lnTo>
                  <a:pt x="550888" y="1037399"/>
                </a:lnTo>
                <a:cubicBezTo>
                  <a:pt x="551082" y="1035899"/>
                  <a:pt x="551159" y="1034043"/>
                  <a:pt x="551143" y="1033112"/>
                </a:cubicBezTo>
                <a:lnTo>
                  <a:pt x="552882" y="1031809"/>
                </a:lnTo>
                <a:cubicBezTo>
                  <a:pt x="551646" y="1025420"/>
                  <a:pt x="558434" y="1023105"/>
                  <a:pt x="555685" y="1018380"/>
                </a:cubicBezTo>
                <a:cubicBezTo>
                  <a:pt x="557885" y="1021960"/>
                  <a:pt x="557092" y="1014479"/>
                  <a:pt x="559713" y="1013223"/>
                </a:cubicBezTo>
                <a:cubicBezTo>
                  <a:pt x="559431" y="1018462"/>
                  <a:pt x="553708" y="1024901"/>
                  <a:pt x="556517" y="1026840"/>
                </a:cubicBezTo>
                <a:cubicBezTo>
                  <a:pt x="558213" y="1025558"/>
                  <a:pt x="557508" y="1023080"/>
                  <a:pt x="559204" y="1021798"/>
                </a:cubicBezTo>
                <a:cubicBezTo>
                  <a:pt x="559010" y="1023298"/>
                  <a:pt x="559138" y="1025583"/>
                  <a:pt x="559481" y="1026299"/>
                </a:cubicBezTo>
                <a:cubicBezTo>
                  <a:pt x="563902" y="1020953"/>
                  <a:pt x="561897" y="1015872"/>
                  <a:pt x="563697" y="1011782"/>
                </a:cubicBezTo>
                <a:cubicBezTo>
                  <a:pt x="562507" y="1014230"/>
                  <a:pt x="561337" y="1016610"/>
                  <a:pt x="560583" y="1018848"/>
                </a:cubicBezTo>
                <a:cubicBezTo>
                  <a:pt x="557614" y="1016576"/>
                  <a:pt x="561364" y="1015658"/>
                  <a:pt x="560273" y="1012485"/>
                </a:cubicBezTo>
                <a:cubicBezTo>
                  <a:pt x="563708" y="1009900"/>
                  <a:pt x="563220" y="1005968"/>
                  <a:pt x="566051" y="1004142"/>
                </a:cubicBezTo>
                <a:cubicBezTo>
                  <a:pt x="565658" y="1004330"/>
                  <a:pt x="565841" y="1004712"/>
                  <a:pt x="565281" y="1005450"/>
                </a:cubicBezTo>
                <a:cubicBezTo>
                  <a:pt x="567957" y="1002290"/>
                  <a:pt x="570578" y="1001033"/>
                  <a:pt x="573033" y="1000326"/>
                </a:cubicBezTo>
                <a:cubicBezTo>
                  <a:pt x="575094" y="999807"/>
                  <a:pt x="576989" y="999837"/>
                  <a:pt x="578291" y="998744"/>
                </a:cubicBezTo>
                <a:cubicBezTo>
                  <a:pt x="579820" y="998011"/>
                  <a:pt x="581150" y="995965"/>
                  <a:pt x="581943" y="994705"/>
                </a:cubicBezTo>
                <a:cubicBezTo>
                  <a:pt x="583062" y="993230"/>
                  <a:pt x="583482" y="992090"/>
                  <a:pt x="582164" y="992253"/>
                </a:cubicBezTo>
                <a:cubicBezTo>
                  <a:pt x="582934" y="990945"/>
                  <a:pt x="581028" y="992797"/>
                  <a:pt x="578939" y="994268"/>
                </a:cubicBezTo>
                <a:cubicBezTo>
                  <a:pt x="577244" y="995550"/>
                  <a:pt x="575155" y="997020"/>
                  <a:pt x="575404" y="993616"/>
                </a:cubicBezTo>
                <a:cubicBezTo>
                  <a:pt x="578757" y="993886"/>
                  <a:pt x="580269" y="992222"/>
                  <a:pt x="582735" y="989632"/>
                </a:cubicBezTo>
                <a:cubicBezTo>
                  <a:pt x="584104" y="988566"/>
                  <a:pt x="585223" y="987090"/>
                  <a:pt x="587145" y="986169"/>
                </a:cubicBezTo>
                <a:cubicBezTo>
                  <a:pt x="588841" y="984887"/>
                  <a:pt x="591112" y="983798"/>
                  <a:pt x="593889" y="983875"/>
                </a:cubicBezTo>
                <a:cubicBezTo>
                  <a:pt x="590448" y="987343"/>
                  <a:pt x="597601" y="985791"/>
                  <a:pt x="594210" y="988355"/>
                </a:cubicBezTo>
                <a:cubicBezTo>
                  <a:pt x="598754" y="986177"/>
                  <a:pt x="598387" y="985414"/>
                  <a:pt x="600249" y="983583"/>
                </a:cubicBezTo>
                <a:lnTo>
                  <a:pt x="602117" y="984565"/>
                </a:lnTo>
                <a:cubicBezTo>
                  <a:pt x="607231" y="979767"/>
                  <a:pt x="602715" y="980993"/>
                  <a:pt x="612350" y="977782"/>
                </a:cubicBezTo>
                <a:cubicBezTo>
                  <a:pt x="609126" y="979797"/>
                  <a:pt x="616595" y="979912"/>
                  <a:pt x="613974" y="981169"/>
                </a:cubicBezTo>
                <a:cubicBezTo>
                  <a:pt x="616611" y="980843"/>
                  <a:pt x="619205" y="980538"/>
                  <a:pt x="621127" y="979617"/>
                </a:cubicBezTo>
                <a:lnTo>
                  <a:pt x="620734" y="979805"/>
                </a:lnTo>
                <a:cubicBezTo>
                  <a:pt x="630841" y="979595"/>
                  <a:pt x="628725" y="982017"/>
                  <a:pt x="637557" y="981949"/>
                </a:cubicBezTo>
                <a:lnTo>
                  <a:pt x="637008" y="980804"/>
                </a:lnTo>
                <a:cubicBezTo>
                  <a:pt x="642998" y="980748"/>
                  <a:pt x="649488" y="982741"/>
                  <a:pt x="655787" y="985236"/>
                </a:cubicBezTo>
                <a:cubicBezTo>
                  <a:pt x="661760" y="987946"/>
                  <a:pt x="667523" y="991226"/>
                  <a:pt x="673059" y="994145"/>
                </a:cubicBezTo>
                <a:lnTo>
                  <a:pt x="669767" y="991088"/>
                </a:lnTo>
                <a:cubicBezTo>
                  <a:pt x="670666" y="992066"/>
                  <a:pt x="677775" y="994231"/>
                  <a:pt x="679931" y="997832"/>
                </a:cubicBezTo>
                <a:cubicBezTo>
                  <a:pt x="679398" y="997618"/>
                  <a:pt x="678246" y="997232"/>
                  <a:pt x="677530" y="996636"/>
                </a:cubicBezTo>
                <a:cubicBezTo>
                  <a:pt x="677110" y="997776"/>
                  <a:pt x="677675" y="999852"/>
                  <a:pt x="679493" y="1001738"/>
                </a:cubicBezTo>
                <a:lnTo>
                  <a:pt x="681554" y="1001219"/>
                </a:lnTo>
                <a:lnTo>
                  <a:pt x="681936" y="1002913"/>
                </a:lnTo>
                <a:cubicBezTo>
                  <a:pt x="685045" y="1005588"/>
                  <a:pt x="682324" y="999911"/>
                  <a:pt x="685659" y="1002947"/>
                </a:cubicBezTo>
                <a:cubicBezTo>
                  <a:pt x="685045" y="1005588"/>
                  <a:pt x="688381" y="1008623"/>
                  <a:pt x="691855" y="1012062"/>
                </a:cubicBezTo>
                <a:cubicBezTo>
                  <a:pt x="694981" y="1015667"/>
                  <a:pt x="698289" y="1019655"/>
                  <a:pt x="698045" y="1022059"/>
                </a:cubicBezTo>
                <a:cubicBezTo>
                  <a:pt x="702577" y="1021764"/>
                  <a:pt x="693130" y="1015616"/>
                  <a:pt x="697408" y="1015912"/>
                </a:cubicBezTo>
                <a:cubicBezTo>
                  <a:pt x="698117" y="1017390"/>
                  <a:pt x="697951" y="1017939"/>
                  <a:pt x="699558" y="1020396"/>
                </a:cubicBezTo>
                <a:lnTo>
                  <a:pt x="700561" y="1018566"/>
                </a:lnTo>
                <a:cubicBezTo>
                  <a:pt x="708435" y="1029164"/>
                  <a:pt x="709472" y="1034240"/>
                  <a:pt x="716221" y="1043500"/>
                </a:cubicBezTo>
                <a:lnTo>
                  <a:pt x="715644" y="1043307"/>
                </a:lnTo>
                <a:cubicBezTo>
                  <a:pt x="717125" y="1047291"/>
                  <a:pt x="718366" y="1048984"/>
                  <a:pt x="721020" y="1049589"/>
                </a:cubicBezTo>
                <a:close/>
                <a:moveTo>
                  <a:pt x="1597614" y="2485140"/>
                </a:moveTo>
                <a:lnTo>
                  <a:pt x="1597314" y="2485937"/>
                </a:lnTo>
                <a:lnTo>
                  <a:pt x="1597398" y="2484943"/>
                </a:lnTo>
                <a:close/>
                <a:moveTo>
                  <a:pt x="1003017" y="1467499"/>
                </a:moveTo>
                <a:cubicBezTo>
                  <a:pt x="999393" y="1470585"/>
                  <a:pt x="1004441" y="1469573"/>
                  <a:pt x="1000491" y="1472875"/>
                </a:cubicBezTo>
                <a:cubicBezTo>
                  <a:pt x="997304" y="1472056"/>
                  <a:pt x="998789" y="1471344"/>
                  <a:pt x="999776" y="1468583"/>
                </a:cubicBezTo>
                <a:cubicBezTo>
                  <a:pt x="999952" y="1469848"/>
                  <a:pt x="1002635" y="1465805"/>
                  <a:pt x="1003017" y="1467499"/>
                </a:cubicBezTo>
                <a:close/>
                <a:moveTo>
                  <a:pt x="1600353" y="2477855"/>
                </a:moveTo>
                <a:cubicBezTo>
                  <a:pt x="1600353" y="2481611"/>
                  <a:pt x="1598658" y="2487060"/>
                  <a:pt x="1599917" y="2487906"/>
                </a:cubicBezTo>
                <a:cubicBezTo>
                  <a:pt x="1597834" y="2488938"/>
                  <a:pt x="1598258" y="2487469"/>
                  <a:pt x="1598676" y="2486107"/>
                </a:cubicBezTo>
                <a:lnTo>
                  <a:pt x="1597614" y="2485140"/>
                </a:lnTo>
                <a:close/>
                <a:moveTo>
                  <a:pt x="1605428" y="2473160"/>
                </a:moveTo>
                <a:cubicBezTo>
                  <a:pt x="1605476" y="2473887"/>
                  <a:pt x="1605367" y="2475130"/>
                  <a:pt x="1605779" y="2475316"/>
                </a:cubicBezTo>
                <a:cubicBezTo>
                  <a:pt x="1603696" y="2480764"/>
                  <a:pt x="1604520" y="2474522"/>
                  <a:pt x="1604132" y="2474099"/>
                </a:cubicBezTo>
                <a:cubicBezTo>
                  <a:pt x="1605174" y="2472221"/>
                  <a:pt x="1605380" y="2472432"/>
                  <a:pt x="1605428" y="2473160"/>
                </a:cubicBezTo>
                <a:close/>
                <a:moveTo>
                  <a:pt x="1691576" y="2605028"/>
                </a:moveTo>
                <a:lnTo>
                  <a:pt x="1690316" y="2610477"/>
                </a:lnTo>
                <a:cubicBezTo>
                  <a:pt x="1689057" y="2608784"/>
                  <a:pt x="1687797" y="2607990"/>
                  <a:pt x="1684454" y="2607990"/>
                </a:cubicBezTo>
                <a:cubicBezTo>
                  <a:pt x="1686538" y="2607144"/>
                  <a:pt x="1689057" y="2605874"/>
                  <a:pt x="1691576" y="2605028"/>
                </a:cubicBezTo>
                <a:close/>
                <a:moveTo>
                  <a:pt x="1883177" y="2931372"/>
                </a:moveTo>
                <a:cubicBezTo>
                  <a:pt x="1912487" y="2969460"/>
                  <a:pt x="1925858" y="3018447"/>
                  <a:pt x="1925858" y="3066533"/>
                </a:cubicBezTo>
                <a:cubicBezTo>
                  <a:pt x="1925422" y="3114673"/>
                  <a:pt x="1912487" y="3161913"/>
                  <a:pt x="1892382" y="3205873"/>
                </a:cubicBezTo>
                <a:cubicBezTo>
                  <a:pt x="1889039" y="3212539"/>
                  <a:pt x="1885697" y="3219680"/>
                  <a:pt x="1881918" y="3226346"/>
                </a:cubicBezTo>
                <a:cubicBezTo>
                  <a:pt x="1881531" y="3227193"/>
                  <a:pt x="1881094" y="3228039"/>
                  <a:pt x="1880658" y="3228885"/>
                </a:cubicBezTo>
                <a:cubicBezTo>
                  <a:pt x="1880271" y="3229308"/>
                  <a:pt x="1880271" y="3229732"/>
                  <a:pt x="1879835" y="3230155"/>
                </a:cubicBezTo>
                <a:cubicBezTo>
                  <a:pt x="1877752" y="3233488"/>
                  <a:pt x="1875668" y="3237244"/>
                  <a:pt x="1873537" y="3240576"/>
                </a:cubicBezTo>
                <a:cubicBezTo>
                  <a:pt x="1873149" y="3240576"/>
                  <a:pt x="1873149" y="3240576"/>
                  <a:pt x="1873149" y="3240999"/>
                </a:cubicBezTo>
                <a:cubicBezTo>
                  <a:pt x="1873149" y="3240999"/>
                  <a:pt x="1872713" y="3241423"/>
                  <a:pt x="1872713" y="3241423"/>
                </a:cubicBezTo>
                <a:cubicBezTo>
                  <a:pt x="1870194" y="3245602"/>
                  <a:pt x="1867287" y="3249358"/>
                  <a:pt x="1864332" y="3253590"/>
                </a:cubicBezTo>
                <a:cubicBezTo>
                  <a:pt x="1863509" y="3255230"/>
                  <a:pt x="1863121" y="3256922"/>
                  <a:pt x="1863509" y="3257346"/>
                </a:cubicBezTo>
                <a:cubicBezTo>
                  <a:pt x="1861425" y="3259409"/>
                  <a:pt x="1862685" y="3256500"/>
                  <a:pt x="1862685" y="3256076"/>
                </a:cubicBezTo>
                <a:cubicBezTo>
                  <a:pt x="1862249" y="3256499"/>
                  <a:pt x="1862249" y="3256499"/>
                  <a:pt x="1861861" y="3256923"/>
                </a:cubicBezTo>
                <a:cubicBezTo>
                  <a:pt x="1860166" y="3259409"/>
                  <a:pt x="1858519" y="3261948"/>
                  <a:pt x="1856823" y="3264434"/>
                </a:cubicBezTo>
                <a:cubicBezTo>
                  <a:pt x="1856387" y="3264434"/>
                  <a:pt x="1856000" y="3264434"/>
                  <a:pt x="1855999" y="3264012"/>
                </a:cubicBezTo>
                <a:lnTo>
                  <a:pt x="1829029" y="3288902"/>
                </a:lnTo>
                <a:lnTo>
                  <a:pt x="1825866" y="3290779"/>
                </a:lnTo>
                <a:cubicBezTo>
                  <a:pt x="1826303" y="3290409"/>
                  <a:pt x="1827126" y="3289986"/>
                  <a:pt x="1827514" y="3289562"/>
                </a:cubicBezTo>
                <a:cubicBezTo>
                  <a:pt x="1821264" y="3294165"/>
                  <a:pt x="1814143" y="3297921"/>
                  <a:pt x="1807021" y="3300830"/>
                </a:cubicBezTo>
                <a:cubicBezTo>
                  <a:pt x="1804114" y="3301677"/>
                  <a:pt x="1801159" y="3302946"/>
                  <a:pt x="1798253" y="3303793"/>
                </a:cubicBezTo>
                <a:cubicBezTo>
                  <a:pt x="1797816" y="3304586"/>
                  <a:pt x="1794038" y="3306279"/>
                  <a:pt x="1791567" y="3307549"/>
                </a:cubicBezTo>
                <a:cubicBezTo>
                  <a:pt x="1781103" y="3309612"/>
                  <a:pt x="1766424" y="3311305"/>
                  <a:pt x="1753489" y="3311728"/>
                </a:cubicBezTo>
                <a:cubicBezTo>
                  <a:pt x="1746804" y="3312151"/>
                  <a:pt x="1740942" y="3311728"/>
                  <a:pt x="1735903" y="3311728"/>
                </a:cubicBezTo>
                <a:cubicBezTo>
                  <a:pt x="1733385" y="3311728"/>
                  <a:pt x="1730865" y="3311305"/>
                  <a:pt x="1729218" y="3311304"/>
                </a:cubicBezTo>
                <a:cubicBezTo>
                  <a:pt x="1710809" y="3310881"/>
                  <a:pt x="1692400" y="3308818"/>
                  <a:pt x="1674378" y="3305432"/>
                </a:cubicBezTo>
                <a:cubicBezTo>
                  <a:pt x="1671471" y="3306279"/>
                  <a:pt x="1669775" y="3307125"/>
                  <a:pt x="1669388" y="3308395"/>
                </a:cubicBezTo>
                <a:cubicBezTo>
                  <a:pt x="1677333" y="3308818"/>
                  <a:pt x="1692400" y="3308818"/>
                  <a:pt x="1694483" y="3311728"/>
                </a:cubicBezTo>
                <a:cubicBezTo>
                  <a:pt x="1686974" y="3311728"/>
                  <a:pt x="1673554" y="3310458"/>
                  <a:pt x="1672731" y="3311728"/>
                </a:cubicBezTo>
                <a:cubicBezTo>
                  <a:pt x="1669388" y="3309612"/>
                  <a:pt x="1672731" y="3310035"/>
                  <a:pt x="1676073" y="3310458"/>
                </a:cubicBezTo>
                <a:cubicBezTo>
                  <a:pt x="1679416" y="3310881"/>
                  <a:pt x="1682371" y="3311304"/>
                  <a:pt x="1677333" y="3309189"/>
                </a:cubicBezTo>
                <a:cubicBezTo>
                  <a:pt x="1671907" y="3308395"/>
                  <a:pt x="1669388" y="3308818"/>
                  <a:pt x="1666869" y="3308818"/>
                </a:cubicBezTo>
                <a:cubicBezTo>
                  <a:pt x="1670648" y="3307972"/>
                  <a:pt x="1662267" y="3305856"/>
                  <a:pt x="1661007" y="3304586"/>
                </a:cubicBezTo>
                <a:cubicBezTo>
                  <a:pt x="1643857" y="3300830"/>
                  <a:pt x="1634653" y="3297074"/>
                  <a:pt x="1617067" y="3291202"/>
                </a:cubicBezTo>
                <a:cubicBezTo>
                  <a:pt x="1617067" y="3291202"/>
                  <a:pt x="1616679" y="3290779"/>
                  <a:pt x="1616679" y="3290779"/>
                </a:cubicBezTo>
                <a:cubicBezTo>
                  <a:pt x="1612901" y="3289563"/>
                  <a:pt x="1609558" y="3288293"/>
                  <a:pt x="1605779" y="3287023"/>
                </a:cubicBezTo>
                <a:cubicBezTo>
                  <a:pt x="1599481" y="3286600"/>
                  <a:pt x="1594055" y="3287023"/>
                  <a:pt x="1595751" y="3289139"/>
                </a:cubicBezTo>
                <a:cubicBezTo>
                  <a:pt x="1585674" y="3285383"/>
                  <a:pt x="1585674" y="3283690"/>
                  <a:pt x="1576906" y="3281204"/>
                </a:cubicBezTo>
                <a:cubicBezTo>
                  <a:pt x="1589453" y="3288716"/>
                  <a:pt x="1574386" y="3279511"/>
                  <a:pt x="1571867" y="3281574"/>
                </a:cubicBezTo>
                <a:cubicBezTo>
                  <a:pt x="1563099" y="3278242"/>
                  <a:pt x="1569397" y="3278665"/>
                  <a:pt x="1565618" y="3276602"/>
                </a:cubicBezTo>
                <a:cubicBezTo>
                  <a:pt x="1563922" y="3276179"/>
                  <a:pt x="1560192" y="3275755"/>
                  <a:pt x="1559756" y="3276179"/>
                </a:cubicBezTo>
                <a:cubicBezTo>
                  <a:pt x="1555977" y="3272369"/>
                  <a:pt x="1568525" y="3274909"/>
                  <a:pt x="1568137" y="3271999"/>
                </a:cubicBezTo>
                <a:cubicBezTo>
                  <a:pt x="1566878" y="3271576"/>
                  <a:pt x="1565618" y="3270730"/>
                  <a:pt x="1564358" y="3270306"/>
                </a:cubicBezTo>
                <a:cubicBezTo>
                  <a:pt x="1561016" y="3269037"/>
                  <a:pt x="1558060" y="3267397"/>
                  <a:pt x="1555154" y="3266127"/>
                </a:cubicBezTo>
                <a:lnTo>
                  <a:pt x="1554718" y="3266973"/>
                </a:lnTo>
                <a:lnTo>
                  <a:pt x="1552247" y="3265704"/>
                </a:lnTo>
                <a:lnTo>
                  <a:pt x="1553071" y="3264858"/>
                </a:lnTo>
                <a:cubicBezTo>
                  <a:pt x="1548856" y="3262794"/>
                  <a:pt x="1544689" y="3261102"/>
                  <a:pt x="1540523" y="3258986"/>
                </a:cubicBezTo>
                <a:cubicBezTo>
                  <a:pt x="1538828" y="3262371"/>
                  <a:pt x="1538828" y="3267397"/>
                  <a:pt x="1541783" y="3270730"/>
                </a:cubicBezTo>
                <a:cubicBezTo>
                  <a:pt x="1540523" y="3271999"/>
                  <a:pt x="1534661" y="3265704"/>
                  <a:pt x="1530883" y="3263588"/>
                </a:cubicBezTo>
                <a:cubicBezTo>
                  <a:pt x="1521242" y="3256076"/>
                  <a:pt x="1513733" y="3257769"/>
                  <a:pt x="1505352" y="3252743"/>
                </a:cubicBezTo>
                <a:lnTo>
                  <a:pt x="1512473" y="3254383"/>
                </a:lnTo>
                <a:cubicBezTo>
                  <a:pt x="1511650" y="3253167"/>
                  <a:pt x="1498231" y="3247718"/>
                  <a:pt x="1495760" y="3247718"/>
                </a:cubicBezTo>
                <a:cubicBezTo>
                  <a:pt x="1495760" y="3246871"/>
                  <a:pt x="1504092" y="3246448"/>
                  <a:pt x="1500750" y="3243539"/>
                </a:cubicBezTo>
                <a:cubicBezTo>
                  <a:pt x="1484859" y="3235551"/>
                  <a:pt x="1467710" y="3234334"/>
                  <a:pt x="1467710" y="3237243"/>
                </a:cubicBezTo>
                <a:cubicBezTo>
                  <a:pt x="1476478" y="3239360"/>
                  <a:pt x="1484859" y="3241846"/>
                  <a:pt x="1493240" y="3244755"/>
                </a:cubicBezTo>
                <a:cubicBezTo>
                  <a:pt x="1492805" y="3246872"/>
                  <a:pt x="1474831" y="3239360"/>
                  <a:pt x="1474831" y="3242269"/>
                </a:cubicBezTo>
                <a:cubicBezTo>
                  <a:pt x="1467274" y="3238936"/>
                  <a:pt x="1460201" y="3235551"/>
                  <a:pt x="1452644" y="3232641"/>
                </a:cubicBezTo>
                <a:cubicBezTo>
                  <a:pt x="1455599" y="3233911"/>
                  <a:pt x="1464367" y="3236397"/>
                  <a:pt x="1461412" y="3233911"/>
                </a:cubicBezTo>
                <a:cubicBezTo>
                  <a:pt x="1451820" y="3230578"/>
                  <a:pt x="1456809" y="3231795"/>
                  <a:pt x="1450560" y="3228462"/>
                </a:cubicBezTo>
                <a:cubicBezTo>
                  <a:pt x="1456809" y="3229308"/>
                  <a:pt x="1465626" y="3229732"/>
                  <a:pt x="1474008" y="3230154"/>
                </a:cubicBezTo>
                <a:cubicBezTo>
                  <a:pt x="1475219" y="3230578"/>
                  <a:pt x="1476479" y="3230578"/>
                  <a:pt x="1477738" y="3230578"/>
                </a:cubicBezTo>
                <a:cubicBezTo>
                  <a:pt x="1471052" y="3228039"/>
                  <a:pt x="1464803" y="3225552"/>
                  <a:pt x="1458069" y="3223014"/>
                </a:cubicBezTo>
                <a:cubicBezTo>
                  <a:pt x="1450560" y="3223436"/>
                  <a:pt x="1444262" y="3225129"/>
                  <a:pt x="1441792" y="3225553"/>
                </a:cubicBezTo>
                <a:cubicBezTo>
                  <a:pt x="1432975" y="3222167"/>
                  <a:pt x="1437577" y="3218411"/>
                  <a:pt x="1440096" y="3217988"/>
                </a:cubicBezTo>
                <a:cubicBezTo>
                  <a:pt x="1430891" y="3215501"/>
                  <a:pt x="1426289" y="3215925"/>
                  <a:pt x="1421251" y="3216771"/>
                </a:cubicBezTo>
                <a:cubicBezTo>
                  <a:pt x="1419168" y="3217141"/>
                  <a:pt x="1416648" y="3217565"/>
                  <a:pt x="1413742" y="3217565"/>
                </a:cubicBezTo>
                <a:cubicBezTo>
                  <a:pt x="1410786" y="3217988"/>
                  <a:pt x="1407444" y="3217564"/>
                  <a:pt x="1402841" y="3216771"/>
                </a:cubicBezTo>
                <a:cubicBezTo>
                  <a:pt x="1404973" y="3217141"/>
                  <a:pt x="1407444" y="3217987"/>
                  <a:pt x="1409575" y="3218834"/>
                </a:cubicBezTo>
                <a:cubicBezTo>
                  <a:pt x="1404973" y="3218411"/>
                  <a:pt x="1389470" y="3215501"/>
                  <a:pt x="1391118" y="3216771"/>
                </a:cubicBezTo>
                <a:cubicBezTo>
                  <a:pt x="1387388" y="3215078"/>
                  <a:pt x="1384432" y="3211745"/>
                  <a:pt x="1388647" y="3211322"/>
                </a:cubicBezTo>
                <a:cubicBezTo>
                  <a:pt x="1383172" y="3212169"/>
                  <a:pt x="1377311" y="3213385"/>
                  <a:pt x="1371885" y="3214655"/>
                </a:cubicBezTo>
                <a:cubicBezTo>
                  <a:pt x="1374404" y="3214232"/>
                  <a:pt x="1372708" y="3210476"/>
                  <a:pt x="1373968" y="3209630"/>
                </a:cubicBezTo>
                <a:cubicBezTo>
                  <a:pt x="1367283" y="3209206"/>
                  <a:pt x="1362292" y="3213808"/>
                  <a:pt x="1366459" y="3214655"/>
                </a:cubicBezTo>
                <a:cubicBezTo>
                  <a:pt x="1353911" y="3211322"/>
                  <a:pt x="1356818" y="3212962"/>
                  <a:pt x="1346354" y="3209206"/>
                </a:cubicBezTo>
                <a:cubicBezTo>
                  <a:pt x="1342188" y="3209206"/>
                  <a:pt x="1346354" y="3213385"/>
                  <a:pt x="1349309" y="3213808"/>
                </a:cubicBezTo>
                <a:cubicBezTo>
                  <a:pt x="1340492" y="3214655"/>
                  <a:pt x="1335502" y="3213808"/>
                  <a:pt x="1331288" y="3213385"/>
                </a:cubicBezTo>
                <a:cubicBezTo>
                  <a:pt x="1341364" y="3212169"/>
                  <a:pt x="1339668" y="3208360"/>
                  <a:pt x="1338409" y="3205027"/>
                </a:cubicBezTo>
                <a:cubicBezTo>
                  <a:pt x="1335066" y="3204604"/>
                  <a:pt x="1331724" y="3204604"/>
                  <a:pt x="1328381" y="3204604"/>
                </a:cubicBezTo>
                <a:cubicBezTo>
                  <a:pt x="1321260" y="3207143"/>
                  <a:pt x="1314138" y="3209630"/>
                  <a:pt x="1306629" y="3212169"/>
                </a:cubicBezTo>
                <a:cubicBezTo>
                  <a:pt x="1307888" y="3211322"/>
                  <a:pt x="1310408" y="3207566"/>
                  <a:pt x="1310408" y="3207143"/>
                </a:cubicBezTo>
                <a:cubicBezTo>
                  <a:pt x="1309148" y="3208783"/>
                  <a:pt x="1299507" y="3209629"/>
                  <a:pt x="1287783" y="3209206"/>
                </a:cubicBezTo>
                <a:lnTo>
                  <a:pt x="1256214" y="3204916"/>
                </a:lnTo>
                <a:lnTo>
                  <a:pt x="1251401" y="3202541"/>
                </a:lnTo>
                <a:cubicBezTo>
                  <a:pt x="1247235" y="3201694"/>
                  <a:pt x="1242197" y="3200001"/>
                  <a:pt x="1238854" y="3200002"/>
                </a:cubicBezTo>
                <a:cubicBezTo>
                  <a:pt x="1239677" y="3199578"/>
                  <a:pt x="1241373" y="3200425"/>
                  <a:pt x="1243844" y="3200848"/>
                </a:cubicBezTo>
                <a:cubicBezTo>
                  <a:pt x="1238418" y="3198361"/>
                  <a:pt x="1234252" y="3198362"/>
                  <a:pt x="1230037" y="3198362"/>
                </a:cubicBezTo>
                <a:lnTo>
                  <a:pt x="1227652" y="3197682"/>
                </a:lnTo>
                <a:lnTo>
                  <a:pt x="1229649" y="3196669"/>
                </a:lnTo>
                <a:cubicBezTo>
                  <a:pt x="1227130" y="3196246"/>
                  <a:pt x="1224223" y="3194976"/>
                  <a:pt x="1221268" y="3194130"/>
                </a:cubicBezTo>
                <a:cubicBezTo>
                  <a:pt x="1218362" y="3192913"/>
                  <a:pt x="1215019" y="3192066"/>
                  <a:pt x="1212500" y="3190797"/>
                </a:cubicBezTo>
                <a:cubicBezTo>
                  <a:pt x="1207025" y="3188733"/>
                  <a:pt x="1202859" y="3187464"/>
                  <a:pt x="1204118" y="3190374"/>
                </a:cubicBezTo>
                <a:cubicBezTo>
                  <a:pt x="1199080" y="3187041"/>
                  <a:pt x="1194478" y="3184925"/>
                  <a:pt x="1195737" y="3183285"/>
                </a:cubicBezTo>
                <a:cubicBezTo>
                  <a:pt x="1188616" y="3180322"/>
                  <a:pt x="1181930" y="3177413"/>
                  <a:pt x="1175245" y="3173657"/>
                </a:cubicBezTo>
                <a:cubicBezTo>
                  <a:pt x="1176940" y="3174503"/>
                  <a:pt x="1179024" y="3174080"/>
                  <a:pt x="1173549" y="3170324"/>
                </a:cubicBezTo>
                <a:cubicBezTo>
                  <a:pt x="1183626" y="3178259"/>
                  <a:pt x="1196173" y="3180746"/>
                  <a:pt x="1200776" y="3186195"/>
                </a:cubicBezTo>
                <a:cubicBezTo>
                  <a:pt x="1202035" y="3184131"/>
                  <a:pt x="1198693" y="3180746"/>
                  <a:pt x="1204942" y="3181592"/>
                </a:cubicBezTo>
                <a:cubicBezTo>
                  <a:pt x="1202423" y="3180322"/>
                  <a:pt x="1199952" y="3179106"/>
                  <a:pt x="1197433" y="3178260"/>
                </a:cubicBezTo>
                <a:cubicBezTo>
                  <a:pt x="1194914" y="3177413"/>
                  <a:pt x="1192395" y="3176143"/>
                  <a:pt x="1190312" y="3175350"/>
                </a:cubicBezTo>
                <a:cubicBezTo>
                  <a:pt x="1186145" y="3173234"/>
                  <a:pt x="1181930" y="3171541"/>
                  <a:pt x="1178200" y="3169901"/>
                </a:cubicBezTo>
                <a:cubicBezTo>
                  <a:pt x="1174422" y="3168208"/>
                  <a:pt x="1170643" y="3166515"/>
                  <a:pt x="1167300" y="3164876"/>
                </a:cubicBezTo>
                <a:cubicBezTo>
                  <a:pt x="1163521" y="3163183"/>
                  <a:pt x="1160178" y="3161543"/>
                  <a:pt x="1156836" y="3159427"/>
                </a:cubicBezTo>
                <a:lnTo>
                  <a:pt x="1153057" y="3155671"/>
                </a:lnTo>
                <a:lnTo>
                  <a:pt x="1149327" y="3151492"/>
                </a:lnTo>
                <a:cubicBezTo>
                  <a:pt x="1146807" y="3148529"/>
                  <a:pt x="1144288" y="3146043"/>
                  <a:pt x="1142205" y="3143133"/>
                </a:cubicBezTo>
                <a:lnTo>
                  <a:pt x="1140510" y="3143133"/>
                </a:lnTo>
                <a:lnTo>
                  <a:pt x="1140122" y="3138531"/>
                </a:lnTo>
                <a:cubicBezTo>
                  <a:pt x="1137603" y="3137261"/>
                  <a:pt x="1135907" y="3136415"/>
                  <a:pt x="1135907" y="3135568"/>
                </a:cubicBezTo>
                <a:cubicBezTo>
                  <a:pt x="1135907" y="3134722"/>
                  <a:pt x="1136731" y="3135146"/>
                  <a:pt x="1137603" y="3135569"/>
                </a:cubicBezTo>
                <a:cubicBezTo>
                  <a:pt x="1135907" y="3134299"/>
                  <a:pt x="1134260" y="3132659"/>
                  <a:pt x="1133388" y="3132236"/>
                </a:cubicBezTo>
                <a:cubicBezTo>
                  <a:pt x="1134260" y="3130543"/>
                  <a:pt x="1137990" y="3132236"/>
                  <a:pt x="1141769" y="3133929"/>
                </a:cubicBezTo>
                <a:cubicBezTo>
                  <a:pt x="1143029" y="3135568"/>
                  <a:pt x="1143852" y="3137684"/>
                  <a:pt x="1144725" y="3139324"/>
                </a:cubicBezTo>
                <a:cubicBezTo>
                  <a:pt x="1147195" y="3140171"/>
                  <a:pt x="1149327" y="3141017"/>
                  <a:pt x="1149714" y="3140594"/>
                </a:cubicBezTo>
                <a:cubicBezTo>
                  <a:pt x="1147631" y="3138531"/>
                  <a:pt x="1145936" y="3136838"/>
                  <a:pt x="1144288" y="3134722"/>
                </a:cubicBezTo>
                <a:cubicBezTo>
                  <a:pt x="1143852" y="3134722"/>
                  <a:pt x="1143029" y="3134299"/>
                  <a:pt x="1142205" y="3133928"/>
                </a:cubicBezTo>
                <a:cubicBezTo>
                  <a:pt x="1141769" y="3133505"/>
                  <a:pt x="1141769" y="3132659"/>
                  <a:pt x="1141333" y="3132236"/>
                </a:cubicBezTo>
                <a:cubicBezTo>
                  <a:pt x="1141769" y="3132659"/>
                  <a:pt x="1142593" y="3133082"/>
                  <a:pt x="1143029" y="3133506"/>
                </a:cubicBezTo>
                <a:cubicBezTo>
                  <a:pt x="1142593" y="3132659"/>
                  <a:pt x="1141769" y="3131812"/>
                  <a:pt x="1140946" y="3130966"/>
                </a:cubicBezTo>
                <a:cubicBezTo>
                  <a:pt x="1140946" y="3131389"/>
                  <a:pt x="1141333" y="3131813"/>
                  <a:pt x="1141333" y="3132236"/>
                </a:cubicBezTo>
                <a:cubicBezTo>
                  <a:pt x="1137603" y="3129326"/>
                  <a:pt x="1133001" y="3125941"/>
                  <a:pt x="1130481" y="3124300"/>
                </a:cubicBezTo>
                <a:cubicBezTo>
                  <a:pt x="1127526" y="3122608"/>
                  <a:pt x="1126315" y="3122608"/>
                  <a:pt x="1128398" y="3126787"/>
                </a:cubicBezTo>
                <a:lnTo>
                  <a:pt x="1122100" y="3115890"/>
                </a:lnTo>
                <a:cubicBezTo>
                  <a:pt x="1117110" y="3110493"/>
                  <a:pt x="1114592" y="3108377"/>
                  <a:pt x="1112508" y="3105891"/>
                </a:cubicBezTo>
                <a:cubicBezTo>
                  <a:pt x="1111637" y="3104622"/>
                  <a:pt x="1110376" y="3103352"/>
                  <a:pt x="1108730" y="3101289"/>
                </a:cubicBezTo>
                <a:cubicBezTo>
                  <a:pt x="1107034" y="3099173"/>
                  <a:pt x="1104951" y="3096687"/>
                  <a:pt x="1102432" y="3092878"/>
                </a:cubicBezTo>
                <a:cubicBezTo>
                  <a:pt x="1102868" y="3091661"/>
                  <a:pt x="1105774" y="3095417"/>
                  <a:pt x="1104951" y="3092084"/>
                </a:cubicBezTo>
                <a:cubicBezTo>
                  <a:pt x="1099913" y="3087482"/>
                  <a:pt x="1097442" y="3079494"/>
                  <a:pt x="1095746" y="3073252"/>
                </a:cubicBezTo>
                <a:cubicBezTo>
                  <a:pt x="1094099" y="3066956"/>
                  <a:pt x="1092839" y="3061508"/>
                  <a:pt x="1091144" y="3060661"/>
                </a:cubicBezTo>
                <a:cubicBezTo>
                  <a:pt x="1086978" y="3051033"/>
                  <a:pt x="1087365" y="3057752"/>
                  <a:pt x="1084458" y="3051457"/>
                </a:cubicBezTo>
                <a:cubicBezTo>
                  <a:pt x="1084895" y="3051880"/>
                  <a:pt x="1085718" y="3051879"/>
                  <a:pt x="1085282" y="3050239"/>
                </a:cubicBezTo>
                <a:lnTo>
                  <a:pt x="1080680" y="3043098"/>
                </a:lnTo>
                <a:cubicBezTo>
                  <a:pt x="1080292" y="3040189"/>
                  <a:pt x="1084022" y="3049816"/>
                  <a:pt x="1082375" y="3041035"/>
                </a:cubicBezTo>
                <a:cubicBezTo>
                  <a:pt x="1076901" y="3026805"/>
                  <a:pt x="1073994" y="3018023"/>
                  <a:pt x="1073170" y="3005010"/>
                </a:cubicBezTo>
                <a:cubicBezTo>
                  <a:pt x="1070651" y="2987024"/>
                  <a:pt x="1069828" y="3013421"/>
                  <a:pt x="1068568" y="2997921"/>
                </a:cubicBezTo>
                <a:cubicBezTo>
                  <a:pt x="1070216" y="2995435"/>
                  <a:pt x="1071911" y="2993319"/>
                  <a:pt x="1071475" y="2983691"/>
                </a:cubicBezTo>
                <a:cubicBezTo>
                  <a:pt x="1070215" y="2978665"/>
                  <a:pt x="1068956" y="2979512"/>
                  <a:pt x="1067697" y="2970730"/>
                </a:cubicBezTo>
                <a:lnTo>
                  <a:pt x="1070215" y="2971153"/>
                </a:lnTo>
                <a:cubicBezTo>
                  <a:pt x="1069828" y="2963218"/>
                  <a:pt x="1069392" y="2956923"/>
                  <a:pt x="1071475" y="2956923"/>
                </a:cubicBezTo>
                <a:cubicBezTo>
                  <a:pt x="1071087" y="2950628"/>
                  <a:pt x="1071087" y="2946026"/>
                  <a:pt x="1071911" y="2942693"/>
                </a:cubicBezTo>
                <a:lnTo>
                  <a:pt x="1071223" y="2940131"/>
                </a:lnTo>
                <a:lnTo>
                  <a:pt x="1070857" y="2938765"/>
                </a:lnTo>
                <a:cubicBezTo>
                  <a:pt x="1070227" y="2939029"/>
                  <a:pt x="1069392" y="2940603"/>
                  <a:pt x="1068568" y="2942693"/>
                </a:cubicBezTo>
                <a:cubicBezTo>
                  <a:pt x="1066873" y="2946449"/>
                  <a:pt x="1065226" y="2952744"/>
                  <a:pt x="1064790" y="2954014"/>
                </a:cubicBezTo>
                <a:cubicBezTo>
                  <a:pt x="1066049" y="2948141"/>
                  <a:pt x="1066485" y="2942693"/>
                  <a:pt x="1067309" y="2938513"/>
                </a:cubicBezTo>
                <a:cubicBezTo>
                  <a:pt x="1068132" y="2933911"/>
                  <a:pt x="1068956" y="2930578"/>
                  <a:pt x="1071087" y="2927193"/>
                </a:cubicBezTo>
                <a:cubicBezTo>
                  <a:pt x="1070651" y="2930579"/>
                  <a:pt x="1070651" y="2934335"/>
                  <a:pt x="1070652" y="2937667"/>
                </a:cubicBezTo>
                <a:cubicBezTo>
                  <a:pt x="1071911" y="2931795"/>
                  <a:pt x="1072298" y="2928039"/>
                  <a:pt x="1072734" y="2924707"/>
                </a:cubicBezTo>
                <a:cubicBezTo>
                  <a:pt x="1072735" y="2921374"/>
                  <a:pt x="1072734" y="2919258"/>
                  <a:pt x="1072735" y="2917195"/>
                </a:cubicBezTo>
                <a:cubicBezTo>
                  <a:pt x="1072734" y="2913386"/>
                  <a:pt x="1072735" y="2910900"/>
                  <a:pt x="1076513" y="2906297"/>
                </a:cubicBezTo>
                <a:cubicBezTo>
                  <a:pt x="1074818" y="2913809"/>
                  <a:pt x="1074818" y="2923014"/>
                  <a:pt x="1076901" y="2918835"/>
                </a:cubicBezTo>
                <a:lnTo>
                  <a:pt x="1077337" y="2907990"/>
                </a:lnTo>
                <a:cubicBezTo>
                  <a:pt x="1078596" y="2906720"/>
                  <a:pt x="1076901" y="2914232"/>
                  <a:pt x="1078596" y="2909207"/>
                </a:cubicBezTo>
                <a:cubicBezTo>
                  <a:pt x="1078596" y="2906297"/>
                  <a:pt x="1078596" y="2899579"/>
                  <a:pt x="1078161" y="2896669"/>
                </a:cubicBezTo>
                <a:cubicBezTo>
                  <a:pt x="1079032" y="2891220"/>
                  <a:pt x="1080292" y="2885349"/>
                  <a:pt x="1081939" y="2879529"/>
                </a:cubicBezTo>
                <a:cubicBezTo>
                  <a:pt x="1081503" y="2881592"/>
                  <a:pt x="1082375" y="2881592"/>
                  <a:pt x="1083199" y="2878683"/>
                </a:cubicBezTo>
                <a:cubicBezTo>
                  <a:pt x="1084022" y="2874504"/>
                  <a:pt x="1084894" y="2869901"/>
                  <a:pt x="1085718" y="2865722"/>
                </a:cubicBezTo>
                <a:lnTo>
                  <a:pt x="1085959" y="2866139"/>
                </a:lnTo>
                <a:lnTo>
                  <a:pt x="1086354" y="2866820"/>
                </a:lnTo>
                <a:cubicBezTo>
                  <a:pt x="1087087" y="2865722"/>
                  <a:pt x="1088237" y="2863421"/>
                  <a:pt x="1089497" y="2860697"/>
                </a:cubicBezTo>
                <a:cubicBezTo>
                  <a:pt x="1092839" y="2853132"/>
                  <a:pt x="1093227" y="2849376"/>
                  <a:pt x="1093227" y="2846043"/>
                </a:cubicBezTo>
                <a:cubicBezTo>
                  <a:pt x="1093663" y="2843134"/>
                  <a:pt x="1093663" y="2840171"/>
                  <a:pt x="1098265" y="2834723"/>
                </a:cubicBezTo>
                <a:cubicBezTo>
                  <a:pt x="1097006" y="2836415"/>
                  <a:pt x="1097006" y="2836839"/>
                  <a:pt x="1096182" y="2838531"/>
                </a:cubicBezTo>
                <a:cubicBezTo>
                  <a:pt x="1097829" y="2836838"/>
                  <a:pt x="1099089" y="2834723"/>
                  <a:pt x="1100785" y="2833083"/>
                </a:cubicBezTo>
                <a:cubicBezTo>
                  <a:pt x="1098701" y="2830967"/>
                  <a:pt x="1103691" y="2821339"/>
                  <a:pt x="1110813" y="2813404"/>
                </a:cubicBezTo>
                <a:cubicBezTo>
                  <a:pt x="1112508" y="2811340"/>
                  <a:pt x="1114155" y="2809224"/>
                  <a:pt x="1115851" y="2807532"/>
                </a:cubicBezTo>
                <a:cubicBezTo>
                  <a:pt x="1117498" y="2805468"/>
                  <a:pt x="1119194" y="2803776"/>
                  <a:pt x="1120453" y="2802136"/>
                </a:cubicBezTo>
                <a:cubicBezTo>
                  <a:pt x="1123360" y="2799174"/>
                  <a:pt x="1125056" y="2796687"/>
                  <a:pt x="1124184" y="2795417"/>
                </a:cubicBezTo>
                <a:cubicBezTo>
                  <a:pt x="1133824" y="2790815"/>
                  <a:pt x="1125443" y="2795841"/>
                  <a:pt x="1117934" y="2807108"/>
                </a:cubicBezTo>
                <a:cubicBezTo>
                  <a:pt x="1119194" y="2805892"/>
                  <a:pt x="1120453" y="2805045"/>
                  <a:pt x="1122101" y="2803776"/>
                </a:cubicBezTo>
                <a:lnTo>
                  <a:pt x="1126703" y="2800866"/>
                </a:lnTo>
                <a:cubicBezTo>
                  <a:pt x="1125056" y="2802506"/>
                  <a:pt x="1123796" y="2803776"/>
                  <a:pt x="1122101" y="2805045"/>
                </a:cubicBezTo>
                <a:cubicBezTo>
                  <a:pt x="1120841" y="2806738"/>
                  <a:pt x="1119194" y="2808378"/>
                  <a:pt x="1117934" y="2810071"/>
                </a:cubicBezTo>
                <a:cubicBezTo>
                  <a:pt x="1129222" y="2801713"/>
                  <a:pt x="1137603" y="2791661"/>
                  <a:pt x="1143465" y="2786212"/>
                </a:cubicBezTo>
                <a:cubicBezTo>
                  <a:pt x="1145936" y="2784943"/>
                  <a:pt x="1145936" y="2786636"/>
                  <a:pt x="1146372" y="2787059"/>
                </a:cubicBezTo>
                <a:cubicBezTo>
                  <a:pt x="1147195" y="2787905"/>
                  <a:pt x="1148455" y="2787482"/>
                  <a:pt x="1154753" y="2783303"/>
                </a:cubicBezTo>
                <a:cubicBezTo>
                  <a:pt x="1172726" y="2772406"/>
                  <a:pt x="1149327" y="2781610"/>
                  <a:pt x="1160179" y="2774892"/>
                </a:cubicBezTo>
                <a:cubicBezTo>
                  <a:pt x="1163521" y="2774098"/>
                  <a:pt x="1166477" y="2773675"/>
                  <a:pt x="1169819" y="2773252"/>
                </a:cubicBezTo>
                <a:cubicBezTo>
                  <a:pt x="1183190" y="2764471"/>
                  <a:pt x="1195350" y="2761931"/>
                  <a:pt x="1207897" y="2758175"/>
                </a:cubicBezTo>
                <a:lnTo>
                  <a:pt x="1212066" y="2755923"/>
                </a:lnTo>
                <a:lnTo>
                  <a:pt x="1212499" y="2756906"/>
                </a:lnTo>
                <a:lnTo>
                  <a:pt x="1211628" y="2757329"/>
                </a:lnTo>
                <a:lnTo>
                  <a:pt x="1212064" y="2757329"/>
                </a:lnTo>
                <a:cubicBezTo>
                  <a:pt x="1212499" y="2757329"/>
                  <a:pt x="1212499" y="2756906"/>
                  <a:pt x="1212499" y="2756906"/>
                </a:cubicBezTo>
                <a:lnTo>
                  <a:pt x="1215374" y="2754606"/>
                </a:lnTo>
                <a:lnTo>
                  <a:pt x="1232144" y="2748289"/>
                </a:lnTo>
                <a:cubicBezTo>
                  <a:pt x="1238418" y="2745519"/>
                  <a:pt x="1244280" y="2742913"/>
                  <a:pt x="1249318" y="2741882"/>
                </a:cubicBezTo>
                <a:cubicBezTo>
                  <a:pt x="1247235" y="2743522"/>
                  <a:pt x="1255567" y="2741882"/>
                  <a:pt x="1256827" y="2742252"/>
                </a:cubicBezTo>
                <a:cubicBezTo>
                  <a:pt x="1262689" y="2739766"/>
                  <a:pt x="1268551" y="2737279"/>
                  <a:pt x="1273977" y="2734740"/>
                </a:cubicBezTo>
                <a:cubicBezTo>
                  <a:pt x="1266468" y="2738073"/>
                  <a:pt x="1267291" y="2739343"/>
                  <a:pt x="1266468" y="2741459"/>
                </a:cubicBezTo>
                <a:cubicBezTo>
                  <a:pt x="1271894" y="2739343"/>
                  <a:pt x="1273977" y="2737650"/>
                  <a:pt x="1277755" y="2736010"/>
                </a:cubicBezTo>
                <a:cubicBezTo>
                  <a:pt x="1276060" y="2737280"/>
                  <a:pt x="1273589" y="2738919"/>
                  <a:pt x="1276932" y="2738496"/>
                </a:cubicBezTo>
                <a:cubicBezTo>
                  <a:pt x="1282794" y="2735164"/>
                  <a:pt x="1288656" y="2732254"/>
                  <a:pt x="1294082" y="2728869"/>
                </a:cubicBezTo>
                <a:cubicBezTo>
                  <a:pt x="1292822" y="2729291"/>
                  <a:pt x="1290739" y="2730138"/>
                  <a:pt x="1289043" y="2730561"/>
                </a:cubicBezTo>
                <a:cubicBezTo>
                  <a:pt x="1293646" y="2728868"/>
                  <a:pt x="1302463" y="2723843"/>
                  <a:pt x="1309148" y="2722203"/>
                </a:cubicBezTo>
                <a:cubicBezTo>
                  <a:pt x="1309148" y="2723049"/>
                  <a:pt x="1307452" y="2724689"/>
                  <a:pt x="1307065" y="2725535"/>
                </a:cubicBezTo>
                <a:cubicBezTo>
                  <a:pt x="1301203" y="2726382"/>
                  <a:pt x="1298684" y="2728868"/>
                  <a:pt x="1296601" y="2731407"/>
                </a:cubicBezTo>
                <a:cubicBezTo>
                  <a:pt x="1308712" y="2725959"/>
                  <a:pt x="1299943" y="2730561"/>
                  <a:pt x="1306193" y="2728869"/>
                </a:cubicBezTo>
                <a:cubicBezTo>
                  <a:pt x="1314574" y="2725112"/>
                  <a:pt x="1317093" y="2720933"/>
                  <a:pt x="1314138" y="2720934"/>
                </a:cubicBezTo>
                <a:cubicBezTo>
                  <a:pt x="1318740" y="2718870"/>
                  <a:pt x="1321696" y="2717177"/>
                  <a:pt x="1324602" y="2715485"/>
                </a:cubicBezTo>
                <a:cubicBezTo>
                  <a:pt x="1327557" y="2713844"/>
                  <a:pt x="1330077" y="2711729"/>
                  <a:pt x="1333419" y="2707972"/>
                </a:cubicBezTo>
                <a:lnTo>
                  <a:pt x="1333419" y="2710882"/>
                </a:lnTo>
                <a:cubicBezTo>
                  <a:pt x="1335502" y="2708819"/>
                  <a:pt x="1338022" y="2706703"/>
                  <a:pt x="1340105" y="2704217"/>
                </a:cubicBezTo>
                <a:cubicBezTo>
                  <a:pt x="1338845" y="2706703"/>
                  <a:pt x="1337586" y="2708819"/>
                  <a:pt x="1335890" y="2711305"/>
                </a:cubicBezTo>
                <a:cubicBezTo>
                  <a:pt x="1343883" y="2705857"/>
                  <a:pt x="1343883" y="2704216"/>
                  <a:pt x="1343883" y="2702947"/>
                </a:cubicBezTo>
                <a:cubicBezTo>
                  <a:pt x="1343883" y="2701254"/>
                  <a:pt x="1344271" y="2700037"/>
                  <a:pt x="1352216" y="2692896"/>
                </a:cubicBezTo>
                <a:lnTo>
                  <a:pt x="1353911" y="2694166"/>
                </a:lnTo>
                <a:cubicBezTo>
                  <a:pt x="1359337" y="2687871"/>
                  <a:pt x="1358901" y="2683268"/>
                  <a:pt x="1365199" y="2680358"/>
                </a:cubicBezTo>
                <a:cubicBezTo>
                  <a:pt x="1370237" y="2673217"/>
                  <a:pt x="1353088" y="2688294"/>
                  <a:pt x="1366895" y="2674063"/>
                </a:cubicBezTo>
                <a:cubicBezTo>
                  <a:pt x="1370238" y="2672424"/>
                  <a:pt x="1376100" y="2667821"/>
                  <a:pt x="1381089" y="2664435"/>
                </a:cubicBezTo>
                <a:cubicBezTo>
                  <a:pt x="1383609" y="2661949"/>
                  <a:pt x="1381913" y="2662372"/>
                  <a:pt x="1379830" y="2663642"/>
                </a:cubicBezTo>
                <a:cubicBezTo>
                  <a:pt x="1377311" y="2664859"/>
                  <a:pt x="1373968" y="2666975"/>
                  <a:pt x="1372708" y="2668615"/>
                </a:cubicBezTo>
                <a:cubicBezTo>
                  <a:pt x="1378183" y="2663642"/>
                  <a:pt x="1382349" y="2660679"/>
                  <a:pt x="1385692" y="2659040"/>
                </a:cubicBezTo>
                <a:cubicBezTo>
                  <a:pt x="1389035" y="2657347"/>
                  <a:pt x="1391554" y="2656500"/>
                  <a:pt x="1393637" y="2656077"/>
                </a:cubicBezTo>
                <a:cubicBezTo>
                  <a:pt x="1398239" y="2655231"/>
                  <a:pt x="1401582" y="2654014"/>
                  <a:pt x="1412918" y="2646449"/>
                </a:cubicBezTo>
                <a:cubicBezTo>
                  <a:pt x="1408316" y="2647719"/>
                  <a:pt x="1409575" y="2646026"/>
                  <a:pt x="1409576" y="2645233"/>
                </a:cubicBezTo>
                <a:lnTo>
                  <a:pt x="1408434" y="2645097"/>
                </a:lnTo>
                <a:lnTo>
                  <a:pt x="1427113" y="2636028"/>
                </a:lnTo>
                <a:lnTo>
                  <a:pt x="1421687" y="2641424"/>
                </a:lnTo>
                <a:cubicBezTo>
                  <a:pt x="1425466" y="2640207"/>
                  <a:pt x="1428808" y="2637244"/>
                  <a:pt x="1430891" y="2636398"/>
                </a:cubicBezTo>
                <a:lnTo>
                  <a:pt x="1430891" y="2638514"/>
                </a:lnTo>
                <a:cubicBezTo>
                  <a:pt x="1436317" y="2634335"/>
                  <a:pt x="1442179" y="2632642"/>
                  <a:pt x="1447605" y="2631425"/>
                </a:cubicBezTo>
                <a:cubicBezTo>
                  <a:pt x="1453079" y="2630156"/>
                  <a:pt x="1457682" y="2628886"/>
                  <a:pt x="1461024" y="2625976"/>
                </a:cubicBezTo>
                <a:cubicBezTo>
                  <a:pt x="1456422" y="2631002"/>
                  <a:pt x="1470617" y="2623437"/>
                  <a:pt x="1476091" y="2624284"/>
                </a:cubicBezTo>
                <a:cubicBezTo>
                  <a:pt x="1471053" y="2626400"/>
                  <a:pt x="1463108" y="2628040"/>
                  <a:pt x="1456809" y="2629732"/>
                </a:cubicBezTo>
                <a:cubicBezTo>
                  <a:pt x="1450560" y="2631425"/>
                  <a:pt x="1445134" y="2633488"/>
                  <a:pt x="1445134" y="2635181"/>
                </a:cubicBezTo>
                <a:cubicBezTo>
                  <a:pt x="1450124" y="2634335"/>
                  <a:pt x="1453903" y="2631796"/>
                  <a:pt x="1458941" y="2631425"/>
                </a:cubicBezTo>
                <a:cubicBezTo>
                  <a:pt x="1455599" y="2632642"/>
                  <a:pt x="1450996" y="2635181"/>
                  <a:pt x="1450124" y="2636028"/>
                </a:cubicBezTo>
                <a:cubicBezTo>
                  <a:pt x="1466451" y="2633488"/>
                  <a:pt x="1474831" y="2628040"/>
                  <a:pt x="1484860" y="2625976"/>
                </a:cubicBezTo>
                <a:cubicBezTo>
                  <a:pt x="1478998" y="2626823"/>
                  <a:pt x="1473136" y="2628463"/>
                  <a:pt x="1467274" y="2629733"/>
                </a:cubicBezTo>
                <a:cubicBezTo>
                  <a:pt x="1467710" y="2625977"/>
                  <a:pt x="1474831" y="2627616"/>
                  <a:pt x="1479434" y="2624284"/>
                </a:cubicBezTo>
                <a:lnTo>
                  <a:pt x="1498272" y="2622595"/>
                </a:lnTo>
                <a:lnTo>
                  <a:pt x="1518899" y="2624489"/>
                </a:lnTo>
                <a:cubicBezTo>
                  <a:pt x="1523555" y="2625844"/>
                  <a:pt x="1526692" y="2627405"/>
                  <a:pt x="1530447" y="2627616"/>
                </a:cubicBezTo>
                <a:cubicBezTo>
                  <a:pt x="1534225" y="2628040"/>
                  <a:pt x="1539651" y="2628040"/>
                  <a:pt x="1543430" y="2628040"/>
                </a:cubicBezTo>
                <a:cubicBezTo>
                  <a:pt x="1547209" y="2628040"/>
                  <a:pt x="1549728" y="2627193"/>
                  <a:pt x="1547209" y="2626400"/>
                </a:cubicBezTo>
                <a:cubicBezTo>
                  <a:pt x="1550115" y="2626399"/>
                  <a:pt x="1543866" y="2625553"/>
                  <a:pt x="1538004" y="2625130"/>
                </a:cubicBezTo>
                <a:cubicBezTo>
                  <a:pt x="1532142" y="2624284"/>
                  <a:pt x="1526716" y="2623437"/>
                  <a:pt x="1532578" y="2621797"/>
                </a:cubicBezTo>
                <a:cubicBezTo>
                  <a:pt x="1535049" y="2623014"/>
                  <a:pt x="1538004" y="2623860"/>
                  <a:pt x="1540911" y="2624284"/>
                </a:cubicBezTo>
                <a:cubicBezTo>
                  <a:pt x="1543866" y="2624707"/>
                  <a:pt x="1547209" y="2625130"/>
                  <a:pt x="1550988" y="2625130"/>
                </a:cubicBezTo>
                <a:cubicBezTo>
                  <a:pt x="1554718" y="2625553"/>
                  <a:pt x="1558932" y="2625553"/>
                  <a:pt x="1563535" y="2626400"/>
                </a:cubicBezTo>
                <a:cubicBezTo>
                  <a:pt x="1568137" y="2627193"/>
                  <a:pt x="1573563" y="2628040"/>
                  <a:pt x="1578989" y="2630579"/>
                </a:cubicBezTo>
                <a:cubicBezTo>
                  <a:pt x="1568137" y="2629732"/>
                  <a:pt x="1584027" y="2634758"/>
                  <a:pt x="1574822" y="2633912"/>
                </a:cubicBezTo>
                <a:cubicBezTo>
                  <a:pt x="1585674" y="2636028"/>
                  <a:pt x="1586110" y="2635604"/>
                  <a:pt x="1591536" y="2635605"/>
                </a:cubicBezTo>
                <a:cubicBezTo>
                  <a:pt x="1592408" y="2636398"/>
                  <a:pt x="1593668" y="2637244"/>
                  <a:pt x="1594491" y="2638090"/>
                </a:cubicBezTo>
                <a:cubicBezTo>
                  <a:pt x="1609946" y="2639360"/>
                  <a:pt x="1599094" y="2635604"/>
                  <a:pt x="1620846" y="2642270"/>
                </a:cubicBezTo>
                <a:cubicBezTo>
                  <a:pt x="1613337" y="2640207"/>
                  <a:pt x="1628355" y="2647719"/>
                  <a:pt x="1622541" y="2646449"/>
                </a:cubicBezTo>
                <a:cubicBezTo>
                  <a:pt x="1628355" y="2649412"/>
                  <a:pt x="1633829" y="2651475"/>
                  <a:pt x="1638431" y="2652744"/>
                </a:cubicBezTo>
                <a:lnTo>
                  <a:pt x="1637559" y="2652744"/>
                </a:lnTo>
                <a:cubicBezTo>
                  <a:pt x="1642598" y="2655231"/>
                  <a:pt x="1646377" y="2657347"/>
                  <a:pt x="1648896" y="2659040"/>
                </a:cubicBezTo>
                <a:cubicBezTo>
                  <a:pt x="1651366" y="2660256"/>
                  <a:pt x="1653498" y="2661949"/>
                  <a:pt x="1655145" y="2663219"/>
                </a:cubicBezTo>
                <a:cubicBezTo>
                  <a:pt x="1658488" y="2665705"/>
                  <a:pt x="1661831" y="2668244"/>
                  <a:pt x="1671035" y="2673640"/>
                </a:cubicBezTo>
                <a:lnTo>
                  <a:pt x="1669776" y="2671577"/>
                </a:lnTo>
                <a:cubicBezTo>
                  <a:pt x="1681499" y="2678665"/>
                  <a:pt x="1693659" y="2689140"/>
                  <a:pt x="1704511" y="2700461"/>
                </a:cubicBezTo>
                <a:cubicBezTo>
                  <a:pt x="1715411" y="2712152"/>
                  <a:pt x="1725004" y="2724689"/>
                  <a:pt x="1733820" y="2735586"/>
                </a:cubicBezTo>
                <a:cubicBezTo>
                  <a:pt x="1731737" y="2732677"/>
                  <a:pt x="1730042" y="2730138"/>
                  <a:pt x="1728395" y="2727228"/>
                </a:cubicBezTo>
                <a:cubicBezTo>
                  <a:pt x="1730042" y="2730138"/>
                  <a:pt x="1740941" y="2741881"/>
                  <a:pt x="1744672" y="2749817"/>
                </a:cubicBezTo>
                <a:cubicBezTo>
                  <a:pt x="1743413" y="2748547"/>
                  <a:pt x="1741329" y="2746061"/>
                  <a:pt x="1740506" y="2744792"/>
                </a:cubicBezTo>
                <a:cubicBezTo>
                  <a:pt x="1739682" y="2745638"/>
                  <a:pt x="1740506" y="2748971"/>
                  <a:pt x="1743849" y="2754843"/>
                </a:cubicBezTo>
                <a:lnTo>
                  <a:pt x="1746804" y="2756112"/>
                </a:lnTo>
                <a:lnTo>
                  <a:pt x="1747191" y="2759022"/>
                </a:lnTo>
                <a:cubicBezTo>
                  <a:pt x="1752617" y="2767380"/>
                  <a:pt x="1747627" y="2755266"/>
                  <a:pt x="1753053" y="2763624"/>
                </a:cubicBezTo>
                <a:cubicBezTo>
                  <a:pt x="1752617" y="2771136"/>
                  <a:pt x="1776501" y="2800443"/>
                  <a:pt x="1778148" y="2809647"/>
                </a:cubicBezTo>
                <a:cubicBezTo>
                  <a:pt x="1781491" y="2811711"/>
                  <a:pt x="1779020" y="2807532"/>
                  <a:pt x="1776501" y="2803776"/>
                </a:cubicBezTo>
                <a:cubicBezTo>
                  <a:pt x="1773982" y="2800020"/>
                  <a:pt x="1771462" y="2796264"/>
                  <a:pt x="1774805" y="2798327"/>
                </a:cubicBezTo>
                <a:cubicBezTo>
                  <a:pt x="1776065" y="2801289"/>
                  <a:pt x="1776501" y="2802929"/>
                  <a:pt x="1779844" y="2808378"/>
                </a:cubicBezTo>
                <a:lnTo>
                  <a:pt x="1780231" y="2805469"/>
                </a:lnTo>
                <a:cubicBezTo>
                  <a:pt x="1788612" y="2818429"/>
                  <a:pt x="1794038" y="2826788"/>
                  <a:pt x="1799900" y="2835146"/>
                </a:cubicBezTo>
                <a:cubicBezTo>
                  <a:pt x="1805762" y="2843134"/>
                  <a:pt x="1811623" y="2851069"/>
                  <a:pt x="1821264" y="2860273"/>
                </a:cubicBezTo>
                <a:lnTo>
                  <a:pt x="1820005" y="2859850"/>
                </a:lnTo>
                <a:cubicBezTo>
                  <a:pt x="1826302" y="2867362"/>
                  <a:pt x="1830469" y="2870748"/>
                  <a:pt x="1834635" y="2872387"/>
                </a:cubicBezTo>
                <a:cubicBezTo>
                  <a:pt x="1835507" y="2874504"/>
                  <a:pt x="1830033" y="2869902"/>
                  <a:pt x="1832116" y="2873234"/>
                </a:cubicBezTo>
                <a:cubicBezTo>
                  <a:pt x="1848055" y="2881592"/>
                  <a:pt x="1854740" y="2899579"/>
                  <a:pt x="1864332" y="2904604"/>
                </a:cubicBezTo>
                <a:cubicBezTo>
                  <a:pt x="1862249" y="2905451"/>
                  <a:pt x="1864332" y="2909630"/>
                  <a:pt x="1865592" y="2913809"/>
                </a:cubicBezTo>
                <a:cubicBezTo>
                  <a:pt x="1870630" y="2919258"/>
                  <a:pt x="1875233" y="2924707"/>
                  <a:pt x="1883177" y="2931372"/>
                </a:cubicBezTo>
                <a:close/>
                <a:moveTo>
                  <a:pt x="1607862" y="2461138"/>
                </a:moveTo>
                <a:lnTo>
                  <a:pt x="1608298" y="2463625"/>
                </a:lnTo>
                <a:lnTo>
                  <a:pt x="1605779" y="2462778"/>
                </a:lnTo>
                <a:cubicBezTo>
                  <a:pt x="1606603" y="2462355"/>
                  <a:pt x="1607039" y="2462355"/>
                  <a:pt x="1607862" y="2461138"/>
                </a:cubicBezTo>
                <a:close/>
                <a:moveTo>
                  <a:pt x="1731737" y="2630579"/>
                </a:moveTo>
                <a:cubicBezTo>
                  <a:pt x="1727135" y="2628040"/>
                  <a:pt x="1730478" y="2632642"/>
                  <a:pt x="1725439" y="2630579"/>
                </a:cubicBezTo>
                <a:cubicBezTo>
                  <a:pt x="1725003" y="2627193"/>
                  <a:pt x="1726263" y="2628463"/>
                  <a:pt x="1729606" y="2628040"/>
                </a:cubicBezTo>
                <a:cubicBezTo>
                  <a:pt x="1727959" y="2628463"/>
                  <a:pt x="1733385" y="2629732"/>
                  <a:pt x="1731737" y="2630579"/>
                </a:cubicBezTo>
                <a:close/>
                <a:moveTo>
                  <a:pt x="1829645" y="2792084"/>
                </a:moveTo>
                <a:cubicBezTo>
                  <a:pt x="1830033" y="2793725"/>
                  <a:pt x="1830033" y="2794571"/>
                  <a:pt x="1829645" y="2794994"/>
                </a:cubicBezTo>
                <a:lnTo>
                  <a:pt x="1828773" y="2794994"/>
                </a:lnTo>
                <a:close/>
                <a:moveTo>
                  <a:pt x="1613724" y="2415908"/>
                </a:moveTo>
                <a:lnTo>
                  <a:pt x="1612901" y="2420087"/>
                </a:lnTo>
                <a:lnTo>
                  <a:pt x="1613337" y="2417178"/>
                </a:lnTo>
                <a:close/>
                <a:moveTo>
                  <a:pt x="1874409" y="2850646"/>
                </a:moveTo>
                <a:cubicBezTo>
                  <a:pt x="1873973" y="2850645"/>
                  <a:pt x="1873973" y="2850222"/>
                  <a:pt x="1873536" y="2849799"/>
                </a:cubicBezTo>
                <a:lnTo>
                  <a:pt x="1873537" y="2850628"/>
                </a:lnTo>
                <a:lnTo>
                  <a:pt x="1873537" y="2850223"/>
                </a:lnTo>
                <a:cubicBezTo>
                  <a:pt x="1873973" y="2850645"/>
                  <a:pt x="1873973" y="2850645"/>
                  <a:pt x="1874409" y="2850646"/>
                </a:cubicBezTo>
                <a:close/>
                <a:moveTo>
                  <a:pt x="1648023" y="2455266"/>
                </a:moveTo>
                <a:cubicBezTo>
                  <a:pt x="1647200" y="2456536"/>
                  <a:pt x="1646764" y="2457329"/>
                  <a:pt x="1645940" y="2457329"/>
                </a:cubicBezTo>
                <a:lnTo>
                  <a:pt x="1645553" y="2456906"/>
                </a:lnTo>
                <a:close/>
                <a:moveTo>
                  <a:pt x="1827950" y="2751087"/>
                </a:moveTo>
                <a:lnTo>
                  <a:pt x="1825431" y="2752303"/>
                </a:lnTo>
                <a:lnTo>
                  <a:pt x="1825430" y="2751510"/>
                </a:lnTo>
                <a:close/>
                <a:moveTo>
                  <a:pt x="1022210" y="1370407"/>
                </a:moveTo>
                <a:lnTo>
                  <a:pt x="1022254" y="1371511"/>
                </a:lnTo>
                <a:lnTo>
                  <a:pt x="1021812" y="1370315"/>
                </a:lnTo>
                <a:close/>
                <a:moveTo>
                  <a:pt x="1826690" y="2741459"/>
                </a:moveTo>
                <a:lnTo>
                  <a:pt x="1826881" y="2742722"/>
                </a:lnTo>
                <a:lnTo>
                  <a:pt x="1826690" y="2743099"/>
                </a:lnTo>
                <a:cubicBezTo>
                  <a:pt x="1826690" y="2742252"/>
                  <a:pt x="1826303" y="2742252"/>
                  <a:pt x="1826690" y="2741459"/>
                </a:cubicBezTo>
                <a:close/>
                <a:moveTo>
                  <a:pt x="1021939" y="1363743"/>
                </a:moveTo>
                <a:cubicBezTo>
                  <a:pt x="1022803" y="1366555"/>
                  <a:pt x="1023490" y="1371799"/>
                  <a:pt x="1024992" y="1372018"/>
                </a:cubicBezTo>
                <a:cubicBezTo>
                  <a:pt x="1023563" y="1373407"/>
                  <a:pt x="1023443" y="1371953"/>
                  <a:pt x="1023343" y="1370667"/>
                </a:cubicBezTo>
                <a:lnTo>
                  <a:pt x="1022210" y="1370407"/>
                </a:lnTo>
                <a:close/>
                <a:moveTo>
                  <a:pt x="1025355" y="1360250"/>
                </a:moveTo>
                <a:cubicBezTo>
                  <a:pt x="1025672" y="1360912"/>
                  <a:pt x="1025983" y="1362039"/>
                  <a:pt x="1026271" y="1362135"/>
                </a:cubicBezTo>
                <a:cubicBezTo>
                  <a:pt x="1026382" y="1367186"/>
                  <a:pt x="1025163" y="1361728"/>
                  <a:pt x="1024404" y="1361153"/>
                </a:cubicBezTo>
                <a:cubicBezTo>
                  <a:pt x="1024714" y="1359391"/>
                  <a:pt x="1025037" y="1359588"/>
                  <a:pt x="1025355" y="1360250"/>
                </a:cubicBezTo>
                <a:close/>
                <a:moveTo>
                  <a:pt x="1023656" y="1349955"/>
                </a:moveTo>
                <a:lnTo>
                  <a:pt x="1024548" y="1351815"/>
                </a:lnTo>
                <a:lnTo>
                  <a:pt x="1021727" y="1351759"/>
                </a:lnTo>
                <a:cubicBezTo>
                  <a:pt x="1022863" y="1351215"/>
                  <a:pt x="1023256" y="1351026"/>
                  <a:pt x="1023656" y="1349955"/>
                </a:cubicBezTo>
                <a:close/>
                <a:moveTo>
                  <a:pt x="1827120" y="2716112"/>
                </a:moveTo>
                <a:cubicBezTo>
                  <a:pt x="1826593" y="2716847"/>
                  <a:pt x="1825649" y="2717997"/>
                  <a:pt x="1825431" y="2719663"/>
                </a:cubicBezTo>
                <a:cubicBezTo>
                  <a:pt x="1825867" y="2718024"/>
                  <a:pt x="1825431" y="2716331"/>
                  <a:pt x="1826302" y="2715061"/>
                </a:cubicBezTo>
                <a:cubicBezTo>
                  <a:pt x="1827756" y="2715061"/>
                  <a:pt x="1827647" y="2715379"/>
                  <a:pt x="1827120" y="2716112"/>
                </a:cubicBezTo>
                <a:close/>
                <a:moveTo>
                  <a:pt x="1018339" y="1310734"/>
                </a:moveTo>
                <a:lnTo>
                  <a:pt x="1018068" y="1314091"/>
                </a:lnTo>
                <a:lnTo>
                  <a:pt x="1017919" y="1311874"/>
                </a:lnTo>
                <a:close/>
                <a:moveTo>
                  <a:pt x="1672731" y="2420087"/>
                </a:moveTo>
                <a:lnTo>
                  <a:pt x="1669776" y="2420087"/>
                </a:lnTo>
                <a:lnTo>
                  <a:pt x="1670212" y="2419717"/>
                </a:lnTo>
                <a:close/>
                <a:moveTo>
                  <a:pt x="1943444" y="2879106"/>
                </a:moveTo>
                <a:lnTo>
                  <a:pt x="1945962" y="2884132"/>
                </a:lnTo>
                <a:cubicBezTo>
                  <a:pt x="1943831" y="2884132"/>
                  <a:pt x="1942571" y="2883709"/>
                  <a:pt x="1940488" y="2886195"/>
                </a:cubicBezTo>
                <a:cubicBezTo>
                  <a:pt x="1941748" y="2883709"/>
                  <a:pt x="1942572" y="2881169"/>
                  <a:pt x="1943444" y="2879106"/>
                </a:cubicBezTo>
                <a:close/>
                <a:moveTo>
                  <a:pt x="1676509" y="2413422"/>
                </a:moveTo>
                <a:lnTo>
                  <a:pt x="1675900" y="2414939"/>
                </a:lnTo>
                <a:lnTo>
                  <a:pt x="1675637" y="2415115"/>
                </a:lnTo>
                <a:cubicBezTo>
                  <a:pt x="1676074" y="2414691"/>
                  <a:pt x="1676074" y="2414268"/>
                  <a:pt x="1676509" y="2413422"/>
                </a:cubicBezTo>
                <a:close/>
                <a:moveTo>
                  <a:pt x="1686974" y="2386654"/>
                </a:moveTo>
                <a:cubicBezTo>
                  <a:pt x="1690316" y="2388294"/>
                  <a:pt x="1686538" y="2387871"/>
                  <a:pt x="1684842" y="2390833"/>
                </a:cubicBezTo>
                <a:cubicBezTo>
                  <a:pt x="1685714" y="2389564"/>
                  <a:pt x="1686102" y="2387871"/>
                  <a:pt x="1686974" y="2386654"/>
                </a:cubicBezTo>
                <a:close/>
                <a:moveTo>
                  <a:pt x="1594056" y="2220123"/>
                </a:moveTo>
                <a:cubicBezTo>
                  <a:pt x="1594056" y="2221392"/>
                  <a:pt x="1591536" y="2219277"/>
                  <a:pt x="1591972" y="2220969"/>
                </a:cubicBezTo>
                <a:cubicBezTo>
                  <a:pt x="1596138" y="2222186"/>
                  <a:pt x="1597834" y="2226365"/>
                  <a:pt x="1598658" y="2229751"/>
                </a:cubicBezTo>
                <a:cubicBezTo>
                  <a:pt x="1599530" y="2233507"/>
                  <a:pt x="1599917" y="2236416"/>
                  <a:pt x="1602436" y="2237686"/>
                </a:cubicBezTo>
                <a:cubicBezTo>
                  <a:pt x="1600741" y="2238532"/>
                  <a:pt x="1600353" y="2241018"/>
                  <a:pt x="1599530" y="2243135"/>
                </a:cubicBezTo>
                <a:cubicBezTo>
                  <a:pt x="1601177" y="2245621"/>
                  <a:pt x="1602436" y="2248583"/>
                  <a:pt x="1603696" y="2251493"/>
                </a:cubicBezTo>
                <a:cubicBezTo>
                  <a:pt x="1618763" y="2286619"/>
                  <a:pt x="1619586" y="2326400"/>
                  <a:pt x="1617939" y="2364489"/>
                </a:cubicBezTo>
                <a:cubicBezTo>
                  <a:pt x="1617503" y="2370731"/>
                  <a:pt x="1617067" y="2377026"/>
                  <a:pt x="1616679" y="2383268"/>
                </a:cubicBezTo>
                <a:cubicBezTo>
                  <a:pt x="1616679" y="2383692"/>
                  <a:pt x="1616679" y="2384115"/>
                  <a:pt x="1616679" y="2384538"/>
                </a:cubicBezTo>
                <a:cubicBezTo>
                  <a:pt x="1616243" y="2384961"/>
                  <a:pt x="1616244" y="2385384"/>
                  <a:pt x="1616244" y="2385384"/>
                </a:cubicBezTo>
                <a:cubicBezTo>
                  <a:pt x="1616243" y="2387501"/>
                  <a:pt x="1615808" y="2389140"/>
                  <a:pt x="1615807" y="2390833"/>
                </a:cubicBezTo>
                <a:cubicBezTo>
                  <a:pt x="1615807" y="2391256"/>
                  <a:pt x="1615807" y="2391256"/>
                  <a:pt x="1615807" y="2391256"/>
                </a:cubicBezTo>
                <a:cubicBezTo>
                  <a:pt x="1615807" y="2391256"/>
                  <a:pt x="1615807" y="2391680"/>
                  <a:pt x="1615807" y="2391680"/>
                </a:cubicBezTo>
                <a:cubicBezTo>
                  <a:pt x="1615807" y="2393743"/>
                  <a:pt x="1615420" y="2395859"/>
                  <a:pt x="1615420" y="2397922"/>
                </a:cubicBezTo>
                <a:cubicBezTo>
                  <a:pt x="1615420" y="2398768"/>
                  <a:pt x="1616243" y="2399615"/>
                  <a:pt x="1616679" y="2399615"/>
                </a:cubicBezTo>
                <a:cubicBezTo>
                  <a:pt x="1615808" y="2400884"/>
                  <a:pt x="1615420" y="2399192"/>
                  <a:pt x="1614984" y="2399192"/>
                </a:cubicBezTo>
                <a:cubicBezTo>
                  <a:pt x="1614984" y="2399192"/>
                  <a:pt x="1614984" y="2399615"/>
                  <a:pt x="1614984" y="2399615"/>
                </a:cubicBezTo>
                <a:lnTo>
                  <a:pt x="1615420" y="2403371"/>
                </a:lnTo>
                <a:cubicBezTo>
                  <a:pt x="1614984" y="2403371"/>
                  <a:pt x="1614984" y="2403371"/>
                  <a:pt x="1614548" y="2403371"/>
                </a:cubicBezTo>
                <a:cubicBezTo>
                  <a:pt x="1613337" y="2413422"/>
                  <a:pt x="1612077" y="2423473"/>
                  <a:pt x="1609945" y="2433524"/>
                </a:cubicBezTo>
                <a:cubicBezTo>
                  <a:pt x="1610381" y="2433894"/>
                  <a:pt x="1610382" y="2435587"/>
                  <a:pt x="1610818" y="2436857"/>
                </a:cubicBezTo>
                <a:cubicBezTo>
                  <a:pt x="1609946" y="2438920"/>
                  <a:pt x="1609122" y="2441459"/>
                  <a:pt x="1608298" y="2444369"/>
                </a:cubicBezTo>
                <a:cubicBezTo>
                  <a:pt x="1607475" y="2447331"/>
                  <a:pt x="1606603" y="2450241"/>
                  <a:pt x="1605779" y="2452727"/>
                </a:cubicBezTo>
                <a:cubicBezTo>
                  <a:pt x="1604520" y="2456536"/>
                  <a:pt x="1603696" y="2460292"/>
                  <a:pt x="1602436" y="2462355"/>
                </a:cubicBezTo>
                <a:cubicBezTo>
                  <a:pt x="1599918" y="2469920"/>
                  <a:pt x="1597398" y="2477432"/>
                  <a:pt x="1594055" y="2484520"/>
                </a:cubicBezTo>
                <a:cubicBezTo>
                  <a:pt x="1594491" y="2486213"/>
                  <a:pt x="1595315" y="2487483"/>
                  <a:pt x="1596574" y="2487906"/>
                </a:cubicBezTo>
                <a:lnTo>
                  <a:pt x="1597314" y="2485937"/>
                </a:lnTo>
                <a:lnTo>
                  <a:pt x="1597011" y="2489546"/>
                </a:lnTo>
                <a:cubicBezTo>
                  <a:pt x="1596574" y="2487483"/>
                  <a:pt x="1594055" y="2490392"/>
                  <a:pt x="1593232" y="2490816"/>
                </a:cubicBezTo>
                <a:cubicBezTo>
                  <a:pt x="1589889" y="2497533"/>
                  <a:pt x="1586546" y="2500443"/>
                  <a:pt x="1582332" y="2507162"/>
                </a:cubicBezTo>
                <a:cubicBezTo>
                  <a:pt x="1582332" y="2507162"/>
                  <a:pt x="1581944" y="2507162"/>
                  <a:pt x="1581944" y="2507162"/>
                </a:cubicBezTo>
                <a:cubicBezTo>
                  <a:pt x="1581072" y="2508379"/>
                  <a:pt x="1580249" y="2510071"/>
                  <a:pt x="1579425" y="2511341"/>
                </a:cubicBezTo>
                <a:cubicBezTo>
                  <a:pt x="1579425" y="2514674"/>
                  <a:pt x="1579861" y="2517583"/>
                  <a:pt x="1581508" y="2517583"/>
                </a:cubicBezTo>
                <a:cubicBezTo>
                  <a:pt x="1578989" y="2521339"/>
                  <a:pt x="1577342" y="2520546"/>
                  <a:pt x="1575646" y="2524302"/>
                </a:cubicBezTo>
                <a:cubicBezTo>
                  <a:pt x="1581944" y="2520969"/>
                  <a:pt x="1574823" y="2524725"/>
                  <a:pt x="1576470" y="2527211"/>
                </a:cubicBezTo>
                <a:cubicBezTo>
                  <a:pt x="1573999" y="2530544"/>
                  <a:pt x="1574386" y="2527634"/>
                  <a:pt x="1572739" y="2528481"/>
                </a:cubicBezTo>
                <a:cubicBezTo>
                  <a:pt x="1572739" y="2528904"/>
                  <a:pt x="1572303" y="2530967"/>
                  <a:pt x="1572739" y="2531390"/>
                </a:cubicBezTo>
                <a:cubicBezTo>
                  <a:pt x="1569784" y="2531813"/>
                  <a:pt x="1571044" y="2525941"/>
                  <a:pt x="1568961" y="2524725"/>
                </a:cubicBezTo>
                <a:cubicBezTo>
                  <a:pt x="1567701" y="2526365"/>
                  <a:pt x="1566054" y="2528057"/>
                  <a:pt x="1564795" y="2529327"/>
                </a:cubicBezTo>
                <a:lnTo>
                  <a:pt x="1565618" y="2530174"/>
                </a:lnTo>
                <a:lnTo>
                  <a:pt x="1564794" y="2530967"/>
                </a:lnTo>
                <a:lnTo>
                  <a:pt x="1564358" y="2530174"/>
                </a:lnTo>
                <a:cubicBezTo>
                  <a:pt x="1563099" y="2531814"/>
                  <a:pt x="1561452" y="2533083"/>
                  <a:pt x="1560192" y="2534353"/>
                </a:cubicBezTo>
                <a:cubicBezTo>
                  <a:pt x="1562663" y="2537262"/>
                  <a:pt x="1566441" y="2539749"/>
                  <a:pt x="1568961" y="2539749"/>
                </a:cubicBezTo>
                <a:cubicBezTo>
                  <a:pt x="1570220" y="2541018"/>
                  <a:pt x="1564794" y="2541018"/>
                  <a:pt x="1563535" y="2542288"/>
                </a:cubicBezTo>
                <a:cubicBezTo>
                  <a:pt x="1557673" y="2543981"/>
                  <a:pt x="1558497" y="2548953"/>
                  <a:pt x="1554330" y="2551069"/>
                </a:cubicBezTo>
                <a:lnTo>
                  <a:pt x="1555977" y="2547737"/>
                </a:lnTo>
                <a:cubicBezTo>
                  <a:pt x="1555154" y="2547737"/>
                  <a:pt x="1550551" y="2552339"/>
                  <a:pt x="1550115" y="2553556"/>
                </a:cubicBezTo>
                <a:cubicBezTo>
                  <a:pt x="1549292" y="2553185"/>
                  <a:pt x="1549728" y="2548160"/>
                  <a:pt x="1547645" y="2548160"/>
                </a:cubicBezTo>
                <a:cubicBezTo>
                  <a:pt x="1544254" y="2549800"/>
                  <a:pt x="1542170" y="2553185"/>
                  <a:pt x="1540523" y="2555672"/>
                </a:cubicBezTo>
                <a:cubicBezTo>
                  <a:pt x="1538828" y="2558158"/>
                  <a:pt x="1538440" y="2560697"/>
                  <a:pt x="1539264" y="2561967"/>
                </a:cubicBezTo>
                <a:cubicBezTo>
                  <a:pt x="1540911" y="2560697"/>
                  <a:pt x="1542170" y="2559004"/>
                  <a:pt x="1543866" y="2557788"/>
                </a:cubicBezTo>
                <a:lnTo>
                  <a:pt x="1548033" y="2553185"/>
                </a:lnTo>
                <a:cubicBezTo>
                  <a:pt x="1549728" y="2554825"/>
                  <a:pt x="1542170" y="2559851"/>
                  <a:pt x="1543866" y="2561967"/>
                </a:cubicBezTo>
                <a:cubicBezTo>
                  <a:pt x="1540523" y="2563184"/>
                  <a:pt x="1537180" y="2565300"/>
                  <a:pt x="1533402" y="2566569"/>
                </a:cubicBezTo>
                <a:cubicBezTo>
                  <a:pt x="1535049" y="2565723"/>
                  <a:pt x="1538440" y="2563183"/>
                  <a:pt x="1536309" y="2562761"/>
                </a:cubicBezTo>
                <a:cubicBezTo>
                  <a:pt x="1532142" y="2565300"/>
                  <a:pt x="1533838" y="2563607"/>
                  <a:pt x="1530447" y="2564030"/>
                </a:cubicBezTo>
                <a:cubicBezTo>
                  <a:pt x="1532578" y="2561544"/>
                  <a:pt x="1534661" y="2557365"/>
                  <a:pt x="1536308" y="2553185"/>
                </a:cubicBezTo>
                <a:cubicBezTo>
                  <a:pt x="1536745" y="2552762"/>
                  <a:pt x="1536745" y="2551916"/>
                  <a:pt x="1537180" y="2551492"/>
                </a:cubicBezTo>
                <a:cubicBezTo>
                  <a:pt x="1534661" y="2552762"/>
                  <a:pt x="1531706" y="2554402"/>
                  <a:pt x="1529236" y="2555672"/>
                </a:cubicBezTo>
                <a:cubicBezTo>
                  <a:pt x="1528799" y="2556095"/>
                  <a:pt x="1528799" y="2556095"/>
                  <a:pt x="1528799" y="2556518"/>
                </a:cubicBezTo>
                <a:cubicBezTo>
                  <a:pt x="1527540" y="2560274"/>
                  <a:pt x="1526717" y="2563607"/>
                  <a:pt x="1526280" y="2565300"/>
                </a:cubicBezTo>
                <a:cubicBezTo>
                  <a:pt x="1522114" y="2566569"/>
                  <a:pt x="1521678" y="2561120"/>
                  <a:pt x="1522114" y="2559851"/>
                </a:cubicBezTo>
                <a:cubicBezTo>
                  <a:pt x="1518335" y="2561120"/>
                  <a:pt x="1517075" y="2563184"/>
                  <a:pt x="1515816" y="2565723"/>
                </a:cubicBezTo>
                <a:cubicBezTo>
                  <a:pt x="1514557" y="2568209"/>
                  <a:pt x="1512910" y="2570325"/>
                  <a:pt x="1508695" y="2571171"/>
                </a:cubicBezTo>
                <a:lnTo>
                  <a:pt x="1512037" y="2571171"/>
                </a:lnTo>
                <a:cubicBezTo>
                  <a:pt x="1509954" y="2571965"/>
                  <a:pt x="1502833" y="2573235"/>
                  <a:pt x="1503705" y="2573658"/>
                </a:cubicBezTo>
                <a:cubicBezTo>
                  <a:pt x="1501622" y="2572388"/>
                  <a:pt x="1499490" y="2569902"/>
                  <a:pt x="1501186" y="2568632"/>
                </a:cubicBezTo>
                <a:cubicBezTo>
                  <a:pt x="1499102" y="2570325"/>
                  <a:pt x="1496583" y="2572388"/>
                  <a:pt x="1494500" y="2574504"/>
                </a:cubicBezTo>
                <a:cubicBezTo>
                  <a:pt x="1495324" y="2573658"/>
                  <a:pt x="1494064" y="2569902"/>
                  <a:pt x="1494500" y="2569056"/>
                </a:cubicBezTo>
                <a:cubicBezTo>
                  <a:pt x="1491545" y="2569479"/>
                  <a:pt x="1489898" y="2574504"/>
                  <a:pt x="1491981" y="2574928"/>
                </a:cubicBezTo>
                <a:cubicBezTo>
                  <a:pt x="1485683" y="2572811"/>
                  <a:pt x="1487379" y="2574081"/>
                  <a:pt x="1482341" y="2571171"/>
                </a:cubicBezTo>
                <a:cubicBezTo>
                  <a:pt x="1480693" y="2571595"/>
                  <a:pt x="1482776" y="2575351"/>
                  <a:pt x="1484036" y="2575774"/>
                </a:cubicBezTo>
                <a:lnTo>
                  <a:pt x="1476316" y="2575774"/>
                </a:lnTo>
                <a:lnTo>
                  <a:pt x="1475992" y="2574926"/>
                </a:lnTo>
                <a:lnTo>
                  <a:pt x="1478998" y="2567363"/>
                </a:lnTo>
                <a:cubicBezTo>
                  <a:pt x="1477738" y="2567363"/>
                  <a:pt x="1476091" y="2567363"/>
                  <a:pt x="1474832" y="2567363"/>
                </a:cubicBezTo>
                <a:cubicBezTo>
                  <a:pt x="1474008" y="2568209"/>
                  <a:pt x="1473136" y="2568632"/>
                  <a:pt x="1472312" y="2569479"/>
                </a:cubicBezTo>
                <a:cubicBezTo>
                  <a:pt x="1470229" y="2571172"/>
                  <a:pt x="1467274" y="2572811"/>
                  <a:pt x="1464803" y="2574504"/>
                </a:cubicBezTo>
                <a:cubicBezTo>
                  <a:pt x="1465191" y="2574081"/>
                  <a:pt x="1466886" y="2570325"/>
                  <a:pt x="1466886" y="2569902"/>
                </a:cubicBezTo>
                <a:cubicBezTo>
                  <a:pt x="1466450" y="2570748"/>
                  <a:pt x="1465191" y="2571172"/>
                  <a:pt x="1463107" y="2571595"/>
                </a:cubicBezTo>
                <a:cubicBezTo>
                  <a:pt x="1461025" y="2571595"/>
                  <a:pt x="1458505" y="2571595"/>
                  <a:pt x="1455986" y="2571172"/>
                </a:cubicBezTo>
                <a:cubicBezTo>
                  <a:pt x="1454726" y="2570748"/>
                  <a:pt x="1453079" y="2570749"/>
                  <a:pt x="1451820" y="2570325"/>
                </a:cubicBezTo>
                <a:cubicBezTo>
                  <a:pt x="1450560" y="2569902"/>
                  <a:pt x="1449300" y="2569479"/>
                  <a:pt x="1448041" y="2569056"/>
                </a:cubicBezTo>
                <a:cubicBezTo>
                  <a:pt x="1445522" y="2568209"/>
                  <a:pt x="1443003" y="2567786"/>
                  <a:pt x="1441356" y="2566569"/>
                </a:cubicBezTo>
                <a:lnTo>
                  <a:pt x="1442615" y="2566992"/>
                </a:lnTo>
                <a:cubicBezTo>
                  <a:pt x="1444262" y="2566569"/>
                  <a:pt x="1438400" y="2562390"/>
                  <a:pt x="1435494" y="2562390"/>
                </a:cubicBezTo>
                <a:cubicBezTo>
                  <a:pt x="1436317" y="2561967"/>
                  <a:pt x="1436753" y="2562390"/>
                  <a:pt x="1438013" y="2562760"/>
                </a:cubicBezTo>
                <a:cubicBezTo>
                  <a:pt x="1434670" y="2558158"/>
                  <a:pt x="1429196" y="2564453"/>
                  <a:pt x="1426289" y="2558581"/>
                </a:cubicBezTo>
                <a:cubicBezTo>
                  <a:pt x="1430455" y="2561544"/>
                  <a:pt x="1432151" y="2560697"/>
                  <a:pt x="1432587" y="2559428"/>
                </a:cubicBezTo>
                <a:cubicBezTo>
                  <a:pt x="1428372" y="2558581"/>
                  <a:pt x="1421687" y="2551916"/>
                  <a:pt x="1420863" y="2556518"/>
                </a:cubicBezTo>
                <a:lnTo>
                  <a:pt x="1418819" y="2551585"/>
                </a:lnTo>
                <a:lnTo>
                  <a:pt x="1420427" y="2553185"/>
                </a:lnTo>
                <a:cubicBezTo>
                  <a:pt x="1422123" y="2551069"/>
                  <a:pt x="1421251" y="2548583"/>
                  <a:pt x="1424594" y="2548583"/>
                </a:cubicBezTo>
                <a:cubicBezTo>
                  <a:pt x="1416261" y="2543557"/>
                  <a:pt x="1409139" y="2542288"/>
                  <a:pt x="1402454" y="2539378"/>
                </a:cubicBezTo>
                <a:cubicBezTo>
                  <a:pt x="1400758" y="2536416"/>
                  <a:pt x="1399111" y="2533929"/>
                  <a:pt x="1397852" y="2530967"/>
                </a:cubicBezTo>
                <a:lnTo>
                  <a:pt x="1396592" y="2531390"/>
                </a:lnTo>
                <a:lnTo>
                  <a:pt x="1397852" y="2528481"/>
                </a:lnTo>
                <a:cubicBezTo>
                  <a:pt x="1396592" y="2527634"/>
                  <a:pt x="1395768" y="2527634"/>
                  <a:pt x="1395768" y="2527211"/>
                </a:cubicBezTo>
                <a:cubicBezTo>
                  <a:pt x="1395768" y="2526788"/>
                  <a:pt x="1396592" y="2526788"/>
                  <a:pt x="1396979" y="2526788"/>
                </a:cubicBezTo>
                <a:cubicBezTo>
                  <a:pt x="1396156" y="2526365"/>
                  <a:pt x="1395333" y="2525571"/>
                  <a:pt x="1394896" y="2525571"/>
                </a:cubicBezTo>
                <a:cubicBezTo>
                  <a:pt x="1396156" y="2524302"/>
                  <a:pt x="1398239" y="2524302"/>
                  <a:pt x="1400758" y="2524724"/>
                </a:cubicBezTo>
                <a:cubicBezTo>
                  <a:pt x="1401194" y="2525571"/>
                  <a:pt x="1401194" y="2526788"/>
                  <a:pt x="1401194" y="2527634"/>
                </a:cubicBezTo>
                <a:cubicBezTo>
                  <a:pt x="1402841" y="2528058"/>
                  <a:pt x="1404101" y="2528057"/>
                  <a:pt x="1404537" y="2527634"/>
                </a:cubicBezTo>
                <a:cubicBezTo>
                  <a:pt x="1404101" y="2527211"/>
                  <a:pt x="1403713" y="2527211"/>
                  <a:pt x="1403713" y="2526788"/>
                </a:cubicBezTo>
                <a:cubicBezTo>
                  <a:pt x="1403278" y="2526365"/>
                  <a:pt x="1402841" y="2525571"/>
                  <a:pt x="1402454" y="2525148"/>
                </a:cubicBezTo>
                <a:cubicBezTo>
                  <a:pt x="1402018" y="2525148"/>
                  <a:pt x="1401582" y="2525148"/>
                  <a:pt x="1401194" y="2525148"/>
                </a:cubicBezTo>
                <a:cubicBezTo>
                  <a:pt x="1401194" y="2524725"/>
                  <a:pt x="1401194" y="2524725"/>
                  <a:pt x="1401194" y="2524301"/>
                </a:cubicBezTo>
                <a:cubicBezTo>
                  <a:pt x="1401582" y="2524301"/>
                  <a:pt x="1401582" y="2524725"/>
                  <a:pt x="1402018" y="2524725"/>
                </a:cubicBezTo>
                <a:cubicBezTo>
                  <a:pt x="1401582" y="2524301"/>
                  <a:pt x="1401582" y="2523878"/>
                  <a:pt x="1401194" y="2523455"/>
                </a:cubicBezTo>
                <a:cubicBezTo>
                  <a:pt x="1401194" y="2523878"/>
                  <a:pt x="1401194" y="2523878"/>
                  <a:pt x="1401194" y="2524301"/>
                </a:cubicBezTo>
                <a:cubicBezTo>
                  <a:pt x="1396980" y="2522185"/>
                  <a:pt x="1392377" y="2519699"/>
                  <a:pt x="1392813" y="2523878"/>
                </a:cubicBezTo>
                <a:lnTo>
                  <a:pt x="1391166" y="2518430"/>
                </a:lnTo>
                <a:cubicBezTo>
                  <a:pt x="1385304" y="2514674"/>
                  <a:pt x="1386128" y="2515520"/>
                  <a:pt x="1380266" y="2510071"/>
                </a:cubicBezTo>
                <a:cubicBezTo>
                  <a:pt x="1381090" y="2509225"/>
                  <a:pt x="1382785" y="2510494"/>
                  <a:pt x="1382785" y="2508802"/>
                </a:cubicBezTo>
                <a:cubicBezTo>
                  <a:pt x="1376923" y="2505892"/>
                  <a:pt x="1379442" y="2494995"/>
                  <a:pt x="1376487" y="2495418"/>
                </a:cubicBezTo>
                <a:cubicBezTo>
                  <a:pt x="1373968" y="2492085"/>
                  <a:pt x="1373580" y="2494995"/>
                  <a:pt x="1371498" y="2492932"/>
                </a:cubicBezTo>
                <a:cubicBezTo>
                  <a:pt x="1371885" y="2492932"/>
                  <a:pt x="1372757" y="2492931"/>
                  <a:pt x="1372321" y="2492085"/>
                </a:cubicBezTo>
                <a:lnTo>
                  <a:pt x="1368978" y="2489969"/>
                </a:lnTo>
                <a:cubicBezTo>
                  <a:pt x="1369366" y="2488329"/>
                  <a:pt x="1371885" y="2492085"/>
                  <a:pt x="1371061" y="2488329"/>
                </a:cubicBezTo>
                <a:cubicBezTo>
                  <a:pt x="1366895" y="2482881"/>
                  <a:pt x="1364376" y="2479548"/>
                  <a:pt x="1363504" y="2474099"/>
                </a:cubicBezTo>
                <a:cubicBezTo>
                  <a:pt x="1360597" y="2466957"/>
                  <a:pt x="1361033" y="2478701"/>
                  <a:pt x="1358901" y="2472406"/>
                </a:cubicBezTo>
                <a:cubicBezTo>
                  <a:pt x="1360161" y="2470713"/>
                  <a:pt x="1362293" y="2469496"/>
                  <a:pt x="1361033" y="2465317"/>
                </a:cubicBezTo>
                <a:cubicBezTo>
                  <a:pt x="1358902" y="2463625"/>
                  <a:pt x="1357690" y="2464048"/>
                  <a:pt x="1355995" y="2460715"/>
                </a:cubicBezTo>
                <a:lnTo>
                  <a:pt x="1358514" y="2460292"/>
                </a:lnTo>
                <a:cubicBezTo>
                  <a:pt x="1357254" y="2456906"/>
                  <a:pt x="1355995" y="2454420"/>
                  <a:pt x="1358078" y="2453997"/>
                </a:cubicBezTo>
                <a:cubicBezTo>
                  <a:pt x="1355995" y="2451510"/>
                  <a:pt x="1355995" y="2449817"/>
                  <a:pt x="1355995" y="2448125"/>
                </a:cubicBezTo>
                <a:cubicBezTo>
                  <a:pt x="1353476" y="2443522"/>
                  <a:pt x="1351393" y="2453150"/>
                  <a:pt x="1350956" y="2454843"/>
                </a:cubicBezTo>
                <a:cubicBezTo>
                  <a:pt x="1351392" y="2448971"/>
                  <a:pt x="1349697" y="2445638"/>
                  <a:pt x="1352216" y="2442306"/>
                </a:cubicBezTo>
                <a:lnTo>
                  <a:pt x="1353912" y="2446485"/>
                </a:lnTo>
                <a:cubicBezTo>
                  <a:pt x="1354735" y="2436434"/>
                  <a:pt x="1348486" y="2438126"/>
                  <a:pt x="1353088" y="2432678"/>
                </a:cubicBezTo>
                <a:cubicBezTo>
                  <a:pt x="1353088" y="2436010"/>
                  <a:pt x="1355171" y="2439766"/>
                  <a:pt x="1356431" y="2437703"/>
                </a:cubicBezTo>
                <a:lnTo>
                  <a:pt x="1354299" y="2433101"/>
                </a:lnTo>
                <a:cubicBezTo>
                  <a:pt x="1354735" y="2432678"/>
                  <a:pt x="1355171" y="2435587"/>
                  <a:pt x="1355559" y="2433524"/>
                </a:cubicBezTo>
                <a:cubicBezTo>
                  <a:pt x="1355171" y="2432254"/>
                  <a:pt x="1353476" y="2429715"/>
                  <a:pt x="1352216" y="2428498"/>
                </a:cubicBezTo>
                <a:cubicBezTo>
                  <a:pt x="1351828" y="2425536"/>
                  <a:pt x="1351393" y="2422626"/>
                  <a:pt x="1350956" y="2419717"/>
                </a:cubicBezTo>
                <a:cubicBezTo>
                  <a:pt x="1350956" y="2421357"/>
                  <a:pt x="1351829" y="2421780"/>
                  <a:pt x="1351828" y="2420087"/>
                </a:cubicBezTo>
                <a:cubicBezTo>
                  <a:pt x="1351392" y="2418447"/>
                  <a:pt x="1350569" y="2416755"/>
                  <a:pt x="1350133" y="2414691"/>
                </a:cubicBezTo>
                <a:cubicBezTo>
                  <a:pt x="1350569" y="2416755"/>
                  <a:pt x="1351392" y="2414691"/>
                  <a:pt x="1351829" y="2412152"/>
                </a:cubicBezTo>
                <a:cubicBezTo>
                  <a:pt x="1352216" y="2404640"/>
                  <a:pt x="1345967" y="2406280"/>
                  <a:pt x="1348486" y="2400461"/>
                </a:cubicBezTo>
                <a:cubicBezTo>
                  <a:pt x="1348486" y="2401307"/>
                  <a:pt x="1348873" y="2401308"/>
                  <a:pt x="1348873" y="2402101"/>
                </a:cubicBezTo>
                <a:lnTo>
                  <a:pt x="1350133" y="2399192"/>
                </a:lnTo>
                <a:cubicBezTo>
                  <a:pt x="1347226" y="2398768"/>
                  <a:pt x="1347226" y="2394166"/>
                  <a:pt x="1347226" y="2389987"/>
                </a:cubicBezTo>
                <a:lnTo>
                  <a:pt x="1347053" y="2385703"/>
                </a:lnTo>
                <a:lnTo>
                  <a:pt x="1348620" y="2382561"/>
                </a:lnTo>
                <a:lnTo>
                  <a:pt x="1348873" y="2387077"/>
                </a:lnTo>
                <a:cubicBezTo>
                  <a:pt x="1348485" y="2384961"/>
                  <a:pt x="1348873" y="2383692"/>
                  <a:pt x="1348873" y="2382052"/>
                </a:cubicBezTo>
                <a:lnTo>
                  <a:pt x="1348620" y="2382561"/>
                </a:lnTo>
                <a:lnTo>
                  <a:pt x="1348050" y="2372424"/>
                </a:lnTo>
                <a:cubicBezTo>
                  <a:pt x="1348873" y="2370308"/>
                  <a:pt x="1351829" y="2374487"/>
                  <a:pt x="1351828" y="2368245"/>
                </a:cubicBezTo>
                <a:cubicBezTo>
                  <a:pt x="1352216" y="2359463"/>
                  <a:pt x="1347614" y="2369461"/>
                  <a:pt x="1347614" y="2364066"/>
                </a:cubicBezTo>
                <a:lnTo>
                  <a:pt x="1350956" y="2360680"/>
                </a:lnTo>
                <a:cubicBezTo>
                  <a:pt x="1349745" y="2353591"/>
                  <a:pt x="1352652" y="2348989"/>
                  <a:pt x="1354348" y="2343540"/>
                </a:cubicBezTo>
                <a:cubicBezTo>
                  <a:pt x="1354348" y="2342271"/>
                  <a:pt x="1354348" y="2341424"/>
                  <a:pt x="1353912" y="2341053"/>
                </a:cubicBezTo>
                <a:lnTo>
                  <a:pt x="1354194" y="2339083"/>
                </a:lnTo>
                <a:lnTo>
                  <a:pt x="1356431" y="2323438"/>
                </a:lnTo>
                <a:cubicBezTo>
                  <a:pt x="1356818" y="2324708"/>
                  <a:pt x="1358950" y="2321375"/>
                  <a:pt x="1359774" y="2320951"/>
                </a:cubicBezTo>
                <a:cubicBezTo>
                  <a:pt x="1360161" y="2318412"/>
                  <a:pt x="1360161" y="2315503"/>
                  <a:pt x="1360597" y="2312593"/>
                </a:cubicBezTo>
                <a:cubicBezTo>
                  <a:pt x="1360161" y="2316349"/>
                  <a:pt x="1361857" y="2316349"/>
                  <a:pt x="1363116" y="2317619"/>
                </a:cubicBezTo>
                <a:cubicBezTo>
                  <a:pt x="1363552" y="2315079"/>
                  <a:pt x="1363116" y="2313440"/>
                  <a:pt x="1363552" y="2311747"/>
                </a:cubicBezTo>
                <a:cubicBezTo>
                  <a:pt x="1363940" y="2313016"/>
                  <a:pt x="1363940" y="2314233"/>
                  <a:pt x="1365199" y="2313017"/>
                </a:cubicBezTo>
                <a:cubicBezTo>
                  <a:pt x="1365200" y="2310054"/>
                  <a:pt x="1365199" y="2306721"/>
                  <a:pt x="1365199" y="2303812"/>
                </a:cubicBezTo>
                <a:cubicBezTo>
                  <a:pt x="1364764" y="2304235"/>
                  <a:pt x="1364376" y="2305029"/>
                  <a:pt x="1363940" y="2305875"/>
                </a:cubicBezTo>
                <a:cubicBezTo>
                  <a:pt x="1364763" y="2303812"/>
                  <a:pt x="1365199" y="2299209"/>
                  <a:pt x="1367719" y="2296670"/>
                </a:cubicBezTo>
                <a:cubicBezTo>
                  <a:pt x="1368155" y="2297093"/>
                  <a:pt x="1368542" y="2298363"/>
                  <a:pt x="1368978" y="2298786"/>
                </a:cubicBezTo>
                <a:cubicBezTo>
                  <a:pt x="1366459" y="2300426"/>
                  <a:pt x="1367282" y="2302542"/>
                  <a:pt x="1368155" y="2304235"/>
                </a:cubicBezTo>
                <a:cubicBezTo>
                  <a:pt x="1369802" y="2298786"/>
                  <a:pt x="1368978" y="2302965"/>
                  <a:pt x="1371061" y="2300849"/>
                </a:cubicBezTo>
                <a:cubicBezTo>
                  <a:pt x="1372757" y="2296670"/>
                  <a:pt x="1371061" y="2294607"/>
                  <a:pt x="1369366" y="2295030"/>
                </a:cubicBezTo>
                <a:cubicBezTo>
                  <a:pt x="1371885" y="2290798"/>
                  <a:pt x="1372757" y="2289581"/>
                  <a:pt x="1373144" y="2284556"/>
                </a:cubicBezTo>
                <a:lnTo>
                  <a:pt x="1374840" y="2286196"/>
                </a:lnTo>
                <a:lnTo>
                  <a:pt x="1376100" y="2281594"/>
                </a:lnTo>
                <a:lnTo>
                  <a:pt x="1377359" y="2286196"/>
                </a:lnTo>
                <a:cubicBezTo>
                  <a:pt x="1382349" y="2279107"/>
                  <a:pt x="1373968" y="2282863"/>
                  <a:pt x="1379442" y="2274928"/>
                </a:cubicBezTo>
                <a:lnTo>
                  <a:pt x="1381089" y="2275774"/>
                </a:lnTo>
                <a:cubicBezTo>
                  <a:pt x="1381962" y="2272018"/>
                  <a:pt x="1379442" y="2269056"/>
                  <a:pt x="1382785" y="2267786"/>
                </a:cubicBezTo>
                <a:cubicBezTo>
                  <a:pt x="1383609" y="2264030"/>
                  <a:pt x="1377359" y="2272018"/>
                  <a:pt x="1381089" y="2264454"/>
                </a:cubicBezTo>
                <a:cubicBezTo>
                  <a:pt x="1382785" y="2263607"/>
                  <a:pt x="1384868" y="2261121"/>
                  <a:pt x="1386564" y="2259005"/>
                </a:cubicBezTo>
                <a:lnTo>
                  <a:pt x="1385629" y="2258380"/>
                </a:lnTo>
                <a:lnTo>
                  <a:pt x="1390294" y="2253979"/>
                </a:lnTo>
                <a:cubicBezTo>
                  <a:pt x="1392377" y="2253186"/>
                  <a:pt x="1394073" y="2252339"/>
                  <a:pt x="1396156" y="2246890"/>
                </a:cubicBezTo>
                <a:cubicBezTo>
                  <a:pt x="1392813" y="2249377"/>
                  <a:pt x="1394896" y="2241865"/>
                  <a:pt x="1389907" y="2249800"/>
                </a:cubicBezTo>
                <a:cubicBezTo>
                  <a:pt x="1391166" y="2245198"/>
                  <a:pt x="1396980" y="2243981"/>
                  <a:pt x="1397852" y="2238955"/>
                </a:cubicBezTo>
                <a:cubicBezTo>
                  <a:pt x="1397852" y="2240172"/>
                  <a:pt x="1398239" y="2241442"/>
                  <a:pt x="1398239" y="2242711"/>
                </a:cubicBezTo>
                <a:cubicBezTo>
                  <a:pt x="1399499" y="2241442"/>
                  <a:pt x="1399499" y="2239379"/>
                  <a:pt x="1399935" y="2238532"/>
                </a:cubicBezTo>
                <a:lnTo>
                  <a:pt x="1401194" y="2239802"/>
                </a:lnTo>
                <a:cubicBezTo>
                  <a:pt x="1401582" y="2236416"/>
                  <a:pt x="1403278" y="2234353"/>
                  <a:pt x="1404973" y="2232660"/>
                </a:cubicBezTo>
                <a:cubicBezTo>
                  <a:pt x="1406620" y="2230968"/>
                  <a:pt x="1408316" y="2229751"/>
                  <a:pt x="1407444" y="2226788"/>
                </a:cubicBezTo>
                <a:cubicBezTo>
                  <a:pt x="1408704" y="2230967"/>
                  <a:pt x="1409963" y="2223456"/>
                  <a:pt x="1412482" y="2222609"/>
                </a:cubicBezTo>
                <a:cubicBezTo>
                  <a:pt x="1411222" y="2227635"/>
                  <a:pt x="1403714" y="2233084"/>
                  <a:pt x="1406184" y="2235570"/>
                </a:cubicBezTo>
                <a:cubicBezTo>
                  <a:pt x="1408316" y="2234353"/>
                  <a:pt x="1408316" y="2232237"/>
                  <a:pt x="1410399" y="2230968"/>
                </a:cubicBezTo>
                <a:cubicBezTo>
                  <a:pt x="1409963" y="2232660"/>
                  <a:pt x="1409575" y="2234776"/>
                  <a:pt x="1409575" y="2235570"/>
                </a:cubicBezTo>
                <a:cubicBezTo>
                  <a:pt x="1415389" y="2230967"/>
                  <a:pt x="1414565" y="2225572"/>
                  <a:pt x="1417084" y="2221763"/>
                </a:cubicBezTo>
                <a:cubicBezTo>
                  <a:pt x="1415389" y="2223879"/>
                  <a:pt x="1413742" y="2225995"/>
                  <a:pt x="1412482" y="2228058"/>
                </a:cubicBezTo>
                <a:cubicBezTo>
                  <a:pt x="1410399" y="2225571"/>
                  <a:pt x="1414178" y="2225148"/>
                  <a:pt x="1413742" y="2221763"/>
                </a:cubicBezTo>
                <a:cubicBezTo>
                  <a:pt x="1417520" y="2220123"/>
                  <a:pt x="1417908" y="2215944"/>
                  <a:pt x="1420863" y="2214674"/>
                </a:cubicBezTo>
                <a:cubicBezTo>
                  <a:pt x="1420427" y="2215097"/>
                  <a:pt x="1420427" y="2215521"/>
                  <a:pt x="1419991" y="2215944"/>
                </a:cubicBezTo>
                <a:cubicBezTo>
                  <a:pt x="1423382" y="2212558"/>
                  <a:pt x="1425853" y="2211765"/>
                  <a:pt x="1428372" y="2211341"/>
                </a:cubicBezTo>
                <a:cubicBezTo>
                  <a:pt x="1430891" y="2210918"/>
                  <a:pt x="1432975" y="2210918"/>
                  <a:pt x="1434234" y="2210072"/>
                </a:cubicBezTo>
                <a:cubicBezTo>
                  <a:pt x="1436753" y="2208379"/>
                  <a:pt x="1440532" y="2202983"/>
                  <a:pt x="1438013" y="2203353"/>
                </a:cubicBezTo>
                <a:cubicBezTo>
                  <a:pt x="1438837" y="2202137"/>
                  <a:pt x="1436754" y="2203777"/>
                  <a:pt x="1434670" y="2205469"/>
                </a:cubicBezTo>
                <a:cubicBezTo>
                  <a:pt x="1432587" y="2206739"/>
                  <a:pt x="1430455" y="2207956"/>
                  <a:pt x="1430891" y="2204623"/>
                </a:cubicBezTo>
                <a:cubicBezTo>
                  <a:pt x="1434234" y="2204623"/>
                  <a:pt x="1435930" y="2202983"/>
                  <a:pt x="1438013" y="2200444"/>
                </a:cubicBezTo>
                <a:cubicBezTo>
                  <a:pt x="1438837" y="2199174"/>
                  <a:pt x="1440096" y="2197957"/>
                  <a:pt x="1441791" y="2196688"/>
                </a:cubicBezTo>
                <a:cubicBezTo>
                  <a:pt x="1443439" y="2195418"/>
                  <a:pt x="1445522" y="2194572"/>
                  <a:pt x="1448041" y="2193778"/>
                </a:cubicBezTo>
                <a:cubicBezTo>
                  <a:pt x="1445522" y="2197534"/>
                  <a:pt x="1451820" y="2194572"/>
                  <a:pt x="1449300" y="2197957"/>
                </a:cubicBezTo>
                <a:cubicBezTo>
                  <a:pt x="1453080" y="2194995"/>
                  <a:pt x="1453079" y="2194572"/>
                  <a:pt x="1454339" y="2192085"/>
                </a:cubicBezTo>
                <a:lnTo>
                  <a:pt x="1456422" y="2192509"/>
                </a:lnTo>
                <a:cubicBezTo>
                  <a:pt x="1460588" y="2186214"/>
                  <a:pt x="1456422" y="2188753"/>
                  <a:pt x="1464803" y="2182881"/>
                </a:cubicBezTo>
                <a:cubicBezTo>
                  <a:pt x="1461848" y="2185367"/>
                  <a:pt x="1469405" y="2183304"/>
                  <a:pt x="1467274" y="2185367"/>
                </a:cubicBezTo>
                <a:cubicBezTo>
                  <a:pt x="1469793" y="2184573"/>
                  <a:pt x="1472312" y="2183304"/>
                  <a:pt x="1474008" y="2181611"/>
                </a:cubicBezTo>
                <a:lnTo>
                  <a:pt x="1473572" y="2182034"/>
                </a:lnTo>
                <a:cubicBezTo>
                  <a:pt x="1478174" y="2179971"/>
                  <a:pt x="1480257" y="2179971"/>
                  <a:pt x="1482340" y="2179971"/>
                </a:cubicBezTo>
                <a:cubicBezTo>
                  <a:pt x="1484423" y="2179971"/>
                  <a:pt x="1486119" y="2179548"/>
                  <a:pt x="1490721" y="2177855"/>
                </a:cubicBezTo>
                <a:lnTo>
                  <a:pt x="1489462" y="2177009"/>
                </a:lnTo>
                <a:cubicBezTo>
                  <a:pt x="1492417" y="2176162"/>
                  <a:pt x="1495760" y="2174946"/>
                  <a:pt x="1499103" y="2174522"/>
                </a:cubicBezTo>
                <a:cubicBezTo>
                  <a:pt x="1502445" y="2174099"/>
                  <a:pt x="1506224" y="2173676"/>
                  <a:pt x="1509567" y="2173676"/>
                </a:cubicBezTo>
                <a:cubicBezTo>
                  <a:pt x="1512909" y="2174099"/>
                  <a:pt x="1516640" y="2174099"/>
                  <a:pt x="1520031" y="2174099"/>
                </a:cubicBezTo>
                <a:cubicBezTo>
                  <a:pt x="1523761" y="2174099"/>
                  <a:pt x="1527104" y="2174522"/>
                  <a:pt x="1530447" y="2174946"/>
                </a:cubicBezTo>
                <a:cubicBezTo>
                  <a:pt x="1528799" y="2174099"/>
                  <a:pt x="1527540" y="2173676"/>
                  <a:pt x="1525844" y="2173253"/>
                </a:cubicBezTo>
                <a:cubicBezTo>
                  <a:pt x="1526280" y="2173253"/>
                  <a:pt x="1528799" y="2173253"/>
                  <a:pt x="1531319" y="2173676"/>
                </a:cubicBezTo>
                <a:cubicBezTo>
                  <a:pt x="1532578" y="2174099"/>
                  <a:pt x="1533838" y="2174099"/>
                  <a:pt x="1535049" y="2174523"/>
                </a:cubicBezTo>
                <a:cubicBezTo>
                  <a:pt x="1536308" y="2174946"/>
                  <a:pt x="1537568" y="2175369"/>
                  <a:pt x="1538440" y="2176162"/>
                </a:cubicBezTo>
                <a:cubicBezTo>
                  <a:pt x="1537568" y="2176163"/>
                  <a:pt x="1536309" y="2176162"/>
                  <a:pt x="1535485" y="2175739"/>
                </a:cubicBezTo>
                <a:cubicBezTo>
                  <a:pt x="1535049" y="2177009"/>
                  <a:pt x="1536309" y="2178702"/>
                  <a:pt x="1539264" y="2179971"/>
                </a:cubicBezTo>
                <a:lnTo>
                  <a:pt x="1540911" y="2178702"/>
                </a:lnTo>
                <a:cubicBezTo>
                  <a:pt x="1541347" y="2179548"/>
                  <a:pt x="1541347" y="2179971"/>
                  <a:pt x="1541783" y="2180342"/>
                </a:cubicBezTo>
                <a:cubicBezTo>
                  <a:pt x="1545949" y="2182034"/>
                  <a:pt x="1540911" y="2177855"/>
                  <a:pt x="1545513" y="2179548"/>
                </a:cubicBezTo>
                <a:cubicBezTo>
                  <a:pt x="1545949" y="2181188"/>
                  <a:pt x="1547209" y="2182034"/>
                  <a:pt x="1548856" y="2183304"/>
                </a:cubicBezTo>
                <a:cubicBezTo>
                  <a:pt x="1550551" y="2184151"/>
                  <a:pt x="1552635" y="2185367"/>
                  <a:pt x="1555154" y="2186637"/>
                </a:cubicBezTo>
                <a:cubicBezTo>
                  <a:pt x="1557237" y="2188329"/>
                  <a:pt x="1559756" y="2189546"/>
                  <a:pt x="1561452" y="2190816"/>
                </a:cubicBezTo>
                <a:cubicBezTo>
                  <a:pt x="1563535" y="2192086"/>
                  <a:pt x="1564358" y="2193779"/>
                  <a:pt x="1564794" y="2194995"/>
                </a:cubicBezTo>
                <a:cubicBezTo>
                  <a:pt x="1569397" y="2194149"/>
                  <a:pt x="1557673" y="2189546"/>
                  <a:pt x="1562275" y="2189176"/>
                </a:cubicBezTo>
                <a:cubicBezTo>
                  <a:pt x="1563099" y="2190393"/>
                  <a:pt x="1563099" y="2191239"/>
                  <a:pt x="1565618" y="2193355"/>
                </a:cubicBezTo>
                <a:lnTo>
                  <a:pt x="1566054" y="2191239"/>
                </a:lnTo>
                <a:cubicBezTo>
                  <a:pt x="1571916" y="2195842"/>
                  <a:pt x="1575259" y="2199597"/>
                  <a:pt x="1578165" y="2202983"/>
                </a:cubicBezTo>
                <a:cubicBezTo>
                  <a:pt x="1579861" y="2204623"/>
                  <a:pt x="1581120" y="2206739"/>
                  <a:pt x="1582768" y="2208379"/>
                </a:cubicBezTo>
                <a:cubicBezTo>
                  <a:pt x="1584463" y="2210072"/>
                  <a:pt x="1586110" y="2212188"/>
                  <a:pt x="1588194" y="2214251"/>
                </a:cubicBezTo>
                <a:lnTo>
                  <a:pt x="1587370" y="2214251"/>
                </a:lnTo>
                <a:cubicBezTo>
                  <a:pt x="1589889" y="2218007"/>
                  <a:pt x="1591536" y="2219700"/>
                  <a:pt x="1594056" y="2220123"/>
                </a:cubicBezTo>
                <a:close/>
                <a:moveTo>
                  <a:pt x="998976" y="1190028"/>
                </a:moveTo>
                <a:cubicBezTo>
                  <a:pt x="1002679" y="1196189"/>
                  <a:pt x="1005410" y="1202983"/>
                  <a:pt x="1007430" y="1210103"/>
                </a:cubicBezTo>
                <a:cubicBezTo>
                  <a:pt x="1011470" y="1224343"/>
                  <a:pt x="1012663" y="1239889"/>
                  <a:pt x="1013093" y="1254291"/>
                </a:cubicBezTo>
                <a:cubicBezTo>
                  <a:pt x="1013692" y="1263272"/>
                  <a:pt x="1014270" y="1272323"/>
                  <a:pt x="1014869" y="1281305"/>
                </a:cubicBezTo>
                <a:cubicBezTo>
                  <a:pt x="1014869" y="1281305"/>
                  <a:pt x="1015052" y="1281687"/>
                  <a:pt x="1015235" y="1282068"/>
                </a:cubicBezTo>
                <a:cubicBezTo>
                  <a:pt x="1015235" y="1282068"/>
                  <a:pt x="1015068" y="1282618"/>
                  <a:pt x="1015068" y="1282618"/>
                </a:cubicBezTo>
                <a:cubicBezTo>
                  <a:pt x="1015201" y="1283903"/>
                  <a:pt x="1015190" y="1285786"/>
                  <a:pt x="1015346" y="1287119"/>
                </a:cubicBezTo>
                <a:cubicBezTo>
                  <a:pt x="1015529" y="1287501"/>
                  <a:pt x="1015529" y="1287501"/>
                  <a:pt x="1015529" y="1287501"/>
                </a:cubicBezTo>
                <a:cubicBezTo>
                  <a:pt x="1015362" y="1288050"/>
                  <a:pt x="1015362" y="1288050"/>
                  <a:pt x="1015362" y="1288050"/>
                </a:cubicBezTo>
                <a:cubicBezTo>
                  <a:pt x="1015285" y="1289905"/>
                  <a:pt x="1015667" y="1291600"/>
                  <a:pt x="1015590" y="1293455"/>
                </a:cubicBezTo>
                <a:cubicBezTo>
                  <a:pt x="1015956" y="1294218"/>
                  <a:pt x="1016532" y="1294412"/>
                  <a:pt x="1017108" y="1294605"/>
                </a:cubicBezTo>
                <a:cubicBezTo>
                  <a:pt x="1016688" y="1295745"/>
                  <a:pt x="1016139" y="1294600"/>
                  <a:pt x="1015606" y="1294386"/>
                </a:cubicBezTo>
                <a:cubicBezTo>
                  <a:pt x="1015606" y="1294386"/>
                  <a:pt x="1015789" y="1294768"/>
                  <a:pt x="1015789" y="1294768"/>
                </a:cubicBezTo>
                <a:lnTo>
                  <a:pt x="1016836" y="1297961"/>
                </a:lnTo>
                <a:cubicBezTo>
                  <a:pt x="1016443" y="1298150"/>
                  <a:pt x="1016283" y="1297816"/>
                  <a:pt x="1015934" y="1297984"/>
                </a:cubicBezTo>
                <a:cubicBezTo>
                  <a:pt x="1016045" y="1303034"/>
                  <a:pt x="1016666" y="1308251"/>
                  <a:pt x="1016776" y="1313302"/>
                </a:cubicBezTo>
                <a:cubicBezTo>
                  <a:pt x="1017287" y="1317281"/>
                  <a:pt x="1017199" y="1321019"/>
                  <a:pt x="1017547" y="1324548"/>
                </a:cubicBezTo>
                <a:cubicBezTo>
                  <a:pt x="1018262" y="1325144"/>
                  <a:pt x="1018811" y="1326289"/>
                  <a:pt x="1019337" y="1327386"/>
                </a:cubicBezTo>
                <a:cubicBezTo>
                  <a:pt x="1018119" y="1334482"/>
                  <a:pt x="1019605" y="1346323"/>
                  <a:pt x="1018607" y="1350967"/>
                </a:cubicBezTo>
                <a:cubicBezTo>
                  <a:pt x="1019057" y="1357732"/>
                  <a:pt x="1018558" y="1364425"/>
                  <a:pt x="1018615" y="1371379"/>
                </a:cubicBezTo>
                <a:cubicBezTo>
                  <a:pt x="1019740" y="1372717"/>
                  <a:pt x="1021008" y="1373458"/>
                  <a:pt x="1022327" y="1373295"/>
                </a:cubicBezTo>
                <a:lnTo>
                  <a:pt x="1022254" y="1371511"/>
                </a:lnTo>
                <a:lnTo>
                  <a:pt x="1023269" y="1374252"/>
                </a:lnTo>
                <a:cubicBezTo>
                  <a:pt x="1022144" y="1372914"/>
                  <a:pt x="1021363" y="1376104"/>
                  <a:pt x="1020621" y="1376460"/>
                </a:cubicBezTo>
                <a:cubicBezTo>
                  <a:pt x="1019962" y="1382818"/>
                  <a:pt x="1018372" y="1386338"/>
                  <a:pt x="1017502" y="1393266"/>
                </a:cubicBezTo>
                <a:cubicBezTo>
                  <a:pt x="1017502" y="1393266"/>
                  <a:pt x="1017153" y="1393433"/>
                  <a:pt x="1017153" y="1393433"/>
                </a:cubicBezTo>
                <a:cubicBezTo>
                  <a:pt x="1016892" y="1394908"/>
                  <a:pt x="1016699" y="1396409"/>
                  <a:pt x="1016505" y="1397909"/>
                </a:cubicBezTo>
                <a:cubicBezTo>
                  <a:pt x="1017763" y="1400533"/>
                  <a:pt x="1019786" y="1402848"/>
                  <a:pt x="1021315" y="1402115"/>
                </a:cubicBezTo>
                <a:cubicBezTo>
                  <a:pt x="1020484" y="1406210"/>
                  <a:pt x="1018982" y="1405991"/>
                  <a:pt x="1019287" y="1409541"/>
                </a:cubicBezTo>
                <a:cubicBezTo>
                  <a:pt x="1023105" y="1404953"/>
                  <a:pt x="1018517" y="1410849"/>
                  <a:pt x="1021310" y="1411856"/>
                </a:cubicBezTo>
                <a:cubicBezTo>
                  <a:pt x="1021266" y="1415573"/>
                  <a:pt x="1020008" y="1412950"/>
                  <a:pt x="1018822" y="1414398"/>
                </a:cubicBezTo>
                <a:cubicBezTo>
                  <a:pt x="1019188" y="1415161"/>
                  <a:pt x="1019920" y="1416688"/>
                  <a:pt x="1020496" y="1416881"/>
                </a:cubicBezTo>
                <a:cubicBezTo>
                  <a:pt x="1018407" y="1418352"/>
                  <a:pt x="1016262" y="1412868"/>
                  <a:pt x="1014017" y="1413005"/>
                </a:cubicBezTo>
                <a:cubicBezTo>
                  <a:pt x="1013614" y="1415076"/>
                  <a:pt x="1013376" y="1416598"/>
                  <a:pt x="1012766" y="1418240"/>
                </a:cubicBezTo>
                <a:lnTo>
                  <a:pt x="1013918" y="1418626"/>
                </a:lnTo>
                <a:lnTo>
                  <a:pt x="1013891" y="1419578"/>
                </a:lnTo>
                <a:lnTo>
                  <a:pt x="1012783" y="1419171"/>
                </a:lnTo>
                <a:cubicBezTo>
                  <a:pt x="1012195" y="1420860"/>
                  <a:pt x="1012002" y="1422361"/>
                  <a:pt x="1011392" y="1424003"/>
                </a:cubicBezTo>
                <a:cubicBezTo>
                  <a:pt x="1015111" y="1425036"/>
                  <a:pt x="1019593" y="1425644"/>
                  <a:pt x="1021865" y="1424555"/>
                </a:cubicBezTo>
                <a:cubicBezTo>
                  <a:pt x="1023156" y="1425344"/>
                  <a:pt x="1019189" y="1427715"/>
                  <a:pt x="1018419" y="1429023"/>
                </a:cubicBezTo>
                <a:cubicBezTo>
                  <a:pt x="1014795" y="1432110"/>
                  <a:pt x="1018103" y="1436097"/>
                  <a:pt x="1016003" y="1439450"/>
                </a:cubicBezTo>
                <a:lnTo>
                  <a:pt x="1015306" y="1436089"/>
                </a:lnTo>
                <a:cubicBezTo>
                  <a:pt x="1014956" y="1436256"/>
                  <a:pt x="1014346" y="1437898"/>
                  <a:pt x="1014109" y="1439420"/>
                </a:cubicBezTo>
                <a:cubicBezTo>
                  <a:pt x="1013522" y="1441109"/>
                  <a:pt x="1013305" y="1442562"/>
                  <a:pt x="1013671" y="1443326"/>
                </a:cubicBezTo>
                <a:cubicBezTo>
                  <a:pt x="1013138" y="1443111"/>
                  <a:pt x="1010573" y="1438768"/>
                  <a:pt x="1008877" y="1440050"/>
                </a:cubicBezTo>
                <a:cubicBezTo>
                  <a:pt x="1007337" y="1442666"/>
                  <a:pt x="1006900" y="1446571"/>
                  <a:pt x="1007211" y="1449238"/>
                </a:cubicBezTo>
                <a:cubicBezTo>
                  <a:pt x="1007543" y="1451836"/>
                  <a:pt x="1008824" y="1454508"/>
                  <a:pt x="1009909" y="1454867"/>
                </a:cubicBezTo>
                <a:cubicBezTo>
                  <a:pt x="1010923" y="1451154"/>
                  <a:pt x="1011727" y="1448012"/>
                  <a:pt x="1012185" y="1444038"/>
                </a:cubicBezTo>
                <a:cubicBezTo>
                  <a:pt x="1013294" y="1444445"/>
                  <a:pt x="1013283" y="1446327"/>
                  <a:pt x="1012856" y="1448351"/>
                </a:cubicBezTo>
                <a:cubicBezTo>
                  <a:pt x="1012452" y="1450422"/>
                  <a:pt x="1012441" y="1452304"/>
                  <a:pt x="1013527" y="1452663"/>
                </a:cubicBezTo>
                <a:cubicBezTo>
                  <a:pt x="1011594" y="1455467"/>
                  <a:pt x="1009704" y="1458251"/>
                  <a:pt x="1007749" y="1461007"/>
                </a:cubicBezTo>
                <a:cubicBezTo>
                  <a:pt x="1008541" y="1459747"/>
                  <a:pt x="1010109" y="1456180"/>
                  <a:pt x="1008047" y="1456699"/>
                </a:cubicBezTo>
                <a:cubicBezTo>
                  <a:pt x="1006130" y="1460433"/>
                  <a:pt x="1006491" y="1458383"/>
                  <a:pt x="1004235" y="1460403"/>
                </a:cubicBezTo>
                <a:cubicBezTo>
                  <a:pt x="1004274" y="1457569"/>
                  <a:pt x="1003786" y="1453637"/>
                  <a:pt x="1002722" y="1449513"/>
                </a:cubicBezTo>
                <a:cubicBezTo>
                  <a:pt x="1002932" y="1448942"/>
                  <a:pt x="1002566" y="1448179"/>
                  <a:pt x="1002384" y="1447798"/>
                </a:cubicBezTo>
                <a:cubicBezTo>
                  <a:pt x="1001237" y="1450225"/>
                  <a:pt x="1000047" y="1452672"/>
                  <a:pt x="998694" y="1454670"/>
                </a:cubicBezTo>
                <a:cubicBezTo>
                  <a:pt x="998877" y="1455052"/>
                  <a:pt x="998877" y="1455052"/>
                  <a:pt x="999060" y="1455433"/>
                </a:cubicBezTo>
                <a:cubicBezTo>
                  <a:pt x="1000334" y="1458988"/>
                  <a:pt x="1001587" y="1462611"/>
                  <a:pt x="1002113" y="1463708"/>
                </a:cubicBezTo>
                <a:cubicBezTo>
                  <a:pt x="999255" y="1466486"/>
                  <a:pt x="995946" y="1462499"/>
                  <a:pt x="995790" y="1461166"/>
                </a:cubicBezTo>
                <a:cubicBezTo>
                  <a:pt x="993857" y="1463970"/>
                  <a:pt x="994213" y="1466615"/>
                  <a:pt x="994362" y="1468832"/>
                </a:cubicBezTo>
                <a:cubicBezTo>
                  <a:pt x="994534" y="1471096"/>
                  <a:pt x="994822" y="1473715"/>
                  <a:pt x="992007" y="1476473"/>
                </a:cubicBezTo>
                <a:cubicBezTo>
                  <a:pt x="992750" y="1476116"/>
                  <a:pt x="993886" y="1475572"/>
                  <a:pt x="994629" y="1475216"/>
                </a:cubicBezTo>
                <a:cubicBezTo>
                  <a:pt x="994041" y="1476905"/>
                  <a:pt x="989115" y="1481086"/>
                  <a:pt x="990040" y="1481111"/>
                </a:cubicBezTo>
                <a:cubicBezTo>
                  <a:pt x="988146" y="1481081"/>
                  <a:pt x="984799" y="1479928"/>
                  <a:pt x="985386" y="1478238"/>
                </a:cubicBezTo>
                <a:cubicBezTo>
                  <a:pt x="985348" y="1481073"/>
                  <a:pt x="984755" y="1483645"/>
                  <a:pt x="984140" y="1486286"/>
                </a:cubicBezTo>
                <a:cubicBezTo>
                  <a:pt x="984744" y="1485528"/>
                  <a:pt x="981591" y="1482874"/>
                  <a:pt x="981226" y="1482110"/>
                </a:cubicBezTo>
                <a:cubicBezTo>
                  <a:pt x="979136" y="1483581"/>
                  <a:pt x="980960" y="1488280"/>
                  <a:pt x="982605" y="1487902"/>
                </a:cubicBezTo>
                <a:cubicBezTo>
                  <a:pt x="977186" y="1489151"/>
                  <a:pt x="978848" y="1489703"/>
                  <a:pt x="973623" y="1489451"/>
                </a:cubicBezTo>
                <a:cubicBezTo>
                  <a:pt x="972277" y="1490565"/>
                  <a:pt x="976172" y="1492863"/>
                  <a:pt x="977308" y="1492319"/>
                </a:cubicBezTo>
                <a:cubicBezTo>
                  <a:pt x="975026" y="1495290"/>
                  <a:pt x="972964" y="1495809"/>
                  <a:pt x="971435" y="1496542"/>
                </a:cubicBezTo>
                <a:cubicBezTo>
                  <a:pt x="973928" y="1493000"/>
                  <a:pt x="971352" y="1490540"/>
                  <a:pt x="968775" y="1488079"/>
                </a:cubicBezTo>
                <a:cubicBezTo>
                  <a:pt x="967822" y="1489005"/>
                  <a:pt x="966869" y="1489931"/>
                  <a:pt x="965733" y="1490476"/>
                </a:cubicBezTo>
                <a:cubicBezTo>
                  <a:pt x="964946" y="1494549"/>
                  <a:pt x="964282" y="1498094"/>
                  <a:pt x="962941" y="1502022"/>
                </a:cubicBezTo>
                <a:cubicBezTo>
                  <a:pt x="962968" y="1501070"/>
                  <a:pt x="961695" y="1497516"/>
                  <a:pt x="961511" y="1497134"/>
                </a:cubicBezTo>
                <a:cubicBezTo>
                  <a:pt x="961871" y="1498780"/>
                  <a:pt x="959012" y="1501559"/>
                  <a:pt x="955045" y="1503930"/>
                </a:cubicBezTo>
                <a:cubicBezTo>
                  <a:pt x="951078" y="1506301"/>
                  <a:pt x="945819" y="1507883"/>
                  <a:pt x="942396" y="1508586"/>
                </a:cubicBezTo>
                <a:lnTo>
                  <a:pt x="943531" y="1508041"/>
                </a:lnTo>
                <a:cubicBezTo>
                  <a:pt x="944512" y="1506163"/>
                  <a:pt x="938517" y="1507219"/>
                  <a:pt x="936428" y="1508689"/>
                </a:cubicBezTo>
                <a:cubicBezTo>
                  <a:pt x="936638" y="1508119"/>
                  <a:pt x="937381" y="1507763"/>
                  <a:pt x="938307" y="1507789"/>
                </a:cubicBezTo>
                <a:cubicBezTo>
                  <a:pt x="935906" y="1506593"/>
                  <a:pt x="934743" y="1508089"/>
                  <a:pt x="933231" y="1509752"/>
                </a:cubicBezTo>
                <a:cubicBezTo>
                  <a:pt x="932111" y="1511228"/>
                  <a:pt x="930532" y="1512865"/>
                  <a:pt x="927972" y="1511335"/>
                </a:cubicBezTo>
                <a:cubicBezTo>
                  <a:pt x="932294" y="1511609"/>
                  <a:pt x="933048" y="1509371"/>
                  <a:pt x="932499" y="1508226"/>
                </a:cubicBezTo>
                <a:cubicBezTo>
                  <a:pt x="929092" y="1509859"/>
                  <a:pt x="920724" y="1508767"/>
                  <a:pt x="922713" y="1512917"/>
                </a:cubicBezTo>
                <a:cubicBezTo>
                  <a:pt x="920476" y="1512171"/>
                  <a:pt x="918231" y="1512308"/>
                  <a:pt x="918635" y="1510237"/>
                </a:cubicBezTo>
                <a:cubicBezTo>
                  <a:pt x="915255" y="1510919"/>
                  <a:pt x="912407" y="1511815"/>
                  <a:pt x="909260" y="1511974"/>
                </a:cubicBezTo>
                <a:cubicBezTo>
                  <a:pt x="910003" y="1511618"/>
                  <a:pt x="910773" y="1510311"/>
                  <a:pt x="908163" y="1509684"/>
                </a:cubicBezTo>
                <a:cubicBezTo>
                  <a:pt x="912967" y="1511077"/>
                  <a:pt x="918120" y="1507258"/>
                  <a:pt x="920486" y="1510289"/>
                </a:cubicBezTo>
                <a:cubicBezTo>
                  <a:pt x="920525" y="1507454"/>
                  <a:pt x="918890" y="1505950"/>
                  <a:pt x="921145" y="1503930"/>
                </a:cubicBezTo>
                <a:cubicBezTo>
                  <a:pt x="912374" y="1504909"/>
                  <a:pt x="906485" y="1508201"/>
                  <a:pt x="899724" y="1509564"/>
                </a:cubicBezTo>
                <a:cubicBezTo>
                  <a:pt x="896931" y="1508557"/>
                  <a:pt x="894721" y="1506859"/>
                  <a:pt x="892160" y="1505329"/>
                </a:cubicBezTo>
                <a:lnTo>
                  <a:pt x="891185" y="1506208"/>
                </a:lnTo>
                <a:lnTo>
                  <a:pt x="891063" y="1503040"/>
                </a:lnTo>
                <a:cubicBezTo>
                  <a:pt x="889744" y="1503202"/>
                  <a:pt x="888958" y="1503579"/>
                  <a:pt x="888775" y="1503198"/>
                </a:cubicBezTo>
                <a:cubicBezTo>
                  <a:pt x="888591" y="1502816"/>
                  <a:pt x="889378" y="1502439"/>
                  <a:pt x="889728" y="1502272"/>
                </a:cubicBezTo>
                <a:cubicBezTo>
                  <a:pt x="888802" y="1502246"/>
                  <a:pt x="887899" y="1502268"/>
                  <a:pt x="887506" y="1502457"/>
                </a:cubicBezTo>
                <a:cubicBezTo>
                  <a:pt x="887700" y="1500956"/>
                  <a:pt x="889971" y="1499867"/>
                  <a:pt x="891850" y="1498966"/>
                </a:cubicBezTo>
                <a:cubicBezTo>
                  <a:pt x="892216" y="1499730"/>
                  <a:pt x="892952" y="1500256"/>
                  <a:pt x="893318" y="1501020"/>
                </a:cubicBezTo>
                <a:cubicBezTo>
                  <a:pt x="894454" y="1500476"/>
                  <a:pt x="895407" y="1499549"/>
                  <a:pt x="895617" y="1498979"/>
                </a:cubicBezTo>
                <a:cubicBezTo>
                  <a:pt x="894487" y="1498641"/>
                  <a:pt x="893955" y="1498427"/>
                  <a:pt x="892803" y="1498040"/>
                </a:cubicBezTo>
                <a:cubicBezTo>
                  <a:pt x="892453" y="1498208"/>
                  <a:pt x="892060" y="1498396"/>
                  <a:pt x="891667" y="1498585"/>
                </a:cubicBezTo>
                <a:lnTo>
                  <a:pt x="891484" y="1498203"/>
                </a:lnTo>
                <a:lnTo>
                  <a:pt x="885501" y="1498864"/>
                </a:lnTo>
                <a:cubicBezTo>
                  <a:pt x="883949" y="1499381"/>
                  <a:pt x="883228" y="1500313"/>
                  <a:pt x="884503" y="1502019"/>
                </a:cubicBezTo>
                <a:cubicBezTo>
                  <a:pt x="883211" y="1501230"/>
                  <a:pt x="882109" y="1499940"/>
                  <a:pt x="881028" y="1498581"/>
                </a:cubicBezTo>
                <a:cubicBezTo>
                  <a:pt x="874644" y="1498825"/>
                  <a:pt x="875570" y="1498851"/>
                  <a:pt x="868688" y="1497046"/>
                </a:cubicBezTo>
                <a:cubicBezTo>
                  <a:pt x="869087" y="1495975"/>
                  <a:pt x="870959" y="1495957"/>
                  <a:pt x="870433" y="1494860"/>
                </a:cubicBezTo>
                <a:cubicBezTo>
                  <a:pt x="864399" y="1494937"/>
                  <a:pt x="862509" y="1485166"/>
                  <a:pt x="860071" y="1486804"/>
                </a:cubicBezTo>
                <a:cubicBezTo>
                  <a:pt x="856542" y="1485269"/>
                  <a:pt x="857406" y="1488082"/>
                  <a:pt x="854636" y="1487122"/>
                </a:cubicBezTo>
                <a:cubicBezTo>
                  <a:pt x="855029" y="1486933"/>
                  <a:pt x="855772" y="1486577"/>
                  <a:pt x="855012" y="1486002"/>
                </a:cubicBezTo>
                <a:lnTo>
                  <a:pt x="851266" y="1485921"/>
                </a:lnTo>
                <a:cubicBezTo>
                  <a:pt x="850951" y="1484253"/>
                  <a:pt x="854663" y="1486170"/>
                  <a:pt x="852480" y="1483520"/>
                </a:cubicBezTo>
                <a:cubicBezTo>
                  <a:pt x="847083" y="1481004"/>
                  <a:pt x="843924" y="1479233"/>
                  <a:pt x="840965" y="1475078"/>
                </a:cubicBezTo>
                <a:cubicBezTo>
                  <a:pt x="835462" y="1470324"/>
                  <a:pt x="840150" y="1480103"/>
                  <a:pt x="836106" y="1475589"/>
                </a:cubicBezTo>
                <a:cubicBezTo>
                  <a:pt x="836693" y="1473900"/>
                  <a:pt x="837673" y="1472022"/>
                  <a:pt x="835307" y="1468991"/>
                </a:cubicBezTo>
                <a:cubicBezTo>
                  <a:pt x="833229" y="1468579"/>
                  <a:pt x="832276" y="1469505"/>
                  <a:pt x="829533" y="1467593"/>
                </a:cubicBezTo>
                <a:lnTo>
                  <a:pt x="831578" y="1466144"/>
                </a:lnTo>
                <a:cubicBezTo>
                  <a:pt x="829578" y="1463876"/>
                  <a:pt x="827344" y="1462131"/>
                  <a:pt x="829040" y="1460849"/>
                </a:cubicBezTo>
                <a:cubicBezTo>
                  <a:pt x="826480" y="1459319"/>
                  <a:pt x="825748" y="1457792"/>
                  <a:pt x="825199" y="1456647"/>
                </a:cubicBezTo>
                <a:cubicBezTo>
                  <a:pt x="823171" y="1455332"/>
                  <a:pt x="822585" y="1457021"/>
                  <a:pt x="822551" y="1458856"/>
                </a:cubicBezTo>
                <a:cubicBezTo>
                  <a:pt x="822496" y="1460759"/>
                  <a:pt x="822828" y="1463357"/>
                  <a:pt x="822845" y="1464288"/>
                </a:cubicBezTo>
                <a:cubicBezTo>
                  <a:pt x="821415" y="1459400"/>
                  <a:pt x="819022" y="1457321"/>
                  <a:pt x="819852" y="1453227"/>
                </a:cubicBezTo>
                <a:lnTo>
                  <a:pt x="822612" y="1456069"/>
                </a:lnTo>
                <a:cubicBezTo>
                  <a:pt x="820301" y="1447438"/>
                  <a:pt x="814799" y="1451426"/>
                  <a:pt x="817352" y="1445097"/>
                </a:cubicBezTo>
                <a:cubicBezTo>
                  <a:pt x="818982" y="1447601"/>
                  <a:pt x="821952" y="1449874"/>
                  <a:pt x="822173" y="1447421"/>
                </a:cubicBezTo>
                <a:lnTo>
                  <a:pt x="818838" y="1444385"/>
                </a:lnTo>
                <a:cubicBezTo>
                  <a:pt x="819048" y="1443815"/>
                  <a:pt x="820678" y="1446319"/>
                  <a:pt x="820157" y="1444222"/>
                </a:cubicBezTo>
                <a:cubicBezTo>
                  <a:pt x="818888" y="1443481"/>
                  <a:pt x="816261" y="1441925"/>
                  <a:pt x="815153" y="1441517"/>
                </a:cubicBezTo>
                <a:cubicBezTo>
                  <a:pt x="813685" y="1439464"/>
                  <a:pt x="812587" y="1437174"/>
                  <a:pt x="811163" y="1435100"/>
                </a:cubicBezTo>
                <a:cubicBezTo>
                  <a:pt x="811895" y="1436626"/>
                  <a:pt x="812637" y="1436270"/>
                  <a:pt x="812088" y="1435125"/>
                </a:cubicBezTo>
                <a:cubicBezTo>
                  <a:pt x="810963" y="1433787"/>
                  <a:pt x="809512" y="1432665"/>
                  <a:pt x="808387" y="1431326"/>
                </a:cubicBezTo>
                <a:lnTo>
                  <a:pt x="808419" y="1431201"/>
                </a:lnTo>
                <a:lnTo>
                  <a:pt x="809211" y="1428115"/>
                </a:lnTo>
                <a:cubicBezTo>
                  <a:pt x="808142" y="1424932"/>
                  <a:pt x="806238" y="1424349"/>
                  <a:pt x="804656" y="1423839"/>
                </a:cubicBezTo>
                <a:lnTo>
                  <a:pt x="802760" y="1421051"/>
                </a:lnTo>
                <a:lnTo>
                  <a:pt x="802811" y="1418687"/>
                </a:lnTo>
                <a:cubicBezTo>
                  <a:pt x="797160" y="1420458"/>
                  <a:pt x="796854" y="1404355"/>
                  <a:pt x="791412" y="1405555"/>
                </a:cubicBezTo>
                <a:cubicBezTo>
                  <a:pt x="792637" y="1401272"/>
                  <a:pt x="792548" y="1405011"/>
                  <a:pt x="796599" y="1408642"/>
                </a:cubicBezTo>
                <a:lnTo>
                  <a:pt x="796807" y="1405152"/>
                </a:lnTo>
                <a:lnTo>
                  <a:pt x="798494" y="1408672"/>
                </a:lnTo>
                <a:cubicBezTo>
                  <a:pt x="797392" y="1407382"/>
                  <a:pt x="797237" y="1406049"/>
                  <a:pt x="796854" y="1404355"/>
                </a:cubicBezTo>
                <a:lnTo>
                  <a:pt x="796807" y="1405152"/>
                </a:lnTo>
                <a:lnTo>
                  <a:pt x="792891" y="1396985"/>
                </a:lnTo>
                <a:cubicBezTo>
                  <a:pt x="793296" y="1394914"/>
                  <a:pt x="797330" y="1397615"/>
                  <a:pt x="795208" y="1392179"/>
                </a:cubicBezTo>
                <a:cubicBezTo>
                  <a:pt x="792498" y="1384620"/>
                  <a:pt x="791817" y="1394743"/>
                  <a:pt x="789994" y="1390044"/>
                </a:cubicBezTo>
                <a:cubicBezTo>
                  <a:pt x="790764" y="1388736"/>
                  <a:pt x="791534" y="1387428"/>
                  <a:pt x="792304" y="1386121"/>
                </a:cubicBezTo>
                <a:cubicBezTo>
                  <a:pt x="790863" y="1383115"/>
                  <a:pt x="790508" y="1380470"/>
                  <a:pt x="790220" y="1377850"/>
                </a:cubicBezTo>
                <a:cubicBezTo>
                  <a:pt x="790441" y="1375398"/>
                  <a:pt x="790641" y="1373014"/>
                  <a:pt x="790679" y="1370180"/>
                </a:cubicBezTo>
                <a:cubicBezTo>
                  <a:pt x="790546" y="1368894"/>
                  <a:pt x="789970" y="1368701"/>
                  <a:pt x="789787" y="1368319"/>
                </a:cubicBezTo>
                <a:cubicBezTo>
                  <a:pt x="790402" y="1365678"/>
                  <a:pt x="789537" y="1362866"/>
                  <a:pt x="788629" y="1360075"/>
                </a:cubicBezTo>
                <a:cubicBezTo>
                  <a:pt x="787742" y="1357215"/>
                  <a:pt x="787409" y="1354617"/>
                  <a:pt x="787813" y="1352546"/>
                </a:cubicBezTo>
                <a:cubicBezTo>
                  <a:pt x="788755" y="1353503"/>
                  <a:pt x="789885" y="1350145"/>
                  <a:pt x="790672" y="1349768"/>
                </a:cubicBezTo>
                <a:lnTo>
                  <a:pt x="789303" y="1342094"/>
                </a:lnTo>
                <a:cubicBezTo>
                  <a:pt x="790001" y="1345455"/>
                  <a:pt x="791503" y="1345674"/>
                  <a:pt x="793144" y="1346295"/>
                </a:cubicBezTo>
                <a:cubicBezTo>
                  <a:pt x="793016" y="1344010"/>
                  <a:pt x="792490" y="1342913"/>
                  <a:pt x="792107" y="1341219"/>
                </a:cubicBezTo>
                <a:cubicBezTo>
                  <a:pt x="792656" y="1342364"/>
                  <a:pt x="793182" y="1343461"/>
                  <a:pt x="793975" y="1342201"/>
                </a:cubicBezTo>
                <a:cubicBezTo>
                  <a:pt x="793664" y="1339534"/>
                  <a:pt x="792938" y="1337125"/>
                  <a:pt x="792400" y="1334097"/>
                </a:cubicBezTo>
                <a:cubicBezTo>
                  <a:pt x="792234" y="1334646"/>
                  <a:pt x="791857" y="1335766"/>
                  <a:pt x="791647" y="1336335"/>
                </a:cubicBezTo>
                <a:cubicBezTo>
                  <a:pt x="791674" y="1335384"/>
                  <a:pt x="791708" y="1333549"/>
                  <a:pt x="791902" y="1332048"/>
                </a:cubicBezTo>
                <a:cubicBezTo>
                  <a:pt x="792095" y="1330547"/>
                  <a:pt x="792683" y="1328858"/>
                  <a:pt x="793475" y="1327598"/>
                </a:cubicBezTo>
                <a:cubicBezTo>
                  <a:pt x="794211" y="1328125"/>
                  <a:pt x="794760" y="1329270"/>
                  <a:pt x="795292" y="1329484"/>
                </a:cubicBezTo>
                <a:cubicBezTo>
                  <a:pt x="793037" y="1331504"/>
                  <a:pt x="794322" y="1333176"/>
                  <a:pt x="795404" y="1334535"/>
                </a:cubicBezTo>
                <a:cubicBezTo>
                  <a:pt x="796079" y="1329107"/>
                  <a:pt x="796174" y="1333227"/>
                  <a:pt x="797897" y="1330993"/>
                </a:cubicBezTo>
                <a:cubicBezTo>
                  <a:pt x="798517" y="1327469"/>
                  <a:pt x="796517" y="1325201"/>
                  <a:pt x="794988" y="1325934"/>
                </a:cubicBezTo>
                <a:cubicBezTo>
                  <a:pt x="796189" y="1321604"/>
                  <a:pt x="797165" y="1320726"/>
                  <a:pt x="796661" y="1315863"/>
                </a:cubicBezTo>
                <a:lnTo>
                  <a:pt x="798688" y="1317179"/>
                </a:lnTo>
                <a:cubicBezTo>
                  <a:pt x="798532" y="1315846"/>
                  <a:pt x="798932" y="1314774"/>
                  <a:pt x="799126" y="1313274"/>
                </a:cubicBezTo>
                <a:lnTo>
                  <a:pt x="800933" y="1317042"/>
                </a:lnTo>
                <a:cubicBezTo>
                  <a:pt x="804805" y="1310551"/>
                  <a:pt x="797431" y="1314556"/>
                  <a:pt x="801680" y="1306945"/>
                </a:cubicBezTo>
                <a:lnTo>
                  <a:pt x="803364" y="1307546"/>
                </a:lnTo>
                <a:cubicBezTo>
                  <a:pt x="803752" y="1304544"/>
                  <a:pt x="801219" y="1302062"/>
                  <a:pt x="804234" y="1300618"/>
                </a:cubicBezTo>
                <a:cubicBezTo>
                  <a:pt x="804439" y="1297234"/>
                  <a:pt x="799657" y="1304630"/>
                  <a:pt x="802217" y="1297419"/>
                </a:cubicBezTo>
                <a:cubicBezTo>
                  <a:pt x="803746" y="1296686"/>
                  <a:pt x="805425" y="1294473"/>
                  <a:pt x="806798" y="1292407"/>
                </a:cubicBezTo>
                <a:cubicBezTo>
                  <a:pt x="806999" y="1290023"/>
                  <a:pt x="804720" y="1291995"/>
                  <a:pt x="803740" y="1293873"/>
                </a:cubicBezTo>
                <a:cubicBezTo>
                  <a:pt x="805707" y="1289234"/>
                  <a:pt x="808162" y="1288526"/>
                  <a:pt x="810040" y="1287626"/>
                </a:cubicBezTo>
                <a:cubicBezTo>
                  <a:pt x="812495" y="1286919"/>
                  <a:pt x="814023" y="1286186"/>
                  <a:pt x="815414" y="1281354"/>
                </a:cubicBezTo>
                <a:cubicBezTo>
                  <a:pt x="812350" y="1283703"/>
                  <a:pt x="813425" y="1277204"/>
                  <a:pt x="809342" y="1284265"/>
                </a:cubicBezTo>
                <a:cubicBezTo>
                  <a:pt x="810333" y="1280504"/>
                  <a:pt x="815635" y="1278901"/>
                  <a:pt x="815890" y="1274614"/>
                </a:cubicBezTo>
                <a:lnTo>
                  <a:pt x="816728" y="1278378"/>
                </a:lnTo>
                <a:cubicBezTo>
                  <a:pt x="817681" y="1277452"/>
                  <a:pt x="817735" y="1275548"/>
                  <a:pt x="817741" y="1274665"/>
                </a:cubicBezTo>
                <a:lnTo>
                  <a:pt x="819237" y="1275767"/>
                </a:lnTo>
                <a:cubicBezTo>
                  <a:pt x="818600" y="1269619"/>
                  <a:pt x="825310" y="1269160"/>
                  <a:pt x="823348" y="1264058"/>
                </a:cubicBezTo>
                <a:cubicBezTo>
                  <a:pt x="825154" y="1267826"/>
                  <a:pt x="825077" y="1260941"/>
                  <a:pt x="827532" y="1260234"/>
                </a:cubicBezTo>
                <a:cubicBezTo>
                  <a:pt x="827460" y="1264903"/>
                  <a:pt x="821004" y="1269816"/>
                  <a:pt x="823421" y="1271943"/>
                </a:cubicBezTo>
                <a:cubicBezTo>
                  <a:pt x="825299" y="1271042"/>
                  <a:pt x="824595" y="1268564"/>
                  <a:pt x="826473" y="1267663"/>
                </a:cubicBezTo>
                <a:cubicBezTo>
                  <a:pt x="826279" y="1269164"/>
                  <a:pt x="825875" y="1271235"/>
                  <a:pt x="826218" y="1271951"/>
                </a:cubicBezTo>
                <a:cubicBezTo>
                  <a:pt x="831145" y="1267771"/>
                  <a:pt x="830108" y="1262695"/>
                  <a:pt x="831675" y="1259127"/>
                </a:cubicBezTo>
                <a:lnTo>
                  <a:pt x="828385" y="1264928"/>
                </a:lnTo>
                <a:cubicBezTo>
                  <a:pt x="826362" y="1262613"/>
                  <a:pt x="829925" y="1262313"/>
                  <a:pt x="828878" y="1259119"/>
                </a:cubicBezTo>
                <a:cubicBezTo>
                  <a:pt x="832241" y="1257507"/>
                  <a:pt x="831914" y="1253909"/>
                  <a:pt x="834396" y="1252250"/>
                </a:cubicBezTo>
                <a:cubicBezTo>
                  <a:pt x="833836" y="1252988"/>
                  <a:pt x="834185" y="1252820"/>
                  <a:pt x="833626" y="1253558"/>
                </a:cubicBezTo>
                <a:cubicBezTo>
                  <a:pt x="837820" y="1247851"/>
                  <a:pt x="843428" y="1249798"/>
                  <a:pt x="845151" y="1247564"/>
                </a:cubicBezTo>
                <a:cubicBezTo>
                  <a:pt x="847035" y="1245780"/>
                  <a:pt x="848796" y="1240712"/>
                  <a:pt x="846735" y="1241231"/>
                </a:cubicBezTo>
                <a:cubicBezTo>
                  <a:pt x="847555" y="1239019"/>
                  <a:pt x="841953" y="1248627"/>
                  <a:pt x="841106" y="1243050"/>
                </a:cubicBezTo>
                <a:cubicBezTo>
                  <a:pt x="847073" y="1242946"/>
                  <a:pt x="844613" y="1235795"/>
                  <a:pt x="851971" y="1230860"/>
                </a:cubicBezTo>
                <a:cubicBezTo>
                  <a:pt x="851140" y="1234954"/>
                  <a:pt x="855141" y="1230748"/>
                  <a:pt x="854520" y="1234273"/>
                </a:cubicBezTo>
                <a:cubicBezTo>
                  <a:pt x="856460" y="1230585"/>
                  <a:pt x="856093" y="1229822"/>
                  <a:pt x="855965" y="1227537"/>
                </a:cubicBezTo>
                <a:lnTo>
                  <a:pt x="857816" y="1227588"/>
                </a:lnTo>
                <a:cubicBezTo>
                  <a:pt x="857943" y="1221016"/>
                  <a:pt x="855633" y="1224939"/>
                  <a:pt x="858730" y="1216943"/>
                </a:cubicBezTo>
                <a:cubicBezTo>
                  <a:pt x="858343" y="1219944"/>
                  <a:pt x="862531" y="1215121"/>
                  <a:pt x="862310" y="1217573"/>
                </a:cubicBezTo>
                <a:cubicBezTo>
                  <a:pt x="863822" y="1215909"/>
                  <a:pt x="864620" y="1213650"/>
                  <a:pt x="864653" y="1211815"/>
                </a:cubicBezTo>
                <a:lnTo>
                  <a:pt x="864813" y="1212149"/>
                </a:lnTo>
                <a:cubicBezTo>
                  <a:pt x="869086" y="1204587"/>
                  <a:pt x="870526" y="1207592"/>
                  <a:pt x="873457" y="1200145"/>
                </a:cubicBezTo>
                <a:lnTo>
                  <a:pt x="872138" y="1200307"/>
                </a:lnTo>
                <a:cubicBezTo>
                  <a:pt x="875662" y="1190288"/>
                  <a:pt x="885563" y="1180907"/>
                  <a:pt x="893746" y="1172760"/>
                </a:cubicBezTo>
                <a:lnTo>
                  <a:pt x="890128" y="1174964"/>
                </a:lnTo>
                <a:cubicBezTo>
                  <a:pt x="890871" y="1174608"/>
                  <a:pt x="892057" y="1173159"/>
                  <a:pt x="893569" y="1171496"/>
                </a:cubicBezTo>
                <a:cubicBezTo>
                  <a:pt x="895265" y="1170214"/>
                  <a:pt x="897171" y="1168361"/>
                  <a:pt x="899232" y="1167842"/>
                </a:cubicBezTo>
                <a:cubicBezTo>
                  <a:pt x="898489" y="1168199"/>
                  <a:pt x="898113" y="1169318"/>
                  <a:pt x="897370" y="1169674"/>
                </a:cubicBezTo>
                <a:cubicBezTo>
                  <a:pt x="898245" y="1170603"/>
                  <a:pt x="900323" y="1171015"/>
                  <a:pt x="902412" y="1169545"/>
                </a:cubicBezTo>
                <a:lnTo>
                  <a:pt x="902446" y="1167710"/>
                </a:lnTo>
                <a:lnTo>
                  <a:pt x="904107" y="1168263"/>
                </a:lnTo>
                <a:cubicBezTo>
                  <a:pt x="907288" y="1166269"/>
                  <a:pt x="901687" y="1167135"/>
                  <a:pt x="905304" y="1164931"/>
                </a:cubicBezTo>
                <a:cubicBezTo>
                  <a:pt x="907288" y="1166269"/>
                  <a:pt x="911438" y="1164279"/>
                  <a:pt x="915589" y="1162289"/>
                </a:cubicBezTo>
                <a:cubicBezTo>
                  <a:pt x="919922" y="1160682"/>
                  <a:pt x="924648" y="1158885"/>
                  <a:pt x="926881" y="1160630"/>
                </a:cubicBezTo>
                <a:cubicBezTo>
                  <a:pt x="927861" y="1158753"/>
                  <a:pt x="926149" y="1159104"/>
                  <a:pt x="924088" y="1159623"/>
                </a:cubicBezTo>
                <a:cubicBezTo>
                  <a:pt x="922027" y="1160142"/>
                  <a:pt x="920315" y="1160493"/>
                  <a:pt x="921318" y="1158663"/>
                </a:cubicBezTo>
                <a:cubicBezTo>
                  <a:pt x="922796" y="1158834"/>
                  <a:pt x="923329" y="1159048"/>
                  <a:pt x="925967" y="1158723"/>
                </a:cubicBezTo>
                <a:lnTo>
                  <a:pt x="924682" y="1157051"/>
                </a:lnTo>
                <a:cubicBezTo>
                  <a:pt x="931069" y="1155807"/>
                  <a:pt x="935741" y="1155914"/>
                  <a:pt x="939857" y="1155759"/>
                </a:cubicBezTo>
                <a:cubicBezTo>
                  <a:pt x="944180" y="1156034"/>
                  <a:pt x="947926" y="1156116"/>
                  <a:pt x="953500" y="1156201"/>
                </a:cubicBezTo>
                <a:lnTo>
                  <a:pt x="953151" y="1156368"/>
                </a:lnTo>
                <a:cubicBezTo>
                  <a:pt x="957262" y="1157213"/>
                  <a:pt x="959091" y="1157216"/>
                  <a:pt x="961179" y="1155746"/>
                </a:cubicBezTo>
                <a:cubicBezTo>
                  <a:pt x="961728" y="1156891"/>
                  <a:pt x="958908" y="1156835"/>
                  <a:pt x="960426" y="1157984"/>
                </a:cubicBezTo>
                <a:cubicBezTo>
                  <a:pt x="964393" y="1155613"/>
                  <a:pt x="967712" y="1157718"/>
                  <a:pt x="970478" y="1159677"/>
                </a:cubicBezTo>
                <a:cubicBezTo>
                  <a:pt x="973265" y="1161568"/>
                  <a:pt x="975288" y="1163883"/>
                  <a:pt x="977720" y="1163128"/>
                </a:cubicBezTo>
                <a:cubicBezTo>
                  <a:pt x="976600" y="1164604"/>
                  <a:pt x="977305" y="1167082"/>
                  <a:pt x="977804" y="1169131"/>
                </a:cubicBezTo>
                <a:cubicBezTo>
                  <a:pt x="980430" y="1170688"/>
                  <a:pt x="982458" y="1172003"/>
                  <a:pt x="984691" y="1173749"/>
                </a:cubicBezTo>
                <a:cubicBezTo>
                  <a:pt x="990598" y="1178338"/>
                  <a:pt x="995273" y="1183867"/>
                  <a:pt x="998976" y="1190028"/>
                </a:cubicBezTo>
                <a:close/>
                <a:moveTo>
                  <a:pt x="1987384" y="2871171"/>
                </a:moveTo>
                <a:cubicBezTo>
                  <a:pt x="1982781" y="2872388"/>
                  <a:pt x="1987771" y="2873657"/>
                  <a:pt x="1982781" y="2874927"/>
                </a:cubicBezTo>
                <a:cubicBezTo>
                  <a:pt x="1980262" y="2872811"/>
                  <a:pt x="1981909" y="2872811"/>
                  <a:pt x="1983992" y="2870748"/>
                </a:cubicBezTo>
                <a:cubicBezTo>
                  <a:pt x="1983605" y="2871965"/>
                  <a:pt x="1987771" y="2869478"/>
                  <a:pt x="1987384" y="2871171"/>
                </a:cubicBezTo>
                <a:close/>
                <a:moveTo>
                  <a:pt x="1835507" y="2604605"/>
                </a:moveTo>
                <a:lnTo>
                  <a:pt x="1835548" y="2604786"/>
                </a:lnTo>
                <a:lnTo>
                  <a:pt x="1835146" y="2605091"/>
                </a:lnTo>
                <a:close/>
                <a:moveTo>
                  <a:pt x="1841321" y="2600425"/>
                </a:moveTo>
                <a:cubicBezTo>
                  <a:pt x="1839238" y="2603388"/>
                  <a:pt x="1835507" y="2607144"/>
                  <a:pt x="1835895" y="2608414"/>
                </a:cubicBezTo>
                <a:cubicBezTo>
                  <a:pt x="1833811" y="2607990"/>
                  <a:pt x="1834635" y="2607144"/>
                  <a:pt x="1835895" y="2606297"/>
                </a:cubicBezTo>
                <a:lnTo>
                  <a:pt x="1835548" y="2604786"/>
                </a:lnTo>
                <a:close/>
                <a:moveTo>
                  <a:pt x="1845311" y="2599546"/>
                </a:moveTo>
                <a:cubicBezTo>
                  <a:pt x="1845002" y="2600227"/>
                  <a:pt x="1844276" y="2601272"/>
                  <a:pt x="1844276" y="2601695"/>
                </a:cubicBezTo>
                <a:cubicBezTo>
                  <a:pt x="1840110" y="2605451"/>
                  <a:pt x="1843840" y="2600426"/>
                  <a:pt x="1843840" y="2599579"/>
                </a:cubicBezTo>
                <a:cubicBezTo>
                  <a:pt x="1845511" y="2598548"/>
                  <a:pt x="1845620" y="2598865"/>
                  <a:pt x="1845311" y="2599546"/>
                </a:cubicBezTo>
                <a:close/>
                <a:moveTo>
                  <a:pt x="1853045" y="2591221"/>
                </a:moveTo>
                <a:lnTo>
                  <a:pt x="1852221" y="2593337"/>
                </a:lnTo>
                <a:lnTo>
                  <a:pt x="1850525" y="2591221"/>
                </a:lnTo>
                <a:cubicBezTo>
                  <a:pt x="1851397" y="2591220"/>
                  <a:pt x="1851785" y="2591644"/>
                  <a:pt x="1853045" y="2591221"/>
                </a:cubicBezTo>
                <a:close/>
                <a:moveTo>
                  <a:pt x="1876928" y="2555248"/>
                </a:moveTo>
                <a:lnTo>
                  <a:pt x="1874409" y="2558158"/>
                </a:lnTo>
                <a:cubicBezTo>
                  <a:pt x="1874797" y="2557364"/>
                  <a:pt x="1875232" y="2556518"/>
                  <a:pt x="1876056" y="2556095"/>
                </a:cubicBezTo>
                <a:close/>
                <a:moveTo>
                  <a:pt x="2046661" y="2791916"/>
                </a:moveTo>
                <a:lnTo>
                  <a:pt x="2046224" y="2792930"/>
                </a:lnTo>
                <a:lnTo>
                  <a:pt x="2046342" y="2791661"/>
                </a:lnTo>
                <a:close/>
                <a:moveTo>
                  <a:pt x="2049297" y="2785789"/>
                </a:moveTo>
                <a:cubicBezTo>
                  <a:pt x="2048861" y="2788699"/>
                  <a:pt x="2047214" y="2793725"/>
                  <a:pt x="2048473" y="2794571"/>
                </a:cubicBezTo>
                <a:cubicBezTo>
                  <a:pt x="2046584" y="2795206"/>
                  <a:pt x="2047104" y="2793844"/>
                  <a:pt x="2047571" y="2792640"/>
                </a:cubicBezTo>
                <a:lnTo>
                  <a:pt x="2046661" y="2791916"/>
                </a:lnTo>
                <a:close/>
                <a:moveTo>
                  <a:pt x="2053887" y="2784116"/>
                </a:moveTo>
                <a:cubicBezTo>
                  <a:pt x="2053887" y="2784851"/>
                  <a:pt x="2053681" y="2786001"/>
                  <a:pt x="2053899" y="2786213"/>
                </a:cubicBezTo>
                <a:cubicBezTo>
                  <a:pt x="2051816" y="2790815"/>
                  <a:pt x="2053076" y="2785366"/>
                  <a:pt x="2052639" y="2784520"/>
                </a:cubicBezTo>
                <a:cubicBezTo>
                  <a:pt x="2053681" y="2783065"/>
                  <a:pt x="2053887" y="2783382"/>
                  <a:pt x="2053887" y="2784116"/>
                </a:cubicBezTo>
                <a:close/>
                <a:moveTo>
                  <a:pt x="2056806" y="2774098"/>
                </a:moveTo>
                <a:lnTo>
                  <a:pt x="2056806" y="2776161"/>
                </a:lnTo>
                <a:lnTo>
                  <a:pt x="2054286" y="2774892"/>
                </a:lnTo>
                <a:cubicBezTo>
                  <a:pt x="2055546" y="2774892"/>
                  <a:pt x="2055982" y="2774892"/>
                  <a:pt x="2056806" y="2774098"/>
                </a:cubicBezTo>
                <a:close/>
                <a:moveTo>
                  <a:pt x="2068966" y="2736433"/>
                </a:moveTo>
                <a:lnTo>
                  <a:pt x="2067270" y="2739342"/>
                </a:lnTo>
                <a:lnTo>
                  <a:pt x="2068093" y="2737280"/>
                </a:lnTo>
                <a:close/>
                <a:moveTo>
                  <a:pt x="1895943" y="2301663"/>
                </a:moveTo>
                <a:cubicBezTo>
                  <a:pt x="1897408" y="2303600"/>
                  <a:pt x="1898874" y="2305901"/>
                  <a:pt x="1899068" y="2307991"/>
                </a:cubicBezTo>
                <a:cubicBezTo>
                  <a:pt x="1898680" y="2307568"/>
                  <a:pt x="1897808" y="2306721"/>
                  <a:pt x="1897420" y="2305875"/>
                </a:cubicBezTo>
                <a:cubicBezTo>
                  <a:pt x="1896548" y="2306721"/>
                  <a:pt x="1896161" y="2308837"/>
                  <a:pt x="1896985" y="2311324"/>
                </a:cubicBezTo>
                <a:lnTo>
                  <a:pt x="1899068" y="2311747"/>
                </a:lnTo>
                <a:lnTo>
                  <a:pt x="1898680" y="2313440"/>
                </a:lnTo>
                <a:cubicBezTo>
                  <a:pt x="1900327" y="2317195"/>
                  <a:pt x="1900327" y="2310900"/>
                  <a:pt x="1902023" y="2315079"/>
                </a:cubicBezTo>
                <a:cubicBezTo>
                  <a:pt x="1900327" y="2317195"/>
                  <a:pt x="1902023" y="2321375"/>
                  <a:pt x="1903670" y="2325977"/>
                </a:cubicBezTo>
                <a:cubicBezTo>
                  <a:pt x="1904930" y="2330579"/>
                  <a:pt x="1906189" y="2335605"/>
                  <a:pt x="1904930" y="2337668"/>
                </a:cubicBezTo>
                <a:cubicBezTo>
                  <a:pt x="1909144" y="2339361"/>
                  <a:pt x="1903283" y="2329733"/>
                  <a:pt x="1907013" y="2331849"/>
                </a:cubicBezTo>
                <a:cubicBezTo>
                  <a:pt x="1907013" y="2333489"/>
                  <a:pt x="1906625" y="2333912"/>
                  <a:pt x="1907013" y="2336822"/>
                </a:cubicBezTo>
                <a:lnTo>
                  <a:pt x="1908708" y="2335605"/>
                </a:lnTo>
                <a:cubicBezTo>
                  <a:pt x="1911228" y="2348565"/>
                  <a:pt x="1909968" y="2353591"/>
                  <a:pt x="1912051" y="2364859"/>
                </a:cubicBezTo>
                <a:lnTo>
                  <a:pt x="1911615" y="2364436"/>
                </a:lnTo>
                <a:cubicBezTo>
                  <a:pt x="1911227" y="2368668"/>
                  <a:pt x="1911615" y="2370731"/>
                  <a:pt x="1913746" y="2372423"/>
                </a:cubicBezTo>
                <a:cubicBezTo>
                  <a:pt x="1912875" y="2373270"/>
                  <a:pt x="1912487" y="2370308"/>
                  <a:pt x="1911615" y="2372000"/>
                </a:cubicBezTo>
                <a:cubicBezTo>
                  <a:pt x="1917089" y="2378666"/>
                  <a:pt x="1908708" y="2386231"/>
                  <a:pt x="1912487" y="2390410"/>
                </a:cubicBezTo>
                <a:cubicBezTo>
                  <a:pt x="1910791" y="2390410"/>
                  <a:pt x="1909144" y="2392103"/>
                  <a:pt x="1907449" y="2393743"/>
                </a:cubicBezTo>
                <a:cubicBezTo>
                  <a:pt x="1907885" y="2396705"/>
                  <a:pt x="1907884" y="2399615"/>
                  <a:pt x="1907885" y="2402524"/>
                </a:cubicBezTo>
                <a:cubicBezTo>
                  <a:pt x="1908708" y="2439343"/>
                  <a:pt x="1906625" y="2477008"/>
                  <a:pt x="1895725" y="2512558"/>
                </a:cubicBezTo>
                <a:cubicBezTo>
                  <a:pt x="1894465" y="2517160"/>
                  <a:pt x="1892818" y="2521762"/>
                  <a:pt x="1891122" y="2526365"/>
                </a:cubicBezTo>
                <a:cubicBezTo>
                  <a:pt x="1890735" y="2526365"/>
                  <a:pt x="1890735" y="2526788"/>
                  <a:pt x="1890735" y="2527211"/>
                </a:cubicBezTo>
                <a:cubicBezTo>
                  <a:pt x="1890735" y="2527211"/>
                  <a:pt x="1890299" y="2527634"/>
                  <a:pt x="1890299" y="2527634"/>
                </a:cubicBezTo>
                <a:cubicBezTo>
                  <a:pt x="1889475" y="2529327"/>
                  <a:pt x="1889039" y="2530544"/>
                  <a:pt x="1888216" y="2532237"/>
                </a:cubicBezTo>
                <a:cubicBezTo>
                  <a:pt x="1888216" y="2532660"/>
                  <a:pt x="1888216" y="2532660"/>
                  <a:pt x="1888216" y="2532660"/>
                </a:cubicBezTo>
                <a:cubicBezTo>
                  <a:pt x="1887780" y="2533083"/>
                  <a:pt x="1887780" y="2533083"/>
                  <a:pt x="1887780" y="2533083"/>
                </a:cubicBezTo>
                <a:cubicBezTo>
                  <a:pt x="1886956" y="2534775"/>
                  <a:pt x="1886133" y="2536839"/>
                  <a:pt x="1885261" y="2538532"/>
                </a:cubicBezTo>
                <a:cubicBezTo>
                  <a:pt x="1885261" y="2539378"/>
                  <a:pt x="1885697" y="2540172"/>
                  <a:pt x="1886133" y="2540595"/>
                </a:cubicBezTo>
                <a:cubicBezTo>
                  <a:pt x="1885260" y="2541441"/>
                  <a:pt x="1885261" y="2540172"/>
                  <a:pt x="1884873" y="2539749"/>
                </a:cubicBezTo>
                <a:cubicBezTo>
                  <a:pt x="1884873" y="2539749"/>
                  <a:pt x="1884873" y="2540172"/>
                  <a:pt x="1884873" y="2540172"/>
                </a:cubicBezTo>
                <a:lnTo>
                  <a:pt x="1884001" y="2543980"/>
                </a:lnTo>
                <a:cubicBezTo>
                  <a:pt x="1883613" y="2543981"/>
                  <a:pt x="1883613" y="2543981"/>
                  <a:pt x="1883177" y="2543557"/>
                </a:cubicBezTo>
                <a:cubicBezTo>
                  <a:pt x="1879011" y="2551916"/>
                  <a:pt x="1873973" y="2560274"/>
                  <a:pt x="1868547" y="2567786"/>
                </a:cubicBezTo>
                <a:cubicBezTo>
                  <a:pt x="1868934" y="2568209"/>
                  <a:pt x="1868547" y="2569902"/>
                  <a:pt x="1868111" y="2571172"/>
                </a:cubicBezTo>
                <a:cubicBezTo>
                  <a:pt x="1864768" y="2574081"/>
                  <a:pt x="1860990" y="2578683"/>
                  <a:pt x="1857259" y="2582439"/>
                </a:cubicBezTo>
                <a:cubicBezTo>
                  <a:pt x="1854740" y="2584978"/>
                  <a:pt x="1852221" y="2587465"/>
                  <a:pt x="1850138" y="2588734"/>
                </a:cubicBezTo>
                <a:cubicBezTo>
                  <a:pt x="1845099" y="2593760"/>
                  <a:pt x="1839237" y="2597939"/>
                  <a:pt x="1833376" y="2602118"/>
                </a:cubicBezTo>
                <a:cubicBezTo>
                  <a:pt x="1832988" y="2602118"/>
                  <a:pt x="1832988" y="2602542"/>
                  <a:pt x="1832552" y="2602541"/>
                </a:cubicBezTo>
                <a:cubicBezTo>
                  <a:pt x="1832116" y="2604181"/>
                  <a:pt x="1832116" y="2605874"/>
                  <a:pt x="1832988" y="2606721"/>
                </a:cubicBezTo>
                <a:lnTo>
                  <a:pt x="1835146" y="2605091"/>
                </a:lnTo>
                <a:lnTo>
                  <a:pt x="1832988" y="2607990"/>
                </a:lnTo>
                <a:cubicBezTo>
                  <a:pt x="1833375" y="2606297"/>
                  <a:pt x="1830033" y="2607567"/>
                  <a:pt x="1829209" y="2607144"/>
                </a:cubicBezTo>
                <a:cubicBezTo>
                  <a:pt x="1823347" y="2610900"/>
                  <a:pt x="1819181" y="2611746"/>
                  <a:pt x="1812060" y="2614232"/>
                </a:cubicBezTo>
                <a:cubicBezTo>
                  <a:pt x="1812060" y="2614232"/>
                  <a:pt x="1811624" y="2614233"/>
                  <a:pt x="1811624" y="2614233"/>
                </a:cubicBezTo>
                <a:cubicBezTo>
                  <a:pt x="1810364" y="2614656"/>
                  <a:pt x="1808717" y="2615502"/>
                  <a:pt x="1807458" y="2615925"/>
                </a:cubicBezTo>
                <a:cubicBezTo>
                  <a:pt x="1805762" y="2618412"/>
                  <a:pt x="1804502" y="2621374"/>
                  <a:pt x="1805762" y="2622221"/>
                </a:cubicBezTo>
                <a:cubicBezTo>
                  <a:pt x="1801596" y="2623861"/>
                  <a:pt x="1800772" y="2622591"/>
                  <a:pt x="1797429" y="2624284"/>
                </a:cubicBezTo>
                <a:cubicBezTo>
                  <a:pt x="1803679" y="2625553"/>
                  <a:pt x="1796170" y="2624284"/>
                  <a:pt x="1796170" y="2627193"/>
                </a:cubicBezTo>
                <a:cubicBezTo>
                  <a:pt x="1792827" y="2628463"/>
                  <a:pt x="1794910" y="2626400"/>
                  <a:pt x="1792827" y="2625977"/>
                </a:cubicBezTo>
                <a:lnTo>
                  <a:pt x="1791261" y="2628273"/>
                </a:lnTo>
                <a:lnTo>
                  <a:pt x="1791131" y="2628463"/>
                </a:lnTo>
                <a:lnTo>
                  <a:pt x="1791128" y="2628251"/>
                </a:lnTo>
                <a:lnTo>
                  <a:pt x="1791071" y="2624866"/>
                </a:lnTo>
                <a:cubicBezTo>
                  <a:pt x="1791749" y="2623451"/>
                  <a:pt x="1792585" y="2621983"/>
                  <a:pt x="1791955" y="2620951"/>
                </a:cubicBezTo>
                <a:cubicBezTo>
                  <a:pt x="1790308" y="2621374"/>
                  <a:pt x="1788224" y="2621797"/>
                  <a:pt x="1786529" y="2622221"/>
                </a:cubicBezTo>
                <a:lnTo>
                  <a:pt x="1786965" y="2623438"/>
                </a:lnTo>
                <a:lnTo>
                  <a:pt x="1785705" y="2623861"/>
                </a:lnTo>
                <a:lnTo>
                  <a:pt x="1785705" y="2622591"/>
                </a:lnTo>
                <a:cubicBezTo>
                  <a:pt x="1784010" y="2623014"/>
                  <a:pt x="1781927" y="2623014"/>
                  <a:pt x="1780231" y="2623437"/>
                </a:cubicBezTo>
                <a:cubicBezTo>
                  <a:pt x="1780667" y="2627193"/>
                  <a:pt x="1781927" y="2631425"/>
                  <a:pt x="1784010" y="2633065"/>
                </a:cubicBezTo>
                <a:cubicBezTo>
                  <a:pt x="1783622" y="2634758"/>
                  <a:pt x="1779843" y="2631796"/>
                  <a:pt x="1778147" y="2631795"/>
                </a:cubicBezTo>
                <a:cubicBezTo>
                  <a:pt x="1773158" y="2629309"/>
                  <a:pt x="1770639" y="2634335"/>
                  <a:pt x="1766424" y="2633489"/>
                </a:cubicBezTo>
                <a:cubicBezTo>
                  <a:pt x="1767296" y="2633065"/>
                  <a:pt x="1768556" y="2632219"/>
                  <a:pt x="1769379" y="2631796"/>
                </a:cubicBezTo>
                <a:cubicBezTo>
                  <a:pt x="1768555" y="2631425"/>
                  <a:pt x="1762258" y="2632219"/>
                  <a:pt x="1761434" y="2633065"/>
                </a:cubicBezTo>
                <a:cubicBezTo>
                  <a:pt x="1761434" y="2632219"/>
                  <a:pt x="1764341" y="2628463"/>
                  <a:pt x="1762694" y="2627193"/>
                </a:cubicBezTo>
                <a:cubicBezTo>
                  <a:pt x="1760611" y="2626823"/>
                  <a:pt x="1758915" y="2627193"/>
                  <a:pt x="1757219" y="2627617"/>
                </a:cubicBezTo>
                <a:cubicBezTo>
                  <a:pt x="1755572" y="2628040"/>
                  <a:pt x="1753877" y="2628463"/>
                  <a:pt x="1752617" y="2629309"/>
                </a:cubicBezTo>
                <a:cubicBezTo>
                  <a:pt x="1749711" y="2630579"/>
                  <a:pt x="1748015" y="2632642"/>
                  <a:pt x="1748015" y="2633912"/>
                </a:cubicBezTo>
                <a:cubicBezTo>
                  <a:pt x="1752230" y="2633488"/>
                  <a:pt x="1756009" y="2633065"/>
                  <a:pt x="1759739" y="2631796"/>
                </a:cubicBezTo>
                <a:cubicBezTo>
                  <a:pt x="1760175" y="2633065"/>
                  <a:pt x="1758092" y="2633912"/>
                  <a:pt x="1756008" y="2634335"/>
                </a:cubicBezTo>
                <a:cubicBezTo>
                  <a:pt x="1753877" y="2634758"/>
                  <a:pt x="1751793" y="2635604"/>
                  <a:pt x="1751794" y="2636821"/>
                </a:cubicBezTo>
                <a:cubicBezTo>
                  <a:pt x="1748015" y="2636398"/>
                  <a:pt x="1744285" y="2635605"/>
                  <a:pt x="1740942" y="2634758"/>
                </a:cubicBezTo>
                <a:cubicBezTo>
                  <a:pt x="1742202" y="2635181"/>
                  <a:pt x="1746368" y="2635181"/>
                  <a:pt x="1745108" y="2633488"/>
                </a:cubicBezTo>
                <a:cubicBezTo>
                  <a:pt x="1740506" y="2633065"/>
                  <a:pt x="1743025" y="2633065"/>
                  <a:pt x="1740070" y="2631425"/>
                </a:cubicBezTo>
                <a:cubicBezTo>
                  <a:pt x="1743025" y="2630579"/>
                  <a:pt x="1747191" y="2628463"/>
                  <a:pt x="1750534" y="2625977"/>
                </a:cubicBezTo>
                <a:cubicBezTo>
                  <a:pt x="1751406" y="2625553"/>
                  <a:pt x="1751794" y="2625130"/>
                  <a:pt x="1752230" y="2624707"/>
                </a:cubicBezTo>
                <a:cubicBezTo>
                  <a:pt x="1749274" y="2624707"/>
                  <a:pt x="1746803" y="2624284"/>
                  <a:pt x="1743849" y="2623860"/>
                </a:cubicBezTo>
                <a:cubicBezTo>
                  <a:pt x="1743412" y="2623860"/>
                  <a:pt x="1743412" y="2624284"/>
                  <a:pt x="1743025" y="2624284"/>
                </a:cubicBezTo>
                <a:cubicBezTo>
                  <a:pt x="1740070" y="2626823"/>
                  <a:pt x="1737599" y="2629309"/>
                  <a:pt x="1736339" y="2630156"/>
                </a:cubicBezTo>
                <a:cubicBezTo>
                  <a:pt x="1732125" y="2628886"/>
                  <a:pt x="1734644" y="2624284"/>
                  <a:pt x="1735904" y="2623438"/>
                </a:cubicBezTo>
                <a:cubicBezTo>
                  <a:pt x="1732125" y="2622221"/>
                  <a:pt x="1730042" y="2623861"/>
                  <a:pt x="1727522" y="2624707"/>
                </a:cubicBezTo>
                <a:cubicBezTo>
                  <a:pt x="1725439" y="2625553"/>
                  <a:pt x="1722920" y="2626823"/>
                  <a:pt x="1719190" y="2625130"/>
                </a:cubicBezTo>
                <a:cubicBezTo>
                  <a:pt x="1720013" y="2625977"/>
                  <a:pt x="1720837" y="2626400"/>
                  <a:pt x="1721660" y="2627194"/>
                </a:cubicBezTo>
                <a:cubicBezTo>
                  <a:pt x="1719577" y="2627193"/>
                  <a:pt x="1713328" y="2623437"/>
                  <a:pt x="1713716" y="2624707"/>
                </a:cubicBezTo>
                <a:cubicBezTo>
                  <a:pt x="1712892" y="2622591"/>
                  <a:pt x="1712456" y="2619258"/>
                  <a:pt x="1714588" y="2619258"/>
                </a:cubicBezTo>
                <a:cubicBezTo>
                  <a:pt x="1711632" y="2619681"/>
                  <a:pt x="1709113" y="2620105"/>
                  <a:pt x="1706206" y="2620528"/>
                </a:cubicBezTo>
                <a:cubicBezTo>
                  <a:pt x="1707466" y="2620528"/>
                  <a:pt x="1708289" y="2616772"/>
                  <a:pt x="1709113" y="2616349"/>
                </a:cubicBezTo>
                <a:cubicBezTo>
                  <a:pt x="1706594" y="2615079"/>
                  <a:pt x="1702864" y="2618412"/>
                  <a:pt x="1704123" y="2619681"/>
                </a:cubicBezTo>
                <a:cubicBezTo>
                  <a:pt x="1700344" y="2614656"/>
                  <a:pt x="1700780" y="2616349"/>
                  <a:pt x="1698649" y="2611323"/>
                </a:cubicBezTo>
                <a:cubicBezTo>
                  <a:pt x="1697002" y="2610477"/>
                  <a:pt x="1696566" y="2615079"/>
                  <a:pt x="1697389" y="2615926"/>
                </a:cubicBezTo>
                <a:cubicBezTo>
                  <a:pt x="1693659" y="2615079"/>
                  <a:pt x="1691963" y="2613016"/>
                  <a:pt x="1690704" y="2611746"/>
                </a:cubicBezTo>
                <a:cubicBezTo>
                  <a:pt x="1694919" y="2613016"/>
                  <a:pt x="1696566" y="2609207"/>
                  <a:pt x="1697825" y="2606297"/>
                </a:cubicBezTo>
                <a:cubicBezTo>
                  <a:pt x="1696566" y="2605874"/>
                  <a:pt x="1695742" y="2605028"/>
                  <a:pt x="1694483" y="2604182"/>
                </a:cubicBezTo>
                <a:cubicBezTo>
                  <a:pt x="1690704" y="2604605"/>
                  <a:pt x="1686538" y="2605028"/>
                  <a:pt x="1682372" y="2605028"/>
                </a:cubicBezTo>
                <a:cubicBezTo>
                  <a:pt x="1683195" y="2604604"/>
                  <a:pt x="1686102" y="2602542"/>
                  <a:pt x="1686538" y="2602118"/>
                </a:cubicBezTo>
                <a:cubicBezTo>
                  <a:pt x="1684842" y="2602965"/>
                  <a:pt x="1681112" y="2601695"/>
                  <a:pt x="1677333" y="2598363"/>
                </a:cubicBezTo>
                <a:cubicBezTo>
                  <a:pt x="1673167" y="2595400"/>
                  <a:pt x="1669388" y="2590798"/>
                  <a:pt x="1667305" y="2587888"/>
                </a:cubicBezTo>
                <a:lnTo>
                  <a:pt x="1668128" y="2588735"/>
                </a:lnTo>
                <a:cubicBezTo>
                  <a:pt x="1668952" y="2589158"/>
                  <a:pt x="1668564" y="2587888"/>
                  <a:pt x="1667692" y="2586195"/>
                </a:cubicBezTo>
                <a:cubicBezTo>
                  <a:pt x="1666869" y="2584555"/>
                  <a:pt x="1665609" y="2582863"/>
                  <a:pt x="1664350" y="2582016"/>
                </a:cubicBezTo>
                <a:cubicBezTo>
                  <a:pt x="1665173" y="2581593"/>
                  <a:pt x="1665173" y="2582440"/>
                  <a:pt x="1666045" y="2583286"/>
                </a:cubicBezTo>
                <a:cubicBezTo>
                  <a:pt x="1665609" y="2580799"/>
                  <a:pt x="1663526" y="2579953"/>
                  <a:pt x="1661443" y="2579530"/>
                </a:cubicBezTo>
                <a:cubicBezTo>
                  <a:pt x="1659747" y="2578683"/>
                  <a:pt x="1657664" y="2577837"/>
                  <a:pt x="1657664" y="2574927"/>
                </a:cubicBezTo>
                <a:cubicBezTo>
                  <a:pt x="1659747" y="2578683"/>
                  <a:pt x="1661830" y="2578684"/>
                  <a:pt x="1662703" y="2577837"/>
                </a:cubicBezTo>
                <a:cubicBezTo>
                  <a:pt x="1661443" y="2576567"/>
                  <a:pt x="1659747" y="2573658"/>
                  <a:pt x="1658100" y="2571965"/>
                </a:cubicBezTo>
                <a:cubicBezTo>
                  <a:pt x="1656840" y="2570325"/>
                  <a:pt x="1655145" y="2569056"/>
                  <a:pt x="1653886" y="2570748"/>
                </a:cubicBezTo>
                <a:cubicBezTo>
                  <a:pt x="1653498" y="2568209"/>
                  <a:pt x="1651802" y="2566569"/>
                  <a:pt x="1653886" y="2565723"/>
                </a:cubicBezTo>
                <a:cubicBezTo>
                  <a:pt x="1651366" y="2563184"/>
                  <a:pt x="1649719" y="2560697"/>
                  <a:pt x="1647636" y="2558158"/>
                </a:cubicBezTo>
                <a:cubicBezTo>
                  <a:pt x="1648460" y="2558581"/>
                  <a:pt x="1649719" y="2558581"/>
                  <a:pt x="1648896" y="2556095"/>
                </a:cubicBezTo>
                <a:cubicBezTo>
                  <a:pt x="1649283" y="2558581"/>
                  <a:pt x="1651366" y="2560697"/>
                  <a:pt x="1652626" y="2562390"/>
                </a:cubicBezTo>
                <a:cubicBezTo>
                  <a:pt x="1654321" y="2564030"/>
                  <a:pt x="1655145" y="2565723"/>
                  <a:pt x="1654757" y="2567363"/>
                </a:cubicBezTo>
                <a:cubicBezTo>
                  <a:pt x="1657228" y="2566146"/>
                  <a:pt x="1657664" y="2563606"/>
                  <a:pt x="1660571" y="2564876"/>
                </a:cubicBezTo>
                <a:cubicBezTo>
                  <a:pt x="1659360" y="2562760"/>
                  <a:pt x="1657664" y="2561544"/>
                  <a:pt x="1656405" y="2559851"/>
                </a:cubicBezTo>
                <a:cubicBezTo>
                  <a:pt x="1655145" y="2558158"/>
                  <a:pt x="1653498" y="2556941"/>
                  <a:pt x="1652238" y="2555672"/>
                </a:cubicBezTo>
                <a:cubicBezTo>
                  <a:pt x="1649283" y="2553185"/>
                  <a:pt x="1646764" y="2551069"/>
                  <a:pt x="1644293" y="2548583"/>
                </a:cubicBezTo>
                <a:cubicBezTo>
                  <a:pt x="1643857" y="2545621"/>
                  <a:pt x="1643421" y="2542288"/>
                  <a:pt x="1643421" y="2539378"/>
                </a:cubicBezTo>
                <a:lnTo>
                  <a:pt x="1642161" y="2539378"/>
                </a:lnTo>
                <a:lnTo>
                  <a:pt x="1644681" y="2537262"/>
                </a:lnTo>
                <a:cubicBezTo>
                  <a:pt x="1643857" y="2536416"/>
                  <a:pt x="1643034" y="2535993"/>
                  <a:pt x="1643421" y="2535569"/>
                </a:cubicBezTo>
                <a:cubicBezTo>
                  <a:pt x="1643857" y="2535569"/>
                  <a:pt x="1644294" y="2535569"/>
                  <a:pt x="1644681" y="2535993"/>
                </a:cubicBezTo>
                <a:cubicBezTo>
                  <a:pt x="1644294" y="2535146"/>
                  <a:pt x="1643857" y="2534353"/>
                  <a:pt x="1643421" y="2533930"/>
                </a:cubicBezTo>
                <a:cubicBezTo>
                  <a:pt x="1645117" y="2533083"/>
                  <a:pt x="1646764" y="2534352"/>
                  <a:pt x="1648895" y="2535570"/>
                </a:cubicBezTo>
                <a:cubicBezTo>
                  <a:pt x="1648896" y="2536416"/>
                  <a:pt x="1648460" y="2537262"/>
                  <a:pt x="1648024" y="2538108"/>
                </a:cubicBezTo>
                <a:cubicBezTo>
                  <a:pt x="1649283" y="2538955"/>
                  <a:pt x="1650155" y="2539378"/>
                  <a:pt x="1650979" y="2539378"/>
                </a:cubicBezTo>
                <a:cubicBezTo>
                  <a:pt x="1650543" y="2538532"/>
                  <a:pt x="1650543" y="2537262"/>
                  <a:pt x="1650155" y="2536416"/>
                </a:cubicBezTo>
                <a:cubicBezTo>
                  <a:pt x="1649719" y="2535993"/>
                  <a:pt x="1649283" y="2535993"/>
                  <a:pt x="1648895" y="2535570"/>
                </a:cubicBezTo>
                <a:cubicBezTo>
                  <a:pt x="1648896" y="2535146"/>
                  <a:pt x="1649283" y="2535146"/>
                  <a:pt x="1649283" y="2534776"/>
                </a:cubicBezTo>
                <a:cubicBezTo>
                  <a:pt x="1649283" y="2535146"/>
                  <a:pt x="1649283" y="2535146"/>
                  <a:pt x="1649719" y="2535569"/>
                </a:cubicBezTo>
                <a:cubicBezTo>
                  <a:pt x="1649283" y="2535146"/>
                  <a:pt x="1649283" y="2534776"/>
                  <a:pt x="1649283" y="2534353"/>
                </a:cubicBezTo>
                <a:cubicBezTo>
                  <a:pt x="1648895" y="2534352"/>
                  <a:pt x="1648895" y="2534352"/>
                  <a:pt x="1648896" y="2534776"/>
                </a:cubicBezTo>
                <a:cubicBezTo>
                  <a:pt x="1646377" y="2531390"/>
                  <a:pt x="1643034" y="2526788"/>
                  <a:pt x="1641774" y="2530967"/>
                </a:cubicBezTo>
                <a:cubicBezTo>
                  <a:pt x="1642162" y="2528904"/>
                  <a:pt x="1642161" y="2527211"/>
                  <a:pt x="1642597" y="2525571"/>
                </a:cubicBezTo>
                <a:cubicBezTo>
                  <a:pt x="1640950" y="2522609"/>
                  <a:pt x="1640078" y="2521339"/>
                  <a:pt x="1640951" y="2521339"/>
                </a:cubicBezTo>
                <a:cubicBezTo>
                  <a:pt x="1640079" y="2520122"/>
                  <a:pt x="1639691" y="2518430"/>
                  <a:pt x="1638431" y="2514674"/>
                </a:cubicBezTo>
                <a:cubicBezTo>
                  <a:pt x="1639255" y="2514250"/>
                  <a:pt x="1640078" y="2515943"/>
                  <a:pt x="1640951" y="2514674"/>
                </a:cubicBezTo>
                <a:cubicBezTo>
                  <a:pt x="1639255" y="2511764"/>
                  <a:pt x="1640079" y="2508378"/>
                  <a:pt x="1641338" y="2505892"/>
                </a:cubicBezTo>
                <a:cubicBezTo>
                  <a:pt x="1642162" y="2503353"/>
                  <a:pt x="1643422" y="2501290"/>
                  <a:pt x="1642161" y="2500443"/>
                </a:cubicBezTo>
                <a:cubicBezTo>
                  <a:pt x="1642162" y="2496264"/>
                  <a:pt x="1640079" y="2498328"/>
                  <a:pt x="1639691" y="2495418"/>
                </a:cubicBezTo>
                <a:cubicBezTo>
                  <a:pt x="1640079" y="2495418"/>
                  <a:pt x="1640951" y="2495841"/>
                  <a:pt x="1640951" y="2494994"/>
                </a:cubicBezTo>
                <a:lnTo>
                  <a:pt x="1639255" y="2491239"/>
                </a:lnTo>
                <a:cubicBezTo>
                  <a:pt x="1640079" y="2489969"/>
                  <a:pt x="1640078" y="2494571"/>
                  <a:pt x="1641774" y="2490815"/>
                </a:cubicBezTo>
                <a:cubicBezTo>
                  <a:pt x="1641774" y="2484520"/>
                  <a:pt x="1641338" y="2479918"/>
                  <a:pt x="1644293" y="2475315"/>
                </a:cubicBezTo>
                <a:cubicBezTo>
                  <a:pt x="1646377" y="2468227"/>
                  <a:pt x="1639255" y="2477431"/>
                  <a:pt x="1641774" y="2471137"/>
                </a:cubicBezTo>
                <a:cubicBezTo>
                  <a:pt x="1643421" y="2471137"/>
                  <a:pt x="1645941" y="2471136"/>
                  <a:pt x="1647636" y="2467380"/>
                </a:cubicBezTo>
                <a:cubicBezTo>
                  <a:pt x="1647200" y="2464894"/>
                  <a:pt x="1645940" y="2464894"/>
                  <a:pt x="1646764" y="2461138"/>
                </a:cubicBezTo>
                <a:lnTo>
                  <a:pt x="1649283" y="2462355"/>
                </a:lnTo>
                <a:cubicBezTo>
                  <a:pt x="1650543" y="2459445"/>
                  <a:pt x="1651366" y="2456906"/>
                  <a:pt x="1653062" y="2457753"/>
                </a:cubicBezTo>
                <a:cubicBezTo>
                  <a:pt x="1653498" y="2454843"/>
                  <a:pt x="1654757" y="2453150"/>
                  <a:pt x="1655581" y="2452304"/>
                </a:cubicBezTo>
                <a:cubicBezTo>
                  <a:pt x="1656841" y="2447331"/>
                  <a:pt x="1649283" y="2452727"/>
                  <a:pt x="1647636" y="2453573"/>
                </a:cubicBezTo>
                <a:cubicBezTo>
                  <a:pt x="1651366" y="2449817"/>
                  <a:pt x="1652238" y="2446485"/>
                  <a:pt x="1656405" y="2445638"/>
                </a:cubicBezTo>
                <a:lnTo>
                  <a:pt x="1654757" y="2449817"/>
                </a:lnTo>
                <a:cubicBezTo>
                  <a:pt x="1661830" y="2443522"/>
                  <a:pt x="1655581" y="2440613"/>
                  <a:pt x="1662702" y="2439766"/>
                </a:cubicBezTo>
                <a:cubicBezTo>
                  <a:pt x="1660571" y="2442306"/>
                  <a:pt x="1660183" y="2446061"/>
                  <a:pt x="1662267" y="2445215"/>
                </a:cubicBezTo>
                <a:lnTo>
                  <a:pt x="1663526" y="2440613"/>
                </a:lnTo>
                <a:cubicBezTo>
                  <a:pt x="1664350" y="2440613"/>
                  <a:pt x="1662703" y="2443099"/>
                  <a:pt x="1664350" y="2441883"/>
                </a:cubicBezTo>
                <a:cubicBezTo>
                  <a:pt x="1664350" y="2440190"/>
                  <a:pt x="1664350" y="2437280"/>
                  <a:pt x="1664350" y="2436010"/>
                </a:cubicBezTo>
                <a:lnTo>
                  <a:pt x="1668129" y="2428922"/>
                </a:lnTo>
                <a:cubicBezTo>
                  <a:pt x="1667305" y="2430138"/>
                  <a:pt x="1668128" y="2430985"/>
                  <a:pt x="1668952" y="2429715"/>
                </a:cubicBezTo>
                <a:lnTo>
                  <a:pt x="1670648" y="2424690"/>
                </a:lnTo>
                <a:cubicBezTo>
                  <a:pt x="1670212" y="2426383"/>
                  <a:pt x="1671907" y="2425536"/>
                  <a:pt x="1673554" y="2423896"/>
                </a:cubicBezTo>
                <a:cubicBezTo>
                  <a:pt x="1675662" y="2421383"/>
                  <a:pt x="1675141" y="2419492"/>
                  <a:pt x="1674723" y="2417866"/>
                </a:cubicBezTo>
                <a:lnTo>
                  <a:pt x="1675900" y="2414939"/>
                </a:lnTo>
                <a:lnTo>
                  <a:pt x="1678157" y="2413422"/>
                </a:lnTo>
                <a:cubicBezTo>
                  <a:pt x="1673554" y="2409666"/>
                  <a:pt x="1686101" y="2399615"/>
                  <a:pt x="1681499" y="2396282"/>
                </a:cubicBezTo>
                <a:cubicBezTo>
                  <a:pt x="1685278" y="2394166"/>
                  <a:pt x="1682759" y="2396705"/>
                  <a:pt x="1682371" y="2402101"/>
                </a:cubicBezTo>
                <a:lnTo>
                  <a:pt x="1685348" y="2399887"/>
                </a:lnTo>
                <a:lnTo>
                  <a:pt x="1683583" y="2403794"/>
                </a:lnTo>
                <a:cubicBezTo>
                  <a:pt x="1684018" y="2402101"/>
                  <a:pt x="1685278" y="2401308"/>
                  <a:pt x="1685714" y="2399615"/>
                </a:cubicBezTo>
                <a:lnTo>
                  <a:pt x="1685348" y="2399887"/>
                </a:lnTo>
                <a:lnTo>
                  <a:pt x="1689057" y="2391680"/>
                </a:lnTo>
                <a:cubicBezTo>
                  <a:pt x="1690704" y="2390410"/>
                  <a:pt x="1691576" y="2395435"/>
                  <a:pt x="1694047" y="2389987"/>
                </a:cubicBezTo>
                <a:cubicBezTo>
                  <a:pt x="1697825" y="2382475"/>
                  <a:pt x="1689880" y="2389140"/>
                  <a:pt x="1691964" y="2384538"/>
                </a:cubicBezTo>
                <a:lnTo>
                  <a:pt x="1696178" y="2383268"/>
                </a:lnTo>
                <a:cubicBezTo>
                  <a:pt x="1697390" y="2377026"/>
                  <a:pt x="1701604" y="2374064"/>
                  <a:pt x="1704947" y="2369884"/>
                </a:cubicBezTo>
                <a:cubicBezTo>
                  <a:pt x="1705383" y="2369091"/>
                  <a:pt x="1705383" y="2368245"/>
                  <a:pt x="1705383" y="2367821"/>
                </a:cubicBezTo>
                <a:cubicBezTo>
                  <a:pt x="1709549" y="2364066"/>
                  <a:pt x="1709549" y="2356501"/>
                  <a:pt x="1712456" y="2353591"/>
                </a:cubicBezTo>
                <a:cubicBezTo>
                  <a:pt x="1712456" y="2354438"/>
                  <a:pt x="1715411" y="2352322"/>
                  <a:pt x="1716235" y="2352322"/>
                </a:cubicBezTo>
                <a:lnTo>
                  <a:pt x="1718754" y="2344810"/>
                </a:lnTo>
                <a:cubicBezTo>
                  <a:pt x="1717494" y="2348142"/>
                  <a:pt x="1718754" y="2348989"/>
                  <a:pt x="1720014" y="2350258"/>
                </a:cubicBezTo>
                <a:cubicBezTo>
                  <a:pt x="1721273" y="2348142"/>
                  <a:pt x="1720837" y="2346873"/>
                  <a:pt x="1721660" y="2345233"/>
                </a:cubicBezTo>
                <a:cubicBezTo>
                  <a:pt x="1721661" y="2346450"/>
                  <a:pt x="1721661" y="2347719"/>
                  <a:pt x="1722920" y="2346873"/>
                </a:cubicBezTo>
                <a:lnTo>
                  <a:pt x="1725003" y="2338514"/>
                </a:lnTo>
                <a:cubicBezTo>
                  <a:pt x="1724616" y="2338938"/>
                  <a:pt x="1723792" y="2339784"/>
                  <a:pt x="1723356" y="2340207"/>
                </a:cubicBezTo>
                <a:cubicBezTo>
                  <a:pt x="1724180" y="2338514"/>
                  <a:pt x="1725875" y="2334335"/>
                  <a:pt x="1728394" y="2332642"/>
                </a:cubicBezTo>
                <a:cubicBezTo>
                  <a:pt x="1728782" y="2333066"/>
                  <a:pt x="1728782" y="2334335"/>
                  <a:pt x="1729218" y="2334758"/>
                </a:cubicBezTo>
                <a:cubicBezTo>
                  <a:pt x="1726699" y="2335605"/>
                  <a:pt x="1727135" y="2337668"/>
                  <a:pt x="1727523" y="2339361"/>
                </a:cubicBezTo>
                <a:cubicBezTo>
                  <a:pt x="1730042" y="2334759"/>
                  <a:pt x="1728394" y="2338515"/>
                  <a:pt x="1730865" y="2336822"/>
                </a:cubicBezTo>
                <a:cubicBezTo>
                  <a:pt x="1732997" y="2333489"/>
                  <a:pt x="1731737" y="2331003"/>
                  <a:pt x="1730042" y="2331003"/>
                </a:cubicBezTo>
                <a:cubicBezTo>
                  <a:pt x="1732997" y="2327617"/>
                  <a:pt x="1734208" y="2326823"/>
                  <a:pt x="1735080" y="2322221"/>
                </a:cubicBezTo>
                <a:lnTo>
                  <a:pt x="1736727" y="2324284"/>
                </a:lnTo>
                <a:lnTo>
                  <a:pt x="1738423" y="2320528"/>
                </a:lnTo>
                <a:lnTo>
                  <a:pt x="1738810" y="2324707"/>
                </a:lnTo>
                <a:cubicBezTo>
                  <a:pt x="1744285" y="2318835"/>
                  <a:pt x="1736339" y="2321375"/>
                  <a:pt x="1742201" y="2314656"/>
                </a:cubicBezTo>
                <a:lnTo>
                  <a:pt x="1743848" y="2315926"/>
                </a:lnTo>
                <a:cubicBezTo>
                  <a:pt x="1745108" y="2312593"/>
                  <a:pt x="1743025" y="2309631"/>
                  <a:pt x="1746368" y="2308837"/>
                </a:cubicBezTo>
                <a:cubicBezTo>
                  <a:pt x="1747191" y="2305452"/>
                  <a:pt x="1740942" y="2312170"/>
                  <a:pt x="1744672" y="2305452"/>
                </a:cubicBezTo>
                <a:cubicBezTo>
                  <a:pt x="1745108" y="2305029"/>
                  <a:pt x="1745544" y="2305028"/>
                  <a:pt x="1745932" y="2304605"/>
                </a:cubicBezTo>
                <a:cubicBezTo>
                  <a:pt x="1746368" y="2304605"/>
                  <a:pt x="1746368" y="2304605"/>
                  <a:pt x="1746804" y="2304235"/>
                </a:cubicBezTo>
                <a:cubicBezTo>
                  <a:pt x="1746804" y="2304235"/>
                  <a:pt x="1747191" y="2303812"/>
                  <a:pt x="1747627" y="2303388"/>
                </a:cubicBezTo>
                <a:cubicBezTo>
                  <a:pt x="1748015" y="2302542"/>
                  <a:pt x="1748887" y="2301696"/>
                  <a:pt x="1749710" y="2301273"/>
                </a:cubicBezTo>
                <a:cubicBezTo>
                  <a:pt x="1750534" y="2300426"/>
                  <a:pt x="1750970" y="2300426"/>
                  <a:pt x="1751406" y="2300003"/>
                </a:cubicBezTo>
                <a:cubicBezTo>
                  <a:pt x="1752617" y="2297517"/>
                  <a:pt x="1748887" y="2299209"/>
                  <a:pt x="1746804" y="2302119"/>
                </a:cubicBezTo>
                <a:cubicBezTo>
                  <a:pt x="1747191" y="2301272"/>
                  <a:pt x="1748015" y="2300426"/>
                  <a:pt x="1748887" y="2299632"/>
                </a:cubicBezTo>
                <a:cubicBezTo>
                  <a:pt x="1749275" y="2299209"/>
                  <a:pt x="1749710" y="2298786"/>
                  <a:pt x="1750146" y="2298363"/>
                </a:cubicBezTo>
                <a:cubicBezTo>
                  <a:pt x="1750970" y="2297940"/>
                  <a:pt x="1751406" y="2297516"/>
                  <a:pt x="1752230" y="2297093"/>
                </a:cubicBezTo>
                <a:cubicBezTo>
                  <a:pt x="1753489" y="2296247"/>
                  <a:pt x="1754749" y="2296247"/>
                  <a:pt x="1756009" y="2296247"/>
                </a:cubicBezTo>
                <a:cubicBezTo>
                  <a:pt x="1758479" y="2296247"/>
                  <a:pt x="1760175" y="2295824"/>
                  <a:pt x="1763081" y="2291221"/>
                </a:cubicBezTo>
                <a:cubicBezTo>
                  <a:pt x="1759351" y="2292914"/>
                  <a:pt x="1762694" y="2286196"/>
                  <a:pt x="1756396" y="2292491"/>
                </a:cubicBezTo>
                <a:cubicBezTo>
                  <a:pt x="1758479" y="2288735"/>
                  <a:pt x="1764341" y="2288735"/>
                  <a:pt x="1766037" y="2284133"/>
                </a:cubicBezTo>
                <a:lnTo>
                  <a:pt x="1765601" y="2287888"/>
                </a:lnTo>
                <a:cubicBezTo>
                  <a:pt x="1766424" y="2286619"/>
                  <a:pt x="1767296" y="2284979"/>
                  <a:pt x="1767684" y="2284132"/>
                </a:cubicBezTo>
                <a:lnTo>
                  <a:pt x="1769815" y="2283709"/>
                </a:lnTo>
                <a:cubicBezTo>
                  <a:pt x="1771462" y="2277414"/>
                  <a:pt x="1778584" y="2278261"/>
                  <a:pt x="1778148" y="2272812"/>
                </a:cubicBezTo>
                <a:cubicBezTo>
                  <a:pt x="1778584" y="2276991"/>
                  <a:pt x="1781103" y="2269902"/>
                  <a:pt x="1784010" y="2269902"/>
                </a:cubicBezTo>
                <a:cubicBezTo>
                  <a:pt x="1781490" y="2274505"/>
                  <a:pt x="1773545" y="2277837"/>
                  <a:pt x="1775241" y="2280800"/>
                </a:cubicBezTo>
                <a:cubicBezTo>
                  <a:pt x="1777325" y="2280377"/>
                  <a:pt x="1777760" y="2277838"/>
                  <a:pt x="1779844" y="2277414"/>
                </a:cubicBezTo>
                <a:cubicBezTo>
                  <a:pt x="1779020" y="2278684"/>
                  <a:pt x="1778148" y="2280800"/>
                  <a:pt x="1778148" y="2281593"/>
                </a:cubicBezTo>
                <a:cubicBezTo>
                  <a:pt x="1784446" y="2278684"/>
                  <a:pt x="1784833" y="2273235"/>
                  <a:pt x="1788225" y="2270326"/>
                </a:cubicBezTo>
                <a:cubicBezTo>
                  <a:pt x="1786093" y="2272018"/>
                  <a:pt x="1784010" y="2273658"/>
                  <a:pt x="1782363" y="2275351"/>
                </a:cubicBezTo>
                <a:cubicBezTo>
                  <a:pt x="1780667" y="2272018"/>
                  <a:pt x="1784446" y="2272812"/>
                  <a:pt x="1784833" y="2269479"/>
                </a:cubicBezTo>
                <a:cubicBezTo>
                  <a:pt x="1789048" y="2268633"/>
                  <a:pt x="1790308" y="2264877"/>
                  <a:pt x="1793650" y="2264453"/>
                </a:cubicBezTo>
                <a:cubicBezTo>
                  <a:pt x="1793214" y="2264454"/>
                  <a:pt x="1793214" y="2264877"/>
                  <a:pt x="1792391" y="2265300"/>
                </a:cubicBezTo>
                <a:cubicBezTo>
                  <a:pt x="1796169" y="2263607"/>
                  <a:pt x="1799076" y="2263607"/>
                  <a:pt x="1801595" y="2264030"/>
                </a:cubicBezTo>
                <a:cubicBezTo>
                  <a:pt x="1803679" y="2264453"/>
                  <a:pt x="1805374" y="2265300"/>
                  <a:pt x="1807021" y="2264877"/>
                </a:cubicBezTo>
                <a:cubicBezTo>
                  <a:pt x="1808717" y="2264877"/>
                  <a:pt x="1810800" y="2263607"/>
                  <a:pt x="1812060" y="2262814"/>
                </a:cubicBezTo>
                <a:cubicBezTo>
                  <a:pt x="1813707" y="2261967"/>
                  <a:pt x="1814579" y="2261121"/>
                  <a:pt x="1813319" y="2260698"/>
                </a:cubicBezTo>
                <a:cubicBezTo>
                  <a:pt x="1814579" y="2259851"/>
                  <a:pt x="1812060" y="2260698"/>
                  <a:pt x="1809540" y="2261121"/>
                </a:cubicBezTo>
                <a:cubicBezTo>
                  <a:pt x="1807457" y="2261544"/>
                  <a:pt x="1804938" y="2261967"/>
                  <a:pt x="1806634" y="2259005"/>
                </a:cubicBezTo>
                <a:cubicBezTo>
                  <a:pt x="1809541" y="2260698"/>
                  <a:pt x="1811624" y="2259851"/>
                  <a:pt x="1814967" y="2258582"/>
                </a:cubicBezTo>
                <a:cubicBezTo>
                  <a:pt x="1816662" y="2258211"/>
                  <a:pt x="1818309" y="2257365"/>
                  <a:pt x="1820441" y="2257365"/>
                </a:cubicBezTo>
                <a:cubicBezTo>
                  <a:pt x="1822524" y="2256942"/>
                  <a:pt x="1825043" y="2256942"/>
                  <a:pt x="1827514" y="2258211"/>
                </a:cubicBezTo>
                <a:cubicBezTo>
                  <a:pt x="1822911" y="2259851"/>
                  <a:pt x="1830033" y="2261544"/>
                  <a:pt x="1825867" y="2262390"/>
                </a:cubicBezTo>
                <a:cubicBezTo>
                  <a:pt x="1830905" y="2262390"/>
                  <a:pt x="1830905" y="2261544"/>
                  <a:pt x="1833376" y="2260698"/>
                </a:cubicBezTo>
                <a:lnTo>
                  <a:pt x="1834635" y="2262391"/>
                </a:lnTo>
                <a:cubicBezTo>
                  <a:pt x="1841320" y="2260274"/>
                  <a:pt x="1836719" y="2259428"/>
                  <a:pt x="1846795" y="2260698"/>
                </a:cubicBezTo>
                <a:cubicBezTo>
                  <a:pt x="1843016" y="2261121"/>
                  <a:pt x="1849702" y="2264454"/>
                  <a:pt x="1846795" y="2264454"/>
                </a:cubicBezTo>
                <a:cubicBezTo>
                  <a:pt x="1849314" y="2265300"/>
                  <a:pt x="1851785" y="2266146"/>
                  <a:pt x="1853916" y="2266147"/>
                </a:cubicBezTo>
                <a:lnTo>
                  <a:pt x="1853480" y="2266146"/>
                </a:lnTo>
                <a:cubicBezTo>
                  <a:pt x="1862685" y="2270325"/>
                  <a:pt x="1859730" y="2271595"/>
                  <a:pt x="1867723" y="2275351"/>
                </a:cubicBezTo>
                <a:lnTo>
                  <a:pt x="1867723" y="2274082"/>
                </a:lnTo>
                <a:cubicBezTo>
                  <a:pt x="1873149" y="2276621"/>
                  <a:pt x="1878139" y="2281223"/>
                  <a:pt x="1882741" y="2286196"/>
                </a:cubicBezTo>
                <a:cubicBezTo>
                  <a:pt x="1886956" y="2291221"/>
                  <a:pt x="1890735" y="2296670"/>
                  <a:pt x="1894465" y="2301696"/>
                </a:cubicBezTo>
                <a:lnTo>
                  <a:pt x="1892818" y="2297516"/>
                </a:lnTo>
                <a:cubicBezTo>
                  <a:pt x="1893012" y="2298151"/>
                  <a:pt x="1894478" y="2299725"/>
                  <a:pt x="1895943" y="2301663"/>
                </a:cubicBezTo>
                <a:close/>
                <a:moveTo>
                  <a:pt x="2096144" y="2585772"/>
                </a:moveTo>
                <a:cubicBezTo>
                  <a:pt x="2094496" y="2586619"/>
                  <a:pt x="2094060" y="2589158"/>
                  <a:pt x="2093624" y="2591221"/>
                </a:cubicBezTo>
                <a:cubicBezTo>
                  <a:pt x="2095320" y="2593760"/>
                  <a:pt x="2096579" y="2595823"/>
                  <a:pt x="2097839" y="2598363"/>
                </a:cubicBezTo>
                <a:cubicBezTo>
                  <a:pt x="2111210" y="2625130"/>
                  <a:pt x="2100310" y="2656923"/>
                  <a:pt x="2088634" y="2683268"/>
                </a:cubicBezTo>
                <a:cubicBezTo>
                  <a:pt x="2085292" y="2691626"/>
                  <a:pt x="2081900" y="2700037"/>
                  <a:pt x="2078558" y="2708396"/>
                </a:cubicBezTo>
                <a:cubicBezTo>
                  <a:pt x="2078558" y="2708396"/>
                  <a:pt x="2078558" y="2708819"/>
                  <a:pt x="2078558" y="2709242"/>
                </a:cubicBezTo>
                <a:cubicBezTo>
                  <a:pt x="2078558" y="2709242"/>
                  <a:pt x="2078170" y="2709665"/>
                  <a:pt x="2078170" y="2709665"/>
                </a:cubicBezTo>
                <a:cubicBezTo>
                  <a:pt x="2077734" y="2710882"/>
                  <a:pt x="2076911" y="2712575"/>
                  <a:pt x="2076475" y="2713844"/>
                </a:cubicBezTo>
                <a:cubicBezTo>
                  <a:pt x="2076475" y="2714268"/>
                  <a:pt x="2076475" y="2714268"/>
                  <a:pt x="2076475" y="2714268"/>
                </a:cubicBezTo>
                <a:cubicBezTo>
                  <a:pt x="2076087" y="2714691"/>
                  <a:pt x="2076087" y="2714691"/>
                  <a:pt x="2076087" y="2714691"/>
                </a:cubicBezTo>
                <a:cubicBezTo>
                  <a:pt x="2075215" y="2716331"/>
                  <a:pt x="2074828" y="2718024"/>
                  <a:pt x="2073956" y="2719664"/>
                </a:cubicBezTo>
                <a:cubicBezTo>
                  <a:pt x="2073956" y="2720510"/>
                  <a:pt x="2074392" y="2720933"/>
                  <a:pt x="2074827" y="2721356"/>
                </a:cubicBezTo>
                <a:cubicBezTo>
                  <a:pt x="2073955" y="2722203"/>
                  <a:pt x="2073956" y="2720933"/>
                  <a:pt x="2073568" y="2720510"/>
                </a:cubicBezTo>
                <a:cubicBezTo>
                  <a:pt x="2073568" y="2720510"/>
                  <a:pt x="2073568" y="2720933"/>
                  <a:pt x="2073568" y="2720933"/>
                </a:cubicBezTo>
                <a:lnTo>
                  <a:pt x="2073132" y="2724266"/>
                </a:lnTo>
                <a:cubicBezTo>
                  <a:pt x="2072696" y="2724266"/>
                  <a:pt x="2072696" y="2723896"/>
                  <a:pt x="2072308" y="2723896"/>
                </a:cubicBezTo>
                <a:cubicBezTo>
                  <a:pt x="2070225" y="2728498"/>
                  <a:pt x="2068529" y="2733471"/>
                  <a:pt x="2066446" y="2738073"/>
                </a:cubicBezTo>
                <a:cubicBezTo>
                  <a:pt x="2065187" y="2741882"/>
                  <a:pt x="2063491" y="2745215"/>
                  <a:pt x="2062280" y="2748547"/>
                </a:cubicBezTo>
                <a:cubicBezTo>
                  <a:pt x="2062667" y="2749394"/>
                  <a:pt x="2062668" y="2750663"/>
                  <a:pt x="2062667" y="2751880"/>
                </a:cubicBezTo>
                <a:cubicBezTo>
                  <a:pt x="2058501" y="2757752"/>
                  <a:pt x="2054723" y="2769073"/>
                  <a:pt x="2051816" y="2772829"/>
                </a:cubicBezTo>
                <a:cubicBezTo>
                  <a:pt x="2049297" y="2779124"/>
                  <a:pt x="2045954" y="2784943"/>
                  <a:pt x="2042998" y="2791238"/>
                </a:cubicBezTo>
                <a:cubicBezTo>
                  <a:pt x="2043435" y="2792931"/>
                  <a:pt x="2044259" y="2794148"/>
                  <a:pt x="2045518" y="2794571"/>
                </a:cubicBezTo>
                <a:lnTo>
                  <a:pt x="2046224" y="2792930"/>
                </a:lnTo>
                <a:lnTo>
                  <a:pt x="2045954" y="2795841"/>
                </a:lnTo>
                <a:cubicBezTo>
                  <a:pt x="2045518" y="2794148"/>
                  <a:pt x="2043435" y="2796687"/>
                  <a:pt x="2042611" y="2796687"/>
                </a:cubicBezTo>
                <a:cubicBezTo>
                  <a:pt x="2039268" y="2802136"/>
                  <a:pt x="2036313" y="2804622"/>
                  <a:pt x="2032535" y="2810494"/>
                </a:cubicBezTo>
                <a:cubicBezTo>
                  <a:pt x="2032535" y="2810494"/>
                  <a:pt x="2032147" y="2810494"/>
                  <a:pt x="2032147" y="2810494"/>
                </a:cubicBezTo>
                <a:cubicBezTo>
                  <a:pt x="2031275" y="2811711"/>
                  <a:pt x="2030452" y="2812980"/>
                  <a:pt x="2029628" y="2814250"/>
                </a:cubicBezTo>
                <a:cubicBezTo>
                  <a:pt x="2029628" y="2817160"/>
                  <a:pt x="2030451" y="2820122"/>
                  <a:pt x="2032147" y="2820122"/>
                </a:cubicBezTo>
                <a:cubicBezTo>
                  <a:pt x="2029628" y="2823455"/>
                  <a:pt x="2028369" y="2822608"/>
                  <a:pt x="2027109" y="2825941"/>
                </a:cubicBezTo>
                <a:cubicBezTo>
                  <a:pt x="2032535" y="2823455"/>
                  <a:pt x="2025849" y="2826787"/>
                  <a:pt x="2027932" y="2828904"/>
                </a:cubicBezTo>
                <a:cubicBezTo>
                  <a:pt x="2026285" y="2832236"/>
                  <a:pt x="2026285" y="2829327"/>
                  <a:pt x="2024589" y="2830120"/>
                </a:cubicBezTo>
                <a:cubicBezTo>
                  <a:pt x="2024589" y="2830966"/>
                  <a:pt x="2024590" y="2832659"/>
                  <a:pt x="2025025" y="2833082"/>
                </a:cubicBezTo>
                <a:cubicBezTo>
                  <a:pt x="2022507" y="2833506"/>
                  <a:pt x="2022943" y="2827634"/>
                  <a:pt x="2020859" y="2826787"/>
                </a:cubicBezTo>
                <a:cubicBezTo>
                  <a:pt x="2019600" y="2828480"/>
                  <a:pt x="2018727" y="2829750"/>
                  <a:pt x="2017468" y="2830966"/>
                </a:cubicBezTo>
                <a:lnTo>
                  <a:pt x="2018340" y="2831813"/>
                </a:lnTo>
                <a:lnTo>
                  <a:pt x="2017904" y="2832659"/>
                </a:lnTo>
                <a:lnTo>
                  <a:pt x="2017081" y="2831813"/>
                </a:lnTo>
                <a:cubicBezTo>
                  <a:pt x="2015821" y="2833083"/>
                  <a:pt x="2014997" y="2834352"/>
                  <a:pt x="2013738" y="2835569"/>
                </a:cubicBezTo>
                <a:cubicBezTo>
                  <a:pt x="2016644" y="2838108"/>
                  <a:pt x="2020423" y="2840595"/>
                  <a:pt x="2022942" y="2840595"/>
                </a:cubicBezTo>
                <a:cubicBezTo>
                  <a:pt x="2023766" y="2841864"/>
                  <a:pt x="2019164" y="2842287"/>
                  <a:pt x="2017904" y="2843134"/>
                </a:cubicBezTo>
                <a:cubicBezTo>
                  <a:pt x="2013302" y="2844351"/>
                  <a:pt x="2014561" y="2849376"/>
                  <a:pt x="2011219" y="2851492"/>
                </a:cubicBezTo>
                <a:lnTo>
                  <a:pt x="2012042" y="2848159"/>
                </a:lnTo>
                <a:cubicBezTo>
                  <a:pt x="2011654" y="2848159"/>
                  <a:pt x="2010395" y="2849376"/>
                  <a:pt x="2009523" y="2850646"/>
                </a:cubicBezTo>
                <a:cubicBezTo>
                  <a:pt x="2008264" y="2851915"/>
                  <a:pt x="2007440" y="2853132"/>
                  <a:pt x="2007440" y="2853979"/>
                </a:cubicBezTo>
                <a:cubicBezTo>
                  <a:pt x="2007053" y="2853555"/>
                  <a:pt x="2006616" y="2848530"/>
                  <a:pt x="2004533" y="2848953"/>
                </a:cubicBezTo>
                <a:cubicBezTo>
                  <a:pt x="2002014" y="2850646"/>
                  <a:pt x="1999931" y="2853979"/>
                  <a:pt x="1999059" y="2856517"/>
                </a:cubicBezTo>
                <a:cubicBezTo>
                  <a:pt x="1998235" y="2859004"/>
                  <a:pt x="1998236" y="2861966"/>
                  <a:pt x="1999059" y="2862760"/>
                </a:cubicBezTo>
                <a:cubicBezTo>
                  <a:pt x="2001578" y="2859851"/>
                  <a:pt x="2003661" y="2857364"/>
                  <a:pt x="2005792" y="2853978"/>
                </a:cubicBezTo>
                <a:cubicBezTo>
                  <a:pt x="2006616" y="2854825"/>
                  <a:pt x="2005793" y="2856518"/>
                  <a:pt x="2004533" y="2858158"/>
                </a:cubicBezTo>
                <a:cubicBezTo>
                  <a:pt x="2003274" y="2859850"/>
                  <a:pt x="2002450" y="2861543"/>
                  <a:pt x="2003273" y="2862337"/>
                </a:cubicBezTo>
                <a:cubicBezTo>
                  <a:pt x="2000318" y="2864030"/>
                  <a:pt x="1997412" y="2865722"/>
                  <a:pt x="1994456" y="2867362"/>
                </a:cubicBezTo>
                <a:cubicBezTo>
                  <a:pt x="1995716" y="2866569"/>
                  <a:pt x="1998671" y="2864030"/>
                  <a:pt x="1996588" y="2863606"/>
                </a:cubicBezTo>
                <a:cubicBezTo>
                  <a:pt x="1993245" y="2866145"/>
                  <a:pt x="1994457" y="2864453"/>
                  <a:pt x="1991550" y="2865299"/>
                </a:cubicBezTo>
                <a:cubicBezTo>
                  <a:pt x="1992809" y="2862760"/>
                  <a:pt x="1994069" y="2859004"/>
                  <a:pt x="1994893" y="2854825"/>
                </a:cubicBezTo>
                <a:cubicBezTo>
                  <a:pt x="1995328" y="2854402"/>
                  <a:pt x="1995328" y="2853555"/>
                  <a:pt x="1995328" y="2853132"/>
                </a:cubicBezTo>
                <a:cubicBezTo>
                  <a:pt x="1993245" y="2854825"/>
                  <a:pt x="1991114" y="2856518"/>
                  <a:pt x="1989031" y="2857735"/>
                </a:cubicBezTo>
                <a:cubicBezTo>
                  <a:pt x="1989031" y="2858157"/>
                  <a:pt x="1989031" y="2858157"/>
                  <a:pt x="1989030" y="2858581"/>
                </a:cubicBezTo>
                <a:cubicBezTo>
                  <a:pt x="1988643" y="2862337"/>
                  <a:pt x="1988207" y="2866145"/>
                  <a:pt x="1988207" y="2867362"/>
                </a:cubicBezTo>
                <a:cubicBezTo>
                  <a:pt x="1984428" y="2868632"/>
                  <a:pt x="1983169" y="2863606"/>
                  <a:pt x="1983605" y="2862337"/>
                </a:cubicBezTo>
                <a:cubicBezTo>
                  <a:pt x="1980650" y="2864030"/>
                  <a:pt x="1979826" y="2866569"/>
                  <a:pt x="1979002" y="2868632"/>
                </a:cubicBezTo>
                <a:cubicBezTo>
                  <a:pt x="1978179" y="2870748"/>
                  <a:pt x="1977307" y="2873234"/>
                  <a:pt x="1973577" y="2874503"/>
                </a:cubicBezTo>
                <a:cubicBezTo>
                  <a:pt x="1974400" y="2874504"/>
                  <a:pt x="1975660" y="2874504"/>
                  <a:pt x="1976483" y="2874504"/>
                </a:cubicBezTo>
                <a:cubicBezTo>
                  <a:pt x="1975224" y="2875773"/>
                  <a:pt x="1968974" y="2877413"/>
                  <a:pt x="1969798" y="2877836"/>
                </a:cubicBezTo>
                <a:cubicBezTo>
                  <a:pt x="1968102" y="2876990"/>
                  <a:pt x="1965583" y="2874504"/>
                  <a:pt x="1966843" y="2873234"/>
                </a:cubicBezTo>
                <a:cubicBezTo>
                  <a:pt x="1965583" y="2875774"/>
                  <a:pt x="1963936" y="2877837"/>
                  <a:pt x="1962240" y="2879953"/>
                </a:cubicBezTo>
                <a:cubicBezTo>
                  <a:pt x="1963113" y="2879529"/>
                  <a:pt x="1961417" y="2875774"/>
                  <a:pt x="1961417" y="2874927"/>
                </a:cubicBezTo>
                <a:cubicBezTo>
                  <a:pt x="1958897" y="2875350"/>
                  <a:pt x="1958510" y="2880375"/>
                  <a:pt x="1960157" y="2880746"/>
                </a:cubicBezTo>
                <a:cubicBezTo>
                  <a:pt x="1954731" y="2879529"/>
                  <a:pt x="1955991" y="2880746"/>
                  <a:pt x="1951388" y="2878260"/>
                </a:cubicBezTo>
                <a:cubicBezTo>
                  <a:pt x="1949693" y="2878683"/>
                  <a:pt x="1952212" y="2882438"/>
                  <a:pt x="1953472" y="2882439"/>
                </a:cubicBezTo>
                <a:cubicBezTo>
                  <a:pt x="1950129" y="2884132"/>
                  <a:pt x="1948046" y="2883709"/>
                  <a:pt x="1946350" y="2883708"/>
                </a:cubicBezTo>
                <a:cubicBezTo>
                  <a:pt x="1950129" y="2881593"/>
                  <a:pt x="1948869" y="2878260"/>
                  <a:pt x="1947610" y="2874927"/>
                </a:cubicBezTo>
                <a:cubicBezTo>
                  <a:pt x="1946350" y="2875350"/>
                  <a:pt x="1945091" y="2875773"/>
                  <a:pt x="1943831" y="2875774"/>
                </a:cubicBezTo>
                <a:cubicBezTo>
                  <a:pt x="1941360" y="2879106"/>
                  <a:pt x="1939229" y="2882016"/>
                  <a:pt x="1936322" y="2884978"/>
                </a:cubicBezTo>
                <a:cubicBezTo>
                  <a:pt x="1936758" y="2884132"/>
                  <a:pt x="1937146" y="2880376"/>
                  <a:pt x="1937146" y="2879953"/>
                </a:cubicBezTo>
                <a:cubicBezTo>
                  <a:pt x="1936758" y="2881593"/>
                  <a:pt x="1932979" y="2882862"/>
                  <a:pt x="1928377" y="2883285"/>
                </a:cubicBezTo>
                <a:cubicBezTo>
                  <a:pt x="1923775" y="2883709"/>
                  <a:pt x="1918349" y="2882862"/>
                  <a:pt x="1914958" y="2882016"/>
                </a:cubicBezTo>
                <a:lnTo>
                  <a:pt x="1916217" y="2882015"/>
                </a:lnTo>
                <a:cubicBezTo>
                  <a:pt x="1917913" y="2880746"/>
                  <a:pt x="1912051" y="2879106"/>
                  <a:pt x="1909532" y="2879529"/>
                </a:cubicBezTo>
                <a:cubicBezTo>
                  <a:pt x="1909968" y="2879106"/>
                  <a:pt x="1910791" y="2879106"/>
                  <a:pt x="1911615" y="2879529"/>
                </a:cubicBezTo>
                <a:cubicBezTo>
                  <a:pt x="1909968" y="2877413"/>
                  <a:pt x="1908272" y="2878260"/>
                  <a:pt x="1906189" y="2879106"/>
                </a:cubicBezTo>
                <a:cubicBezTo>
                  <a:pt x="1904542" y="2879953"/>
                  <a:pt x="1902410" y="2880746"/>
                  <a:pt x="1900763" y="2878260"/>
                </a:cubicBezTo>
                <a:cubicBezTo>
                  <a:pt x="1904542" y="2880376"/>
                  <a:pt x="1906189" y="2878683"/>
                  <a:pt x="1906189" y="2877413"/>
                </a:cubicBezTo>
                <a:cubicBezTo>
                  <a:pt x="1902410" y="2877413"/>
                  <a:pt x="1895337" y="2872811"/>
                  <a:pt x="1895337" y="2877413"/>
                </a:cubicBezTo>
                <a:cubicBezTo>
                  <a:pt x="1893642" y="2875773"/>
                  <a:pt x="1891559" y="2874927"/>
                  <a:pt x="1892818" y="2873234"/>
                </a:cubicBezTo>
                <a:cubicBezTo>
                  <a:pt x="1889475" y="2872387"/>
                  <a:pt x="1886520" y="2871965"/>
                  <a:pt x="1883614" y="2870748"/>
                </a:cubicBezTo>
                <a:cubicBezTo>
                  <a:pt x="1884437" y="2870748"/>
                  <a:pt x="1885696" y="2869901"/>
                  <a:pt x="1883613" y="2868208"/>
                </a:cubicBezTo>
                <a:cubicBezTo>
                  <a:pt x="1887344" y="2871541"/>
                  <a:pt x="1893642" y="2870325"/>
                  <a:pt x="1894465" y="2874081"/>
                </a:cubicBezTo>
                <a:cubicBezTo>
                  <a:pt x="1895725" y="2871541"/>
                  <a:pt x="1894901" y="2869478"/>
                  <a:pt x="1897808" y="2868632"/>
                </a:cubicBezTo>
                <a:cubicBezTo>
                  <a:pt x="1889475" y="2865722"/>
                  <a:pt x="1882741" y="2866145"/>
                  <a:pt x="1876056" y="2864453"/>
                </a:cubicBezTo>
                <a:cubicBezTo>
                  <a:pt x="1873973" y="2862337"/>
                  <a:pt x="1872713" y="2859850"/>
                  <a:pt x="1871066" y="2857364"/>
                </a:cubicBezTo>
                <a:lnTo>
                  <a:pt x="1869806" y="2857734"/>
                </a:lnTo>
                <a:lnTo>
                  <a:pt x="1871066" y="2854825"/>
                </a:lnTo>
                <a:cubicBezTo>
                  <a:pt x="1869807" y="2854402"/>
                  <a:pt x="1868935" y="2854402"/>
                  <a:pt x="1868935" y="2853978"/>
                </a:cubicBezTo>
                <a:cubicBezTo>
                  <a:pt x="1868935" y="2853555"/>
                  <a:pt x="1869806" y="2853555"/>
                  <a:pt x="1870194" y="2853555"/>
                </a:cubicBezTo>
                <a:cubicBezTo>
                  <a:pt x="1869370" y="2853132"/>
                  <a:pt x="1868547" y="2852761"/>
                  <a:pt x="1868111" y="2852762"/>
                </a:cubicBezTo>
                <a:cubicBezTo>
                  <a:pt x="1868934" y="2851492"/>
                  <a:pt x="1871454" y="2851492"/>
                  <a:pt x="1873537" y="2851492"/>
                </a:cubicBezTo>
                <a:cubicBezTo>
                  <a:pt x="1873537" y="2852339"/>
                  <a:pt x="1873973" y="2853132"/>
                  <a:pt x="1873973" y="2853978"/>
                </a:cubicBezTo>
                <a:cubicBezTo>
                  <a:pt x="1875232" y="2853979"/>
                  <a:pt x="1876492" y="2853555"/>
                  <a:pt x="1876928" y="2853132"/>
                </a:cubicBezTo>
                <a:cubicBezTo>
                  <a:pt x="1876056" y="2852338"/>
                  <a:pt x="1875668" y="2851915"/>
                  <a:pt x="1874797" y="2851069"/>
                </a:cubicBezTo>
                <a:cubicBezTo>
                  <a:pt x="1874409" y="2851069"/>
                  <a:pt x="1873973" y="2851069"/>
                  <a:pt x="1873537" y="2851069"/>
                </a:cubicBezTo>
                <a:lnTo>
                  <a:pt x="1873537" y="2850646"/>
                </a:lnTo>
                <a:lnTo>
                  <a:pt x="1867857" y="2848655"/>
                </a:lnTo>
                <a:cubicBezTo>
                  <a:pt x="1866234" y="2848450"/>
                  <a:pt x="1865180" y="2848979"/>
                  <a:pt x="1865592" y="2851069"/>
                </a:cubicBezTo>
                <a:cubicBezTo>
                  <a:pt x="1864768" y="2849799"/>
                  <a:pt x="1864332" y="2848159"/>
                  <a:pt x="1863945" y="2846466"/>
                </a:cubicBezTo>
                <a:cubicBezTo>
                  <a:pt x="1858083" y="2843927"/>
                  <a:pt x="1858906" y="2844350"/>
                  <a:pt x="1853481" y="2839748"/>
                </a:cubicBezTo>
                <a:cubicBezTo>
                  <a:pt x="1854304" y="2838955"/>
                  <a:pt x="1855999" y="2839748"/>
                  <a:pt x="1855999" y="2838531"/>
                </a:cubicBezTo>
                <a:cubicBezTo>
                  <a:pt x="1850525" y="2835992"/>
                  <a:pt x="1853045" y="2826364"/>
                  <a:pt x="1850138" y="2826787"/>
                </a:cubicBezTo>
                <a:cubicBezTo>
                  <a:pt x="1847619" y="2823878"/>
                  <a:pt x="1847183" y="2826787"/>
                  <a:pt x="1845099" y="2824725"/>
                </a:cubicBezTo>
                <a:cubicBezTo>
                  <a:pt x="1845535" y="2824724"/>
                  <a:pt x="1846359" y="2824724"/>
                  <a:pt x="1845923" y="2823878"/>
                </a:cubicBezTo>
                <a:lnTo>
                  <a:pt x="1842580" y="2822185"/>
                </a:lnTo>
                <a:cubicBezTo>
                  <a:pt x="1843016" y="2820545"/>
                  <a:pt x="1845536" y="2823878"/>
                  <a:pt x="1844712" y="2820545"/>
                </a:cubicBezTo>
                <a:cubicBezTo>
                  <a:pt x="1840933" y="2815943"/>
                  <a:pt x="1838850" y="2812981"/>
                  <a:pt x="1837978" y="2807955"/>
                </a:cubicBezTo>
                <a:cubicBezTo>
                  <a:pt x="1835071" y="2801289"/>
                  <a:pt x="1835071" y="2812134"/>
                  <a:pt x="1833376" y="2806315"/>
                </a:cubicBezTo>
                <a:cubicBezTo>
                  <a:pt x="1834635" y="2805045"/>
                  <a:pt x="1836331" y="2803776"/>
                  <a:pt x="1835507" y="2800020"/>
                </a:cubicBezTo>
                <a:cubicBezTo>
                  <a:pt x="1833812" y="2798750"/>
                  <a:pt x="1832552" y="2799173"/>
                  <a:pt x="1830905" y="2796264"/>
                </a:cubicBezTo>
                <a:lnTo>
                  <a:pt x="1833376" y="2795841"/>
                </a:lnTo>
                <a:cubicBezTo>
                  <a:pt x="1832552" y="2792931"/>
                  <a:pt x="1831293" y="2790392"/>
                  <a:pt x="1833375" y="2789968"/>
                </a:cubicBezTo>
                <a:cubicBezTo>
                  <a:pt x="1831728" y="2787482"/>
                  <a:pt x="1831728" y="2785789"/>
                  <a:pt x="1831729" y="2784520"/>
                </a:cubicBezTo>
                <a:cubicBezTo>
                  <a:pt x="1830469" y="2782457"/>
                  <a:pt x="1829209" y="2783726"/>
                  <a:pt x="1828386" y="2785366"/>
                </a:cubicBezTo>
                <a:cubicBezTo>
                  <a:pt x="1827514" y="2787059"/>
                  <a:pt x="1826690" y="2789546"/>
                  <a:pt x="1826303" y="2790392"/>
                </a:cubicBezTo>
                <a:cubicBezTo>
                  <a:pt x="1827126" y="2785366"/>
                  <a:pt x="1825867" y="2782456"/>
                  <a:pt x="1828386" y="2779124"/>
                </a:cubicBezTo>
                <a:lnTo>
                  <a:pt x="1829645" y="2782880"/>
                </a:lnTo>
                <a:cubicBezTo>
                  <a:pt x="1831292" y="2774098"/>
                  <a:pt x="1824607" y="2775315"/>
                  <a:pt x="1829645" y="2770713"/>
                </a:cubicBezTo>
                <a:cubicBezTo>
                  <a:pt x="1830033" y="2773675"/>
                  <a:pt x="1831729" y="2777008"/>
                  <a:pt x="1832988" y="2774891"/>
                </a:cubicBezTo>
                <a:lnTo>
                  <a:pt x="1831292" y="2770713"/>
                </a:lnTo>
                <a:cubicBezTo>
                  <a:pt x="1831729" y="2770290"/>
                  <a:pt x="1832116" y="2773252"/>
                  <a:pt x="1832552" y="2771136"/>
                </a:cubicBezTo>
                <a:cubicBezTo>
                  <a:pt x="1831728" y="2769919"/>
                  <a:pt x="1830033" y="2767380"/>
                  <a:pt x="1829209" y="2766534"/>
                </a:cubicBezTo>
                <a:cubicBezTo>
                  <a:pt x="1828773" y="2764047"/>
                  <a:pt x="1828773" y="2761508"/>
                  <a:pt x="1828386" y="2759022"/>
                </a:cubicBezTo>
                <a:cubicBezTo>
                  <a:pt x="1828386" y="2760715"/>
                  <a:pt x="1829209" y="2760714"/>
                  <a:pt x="1829210" y="2759445"/>
                </a:cubicBezTo>
                <a:cubicBezTo>
                  <a:pt x="1828773" y="2757752"/>
                  <a:pt x="1827950" y="2756112"/>
                  <a:pt x="1827514" y="2754419"/>
                </a:cubicBezTo>
                <a:lnTo>
                  <a:pt x="1827597" y="2754320"/>
                </a:lnTo>
                <a:lnTo>
                  <a:pt x="1829645" y="2751880"/>
                </a:lnTo>
                <a:cubicBezTo>
                  <a:pt x="1830057" y="2748547"/>
                  <a:pt x="1828592" y="2747198"/>
                  <a:pt x="1827387" y="2746055"/>
                </a:cubicBezTo>
                <a:lnTo>
                  <a:pt x="1826881" y="2742722"/>
                </a:lnTo>
                <a:lnTo>
                  <a:pt x="1827950" y="2740612"/>
                </a:lnTo>
                <a:cubicBezTo>
                  <a:pt x="1822088" y="2739766"/>
                  <a:pt x="1828774" y="2725112"/>
                  <a:pt x="1823348" y="2723843"/>
                </a:cubicBezTo>
                <a:cubicBezTo>
                  <a:pt x="1826303" y="2720510"/>
                  <a:pt x="1824607" y="2723843"/>
                  <a:pt x="1826690" y="2728869"/>
                </a:cubicBezTo>
                <a:lnTo>
                  <a:pt x="1828386" y="2725811"/>
                </a:lnTo>
                <a:lnTo>
                  <a:pt x="1828386" y="2729715"/>
                </a:lnTo>
                <a:cubicBezTo>
                  <a:pt x="1827950" y="2728075"/>
                  <a:pt x="1828386" y="2726805"/>
                  <a:pt x="1828774" y="2725112"/>
                </a:cubicBezTo>
                <a:lnTo>
                  <a:pt x="1828386" y="2725811"/>
                </a:lnTo>
                <a:lnTo>
                  <a:pt x="1828386" y="2716754"/>
                </a:lnTo>
                <a:cubicBezTo>
                  <a:pt x="1829645" y="2715061"/>
                  <a:pt x="1832116" y="2719240"/>
                  <a:pt x="1832552" y="2713421"/>
                </a:cubicBezTo>
                <a:cubicBezTo>
                  <a:pt x="1833376" y="2705433"/>
                  <a:pt x="1828386" y="2714268"/>
                  <a:pt x="1828773" y="2709242"/>
                </a:cubicBezTo>
                <a:cubicBezTo>
                  <a:pt x="1830033" y="2708396"/>
                  <a:pt x="1831292" y="2707549"/>
                  <a:pt x="1832552" y="2706703"/>
                </a:cubicBezTo>
                <a:cubicBezTo>
                  <a:pt x="1832552" y="2703370"/>
                  <a:pt x="1833376" y="2700831"/>
                  <a:pt x="1834248" y="2698345"/>
                </a:cubicBezTo>
                <a:cubicBezTo>
                  <a:pt x="1835507" y="2696229"/>
                  <a:pt x="1836718" y="2694166"/>
                  <a:pt x="1837978" y="2691626"/>
                </a:cubicBezTo>
                <a:cubicBezTo>
                  <a:pt x="1838414" y="2690410"/>
                  <a:pt x="1837978" y="2689986"/>
                  <a:pt x="1837978" y="2689563"/>
                </a:cubicBezTo>
                <a:cubicBezTo>
                  <a:pt x="1839673" y="2687447"/>
                  <a:pt x="1840110" y="2684538"/>
                  <a:pt x="1840497" y="2681628"/>
                </a:cubicBezTo>
                <a:cubicBezTo>
                  <a:pt x="1840933" y="2678666"/>
                  <a:pt x="1841757" y="2676179"/>
                  <a:pt x="1843016" y="2674487"/>
                </a:cubicBezTo>
                <a:cubicBezTo>
                  <a:pt x="1843452" y="2675756"/>
                  <a:pt x="1845923" y="2673217"/>
                  <a:pt x="1846795" y="2673217"/>
                </a:cubicBezTo>
                <a:lnTo>
                  <a:pt x="1848878" y="2665705"/>
                </a:lnTo>
                <a:cubicBezTo>
                  <a:pt x="1848054" y="2669038"/>
                  <a:pt x="1849314" y="2669884"/>
                  <a:pt x="1850525" y="2671154"/>
                </a:cubicBezTo>
                <a:cubicBezTo>
                  <a:pt x="1851397" y="2669037"/>
                  <a:pt x="1851397" y="2667821"/>
                  <a:pt x="1851785" y="2666128"/>
                </a:cubicBezTo>
                <a:cubicBezTo>
                  <a:pt x="1851785" y="2667398"/>
                  <a:pt x="1851785" y="2668614"/>
                  <a:pt x="1853044" y="2667821"/>
                </a:cubicBezTo>
                <a:cubicBezTo>
                  <a:pt x="1853916" y="2665282"/>
                  <a:pt x="1854304" y="2662795"/>
                  <a:pt x="1855128" y="2659833"/>
                </a:cubicBezTo>
                <a:cubicBezTo>
                  <a:pt x="1854740" y="2660256"/>
                  <a:pt x="1853916" y="2661103"/>
                  <a:pt x="1853481" y="2661526"/>
                </a:cubicBezTo>
                <a:cubicBezTo>
                  <a:pt x="1853916" y="2660679"/>
                  <a:pt x="1854740" y="2659040"/>
                  <a:pt x="1855564" y="2657770"/>
                </a:cubicBezTo>
                <a:cubicBezTo>
                  <a:pt x="1856387" y="2656500"/>
                  <a:pt x="1857647" y="2655231"/>
                  <a:pt x="1858906" y="2654437"/>
                </a:cubicBezTo>
                <a:cubicBezTo>
                  <a:pt x="1859342" y="2655231"/>
                  <a:pt x="1859342" y="2656500"/>
                  <a:pt x="1859730" y="2656923"/>
                </a:cubicBezTo>
                <a:cubicBezTo>
                  <a:pt x="1856823" y="2657770"/>
                  <a:pt x="1857259" y="2659833"/>
                  <a:pt x="1857647" y="2661526"/>
                </a:cubicBezTo>
                <a:cubicBezTo>
                  <a:pt x="1860602" y="2656924"/>
                  <a:pt x="1858906" y="2660679"/>
                  <a:pt x="1861425" y="2659410"/>
                </a:cubicBezTo>
                <a:cubicBezTo>
                  <a:pt x="1863508" y="2656500"/>
                  <a:pt x="1862685" y="2653590"/>
                  <a:pt x="1860990" y="2653591"/>
                </a:cubicBezTo>
                <a:cubicBezTo>
                  <a:pt x="1863945" y="2650205"/>
                  <a:pt x="1865204" y="2649835"/>
                  <a:pt x="1866851" y="2645232"/>
                </a:cubicBezTo>
                <a:lnTo>
                  <a:pt x="1868111" y="2647295"/>
                </a:lnTo>
                <a:cubicBezTo>
                  <a:pt x="1868547" y="2646026"/>
                  <a:pt x="1869371" y="2645233"/>
                  <a:pt x="1870194" y="2643963"/>
                </a:cubicBezTo>
                <a:lnTo>
                  <a:pt x="1870194" y="2648142"/>
                </a:lnTo>
                <a:cubicBezTo>
                  <a:pt x="1876492" y="2643962"/>
                  <a:pt x="1868111" y="2644386"/>
                  <a:pt x="1875232" y="2639361"/>
                </a:cubicBezTo>
                <a:lnTo>
                  <a:pt x="1876492" y="2640630"/>
                </a:lnTo>
                <a:cubicBezTo>
                  <a:pt x="1878139" y="2638090"/>
                  <a:pt x="1876928" y="2634758"/>
                  <a:pt x="1880271" y="2634758"/>
                </a:cubicBezTo>
                <a:cubicBezTo>
                  <a:pt x="1881918" y="2631796"/>
                  <a:pt x="1874409" y="2636398"/>
                  <a:pt x="1879835" y="2631002"/>
                </a:cubicBezTo>
                <a:cubicBezTo>
                  <a:pt x="1881530" y="2631002"/>
                  <a:pt x="1884001" y="2629732"/>
                  <a:pt x="1886133" y="2628463"/>
                </a:cubicBezTo>
                <a:cubicBezTo>
                  <a:pt x="1887344" y="2626400"/>
                  <a:pt x="1884437" y="2627193"/>
                  <a:pt x="1882741" y="2628463"/>
                </a:cubicBezTo>
                <a:cubicBezTo>
                  <a:pt x="1886520" y="2625130"/>
                  <a:pt x="1889039" y="2625553"/>
                  <a:pt x="1891123" y="2625553"/>
                </a:cubicBezTo>
                <a:cubicBezTo>
                  <a:pt x="1893642" y="2625977"/>
                  <a:pt x="1895337" y="2625977"/>
                  <a:pt x="1898680" y="2622221"/>
                </a:cubicBezTo>
                <a:cubicBezTo>
                  <a:pt x="1894901" y="2623014"/>
                  <a:pt x="1898680" y="2617618"/>
                  <a:pt x="1891946" y="2622220"/>
                </a:cubicBezTo>
                <a:cubicBezTo>
                  <a:pt x="1894465" y="2619258"/>
                  <a:pt x="1899940" y="2620105"/>
                  <a:pt x="1902023" y="2616349"/>
                </a:cubicBezTo>
                <a:lnTo>
                  <a:pt x="1901151" y="2620105"/>
                </a:lnTo>
                <a:cubicBezTo>
                  <a:pt x="1902410" y="2619681"/>
                  <a:pt x="1903282" y="2617988"/>
                  <a:pt x="1903670" y="2617195"/>
                </a:cubicBezTo>
                <a:lnTo>
                  <a:pt x="1904542" y="2618835"/>
                </a:lnTo>
                <a:cubicBezTo>
                  <a:pt x="1906625" y="2613016"/>
                  <a:pt x="1912875" y="2615502"/>
                  <a:pt x="1913311" y="2610054"/>
                </a:cubicBezTo>
                <a:cubicBezTo>
                  <a:pt x="1913310" y="2614233"/>
                  <a:pt x="1916217" y="2607990"/>
                  <a:pt x="1918736" y="2608414"/>
                </a:cubicBezTo>
                <a:cubicBezTo>
                  <a:pt x="1916653" y="2612593"/>
                  <a:pt x="1908708" y="2614233"/>
                  <a:pt x="1909968" y="2617195"/>
                </a:cubicBezTo>
                <a:cubicBezTo>
                  <a:pt x="1912051" y="2617195"/>
                  <a:pt x="1912487" y="2614656"/>
                  <a:pt x="1914570" y="2614656"/>
                </a:cubicBezTo>
                <a:cubicBezTo>
                  <a:pt x="1913746" y="2615926"/>
                  <a:pt x="1912487" y="2617618"/>
                  <a:pt x="1912487" y="2618412"/>
                </a:cubicBezTo>
                <a:cubicBezTo>
                  <a:pt x="1918736" y="2616772"/>
                  <a:pt x="1919996" y="2611746"/>
                  <a:pt x="1922951" y="2609207"/>
                </a:cubicBezTo>
                <a:lnTo>
                  <a:pt x="1917477" y="2613016"/>
                </a:lnTo>
                <a:cubicBezTo>
                  <a:pt x="1916653" y="2610053"/>
                  <a:pt x="1919996" y="2611323"/>
                  <a:pt x="1920432" y="2607990"/>
                </a:cubicBezTo>
                <a:cubicBezTo>
                  <a:pt x="1924162" y="2607991"/>
                  <a:pt x="1925422" y="2604605"/>
                  <a:pt x="1928377" y="2604182"/>
                </a:cubicBezTo>
                <a:cubicBezTo>
                  <a:pt x="1927553" y="2604604"/>
                  <a:pt x="1927941" y="2604605"/>
                  <a:pt x="1927117" y="2605028"/>
                </a:cubicBezTo>
                <a:cubicBezTo>
                  <a:pt x="1933367" y="2601695"/>
                  <a:pt x="1937582" y="2605874"/>
                  <a:pt x="1940101" y="2604605"/>
                </a:cubicBezTo>
                <a:cubicBezTo>
                  <a:pt x="1942572" y="2603811"/>
                  <a:pt x="1946350" y="2600002"/>
                  <a:pt x="1944267" y="2599579"/>
                </a:cubicBezTo>
                <a:cubicBezTo>
                  <a:pt x="1945963" y="2597939"/>
                  <a:pt x="1936758" y="2604181"/>
                  <a:pt x="1938405" y="2598786"/>
                </a:cubicBezTo>
                <a:cubicBezTo>
                  <a:pt x="1943831" y="2601272"/>
                  <a:pt x="1944703" y="2593760"/>
                  <a:pt x="1953472" y="2592490"/>
                </a:cubicBezTo>
                <a:cubicBezTo>
                  <a:pt x="1950952" y="2595823"/>
                  <a:pt x="1956378" y="2593760"/>
                  <a:pt x="1954295" y="2596670"/>
                </a:cubicBezTo>
                <a:cubicBezTo>
                  <a:pt x="1957638" y="2594183"/>
                  <a:pt x="1957638" y="2593337"/>
                  <a:pt x="1958510" y="2591221"/>
                </a:cubicBezTo>
                <a:lnTo>
                  <a:pt x="1960157" y="2592067"/>
                </a:lnTo>
                <a:cubicBezTo>
                  <a:pt x="1963112" y="2586195"/>
                  <a:pt x="1959333" y="2588734"/>
                  <a:pt x="1965583" y="2582863"/>
                </a:cubicBezTo>
                <a:cubicBezTo>
                  <a:pt x="1963936" y="2585402"/>
                  <a:pt x="1969798" y="2582863"/>
                  <a:pt x="1968538" y="2584979"/>
                </a:cubicBezTo>
                <a:cubicBezTo>
                  <a:pt x="1970621" y="2584132"/>
                  <a:pt x="1972317" y="2582439"/>
                  <a:pt x="1973140" y="2580800"/>
                </a:cubicBezTo>
                <a:lnTo>
                  <a:pt x="1973141" y="2581170"/>
                </a:lnTo>
                <a:cubicBezTo>
                  <a:pt x="1980262" y="2576197"/>
                  <a:pt x="1980262" y="2579530"/>
                  <a:pt x="1986124" y="2574081"/>
                </a:cubicBezTo>
                <a:lnTo>
                  <a:pt x="1984864" y="2573658"/>
                </a:lnTo>
                <a:cubicBezTo>
                  <a:pt x="1992374" y="2566146"/>
                  <a:pt x="2005357" y="2561967"/>
                  <a:pt x="2016257" y="2558158"/>
                </a:cubicBezTo>
                <a:lnTo>
                  <a:pt x="2012042" y="2558581"/>
                </a:lnTo>
                <a:cubicBezTo>
                  <a:pt x="2012866" y="2558581"/>
                  <a:pt x="2014561" y="2557788"/>
                  <a:pt x="2016645" y="2556941"/>
                </a:cubicBezTo>
                <a:cubicBezTo>
                  <a:pt x="2018727" y="2556518"/>
                  <a:pt x="2021247" y="2555671"/>
                  <a:pt x="2023330" y="2556095"/>
                </a:cubicBezTo>
                <a:cubicBezTo>
                  <a:pt x="2022506" y="2556095"/>
                  <a:pt x="2021683" y="2556941"/>
                  <a:pt x="2020859" y="2556941"/>
                </a:cubicBezTo>
                <a:cubicBezTo>
                  <a:pt x="2021247" y="2558158"/>
                  <a:pt x="2022943" y="2559428"/>
                  <a:pt x="2025461" y="2559004"/>
                </a:cubicBezTo>
                <a:lnTo>
                  <a:pt x="2026285" y="2557364"/>
                </a:lnTo>
                <a:lnTo>
                  <a:pt x="2027545" y="2558581"/>
                </a:lnTo>
                <a:cubicBezTo>
                  <a:pt x="2031275" y="2558158"/>
                  <a:pt x="2025849" y="2556518"/>
                  <a:pt x="2030064" y="2556095"/>
                </a:cubicBezTo>
                <a:cubicBezTo>
                  <a:pt x="2031275" y="2558158"/>
                  <a:pt x="2035877" y="2558158"/>
                  <a:pt x="2040480" y="2558158"/>
                </a:cubicBezTo>
                <a:cubicBezTo>
                  <a:pt x="2045082" y="2558581"/>
                  <a:pt x="2050120" y="2559004"/>
                  <a:pt x="2051380" y="2561543"/>
                </a:cubicBezTo>
                <a:cubicBezTo>
                  <a:pt x="2053076" y="2560274"/>
                  <a:pt x="2051380" y="2559850"/>
                  <a:pt x="2049297" y="2559428"/>
                </a:cubicBezTo>
                <a:cubicBezTo>
                  <a:pt x="2047214" y="2559004"/>
                  <a:pt x="2045518" y="2558581"/>
                  <a:pt x="2047213" y="2557364"/>
                </a:cubicBezTo>
                <a:cubicBezTo>
                  <a:pt x="2048473" y="2558158"/>
                  <a:pt x="2048861" y="2558581"/>
                  <a:pt x="2051380" y="2559428"/>
                </a:cubicBezTo>
                <a:lnTo>
                  <a:pt x="2050944" y="2557364"/>
                </a:lnTo>
                <a:cubicBezTo>
                  <a:pt x="2057242" y="2559004"/>
                  <a:pt x="2061408" y="2561120"/>
                  <a:pt x="2065187" y="2562760"/>
                </a:cubicBezTo>
                <a:cubicBezTo>
                  <a:pt x="2068966" y="2564876"/>
                  <a:pt x="2072308" y="2566569"/>
                  <a:pt x="2077298" y="2569055"/>
                </a:cubicBezTo>
                <a:lnTo>
                  <a:pt x="2076910" y="2569056"/>
                </a:lnTo>
                <a:cubicBezTo>
                  <a:pt x="2080253" y="2571595"/>
                  <a:pt x="2081900" y="2572388"/>
                  <a:pt x="2084420" y="2571965"/>
                </a:cubicBezTo>
                <a:cubicBezTo>
                  <a:pt x="2084420" y="2573235"/>
                  <a:pt x="2081900" y="2571965"/>
                  <a:pt x="2082773" y="2573658"/>
                </a:cubicBezTo>
                <a:cubicBezTo>
                  <a:pt x="2087375" y="2573234"/>
                  <a:pt x="2089458" y="2576568"/>
                  <a:pt x="2091105" y="2579530"/>
                </a:cubicBezTo>
                <a:cubicBezTo>
                  <a:pt x="2092801" y="2582439"/>
                  <a:pt x="2093624" y="2585402"/>
                  <a:pt x="2096144" y="2585772"/>
                </a:cubicBezTo>
                <a:close/>
                <a:moveTo>
                  <a:pt x="942030" y="557767"/>
                </a:moveTo>
                <a:cubicBezTo>
                  <a:pt x="942030" y="561523"/>
                  <a:pt x="942030" y="563639"/>
                  <a:pt x="941158" y="564909"/>
                </a:cubicBezTo>
                <a:lnTo>
                  <a:pt x="940334" y="564486"/>
                </a:lnTo>
                <a:close/>
                <a:moveTo>
                  <a:pt x="946402" y="536277"/>
                </a:moveTo>
                <a:lnTo>
                  <a:pt x="946768" y="537643"/>
                </a:lnTo>
                <a:lnTo>
                  <a:pt x="946632" y="541474"/>
                </a:lnTo>
                <a:lnTo>
                  <a:pt x="946389" y="536299"/>
                </a:lnTo>
                <a:close/>
                <a:moveTo>
                  <a:pt x="1103197" y="795194"/>
                </a:moveTo>
                <a:lnTo>
                  <a:pt x="1102626" y="795483"/>
                </a:lnTo>
                <a:cubicBezTo>
                  <a:pt x="1100689" y="795318"/>
                  <a:pt x="1097443" y="794365"/>
                  <a:pt x="1092211" y="792064"/>
                </a:cubicBezTo>
                <a:close/>
                <a:moveTo>
                  <a:pt x="1131984" y="802539"/>
                </a:moveTo>
                <a:lnTo>
                  <a:pt x="1129465" y="802116"/>
                </a:lnTo>
                <a:lnTo>
                  <a:pt x="1131759" y="802427"/>
                </a:lnTo>
                <a:close/>
                <a:moveTo>
                  <a:pt x="1205185" y="811743"/>
                </a:moveTo>
                <a:cubicBezTo>
                  <a:pt x="1200583" y="811320"/>
                  <a:pt x="1197240" y="810897"/>
                  <a:pt x="1190942" y="813013"/>
                </a:cubicBezTo>
                <a:lnTo>
                  <a:pt x="1200583" y="806295"/>
                </a:lnTo>
                <a:close/>
                <a:moveTo>
                  <a:pt x="1308955" y="824281"/>
                </a:moveTo>
                <a:cubicBezTo>
                  <a:pt x="1298927" y="820525"/>
                  <a:pt x="1306872" y="825974"/>
                  <a:pt x="1295536" y="822218"/>
                </a:cubicBezTo>
                <a:cubicBezTo>
                  <a:pt x="1293065" y="818885"/>
                  <a:pt x="1296408" y="820102"/>
                  <a:pt x="1303917" y="820948"/>
                </a:cubicBezTo>
                <a:lnTo>
                  <a:pt x="1303984" y="821000"/>
                </a:lnTo>
                <a:lnTo>
                  <a:pt x="1306272" y="822773"/>
                </a:lnTo>
                <a:cubicBezTo>
                  <a:pt x="1308313" y="823554"/>
                  <a:pt x="1310409" y="824281"/>
                  <a:pt x="1308955" y="824281"/>
                </a:cubicBezTo>
                <a:close/>
                <a:moveTo>
                  <a:pt x="1578499" y="912466"/>
                </a:moveTo>
                <a:cubicBezTo>
                  <a:pt x="1576931" y="912678"/>
                  <a:pt x="1574000" y="912784"/>
                  <a:pt x="1573370" y="912995"/>
                </a:cubicBezTo>
                <a:cubicBezTo>
                  <a:pt x="1559999" y="911302"/>
                  <a:pt x="1574194" y="912149"/>
                  <a:pt x="1575453" y="911302"/>
                </a:cubicBezTo>
                <a:cubicBezTo>
                  <a:pt x="1580274" y="911937"/>
                  <a:pt x="1580068" y="912255"/>
                  <a:pt x="1578499" y="912466"/>
                </a:cubicBezTo>
                <a:close/>
                <a:moveTo>
                  <a:pt x="1606410" y="912572"/>
                </a:moveTo>
                <a:lnTo>
                  <a:pt x="1601420" y="913418"/>
                </a:lnTo>
                <a:lnTo>
                  <a:pt x="1601808" y="910932"/>
                </a:lnTo>
                <a:cubicBezTo>
                  <a:pt x="1603503" y="911726"/>
                  <a:pt x="1603503" y="912149"/>
                  <a:pt x="1606410" y="912572"/>
                </a:cubicBezTo>
                <a:close/>
                <a:moveTo>
                  <a:pt x="1705008" y="886157"/>
                </a:moveTo>
                <a:lnTo>
                  <a:pt x="1704318" y="886651"/>
                </a:lnTo>
                <a:lnTo>
                  <a:pt x="1704575" y="886414"/>
                </a:lnTo>
                <a:close/>
                <a:moveTo>
                  <a:pt x="1709793" y="883318"/>
                </a:moveTo>
                <a:lnTo>
                  <a:pt x="1705008" y="886157"/>
                </a:lnTo>
                <a:lnTo>
                  <a:pt x="1707273" y="884535"/>
                </a:lnTo>
                <a:close/>
                <a:moveTo>
                  <a:pt x="1567121" y="202540"/>
                </a:moveTo>
                <a:lnTo>
                  <a:pt x="1565861" y="207988"/>
                </a:lnTo>
                <a:cubicBezTo>
                  <a:pt x="1564602" y="206296"/>
                  <a:pt x="1563342" y="205502"/>
                  <a:pt x="1559999" y="205502"/>
                </a:cubicBezTo>
                <a:cubicBezTo>
                  <a:pt x="1562082" y="204656"/>
                  <a:pt x="1564602" y="203386"/>
                  <a:pt x="1567121" y="202540"/>
                </a:cubicBezTo>
                <a:close/>
                <a:moveTo>
                  <a:pt x="1758722" y="528884"/>
                </a:moveTo>
                <a:cubicBezTo>
                  <a:pt x="1788032" y="566972"/>
                  <a:pt x="1801403" y="615958"/>
                  <a:pt x="1801402" y="664045"/>
                </a:cubicBezTo>
                <a:cubicBezTo>
                  <a:pt x="1800966" y="712184"/>
                  <a:pt x="1788032" y="759425"/>
                  <a:pt x="1767927" y="803385"/>
                </a:cubicBezTo>
                <a:cubicBezTo>
                  <a:pt x="1764584" y="810051"/>
                  <a:pt x="1761242" y="817192"/>
                  <a:pt x="1757463" y="823858"/>
                </a:cubicBezTo>
                <a:cubicBezTo>
                  <a:pt x="1757075" y="824704"/>
                  <a:pt x="1756639" y="825551"/>
                  <a:pt x="1756203" y="826397"/>
                </a:cubicBezTo>
                <a:cubicBezTo>
                  <a:pt x="1755815" y="826820"/>
                  <a:pt x="1755815" y="827243"/>
                  <a:pt x="1755380" y="827666"/>
                </a:cubicBezTo>
                <a:cubicBezTo>
                  <a:pt x="1753296" y="830999"/>
                  <a:pt x="1751213" y="834755"/>
                  <a:pt x="1749082" y="838088"/>
                </a:cubicBezTo>
                <a:cubicBezTo>
                  <a:pt x="1748694" y="838088"/>
                  <a:pt x="1748694" y="838088"/>
                  <a:pt x="1748694" y="838511"/>
                </a:cubicBezTo>
                <a:cubicBezTo>
                  <a:pt x="1748694" y="838511"/>
                  <a:pt x="1748258" y="838934"/>
                  <a:pt x="1748258" y="838934"/>
                </a:cubicBezTo>
                <a:cubicBezTo>
                  <a:pt x="1745739" y="843113"/>
                  <a:pt x="1742832" y="846870"/>
                  <a:pt x="1739877" y="851102"/>
                </a:cubicBezTo>
                <a:cubicBezTo>
                  <a:pt x="1739053" y="852742"/>
                  <a:pt x="1738666" y="854434"/>
                  <a:pt x="1739053" y="854857"/>
                </a:cubicBezTo>
                <a:cubicBezTo>
                  <a:pt x="1736970" y="856921"/>
                  <a:pt x="1738230" y="854011"/>
                  <a:pt x="1738230" y="853588"/>
                </a:cubicBezTo>
                <a:cubicBezTo>
                  <a:pt x="1737794" y="854011"/>
                  <a:pt x="1737794" y="854011"/>
                  <a:pt x="1737406" y="854434"/>
                </a:cubicBezTo>
                <a:cubicBezTo>
                  <a:pt x="1735711" y="856921"/>
                  <a:pt x="1734064" y="859460"/>
                  <a:pt x="1732368" y="861946"/>
                </a:cubicBezTo>
                <a:cubicBezTo>
                  <a:pt x="1731932" y="861946"/>
                  <a:pt x="1731545" y="861946"/>
                  <a:pt x="1731544" y="861523"/>
                </a:cubicBezTo>
                <a:lnTo>
                  <a:pt x="1704575" y="886414"/>
                </a:lnTo>
                <a:lnTo>
                  <a:pt x="1701411" y="888291"/>
                </a:lnTo>
                <a:cubicBezTo>
                  <a:pt x="1701847" y="887920"/>
                  <a:pt x="1702671" y="887497"/>
                  <a:pt x="1703058" y="887074"/>
                </a:cubicBezTo>
                <a:cubicBezTo>
                  <a:pt x="1696809" y="891677"/>
                  <a:pt x="1689688" y="895432"/>
                  <a:pt x="1682566" y="898342"/>
                </a:cubicBezTo>
                <a:cubicBezTo>
                  <a:pt x="1679659" y="899188"/>
                  <a:pt x="1676704" y="900458"/>
                  <a:pt x="1673797" y="901304"/>
                </a:cubicBezTo>
                <a:cubicBezTo>
                  <a:pt x="1673361" y="902098"/>
                  <a:pt x="1669583" y="903791"/>
                  <a:pt x="1667112" y="905060"/>
                </a:cubicBezTo>
                <a:cubicBezTo>
                  <a:pt x="1656648" y="907124"/>
                  <a:pt x="1641969" y="908816"/>
                  <a:pt x="1629034" y="909239"/>
                </a:cubicBezTo>
                <a:cubicBezTo>
                  <a:pt x="1622349" y="909662"/>
                  <a:pt x="1616486" y="909239"/>
                  <a:pt x="1611448" y="909239"/>
                </a:cubicBezTo>
                <a:cubicBezTo>
                  <a:pt x="1608929" y="909239"/>
                  <a:pt x="1606410" y="908816"/>
                  <a:pt x="1604763" y="908816"/>
                </a:cubicBezTo>
                <a:cubicBezTo>
                  <a:pt x="1586354" y="908393"/>
                  <a:pt x="1567944" y="906330"/>
                  <a:pt x="1549922" y="902944"/>
                </a:cubicBezTo>
                <a:cubicBezTo>
                  <a:pt x="1547016" y="903791"/>
                  <a:pt x="1545320" y="904637"/>
                  <a:pt x="1544933" y="905907"/>
                </a:cubicBezTo>
                <a:cubicBezTo>
                  <a:pt x="1552878" y="906330"/>
                  <a:pt x="1567944" y="906330"/>
                  <a:pt x="1570027" y="909240"/>
                </a:cubicBezTo>
                <a:cubicBezTo>
                  <a:pt x="1562518" y="909239"/>
                  <a:pt x="1549099" y="907970"/>
                  <a:pt x="1548275" y="909239"/>
                </a:cubicBezTo>
                <a:cubicBezTo>
                  <a:pt x="1544933" y="907123"/>
                  <a:pt x="1548275" y="907547"/>
                  <a:pt x="1551618" y="907970"/>
                </a:cubicBezTo>
                <a:cubicBezTo>
                  <a:pt x="1554961" y="908393"/>
                  <a:pt x="1557916" y="908816"/>
                  <a:pt x="1552878" y="906700"/>
                </a:cubicBezTo>
                <a:cubicBezTo>
                  <a:pt x="1547452" y="905907"/>
                  <a:pt x="1544933" y="906330"/>
                  <a:pt x="1542414" y="906330"/>
                </a:cubicBezTo>
                <a:cubicBezTo>
                  <a:pt x="1546192" y="905483"/>
                  <a:pt x="1537811" y="903367"/>
                  <a:pt x="1536552" y="902098"/>
                </a:cubicBezTo>
                <a:cubicBezTo>
                  <a:pt x="1519402" y="898342"/>
                  <a:pt x="1510198" y="894586"/>
                  <a:pt x="1492612" y="888714"/>
                </a:cubicBezTo>
                <a:cubicBezTo>
                  <a:pt x="1492612" y="888714"/>
                  <a:pt x="1492224" y="888291"/>
                  <a:pt x="1492224" y="888291"/>
                </a:cubicBezTo>
                <a:cubicBezTo>
                  <a:pt x="1488445" y="887074"/>
                  <a:pt x="1485103" y="885804"/>
                  <a:pt x="1481324" y="884535"/>
                </a:cubicBezTo>
                <a:cubicBezTo>
                  <a:pt x="1475026" y="884112"/>
                  <a:pt x="1469600" y="884535"/>
                  <a:pt x="1471296" y="886651"/>
                </a:cubicBezTo>
                <a:cubicBezTo>
                  <a:pt x="1461219" y="882895"/>
                  <a:pt x="1461219" y="881202"/>
                  <a:pt x="1452451" y="878716"/>
                </a:cubicBezTo>
                <a:cubicBezTo>
                  <a:pt x="1464998" y="886228"/>
                  <a:pt x="1449931" y="877023"/>
                  <a:pt x="1447412" y="879086"/>
                </a:cubicBezTo>
                <a:cubicBezTo>
                  <a:pt x="1438643" y="875753"/>
                  <a:pt x="1444942" y="876176"/>
                  <a:pt x="1441163" y="874114"/>
                </a:cubicBezTo>
                <a:cubicBezTo>
                  <a:pt x="1439467" y="873690"/>
                  <a:pt x="1435737" y="873267"/>
                  <a:pt x="1435301" y="873690"/>
                </a:cubicBezTo>
                <a:cubicBezTo>
                  <a:pt x="1431522" y="869881"/>
                  <a:pt x="1444070" y="872421"/>
                  <a:pt x="1443682" y="869511"/>
                </a:cubicBezTo>
                <a:cubicBezTo>
                  <a:pt x="1442422" y="869088"/>
                  <a:pt x="1441162" y="868241"/>
                  <a:pt x="1439903" y="867818"/>
                </a:cubicBezTo>
                <a:cubicBezTo>
                  <a:pt x="1436560" y="866548"/>
                  <a:pt x="1433605" y="864909"/>
                  <a:pt x="1430698" y="863639"/>
                </a:cubicBezTo>
                <a:lnTo>
                  <a:pt x="1430262" y="864485"/>
                </a:lnTo>
                <a:lnTo>
                  <a:pt x="1427792" y="863216"/>
                </a:lnTo>
                <a:lnTo>
                  <a:pt x="1428615" y="862369"/>
                </a:lnTo>
                <a:cubicBezTo>
                  <a:pt x="1424401" y="860306"/>
                  <a:pt x="1420234" y="858614"/>
                  <a:pt x="1416068" y="856497"/>
                </a:cubicBezTo>
                <a:cubicBezTo>
                  <a:pt x="1414372" y="859883"/>
                  <a:pt x="1414372" y="864909"/>
                  <a:pt x="1417328" y="868241"/>
                </a:cubicBezTo>
                <a:cubicBezTo>
                  <a:pt x="1416068" y="869511"/>
                  <a:pt x="1410206" y="863216"/>
                  <a:pt x="1406427" y="861100"/>
                </a:cubicBezTo>
                <a:cubicBezTo>
                  <a:pt x="1396787" y="853588"/>
                  <a:pt x="1389278" y="855281"/>
                  <a:pt x="1380897" y="850255"/>
                </a:cubicBezTo>
                <a:lnTo>
                  <a:pt x="1388018" y="851895"/>
                </a:lnTo>
                <a:cubicBezTo>
                  <a:pt x="1387195" y="850678"/>
                  <a:pt x="1373775" y="845230"/>
                  <a:pt x="1371305" y="845230"/>
                </a:cubicBezTo>
                <a:cubicBezTo>
                  <a:pt x="1371305" y="844383"/>
                  <a:pt x="1379637" y="843960"/>
                  <a:pt x="1376294" y="841050"/>
                </a:cubicBezTo>
                <a:cubicBezTo>
                  <a:pt x="1360404" y="833062"/>
                  <a:pt x="1343255" y="831846"/>
                  <a:pt x="1343255" y="834755"/>
                </a:cubicBezTo>
                <a:cubicBezTo>
                  <a:pt x="1352023" y="836871"/>
                  <a:pt x="1360404" y="839358"/>
                  <a:pt x="1368785" y="842267"/>
                </a:cubicBezTo>
                <a:cubicBezTo>
                  <a:pt x="1368349" y="844383"/>
                  <a:pt x="1350376" y="836871"/>
                  <a:pt x="1350376" y="839781"/>
                </a:cubicBezTo>
                <a:cubicBezTo>
                  <a:pt x="1342819" y="836448"/>
                  <a:pt x="1335746" y="833062"/>
                  <a:pt x="1328188" y="830153"/>
                </a:cubicBezTo>
                <a:cubicBezTo>
                  <a:pt x="1331143" y="831422"/>
                  <a:pt x="1339912" y="833909"/>
                  <a:pt x="1336957" y="831423"/>
                </a:cubicBezTo>
                <a:cubicBezTo>
                  <a:pt x="1327364" y="828090"/>
                  <a:pt x="1332354" y="829307"/>
                  <a:pt x="1326105" y="825974"/>
                </a:cubicBezTo>
                <a:cubicBezTo>
                  <a:pt x="1332354" y="826820"/>
                  <a:pt x="1341171" y="827243"/>
                  <a:pt x="1349552" y="827666"/>
                </a:cubicBezTo>
                <a:cubicBezTo>
                  <a:pt x="1350764" y="828090"/>
                  <a:pt x="1352023" y="828090"/>
                  <a:pt x="1353283" y="828090"/>
                </a:cubicBezTo>
                <a:cubicBezTo>
                  <a:pt x="1346597" y="825551"/>
                  <a:pt x="1340348" y="823064"/>
                  <a:pt x="1333614" y="820525"/>
                </a:cubicBezTo>
                <a:cubicBezTo>
                  <a:pt x="1326105" y="820948"/>
                  <a:pt x="1319807" y="822641"/>
                  <a:pt x="1317336" y="823064"/>
                </a:cubicBezTo>
                <a:cubicBezTo>
                  <a:pt x="1308519" y="819679"/>
                  <a:pt x="1313121" y="815923"/>
                  <a:pt x="1315641" y="815499"/>
                </a:cubicBezTo>
                <a:cubicBezTo>
                  <a:pt x="1306436" y="813013"/>
                  <a:pt x="1301834" y="813436"/>
                  <a:pt x="1296796" y="814283"/>
                </a:cubicBezTo>
                <a:cubicBezTo>
                  <a:pt x="1294712" y="814653"/>
                  <a:pt x="1292193" y="815076"/>
                  <a:pt x="1289286" y="815076"/>
                </a:cubicBezTo>
                <a:cubicBezTo>
                  <a:pt x="1286331" y="815499"/>
                  <a:pt x="1282989" y="815076"/>
                  <a:pt x="1278386" y="814283"/>
                </a:cubicBezTo>
                <a:cubicBezTo>
                  <a:pt x="1280518" y="814653"/>
                  <a:pt x="1282989" y="815499"/>
                  <a:pt x="1285120" y="816346"/>
                </a:cubicBezTo>
                <a:cubicBezTo>
                  <a:pt x="1280518" y="815923"/>
                  <a:pt x="1265015" y="813013"/>
                  <a:pt x="1266662" y="814283"/>
                </a:cubicBezTo>
                <a:cubicBezTo>
                  <a:pt x="1262932" y="812590"/>
                  <a:pt x="1259977" y="809257"/>
                  <a:pt x="1264192" y="808834"/>
                </a:cubicBezTo>
                <a:cubicBezTo>
                  <a:pt x="1258717" y="809680"/>
                  <a:pt x="1252856" y="810897"/>
                  <a:pt x="1247430" y="812167"/>
                </a:cubicBezTo>
                <a:cubicBezTo>
                  <a:pt x="1249949" y="811744"/>
                  <a:pt x="1248253" y="807988"/>
                  <a:pt x="1249513" y="807141"/>
                </a:cubicBezTo>
                <a:cubicBezTo>
                  <a:pt x="1242827" y="806718"/>
                  <a:pt x="1237837" y="811320"/>
                  <a:pt x="1242004" y="812166"/>
                </a:cubicBezTo>
                <a:cubicBezTo>
                  <a:pt x="1229456" y="808834"/>
                  <a:pt x="1232363" y="810474"/>
                  <a:pt x="1221899" y="806718"/>
                </a:cubicBezTo>
                <a:cubicBezTo>
                  <a:pt x="1217733" y="806718"/>
                  <a:pt x="1221899" y="810897"/>
                  <a:pt x="1224854" y="811320"/>
                </a:cubicBezTo>
                <a:cubicBezTo>
                  <a:pt x="1216037" y="812167"/>
                  <a:pt x="1211047" y="811320"/>
                  <a:pt x="1206832" y="810897"/>
                </a:cubicBezTo>
                <a:cubicBezTo>
                  <a:pt x="1216909" y="809680"/>
                  <a:pt x="1215213" y="805872"/>
                  <a:pt x="1213954" y="802539"/>
                </a:cubicBezTo>
                <a:cubicBezTo>
                  <a:pt x="1210611" y="802116"/>
                  <a:pt x="1207268" y="802115"/>
                  <a:pt x="1203926" y="802116"/>
                </a:cubicBezTo>
                <a:cubicBezTo>
                  <a:pt x="1196804" y="804655"/>
                  <a:pt x="1189683" y="807141"/>
                  <a:pt x="1182174" y="809680"/>
                </a:cubicBezTo>
                <a:cubicBezTo>
                  <a:pt x="1183433" y="808834"/>
                  <a:pt x="1185953" y="805078"/>
                  <a:pt x="1185952" y="804655"/>
                </a:cubicBezTo>
                <a:cubicBezTo>
                  <a:pt x="1184693" y="806295"/>
                  <a:pt x="1175052" y="807141"/>
                  <a:pt x="1163328" y="806718"/>
                </a:cubicBezTo>
                <a:lnTo>
                  <a:pt x="1131759" y="802427"/>
                </a:lnTo>
                <a:lnTo>
                  <a:pt x="1126946" y="800053"/>
                </a:lnTo>
                <a:cubicBezTo>
                  <a:pt x="1122780" y="799206"/>
                  <a:pt x="1117741" y="797513"/>
                  <a:pt x="1114399" y="797513"/>
                </a:cubicBezTo>
                <a:cubicBezTo>
                  <a:pt x="1115222" y="797090"/>
                  <a:pt x="1116918" y="797936"/>
                  <a:pt x="1119389" y="798360"/>
                </a:cubicBezTo>
                <a:cubicBezTo>
                  <a:pt x="1113962" y="795873"/>
                  <a:pt x="1109796" y="795873"/>
                  <a:pt x="1105582" y="795873"/>
                </a:cubicBezTo>
                <a:lnTo>
                  <a:pt x="1103197" y="795194"/>
                </a:lnTo>
                <a:lnTo>
                  <a:pt x="1105194" y="794180"/>
                </a:lnTo>
                <a:cubicBezTo>
                  <a:pt x="1102675" y="793757"/>
                  <a:pt x="1099768" y="792488"/>
                  <a:pt x="1096813" y="791641"/>
                </a:cubicBezTo>
                <a:cubicBezTo>
                  <a:pt x="1093906" y="790424"/>
                  <a:pt x="1090563" y="789578"/>
                  <a:pt x="1088044" y="788308"/>
                </a:cubicBezTo>
                <a:cubicBezTo>
                  <a:pt x="1082570" y="786245"/>
                  <a:pt x="1078403" y="784976"/>
                  <a:pt x="1079663" y="787885"/>
                </a:cubicBezTo>
                <a:cubicBezTo>
                  <a:pt x="1074625" y="784552"/>
                  <a:pt x="1070023" y="782436"/>
                  <a:pt x="1071282" y="780797"/>
                </a:cubicBezTo>
                <a:cubicBezTo>
                  <a:pt x="1064161" y="777834"/>
                  <a:pt x="1057475" y="774925"/>
                  <a:pt x="1050790" y="771169"/>
                </a:cubicBezTo>
                <a:cubicBezTo>
                  <a:pt x="1052485" y="772015"/>
                  <a:pt x="1054569" y="771592"/>
                  <a:pt x="1049094" y="767836"/>
                </a:cubicBezTo>
                <a:cubicBezTo>
                  <a:pt x="1059171" y="775771"/>
                  <a:pt x="1071718" y="778258"/>
                  <a:pt x="1076320" y="783706"/>
                </a:cubicBezTo>
                <a:cubicBezTo>
                  <a:pt x="1077580" y="781643"/>
                  <a:pt x="1074237" y="778257"/>
                  <a:pt x="1080487" y="779104"/>
                </a:cubicBezTo>
                <a:cubicBezTo>
                  <a:pt x="1077967" y="777834"/>
                  <a:pt x="1075497" y="776617"/>
                  <a:pt x="1072978" y="775771"/>
                </a:cubicBezTo>
                <a:cubicBezTo>
                  <a:pt x="1070459" y="774925"/>
                  <a:pt x="1067939" y="773655"/>
                  <a:pt x="1065856" y="772861"/>
                </a:cubicBezTo>
                <a:cubicBezTo>
                  <a:pt x="1061690" y="770745"/>
                  <a:pt x="1057475" y="769053"/>
                  <a:pt x="1053745" y="767413"/>
                </a:cubicBezTo>
                <a:cubicBezTo>
                  <a:pt x="1049966" y="765720"/>
                  <a:pt x="1046187" y="764027"/>
                  <a:pt x="1042845" y="762387"/>
                </a:cubicBezTo>
                <a:cubicBezTo>
                  <a:pt x="1039066" y="760694"/>
                  <a:pt x="1035723" y="759055"/>
                  <a:pt x="1032381" y="756938"/>
                </a:cubicBezTo>
                <a:lnTo>
                  <a:pt x="1028602" y="753182"/>
                </a:lnTo>
                <a:lnTo>
                  <a:pt x="1024871" y="749003"/>
                </a:lnTo>
                <a:cubicBezTo>
                  <a:pt x="1022352" y="746041"/>
                  <a:pt x="1019833" y="743555"/>
                  <a:pt x="1017750" y="740645"/>
                </a:cubicBezTo>
                <a:lnTo>
                  <a:pt x="1016054" y="740645"/>
                </a:lnTo>
                <a:lnTo>
                  <a:pt x="1015667" y="736043"/>
                </a:lnTo>
                <a:cubicBezTo>
                  <a:pt x="1013148" y="734773"/>
                  <a:pt x="1011452" y="733927"/>
                  <a:pt x="1011452" y="733080"/>
                </a:cubicBezTo>
                <a:cubicBezTo>
                  <a:pt x="1011452" y="732234"/>
                  <a:pt x="1012275" y="732657"/>
                  <a:pt x="1013148" y="733080"/>
                </a:cubicBezTo>
                <a:cubicBezTo>
                  <a:pt x="1011452" y="731811"/>
                  <a:pt x="1009805" y="730171"/>
                  <a:pt x="1008933" y="729748"/>
                </a:cubicBezTo>
                <a:cubicBezTo>
                  <a:pt x="1009805" y="728055"/>
                  <a:pt x="1013535" y="729747"/>
                  <a:pt x="1017314" y="731440"/>
                </a:cubicBezTo>
                <a:cubicBezTo>
                  <a:pt x="1018574" y="733080"/>
                  <a:pt x="1019397" y="735196"/>
                  <a:pt x="1020269" y="736836"/>
                </a:cubicBezTo>
                <a:cubicBezTo>
                  <a:pt x="1022740" y="737683"/>
                  <a:pt x="1024871" y="738529"/>
                  <a:pt x="1025259" y="738106"/>
                </a:cubicBezTo>
                <a:cubicBezTo>
                  <a:pt x="1023176" y="736043"/>
                  <a:pt x="1021480" y="734350"/>
                  <a:pt x="1019833" y="732234"/>
                </a:cubicBezTo>
                <a:cubicBezTo>
                  <a:pt x="1019397" y="732234"/>
                  <a:pt x="1018574" y="731811"/>
                  <a:pt x="1017750" y="731440"/>
                </a:cubicBezTo>
                <a:cubicBezTo>
                  <a:pt x="1017314" y="731017"/>
                  <a:pt x="1017314" y="730171"/>
                  <a:pt x="1016878" y="729748"/>
                </a:cubicBezTo>
                <a:cubicBezTo>
                  <a:pt x="1017314" y="730171"/>
                  <a:pt x="1018138" y="730594"/>
                  <a:pt x="1018573" y="731017"/>
                </a:cubicBezTo>
                <a:cubicBezTo>
                  <a:pt x="1018138" y="730171"/>
                  <a:pt x="1017314" y="729324"/>
                  <a:pt x="1016490" y="728478"/>
                </a:cubicBezTo>
                <a:cubicBezTo>
                  <a:pt x="1016490" y="728901"/>
                  <a:pt x="1016878" y="729324"/>
                  <a:pt x="1016878" y="729748"/>
                </a:cubicBezTo>
                <a:cubicBezTo>
                  <a:pt x="1013148" y="726838"/>
                  <a:pt x="1008545" y="723452"/>
                  <a:pt x="1006026" y="721812"/>
                </a:cubicBezTo>
                <a:cubicBezTo>
                  <a:pt x="1003071" y="720120"/>
                  <a:pt x="1001860" y="720120"/>
                  <a:pt x="1003943" y="724299"/>
                </a:cubicBezTo>
                <a:lnTo>
                  <a:pt x="997645" y="713401"/>
                </a:lnTo>
                <a:cubicBezTo>
                  <a:pt x="992655" y="708005"/>
                  <a:pt x="990136" y="705889"/>
                  <a:pt x="988053" y="703403"/>
                </a:cubicBezTo>
                <a:cubicBezTo>
                  <a:pt x="987181" y="702133"/>
                  <a:pt x="985921" y="700864"/>
                  <a:pt x="984274" y="698801"/>
                </a:cubicBezTo>
                <a:cubicBezTo>
                  <a:pt x="982579" y="696684"/>
                  <a:pt x="980496" y="694198"/>
                  <a:pt x="977977" y="690389"/>
                </a:cubicBezTo>
                <a:cubicBezTo>
                  <a:pt x="978413" y="689173"/>
                  <a:pt x="981319" y="692929"/>
                  <a:pt x="980496" y="689596"/>
                </a:cubicBezTo>
                <a:cubicBezTo>
                  <a:pt x="975457" y="684993"/>
                  <a:pt x="972987" y="677005"/>
                  <a:pt x="971291" y="670763"/>
                </a:cubicBezTo>
                <a:cubicBezTo>
                  <a:pt x="969644" y="664468"/>
                  <a:pt x="968384" y="659019"/>
                  <a:pt x="966689" y="658173"/>
                </a:cubicBezTo>
                <a:cubicBezTo>
                  <a:pt x="962522" y="648545"/>
                  <a:pt x="962910" y="655263"/>
                  <a:pt x="960003" y="648968"/>
                </a:cubicBezTo>
                <a:cubicBezTo>
                  <a:pt x="960439" y="649391"/>
                  <a:pt x="961263" y="649391"/>
                  <a:pt x="960827" y="647751"/>
                </a:cubicBezTo>
                <a:lnTo>
                  <a:pt x="956224" y="640610"/>
                </a:lnTo>
                <a:cubicBezTo>
                  <a:pt x="955837" y="637700"/>
                  <a:pt x="959567" y="647328"/>
                  <a:pt x="957920" y="638547"/>
                </a:cubicBezTo>
                <a:cubicBezTo>
                  <a:pt x="952446" y="624316"/>
                  <a:pt x="949539" y="615535"/>
                  <a:pt x="948715" y="602521"/>
                </a:cubicBezTo>
                <a:cubicBezTo>
                  <a:pt x="946196" y="584535"/>
                  <a:pt x="945372" y="610933"/>
                  <a:pt x="944113" y="595433"/>
                </a:cubicBezTo>
                <a:cubicBezTo>
                  <a:pt x="945760" y="592946"/>
                  <a:pt x="947456" y="590831"/>
                  <a:pt x="947020" y="581202"/>
                </a:cubicBezTo>
                <a:cubicBezTo>
                  <a:pt x="945760" y="576177"/>
                  <a:pt x="944501" y="577023"/>
                  <a:pt x="943241" y="568242"/>
                </a:cubicBezTo>
                <a:lnTo>
                  <a:pt x="945760" y="568665"/>
                </a:lnTo>
                <a:cubicBezTo>
                  <a:pt x="945373" y="560730"/>
                  <a:pt x="944937" y="554435"/>
                  <a:pt x="947020" y="554435"/>
                </a:cubicBezTo>
                <a:cubicBezTo>
                  <a:pt x="946632" y="548140"/>
                  <a:pt x="946632" y="543537"/>
                  <a:pt x="947456" y="540204"/>
                </a:cubicBezTo>
                <a:lnTo>
                  <a:pt x="946768" y="537643"/>
                </a:lnTo>
                <a:lnTo>
                  <a:pt x="947020" y="530577"/>
                </a:lnTo>
                <a:cubicBezTo>
                  <a:pt x="946390" y="531423"/>
                  <a:pt x="946293" y="533407"/>
                  <a:pt x="946354" y="535549"/>
                </a:cubicBezTo>
                <a:lnTo>
                  <a:pt x="946389" y="536299"/>
                </a:lnTo>
                <a:lnTo>
                  <a:pt x="944113" y="540205"/>
                </a:lnTo>
                <a:cubicBezTo>
                  <a:pt x="942417" y="543960"/>
                  <a:pt x="940770" y="550256"/>
                  <a:pt x="940335" y="551525"/>
                </a:cubicBezTo>
                <a:cubicBezTo>
                  <a:pt x="941594" y="545653"/>
                  <a:pt x="942030" y="540204"/>
                  <a:pt x="942853" y="536025"/>
                </a:cubicBezTo>
                <a:cubicBezTo>
                  <a:pt x="943677" y="531423"/>
                  <a:pt x="944501" y="528090"/>
                  <a:pt x="946632" y="524705"/>
                </a:cubicBezTo>
                <a:cubicBezTo>
                  <a:pt x="946196" y="528090"/>
                  <a:pt x="946196" y="531846"/>
                  <a:pt x="946196" y="535179"/>
                </a:cubicBezTo>
                <a:cubicBezTo>
                  <a:pt x="947456" y="529307"/>
                  <a:pt x="947843" y="525551"/>
                  <a:pt x="948279" y="522218"/>
                </a:cubicBezTo>
                <a:cubicBezTo>
                  <a:pt x="948279" y="518885"/>
                  <a:pt x="948279" y="516770"/>
                  <a:pt x="948279" y="514706"/>
                </a:cubicBezTo>
                <a:cubicBezTo>
                  <a:pt x="948279" y="510897"/>
                  <a:pt x="948279" y="508411"/>
                  <a:pt x="952058" y="503809"/>
                </a:cubicBezTo>
                <a:cubicBezTo>
                  <a:pt x="950363" y="511320"/>
                  <a:pt x="950363" y="520525"/>
                  <a:pt x="952446" y="516346"/>
                </a:cubicBezTo>
                <a:lnTo>
                  <a:pt x="952882" y="505501"/>
                </a:lnTo>
                <a:cubicBezTo>
                  <a:pt x="954141" y="504232"/>
                  <a:pt x="952446" y="511744"/>
                  <a:pt x="954141" y="506718"/>
                </a:cubicBezTo>
                <a:cubicBezTo>
                  <a:pt x="954141" y="503809"/>
                  <a:pt x="954141" y="497090"/>
                  <a:pt x="953705" y="494181"/>
                </a:cubicBezTo>
                <a:lnTo>
                  <a:pt x="955682" y="485213"/>
                </a:lnTo>
                <a:lnTo>
                  <a:pt x="1401464" y="223902"/>
                </a:lnTo>
                <a:lnTo>
                  <a:pt x="1405992" y="225128"/>
                </a:lnTo>
                <a:cubicBezTo>
                  <a:pt x="1409770" y="225551"/>
                  <a:pt x="1415196" y="225552"/>
                  <a:pt x="1418975" y="225552"/>
                </a:cubicBezTo>
                <a:cubicBezTo>
                  <a:pt x="1422753" y="225551"/>
                  <a:pt x="1425273" y="224705"/>
                  <a:pt x="1422754" y="223911"/>
                </a:cubicBezTo>
                <a:cubicBezTo>
                  <a:pt x="1425660" y="223911"/>
                  <a:pt x="1419411" y="223065"/>
                  <a:pt x="1413549" y="222642"/>
                </a:cubicBezTo>
                <a:cubicBezTo>
                  <a:pt x="1410618" y="222219"/>
                  <a:pt x="1407796" y="221795"/>
                  <a:pt x="1406439" y="221273"/>
                </a:cubicBezTo>
                <a:lnTo>
                  <a:pt x="1406935" y="220695"/>
                </a:lnTo>
                <a:lnTo>
                  <a:pt x="1408902" y="219542"/>
                </a:lnTo>
                <a:lnTo>
                  <a:pt x="1416455" y="221795"/>
                </a:lnTo>
                <a:cubicBezTo>
                  <a:pt x="1419411" y="222219"/>
                  <a:pt x="1422753" y="222642"/>
                  <a:pt x="1426532" y="222642"/>
                </a:cubicBezTo>
                <a:cubicBezTo>
                  <a:pt x="1430263" y="223065"/>
                  <a:pt x="1434477" y="223065"/>
                  <a:pt x="1439080" y="223911"/>
                </a:cubicBezTo>
                <a:cubicBezTo>
                  <a:pt x="1443682" y="224705"/>
                  <a:pt x="1449108" y="225551"/>
                  <a:pt x="1454534" y="228091"/>
                </a:cubicBezTo>
                <a:cubicBezTo>
                  <a:pt x="1443682" y="227244"/>
                  <a:pt x="1459572" y="232270"/>
                  <a:pt x="1450367" y="231423"/>
                </a:cubicBezTo>
                <a:cubicBezTo>
                  <a:pt x="1461219" y="233539"/>
                  <a:pt x="1461655" y="233116"/>
                  <a:pt x="1467081" y="233116"/>
                </a:cubicBezTo>
                <a:cubicBezTo>
                  <a:pt x="1467953" y="233910"/>
                  <a:pt x="1469212" y="234756"/>
                  <a:pt x="1470036" y="235603"/>
                </a:cubicBezTo>
                <a:cubicBezTo>
                  <a:pt x="1485490" y="236872"/>
                  <a:pt x="1474639" y="233116"/>
                  <a:pt x="1496390" y="239782"/>
                </a:cubicBezTo>
                <a:cubicBezTo>
                  <a:pt x="1488881" y="237719"/>
                  <a:pt x="1503900" y="245230"/>
                  <a:pt x="1498086" y="243961"/>
                </a:cubicBezTo>
                <a:cubicBezTo>
                  <a:pt x="1503900" y="246923"/>
                  <a:pt x="1509374" y="248987"/>
                  <a:pt x="1513976" y="250256"/>
                </a:cubicBezTo>
                <a:lnTo>
                  <a:pt x="1513104" y="250256"/>
                </a:lnTo>
                <a:cubicBezTo>
                  <a:pt x="1518142" y="252742"/>
                  <a:pt x="1521921" y="254858"/>
                  <a:pt x="1524440" y="256551"/>
                </a:cubicBezTo>
                <a:cubicBezTo>
                  <a:pt x="1526911" y="257768"/>
                  <a:pt x="1529042" y="259461"/>
                  <a:pt x="1530690" y="260730"/>
                </a:cubicBezTo>
                <a:cubicBezTo>
                  <a:pt x="1534032" y="263217"/>
                  <a:pt x="1537375" y="265756"/>
                  <a:pt x="1546580" y="271152"/>
                </a:cubicBezTo>
                <a:lnTo>
                  <a:pt x="1545320" y="269089"/>
                </a:lnTo>
                <a:cubicBezTo>
                  <a:pt x="1557044" y="276177"/>
                  <a:pt x="1569204" y="286651"/>
                  <a:pt x="1580056" y="297972"/>
                </a:cubicBezTo>
                <a:cubicBezTo>
                  <a:pt x="1590956" y="309663"/>
                  <a:pt x="1600548" y="322201"/>
                  <a:pt x="1609365" y="333098"/>
                </a:cubicBezTo>
                <a:cubicBezTo>
                  <a:pt x="1607282" y="330189"/>
                  <a:pt x="1605586" y="327650"/>
                  <a:pt x="1603939" y="324740"/>
                </a:cubicBezTo>
                <a:cubicBezTo>
                  <a:pt x="1605586" y="327650"/>
                  <a:pt x="1616486" y="339393"/>
                  <a:pt x="1620217" y="347329"/>
                </a:cubicBezTo>
                <a:cubicBezTo>
                  <a:pt x="1618957" y="346059"/>
                  <a:pt x="1616874" y="343573"/>
                  <a:pt x="1616050" y="342303"/>
                </a:cubicBezTo>
                <a:cubicBezTo>
                  <a:pt x="1615227" y="343150"/>
                  <a:pt x="1616050" y="346482"/>
                  <a:pt x="1619393" y="352354"/>
                </a:cubicBezTo>
                <a:lnTo>
                  <a:pt x="1622349" y="353624"/>
                </a:lnTo>
                <a:lnTo>
                  <a:pt x="1622736" y="356533"/>
                </a:lnTo>
                <a:cubicBezTo>
                  <a:pt x="1628162" y="364892"/>
                  <a:pt x="1623172" y="352777"/>
                  <a:pt x="1628598" y="361136"/>
                </a:cubicBezTo>
                <a:cubicBezTo>
                  <a:pt x="1628162" y="368648"/>
                  <a:pt x="1652046" y="397954"/>
                  <a:pt x="1653693" y="407159"/>
                </a:cubicBezTo>
                <a:cubicBezTo>
                  <a:pt x="1657035" y="409222"/>
                  <a:pt x="1654565" y="405043"/>
                  <a:pt x="1652045" y="401287"/>
                </a:cubicBezTo>
                <a:cubicBezTo>
                  <a:pt x="1649526" y="397531"/>
                  <a:pt x="1647007" y="393776"/>
                  <a:pt x="1650350" y="395838"/>
                </a:cubicBezTo>
                <a:cubicBezTo>
                  <a:pt x="1651609" y="398801"/>
                  <a:pt x="1652046" y="400441"/>
                  <a:pt x="1655388" y="405890"/>
                </a:cubicBezTo>
                <a:lnTo>
                  <a:pt x="1655776" y="402980"/>
                </a:lnTo>
                <a:cubicBezTo>
                  <a:pt x="1664157" y="415941"/>
                  <a:pt x="1669583" y="424299"/>
                  <a:pt x="1675445" y="432657"/>
                </a:cubicBezTo>
                <a:cubicBezTo>
                  <a:pt x="1681307" y="440646"/>
                  <a:pt x="1687168" y="448581"/>
                  <a:pt x="1696809" y="457785"/>
                </a:cubicBezTo>
                <a:lnTo>
                  <a:pt x="1695550" y="457362"/>
                </a:lnTo>
                <a:cubicBezTo>
                  <a:pt x="1701847" y="464874"/>
                  <a:pt x="1706014" y="468259"/>
                  <a:pt x="1710180" y="469899"/>
                </a:cubicBezTo>
                <a:cubicBezTo>
                  <a:pt x="1711052" y="472016"/>
                  <a:pt x="1705577" y="467413"/>
                  <a:pt x="1707661" y="470746"/>
                </a:cubicBezTo>
                <a:cubicBezTo>
                  <a:pt x="1723599" y="479104"/>
                  <a:pt x="1730285" y="497090"/>
                  <a:pt x="1739877" y="502116"/>
                </a:cubicBezTo>
                <a:cubicBezTo>
                  <a:pt x="1737794" y="502962"/>
                  <a:pt x="1739877" y="507142"/>
                  <a:pt x="1741137" y="511321"/>
                </a:cubicBezTo>
                <a:cubicBezTo>
                  <a:pt x="1746175" y="516769"/>
                  <a:pt x="1750777" y="522218"/>
                  <a:pt x="1758722" y="528884"/>
                </a:cubicBezTo>
                <a:close/>
                <a:moveTo>
                  <a:pt x="1607282" y="228091"/>
                </a:moveTo>
                <a:cubicBezTo>
                  <a:pt x="1602680" y="225551"/>
                  <a:pt x="1606022" y="230153"/>
                  <a:pt x="1600984" y="228091"/>
                </a:cubicBezTo>
                <a:cubicBezTo>
                  <a:pt x="1600548" y="224705"/>
                  <a:pt x="1601808" y="225975"/>
                  <a:pt x="1605150" y="225551"/>
                </a:cubicBezTo>
                <a:cubicBezTo>
                  <a:pt x="1603503" y="225974"/>
                  <a:pt x="1608929" y="227244"/>
                  <a:pt x="1607282" y="228091"/>
                </a:cubicBezTo>
                <a:close/>
                <a:moveTo>
                  <a:pt x="1705190" y="389596"/>
                </a:moveTo>
                <a:cubicBezTo>
                  <a:pt x="1705578" y="391236"/>
                  <a:pt x="1705578" y="392083"/>
                  <a:pt x="1705190" y="392506"/>
                </a:cubicBezTo>
                <a:lnTo>
                  <a:pt x="1704318" y="392506"/>
                </a:lnTo>
                <a:close/>
                <a:moveTo>
                  <a:pt x="1749954" y="448157"/>
                </a:moveTo>
                <a:cubicBezTo>
                  <a:pt x="1749518" y="448157"/>
                  <a:pt x="1749518" y="447734"/>
                  <a:pt x="1749081" y="447311"/>
                </a:cubicBezTo>
                <a:lnTo>
                  <a:pt x="1749082" y="447734"/>
                </a:lnTo>
                <a:close/>
                <a:moveTo>
                  <a:pt x="1703494" y="348598"/>
                </a:moveTo>
                <a:lnTo>
                  <a:pt x="1700975" y="349815"/>
                </a:lnTo>
                <a:lnTo>
                  <a:pt x="1700975" y="349022"/>
                </a:lnTo>
                <a:close/>
                <a:moveTo>
                  <a:pt x="1702235" y="338970"/>
                </a:moveTo>
                <a:lnTo>
                  <a:pt x="1702426" y="340233"/>
                </a:lnTo>
                <a:lnTo>
                  <a:pt x="1702235" y="340610"/>
                </a:lnTo>
                <a:cubicBezTo>
                  <a:pt x="1702235" y="339764"/>
                  <a:pt x="1701847" y="339764"/>
                  <a:pt x="1702235" y="338970"/>
                </a:cubicBezTo>
                <a:close/>
                <a:moveTo>
                  <a:pt x="1818988" y="476618"/>
                </a:moveTo>
                <a:lnTo>
                  <a:pt x="1821507" y="481643"/>
                </a:lnTo>
                <a:cubicBezTo>
                  <a:pt x="1819376" y="481643"/>
                  <a:pt x="1818116" y="481220"/>
                  <a:pt x="1816033" y="483707"/>
                </a:cubicBezTo>
                <a:cubicBezTo>
                  <a:pt x="1817293" y="481220"/>
                  <a:pt x="1818116" y="478681"/>
                  <a:pt x="1818988" y="476618"/>
                </a:cubicBezTo>
                <a:close/>
                <a:moveTo>
                  <a:pt x="1862928" y="468683"/>
                </a:moveTo>
                <a:cubicBezTo>
                  <a:pt x="1858326" y="469899"/>
                  <a:pt x="1863316" y="471169"/>
                  <a:pt x="1858326" y="472438"/>
                </a:cubicBezTo>
                <a:cubicBezTo>
                  <a:pt x="1855807" y="470323"/>
                  <a:pt x="1857454" y="470323"/>
                  <a:pt x="1859537" y="468260"/>
                </a:cubicBezTo>
                <a:cubicBezTo>
                  <a:pt x="1859150" y="469476"/>
                  <a:pt x="1863316" y="466990"/>
                  <a:pt x="1862928" y="468683"/>
                </a:cubicBezTo>
                <a:close/>
                <a:moveTo>
                  <a:pt x="1711052" y="202116"/>
                </a:moveTo>
                <a:lnTo>
                  <a:pt x="1711093" y="202298"/>
                </a:lnTo>
                <a:lnTo>
                  <a:pt x="1710690" y="202603"/>
                </a:lnTo>
                <a:close/>
                <a:moveTo>
                  <a:pt x="1716865" y="197937"/>
                </a:moveTo>
                <a:cubicBezTo>
                  <a:pt x="1714782" y="200900"/>
                  <a:pt x="1711052" y="204656"/>
                  <a:pt x="1711439" y="205925"/>
                </a:cubicBezTo>
                <a:cubicBezTo>
                  <a:pt x="1709356" y="205502"/>
                  <a:pt x="1710180" y="204656"/>
                  <a:pt x="1711440" y="203809"/>
                </a:cubicBezTo>
                <a:lnTo>
                  <a:pt x="1711093" y="202298"/>
                </a:lnTo>
                <a:close/>
                <a:moveTo>
                  <a:pt x="1720856" y="197058"/>
                </a:moveTo>
                <a:cubicBezTo>
                  <a:pt x="1720547" y="197739"/>
                  <a:pt x="1719821" y="198784"/>
                  <a:pt x="1719821" y="199207"/>
                </a:cubicBezTo>
                <a:cubicBezTo>
                  <a:pt x="1715654" y="202963"/>
                  <a:pt x="1719384" y="197937"/>
                  <a:pt x="1719384" y="197091"/>
                </a:cubicBezTo>
                <a:cubicBezTo>
                  <a:pt x="1721056" y="196059"/>
                  <a:pt x="1721165" y="196377"/>
                  <a:pt x="1720856" y="197058"/>
                </a:cubicBezTo>
                <a:close/>
                <a:moveTo>
                  <a:pt x="1728589" y="188733"/>
                </a:moveTo>
                <a:lnTo>
                  <a:pt x="1727766" y="190848"/>
                </a:lnTo>
                <a:lnTo>
                  <a:pt x="1726070" y="188732"/>
                </a:lnTo>
                <a:cubicBezTo>
                  <a:pt x="1726942" y="188733"/>
                  <a:pt x="1727330" y="189156"/>
                  <a:pt x="1728589" y="188733"/>
                </a:cubicBezTo>
                <a:close/>
                <a:moveTo>
                  <a:pt x="1752473" y="152760"/>
                </a:moveTo>
                <a:lnTo>
                  <a:pt x="1749954" y="155670"/>
                </a:lnTo>
                <a:cubicBezTo>
                  <a:pt x="1750341" y="154876"/>
                  <a:pt x="1750777" y="154030"/>
                  <a:pt x="1751601" y="153607"/>
                </a:cubicBezTo>
                <a:close/>
                <a:moveTo>
                  <a:pt x="1922205" y="389427"/>
                </a:moveTo>
                <a:lnTo>
                  <a:pt x="1921769" y="390442"/>
                </a:lnTo>
                <a:lnTo>
                  <a:pt x="1921886" y="389173"/>
                </a:lnTo>
                <a:close/>
                <a:moveTo>
                  <a:pt x="1924842" y="383301"/>
                </a:moveTo>
                <a:cubicBezTo>
                  <a:pt x="1924405" y="386211"/>
                  <a:pt x="1922758" y="391236"/>
                  <a:pt x="1924018" y="392083"/>
                </a:cubicBezTo>
                <a:cubicBezTo>
                  <a:pt x="1922128" y="392717"/>
                  <a:pt x="1922649" y="391355"/>
                  <a:pt x="1923115" y="390152"/>
                </a:cubicBezTo>
                <a:lnTo>
                  <a:pt x="1922205" y="389427"/>
                </a:lnTo>
                <a:close/>
                <a:moveTo>
                  <a:pt x="1929432" y="381628"/>
                </a:moveTo>
                <a:cubicBezTo>
                  <a:pt x="1929432" y="382362"/>
                  <a:pt x="1929226" y="383513"/>
                  <a:pt x="1929444" y="383724"/>
                </a:cubicBezTo>
                <a:cubicBezTo>
                  <a:pt x="1927361" y="388327"/>
                  <a:pt x="1928620" y="382878"/>
                  <a:pt x="1928184" y="382031"/>
                </a:cubicBezTo>
                <a:cubicBezTo>
                  <a:pt x="1929226" y="380577"/>
                  <a:pt x="1929432" y="380894"/>
                  <a:pt x="1929432" y="381628"/>
                </a:cubicBezTo>
                <a:close/>
                <a:moveTo>
                  <a:pt x="1932351" y="371610"/>
                </a:moveTo>
                <a:lnTo>
                  <a:pt x="1932350" y="373673"/>
                </a:lnTo>
                <a:lnTo>
                  <a:pt x="1929831" y="372404"/>
                </a:lnTo>
                <a:cubicBezTo>
                  <a:pt x="1931091" y="372403"/>
                  <a:pt x="1931527" y="372403"/>
                  <a:pt x="1932351" y="371610"/>
                </a:cubicBezTo>
                <a:close/>
                <a:moveTo>
                  <a:pt x="1944510" y="333945"/>
                </a:moveTo>
                <a:lnTo>
                  <a:pt x="1942815" y="336854"/>
                </a:lnTo>
                <a:lnTo>
                  <a:pt x="1943638" y="334791"/>
                </a:lnTo>
                <a:close/>
                <a:moveTo>
                  <a:pt x="1783427" y="0"/>
                </a:moveTo>
                <a:lnTo>
                  <a:pt x="1783429" y="36"/>
                </a:lnTo>
                <a:cubicBezTo>
                  <a:pt x="1784253" y="36855"/>
                  <a:pt x="1782170" y="74520"/>
                  <a:pt x="1771270" y="110069"/>
                </a:cubicBezTo>
                <a:cubicBezTo>
                  <a:pt x="1770010" y="114672"/>
                  <a:pt x="1768363" y="119274"/>
                  <a:pt x="1766667" y="123876"/>
                </a:cubicBezTo>
                <a:cubicBezTo>
                  <a:pt x="1766280" y="123876"/>
                  <a:pt x="1766280" y="124299"/>
                  <a:pt x="1766280" y="124723"/>
                </a:cubicBezTo>
                <a:cubicBezTo>
                  <a:pt x="1766280" y="124723"/>
                  <a:pt x="1765844" y="125146"/>
                  <a:pt x="1765844" y="125146"/>
                </a:cubicBezTo>
                <a:cubicBezTo>
                  <a:pt x="1765020" y="126839"/>
                  <a:pt x="1764584" y="128056"/>
                  <a:pt x="1763760" y="129748"/>
                </a:cubicBezTo>
                <a:cubicBezTo>
                  <a:pt x="1763761" y="130172"/>
                  <a:pt x="1763761" y="130172"/>
                  <a:pt x="1763761" y="130172"/>
                </a:cubicBezTo>
                <a:cubicBezTo>
                  <a:pt x="1763325" y="130595"/>
                  <a:pt x="1763325" y="130595"/>
                  <a:pt x="1763325" y="130595"/>
                </a:cubicBezTo>
                <a:cubicBezTo>
                  <a:pt x="1762501" y="132287"/>
                  <a:pt x="1761677" y="134351"/>
                  <a:pt x="1760805" y="136044"/>
                </a:cubicBezTo>
                <a:cubicBezTo>
                  <a:pt x="1760805" y="136890"/>
                  <a:pt x="1761241" y="137683"/>
                  <a:pt x="1761677" y="138107"/>
                </a:cubicBezTo>
                <a:cubicBezTo>
                  <a:pt x="1760805" y="138953"/>
                  <a:pt x="1760805" y="137683"/>
                  <a:pt x="1760418" y="137260"/>
                </a:cubicBezTo>
                <a:cubicBezTo>
                  <a:pt x="1760418" y="137260"/>
                  <a:pt x="1760418" y="137683"/>
                  <a:pt x="1760418" y="137683"/>
                </a:cubicBezTo>
                <a:lnTo>
                  <a:pt x="1759546" y="141492"/>
                </a:lnTo>
                <a:cubicBezTo>
                  <a:pt x="1759158" y="141492"/>
                  <a:pt x="1759158" y="141492"/>
                  <a:pt x="1758722" y="141069"/>
                </a:cubicBezTo>
                <a:cubicBezTo>
                  <a:pt x="1754556" y="149427"/>
                  <a:pt x="1749518" y="157786"/>
                  <a:pt x="1744092" y="165298"/>
                </a:cubicBezTo>
                <a:cubicBezTo>
                  <a:pt x="1744479" y="165721"/>
                  <a:pt x="1744092" y="167414"/>
                  <a:pt x="1743656" y="168683"/>
                </a:cubicBezTo>
                <a:cubicBezTo>
                  <a:pt x="1740313" y="171593"/>
                  <a:pt x="1736534" y="176195"/>
                  <a:pt x="1732804" y="179951"/>
                </a:cubicBezTo>
                <a:cubicBezTo>
                  <a:pt x="1730285" y="182490"/>
                  <a:pt x="1727766" y="184977"/>
                  <a:pt x="1725682" y="186246"/>
                </a:cubicBezTo>
                <a:cubicBezTo>
                  <a:pt x="1720644" y="191272"/>
                  <a:pt x="1714782" y="195451"/>
                  <a:pt x="1708920" y="199630"/>
                </a:cubicBezTo>
                <a:cubicBezTo>
                  <a:pt x="1708533" y="199630"/>
                  <a:pt x="1708533" y="200053"/>
                  <a:pt x="1708097" y="200053"/>
                </a:cubicBezTo>
                <a:cubicBezTo>
                  <a:pt x="1707661" y="201693"/>
                  <a:pt x="1707661" y="203386"/>
                  <a:pt x="1708533" y="204232"/>
                </a:cubicBezTo>
                <a:lnTo>
                  <a:pt x="1710690" y="202603"/>
                </a:lnTo>
                <a:lnTo>
                  <a:pt x="1708533" y="205502"/>
                </a:lnTo>
                <a:cubicBezTo>
                  <a:pt x="1708920" y="203809"/>
                  <a:pt x="1705578" y="205079"/>
                  <a:pt x="1704754" y="204656"/>
                </a:cubicBezTo>
                <a:cubicBezTo>
                  <a:pt x="1698892" y="208412"/>
                  <a:pt x="1694726" y="209258"/>
                  <a:pt x="1687604" y="211744"/>
                </a:cubicBezTo>
                <a:cubicBezTo>
                  <a:pt x="1687604" y="211744"/>
                  <a:pt x="1687168" y="211744"/>
                  <a:pt x="1687168" y="211744"/>
                </a:cubicBezTo>
                <a:cubicBezTo>
                  <a:pt x="1685909" y="212168"/>
                  <a:pt x="1684262" y="213014"/>
                  <a:pt x="1683002" y="213437"/>
                </a:cubicBezTo>
                <a:cubicBezTo>
                  <a:pt x="1681307" y="215924"/>
                  <a:pt x="1680047" y="218886"/>
                  <a:pt x="1681306" y="219732"/>
                </a:cubicBezTo>
                <a:cubicBezTo>
                  <a:pt x="1677140" y="221372"/>
                  <a:pt x="1676317" y="220102"/>
                  <a:pt x="1672974" y="221795"/>
                </a:cubicBezTo>
                <a:cubicBezTo>
                  <a:pt x="1679223" y="223065"/>
                  <a:pt x="1671714" y="221795"/>
                  <a:pt x="1671714" y="224705"/>
                </a:cubicBezTo>
                <a:cubicBezTo>
                  <a:pt x="1668372" y="225975"/>
                  <a:pt x="1670455" y="223911"/>
                  <a:pt x="1668372" y="223488"/>
                </a:cubicBezTo>
                <a:lnTo>
                  <a:pt x="1666805" y="225785"/>
                </a:lnTo>
                <a:lnTo>
                  <a:pt x="1666676" y="225974"/>
                </a:lnTo>
                <a:lnTo>
                  <a:pt x="1666673" y="225762"/>
                </a:lnTo>
                <a:lnTo>
                  <a:pt x="1666615" y="222377"/>
                </a:lnTo>
                <a:cubicBezTo>
                  <a:pt x="1667294" y="220962"/>
                  <a:pt x="1668129" y="219494"/>
                  <a:pt x="1667500" y="218463"/>
                </a:cubicBezTo>
                <a:cubicBezTo>
                  <a:pt x="1665852" y="218886"/>
                  <a:pt x="1663769" y="219309"/>
                  <a:pt x="1662074" y="219732"/>
                </a:cubicBezTo>
                <a:lnTo>
                  <a:pt x="1662510" y="220949"/>
                </a:lnTo>
                <a:lnTo>
                  <a:pt x="1661250" y="221372"/>
                </a:lnTo>
                <a:lnTo>
                  <a:pt x="1661250" y="220103"/>
                </a:lnTo>
                <a:cubicBezTo>
                  <a:pt x="1659555" y="220526"/>
                  <a:pt x="1657471" y="220526"/>
                  <a:pt x="1655776" y="220949"/>
                </a:cubicBezTo>
                <a:cubicBezTo>
                  <a:pt x="1656212" y="224705"/>
                  <a:pt x="1657471" y="228937"/>
                  <a:pt x="1659555" y="230577"/>
                </a:cubicBezTo>
                <a:cubicBezTo>
                  <a:pt x="1659167" y="232270"/>
                  <a:pt x="1655388" y="229307"/>
                  <a:pt x="1653693" y="229307"/>
                </a:cubicBezTo>
                <a:cubicBezTo>
                  <a:pt x="1648703" y="226821"/>
                  <a:pt x="1646184" y="231847"/>
                  <a:pt x="1641969" y="231000"/>
                </a:cubicBezTo>
                <a:cubicBezTo>
                  <a:pt x="1642841" y="230577"/>
                  <a:pt x="1644100" y="229730"/>
                  <a:pt x="1644924" y="229307"/>
                </a:cubicBezTo>
                <a:cubicBezTo>
                  <a:pt x="1644100" y="228937"/>
                  <a:pt x="1637803" y="229731"/>
                  <a:pt x="1636979" y="230577"/>
                </a:cubicBezTo>
                <a:cubicBezTo>
                  <a:pt x="1636979" y="229731"/>
                  <a:pt x="1639886" y="225975"/>
                  <a:pt x="1638239" y="224705"/>
                </a:cubicBezTo>
                <a:cubicBezTo>
                  <a:pt x="1636155" y="224335"/>
                  <a:pt x="1634460" y="224705"/>
                  <a:pt x="1632764" y="225128"/>
                </a:cubicBezTo>
                <a:cubicBezTo>
                  <a:pt x="1631117" y="225551"/>
                  <a:pt x="1629421" y="225975"/>
                  <a:pt x="1628162" y="226821"/>
                </a:cubicBezTo>
                <a:cubicBezTo>
                  <a:pt x="1625255" y="228090"/>
                  <a:pt x="1623560" y="230154"/>
                  <a:pt x="1623559" y="231423"/>
                </a:cubicBezTo>
                <a:cubicBezTo>
                  <a:pt x="1627774" y="231000"/>
                  <a:pt x="1631553" y="230577"/>
                  <a:pt x="1635283" y="229307"/>
                </a:cubicBezTo>
                <a:cubicBezTo>
                  <a:pt x="1635719" y="230577"/>
                  <a:pt x="1633636" y="231423"/>
                  <a:pt x="1631553" y="231847"/>
                </a:cubicBezTo>
                <a:cubicBezTo>
                  <a:pt x="1629422" y="232270"/>
                  <a:pt x="1627338" y="233116"/>
                  <a:pt x="1627339" y="234333"/>
                </a:cubicBezTo>
                <a:cubicBezTo>
                  <a:pt x="1623560" y="233910"/>
                  <a:pt x="1619829" y="233116"/>
                  <a:pt x="1616486" y="232270"/>
                </a:cubicBezTo>
                <a:cubicBezTo>
                  <a:pt x="1617746" y="232693"/>
                  <a:pt x="1621912" y="232693"/>
                  <a:pt x="1620653" y="231000"/>
                </a:cubicBezTo>
                <a:cubicBezTo>
                  <a:pt x="1616050" y="230577"/>
                  <a:pt x="1618570" y="230577"/>
                  <a:pt x="1615615" y="228937"/>
                </a:cubicBezTo>
                <a:cubicBezTo>
                  <a:pt x="1618570" y="228091"/>
                  <a:pt x="1622736" y="225975"/>
                  <a:pt x="1626079" y="223488"/>
                </a:cubicBezTo>
                <a:cubicBezTo>
                  <a:pt x="1626951" y="223065"/>
                  <a:pt x="1627338" y="222642"/>
                  <a:pt x="1627774" y="222218"/>
                </a:cubicBezTo>
                <a:cubicBezTo>
                  <a:pt x="1624819" y="222219"/>
                  <a:pt x="1622348" y="221796"/>
                  <a:pt x="1619393" y="221372"/>
                </a:cubicBezTo>
                <a:cubicBezTo>
                  <a:pt x="1618957" y="221372"/>
                  <a:pt x="1618957" y="221795"/>
                  <a:pt x="1618570" y="221795"/>
                </a:cubicBezTo>
                <a:cubicBezTo>
                  <a:pt x="1615614" y="224335"/>
                  <a:pt x="1613144" y="226821"/>
                  <a:pt x="1611884" y="227667"/>
                </a:cubicBezTo>
                <a:cubicBezTo>
                  <a:pt x="1607669" y="226398"/>
                  <a:pt x="1610189" y="221795"/>
                  <a:pt x="1611448" y="220949"/>
                </a:cubicBezTo>
                <a:cubicBezTo>
                  <a:pt x="1607670" y="219732"/>
                  <a:pt x="1605586" y="221372"/>
                  <a:pt x="1603067" y="222219"/>
                </a:cubicBezTo>
                <a:cubicBezTo>
                  <a:pt x="1600984" y="223065"/>
                  <a:pt x="1598465" y="224335"/>
                  <a:pt x="1594735" y="222642"/>
                </a:cubicBezTo>
                <a:cubicBezTo>
                  <a:pt x="1595558" y="223488"/>
                  <a:pt x="1596382" y="223911"/>
                  <a:pt x="1597205" y="224705"/>
                </a:cubicBezTo>
                <a:cubicBezTo>
                  <a:pt x="1595122" y="224705"/>
                  <a:pt x="1588873" y="220949"/>
                  <a:pt x="1589260" y="222218"/>
                </a:cubicBezTo>
                <a:cubicBezTo>
                  <a:pt x="1588437" y="220103"/>
                  <a:pt x="1588000" y="216770"/>
                  <a:pt x="1590132" y="216770"/>
                </a:cubicBezTo>
                <a:cubicBezTo>
                  <a:pt x="1587177" y="217193"/>
                  <a:pt x="1584658" y="217616"/>
                  <a:pt x="1581751" y="218040"/>
                </a:cubicBezTo>
                <a:cubicBezTo>
                  <a:pt x="1583011" y="218039"/>
                  <a:pt x="1583834" y="214284"/>
                  <a:pt x="1584658" y="213861"/>
                </a:cubicBezTo>
                <a:cubicBezTo>
                  <a:pt x="1582139" y="212591"/>
                  <a:pt x="1578409" y="215923"/>
                  <a:pt x="1579668" y="217193"/>
                </a:cubicBezTo>
                <a:cubicBezTo>
                  <a:pt x="1575889" y="212168"/>
                  <a:pt x="1576325" y="213860"/>
                  <a:pt x="1574194" y="208835"/>
                </a:cubicBezTo>
                <a:cubicBezTo>
                  <a:pt x="1572546" y="207988"/>
                  <a:pt x="1572110" y="212591"/>
                  <a:pt x="1572934" y="213437"/>
                </a:cubicBezTo>
                <a:cubicBezTo>
                  <a:pt x="1569204" y="212591"/>
                  <a:pt x="1567508" y="210528"/>
                  <a:pt x="1566249" y="209258"/>
                </a:cubicBezTo>
                <a:cubicBezTo>
                  <a:pt x="1570464" y="210528"/>
                  <a:pt x="1572110" y="206719"/>
                  <a:pt x="1573370" y="203809"/>
                </a:cubicBezTo>
                <a:cubicBezTo>
                  <a:pt x="1572111" y="203386"/>
                  <a:pt x="1571287" y="202540"/>
                  <a:pt x="1570028" y="201693"/>
                </a:cubicBezTo>
                <a:cubicBezTo>
                  <a:pt x="1566249" y="202116"/>
                  <a:pt x="1562082" y="202540"/>
                  <a:pt x="1557916" y="202540"/>
                </a:cubicBezTo>
                <a:cubicBezTo>
                  <a:pt x="1558740" y="202116"/>
                  <a:pt x="1561647" y="200053"/>
                  <a:pt x="1562082" y="199630"/>
                </a:cubicBezTo>
                <a:cubicBezTo>
                  <a:pt x="1560387" y="200477"/>
                  <a:pt x="1556656" y="199207"/>
                  <a:pt x="1552878" y="195874"/>
                </a:cubicBezTo>
                <a:cubicBezTo>
                  <a:pt x="1548712" y="192912"/>
                  <a:pt x="1544933" y="188309"/>
                  <a:pt x="1542849" y="185400"/>
                </a:cubicBezTo>
                <a:lnTo>
                  <a:pt x="1543673" y="186246"/>
                </a:lnTo>
                <a:cubicBezTo>
                  <a:pt x="1544497" y="186670"/>
                  <a:pt x="1544109" y="185400"/>
                  <a:pt x="1543237" y="183707"/>
                </a:cubicBezTo>
                <a:cubicBezTo>
                  <a:pt x="1542414" y="182067"/>
                  <a:pt x="1541154" y="180374"/>
                  <a:pt x="1539894" y="179528"/>
                </a:cubicBezTo>
                <a:cubicBezTo>
                  <a:pt x="1540718" y="179104"/>
                  <a:pt x="1540718" y="179951"/>
                  <a:pt x="1541590" y="180797"/>
                </a:cubicBezTo>
                <a:cubicBezTo>
                  <a:pt x="1541154" y="178311"/>
                  <a:pt x="1539071" y="177465"/>
                  <a:pt x="1536988" y="177041"/>
                </a:cubicBezTo>
                <a:cubicBezTo>
                  <a:pt x="1535292" y="176195"/>
                  <a:pt x="1533209" y="175349"/>
                  <a:pt x="1533209" y="172439"/>
                </a:cubicBezTo>
                <a:cubicBezTo>
                  <a:pt x="1535292" y="176195"/>
                  <a:pt x="1537375" y="176195"/>
                  <a:pt x="1538247" y="175349"/>
                </a:cubicBezTo>
                <a:cubicBezTo>
                  <a:pt x="1536988" y="174079"/>
                  <a:pt x="1535292" y="171169"/>
                  <a:pt x="1533645" y="169477"/>
                </a:cubicBezTo>
                <a:cubicBezTo>
                  <a:pt x="1532385" y="167837"/>
                  <a:pt x="1530690" y="166567"/>
                  <a:pt x="1529430" y="168260"/>
                </a:cubicBezTo>
                <a:cubicBezTo>
                  <a:pt x="1529043" y="165721"/>
                  <a:pt x="1527347" y="164081"/>
                  <a:pt x="1529430" y="163234"/>
                </a:cubicBezTo>
                <a:cubicBezTo>
                  <a:pt x="1526911" y="160695"/>
                  <a:pt x="1525264" y="158209"/>
                  <a:pt x="1523181" y="155669"/>
                </a:cubicBezTo>
                <a:cubicBezTo>
                  <a:pt x="1524005" y="156093"/>
                  <a:pt x="1525264" y="156093"/>
                  <a:pt x="1524440" y="153606"/>
                </a:cubicBezTo>
                <a:cubicBezTo>
                  <a:pt x="1524828" y="156093"/>
                  <a:pt x="1526911" y="158209"/>
                  <a:pt x="1528171" y="159902"/>
                </a:cubicBezTo>
                <a:cubicBezTo>
                  <a:pt x="1529866" y="161542"/>
                  <a:pt x="1530690" y="163234"/>
                  <a:pt x="1530302" y="164874"/>
                </a:cubicBezTo>
                <a:cubicBezTo>
                  <a:pt x="1532773" y="163658"/>
                  <a:pt x="1533209" y="161118"/>
                  <a:pt x="1536116" y="162388"/>
                </a:cubicBezTo>
                <a:cubicBezTo>
                  <a:pt x="1534904" y="160272"/>
                  <a:pt x="1533209" y="159055"/>
                  <a:pt x="1531949" y="157362"/>
                </a:cubicBezTo>
                <a:cubicBezTo>
                  <a:pt x="1530690" y="155670"/>
                  <a:pt x="1529043" y="154453"/>
                  <a:pt x="1527783" y="153183"/>
                </a:cubicBezTo>
                <a:lnTo>
                  <a:pt x="1525532" y="151175"/>
                </a:lnTo>
                <a:close/>
                <a:moveTo>
                  <a:pt x="1971688" y="183284"/>
                </a:moveTo>
                <a:cubicBezTo>
                  <a:pt x="1970041" y="184130"/>
                  <a:pt x="1969605" y="186669"/>
                  <a:pt x="1969169" y="188732"/>
                </a:cubicBezTo>
                <a:cubicBezTo>
                  <a:pt x="1970864" y="191272"/>
                  <a:pt x="1972124" y="193335"/>
                  <a:pt x="1973384" y="195874"/>
                </a:cubicBezTo>
                <a:cubicBezTo>
                  <a:pt x="1986754" y="222642"/>
                  <a:pt x="1975854" y="254435"/>
                  <a:pt x="1964179" y="280780"/>
                </a:cubicBezTo>
                <a:cubicBezTo>
                  <a:pt x="1960836" y="289138"/>
                  <a:pt x="1957445" y="297549"/>
                  <a:pt x="1954102" y="305907"/>
                </a:cubicBezTo>
                <a:cubicBezTo>
                  <a:pt x="1954102" y="305907"/>
                  <a:pt x="1954103" y="306331"/>
                  <a:pt x="1954102" y="306754"/>
                </a:cubicBezTo>
                <a:cubicBezTo>
                  <a:pt x="1954102" y="306754"/>
                  <a:pt x="1953715" y="307177"/>
                  <a:pt x="1953715" y="307177"/>
                </a:cubicBezTo>
                <a:cubicBezTo>
                  <a:pt x="1953279" y="308394"/>
                  <a:pt x="1952455" y="310087"/>
                  <a:pt x="1952019" y="311356"/>
                </a:cubicBezTo>
                <a:cubicBezTo>
                  <a:pt x="1952019" y="311779"/>
                  <a:pt x="1952019" y="311779"/>
                  <a:pt x="1952019" y="311779"/>
                </a:cubicBezTo>
                <a:cubicBezTo>
                  <a:pt x="1951632" y="312203"/>
                  <a:pt x="1951632" y="312203"/>
                  <a:pt x="1951632" y="312203"/>
                </a:cubicBezTo>
                <a:cubicBezTo>
                  <a:pt x="1950760" y="313843"/>
                  <a:pt x="1950372" y="315535"/>
                  <a:pt x="1949500" y="317175"/>
                </a:cubicBezTo>
                <a:cubicBezTo>
                  <a:pt x="1949500" y="318022"/>
                  <a:pt x="1949936" y="318445"/>
                  <a:pt x="1950372" y="318868"/>
                </a:cubicBezTo>
                <a:cubicBezTo>
                  <a:pt x="1949500" y="319715"/>
                  <a:pt x="1949500" y="318445"/>
                  <a:pt x="1949113" y="318022"/>
                </a:cubicBezTo>
                <a:cubicBezTo>
                  <a:pt x="1949113" y="318022"/>
                  <a:pt x="1949113" y="318445"/>
                  <a:pt x="1949113" y="318445"/>
                </a:cubicBezTo>
                <a:lnTo>
                  <a:pt x="1948677" y="321778"/>
                </a:lnTo>
                <a:cubicBezTo>
                  <a:pt x="1948241" y="321778"/>
                  <a:pt x="1948241" y="321407"/>
                  <a:pt x="1947853" y="321407"/>
                </a:cubicBezTo>
                <a:cubicBezTo>
                  <a:pt x="1945770" y="326010"/>
                  <a:pt x="1944074" y="330982"/>
                  <a:pt x="1941991" y="335585"/>
                </a:cubicBezTo>
                <a:cubicBezTo>
                  <a:pt x="1940732" y="339394"/>
                  <a:pt x="1939036" y="342726"/>
                  <a:pt x="1937825" y="346059"/>
                </a:cubicBezTo>
                <a:cubicBezTo>
                  <a:pt x="1938212" y="346906"/>
                  <a:pt x="1938212" y="348175"/>
                  <a:pt x="1938212" y="349392"/>
                </a:cubicBezTo>
                <a:cubicBezTo>
                  <a:pt x="1934046" y="355264"/>
                  <a:pt x="1930267" y="366585"/>
                  <a:pt x="1927361" y="370340"/>
                </a:cubicBezTo>
                <a:cubicBezTo>
                  <a:pt x="1924842" y="376636"/>
                  <a:pt x="1921499" y="382455"/>
                  <a:pt x="1918544" y="388750"/>
                </a:cubicBezTo>
                <a:cubicBezTo>
                  <a:pt x="1918980" y="390443"/>
                  <a:pt x="1919803" y="391659"/>
                  <a:pt x="1921063" y="392083"/>
                </a:cubicBezTo>
                <a:lnTo>
                  <a:pt x="1921769" y="390442"/>
                </a:lnTo>
                <a:lnTo>
                  <a:pt x="1921499" y="393352"/>
                </a:lnTo>
                <a:cubicBezTo>
                  <a:pt x="1921063" y="391659"/>
                  <a:pt x="1918979" y="394199"/>
                  <a:pt x="1918156" y="394199"/>
                </a:cubicBezTo>
                <a:cubicBezTo>
                  <a:pt x="1914813" y="399648"/>
                  <a:pt x="1911858" y="402134"/>
                  <a:pt x="1908079" y="408006"/>
                </a:cubicBezTo>
                <a:cubicBezTo>
                  <a:pt x="1908079" y="408006"/>
                  <a:pt x="1907692" y="408006"/>
                  <a:pt x="1907692" y="408006"/>
                </a:cubicBezTo>
                <a:cubicBezTo>
                  <a:pt x="1906820" y="409222"/>
                  <a:pt x="1905996" y="410492"/>
                  <a:pt x="1905173" y="411762"/>
                </a:cubicBezTo>
                <a:cubicBezTo>
                  <a:pt x="1905173" y="414671"/>
                  <a:pt x="1905996" y="417634"/>
                  <a:pt x="1907692" y="417634"/>
                </a:cubicBezTo>
                <a:cubicBezTo>
                  <a:pt x="1905173" y="420966"/>
                  <a:pt x="1903913" y="420120"/>
                  <a:pt x="1902653" y="423453"/>
                </a:cubicBezTo>
                <a:cubicBezTo>
                  <a:pt x="1908079" y="420966"/>
                  <a:pt x="1901394" y="424299"/>
                  <a:pt x="1903477" y="426415"/>
                </a:cubicBezTo>
                <a:cubicBezTo>
                  <a:pt x="1901830" y="429748"/>
                  <a:pt x="1901830" y="426838"/>
                  <a:pt x="1900134" y="427632"/>
                </a:cubicBezTo>
                <a:cubicBezTo>
                  <a:pt x="1900134" y="428478"/>
                  <a:pt x="1900134" y="430171"/>
                  <a:pt x="1900570" y="430594"/>
                </a:cubicBezTo>
                <a:cubicBezTo>
                  <a:pt x="1898051" y="431017"/>
                  <a:pt x="1898487" y="425145"/>
                  <a:pt x="1896404" y="424299"/>
                </a:cubicBezTo>
                <a:cubicBezTo>
                  <a:pt x="1895144" y="425992"/>
                  <a:pt x="1894272" y="427262"/>
                  <a:pt x="1893013" y="428478"/>
                </a:cubicBezTo>
                <a:lnTo>
                  <a:pt x="1893885" y="429325"/>
                </a:lnTo>
                <a:lnTo>
                  <a:pt x="1893449" y="430171"/>
                </a:lnTo>
                <a:lnTo>
                  <a:pt x="1892625" y="429325"/>
                </a:lnTo>
                <a:cubicBezTo>
                  <a:pt x="1891366" y="430594"/>
                  <a:pt x="1890542" y="431864"/>
                  <a:pt x="1889283" y="433081"/>
                </a:cubicBezTo>
                <a:cubicBezTo>
                  <a:pt x="1892189" y="435620"/>
                  <a:pt x="1895968" y="438106"/>
                  <a:pt x="1898487" y="438106"/>
                </a:cubicBezTo>
                <a:cubicBezTo>
                  <a:pt x="1899311" y="439376"/>
                  <a:pt x="1894709" y="439799"/>
                  <a:pt x="1893449" y="440645"/>
                </a:cubicBezTo>
                <a:cubicBezTo>
                  <a:pt x="1888846" y="441862"/>
                  <a:pt x="1890106" y="446888"/>
                  <a:pt x="1886763" y="449004"/>
                </a:cubicBezTo>
                <a:lnTo>
                  <a:pt x="1887587" y="445671"/>
                </a:lnTo>
                <a:cubicBezTo>
                  <a:pt x="1887199" y="445671"/>
                  <a:pt x="1885940" y="446888"/>
                  <a:pt x="1885068" y="448157"/>
                </a:cubicBezTo>
                <a:cubicBezTo>
                  <a:pt x="1883808" y="449427"/>
                  <a:pt x="1882985" y="450644"/>
                  <a:pt x="1882985" y="451490"/>
                </a:cubicBezTo>
                <a:cubicBezTo>
                  <a:pt x="1882597" y="451067"/>
                  <a:pt x="1882161" y="446041"/>
                  <a:pt x="1880078" y="446465"/>
                </a:cubicBezTo>
                <a:cubicBezTo>
                  <a:pt x="1877559" y="448157"/>
                  <a:pt x="1875476" y="451490"/>
                  <a:pt x="1874604" y="454029"/>
                </a:cubicBezTo>
                <a:cubicBezTo>
                  <a:pt x="1873780" y="456515"/>
                  <a:pt x="1873780" y="459478"/>
                  <a:pt x="1874604" y="460271"/>
                </a:cubicBezTo>
                <a:cubicBezTo>
                  <a:pt x="1877123" y="457362"/>
                  <a:pt x="1879206" y="454876"/>
                  <a:pt x="1881337" y="451490"/>
                </a:cubicBezTo>
                <a:cubicBezTo>
                  <a:pt x="1882161" y="452336"/>
                  <a:pt x="1881337" y="454029"/>
                  <a:pt x="1880078" y="455669"/>
                </a:cubicBezTo>
                <a:cubicBezTo>
                  <a:pt x="1878818" y="457362"/>
                  <a:pt x="1877995" y="459055"/>
                  <a:pt x="1878818" y="459848"/>
                </a:cubicBezTo>
                <a:cubicBezTo>
                  <a:pt x="1875863" y="461541"/>
                  <a:pt x="1872956" y="463234"/>
                  <a:pt x="1870001" y="464874"/>
                </a:cubicBezTo>
                <a:cubicBezTo>
                  <a:pt x="1871261" y="464080"/>
                  <a:pt x="1874216" y="461541"/>
                  <a:pt x="1872133" y="461118"/>
                </a:cubicBezTo>
                <a:cubicBezTo>
                  <a:pt x="1868790" y="463657"/>
                  <a:pt x="1870001" y="461964"/>
                  <a:pt x="1867094" y="462811"/>
                </a:cubicBezTo>
                <a:cubicBezTo>
                  <a:pt x="1868354" y="460271"/>
                  <a:pt x="1869614" y="456516"/>
                  <a:pt x="1870437" y="452336"/>
                </a:cubicBezTo>
                <a:cubicBezTo>
                  <a:pt x="1870873" y="451913"/>
                  <a:pt x="1870873" y="451067"/>
                  <a:pt x="1870873" y="450644"/>
                </a:cubicBezTo>
                <a:cubicBezTo>
                  <a:pt x="1868790" y="452336"/>
                  <a:pt x="1866659" y="454029"/>
                  <a:pt x="1864575" y="455246"/>
                </a:cubicBezTo>
                <a:cubicBezTo>
                  <a:pt x="1864575" y="455669"/>
                  <a:pt x="1864575" y="455669"/>
                  <a:pt x="1864575" y="456092"/>
                </a:cubicBezTo>
                <a:cubicBezTo>
                  <a:pt x="1864188" y="459848"/>
                  <a:pt x="1863752" y="463657"/>
                  <a:pt x="1863752" y="464874"/>
                </a:cubicBezTo>
                <a:cubicBezTo>
                  <a:pt x="1859973" y="466143"/>
                  <a:pt x="1858713" y="461118"/>
                  <a:pt x="1859150" y="459848"/>
                </a:cubicBezTo>
                <a:cubicBezTo>
                  <a:pt x="1856194" y="461541"/>
                  <a:pt x="1855371" y="464080"/>
                  <a:pt x="1854547" y="466143"/>
                </a:cubicBezTo>
                <a:cubicBezTo>
                  <a:pt x="1853723" y="468259"/>
                  <a:pt x="1852852" y="470746"/>
                  <a:pt x="1849121" y="472015"/>
                </a:cubicBezTo>
                <a:cubicBezTo>
                  <a:pt x="1849945" y="472016"/>
                  <a:pt x="1851204" y="472015"/>
                  <a:pt x="1852028" y="472015"/>
                </a:cubicBezTo>
                <a:cubicBezTo>
                  <a:pt x="1850769" y="473285"/>
                  <a:pt x="1844519" y="474925"/>
                  <a:pt x="1845343" y="475348"/>
                </a:cubicBezTo>
                <a:cubicBezTo>
                  <a:pt x="1843647" y="474502"/>
                  <a:pt x="1841128" y="472015"/>
                  <a:pt x="1842387" y="470746"/>
                </a:cubicBezTo>
                <a:cubicBezTo>
                  <a:pt x="1841128" y="473285"/>
                  <a:pt x="1839481" y="475348"/>
                  <a:pt x="1837785" y="477464"/>
                </a:cubicBezTo>
                <a:cubicBezTo>
                  <a:pt x="1838657" y="477041"/>
                  <a:pt x="1836962" y="473285"/>
                  <a:pt x="1836962" y="472439"/>
                </a:cubicBezTo>
                <a:cubicBezTo>
                  <a:pt x="1834442" y="472862"/>
                  <a:pt x="1834055" y="477887"/>
                  <a:pt x="1835702" y="478258"/>
                </a:cubicBezTo>
                <a:cubicBezTo>
                  <a:pt x="1830276" y="477041"/>
                  <a:pt x="1831536" y="478258"/>
                  <a:pt x="1826933" y="475771"/>
                </a:cubicBezTo>
                <a:cubicBezTo>
                  <a:pt x="1825238" y="476195"/>
                  <a:pt x="1827757" y="479950"/>
                  <a:pt x="1829017" y="479951"/>
                </a:cubicBezTo>
                <a:cubicBezTo>
                  <a:pt x="1825674" y="481643"/>
                  <a:pt x="1823591" y="481220"/>
                  <a:pt x="1821895" y="481220"/>
                </a:cubicBezTo>
                <a:cubicBezTo>
                  <a:pt x="1825674" y="479104"/>
                  <a:pt x="1824414" y="475771"/>
                  <a:pt x="1823155" y="472439"/>
                </a:cubicBezTo>
                <a:cubicBezTo>
                  <a:pt x="1821895" y="472862"/>
                  <a:pt x="1820635" y="473285"/>
                  <a:pt x="1819376" y="473285"/>
                </a:cubicBezTo>
                <a:cubicBezTo>
                  <a:pt x="1816905" y="476618"/>
                  <a:pt x="1814774" y="479527"/>
                  <a:pt x="1811867" y="482490"/>
                </a:cubicBezTo>
                <a:cubicBezTo>
                  <a:pt x="1812303" y="481643"/>
                  <a:pt x="1812690" y="477887"/>
                  <a:pt x="1812690" y="477464"/>
                </a:cubicBezTo>
                <a:cubicBezTo>
                  <a:pt x="1812303" y="479104"/>
                  <a:pt x="1808524" y="480374"/>
                  <a:pt x="1803922" y="480797"/>
                </a:cubicBezTo>
                <a:cubicBezTo>
                  <a:pt x="1799319" y="481220"/>
                  <a:pt x="1793893" y="480374"/>
                  <a:pt x="1790502" y="479527"/>
                </a:cubicBezTo>
                <a:lnTo>
                  <a:pt x="1791762" y="479527"/>
                </a:lnTo>
                <a:cubicBezTo>
                  <a:pt x="1793457" y="478258"/>
                  <a:pt x="1787596" y="476618"/>
                  <a:pt x="1785076" y="477041"/>
                </a:cubicBezTo>
                <a:cubicBezTo>
                  <a:pt x="1785513" y="476618"/>
                  <a:pt x="1786336" y="476618"/>
                  <a:pt x="1787160" y="477041"/>
                </a:cubicBezTo>
                <a:cubicBezTo>
                  <a:pt x="1785512" y="474925"/>
                  <a:pt x="1783817" y="475771"/>
                  <a:pt x="1781734" y="476618"/>
                </a:cubicBezTo>
                <a:cubicBezTo>
                  <a:pt x="1780087" y="477464"/>
                  <a:pt x="1777955" y="478258"/>
                  <a:pt x="1776308" y="475772"/>
                </a:cubicBezTo>
                <a:cubicBezTo>
                  <a:pt x="1780087" y="477887"/>
                  <a:pt x="1781734" y="476194"/>
                  <a:pt x="1781734" y="474925"/>
                </a:cubicBezTo>
                <a:cubicBezTo>
                  <a:pt x="1777955" y="474925"/>
                  <a:pt x="1770882" y="470323"/>
                  <a:pt x="1770882" y="474925"/>
                </a:cubicBezTo>
                <a:cubicBezTo>
                  <a:pt x="1769187" y="473285"/>
                  <a:pt x="1767103" y="472439"/>
                  <a:pt x="1768363" y="470746"/>
                </a:cubicBezTo>
                <a:cubicBezTo>
                  <a:pt x="1765020" y="469899"/>
                  <a:pt x="1762065" y="469476"/>
                  <a:pt x="1759158" y="468260"/>
                </a:cubicBezTo>
                <a:cubicBezTo>
                  <a:pt x="1759982" y="468260"/>
                  <a:pt x="1761241" y="467413"/>
                  <a:pt x="1759158" y="465720"/>
                </a:cubicBezTo>
                <a:cubicBezTo>
                  <a:pt x="1762889" y="469053"/>
                  <a:pt x="1769187" y="467836"/>
                  <a:pt x="1770010" y="471592"/>
                </a:cubicBezTo>
                <a:cubicBezTo>
                  <a:pt x="1771270" y="469053"/>
                  <a:pt x="1770446" y="466990"/>
                  <a:pt x="1773353" y="466144"/>
                </a:cubicBezTo>
                <a:cubicBezTo>
                  <a:pt x="1765020" y="463234"/>
                  <a:pt x="1758286" y="463657"/>
                  <a:pt x="1751601" y="461964"/>
                </a:cubicBezTo>
                <a:cubicBezTo>
                  <a:pt x="1749518" y="459848"/>
                  <a:pt x="1748258" y="457362"/>
                  <a:pt x="1746611" y="454876"/>
                </a:cubicBezTo>
                <a:lnTo>
                  <a:pt x="1745351" y="455246"/>
                </a:lnTo>
                <a:lnTo>
                  <a:pt x="1746611" y="452336"/>
                </a:lnTo>
                <a:cubicBezTo>
                  <a:pt x="1745351" y="451913"/>
                  <a:pt x="1744479" y="451913"/>
                  <a:pt x="1744479" y="451490"/>
                </a:cubicBezTo>
                <a:cubicBezTo>
                  <a:pt x="1744479" y="451067"/>
                  <a:pt x="1745351" y="451067"/>
                  <a:pt x="1745739" y="451067"/>
                </a:cubicBezTo>
                <a:cubicBezTo>
                  <a:pt x="1744915" y="450644"/>
                  <a:pt x="1744092" y="450273"/>
                  <a:pt x="1743656" y="450273"/>
                </a:cubicBezTo>
                <a:cubicBezTo>
                  <a:pt x="1744479" y="449004"/>
                  <a:pt x="1746998" y="449004"/>
                  <a:pt x="1749082" y="449004"/>
                </a:cubicBezTo>
                <a:cubicBezTo>
                  <a:pt x="1749082" y="449850"/>
                  <a:pt x="1749518" y="450644"/>
                  <a:pt x="1749518" y="451490"/>
                </a:cubicBezTo>
                <a:cubicBezTo>
                  <a:pt x="1750777" y="451490"/>
                  <a:pt x="1752037" y="451067"/>
                  <a:pt x="1752473" y="450644"/>
                </a:cubicBezTo>
                <a:cubicBezTo>
                  <a:pt x="1751601" y="449850"/>
                  <a:pt x="1751213" y="449427"/>
                  <a:pt x="1750341" y="448580"/>
                </a:cubicBezTo>
                <a:cubicBezTo>
                  <a:pt x="1749954" y="448580"/>
                  <a:pt x="1749518" y="448580"/>
                  <a:pt x="1749081" y="448581"/>
                </a:cubicBezTo>
                <a:lnTo>
                  <a:pt x="1749081" y="448157"/>
                </a:lnTo>
                <a:lnTo>
                  <a:pt x="1743402" y="446167"/>
                </a:lnTo>
                <a:cubicBezTo>
                  <a:pt x="1741779" y="445962"/>
                  <a:pt x="1740725" y="446491"/>
                  <a:pt x="1741137" y="448581"/>
                </a:cubicBezTo>
                <a:cubicBezTo>
                  <a:pt x="1740313" y="447311"/>
                  <a:pt x="1739877" y="445671"/>
                  <a:pt x="1739490" y="443978"/>
                </a:cubicBezTo>
                <a:cubicBezTo>
                  <a:pt x="1733628" y="441439"/>
                  <a:pt x="1734451" y="441862"/>
                  <a:pt x="1729025" y="437260"/>
                </a:cubicBezTo>
                <a:cubicBezTo>
                  <a:pt x="1729849" y="436466"/>
                  <a:pt x="1731544" y="437260"/>
                  <a:pt x="1731544" y="436043"/>
                </a:cubicBezTo>
                <a:cubicBezTo>
                  <a:pt x="1726070" y="433504"/>
                  <a:pt x="1728589" y="423876"/>
                  <a:pt x="1725683" y="424299"/>
                </a:cubicBezTo>
                <a:cubicBezTo>
                  <a:pt x="1723163" y="421389"/>
                  <a:pt x="1722727" y="424299"/>
                  <a:pt x="1720644" y="422236"/>
                </a:cubicBezTo>
                <a:cubicBezTo>
                  <a:pt x="1721080" y="422236"/>
                  <a:pt x="1721904" y="422236"/>
                  <a:pt x="1721468" y="421390"/>
                </a:cubicBezTo>
                <a:lnTo>
                  <a:pt x="1718125" y="419697"/>
                </a:lnTo>
                <a:cubicBezTo>
                  <a:pt x="1718561" y="418057"/>
                  <a:pt x="1721080" y="421390"/>
                  <a:pt x="1720256" y="418057"/>
                </a:cubicBezTo>
                <a:cubicBezTo>
                  <a:pt x="1716478" y="413455"/>
                  <a:pt x="1714395" y="410492"/>
                  <a:pt x="1713522" y="405467"/>
                </a:cubicBezTo>
                <a:cubicBezTo>
                  <a:pt x="1710616" y="398801"/>
                  <a:pt x="1710616" y="409646"/>
                  <a:pt x="1708920" y="403827"/>
                </a:cubicBezTo>
                <a:cubicBezTo>
                  <a:pt x="1710180" y="402557"/>
                  <a:pt x="1711875" y="401287"/>
                  <a:pt x="1711052" y="397532"/>
                </a:cubicBezTo>
                <a:cubicBezTo>
                  <a:pt x="1709356" y="396262"/>
                  <a:pt x="1708097" y="396685"/>
                  <a:pt x="1706450" y="393775"/>
                </a:cubicBezTo>
                <a:lnTo>
                  <a:pt x="1708920" y="393352"/>
                </a:lnTo>
                <a:cubicBezTo>
                  <a:pt x="1708097" y="390443"/>
                  <a:pt x="1706837" y="387903"/>
                  <a:pt x="1708920" y="387480"/>
                </a:cubicBezTo>
                <a:cubicBezTo>
                  <a:pt x="1707273" y="384994"/>
                  <a:pt x="1707273" y="383301"/>
                  <a:pt x="1707273" y="382032"/>
                </a:cubicBezTo>
                <a:cubicBezTo>
                  <a:pt x="1706013" y="379968"/>
                  <a:pt x="1704754" y="381238"/>
                  <a:pt x="1703930" y="382878"/>
                </a:cubicBezTo>
                <a:cubicBezTo>
                  <a:pt x="1703059" y="384571"/>
                  <a:pt x="1702235" y="387057"/>
                  <a:pt x="1701847" y="387903"/>
                </a:cubicBezTo>
                <a:cubicBezTo>
                  <a:pt x="1702671" y="382878"/>
                  <a:pt x="1701412" y="379968"/>
                  <a:pt x="1703930" y="376636"/>
                </a:cubicBezTo>
                <a:lnTo>
                  <a:pt x="1705190" y="380392"/>
                </a:lnTo>
                <a:cubicBezTo>
                  <a:pt x="1706837" y="371610"/>
                  <a:pt x="1700152" y="372827"/>
                  <a:pt x="1705190" y="368225"/>
                </a:cubicBezTo>
                <a:cubicBezTo>
                  <a:pt x="1705578" y="371187"/>
                  <a:pt x="1707273" y="374520"/>
                  <a:pt x="1708533" y="372404"/>
                </a:cubicBezTo>
                <a:lnTo>
                  <a:pt x="1706837" y="368224"/>
                </a:lnTo>
                <a:cubicBezTo>
                  <a:pt x="1707273" y="367801"/>
                  <a:pt x="1707661" y="370764"/>
                  <a:pt x="1708097" y="368648"/>
                </a:cubicBezTo>
                <a:cubicBezTo>
                  <a:pt x="1707273" y="367431"/>
                  <a:pt x="1705578" y="364892"/>
                  <a:pt x="1704754" y="364045"/>
                </a:cubicBezTo>
                <a:cubicBezTo>
                  <a:pt x="1704318" y="361559"/>
                  <a:pt x="1704318" y="359020"/>
                  <a:pt x="1703930" y="356533"/>
                </a:cubicBezTo>
                <a:cubicBezTo>
                  <a:pt x="1703931" y="358226"/>
                  <a:pt x="1704754" y="358226"/>
                  <a:pt x="1704754" y="356957"/>
                </a:cubicBezTo>
                <a:cubicBezTo>
                  <a:pt x="1704318" y="355264"/>
                  <a:pt x="1703494" y="353624"/>
                  <a:pt x="1703058" y="351931"/>
                </a:cubicBezTo>
                <a:lnTo>
                  <a:pt x="1703142" y="351832"/>
                </a:lnTo>
                <a:lnTo>
                  <a:pt x="1705190" y="349392"/>
                </a:lnTo>
                <a:cubicBezTo>
                  <a:pt x="1705602" y="346059"/>
                  <a:pt x="1704136" y="344710"/>
                  <a:pt x="1702931" y="343566"/>
                </a:cubicBezTo>
                <a:lnTo>
                  <a:pt x="1702426" y="340233"/>
                </a:lnTo>
                <a:lnTo>
                  <a:pt x="1703495" y="338124"/>
                </a:lnTo>
                <a:cubicBezTo>
                  <a:pt x="1697633" y="337278"/>
                  <a:pt x="1704318" y="322624"/>
                  <a:pt x="1698892" y="321354"/>
                </a:cubicBezTo>
                <a:cubicBezTo>
                  <a:pt x="1701847" y="318022"/>
                  <a:pt x="1700152" y="321354"/>
                  <a:pt x="1702235" y="326380"/>
                </a:cubicBezTo>
                <a:lnTo>
                  <a:pt x="1703930" y="323323"/>
                </a:lnTo>
                <a:lnTo>
                  <a:pt x="1703930" y="327226"/>
                </a:lnTo>
                <a:cubicBezTo>
                  <a:pt x="1703495" y="325586"/>
                  <a:pt x="1703930" y="324317"/>
                  <a:pt x="1704318" y="322624"/>
                </a:cubicBezTo>
                <a:lnTo>
                  <a:pt x="1703930" y="323323"/>
                </a:lnTo>
                <a:lnTo>
                  <a:pt x="1703930" y="314266"/>
                </a:lnTo>
                <a:cubicBezTo>
                  <a:pt x="1705190" y="312573"/>
                  <a:pt x="1707661" y="316752"/>
                  <a:pt x="1708097" y="310933"/>
                </a:cubicBezTo>
                <a:cubicBezTo>
                  <a:pt x="1708920" y="302945"/>
                  <a:pt x="1703930" y="311779"/>
                  <a:pt x="1704318" y="306754"/>
                </a:cubicBezTo>
                <a:cubicBezTo>
                  <a:pt x="1705577" y="305907"/>
                  <a:pt x="1706837" y="305061"/>
                  <a:pt x="1708097" y="304215"/>
                </a:cubicBezTo>
                <a:cubicBezTo>
                  <a:pt x="1708097" y="300882"/>
                  <a:pt x="1708920" y="298343"/>
                  <a:pt x="1709792" y="295856"/>
                </a:cubicBezTo>
                <a:cubicBezTo>
                  <a:pt x="1711052" y="293740"/>
                  <a:pt x="1712263" y="291677"/>
                  <a:pt x="1713523" y="289138"/>
                </a:cubicBezTo>
                <a:cubicBezTo>
                  <a:pt x="1713959" y="287921"/>
                  <a:pt x="1713523" y="287498"/>
                  <a:pt x="1713523" y="287075"/>
                </a:cubicBezTo>
                <a:cubicBezTo>
                  <a:pt x="1715218" y="284959"/>
                  <a:pt x="1715654" y="282049"/>
                  <a:pt x="1716042" y="279140"/>
                </a:cubicBezTo>
                <a:cubicBezTo>
                  <a:pt x="1716478" y="276177"/>
                  <a:pt x="1717301" y="273691"/>
                  <a:pt x="1718561" y="271998"/>
                </a:cubicBezTo>
                <a:cubicBezTo>
                  <a:pt x="1718997" y="273268"/>
                  <a:pt x="1721468" y="270728"/>
                  <a:pt x="1722340" y="270728"/>
                </a:cubicBezTo>
                <a:lnTo>
                  <a:pt x="1724423" y="263217"/>
                </a:lnTo>
                <a:cubicBezTo>
                  <a:pt x="1723599" y="266549"/>
                  <a:pt x="1724859" y="267396"/>
                  <a:pt x="1726070" y="268665"/>
                </a:cubicBezTo>
                <a:cubicBezTo>
                  <a:pt x="1726942" y="266549"/>
                  <a:pt x="1726942" y="265333"/>
                  <a:pt x="1727330" y="263640"/>
                </a:cubicBezTo>
                <a:cubicBezTo>
                  <a:pt x="1727330" y="264910"/>
                  <a:pt x="1727330" y="266126"/>
                  <a:pt x="1728589" y="265333"/>
                </a:cubicBezTo>
                <a:cubicBezTo>
                  <a:pt x="1729461" y="262793"/>
                  <a:pt x="1729849" y="260307"/>
                  <a:pt x="1730672" y="257345"/>
                </a:cubicBezTo>
                <a:cubicBezTo>
                  <a:pt x="1730285" y="257768"/>
                  <a:pt x="1729461" y="258614"/>
                  <a:pt x="1729025" y="259038"/>
                </a:cubicBezTo>
                <a:cubicBezTo>
                  <a:pt x="1729461" y="258191"/>
                  <a:pt x="1730285" y="256551"/>
                  <a:pt x="1731108" y="255282"/>
                </a:cubicBezTo>
                <a:cubicBezTo>
                  <a:pt x="1731932" y="254012"/>
                  <a:pt x="1733192" y="252742"/>
                  <a:pt x="1734451" y="251949"/>
                </a:cubicBezTo>
                <a:cubicBezTo>
                  <a:pt x="1734887" y="252742"/>
                  <a:pt x="1734887" y="254012"/>
                  <a:pt x="1735275" y="254435"/>
                </a:cubicBezTo>
                <a:cubicBezTo>
                  <a:pt x="1732368" y="255282"/>
                  <a:pt x="1732804" y="257345"/>
                  <a:pt x="1733192" y="259037"/>
                </a:cubicBezTo>
                <a:cubicBezTo>
                  <a:pt x="1736147" y="254435"/>
                  <a:pt x="1734451" y="258191"/>
                  <a:pt x="1736970" y="256921"/>
                </a:cubicBezTo>
                <a:cubicBezTo>
                  <a:pt x="1739053" y="254012"/>
                  <a:pt x="1738230" y="251102"/>
                  <a:pt x="1736534" y="251102"/>
                </a:cubicBezTo>
                <a:cubicBezTo>
                  <a:pt x="1739489" y="247717"/>
                  <a:pt x="1740749" y="247346"/>
                  <a:pt x="1742396" y="242744"/>
                </a:cubicBezTo>
                <a:lnTo>
                  <a:pt x="1743656" y="244807"/>
                </a:lnTo>
                <a:cubicBezTo>
                  <a:pt x="1744092" y="243538"/>
                  <a:pt x="1744915" y="242744"/>
                  <a:pt x="1745739" y="241475"/>
                </a:cubicBezTo>
                <a:lnTo>
                  <a:pt x="1745739" y="245654"/>
                </a:lnTo>
                <a:cubicBezTo>
                  <a:pt x="1752037" y="241474"/>
                  <a:pt x="1743656" y="241898"/>
                  <a:pt x="1750777" y="236872"/>
                </a:cubicBezTo>
                <a:lnTo>
                  <a:pt x="1752037" y="238142"/>
                </a:lnTo>
                <a:cubicBezTo>
                  <a:pt x="1753684" y="235603"/>
                  <a:pt x="1752473" y="232270"/>
                  <a:pt x="1755815" y="232270"/>
                </a:cubicBezTo>
                <a:cubicBezTo>
                  <a:pt x="1757463" y="229307"/>
                  <a:pt x="1749954" y="233910"/>
                  <a:pt x="1755379" y="228514"/>
                </a:cubicBezTo>
                <a:cubicBezTo>
                  <a:pt x="1757075" y="228514"/>
                  <a:pt x="1759546" y="227244"/>
                  <a:pt x="1761677" y="225975"/>
                </a:cubicBezTo>
                <a:cubicBezTo>
                  <a:pt x="1762889" y="223911"/>
                  <a:pt x="1759982" y="224705"/>
                  <a:pt x="1758286" y="225974"/>
                </a:cubicBezTo>
                <a:cubicBezTo>
                  <a:pt x="1762065" y="222642"/>
                  <a:pt x="1764584" y="223065"/>
                  <a:pt x="1766667" y="223065"/>
                </a:cubicBezTo>
                <a:cubicBezTo>
                  <a:pt x="1769186" y="223488"/>
                  <a:pt x="1770882" y="223488"/>
                  <a:pt x="1774225" y="219732"/>
                </a:cubicBezTo>
                <a:cubicBezTo>
                  <a:pt x="1770446" y="220526"/>
                  <a:pt x="1774225" y="215130"/>
                  <a:pt x="1767491" y="219732"/>
                </a:cubicBezTo>
                <a:cubicBezTo>
                  <a:pt x="1770010" y="216770"/>
                  <a:pt x="1775484" y="217616"/>
                  <a:pt x="1777568" y="213860"/>
                </a:cubicBezTo>
                <a:lnTo>
                  <a:pt x="1776696" y="217616"/>
                </a:lnTo>
                <a:cubicBezTo>
                  <a:pt x="1777955" y="217193"/>
                  <a:pt x="1778827" y="215500"/>
                  <a:pt x="1779215" y="214707"/>
                </a:cubicBezTo>
                <a:lnTo>
                  <a:pt x="1780086" y="216347"/>
                </a:lnTo>
                <a:cubicBezTo>
                  <a:pt x="1782170" y="210528"/>
                  <a:pt x="1788419" y="213014"/>
                  <a:pt x="1788855" y="207565"/>
                </a:cubicBezTo>
                <a:cubicBezTo>
                  <a:pt x="1788855" y="211744"/>
                  <a:pt x="1791762" y="205502"/>
                  <a:pt x="1794281" y="205925"/>
                </a:cubicBezTo>
                <a:cubicBezTo>
                  <a:pt x="1792198" y="210104"/>
                  <a:pt x="1784253" y="211744"/>
                  <a:pt x="1785513" y="214707"/>
                </a:cubicBezTo>
                <a:cubicBezTo>
                  <a:pt x="1787596" y="214707"/>
                  <a:pt x="1788032" y="212168"/>
                  <a:pt x="1790115" y="212167"/>
                </a:cubicBezTo>
                <a:cubicBezTo>
                  <a:pt x="1789291" y="213437"/>
                  <a:pt x="1788032" y="215130"/>
                  <a:pt x="1788032" y="215924"/>
                </a:cubicBezTo>
                <a:cubicBezTo>
                  <a:pt x="1794281" y="214283"/>
                  <a:pt x="1795541" y="209258"/>
                  <a:pt x="1798496" y="206719"/>
                </a:cubicBezTo>
                <a:lnTo>
                  <a:pt x="1793022" y="210528"/>
                </a:lnTo>
                <a:cubicBezTo>
                  <a:pt x="1792198" y="207565"/>
                  <a:pt x="1795541" y="208835"/>
                  <a:pt x="1795977" y="205502"/>
                </a:cubicBezTo>
                <a:cubicBezTo>
                  <a:pt x="1799707" y="205502"/>
                  <a:pt x="1800967" y="202116"/>
                  <a:pt x="1803922" y="201693"/>
                </a:cubicBezTo>
                <a:cubicBezTo>
                  <a:pt x="1803098" y="202116"/>
                  <a:pt x="1803486" y="202116"/>
                  <a:pt x="1802662" y="202540"/>
                </a:cubicBezTo>
                <a:cubicBezTo>
                  <a:pt x="1808912" y="199207"/>
                  <a:pt x="1813126" y="203386"/>
                  <a:pt x="1815645" y="202116"/>
                </a:cubicBezTo>
                <a:cubicBezTo>
                  <a:pt x="1818116" y="201323"/>
                  <a:pt x="1821895" y="197514"/>
                  <a:pt x="1819812" y="197091"/>
                </a:cubicBezTo>
                <a:cubicBezTo>
                  <a:pt x="1821507" y="195451"/>
                  <a:pt x="1812303" y="201693"/>
                  <a:pt x="1813950" y="196297"/>
                </a:cubicBezTo>
                <a:cubicBezTo>
                  <a:pt x="1819376" y="198784"/>
                  <a:pt x="1820248" y="191272"/>
                  <a:pt x="1829016" y="190002"/>
                </a:cubicBezTo>
                <a:cubicBezTo>
                  <a:pt x="1826497" y="193335"/>
                  <a:pt x="1831923" y="191272"/>
                  <a:pt x="1829840" y="194181"/>
                </a:cubicBezTo>
                <a:cubicBezTo>
                  <a:pt x="1833183" y="191695"/>
                  <a:pt x="1833183" y="190849"/>
                  <a:pt x="1834055" y="188733"/>
                </a:cubicBezTo>
                <a:lnTo>
                  <a:pt x="1835702" y="189579"/>
                </a:lnTo>
                <a:cubicBezTo>
                  <a:pt x="1838657" y="183707"/>
                  <a:pt x="1834878" y="186246"/>
                  <a:pt x="1841128" y="180374"/>
                </a:cubicBezTo>
                <a:cubicBezTo>
                  <a:pt x="1839481" y="182914"/>
                  <a:pt x="1845343" y="180374"/>
                  <a:pt x="1844083" y="182490"/>
                </a:cubicBezTo>
                <a:cubicBezTo>
                  <a:pt x="1846166" y="181644"/>
                  <a:pt x="1847862" y="179951"/>
                  <a:pt x="1848685" y="178311"/>
                </a:cubicBezTo>
                <a:lnTo>
                  <a:pt x="1848685" y="178681"/>
                </a:lnTo>
                <a:cubicBezTo>
                  <a:pt x="1855807" y="173709"/>
                  <a:pt x="1855807" y="177041"/>
                  <a:pt x="1861669" y="171593"/>
                </a:cubicBezTo>
                <a:lnTo>
                  <a:pt x="1860409" y="171169"/>
                </a:lnTo>
                <a:cubicBezTo>
                  <a:pt x="1867918" y="163658"/>
                  <a:pt x="1880901" y="159478"/>
                  <a:pt x="1891802" y="155670"/>
                </a:cubicBezTo>
                <a:lnTo>
                  <a:pt x="1887587" y="156093"/>
                </a:lnTo>
                <a:cubicBezTo>
                  <a:pt x="1888410" y="156093"/>
                  <a:pt x="1890106" y="155299"/>
                  <a:pt x="1892189" y="154453"/>
                </a:cubicBezTo>
                <a:cubicBezTo>
                  <a:pt x="1894272" y="154030"/>
                  <a:pt x="1896792" y="153183"/>
                  <a:pt x="1898875" y="153606"/>
                </a:cubicBezTo>
                <a:cubicBezTo>
                  <a:pt x="1898051" y="153606"/>
                  <a:pt x="1897228" y="154453"/>
                  <a:pt x="1896404" y="154453"/>
                </a:cubicBezTo>
                <a:cubicBezTo>
                  <a:pt x="1896792" y="155670"/>
                  <a:pt x="1898487" y="156939"/>
                  <a:pt x="1901006" y="156516"/>
                </a:cubicBezTo>
                <a:lnTo>
                  <a:pt x="1901830" y="154876"/>
                </a:lnTo>
                <a:lnTo>
                  <a:pt x="1903090" y="156093"/>
                </a:lnTo>
                <a:cubicBezTo>
                  <a:pt x="1906820" y="155670"/>
                  <a:pt x="1901394" y="154030"/>
                  <a:pt x="1905609" y="153606"/>
                </a:cubicBezTo>
                <a:cubicBezTo>
                  <a:pt x="1906820" y="155670"/>
                  <a:pt x="1911422" y="155670"/>
                  <a:pt x="1916024" y="155670"/>
                </a:cubicBezTo>
                <a:cubicBezTo>
                  <a:pt x="1920627" y="156093"/>
                  <a:pt x="1925665" y="156516"/>
                  <a:pt x="1926925" y="159055"/>
                </a:cubicBezTo>
                <a:cubicBezTo>
                  <a:pt x="1928620" y="157786"/>
                  <a:pt x="1926925" y="157363"/>
                  <a:pt x="1924842" y="156939"/>
                </a:cubicBezTo>
                <a:cubicBezTo>
                  <a:pt x="1922758" y="156516"/>
                  <a:pt x="1921063" y="156093"/>
                  <a:pt x="1922758" y="154876"/>
                </a:cubicBezTo>
                <a:cubicBezTo>
                  <a:pt x="1924018" y="155670"/>
                  <a:pt x="1924405" y="156093"/>
                  <a:pt x="1926925" y="156939"/>
                </a:cubicBezTo>
                <a:lnTo>
                  <a:pt x="1926489" y="154876"/>
                </a:lnTo>
                <a:cubicBezTo>
                  <a:pt x="1932787" y="156516"/>
                  <a:pt x="1936953" y="158632"/>
                  <a:pt x="1940732" y="160272"/>
                </a:cubicBezTo>
                <a:cubicBezTo>
                  <a:pt x="1944510" y="162388"/>
                  <a:pt x="1947853" y="164081"/>
                  <a:pt x="1952843" y="166567"/>
                </a:cubicBezTo>
                <a:lnTo>
                  <a:pt x="1952455" y="166567"/>
                </a:lnTo>
                <a:cubicBezTo>
                  <a:pt x="1955798" y="169107"/>
                  <a:pt x="1957445" y="169900"/>
                  <a:pt x="1959964" y="169476"/>
                </a:cubicBezTo>
                <a:cubicBezTo>
                  <a:pt x="1959964" y="170746"/>
                  <a:pt x="1957445" y="169477"/>
                  <a:pt x="1958317" y="171169"/>
                </a:cubicBezTo>
                <a:cubicBezTo>
                  <a:pt x="1962919" y="170746"/>
                  <a:pt x="1965003" y="174079"/>
                  <a:pt x="1966650" y="177041"/>
                </a:cubicBezTo>
                <a:cubicBezTo>
                  <a:pt x="1968345" y="179951"/>
                  <a:pt x="1969169" y="182913"/>
                  <a:pt x="1971688" y="183284"/>
                </a:cubicBezTo>
                <a:close/>
                <a:moveTo>
                  <a:pt x="8918738" y="7448372"/>
                </a:moveTo>
                <a:cubicBezTo>
                  <a:pt x="8918542" y="7450233"/>
                  <a:pt x="8918142" y="7450372"/>
                  <a:pt x="8918692" y="7453258"/>
                </a:cubicBezTo>
                <a:lnTo>
                  <a:pt x="8916262" y="7448818"/>
                </a:lnTo>
                <a:close/>
                <a:moveTo>
                  <a:pt x="8975875" y="7537814"/>
                </a:moveTo>
                <a:lnTo>
                  <a:pt x="8975181" y="7537322"/>
                </a:lnTo>
                <a:lnTo>
                  <a:pt x="8975490" y="7537488"/>
                </a:lnTo>
                <a:close/>
                <a:moveTo>
                  <a:pt x="8907144" y="7417588"/>
                </a:moveTo>
                <a:cubicBezTo>
                  <a:pt x="8907909" y="7419477"/>
                  <a:pt x="8909171" y="7423128"/>
                  <a:pt x="8909777" y="7423585"/>
                </a:cubicBezTo>
                <a:cubicBezTo>
                  <a:pt x="8911727" y="7433112"/>
                  <a:pt x="8908308" y="7423221"/>
                  <a:pt x="8907496" y="7422169"/>
                </a:cubicBezTo>
                <a:cubicBezTo>
                  <a:pt x="8906112" y="7415575"/>
                  <a:pt x="8906379" y="7415700"/>
                  <a:pt x="8907144" y="7417588"/>
                </a:cubicBezTo>
                <a:close/>
                <a:moveTo>
                  <a:pt x="8980120" y="7541407"/>
                </a:moveTo>
                <a:lnTo>
                  <a:pt x="8975875" y="7537814"/>
                </a:lnTo>
                <a:lnTo>
                  <a:pt x="8978147" y="7539424"/>
                </a:lnTo>
                <a:close/>
                <a:moveTo>
                  <a:pt x="8904739" y="7129627"/>
                </a:moveTo>
                <a:cubicBezTo>
                  <a:pt x="8905224" y="7131011"/>
                  <a:pt x="8905623" y="7133743"/>
                  <a:pt x="8906450" y="7137430"/>
                </a:cubicBezTo>
                <a:lnTo>
                  <a:pt x="8906423" y="7137510"/>
                </a:lnTo>
                <a:lnTo>
                  <a:pt x="8905495" y="7140253"/>
                </a:lnTo>
                <a:cubicBezTo>
                  <a:pt x="8905424" y="7142437"/>
                  <a:pt x="8905421" y="7144655"/>
                  <a:pt x="8904946" y="7143281"/>
                </a:cubicBezTo>
                <a:cubicBezTo>
                  <a:pt x="8905220" y="7132576"/>
                  <a:pt x="8902666" y="7141865"/>
                  <a:pt x="8902511" y="7129924"/>
                </a:cubicBezTo>
                <a:cubicBezTo>
                  <a:pt x="8903683" y="7128212"/>
                  <a:pt x="8904254" y="7128245"/>
                  <a:pt x="8904739" y="7129627"/>
                </a:cubicBezTo>
                <a:close/>
                <a:moveTo>
                  <a:pt x="8886536" y="7034979"/>
                </a:moveTo>
                <a:lnTo>
                  <a:pt x="8882890" y="7041110"/>
                </a:lnTo>
                <a:cubicBezTo>
                  <a:pt x="8881786" y="7036622"/>
                  <a:pt x="8881094" y="7033324"/>
                  <a:pt x="8877036" y="7028064"/>
                </a:cubicBezTo>
                <a:close/>
                <a:moveTo>
                  <a:pt x="8867248" y="6966400"/>
                </a:moveTo>
                <a:lnTo>
                  <a:pt x="8867703" y="6968670"/>
                </a:lnTo>
                <a:lnTo>
                  <a:pt x="8867672" y="6968919"/>
                </a:lnTo>
                <a:close/>
                <a:moveTo>
                  <a:pt x="8864575" y="6927906"/>
                </a:moveTo>
                <a:lnTo>
                  <a:pt x="8865207" y="6939312"/>
                </a:lnTo>
                <a:lnTo>
                  <a:pt x="8864747" y="6938867"/>
                </a:lnTo>
                <a:cubicBezTo>
                  <a:pt x="8864271" y="6936981"/>
                  <a:pt x="8864110" y="6933603"/>
                  <a:pt x="8864575" y="6927906"/>
                </a:cubicBezTo>
                <a:close/>
                <a:moveTo>
                  <a:pt x="9884107" y="8649314"/>
                </a:moveTo>
                <a:lnTo>
                  <a:pt x="9884340" y="8649761"/>
                </a:lnTo>
                <a:lnTo>
                  <a:pt x="9883886" y="8649045"/>
                </a:lnTo>
                <a:close/>
                <a:moveTo>
                  <a:pt x="9885834" y="8652113"/>
                </a:moveTo>
                <a:lnTo>
                  <a:pt x="9886909" y="8654696"/>
                </a:lnTo>
                <a:lnTo>
                  <a:pt x="9884340" y="8649761"/>
                </a:lnTo>
                <a:close/>
                <a:moveTo>
                  <a:pt x="9865342" y="8545343"/>
                </a:moveTo>
                <a:cubicBezTo>
                  <a:pt x="9864456" y="8546992"/>
                  <a:pt x="9864033" y="8546968"/>
                  <a:pt x="9863449" y="8549847"/>
                </a:cubicBezTo>
                <a:lnTo>
                  <a:pt x="9862881" y="8544818"/>
                </a:lnTo>
                <a:close/>
                <a:moveTo>
                  <a:pt x="9866272" y="8512461"/>
                </a:moveTo>
                <a:cubicBezTo>
                  <a:pt x="9866265" y="8514499"/>
                  <a:pt x="9866051" y="8518357"/>
                  <a:pt x="9866438" y="8519009"/>
                </a:cubicBezTo>
                <a:cubicBezTo>
                  <a:pt x="9864634" y="8528564"/>
                  <a:pt x="9865216" y="8518116"/>
                  <a:pt x="9864864" y="8516835"/>
                </a:cubicBezTo>
                <a:cubicBezTo>
                  <a:pt x="9866080" y="8510207"/>
                  <a:pt x="9866280" y="8510425"/>
                  <a:pt x="9866272" y="8512461"/>
                </a:cubicBezTo>
                <a:close/>
                <a:moveTo>
                  <a:pt x="9400177" y="7511724"/>
                </a:moveTo>
                <a:lnTo>
                  <a:pt x="9396250" y="7515747"/>
                </a:lnTo>
                <a:cubicBezTo>
                  <a:pt x="9395553" y="7513732"/>
                  <a:pt x="9395542" y="7512404"/>
                  <a:pt x="9392511" y="7511247"/>
                </a:cubicBezTo>
                <a:cubicBezTo>
                  <a:pt x="9395273" y="7511626"/>
                  <a:pt x="9397942" y="7511574"/>
                  <a:pt x="9400177" y="7511724"/>
                </a:cubicBezTo>
                <a:close/>
                <a:moveTo>
                  <a:pt x="9421325" y="7547316"/>
                </a:moveTo>
                <a:cubicBezTo>
                  <a:pt x="9420049" y="7547348"/>
                  <a:pt x="9423759" y="7550472"/>
                  <a:pt x="9422033" y="7550660"/>
                </a:cubicBezTo>
                <a:cubicBezTo>
                  <a:pt x="9419379" y="7546707"/>
                  <a:pt x="9419810" y="7551838"/>
                  <a:pt x="9416979" y="7547537"/>
                </a:cubicBezTo>
                <a:cubicBezTo>
                  <a:pt x="9418156" y="7544465"/>
                  <a:pt x="9418694" y="7546022"/>
                  <a:pt x="9421325" y="7547316"/>
                </a:cubicBezTo>
                <a:close/>
                <a:moveTo>
                  <a:pt x="9405034" y="7436078"/>
                </a:moveTo>
                <a:lnTo>
                  <a:pt x="9404633" y="7436217"/>
                </a:lnTo>
                <a:cubicBezTo>
                  <a:pt x="9404376" y="7436767"/>
                  <a:pt x="9404376" y="7436767"/>
                  <a:pt x="9404518" y="7437179"/>
                </a:cubicBezTo>
                <a:cubicBezTo>
                  <a:pt x="9404376" y="7436767"/>
                  <a:pt x="9404776" y="7436629"/>
                  <a:pt x="9405034" y="7436078"/>
                </a:cubicBezTo>
                <a:close/>
                <a:moveTo>
                  <a:pt x="9526039" y="7585069"/>
                </a:moveTo>
                <a:cubicBezTo>
                  <a:pt x="9525345" y="7585308"/>
                  <a:pt x="9524190" y="7585489"/>
                  <a:pt x="9524062" y="7585765"/>
                </a:cubicBezTo>
                <a:cubicBezTo>
                  <a:pt x="9519032" y="7585300"/>
                  <a:pt x="9524593" y="7584710"/>
                  <a:pt x="9525250" y="7584021"/>
                </a:cubicBezTo>
                <a:cubicBezTo>
                  <a:pt x="9526965" y="7584530"/>
                  <a:pt x="9526733" y="7584829"/>
                  <a:pt x="9526039" y="7585069"/>
                </a:cubicBezTo>
                <a:close/>
                <a:moveTo>
                  <a:pt x="9536461" y="7584554"/>
                </a:moveTo>
                <a:lnTo>
                  <a:pt x="9534511" y="7585228"/>
                </a:lnTo>
                <a:lnTo>
                  <a:pt x="9534888" y="7582432"/>
                </a:lnTo>
                <a:cubicBezTo>
                  <a:pt x="9535299" y="7583622"/>
                  <a:pt x="9535442" y="7584035"/>
                  <a:pt x="9536461" y="7584554"/>
                </a:cubicBezTo>
                <a:close/>
                <a:moveTo>
                  <a:pt x="9036942" y="6709414"/>
                </a:moveTo>
                <a:cubicBezTo>
                  <a:pt x="9033392" y="6710640"/>
                  <a:pt x="9031393" y="6711333"/>
                  <a:pt x="9029908" y="6710923"/>
                </a:cubicBezTo>
                <a:lnTo>
                  <a:pt x="9030039" y="6710006"/>
                </a:lnTo>
                <a:close/>
                <a:moveTo>
                  <a:pt x="10292998" y="8827290"/>
                </a:moveTo>
                <a:cubicBezTo>
                  <a:pt x="10291804" y="8826835"/>
                  <a:pt x="10294055" y="8831134"/>
                  <a:pt x="10292387" y="8830652"/>
                </a:cubicBezTo>
                <a:cubicBezTo>
                  <a:pt x="10291428" y="8825989"/>
                  <a:pt x="10289883" y="8830901"/>
                  <a:pt x="10288892" y="8825848"/>
                </a:cubicBezTo>
                <a:cubicBezTo>
                  <a:pt x="10291145" y="8823451"/>
                  <a:pt x="10291054" y="8825096"/>
                  <a:pt x="10292998" y="8827290"/>
                </a:cubicBezTo>
                <a:close/>
                <a:moveTo>
                  <a:pt x="9445239" y="7375738"/>
                </a:moveTo>
                <a:cubicBezTo>
                  <a:pt x="9443816" y="7376641"/>
                  <a:pt x="9443016" y="7376917"/>
                  <a:pt x="9442489" y="7376689"/>
                </a:cubicBezTo>
                <a:lnTo>
                  <a:pt x="9442204" y="7375865"/>
                </a:lnTo>
                <a:close/>
                <a:moveTo>
                  <a:pt x="9576032" y="7583740"/>
                </a:moveTo>
                <a:lnTo>
                  <a:pt x="9572728" y="7583088"/>
                </a:lnTo>
                <a:lnTo>
                  <a:pt x="9574947" y="7583192"/>
                </a:lnTo>
                <a:close/>
                <a:moveTo>
                  <a:pt x="10286907" y="8786339"/>
                </a:moveTo>
                <a:lnTo>
                  <a:pt x="10281749" y="8788575"/>
                </a:lnTo>
                <a:cubicBezTo>
                  <a:pt x="10281868" y="8786447"/>
                  <a:pt x="10282360" y="8785212"/>
                  <a:pt x="10279994" y="8782994"/>
                </a:cubicBezTo>
                <a:cubicBezTo>
                  <a:pt x="10282406" y="8784390"/>
                  <a:pt x="10284896" y="8785354"/>
                  <a:pt x="10286907" y="8786339"/>
                </a:cubicBezTo>
                <a:close/>
                <a:moveTo>
                  <a:pt x="9973124" y="8245049"/>
                </a:moveTo>
                <a:cubicBezTo>
                  <a:pt x="9973049" y="8246511"/>
                  <a:pt x="9972383" y="8249191"/>
                  <a:pt x="9971752" y="8252917"/>
                </a:cubicBezTo>
                <a:lnTo>
                  <a:pt x="9971697" y="8252980"/>
                </a:lnTo>
                <a:lnTo>
                  <a:pt x="9969799" y="8255167"/>
                </a:lnTo>
                <a:cubicBezTo>
                  <a:pt x="9968906" y="8257162"/>
                  <a:pt x="9968063" y="8259213"/>
                  <a:pt x="9968144" y="8257762"/>
                </a:cubicBezTo>
                <a:cubicBezTo>
                  <a:pt x="9972452" y="8247959"/>
                  <a:pt x="9966570" y="8255588"/>
                  <a:pt x="9970950" y="8244479"/>
                </a:cubicBezTo>
                <a:cubicBezTo>
                  <a:pt x="9972683" y="8243338"/>
                  <a:pt x="9973199" y="8243585"/>
                  <a:pt x="9973124" y="8245049"/>
                </a:cubicBezTo>
                <a:close/>
                <a:moveTo>
                  <a:pt x="10375275" y="8900626"/>
                </a:moveTo>
                <a:cubicBezTo>
                  <a:pt x="10378064" y="8902868"/>
                  <a:pt x="10373962" y="8901378"/>
                  <a:pt x="10373515" y="8901789"/>
                </a:cubicBezTo>
                <a:cubicBezTo>
                  <a:pt x="10369036" y="8899454"/>
                  <a:pt x="10374406" y="8901014"/>
                  <a:pt x="10375275" y="8900626"/>
                </a:cubicBezTo>
                <a:close/>
                <a:moveTo>
                  <a:pt x="10384796" y="8902806"/>
                </a:moveTo>
                <a:cubicBezTo>
                  <a:pt x="10384727" y="8904064"/>
                  <a:pt x="10384702" y="8904499"/>
                  <a:pt x="10385449" y="8905365"/>
                </a:cubicBezTo>
                <a:lnTo>
                  <a:pt x="10383389" y="8905250"/>
                </a:lnTo>
                <a:close/>
                <a:moveTo>
                  <a:pt x="9482210" y="7358498"/>
                </a:moveTo>
                <a:lnTo>
                  <a:pt x="9483433" y="7360740"/>
                </a:lnTo>
                <a:lnTo>
                  <a:pt x="9481460" y="7358756"/>
                </a:lnTo>
                <a:close/>
                <a:moveTo>
                  <a:pt x="9492121" y="7356404"/>
                </a:moveTo>
                <a:lnTo>
                  <a:pt x="9490991" y="7356997"/>
                </a:lnTo>
                <a:lnTo>
                  <a:pt x="9490571" y="7356939"/>
                </a:lnTo>
                <a:cubicBezTo>
                  <a:pt x="9491371" y="7356663"/>
                  <a:pt x="9491244" y="7356297"/>
                  <a:pt x="9492121" y="7356404"/>
                </a:cubicBezTo>
                <a:close/>
                <a:moveTo>
                  <a:pt x="10422379" y="8919600"/>
                </a:moveTo>
                <a:lnTo>
                  <a:pt x="10419569" y="8917746"/>
                </a:lnTo>
                <a:lnTo>
                  <a:pt x="10421583" y="8918683"/>
                </a:lnTo>
                <a:close/>
                <a:moveTo>
                  <a:pt x="9992129" y="8150558"/>
                </a:moveTo>
                <a:lnTo>
                  <a:pt x="9986433" y="8154850"/>
                </a:lnTo>
                <a:cubicBezTo>
                  <a:pt x="9987111" y="8150279"/>
                  <a:pt x="9987720" y="8146964"/>
                  <a:pt x="9985957" y="8140559"/>
                </a:cubicBezTo>
                <a:close/>
                <a:moveTo>
                  <a:pt x="9143432" y="6697356"/>
                </a:moveTo>
                <a:lnTo>
                  <a:pt x="9139848" y="6694598"/>
                </a:lnTo>
                <a:lnTo>
                  <a:pt x="9141682" y="6694885"/>
                </a:lnTo>
                <a:close/>
                <a:moveTo>
                  <a:pt x="9165969" y="6698432"/>
                </a:moveTo>
                <a:lnTo>
                  <a:pt x="9162874" y="6698166"/>
                </a:lnTo>
                <a:lnTo>
                  <a:pt x="9161689" y="6697708"/>
                </a:lnTo>
                <a:cubicBezTo>
                  <a:pt x="9163558" y="6697933"/>
                  <a:pt x="9163958" y="6697795"/>
                  <a:pt x="9165969" y="6698432"/>
                </a:cubicBezTo>
                <a:close/>
                <a:moveTo>
                  <a:pt x="10000256" y="8079782"/>
                </a:moveTo>
                <a:lnTo>
                  <a:pt x="9999818" y="8082054"/>
                </a:lnTo>
                <a:lnTo>
                  <a:pt x="9999694" y="8082274"/>
                </a:lnTo>
                <a:close/>
                <a:moveTo>
                  <a:pt x="10380122" y="8677556"/>
                </a:moveTo>
                <a:cubicBezTo>
                  <a:pt x="10378463" y="8677851"/>
                  <a:pt x="10377618" y="8677804"/>
                  <a:pt x="10377218" y="8677395"/>
                </a:cubicBezTo>
                <a:lnTo>
                  <a:pt x="10377266" y="8676524"/>
                </a:lnTo>
                <a:close/>
                <a:moveTo>
                  <a:pt x="10012364" y="8043145"/>
                </a:moveTo>
                <a:lnTo>
                  <a:pt x="10008628" y="8053939"/>
                </a:lnTo>
                <a:lnTo>
                  <a:pt x="10008371" y="8053354"/>
                </a:lnTo>
                <a:cubicBezTo>
                  <a:pt x="10008644" y="8051428"/>
                  <a:pt x="10009775" y="8048241"/>
                  <a:pt x="10012364" y="8043145"/>
                </a:cubicBezTo>
                <a:close/>
                <a:moveTo>
                  <a:pt x="9281351" y="6783819"/>
                </a:moveTo>
                <a:lnTo>
                  <a:pt x="9279952" y="6782936"/>
                </a:lnTo>
                <a:lnTo>
                  <a:pt x="9277990" y="6780573"/>
                </a:lnTo>
                <a:lnTo>
                  <a:pt x="9277626" y="6780239"/>
                </a:lnTo>
                <a:lnTo>
                  <a:pt x="9277904" y="6779981"/>
                </a:lnTo>
                <a:cubicBezTo>
                  <a:pt x="9278316" y="6779897"/>
                  <a:pt x="9279124" y="6780616"/>
                  <a:pt x="9281351" y="6783819"/>
                </a:cubicBezTo>
                <a:close/>
                <a:moveTo>
                  <a:pt x="9567593" y="7227589"/>
                </a:moveTo>
                <a:cubicBezTo>
                  <a:pt x="9566655" y="7226170"/>
                  <a:pt x="9567228" y="7231714"/>
                  <a:pt x="9565890" y="7230434"/>
                </a:cubicBezTo>
                <a:cubicBezTo>
                  <a:pt x="9566786" y="7225254"/>
                  <a:pt x="9563528" y="7229917"/>
                  <a:pt x="9563832" y="7224481"/>
                </a:cubicBezTo>
                <a:cubicBezTo>
                  <a:pt x="9566889" y="7222963"/>
                  <a:pt x="9566101" y="7224568"/>
                  <a:pt x="9567593" y="7227589"/>
                </a:cubicBezTo>
                <a:close/>
                <a:moveTo>
                  <a:pt x="10420869" y="8675604"/>
                </a:moveTo>
                <a:lnTo>
                  <a:pt x="10421151" y="8678143"/>
                </a:lnTo>
                <a:lnTo>
                  <a:pt x="10420076" y="8675560"/>
                </a:lnTo>
                <a:close/>
                <a:moveTo>
                  <a:pt x="9631816" y="7326254"/>
                </a:moveTo>
                <a:cubicBezTo>
                  <a:pt x="9634859" y="7328739"/>
                  <a:pt x="9630759" y="7327081"/>
                  <a:pt x="9629959" y="7327357"/>
                </a:cubicBezTo>
                <a:cubicBezTo>
                  <a:pt x="9625048" y="7324647"/>
                  <a:pt x="9631016" y="7326530"/>
                  <a:pt x="9631816" y="7326254"/>
                </a:cubicBezTo>
                <a:close/>
                <a:moveTo>
                  <a:pt x="10430834" y="8677421"/>
                </a:moveTo>
                <a:lnTo>
                  <a:pt x="10429564" y="8677542"/>
                </a:lnTo>
                <a:lnTo>
                  <a:pt x="10429197" y="8677330"/>
                </a:lnTo>
                <a:cubicBezTo>
                  <a:pt x="10430042" y="8677377"/>
                  <a:pt x="10430063" y="8676990"/>
                  <a:pt x="10430834" y="8677421"/>
                </a:cubicBezTo>
                <a:close/>
                <a:moveTo>
                  <a:pt x="9641901" y="7329842"/>
                </a:moveTo>
                <a:cubicBezTo>
                  <a:pt x="9642185" y="7330666"/>
                  <a:pt x="9641912" y="7331170"/>
                  <a:pt x="9642724" y="7332222"/>
                </a:cubicBezTo>
                <a:lnTo>
                  <a:pt x="9640455" y="7332136"/>
                </a:lnTo>
                <a:close/>
                <a:moveTo>
                  <a:pt x="9728577" y="7475643"/>
                </a:moveTo>
                <a:cubicBezTo>
                  <a:pt x="9729658" y="7477473"/>
                  <a:pt x="9731281" y="7479578"/>
                  <a:pt x="9731561" y="7481685"/>
                </a:cubicBezTo>
                <a:cubicBezTo>
                  <a:pt x="9731292" y="7480906"/>
                  <a:pt x="9730223" y="7480404"/>
                  <a:pt x="9729954" y="7479626"/>
                </a:cubicBezTo>
                <a:cubicBezTo>
                  <a:pt x="9728930" y="7480390"/>
                  <a:pt x="9728285" y="7482407"/>
                  <a:pt x="9729508" y="7484650"/>
                </a:cubicBezTo>
                <a:lnTo>
                  <a:pt x="9731327" y="7484893"/>
                </a:lnTo>
                <a:lnTo>
                  <a:pt x="9730588" y="7486480"/>
                </a:lnTo>
                <a:cubicBezTo>
                  <a:pt x="9732207" y="7489868"/>
                  <a:pt x="9731984" y="7484204"/>
                  <a:pt x="9733761" y="7488049"/>
                </a:cubicBezTo>
                <a:cubicBezTo>
                  <a:pt x="9732207" y="7489868"/>
                  <a:pt x="9733711" y="7494217"/>
                  <a:pt x="9735215" y="7498567"/>
                </a:cubicBezTo>
                <a:cubicBezTo>
                  <a:pt x="9736319" y="7503055"/>
                  <a:pt x="9737565" y="7507955"/>
                  <a:pt x="9735577" y="7509976"/>
                </a:cubicBezTo>
                <a:cubicBezTo>
                  <a:pt x="9737330" y="7511163"/>
                  <a:pt x="9737177" y="7509422"/>
                  <a:pt x="9736896" y="7507315"/>
                </a:cubicBezTo>
                <a:cubicBezTo>
                  <a:pt x="9736615" y="7505208"/>
                  <a:pt x="9736461" y="7503467"/>
                  <a:pt x="9738165" y="7504672"/>
                </a:cubicBezTo>
                <a:cubicBezTo>
                  <a:pt x="9737826" y="7506122"/>
                  <a:pt x="9737553" y="7506626"/>
                  <a:pt x="9737577" y="7509284"/>
                </a:cubicBezTo>
                <a:lnTo>
                  <a:pt x="9739384" y="7508198"/>
                </a:lnTo>
                <a:cubicBezTo>
                  <a:pt x="9739892" y="7514686"/>
                  <a:pt x="9739253" y="7519315"/>
                  <a:pt x="9738938" y="7523422"/>
                </a:cubicBezTo>
                <a:cubicBezTo>
                  <a:pt x="9738173" y="7527685"/>
                  <a:pt x="9737665" y="7531397"/>
                  <a:pt x="9736945" y="7536925"/>
                </a:cubicBezTo>
                <a:lnTo>
                  <a:pt x="9736819" y="7536559"/>
                </a:lnTo>
                <a:cubicBezTo>
                  <a:pt x="9735511" y="7540548"/>
                  <a:pt x="9735300" y="7542364"/>
                  <a:pt x="9736523" y="7544607"/>
                </a:cubicBezTo>
                <a:cubicBezTo>
                  <a:pt x="9735323" y="7545022"/>
                  <a:pt x="9735700" y="7542226"/>
                  <a:pt x="9734385" y="7543603"/>
                </a:cubicBezTo>
                <a:cubicBezTo>
                  <a:pt x="9736288" y="7547815"/>
                  <a:pt x="9733819" y="7550872"/>
                  <a:pt x="9731557" y="7553397"/>
                </a:cubicBezTo>
                <a:cubicBezTo>
                  <a:pt x="9729362" y="7555950"/>
                  <a:pt x="9726831" y="7557696"/>
                  <a:pt x="9727304" y="7560198"/>
                </a:cubicBezTo>
                <a:cubicBezTo>
                  <a:pt x="9725966" y="7558918"/>
                  <a:pt x="9723423" y="7559335"/>
                  <a:pt x="9721331" y="7559597"/>
                </a:cubicBezTo>
                <a:cubicBezTo>
                  <a:pt x="9719485" y="7562030"/>
                  <a:pt x="9717947" y="7563895"/>
                  <a:pt x="9715959" y="7565915"/>
                </a:cubicBezTo>
                <a:cubicBezTo>
                  <a:pt x="9695029" y="7587298"/>
                  <a:pt x="9661419" y="7587384"/>
                  <a:pt x="9632706" y="7584958"/>
                </a:cubicBezTo>
                <a:cubicBezTo>
                  <a:pt x="9623714" y="7584529"/>
                  <a:pt x="9614657" y="7584073"/>
                  <a:pt x="9605665" y="7583644"/>
                </a:cubicBezTo>
                <a:cubicBezTo>
                  <a:pt x="9605665" y="7583644"/>
                  <a:pt x="9605265" y="7583782"/>
                  <a:pt x="9604865" y="7583921"/>
                </a:cubicBezTo>
                <a:cubicBezTo>
                  <a:pt x="9604865" y="7583921"/>
                  <a:pt x="9604338" y="7583693"/>
                  <a:pt x="9604338" y="7583693"/>
                </a:cubicBezTo>
                <a:cubicBezTo>
                  <a:pt x="9603046" y="7583678"/>
                  <a:pt x="9601176" y="7583452"/>
                  <a:pt x="9599834" y="7583456"/>
                </a:cubicBezTo>
                <a:cubicBezTo>
                  <a:pt x="9599434" y="7583594"/>
                  <a:pt x="9599434" y="7583594"/>
                  <a:pt x="9599434" y="7583594"/>
                </a:cubicBezTo>
                <a:cubicBezTo>
                  <a:pt x="9598908" y="7583366"/>
                  <a:pt x="9598908" y="7583366"/>
                  <a:pt x="9598908" y="7583366"/>
                </a:cubicBezTo>
                <a:cubicBezTo>
                  <a:pt x="9597073" y="7583077"/>
                  <a:pt x="9595346" y="7583264"/>
                  <a:pt x="9593512" y="7582976"/>
                </a:cubicBezTo>
                <a:cubicBezTo>
                  <a:pt x="9592712" y="7583253"/>
                  <a:pt x="9592454" y="7583803"/>
                  <a:pt x="9592196" y="7584353"/>
                </a:cubicBezTo>
                <a:cubicBezTo>
                  <a:pt x="9591112" y="7583806"/>
                  <a:pt x="9592312" y="7583391"/>
                  <a:pt x="9592585" y="7582886"/>
                </a:cubicBezTo>
                <a:cubicBezTo>
                  <a:pt x="9592585" y="7582886"/>
                  <a:pt x="9592185" y="7583025"/>
                  <a:pt x="9592185" y="7583025"/>
                </a:cubicBezTo>
                <a:lnTo>
                  <a:pt x="9588893" y="7583702"/>
                </a:lnTo>
                <a:cubicBezTo>
                  <a:pt x="9588750" y="7583289"/>
                  <a:pt x="9589100" y="7583168"/>
                  <a:pt x="9588973" y="7582802"/>
                </a:cubicBezTo>
                <a:cubicBezTo>
                  <a:pt x="9583943" y="7582337"/>
                  <a:pt x="9578689" y="7582359"/>
                  <a:pt x="9573659" y="7581894"/>
                </a:cubicBezTo>
                <a:cubicBezTo>
                  <a:pt x="9569648" y="7581948"/>
                  <a:pt x="9565944" y="7581435"/>
                  <a:pt x="9562398" y="7581379"/>
                </a:cubicBezTo>
                <a:cubicBezTo>
                  <a:pt x="9561725" y="7582022"/>
                  <a:pt x="9560525" y="7582437"/>
                  <a:pt x="9559375" y="7582835"/>
                </a:cubicBezTo>
                <a:cubicBezTo>
                  <a:pt x="9552464" y="7580815"/>
                  <a:pt x="9540530" y="7580943"/>
                  <a:pt x="9536030" y="7579423"/>
                </a:cubicBezTo>
                <a:cubicBezTo>
                  <a:pt x="9529258" y="7579099"/>
                  <a:pt x="9522666" y="7577841"/>
                  <a:pt x="9515751" y="7577105"/>
                </a:cubicBezTo>
                <a:cubicBezTo>
                  <a:pt x="9514293" y="7578070"/>
                  <a:pt x="9513412" y="7579246"/>
                  <a:pt x="9513424" y="7580574"/>
                </a:cubicBezTo>
                <a:cubicBezTo>
                  <a:pt x="9516316" y="7580036"/>
                  <a:pt x="9522535" y="7578757"/>
                  <a:pt x="9522958" y="7581277"/>
                </a:cubicBezTo>
                <a:cubicBezTo>
                  <a:pt x="9520066" y="7581816"/>
                  <a:pt x="9514778" y="7581901"/>
                  <a:pt x="9514389" y="7583368"/>
                </a:cubicBezTo>
                <a:cubicBezTo>
                  <a:pt x="9511955" y="7580211"/>
                  <a:pt x="9520220" y="7583556"/>
                  <a:pt x="9516443" y="7580403"/>
                </a:cubicBezTo>
                <a:cubicBezTo>
                  <a:pt x="9514224" y="7580298"/>
                  <a:pt x="9513566" y="7580987"/>
                  <a:pt x="9512366" y="7581402"/>
                </a:cubicBezTo>
                <a:cubicBezTo>
                  <a:pt x="9513824" y="7580436"/>
                  <a:pt x="9510743" y="7579297"/>
                  <a:pt x="9510474" y="7578519"/>
                </a:cubicBezTo>
                <a:cubicBezTo>
                  <a:pt x="9504232" y="7577140"/>
                  <a:pt x="9500917" y="7575160"/>
                  <a:pt x="9494132" y="7573507"/>
                </a:cubicBezTo>
                <a:cubicBezTo>
                  <a:pt x="9494132" y="7573507"/>
                  <a:pt x="9494006" y="7573140"/>
                  <a:pt x="9494006" y="7573140"/>
                </a:cubicBezTo>
                <a:cubicBezTo>
                  <a:pt x="9492571" y="7572714"/>
                  <a:pt x="9491102" y="7572350"/>
                  <a:pt x="9489633" y="7571987"/>
                </a:cubicBezTo>
                <a:cubicBezTo>
                  <a:pt x="9486883" y="7572938"/>
                  <a:pt x="9484353" y="7574684"/>
                  <a:pt x="9484906" y="7576286"/>
                </a:cubicBezTo>
                <a:cubicBezTo>
                  <a:pt x="9480934" y="7574995"/>
                  <a:pt x="9481322" y="7573527"/>
                  <a:pt x="9477760" y="7573427"/>
                </a:cubicBezTo>
                <a:cubicBezTo>
                  <a:pt x="9481883" y="7577742"/>
                  <a:pt x="9476549" y="7572512"/>
                  <a:pt x="9475230" y="7575173"/>
                </a:cubicBezTo>
                <a:cubicBezTo>
                  <a:pt x="9471542" y="7574704"/>
                  <a:pt x="9474292" y="7573754"/>
                  <a:pt x="9472987" y="7572410"/>
                </a:cubicBezTo>
                <a:cubicBezTo>
                  <a:pt x="9472188" y="7572687"/>
                  <a:pt x="9470588" y="7573240"/>
                  <a:pt x="9470330" y="7573791"/>
                </a:cubicBezTo>
                <a:cubicBezTo>
                  <a:pt x="9469107" y="7571548"/>
                  <a:pt x="9474800" y="7570042"/>
                  <a:pt x="9474919" y="7567796"/>
                </a:cubicBezTo>
                <a:cubicBezTo>
                  <a:pt x="9472907" y="7567159"/>
                  <a:pt x="9471422" y="7566750"/>
                  <a:pt x="9469861" y="7565956"/>
                </a:cubicBezTo>
                <a:lnTo>
                  <a:pt x="9469346" y="7567057"/>
                </a:lnTo>
                <a:lnTo>
                  <a:pt x="9468404" y="7566922"/>
                </a:lnTo>
                <a:lnTo>
                  <a:pt x="9468934" y="7565867"/>
                </a:lnTo>
                <a:cubicBezTo>
                  <a:pt x="9467323" y="7565091"/>
                  <a:pt x="9465853" y="7564727"/>
                  <a:pt x="9464292" y="7563935"/>
                </a:cubicBezTo>
                <a:cubicBezTo>
                  <a:pt x="9462842" y="7567511"/>
                  <a:pt x="9461727" y="7571895"/>
                  <a:pt x="9462550" y="7574276"/>
                </a:cubicBezTo>
                <a:cubicBezTo>
                  <a:pt x="9461619" y="7575469"/>
                  <a:pt x="9459715" y="7571258"/>
                  <a:pt x="9458504" y="7570344"/>
                </a:cubicBezTo>
                <a:cubicBezTo>
                  <a:pt x="9455850" y="7566391"/>
                  <a:pt x="9451512" y="7569224"/>
                  <a:pt x="9448420" y="7566756"/>
                </a:cubicBezTo>
                <a:lnTo>
                  <a:pt x="9451838" y="7566446"/>
                </a:lnTo>
                <a:cubicBezTo>
                  <a:pt x="9451712" y="7566079"/>
                  <a:pt x="9450151" y="7565287"/>
                  <a:pt x="9448666" y="7564878"/>
                </a:cubicBezTo>
                <a:cubicBezTo>
                  <a:pt x="9447055" y="7564102"/>
                  <a:pt x="9445636" y="7563721"/>
                  <a:pt x="9444836" y="7563998"/>
                </a:cubicBezTo>
                <a:cubicBezTo>
                  <a:pt x="9445109" y="7563493"/>
                  <a:pt x="9449716" y="7561439"/>
                  <a:pt x="9448636" y="7559609"/>
                </a:cubicBezTo>
                <a:cubicBezTo>
                  <a:pt x="9446212" y="7557780"/>
                  <a:pt x="9442382" y="7556900"/>
                  <a:pt x="9439697" y="7556906"/>
                </a:cubicBezTo>
                <a:cubicBezTo>
                  <a:pt x="9437078" y="7556940"/>
                  <a:pt x="9434278" y="7557908"/>
                  <a:pt x="9433797" y="7558945"/>
                </a:cubicBezTo>
                <a:cubicBezTo>
                  <a:pt x="9437370" y="7560376"/>
                  <a:pt x="9440401" y="7561532"/>
                  <a:pt x="9444297" y="7562440"/>
                </a:cubicBezTo>
                <a:cubicBezTo>
                  <a:pt x="9443766" y="7563496"/>
                  <a:pt x="9441898" y="7563271"/>
                  <a:pt x="9439936" y="7562616"/>
                </a:cubicBezTo>
                <a:cubicBezTo>
                  <a:pt x="9437924" y="7561979"/>
                  <a:pt x="9436055" y="7561753"/>
                  <a:pt x="9435574" y="7562791"/>
                </a:cubicBezTo>
                <a:cubicBezTo>
                  <a:pt x="9433009" y="7560551"/>
                  <a:pt x="9430459" y="7558357"/>
                  <a:pt x="9427944" y="7556100"/>
                </a:cubicBezTo>
                <a:cubicBezTo>
                  <a:pt x="9429105" y="7557031"/>
                  <a:pt x="9432471" y="7558994"/>
                  <a:pt x="9432190" y="7556887"/>
                </a:cubicBezTo>
                <a:cubicBezTo>
                  <a:pt x="9428698" y="7554558"/>
                  <a:pt x="9430694" y="7555150"/>
                  <a:pt x="9428944" y="7552678"/>
                </a:cubicBezTo>
                <a:cubicBezTo>
                  <a:pt x="9431755" y="7553039"/>
                  <a:pt x="9435717" y="7553003"/>
                  <a:pt x="9439936" y="7552416"/>
                </a:cubicBezTo>
                <a:cubicBezTo>
                  <a:pt x="9440478" y="7552689"/>
                  <a:pt x="9441278" y="7552412"/>
                  <a:pt x="9441678" y="7552274"/>
                </a:cubicBezTo>
                <a:cubicBezTo>
                  <a:pt x="9439398" y="7550859"/>
                  <a:pt x="9437101" y="7549398"/>
                  <a:pt x="9435271" y="7547826"/>
                </a:cubicBezTo>
                <a:cubicBezTo>
                  <a:pt x="9434870" y="7547964"/>
                  <a:pt x="9434870" y="7547964"/>
                  <a:pt x="9434470" y="7548102"/>
                </a:cubicBezTo>
                <a:cubicBezTo>
                  <a:pt x="9430794" y="7548964"/>
                  <a:pt x="9427052" y="7549795"/>
                  <a:pt x="9425902" y="7550193"/>
                </a:cubicBezTo>
                <a:cubicBezTo>
                  <a:pt x="9423468" y="7547037"/>
                  <a:pt x="9427806" y="7544205"/>
                  <a:pt x="9429148" y="7544201"/>
                </a:cubicBezTo>
                <a:cubicBezTo>
                  <a:pt x="9426583" y="7541962"/>
                  <a:pt x="9423913" y="7542013"/>
                  <a:pt x="9421694" y="7541909"/>
                </a:cubicBezTo>
                <a:cubicBezTo>
                  <a:pt x="9419426" y="7541822"/>
                  <a:pt x="9416791" y="7541810"/>
                  <a:pt x="9414372" y="7538699"/>
                </a:cubicBezTo>
                <a:cubicBezTo>
                  <a:pt x="9414641" y="7539478"/>
                  <a:pt x="9415053" y="7540668"/>
                  <a:pt x="9415321" y="7541446"/>
                </a:cubicBezTo>
                <a:cubicBezTo>
                  <a:pt x="9413710" y="7540671"/>
                  <a:pt x="9410119" y="7535301"/>
                  <a:pt x="9409987" y="7536217"/>
                </a:cubicBezTo>
                <a:cubicBezTo>
                  <a:pt x="9410234" y="7534338"/>
                  <a:pt x="9411760" y="7531145"/>
                  <a:pt x="9413372" y="7531920"/>
                </a:cubicBezTo>
                <a:cubicBezTo>
                  <a:pt x="9410560" y="7531560"/>
                  <a:pt x="9408072" y="7530677"/>
                  <a:pt x="9405518" y="7529766"/>
                </a:cubicBezTo>
                <a:cubicBezTo>
                  <a:pt x="9406203" y="7530452"/>
                  <a:pt x="9409199" y="7527621"/>
                  <a:pt x="9409999" y="7527345"/>
                </a:cubicBezTo>
                <a:cubicBezTo>
                  <a:pt x="9408776" y="7525102"/>
                  <a:pt x="9403900" y="7526379"/>
                  <a:pt x="9404087" y="7528056"/>
                </a:cubicBezTo>
                <a:cubicBezTo>
                  <a:pt x="9403464" y="7522530"/>
                  <a:pt x="9402726" y="7524119"/>
                  <a:pt x="9403572" y="7518956"/>
                </a:cubicBezTo>
                <a:cubicBezTo>
                  <a:pt x="9402619" y="7517492"/>
                  <a:pt x="9399892" y="7521101"/>
                  <a:pt x="9400303" y="7522291"/>
                </a:cubicBezTo>
                <a:cubicBezTo>
                  <a:pt x="9397611" y="7519685"/>
                  <a:pt x="9397330" y="7517577"/>
                  <a:pt x="9396777" y="7515975"/>
                </a:cubicBezTo>
                <a:cubicBezTo>
                  <a:pt x="9400011" y="7518855"/>
                  <a:pt x="9402749" y="7516575"/>
                  <a:pt x="9405487" y="7514296"/>
                </a:cubicBezTo>
                <a:cubicBezTo>
                  <a:pt x="9404676" y="7513244"/>
                  <a:pt x="9403864" y="7512192"/>
                  <a:pt x="9403453" y="7511001"/>
                </a:cubicBezTo>
                <a:cubicBezTo>
                  <a:pt x="9399496" y="7509755"/>
                  <a:pt x="9396049" y="7508691"/>
                  <a:pt x="9392300" y="7506912"/>
                </a:cubicBezTo>
                <a:cubicBezTo>
                  <a:pt x="9393243" y="7507048"/>
                  <a:pt x="9396919" y="7506186"/>
                  <a:pt x="9397319" y="7506048"/>
                </a:cubicBezTo>
                <a:cubicBezTo>
                  <a:pt x="9395642" y="7506218"/>
                  <a:pt x="9393208" y="7503061"/>
                  <a:pt x="9391304" y="7498850"/>
                </a:cubicBezTo>
                <a:cubicBezTo>
                  <a:pt x="9389400" y="7494638"/>
                  <a:pt x="9388427" y="7489234"/>
                  <a:pt x="9388119" y="7485752"/>
                </a:cubicBezTo>
                <a:lnTo>
                  <a:pt x="9388531" y="7486942"/>
                </a:lnTo>
                <a:cubicBezTo>
                  <a:pt x="9390285" y="7488130"/>
                  <a:pt x="9389919" y="7482054"/>
                  <a:pt x="9388696" y="7479812"/>
                </a:cubicBezTo>
                <a:cubicBezTo>
                  <a:pt x="9389239" y="7480086"/>
                  <a:pt x="9389508" y="7480864"/>
                  <a:pt x="9389377" y="7481781"/>
                </a:cubicBezTo>
                <a:cubicBezTo>
                  <a:pt x="9390839" y="7479533"/>
                  <a:pt x="9389484" y="7478207"/>
                  <a:pt x="9388004" y="7476514"/>
                </a:cubicBezTo>
                <a:cubicBezTo>
                  <a:pt x="9386666" y="7475234"/>
                  <a:pt x="9385219" y="7473478"/>
                  <a:pt x="9387031" y="7471110"/>
                </a:cubicBezTo>
                <a:cubicBezTo>
                  <a:pt x="9386266" y="7475372"/>
                  <a:pt x="9388404" y="7476376"/>
                  <a:pt x="9389604" y="7475961"/>
                </a:cubicBezTo>
                <a:cubicBezTo>
                  <a:pt x="9388369" y="7472390"/>
                  <a:pt x="9390408" y="7464201"/>
                  <a:pt x="9386058" y="7465705"/>
                </a:cubicBezTo>
                <a:cubicBezTo>
                  <a:pt x="9387054" y="7463567"/>
                  <a:pt x="9387173" y="7461321"/>
                  <a:pt x="9389185" y="7461959"/>
                </a:cubicBezTo>
                <a:cubicBezTo>
                  <a:pt x="9388892" y="7458523"/>
                  <a:pt x="9388327" y="7455591"/>
                  <a:pt x="9388527" y="7452447"/>
                </a:cubicBezTo>
                <a:cubicBezTo>
                  <a:pt x="9388796" y="7453225"/>
                  <a:pt x="9390008" y="7454139"/>
                  <a:pt x="9390927" y="7451618"/>
                </a:cubicBezTo>
                <a:cubicBezTo>
                  <a:pt x="9388996" y="7456232"/>
                  <a:pt x="9392204" y="7461786"/>
                  <a:pt x="9388923" y="7463792"/>
                </a:cubicBezTo>
                <a:cubicBezTo>
                  <a:pt x="9391734" y="7464152"/>
                  <a:pt x="9393415" y="7462700"/>
                  <a:pt x="9395165" y="7465171"/>
                </a:cubicBezTo>
                <a:cubicBezTo>
                  <a:pt x="9395192" y="7456345"/>
                  <a:pt x="9392592" y="7450119"/>
                  <a:pt x="9392007" y="7443247"/>
                </a:cubicBezTo>
                <a:cubicBezTo>
                  <a:pt x="9393326" y="7440587"/>
                  <a:pt x="9395265" y="7438584"/>
                  <a:pt x="9397077" y="7436215"/>
                </a:cubicBezTo>
                <a:lnTo>
                  <a:pt x="9396315" y="7435145"/>
                </a:lnTo>
                <a:lnTo>
                  <a:pt x="9399477" y="7435386"/>
                </a:lnTo>
                <a:cubicBezTo>
                  <a:pt x="9399465" y="7434057"/>
                  <a:pt x="9399180" y="7433233"/>
                  <a:pt x="9399580" y="7433095"/>
                </a:cubicBezTo>
                <a:cubicBezTo>
                  <a:pt x="9399980" y="7432956"/>
                  <a:pt x="9400265" y="7433780"/>
                  <a:pt x="9400392" y="7434147"/>
                </a:cubicBezTo>
                <a:cubicBezTo>
                  <a:pt x="9400522" y="7433230"/>
                  <a:pt x="9400603" y="7432330"/>
                  <a:pt x="9400461" y="7431919"/>
                </a:cubicBezTo>
                <a:cubicBezTo>
                  <a:pt x="9401930" y="7432282"/>
                  <a:pt x="9402753" y="7434662"/>
                  <a:pt x="9403434" y="7436632"/>
                </a:cubicBezTo>
                <a:cubicBezTo>
                  <a:pt x="9402634" y="7436908"/>
                  <a:pt x="9402026" y="7437579"/>
                  <a:pt x="9401226" y="7437856"/>
                </a:cubicBezTo>
                <a:cubicBezTo>
                  <a:pt x="9401638" y="7439046"/>
                  <a:pt x="9402449" y="7440098"/>
                  <a:pt x="9402992" y="7440373"/>
                </a:cubicBezTo>
                <a:cubicBezTo>
                  <a:pt x="9403456" y="7439289"/>
                  <a:pt x="9403730" y="7438784"/>
                  <a:pt x="9404245" y="7437684"/>
                </a:cubicBezTo>
                <a:cubicBezTo>
                  <a:pt x="9404118" y="7437317"/>
                  <a:pt x="9403976" y="7436906"/>
                  <a:pt x="9403833" y="7436493"/>
                </a:cubicBezTo>
                <a:lnTo>
                  <a:pt x="9404233" y="7436355"/>
                </a:lnTo>
                <a:cubicBezTo>
                  <a:pt x="9404615" y="7432276"/>
                  <a:pt x="9404918" y="7426841"/>
                  <a:pt x="9401237" y="7428984"/>
                </a:cubicBezTo>
                <a:cubicBezTo>
                  <a:pt x="9402169" y="7427792"/>
                  <a:pt x="9403576" y="7426844"/>
                  <a:pt x="9405049" y="7425924"/>
                </a:cubicBezTo>
                <a:cubicBezTo>
                  <a:pt x="9405534" y="7419554"/>
                  <a:pt x="9405403" y="7420471"/>
                  <a:pt x="9407980" y="7413839"/>
                </a:cubicBezTo>
                <a:cubicBezTo>
                  <a:pt x="9408999" y="7414358"/>
                  <a:pt x="9408803" y="7416220"/>
                  <a:pt x="9409952" y="7415822"/>
                </a:cubicBezTo>
                <a:cubicBezTo>
                  <a:pt x="9410564" y="7409818"/>
                  <a:pt x="9420487" y="7409053"/>
                  <a:pt x="9419137" y="7406445"/>
                </a:cubicBezTo>
                <a:cubicBezTo>
                  <a:pt x="9421063" y="7403113"/>
                  <a:pt x="9418171" y="7403652"/>
                  <a:pt x="9419440" y="7401009"/>
                </a:cubicBezTo>
                <a:cubicBezTo>
                  <a:pt x="9419583" y="7401421"/>
                  <a:pt x="9419852" y="7402199"/>
                  <a:pt x="9420509" y="7401510"/>
                </a:cubicBezTo>
                <a:lnTo>
                  <a:pt x="9421017" y="7397798"/>
                </a:lnTo>
                <a:cubicBezTo>
                  <a:pt x="9422710" y="7397675"/>
                  <a:pt x="9420383" y="7401144"/>
                  <a:pt x="9423263" y="7399277"/>
                </a:cubicBezTo>
                <a:cubicBezTo>
                  <a:pt x="9426378" y="7394202"/>
                  <a:pt x="9428498" y="7391265"/>
                  <a:pt x="9432963" y="7388799"/>
                </a:cubicBezTo>
                <a:cubicBezTo>
                  <a:pt x="9438312" y="7383874"/>
                  <a:pt x="9428063" y="7387417"/>
                  <a:pt x="9433009" y="7383913"/>
                </a:cubicBezTo>
                <a:cubicBezTo>
                  <a:pt x="9434620" y="7384689"/>
                  <a:pt x="9436374" y="7385877"/>
                  <a:pt x="9439655" y="7383871"/>
                </a:cubicBezTo>
                <a:cubicBezTo>
                  <a:pt x="9440301" y="7381854"/>
                  <a:pt x="9439490" y="7380802"/>
                  <a:pt x="9441701" y="7378294"/>
                </a:cubicBezTo>
                <a:lnTo>
                  <a:pt x="9442908" y="7380491"/>
                </a:lnTo>
                <a:cubicBezTo>
                  <a:pt x="9445389" y="7378762"/>
                  <a:pt x="9447377" y="7376742"/>
                  <a:pt x="9448458" y="7378572"/>
                </a:cubicBezTo>
                <a:cubicBezTo>
                  <a:pt x="9450269" y="7376203"/>
                  <a:pt x="9451869" y="7375650"/>
                  <a:pt x="9453069" y="7375235"/>
                </a:cubicBezTo>
                <a:cubicBezTo>
                  <a:pt x="9454608" y="7373371"/>
                  <a:pt x="9452996" y="7372596"/>
                  <a:pt x="9451177" y="7372352"/>
                </a:cubicBezTo>
                <a:cubicBezTo>
                  <a:pt x="9449292" y="7372081"/>
                  <a:pt x="9446673" y="7372115"/>
                  <a:pt x="9445747" y="7372025"/>
                </a:cubicBezTo>
                <a:cubicBezTo>
                  <a:pt x="9450765" y="7371162"/>
                  <a:pt x="9453104" y="7369021"/>
                  <a:pt x="9457077" y="7370313"/>
                </a:cubicBezTo>
                <a:lnTo>
                  <a:pt x="9453939" y="7372731"/>
                </a:lnTo>
                <a:cubicBezTo>
                  <a:pt x="9462776" y="7371418"/>
                  <a:pt x="9459442" y="7365497"/>
                  <a:pt x="9465438" y="7368755"/>
                </a:cubicBezTo>
                <a:cubicBezTo>
                  <a:pt x="9462765" y="7370090"/>
                  <a:pt x="9460169" y="7372781"/>
                  <a:pt x="9462580" y="7373280"/>
                </a:cubicBezTo>
                <a:lnTo>
                  <a:pt x="9465976" y="7370312"/>
                </a:lnTo>
                <a:cubicBezTo>
                  <a:pt x="9466519" y="7370585"/>
                  <a:pt x="9463846" y="7371920"/>
                  <a:pt x="9465988" y="7371641"/>
                </a:cubicBezTo>
                <a:cubicBezTo>
                  <a:pt x="9466869" y="7370465"/>
                  <a:pt x="9468714" y="7368032"/>
                  <a:pt x="9469245" y="7366977"/>
                </a:cubicBezTo>
                <a:cubicBezTo>
                  <a:pt x="9471453" y="7365753"/>
                  <a:pt x="9473852" y="7364923"/>
                  <a:pt x="9476076" y="7363745"/>
                </a:cubicBezTo>
                <a:cubicBezTo>
                  <a:pt x="9474476" y="7364298"/>
                  <a:pt x="9474745" y="7365076"/>
                  <a:pt x="9475945" y="7364661"/>
                </a:cubicBezTo>
                <a:cubicBezTo>
                  <a:pt x="9477403" y="7363696"/>
                  <a:pt x="9478683" y="7362382"/>
                  <a:pt x="9480141" y="7361417"/>
                </a:cubicBezTo>
                <a:lnTo>
                  <a:pt x="9480262" y="7361463"/>
                </a:lnTo>
                <a:lnTo>
                  <a:pt x="9483237" y="7362602"/>
                </a:lnTo>
                <a:cubicBezTo>
                  <a:pt x="9486521" y="7361902"/>
                  <a:pt x="9487317" y="7360076"/>
                  <a:pt x="9488005" y="7358564"/>
                </a:cubicBezTo>
                <a:lnTo>
                  <a:pt x="9490991" y="7356997"/>
                </a:lnTo>
                <a:lnTo>
                  <a:pt x="9493333" y="7357318"/>
                </a:lnTo>
                <a:cubicBezTo>
                  <a:pt x="9492217" y="7351501"/>
                  <a:pt x="9508250" y="7353031"/>
                  <a:pt x="9507678" y="7347489"/>
                </a:cubicBezTo>
                <a:cubicBezTo>
                  <a:pt x="9511793" y="7349193"/>
                  <a:pt x="9508089" y="7348679"/>
                  <a:pt x="9504020" y="7352290"/>
                </a:cubicBezTo>
                <a:lnTo>
                  <a:pt x="9507464" y="7352893"/>
                </a:lnTo>
                <a:lnTo>
                  <a:pt x="9503774" y="7354169"/>
                </a:lnTo>
                <a:cubicBezTo>
                  <a:pt x="9505182" y="7353221"/>
                  <a:pt x="9506524" y="7353218"/>
                  <a:pt x="9508250" y="7353031"/>
                </a:cubicBezTo>
                <a:lnTo>
                  <a:pt x="9507464" y="7352893"/>
                </a:lnTo>
                <a:lnTo>
                  <a:pt x="9516023" y="7349934"/>
                </a:lnTo>
                <a:cubicBezTo>
                  <a:pt x="9518035" y="7350571"/>
                  <a:pt x="9514892" y="7354272"/>
                  <a:pt x="9520535" y="7352783"/>
                </a:cubicBezTo>
                <a:cubicBezTo>
                  <a:pt x="9528353" y="7350951"/>
                  <a:pt x="9518374" y="7349122"/>
                  <a:pt x="9523250" y="7347846"/>
                </a:cubicBezTo>
                <a:cubicBezTo>
                  <a:pt x="9524461" y="7348760"/>
                  <a:pt x="9525673" y="7349674"/>
                  <a:pt x="9526884" y="7350587"/>
                </a:cubicBezTo>
                <a:cubicBezTo>
                  <a:pt x="9530034" y="7349499"/>
                  <a:pt x="9532703" y="7349447"/>
                  <a:pt x="9535338" y="7349459"/>
                </a:cubicBezTo>
                <a:cubicBezTo>
                  <a:pt x="9537749" y="7349958"/>
                  <a:pt x="9540095" y="7350429"/>
                  <a:pt x="9542906" y="7350790"/>
                </a:cubicBezTo>
                <a:cubicBezTo>
                  <a:pt x="9544199" y="7350804"/>
                  <a:pt x="9544456" y="7350253"/>
                  <a:pt x="9544856" y="7350115"/>
                </a:cubicBezTo>
                <a:cubicBezTo>
                  <a:pt x="9547410" y="7351027"/>
                  <a:pt x="9550302" y="7350488"/>
                  <a:pt x="9553179" y="7349903"/>
                </a:cubicBezTo>
                <a:cubicBezTo>
                  <a:pt x="9556121" y="7349348"/>
                  <a:pt x="9558740" y="7349314"/>
                  <a:pt x="9560752" y="7349951"/>
                </a:cubicBezTo>
                <a:cubicBezTo>
                  <a:pt x="9559694" y="7350778"/>
                  <a:pt x="9562901" y="7352283"/>
                  <a:pt x="9563186" y="7353107"/>
                </a:cubicBezTo>
                <a:lnTo>
                  <a:pt x="9570967" y="7352622"/>
                </a:lnTo>
                <a:cubicBezTo>
                  <a:pt x="9567548" y="7352933"/>
                  <a:pt x="9567159" y="7354400"/>
                  <a:pt x="9566355" y="7355959"/>
                </a:cubicBezTo>
                <a:cubicBezTo>
                  <a:pt x="9568640" y="7356092"/>
                  <a:pt x="9569790" y="7355694"/>
                  <a:pt x="9571516" y="7355507"/>
                </a:cubicBezTo>
                <a:cubicBezTo>
                  <a:pt x="9570316" y="7355922"/>
                  <a:pt x="9569167" y="7356320"/>
                  <a:pt x="9570328" y="7357251"/>
                </a:cubicBezTo>
                <a:cubicBezTo>
                  <a:pt x="9573012" y="7357245"/>
                  <a:pt x="9575489" y="7356799"/>
                  <a:pt x="9578558" y="7356610"/>
                </a:cubicBezTo>
                <a:cubicBezTo>
                  <a:pt x="9578031" y="7356382"/>
                  <a:pt x="9576963" y="7355880"/>
                  <a:pt x="9576420" y="7355606"/>
                </a:cubicBezTo>
                <a:cubicBezTo>
                  <a:pt x="9577363" y="7355742"/>
                  <a:pt x="9579182" y="7355984"/>
                  <a:pt x="9580650" y="7356347"/>
                </a:cubicBezTo>
                <a:cubicBezTo>
                  <a:pt x="9582120" y="7356711"/>
                  <a:pt x="9583731" y="7357487"/>
                  <a:pt x="9584893" y="7358418"/>
                </a:cubicBezTo>
                <a:cubicBezTo>
                  <a:pt x="9584285" y="7359090"/>
                  <a:pt x="9583085" y="7359505"/>
                  <a:pt x="9582812" y="7360009"/>
                </a:cubicBezTo>
                <a:cubicBezTo>
                  <a:pt x="9581062" y="7357538"/>
                  <a:pt x="9579254" y="7358624"/>
                  <a:pt x="9577782" y="7359544"/>
                </a:cubicBezTo>
                <a:cubicBezTo>
                  <a:pt x="9583097" y="7360833"/>
                  <a:pt x="9578993" y="7360458"/>
                  <a:pt x="9581016" y="7362424"/>
                </a:cubicBezTo>
                <a:cubicBezTo>
                  <a:pt x="9584446" y="7363442"/>
                  <a:pt x="9586927" y="7361713"/>
                  <a:pt x="9586373" y="7360110"/>
                </a:cubicBezTo>
                <a:cubicBezTo>
                  <a:pt x="9590539" y="7361797"/>
                  <a:pt x="9591300" y="7362867"/>
                  <a:pt x="9596188" y="7362919"/>
                </a:cubicBezTo>
                <a:lnTo>
                  <a:pt x="9594650" y="7364784"/>
                </a:lnTo>
                <a:cubicBezTo>
                  <a:pt x="9595992" y="7364781"/>
                  <a:pt x="9597011" y="7365300"/>
                  <a:pt x="9598480" y="7365664"/>
                </a:cubicBezTo>
                <a:lnTo>
                  <a:pt x="9594531" y="7367030"/>
                </a:lnTo>
                <a:cubicBezTo>
                  <a:pt x="9600538" y="7371616"/>
                  <a:pt x="9597399" y="7363833"/>
                  <a:pt x="9604476" y="7368922"/>
                </a:cubicBezTo>
                <a:lnTo>
                  <a:pt x="9603688" y="7370527"/>
                </a:lnTo>
                <a:cubicBezTo>
                  <a:pt x="9606626" y="7371254"/>
                  <a:pt x="9609380" y="7369021"/>
                  <a:pt x="9610472" y="7372180"/>
                </a:cubicBezTo>
                <a:cubicBezTo>
                  <a:pt x="9613810" y="7372769"/>
                  <a:pt x="9607007" y="7367176"/>
                  <a:pt x="9613880" y="7370541"/>
                </a:cubicBezTo>
                <a:cubicBezTo>
                  <a:pt x="9614433" y="7372143"/>
                  <a:pt x="9616441" y="7374063"/>
                  <a:pt x="9618337" y="7375663"/>
                </a:cubicBezTo>
                <a:cubicBezTo>
                  <a:pt x="9620682" y="7376133"/>
                  <a:pt x="9618983" y="7373645"/>
                  <a:pt x="9617229" y="7372458"/>
                </a:cubicBezTo>
                <a:cubicBezTo>
                  <a:pt x="9621614" y="7374941"/>
                  <a:pt x="9622037" y="7377460"/>
                  <a:pt x="9622717" y="7379429"/>
                </a:cubicBezTo>
                <a:cubicBezTo>
                  <a:pt x="9623140" y="7381948"/>
                  <a:pt x="9623695" y="7383550"/>
                  <a:pt x="9628336" y="7385482"/>
                </a:cubicBezTo>
                <a:cubicBezTo>
                  <a:pt x="9626352" y="7382170"/>
                  <a:pt x="9632686" y="7383978"/>
                  <a:pt x="9626136" y="7379118"/>
                </a:cubicBezTo>
                <a:cubicBezTo>
                  <a:pt x="9629759" y="7380531"/>
                  <a:pt x="9630748" y="7385981"/>
                  <a:pt x="9634978" y="7386723"/>
                </a:cubicBezTo>
                <a:lnTo>
                  <a:pt x="9631144" y="7387126"/>
                </a:lnTo>
                <a:cubicBezTo>
                  <a:pt x="9631955" y="7388178"/>
                  <a:pt x="9633840" y="7388449"/>
                  <a:pt x="9634716" y="7388556"/>
                </a:cubicBezTo>
                <a:lnTo>
                  <a:pt x="9633452" y="7389916"/>
                </a:lnTo>
                <a:cubicBezTo>
                  <a:pt x="9639632" y="7389983"/>
                  <a:pt x="9639324" y="7396702"/>
                  <a:pt x="9644616" y="7395334"/>
                </a:cubicBezTo>
                <a:cubicBezTo>
                  <a:pt x="9640667" y="7396700"/>
                  <a:pt x="9647516" y="7397407"/>
                  <a:pt x="9647939" y="7399926"/>
                </a:cubicBezTo>
                <a:cubicBezTo>
                  <a:pt x="9643309" y="7399323"/>
                  <a:pt x="9639163" y="7392350"/>
                  <a:pt x="9636774" y="7394508"/>
                </a:cubicBezTo>
                <a:cubicBezTo>
                  <a:pt x="9637455" y="7396478"/>
                  <a:pt x="9639997" y="7396060"/>
                  <a:pt x="9640678" y="7398029"/>
                </a:cubicBezTo>
                <a:cubicBezTo>
                  <a:pt x="9639209" y="7397665"/>
                  <a:pt x="9637197" y="7397027"/>
                  <a:pt x="9636448" y="7397287"/>
                </a:cubicBezTo>
                <a:cubicBezTo>
                  <a:pt x="9640039" y="7402657"/>
                  <a:pt x="9645201" y="7402206"/>
                  <a:pt x="9648566" y="7404169"/>
                </a:cubicBezTo>
                <a:lnTo>
                  <a:pt x="9643178" y="7400240"/>
                </a:lnTo>
                <a:cubicBezTo>
                  <a:pt x="9645708" y="7398494"/>
                  <a:pt x="9645601" y="7402068"/>
                  <a:pt x="9648893" y="7401391"/>
                </a:cubicBezTo>
                <a:cubicBezTo>
                  <a:pt x="9650112" y="7404917"/>
                  <a:pt x="9653723" y="7405001"/>
                  <a:pt x="9655089" y="7407655"/>
                </a:cubicBezTo>
                <a:cubicBezTo>
                  <a:pt x="9654420" y="7407015"/>
                  <a:pt x="9654546" y="7407381"/>
                  <a:pt x="9653877" y="7406741"/>
                </a:cubicBezTo>
                <a:cubicBezTo>
                  <a:pt x="9659069" y="7411559"/>
                  <a:pt x="9656496" y="7416907"/>
                  <a:pt x="9658520" y="7418874"/>
                </a:cubicBezTo>
                <a:cubicBezTo>
                  <a:pt x="9660077" y="7420950"/>
                  <a:pt x="9664911" y="7423276"/>
                  <a:pt x="9664630" y="7421169"/>
                </a:cubicBezTo>
                <a:cubicBezTo>
                  <a:pt x="9666735" y="7422236"/>
                  <a:pt x="9657827" y="7415576"/>
                  <a:pt x="9663465" y="7415370"/>
                </a:cubicBezTo>
                <a:cubicBezTo>
                  <a:pt x="9662888" y="7421310"/>
                  <a:pt x="9670273" y="7419680"/>
                  <a:pt x="9674337" y="7427552"/>
                </a:cubicBezTo>
                <a:cubicBezTo>
                  <a:pt x="9670365" y="7426261"/>
                  <a:pt x="9674088" y="7430715"/>
                  <a:pt x="9670657" y="7429696"/>
                </a:cubicBezTo>
                <a:cubicBezTo>
                  <a:pt x="9674099" y="7432043"/>
                  <a:pt x="9674899" y="7431767"/>
                  <a:pt x="9677184" y="7431900"/>
                </a:cubicBezTo>
                <a:lnTo>
                  <a:pt x="9676922" y="7433733"/>
                </a:lnTo>
                <a:cubicBezTo>
                  <a:pt x="9683437" y="7434607"/>
                  <a:pt x="9679803" y="7431866"/>
                  <a:pt x="9687394" y="7435853"/>
                </a:cubicBezTo>
                <a:cubicBezTo>
                  <a:pt x="9684456" y="7435126"/>
                  <a:pt x="9688771" y="7439837"/>
                  <a:pt x="9686360" y="7439338"/>
                </a:cubicBezTo>
                <a:cubicBezTo>
                  <a:pt x="9687841" y="7441030"/>
                  <a:pt x="9689994" y="7442079"/>
                  <a:pt x="9691814" y="7442322"/>
                </a:cubicBezTo>
                <a:lnTo>
                  <a:pt x="9691464" y="7442443"/>
                </a:lnTo>
                <a:cubicBezTo>
                  <a:pt x="9698490" y="7447549"/>
                  <a:pt x="9695341" y="7448638"/>
                  <a:pt x="9702405" y="7452397"/>
                </a:cubicBezTo>
                <a:lnTo>
                  <a:pt x="9702394" y="7451069"/>
                </a:lnTo>
                <a:cubicBezTo>
                  <a:pt x="9711947" y="7455711"/>
                  <a:pt x="9720139" y="7466617"/>
                  <a:pt x="9727300" y="7475674"/>
                </a:cubicBezTo>
                <a:lnTo>
                  <a:pt x="9725523" y="7471828"/>
                </a:lnTo>
                <a:cubicBezTo>
                  <a:pt x="9725792" y="7472607"/>
                  <a:pt x="9727096" y="7473950"/>
                  <a:pt x="9728577" y="7475643"/>
                </a:cubicBezTo>
                <a:close/>
                <a:moveTo>
                  <a:pt x="9307301" y="6747956"/>
                </a:moveTo>
                <a:cubicBezTo>
                  <a:pt x="9307685" y="6748600"/>
                  <a:pt x="9307896" y="6749860"/>
                  <a:pt x="9308642" y="6751370"/>
                </a:cubicBezTo>
                <a:cubicBezTo>
                  <a:pt x="9307288" y="6750043"/>
                  <a:pt x="9308277" y="6755494"/>
                  <a:pt x="9307115" y="6754562"/>
                </a:cubicBezTo>
                <a:cubicBezTo>
                  <a:pt x="9307561" y="6749539"/>
                  <a:pt x="9304304" y="6754202"/>
                  <a:pt x="9304931" y="6748244"/>
                </a:cubicBezTo>
                <a:cubicBezTo>
                  <a:pt x="9306363" y="6747288"/>
                  <a:pt x="9306918" y="6747314"/>
                  <a:pt x="9307301" y="6747956"/>
                </a:cubicBezTo>
                <a:close/>
                <a:moveTo>
                  <a:pt x="9576916" y="7184128"/>
                </a:moveTo>
                <a:lnTo>
                  <a:pt x="9571355" y="7184718"/>
                </a:lnTo>
                <a:cubicBezTo>
                  <a:pt x="9572543" y="7182974"/>
                  <a:pt x="9572881" y="7181524"/>
                  <a:pt x="9571790" y="7178366"/>
                </a:cubicBezTo>
                <a:cubicBezTo>
                  <a:pt x="9573270" y="7180057"/>
                  <a:pt x="9575293" y="7182023"/>
                  <a:pt x="9576916" y="7184128"/>
                </a:cubicBezTo>
                <a:close/>
                <a:moveTo>
                  <a:pt x="9684525" y="7343041"/>
                </a:moveTo>
                <a:lnTo>
                  <a:pt x="9680952" y="7341611"/>
                </a:lnTo>
                <a:cubicBezTo>
                  <a:pt x="9681829" y="7341718"/>
                  <a:pt x="9682772" y="7341854"/>
                  <a:pt x="9683441" y="7342494"/>
                </a:cubicBezTo>
                <a:close/>
                <a:moveTo>
                  <a:pt x="9446384" y="6928937"/>
                </a:moveTo>
                <a:lnTo>
                  <a:pt x="9446454" y="6929258"/>
                </a:lnTo>
                <a:lnTo>
                  <a:pt x="9438866" y="6921944"/>
                </a:lnTo>
                <a:cubicBezTo>
                  <a:pt x="9443216" y="6925541"/>
                  <a:pt x="9445394" y="6927671"/>
                  <a:pt x="9446384" y="6928937"/>
                </a:cubicBezTo>
                <a:close/>
                <a:moveTo>
                  <a:pt x="9319961" y="6708500"/>
                </a:moveTo>
                <a:lnTo>
                  <a:pt x="9314530" y="6708173"/>
                </a:lnTo>
                <a:cubicBezTo>
                  <a:pt x="9315669" y="6706447"/>
                  <a:pt x="9316599" y="6705253"/>
                  <a:pt x="9315491" y="6702049"/>
                </a:cubicBezTo>
                <a:close/>
                <a:moveTo>
                  <a:pt x="9392147" y="6831067"/>
                </a:moveTo>
                <a:cubicBezTo>
                  <a:pt x="9391435" y="6831094"/>
                  <a:pt x="9390178" y="6830978"/>
                  <a:pt x="9389841" y="6831300"/>
                </a:cubicBezTo>
                <a:cubicBezTo>
                  <a:pt x="9384799" y="6829506"/>
                  <a:pt x="9390372" y="6830245"/>
                  <a:pt x="9391172" y="6829968"/>
                </a:cubicBezTo>
                <a:cubicBezTo>
                  <a:pt x="9393022" y="6830866"/>
                  <a:pt x="9392857" y="6831039"/>
                  <a:pt x="9392147" y="6831067"/>
                </a:cubicBezTo>
                <a:close/>
                <a:moveTo>
                  <a:pt x="9497143" y="7007133"/>
                </a:moveTo>
                <a:cubicBezTo>
                  <a:pt x="9497840" y="7009148"/>
                  <a:pt x="9498189" y="7009026"/>
                  <a:pt x="9498870" y="7010995"/>
                </a:cubicBezTo>
                <a:lnTo>
                  <a:pt x="9497153" y="7007174"/>
                </a:lnTo>
                <a:close/>
                <a:moveTo>
                  <a:pt x="9481787" y="6973075"/>
                </a:moveTo>
                <a:cubicBezTo>
                  <a:pt x="9475533" y="6970367"/>
                  <a:pt x="9487320" y="6981311"/>
                  <a:pt x="9488309" y="6986762"/>
                </a:cubicBezTo>
                <a:cubicBezTo>
                  <a:pt x="9484663" y="6982691"/>
                  <a:pt x="9480517" y="6975718"/>
                  <a:pt x="9476859" y="6970319"/>
                </a:cubicBezTo>
                <a:cubicBezTo>
                  <a:pt x="9473218" y="6964965"/>
                  <a:pt x="9469495" y="6960512"/>
                  <a:pt x="9467895" y="6961065"/>
                </a:cubicBezTo>
                <a:cubicBezTo>
                  <a:pt x="9470325" y="6965504"/>
                  <a:pt x="9473960" y="6968246"/>
                  <a:pt x="9475956" y="6972887"/>
                </a:cubicBezTo>
                <a:cubicBezTo>
                  <a:pt x="9473714" y="6970125"/>
                  <a:pt x="9469810" y="6966605"/>
                  <a:pt x="9468725" y="6966057"/>
                </a:cubicBezTo>
                <a:cubicBezTo>
                  <a:pt x="9476460" y="6980657"/>
                  <a:pt x="9484348" y="6986798"/>
                  <a:pt x="9489574" y="6995602"/>
                </a:cubicBezTo>
                <a:cubicBezTo>
                  <a:pt x="9486859" y="6990338"/>
                  <a:pt x="9483394" y="6985334"/>
                  <a:pt x="9480278" y="6980209"/>
                </a:cubicBezTo>
                <a:cubicBezTo>
                  <a:pt x="9483971" y="6979393"/>
                  <a:pt x="9484748" y="6986660"/>
                  <a:pt x="9489401" y="6989920"/>
                </a:cubicBezTo>
                <a:lnTo>
                  <a:pt x="9497153" y="7007174"/>
                </a:lnTo>
                <a:lnTo>
                  <a:pt x="9502102" y="7027287"/>
                </a:lnTo>
                <a:cubicBezTo>
                  <a:pt x="9502343" y="7032131"/>
                  <a:pt x="9501893" y="7035606"/>
                  <a:pt x="9502920" y="7039223"/>
                </a:cubicBezTo>
                <a:cubicBezTo>
                  <a:pt x="9503754" y="7042932"/>
                  <a:pt x="9505527" y="7048061"/>
                  <a:pt x="9506762" y="7051632"/>
                </a:cubicBezTo>
                <a:cubicBezTo>
                  <a:pt x="9507997" y="7055204"/>
                  <a:pt x="9509620" y="7057308"/>
                  <a:pt x="9509546" y="7054667"/>
                </a:cubicBezTo>
                <a:cubicBezTo>
                  <a:pt x="9510496" y="7057414"/>
                  <a:pt x="9509254" y="7051231"/>
                  <a:pt x="9507739" y="7045553"/>
                </a:cubicBezTo>
                <a:cubicBezTo>
                  <a:pt x="9506624" y="7039736"/>
                  <a:pt x="9505650" y="7034331"/>
                  <a:pt x="9509116" y="7039336"/>
                </a:cubicBezTo>
                <a:cubicBezTo>
                  <a:pt x="9508773" y="7042069"/>
                  <a:pt x="9508939" y="7045138"/>
                  <a:pt x="9509488" y="7048023"/>
                </a:cubicBezTo>
                <a:cubicBezTo>
                  <a:pt x="9510054" y="7050955"/>
                  <a:pt x="9510746" y="7054252"/>
                  <a:pt x="9511981" y="7057824"/>
                </a:cubicBezTo>
                <a:cubicBezTo>
                  <a:pt x="9512800" y="7061487"/>
                  <a:pt x="9514177" y="7065471"/>
                  <a:pt x="9514881" y="7070097"/>
                </a:cubicBezTo>
                <a:cubicBezTo>
                  <a:pt x="9515635" y="7074707"/>
                  <a:pt x="9516607" y="7080111"/>
                  <a:pt x="9515980" y="7086069"/>
                </a:cubicBezTo>
                <a:cubicBezTo>
                  <a:pt x="9513235" y="7075536"/>
                  <a:pt x="9513677" y="7092196"/>
                  <a:pt x="9511469" y="7083220"/>
                </a:cubicBezTo>
                <a:cubicBezTo>
                  <a:pt x="9513015" y="7094167"/>
                  <a:pt x="9513558" y="7094441"/>
                  <a:pt x="9515331" y="7099570"/>
                </a:cubicBezTo>
                <a:cubicBezTo>
                  <a:pt x="9514865" y="7100653"/>
                  <a:pt x="9514477" y="7102120"/>
                  <a:pt x="9513946" y="7103175"/>
                </a:cubicBezTo>
                <a:cubicBezTo>
                  <a:pt x="9517796" y="7118196"/>
                  <a:pt x="9517800" y="7106712"/>
                  <a:pt x="9518607" y="7129448"/>
                </a:cubicBezTo>
                <a:cubicBezTo>
                  <a:pt x="9518104" y="7121677"/>
                  <a:pt x="9515911" y="7138325"/>
                  <a:pt x="9515212" y="7132417"/>
                </a:cubicBezTo>
                <a:cubicBezTo>
                  <a:pt x="9514311" y="7138878"/>
                  <a:pt x="9514150" y="7144727"/>
                  <a:pt x="9514454" y="7149491"/>
                </a:cubicBezTo>
                <a:lnTo>
                  <a:pt x="9514169" y="7148667"/>
                </a:lnTo>
                <a:cubicBezTo>
                  <a:pt x="9513466" y="7154241"/>
                  <a:pt x="9512700" y="7158503"/>
                  <a:pt x="9511924" y="7161438"/>
                </a:cubicBezTo>
                <a:cubicBezTo>
                  <a:pt x="9511581" y="7164171"/>
                  <a:pt x="9510677" y="7166738"/>
                  <a:pt x="9510015" y="7168709"/>
                </a:cubicBezTo>
                <a:cubicBezTo>
                  <a:pt x="9508758" y="7172682"/>
                  <a:pt x="9507450" y="7176671"/>
                  <a:pt x="9505358" y="7187133"/>
                </a:cubicBezTo>
                <a:lnTo>
                  <a:pt x="9506896" y="7185268"/>
                </a:lnTo>
                <a:cubicBezTo>
                  <a:pt x="9504028" y="7198665"/>
                  <a:pt x="9498101" y="7213580"/>
                  <a:pt x="9490947" y="7227534"/>
                </a:cubicBezTo>
                <a:cubicBezTo>
                  <a:pt x="9483460" y="7241657"/>
                  <a:pt x="9474744" y="7254818"/>
                  <a:pt x="9467326" y="7266713"/>
                </a:cubicBezTo>
                <a:cubicBezTo>
                  <a:pt x="9469395" y="7263793"/>
                  <a:pt x="9471241" y="7261361"/>
                  <a:pt x="9473453" y="7258854"/>
                </a:cubicBezTo>
                <a:cubicBezTo>
                  <a:pt x="9471241" y="7261361"/>
                  <a:pt x="9463704" y="7275500"/>
                  <a:pt x="9457423" y="7281619"/>
                </a:cubicBezTo>
                <a:cubicBezTo>
                  <a:pt x="9458211" y="7280013"/>
                  <a:pt x="9459880" y="7277232"/>
                  <a:pt x="9460811" y="7276039"/>
                </a:cubicBezTo>
                <a:cubicBezTo>
                  <a:pt x="9459742" y="7275537"/>
                  <a:pt x="9456861" y="7277404"/>
                  <a:pt x="9452404" y="7282482"/>
                </a:cubicBezTo>
                <a:lnTo>
                  <a:pt x="9452170" y="7285690"/>
                </a:lnTo>
                <a:lnTo>
                  <a:pt x="9449546" y="7287007"/>
                </a:lnTo>
                <a:cubicBezTo>
                  <a:pt x="9443419" y="7294866"/>
                  <a:pt x="9453238" y="7286191"/>
                  <a:pt x="9447112" y="7294051"/>
                </a:cubicBezTo>
                <a:cubicBezTo>
                  <a:pt x="9439870" y="7296093"/>
                  <a:pt x="9419975" y="7328241"/>
                  <a:pt x="9411814" y="7332806"/>
                </a:cubicBezTo>
                <a:cubicBezTo>
                  <a:pt x="9410956" y="7336639"/>
                  <a:pt x="9414099" y="7332939"/>
                  <a:pt x="9416825" y="7329331"/>
                </a:cubicBezTo>
                <a:cubicBezTo>
                  <a:pt x="9419552" y="7325722"/>
                  <a:pt x="9422278" y="7322114"/>
                  <a:pt x="9421421" y="7325948"/>
                </a:cubicBezTo>
                <a:cubicBezTo>
                  <a:pt x="9419033" y="7328106"/>
                  <a:pt x="9417625" y="7329054"/>
                  <a:pt x="9413568" y="7333994"/>
                </a:cubicBezTo>
                <a:lnTo>
                  <a:pt x="9416444" y="7333409"/>
                </a:lnTo>
                <a:cubicBezTo>
                  <a:pt x="9406933" y="7345565"/>
                  <a:pt x="9400807" y="7353424"/>
                  <a:pt x="9394822" y="7361695"/>
                </a:cubicBezTo>
                <a:cubicBezTo>
                  <a:pt x="9389188" y="7369845"/>
                  <a:pt x="9383604" y="7377979"/>
                  <a:pt x="9378054" y="7390097"/>
                </a:cubicBezTo>
                <a:lnTo>
                  <a:pt x="9378043" y="7388769"/>
                </a:lnTo>
                <a:cubicBezTo>
                  <a:pt x="9373001" y="7397175"/>
                  <a:pt x="9371163" y="7402220"/>
                  <a:pt x="9370974" y="7406692"/>
                </a:cubicBezTo>
                <a:cubicBezTo>
                  <a:pt x="9369259" y="7408208"/>
                  <a:pt x="9371820" y="7401531"/>
                  <a:pt x="9369351" y="7404588"/>
                </a:cubicBezTo>
                <a:cubicBezTo>
                  <a:pt x="9366659" y="7422383"/>
                  <a:pt x="9351844" y="7434579"/>
                  <a:pt x="9350229" y="7445286"/>
                </a:cubicBezTo>
                <a:cubicBezTo>
                  <a:pt x="9348748" y="7443594"/>
                  <a:pt x="9345479" y="7446928"/>
                  <a:pt x="9341941" y="7449484"/>
                </a:cubicBezTo>
                <a:cubicBezTo>
                  <a:pt x="9338437" y="7456026"/>
                  <a:pt x="9334792" y="7462157"/>
                  <a:pt x="9331088" y="7471843"/>
                </a:cubicBezTo>
                <a:cubicBezTo>
                  <a:pt x="9304666" y="7511989"/>
                  <a:pt x="9262738" y="7540632"/>
                  <a:pt x="9217291" y="7556344"/>
                </a:cubicBezTo>
                <a:cubicBezTo>
                  <a:pt x="9171651" y="7571661"/>
                  <a:pt x="9122777" y="7574872"/>
                  <a:pt x="9074661" y="7570234"/>
                </a:cubicBezTo>
                <a:cubicBezTo>
                  <a:pt x="9067268" y="7569252"/>
                  <a:pt x="9059427" y="7568427"/>
                  <a:pt x="9051892" y="7567033"/>
                </a:cubicBezTo>
                <a:cubicBezTo>
                  <a:pt x="9050966" y="7566943"/>
                  <a:pt x="9050023" y="7566808"/>
                  <a:pt x="9049081" y="7566672"/>
                </a:cubicBezTo>
                <a:cubicBezTo>
                  <a:pt x="9048554" y="7566444"/>
                  <a:pt x="9048154" y="7566583"/>
                  <a:pt x="9047612" y="7566308"/>
                </a:cubicBezTo>
                <a:cubicBezTo>
                  <a:pt x="9043781" y="7565429"/>
                  <a:pt x="9039551" y="7564687"/>
                  <a:pt x="9035705" y="7563761"/>
                </a:cubicBezTo>
                <a:cubicBezTo>
                  <a:pt x="9035578" y="7563395"/>
                  <a:pt x="9035578" y="7563395"/>
                  <a:pt x="9035178" y="7563533"/>
                </a:cubicBezTo>
                <a:cubicBezTo>
                  <a:pt x="9035178" y="7563533"/>
                  <a:pt x="9034636" y="7563260"/>
                  <a:pt x="9034636" y="7563260"/>
                </a:cubicBezTo>
                <a:cubicBezTo>
                  <a:pt x="9029863" y="7562244"/>
                  <a:pt x="9025363" y="7560724"/>
                  <a:pt x="9020398" y="7559314"/>
                </a:cubicBezTo>
                <a:cubicBezTo>
                  <a:pt x="9018579" y="7559072"/>
                  <a:pt x="9016853" y="7559259"/>
                  <a:pt x="9016579" y="7559763"/>
                </a:cubicBezTo>
                <a:cubicBezTo>
                  <a:pt x="9013948" y="7558468"/>
                  <a:pt x="9017110" y="7558708"/>
                  <a:pt x="9017510" y="7558570"/>
                </a:cubicBezTo>
                <a:cubicBezTo>
                  <a:pt x="9016967" y="7558296"/>
                  <a:pt x="9016967" y="7558296"/>
                  <a:pt x="9016440" y="7558068"/>
                </a:cubicBezTo>
                <a:cubicBezTo>
                  <a:pt x="9013537" y="7557278"/>
                  <a:pt x="9010599" y="7556551"/>
                  <a:pt x="9007695" y="7555761"/>
                </a:cubicBezTo>
                <a:cubicBezTo>
                  <a:pt x="9007553" y="7555349"/>
                  <a:pt x="9007426" y="7554983"/>
                  <a:pt x="9007826" y="7554844"/>
                </a:cubicBezTo>
                <a:lnTo>
                  <a:pt x="8975490" y="7537488"/>
                </a:lnTo>
                <a:lnTo>
                  <a:pt x="8972681" y="7535111"/>
                </a:lnTo>
                <a:cubicBezTo>
                  <a:pt x="8973174" y="7535402"/>
                  <a:pt x="8973843" y="7536042"/>
                  <a:pt x="8974370" y="7536270"/>
                </a:cubicBezTo>
                <a:cubicBezTo>
                  <a:pt x="8967978" y="7531867"/>
                  <a:pt x="8962101" y="7526365"/>
                  <a:pt x="8957024" y="7520584"/>
                </a:cubicBezTo>
                <a:cubicBezTo>
                  <a:pt x="8955275" y="7518114"/>
                  <a:pt x="8953109" y="7515736"/>
                  <a:pt x="8951360" y="7513265"/>
                </a:cubicBezTo>
                <a:cubicBezTo>
                  <a:pt x="8950467" y="7513112"/>
                  <a:pt x="8947633" y="7510094"/>
                  <a:pt x="8945625" y="7508173"/>
                </a:cubicBezTo>
                <a:cubicBezTo>
                  <a:pt x="8940256" y="7498958"/>
                  <a:pt x="8933860" y="7485638"/>
                  <a:pt x="8929234" y="7473551"/>
                </a:cubicBezTo>
                <a:cubicBezTo>
                  <a:pt x="8926649" y="7467370"/>
                  <a:pt x="8925134" y="7461692"/>
                  <a:pt x="8923488" y="7456931"/>
                </a:cubicBezTo>
                <a:cubicBezTo>
                  <a:pt x="8922665" y="7454550"/>
                  <a:pt x="8922242" y="7452030"/>
                  <a:pt x="8921703" y="7450474"/>
                </a:cubicBezTo>
                <a:cubicBezTo>
                  <a:pt x="8916088" y="7432937"/>
                  <a:pt x="8912023" y="7414864"/>
                  <a:pt x="8909335" y="7396725"/>
                </a:cubicBezTo>
                <a:cubicBezTo>
                  <a:pt x="8907585" y="7394254"/>
                  <a:pt x="8906231" y="7392928"/>
                  <a:pt x="8904905" y="7392977"/>
                </a:cubicBezTo>
                <a:cubicBezTo>
                  <a:pt x="8907101" y="7400624"/>
                  <a:pt x="8912023" y="7414864"/>
                  <a:pt x="8909954" y="7417783"/>
                </a:cubicBezTo>
                <a:cubicBezTo>
                  <a:pt x="8907501" y="7410687"/>
                  <a:pt x="8904316" y="7397589"/>
                  <a:pt x="8902847" y="7397225"/>
                </a:cubicBezTo>
                <a:cubicBezTo>
                  <a:pt x="8903754" y="7393374"/>
                  <a:pt x="8904447" y="7396672"/>
                  <a:pt x="8905139" y="7399969"/>
                </a:cubicBezTo>
                <a:cubicBezTo>
                  <a:pt x="8905831" y="7403267"/>
                  <a:pt x="8906397" y="7406199"/>
                  <a:pt x="8906750" y="7400745"/>
                </a:cubicBezTo>
                <a:cubicBezTo>
                  <a:pt x="8905727" y="7395358"/>
                  <a:pt x="8904504" y="7393115"/>
                  <a:pt x="8903681" y="7390734"/>
                </a:cubicBezTo>
                <a:cubicBezTo>
                  <a:pt x="8905716" y="7394029"/>
                  <a:pt x="8904977" y="7385416"/>
                  <a:pt x="8905766" y="7383811"/>
                </a:cubicBezTo>
                <a:cubicBezTo>
                  <a:pt x="8903712" y="7366376"/>
                  <a:pt x="8904254" y="7356449"/>
                  <a:pt x="8904058" y="7337910"/>
                </a:cubicBezTo>
                <a:cubicBezTo>
                  <a:pt x="8904058" y="7337910"/>
                  <a:pt x="8904331" y="7337405"/>
                  <a:pt x="8904331" y="7337405"/>
                </a:cubicBezTo>
                <a:cubicBezTo>
                  <a:pt x="8904246" y="7333436"/>
                  <a:pt x="8904354" y="7329862"/>
                  <a:pt x="8904320" y="7325876"/>
                </a:cubicBezTo>
                <a:cubicBezTo>
                  <a:pt x="8902662" y="7319785"/>
                  <a:pt x="8900489" y="7314796"/>
                  <a:pt x="8899043" y="7317089"/>
                </a:cubicBezTo>
                <a:cubicBezTo>
                  <a:pt x="8899301" y="7306339"/>
                  <a:pt x="8900901" y="7305786"/>
                  <a:pt x="8900385" y="7296686"/>
                </a:cubicBezTo>
                <a:cubicBezTo>
                  <a:pt x="8897385" y="7311000"/>
                  <a:pt x="8901162" y="7293752"/>
                  <a:pt x="8898389" y="7292046"/>
                </a:cubicBezTo>
                <a:cubicBezTo>
                  <a:pt x="8898674" y="7282669"/>
                  <a:pt x="8900331" y="7288759"/>
                  <a:pt x="8901046" y="7284514"/>
                </a:cubicBezTo>
                <a:cubicBezTo>
                  <a:pt x="8900893" y="7282774"/>
                  <a:pt x="8900074" y="7279110"/>
                  <a:pt x="8899531" y="7278835"/>
                </a:cubicBezTo>
                <a:cubicBezTo>
                  <a:pt x="8901897" y="7274020"/>
                  <a:pt x="8903596" y="7286708"/>
                  <a:pt x="8906219" y="7285391"/>
                </a:cubicBezTo>
                <a:cubicBezTo>
                  <a:pt x="8906208" y="7284063"/>
                  <a:pt x="8906597" y="7282596"/>
                  <a:pt x="8906585" y="7281267"/>
                </a:cubicBezTo>
                <a:cubicBezTo>
                  <a:pt x="8906693" y="7277693"/>
                  <a:pt x="8907277" y="7274364"/>
                  <a:pt x="8907527" y="7271202"/>
                </a:cubicBezTo>
                <a:lnTo>
                  <a:pt x="8906585" y="7271067"/>
                </a:lnTo>
                <a:lnTo>
                  <a:pt x="8906978" y="7268317"/>
                </a:lnTo>
                <a:lnTo>
                  <a:pt x="8908046" y="7268818"/>
                </a:lnTo>
                <a:cubicBezTo>
                  <a:pt x="8908619" y="7264161"/>
                  <a:pt x="8908858" y="7259670"/>
                  <a:pt x="8909496" y="7255041"/>
                </a:cubicBezTo>
                <a:cubicBezTo>
                  <a:pt x="8905742" y="7254544"/>
                  <a:pt x="8900993" y="7256187"/>
                  <a:pt x="8898808" y="7260068"/>
                </a:cubicBezTo>
                <a:cubicBezTo>
                  <a:pt x="8897197" y="7259293"/>
                  <a:pt x="8901231" y="7251696"/>
                  <a:pt x="8901997" y="7247433"/>
                </a:cubicBezTo>
                <a:cubicBezTo>
                  <a:pt x="8905946" y="7235867"/>
                  <a:pt x="8901893" y="7229324"/>
                  <a:pt x="8903904" y="7219760"/>
                </a:cubicBezTo>
                <a:lnTo>
                  <a:pt x="8904681" y="7227027"/>
                </a:lnTo>
                <a:cubicBezTo>
                  <a:pt x="8905562" y="7225851"/>
                  <a:pt x="8906327" y="7211388"/>
                  <a:pt x="8905519" y="7209052"/>
                </a:cubicBezTo>
                <a:cubicBezTo>
                  <a:pt x="8906319" y="7208776"/>
                  <a:pt x="8909442" y="7216513"/>
                  <a:pt x="8911100" y="7212403"/>
                </a:cubicBezTo>
                <a:cubicBezTo>
                  <a:pt x="8913457" y="7194775"/>
                  <a:pt x="8909004" y="7178169"/>
                  <a:pt x="8906254" y="7179120"/>
                </a:cubicBezTo>
                <a:cubicBezTo>
                  <a:pt x="8907119" y="7188099"/>
                  <a:pt x="8907508" y="7196832"/>
                  <a:pt x="8907496" y="7205704"/>
                </a:cubicBezTo>
                <a:cubicBezTo>
                  <a:pt x="8905354" y="7205984"/>
                  <a:pt x="8906581" y="7186542"/>
                  <a:pt x="8903831" y="7187492"/>
                </a:cubicBezTo>
                <a:cubicBezTo>
                  <a:pt x="8904512" y="7179261"/>
                  <a:pt x="8905400" y="7171470"/>
                  <a:pt x="8905681" y="7163377"/>
                </a:cubicBezTo>
                <a:cubicBezTo>
                  <a:pt x="8905447" y="7166585"/>
                  <a:pt x="8905962" y="7175684"/>
                  <a:pt x="8907346" y="7172078"/>
                </a:cubicBezTo>
                <a:cubicBezTo>
                  <a:pt x="8907362" y="7161924"/>
                  <a:pt x="8907842" y="7167037"/>
                  <a:pt x="8908950" y="7160043"/>
                </a:cubicBezTo>
                <a:cubicBezTo>
                  <a:pt x="8910192" y="7166225"/>
                  <a:pt x="8912673" y="7174697"/>
                  <a:pt x="8915011" y="7182756"/>
                </a:cubicBezTo>
                <a:cubicBezTo>
                  <a:pt x="8915007" y="7184039"/>
                  <a:pt x="8915419" y="7185229"/>
                  <a:pt x="8915830" y="7186420"/>
                </a:cubicBezTo>
                <a:cubicBezTo>
                  <a:pt x="8916046" y="7179271"/>
                  <a:pt x="8916354" y="7172553"/>
                  <a:pt x="8916553" y="7165359"/>
                </a:cubicBezTo>
                <a:cubicBezTo>
                  <a:pt x="8913700" y="7158400"/>
                  <a:pt x="8910042" y="7153001"/>
                  <a:pt x="8908835" y="7150805"/>
                </a:cubicBezTo>
                <a:cubicBezTo>
                  <a:pt x="8909154" y="7141365"/>
                  <a:pt x="8914207" y="7144487"/>
                  <a:pt x="8915430" y="7146730"/>
                </a:cubicBezTo>
                <a:cubicBezTo>
                  <a:pt x="8914773" y="7137218"/>
                  <a:pt x="8912869" y="7133007"/>
                  <a:pt x="8910423" y="7128521"/>
                </a:cubicBezTo>
                <a:cubicBezTo>
                  <a:pt x="8909392" y="7126674"/>
                  <a:pt x="8908169" y="7124431"/>
                  <a:pt x="8907219" y="7121684"/>
                </a:cubicBezTo>
                <a:cubicBezTo>
                  <a:pt x="8905854" y="7119030"/>
                  <a:pt x="8905162" y="7115732"/>
                  <a:pt x="8904408" y="7111122"/>
                </a:cubicBezTo>
                <a:cubicBezTo>
                  <a:pt x="8904754" y="7113258"/>
                  <a:pt x="8904762" y="7115870"/>
                  <a:pt x="8904658" y="7118161"/>
                </a:cubicBezTo>
                <a:cubicBezTo>
                  <a:pt x="8903554" y="7113673"/>
                  <a:pt x="8901239" y="7098071"/>
                  <a:pt x="8900577" y="7100042"/>
                </a:cubicBezTo>
                <a:cubicBezTo>
                  <a:pt x="8900958" y="7095964"/>
                  <a:pt x="8903142" y="7092082"/>
                  <a:pt x="8904920" y="7095927"/>
                </a:cubicBezTo>
                <a:cubicBezTo>
                  <a:pt x="8902331" y="7091030"/>
                  <a:pt x="8899265" y="7085887"/>
                  <a:pt x="8896292" y="7081173"/>
                </a:cubicBezTo>
                <a:cubicBezTo>
                  <a:pt x="8897516" y="7083417"/>
                  <a:pt x="8900511" y="7080586"/>
                  <a:pt x="8901723" y="7081501"/>
                </a:cubicBezTo>
                <a:cubicBezTo>
                  <a:pt x="8899939" y="7075044"/>
                  <a:pt x="8893958" y="7071831"/>
                  <a:pt x="8894520" y="7076046"/>
                </a:cubicBezTo>
                <a:cubicBezTo>
                  <a:pt x="8893570" y="7063098"/>
                  <a:pt x="8892970" y="7066381"/>
                  <a:pt x="8893101" y="7055264"/>
                </a:cubicBezTo>
                <a:cubicBezTo>
                  <a:pt x="8891739" y="7051326"/>
                  <a:pt x="8889151" y="7056629"/>
                  <a:pt x="8889716" y="7059561"/>
                </a:cubicBezTo>
                <a:cubicBezTo>
                  <a:pt x="8886035" y="7051504"/>
                  <a:pt x="8885205" y="7046512"/>
                  <a:pt x="8884228" y="7042390"/>
                </a:cubicBezTo>
                <a:cubicBezTo>
                  <a:pt x="8888670" y="7051516"/>
                  <a:pt x="8891716" y="7048669"/>
                  <a:pt x="8894454" y="7046389"/>
                </a:cubicBezTo>
                <a:cubicBezTo>
                  <a:pt x="8893762" y="7043092"/>
                  <a:pt x="8892670" y="7039932"/>
                  <a:pt x="8891578" y="7036774"/>
                </a:cubicBezTo>
                <a:cubicBezTo>
                  <a:pt x="8886851" y="7030872"/>
                  <a:pt x="8882174" y="7024955"/>
                  <a:pt x="8877321" y="7018687"/>
                </a:cubicBezTo>
                <a:cubicBezTo>
                  <a:pt x="8878532" y="7019601"/>
                  <a:pt x="8882905" y="7020754"/>
                  <a:pt x="8883305" y="7020616"/>
                </a:cubicBezTo>
                <a:cubicBezTo>
                  <a:pt x="8881344" y="7019962"/>
                  <a:pt x="8877394" y="7011127"/>
                  <a:pt x="8873963" y="6999908"/>
                </a:cubicBezTo>
                <a:lnTo>
                  <a:pt x="8867703" y="6968670"/>
                </a:lnTo>
                <a:lnTo>
                  <a:pt x="8868375" y="6963344"/>
                </a:lnTo>
                <a:cubicBezTo>
                  <a:pt x="8867814" y="6959131"/>
                  <a:pt x="8867767" y="6953815"/>
                  <a:pt x="8866675" y="6950657"/>
                </a:cubicBezTo>
                <a:cubicBezTo>
                  <a:pt x="8867344" y="6951296"/>
                  <a:pt x="8867098" y="6953176"/>
                  <a:pt x="8867506" y="6955649"/>
                </a:cubicBezTo>
                <a:cubicBezTo>
                  <a:pt x="8868083" y="6949709"/>
                  <a:pt x="8866721" y="6945771"/>
                  <a:pt x="8865344" y="6941787"/>
                </a:cubicBezTo>
                <a:lnTo>
                  <a:pt x="8865207" y="6939312"/>
                </a:lnTo>
                <a:lnTo>
                  <a:pt x="8866817" y="6940868"/>
                </a:lnTo>
                <a:cubicBezTo>
                  <a:pt x="8866395" y="6938349"/>
                  <a:pt x="8866644" y="6935187"/>
                  <a:pt x="8866479" y="6932118"/>
                </a:cubicBezTo>
                <a:cubicBezTo>
                  <a:pt x="8866679" y="6928973"/>
                  <a:pt x="8866387" y="6925537"/>
                  <a:pt x="8866764" y="6922741"/>
                </a:cubicBezTo>
                <a:cubicBezTo>
                  <a:pt x="8866925" y="6916893"/>
                  <a:pt x="8866763" y="6912540"/>
                  <a:pt x="8864425" y="6914682"/>
                </a:cubicBezTo>
                <a:cubicBezTo>
                  <a:pt x="8865929" y="6908831"/>
                  <a:pt x="8866425" y="6903790"/>
                  <a:pt x="8868387" y="6904445"/>
                </a:cubicBezTo>
                <a:cubicBezTo>
                  <a:pt x="8868859" y="6896746"/>
                  <a:pt x="8869425" y="6889477"/>
                  <a:pt x="8870790" y="6881931"/>
                </a:cubicBezTo>
                <a:cubicBezTo>
                  <a:pt x="8870544" y="6883810"/>
                  <a:pt x="8871625" y="6885641"/>
                  <a:pt x="8873386" y="6879239"/>
                </a:cubicBezTo>
                <a:cubicBezTo>
                  <a:pt x="8869179" y="6891356"/>
                  <a:pt x="8870929" y="6904027"/>
                  <a:pt x="8867283" y="6910157"/>
                </a:cubicBezTo>
                <a:cubicBezTo>
                  <a:pt x="8869644" y="6910673"/>
                  <a:pt x="8871752" y="6906408"/>
                  <a:pt x="8872994" y="6912590"/>
                </a:cubicBezTo>
                <a:cubicBezTo>
                  <a:pt x="8873371" y="6909795"/>
                  <a:pt x="8873713" y="6907062"/>
                  <a:pt x="8873690" y="6904405"/>
                </a:cubicBezTo>
                <a:cubicBezTo>
                  <a:pt x="8873667" y="6901747"/>
                  <a:pt x="8874044" y="6898952"/>
                  <a:pt x="8874113" y="6896724"/>
                </a:cubicBezTo>
                <a:cubicBezTo>
                  <a:pt x="8874751" y="6892094"/>
                  <a:pt x="8874974" y="6887558"/>
                  <a:pt x="8875305" y="6883497"/>
                </a:cubicBezTo>
                <a:cubicBezTo>
                  <a:pt x="8875670" y="6879372"/>
                  <a:pt x="8876036" y="6875248"/>
                  <a:pt x="8876494" y="6871553"/>
                </a:cubicBezTo>
                <a:cubicBezTo>
                  <a:pt x="8876859" y="6867428"/>
                  <a:pt x="8877317" y="6863733"/>
                  <a:pt x="8878224" y="6859883"/>
                </a:cubicBezTo>
                <a:lnTo>
                  <a:pt x="8880539" y="6855084"/>
                </a:lnTo>
                <a:lnTo>
                  <a:pt x="8883270" y="6850193"/>
                </a:lnTo>
                <a:cubicBezTo>
                  <a:pt x="8885247" y="6846844"/>
                  <a:pt x="8886774" y="6843651"/>
                  <a:pt x="8888843" y="6840731"/>
                </a:cubicBezTo>
                <a:lnTo>
                  <a:pt x="8888289" y="6839129"/>
                </a:lnTo>
                <a:lnTo>
                  <a:pt x="8892512" y="6837259"/>
                </a:lnTo>
                <a:cubicBezTo>
                  <a:pt x="8892889" y="6834463"/>
                  <a:pt x="8893135" y="6832584"/>
                  <a:pt x="8893934" y="6832308"/>
                </a:cubicBezTo>
                <a:cubicBezTo>
                  <a:pt x="8894734" y="6832030"/>
                  <a:pt x="8894604" y="6832948"/>
                  <a:pt x="8894489" y="6833910"/>
                </a:cubicBezTo>
                <a:cubicBezTo>
                  <a:pt x="8895134" y="6831892"/>
                  <a:pt x="8896147" y="6829800"/>
                  <a:pt x="8896262" y="6828838"/>
                </a:cubicBezTo>
                <a:cubicBezTo>
                  <a:pt x="8898146" y="6829109"/>
                  <a:pt x="8897765" y="6833188"/>
                  <a:pt x="8897400" y="6837312"/>
                </a:cubicBezTo>
                <a:cubicBezTo>
                  <a:pt x="8896262" y="6839038"/>
                  <a:pt x="8894531" y="6840507"/>
                  <a:pt x="8893266" y="6841868"/>
                </a:cubicBezTo>
                <a:cubicBezTo>
                  <a:pt x="8893273" y="6844480"/>
                  <a:pt x="8893170" y="6846771"/>
                  <a:pt x="8893696" y="6846999"/>
                </a:cubicBezTo>
                <a:cubicBezTo>
                  <a:pt x="8894966" y="6844356"/>
                  <a:pt x="8896012" y="6842200"/>
                  <a:pt x="8897473" y="6839952"/>
                </a:cubicBezTo>
                <a:cubicBezTo>
                  <a:pt x="8897331" y="6839540"/>
                  <a:pt x="8897462" y="6838623"/>
                  <a:pt x="8897543" y="6837724"/>
                </a:cubicBezTo>
                <a:cubicBezTo>
                  <a:pt x="8897800" y="6837173"/>
                  <a:pt x="8898600" y="6836897"/>
                  <a:pt x="8898857" y="6836346"/>
                </a:cubicBezTo>
                <a:cubicBezTo>
                  <a:pt x="8898600" y="6836897"/>
                  <a:pt x="8898469" y="6837814"/>
                  <a:pt x="8898212" y="6838364"/>
                </a:cubicBezTo>
                <a:cubicBezTo>
                  <a:pt x="8898869" y="6837675"/>
                  <a:pt x="8899400" y="6836620"/>
                  <a:pt x="8899931" y="6835565"/>
                </a:cubicBezTo>
                <a:cubicBezTo>
                  <a:pt x="8899531" y="6835703"/>
                  <a:pt x="8899257" y="6836208"/>
                  <a:pt x="8898857" y="6836346"/>
                </a:cubicBezTo>
                <a:cubicBezTo>
                  <a:pt x="8900388" y="6831870"/>
                  <a:pt x="8902085" y="6826414"/>
                  <a:pt x="8902811" y="6823497"/>
                </a:cubicBezTo>
                <a:cubicBezTo>
                  <a:pt x="8903445" y="6820151"/>
                  <a:pt x="8903050" y="6819007"/>
                  <a:pt x="8899781" y="6822341"/>
                </a:cubicBezTo>
                <a:lnTo>
                  <a:pt x="8908022" y="6812828"/>
                </a:lnTo>
                <a:cubicBezTo>
                  <a:pt x="8911492" y="6806349"/>
                  <a:pt x="8912669" y="6803277"/>
                  <a:pt x="8914338" y="6800496"/>
                </a:cubicBezTo>
                <a:cubicBezTo>
                  <a:pt x="8915253" y="6799257"/>
                  <a:pt x="8916041" y="6797652"/>
                  <a:pt x="8917453" y="6795420"/>
                </a:cubicBezTo>
                <a:cubicBezTo>
                  <a:pt x="8918898" y="6793126"/>
                  <a:pt x="8920568" y="6790345"/>
                  <a:pt x="8923345" y="6786720"/>
                </a:cubicBezTo>
                <a:cubicBezTo>
                  <a:pt x="8924637" y="6786735"/>
                  <a:pt x="8922037" y="6790709"/>
                  <a:pt x="8924918" y="6788842"/>
                </a:cubicBezTo>
                <a:cubicBezTo>
                  <a:pt x="8927621" y="6782576"/>
                  <a:pt x="8934364" y="6777631"/>
                  <a:pt x="8939709" y="6773989"/>
                </a:cubicBezTo>
                <a:cubicBezTo>
                  <a:pt x="8945120" y="6770375"/>
                  <a:pt x="8949858" y="6767404"/>
                  <a:pt x="8950105" y="6765526"/>
                </a:cubicBezTo>
                <a:cubicBezTo>
                  <a:pt x="8957843" y="6758442"/>
                  <a:pt x="8951620" y="6761004"/>
                  <a:pt x="8956620" y="6756200"/>
                </a:cubicBezTo>
                <a:cubicBezTo>
                  <a:pt x="8956362" y="6756749"/>
                  <a:pt x="8956631" y="6757528"/>
                  <a:pt x="8958039" y="6756580"/>
                </a:cubicBezTo>
                <a:lnTo>
                  <a:pt x="8963284" y="6749897"/>
                </a:lnTo>
                <a:cubicBezTo>
                  <a:pt x="8965908" y="6748580"/>
                  <a:pt x="8958027" y="6755252"/>
                  <a:pt x="8965788" y="6750825"/>
                </a:cubicBezTo>
                <a:cubicBezTo>
                  <a:pt x="8977449" y="6741002"/>
                  <a:pt x="8984799" y="6735386"/>
                  <a:pt x="8996829" y="6730355"/>
                </a:cubicBezTo>
                <a:cubicBezTo>
                  <a:pt x="9013005" y="6722097"/>
                  <a:pt x="8987787" y="6729944"/>
                  <a:pt x="9002025" y="6723689"/>
                </a:cubicBezTo>
                <a:cubicBezTo>
                  <a:pt x="9004913" y="6724433"/>
                  <a:pt x="9007467" y="6725345"/>
                  <a:pt x="9016424" y="6721787"/>
                </a:cubicBezTo>
                <a:cubicBezTo>
                  <a:pt x="9020762" y="6718954"/>
                  <a:pt x="9019550" y="6718040"/>
                  <a:pt x="9027439" y="6713981"/>
                </a:cubicBezTo>
                <a:lnTo>
                  <a:pt x="9027862" y="6716500"/>
                </a:lnTo>
                <a:cubicBezTo>
                  <a:pt x="9035235" y="6713541"/>
                  <a:pt x="9041042" y="6711072"/>
                  <a:pt x="9041722" y="6713040"/>
                </a:cubicBezTo>
                <a:cubicBezTo>
                  <a:pt x="9047546" y="6710618"/>
                  <a:pt x="9051895" y="6709114"/>
                  <a:pt x="9055314" y="6708803"/>
                </a:cubicBezTo>
                <a:lnTo>
                  <a:pt x="9057512" y="6707315"/>
                </a:lnTo>
                <a:lnTo>
                  <a:pt x="9058682" y="6706524"/>
                </a:lnTo>
                <a:cubicBezTo>
                  <a:pt x="9058227" y="6706015"/>
                  <a:pt x="9056466" y="6705740"/>
                  <a:pt x="9054222" y="6705644"/>
                </a:cubicBezTo>
                <a:cubicBezTo>
                  <a:pt x="9050118" y="6705268"/>
                  <a:pt x="9043630" y="6705769"/>
                  <a:pt x="9042288" y="6705771"/>
                </a:cubicBezTo>
                <a:cubicBezTo>
                  <a:pt x="9048249" y="6705044"/>
                  <a:pt x="9053541" y="6703675"/>
                  <a:pt x="9057760" y="6703087"/>
                </a:cubicBezTo>
                <a:cubicBezTo>
                  <a:pt x="9062379" y="6702362"/>
                  <a:pt x="9065798" y="6702052"/>
                  <a:pt x="9069694" y="6702960"/>
                </a:cubicBezTo>
                <a:cubicBezTo>
                  <a:pt x="9066352" y="6703654"/>
                  <a:pt x="9062802" y="6704882"/>
                  <a:pt x="9059652" y="6705970"/>
                </a:cubicBezTo>
                <a:cubicBezTo>
                  <a:pt x="9065614" y="6705243"/>
                  <a:pt x="9069290" y="6704381"/>
                  <a:pt x="9072582" y="6703705"/>
                </a:cubicBezTo>
                <a:cubicBezTo>
                  <a:pt x="9075732" y="6702616"/>
                  <a:pt x="9077732" y="6701924"/>
                  <a:pt x="9079682" y="6701250"/>
                </a:cubicBezTo>
                <a:cubicBezTo>
                  <a:pt x="9083282" y="6700006"/>
                  <a:pt x="9085631" y="6699193"/>
                  <a:pt x="9091216" y="6701261"/>
                </a:cubicBezTo>
                <a:cubicBezTo>
                  <a:pt x="9083562" y="6702112"/>
                  <a:pt x="9074863" y="6705121"/>
                  <a:pt x="9079493" y="6705724"/>
                </a:cubicBezTo>
                <a:lnTo>
                  <a:pt x="9089885" y="6702593"/>
                </a:lnTo>
                <a:cubicBezTo>
                  <a:pt x="9091497" y="6703368"/>
                  <a:pt x="9083843" y="6704220"/>
                  <a:pt x="9089147" y="6704180"/>
                </a:cubicBezTo>
                <a:cubicBezTo>
                  <a:pt x="9091897" y="6703230"/>
                  <a:pt x="9098246" y="6701034"/>
                  <a:pt x="9100854" y="6699672"/>
                </a:cubicBezTo>
                <a:cubicBezTo>
                  <a:pt x="9106288" y="6698715"/>
                  <a:pt x="9112250" y="6697988"/>
                  <a:pt x="9118287" y="6697643"/>
                </a:cubicBezTo>
                <a:cubicBezTo>
                  <a:pt x="9116195" y="6697905"/>
                  <a:pt x="9116480" y="6698729"/>
                  <a:pt x="9119499" y="6698557"/>
                </a:cubicBezTo>
                <a:cubicBezTo>
                  <a:pt x="9123718" y="6697970"/>
                  <a:pt x="9128352" y="6697290"/>
                  <a:pt x="9132571" y="6696702"/>
                </a:cubicBezTo>
                <a:lnTo>
                  <a:pt x="9132256" y="6697067"/>
                </a:lnTo>
                <a:lnTo>
                  <a:pt x="9131741" y="6697662"/>
                </a:lnTo>
                <a:cubicBezTo>
                  <a:pt x="9133018" y="6697996"/>
                  <a:pt x="9135569" y="6698332"/>
                  <a:pt x="9138555" y="6698632"/>
                </a:cubicBezTo>
                <a:cubicBezTo>
                  <a:pt x="9146797" y="6699319"/>
                  <a:pt x="9150474" y="6698459"/>
                  <a:pt x="9153624" y="6697370"/>
                </a:cubicBezTo>
                <a:lnTo>
                  <a:pt x="9162874" y="6698166"/>
                </a:lnTo>
                <a:lnTo>
                  <a:pt x="9168342" y="6700278"/>
                </a:lnTo>
                <a:cubicBezTo>
                  <a:pt x="9169661" y="6697617"/>
                  <a:pt x="9180391" y="6699188"/>
                  <a:pt x="9190218" y="6703325"/>
                </a:cubicBezTo>
                <a:cubicBezTo>
                  <a:pt x="9192722" y="6704254"/>
                  <a:pt x="9195260" y="6705119"/>
                  <a:pt x="9197414" y="6706169"/>
                </a:cubicBezTo>
                <a:cubicBezTo>
                  <a:pt x="9199902" y="6707052"/>
                  <a:pt x="9202056" y="6708101"/>
                  <a:pt x="9204017" y="6708755"/>
                </a:cubicBezTo>
                <a:cubicBezTo>
                  <a:pt x="9207767" y="6710535"/>
                  <a:pt x="9210671" y="6711324"/>
                  <a:pt x="9211586" y="6710086"/>
                </a:cubicBezTo>
                <a:cubicBezTo>
                  <a:pt x="9219086" y="6717693"/>
                  <a:pt x="9211597" y="6711414"/>
                  <a:pt x="9198495" y="6707999"/>
                </a:cubicBezTo>
                <a:cubicBezTo>
                  <a:pt x="9200056" y="6708792"/>
                  <a:pt x="9201267" y="6709706"/>
                  <a:pt x="9203005" y="6710847"/>
                </a:cubicBezTo>
                <a:lnTo>
                  <a:pt x="9207259" y="6714247"/>
                </a:lnTo>
                <a:cubicBezTo>
                  <a:pt x="9205171" y="6713226"/>
                  <a:pt x="9203560" y="6712450"/>
                  <a:pt x="9201805" y="6711262"/>
                </a:cubicBezTo>
                <a:cubicBezTo>
                  <a:pt x="9199794" y="6710625"/>
                  <a:pt x="9197706" y="6709605"/>
                  <a:pt x="9195695" y="6708967"/>
                </a:cubicBezTo>
                <a:cubicBezTo>
                  <a:pt x="9207282" y="6716904"/>
                  <a:pt x="9219520" y="6721541"/>
                  <a:pt x="9226585" y="6725301"/>
                </a:cubicBezTo>
                <a:cubicBezTo>
                  <a:pt x="9228592" y="6727221"/>
                  <a:pt x="9226992" y="6727774"/>
                  <a:pt x="9226735" y="6728325"/>
                </a:cubicBezTo>
                <a:cubicBezTo>
                  <a:pt x="9226204" y="6729380"/>
                  <a:pt x="9227016" y="6730432"/>
                  <a:pt x="9233023" y="6735019"/>
                </a:cubicBezTo>
                <a:cubicBezTo>
                  <a:pt x="9249195" y="6748445"/>
                  <a:pt x="9232850" y="6729337"/>
                  <a:pt x="9242746" y="6737399"/>
                </a:cubicBezTo>
                <a:cubicBezTo>
                  <a:pt x="9244588" y="6740298"/>
                  <a:pt x="9245953" y="6742953"/>
                  <a:pt x="9247446" y="6745974"/>
                </a:cubicBezTo>
                <a:cubicBezTo>
                  <a:pt x="9260114" y="6755742"/>
                  <a:pt x="9266487" y="6766404"/>
                  <a:pt x="9274137" y="6777036"/>
                </a:cubicBezTo>
                <a:lnTo>
                  <a:pt x="9277626" y="6780239"/>
                </a:lnTo>
                <a:lnTo>
                  <a:pt x="9276840" y="6780971"/>
                </a:lnTo>
                <a:lnTo>
                  <a:pt x="9276155" y="6780285"/>
                </a:lnTo>
                <a:lnTo>
                  <a:pt x="9276298" y="6780697"/>
                </a:lnTo>
                <a:cubicBezTo>
                  <a:pt x="9276440" y="6781110"/>
                  <a:pt x="9276840" y="6780971"/>
                  <a:pt x="9276840" y="6780971"/>
                </a:cubicBezTo>
                <a:lnTo>
                  <a:pt x="9279952" y="6782936"/>
                </a:lnTo>
                <a:lnTo>
                  <a:pt x="9291402" y="6796722"/>
                </a:lnTo>
                <a:cubicBezTo>
                  <a:pt x="9296071" y="6801747"/>
                  <a:pt x="9300449" y="6806435"/>
                  <a:pt x="9303069" y="6810859"/>
                </a:cubicBezTo>
                <a:cubicBezTo>
                  <a:pt x="9300839" y="6809427"/>
                  <a:pt x="9305111" y="6816766"/>
                  <a:pt x="9305173" y="6818078"/>
                </a:cubicBezTo>
                <a:cubicBezTo>
                  <a:pt x="9309438" y="6822805"/>
                  <a:pt x="9313703" y="6827533"/>
                  <a:pt x="9317876" y="6831831"/>
                </a:cubicBezTo>
                <a:cubicBezTo>
                  <a:pt x="9312273" y="6825824"/>
                  <a:pt x="9311342" y="6827016"/>
                  <a:pt x="9309073" y="6826930"/>
                </a:cubicBezTo>
                <a:cubicBezTo>
                  <a:pt x="9312845" y="6831366"/>
                  <a:pt x="9315126" y="6832782"/>
                  <a:pt x="9317911" y="6835818"/>
                </a:cubicBezTo>
                <a:cubicBezTo>
                  <a:pt x="9316157" y="6834630"/>
                  <a:pt x="9313800" y="6832831"/>
                  <a:pt x="9315292" y="6835852"/>
                </a:cubicBezTo>
                <a:cubicBezTo>
                  <a:pt x="9320357" y="6840303"/>
                  <a:pt x="9325022" y="6844892"/>
                  <a:pt x="9329995" y="6848914"/>
                </a:cubicBezTo>
                <a:cubicBezTo>
                  <a:pt x="9329183" y="6847862"/>
                  <a:pt x="9327703" y="6846170"/>
                  <a:pt x="9326749" y="6844706"/>
                </a:cubicBezTo>
                <a:cubicBezTo>
                  <a:pt x="9329853" y="6848502"/>
                  <a:pt x="9337483" y="6855193"/>
                  <a:pt x="9341217" y="6860976"/>
                </a:cubicBezTo>
                <a:cubicBezTo>
                  <a:pt x="9340417" y="6861252"/>
                  <a:pt x="9338313" y="6860186"/>
                  <a:pt x="9337387" y="6860096"/>
                </a:cubicBezTo>
                <a:cubicBezTo>
                  <a:pt x="9334671" y="6854832"/>
                  <a:pt x="9331498" y="6853264"/>
                  <a:pt x="9328418" y="6852125"/>
                </a:cubicBezTo>
                <a:cubicBezTo>
                  <a:pt x="9337525" y="6861791"/>
                  <a:pt x="9330310" y="6855008"/>
                  <a:pt x="9333952" y="6860361"/>
                </a:cubicBezTo>
                <a:cubicBezTo>
                  <a:pt x="9340240" y="6867054"/>
                  <a:pt x="9345013" y="6868070"/>
                  <a:pt x="9344047" y="6865277"/>
                </a:cubicBezTo>
                <a:cubicBezTo>
                  <a:pt x="9347502" y="6868953"/>
                  <a:pt x="9350067" y="6871192"/>
                  <a:pt x="9352617" y="6873387"/>
                </a:cubicBezTo>
                <a:cubicBezTo>
                  <a:pt x="9355132" y="6875644"/>
                  <a:pt x="9357955" y="6877333"/>
                  <a:pt x="9362597" y="6879265"/>
                </a:cubicBezTo>
                <a:lnTo>
                  <a:pt x="9359847" y="6880216"/>
                </a:lnTo>
                <a:cubicBezTo>
                  <a:pt x="9362478" y="6881510"/>
                  <a:pt x="9365300" y="6883200"/>
                  <a:pt x="9368331" y="6884357"/>
                </a:cubicBezTo>
                <a:cubicBezTo>
                  <a:pt x="9365570" y="6883979"/>
                  <a:pt x="9363158" y="6883480"/>
                  <a:pt x="9360255" y="6882689"/>
                </a:cubicBezTo>
                <a:cubicBezTo>
                  <a:pt x="9368016" y="6888463"/>
                  <a:pt x="9369566" y="6887928"/>
                  <a:pt x="9370766" y="6887513"/>
                </a:cubicBezTo>
                <a:cubicBezTo>
                  <a:pt x="9372366" y="6886960"/>
                  <a:pt x="9373642" y="6886928"/>
                  <a:pt x="9382988" y="6892104"/>
                </a:cubicBezTo>
                <a:lnTo>
                  <a:pt x="9382342" y="6894121"/>
                </a:lnTo>
                <a:cubicBezTo>
                  <a:pt x="9390064" y="6897193"/>
                  <a:pt x="9394272" y="6895277"/>
                  <a:pt x="9399079" y="6900278"/>
                </a:cubicBezTo>
                <a:cubicBezTo>
                  <a:pt x="9407475" y="6902707"/>
                  <a:pt x="9387623" y="6891425"/>
                  <a:pt x="9405583" y="6899824"/>
                </a:cubicBezTo>
                <a:cubicBezTo>
                  <a:pt x="9408225" y="6902447"/>
                  <a:pt x="9414490" y="6906484"/>
                  <a:pt x="9419321" y="6910094"/>
                </a:cubicBezTo>
                <a:cubicBezTo>
                  <a:pt x="9422493" y="6911662"/>
                  <a:pt x="9421539" y="6910198"/>
                  <a:pt x="9419659" y="6908644"/>
                </a:cubicBezTo>
                <a:cubicBezTo>
                  <a:pt x="9417686" y="6906660"/>
                  <a:pt x="9414594" y="6904193"/>
                  <a:pt x="9412632" y="6903538"/>
                </a:cubicBezTo>
                <a:cubicBezTo>
                  <a:pt x="9419121" y="6907087"/>
                  <a:pt x="9423282" y="6910057"/>
                  <a:pt x="9425924" y="6912681"/>
                </a:cubicBezTo>
                <a:cubicBezTo>
                  <a:pt x="9428616" y="6915286"/>
                  <a:pt x="9430239" y="6917391"/>
                  <a:pt x="9431320" y="6919221"/>
                </a:cubicBezTo>
                <a:cubicBezTo>
                  <a:pt x="9433623" y="6923294"/>
                  <a:pt x="9435866" y="6926056"/>
                  <a:pt x="9446719" y="6934298"/>
                </a:cubicBezTo>
                <a:cubicBezTo>
                  <a:pt x="9444016" y="6930363"/>
                  <a:pt x="9446027" y="6931001"/>
                  <a:pt x="9446777" y="6930742"/>
                </a:cubicBezTo>
                <a:lnTo>
                  <a:pt x="9446454" y="6929258"/>
                </a:lnTo>
                <a:lnTo>
                  <a:pt x="9450104" y="6932776"/>
                </a:lnTo>
                <a:cubicBezTo>
                  <a:pt x="9453440" y="6936819"/>
                  <a:pt x="9456753" y="6940979"/>
                  <a:pt x="9461206" y="6944308"/>
                </a:cubicBezTo>
                <a:lnTo>
                  <a:pt x="9454334" y="6940944"/>
                </a:lnTo>
                <a:cubicBezTo>
                  <a:pt x="9456719" y="6944118"/>
                  <a:pt x="9460610" y="6946308"/>
                  <a:pt x="9462091" y="6948001"/>
                </a:cubicBezTo>
                <a:lnTo>
                  <a:pt x="9460091" y="6948692"/>
                </a:lnTo>
                <a:cubicBezTo>
                  <a:pt x="9465814" y="6952455"/>
                  <a:pt x="9469329" y="6957442"/>
                  <a:pt x="9472252" y="6962172"/>
                </a:cubicBezTo>
                <a:cubicBezTo>
                  <a:pt x="9475240" y="6966931"/>
                  <a:pt x="9477944" y="6970866"/>
                  <a:pt x="9481787" y="6973075"/>
                </a:cubicBezTo>
                <a:close/>
                <a:moveTo>
                  <a:pt x="9401633" y="6830760"/>
                </a:moveTo>
                <a:cubicBezTo>
                  <a:pt x="9401918" y="6831585"/>
                  <a:pt x="9402045" y="6831951"/>
                  <a:pt x="9402856" y="6833003"/>
                </a:cubicBezTo>
                <a:lnTo>
                  <a:pt x="9400729" y="6833328"/>
                </a:lnTo>
                <a:close/>
                <a:moveTo>
                  <a:pt x="9329710" y="6681653"/>
                </a:moveTo>
                <a:lnTo>
                  <a:pt x="9329329" y="6682231"/>
                </a:lnTo>
                <a:lnTo>
                  <a:pt x="9329052" y="6682341"/>
                </a:lnTo>
                <a:close/>
                <a:moveTo>
                  <a:pt x="10546259" y="8749207"/>
                </a:moveTo>
                <a:cubicBezTo>
                  <a:pt x="10549077" y="8751887"/>
                  <a:pt x="10547927" y="8757305"/>
                  <a:pt x="10551562" y="8759594"/>
                </a:cubicBezTo>
                <a:lnTo>
                  <a:pt x="10547860" y="8758514"/>
                </a:lnTo>
                <a:cubicBezTo>
                  <a:pt x="10548212" y="8759796"/>
                  <a:pt x="10549854" y="8760760"/>
                  <a:pt x="10550625" y="8761191"/>
                </a:cubicBezTo>
                <a:lnTo>
                  <a:pt x="10548939" y="8761971"/>
                </a:lnTo>
                <a:cubicBezTo>
                  <a:pt x="10554633" y="8764374"/>
                  <a:pt x="10551803" y="8770476"/>
                  <a:pt x="10557219" y="8771215"/>
                </a:cubicBezTo>
                <a:cubicBezTo>
                  <a:pt x="10553047" y="8770982"/>
                  <a:pt x="10559117" y="8774231"/>
                  <a:pt x="10558555" y="8776723"/>
                </a:cubicBezTo>
                <a:cubicBezTo>
                  <a:pt x="10554498" y="8774411"/>
                  <a:pt x="10553302" y="8766387"/>
                  <a:pt x="10550275" y="8767480"/>
                </a:cubicBezTo>
                <a:cubicBezTo>
                  <a:pt x="10550159" y="8769560"/>
                  <a:pt x="10552670" y="8770136"/>
                  <a:pt x="10552554" y="8772216"/>
                </a:cubicBezTo>
                <a:cubicBezTo>
                  <a:pt x="10551332" y="8771323"/>
                  <a:pt x="10549712" y="8769971"/>
                  <a:pt x="10548920" y="8769927"/>
                </a:cubicBezTo>
                <a:cubicBezTo>
                  <a:pt x="10550209" y="8776258"/>
                  <a:pt x="10555157" y="8777795"/>
                  <a:pt x="10557528" y="8780887"/>
                </a:cubicBezTo>
                <a:lnTo>
                  <a:pt x="10554030" y="8775209"/>
                </a:lnTo>
                <a:cubicBezTo>
                  <a:pt x="10557033" y="8774552"/>
                  <a:pt x="10555580" y="8777818"/>
                  <a:pt x="10558883" y="8778439"/>
                </a:cubicBezTo>
                <a:cubicBezTo>
                  <a:pt x="10558676" y="8782164"/>
                  <a:pt x="10561986" y="8783610"/>
                  <a:pt x="10562244" y="8786584"/>
                </a:cubicBezTo>
                <a:cubicBezTo>
                  <a:pt x="10561868" y="8785738"/>
                  <a:pt x="10561846" y="8786125"/>
                  <a:pt x="10561469" y="8785279"/>
                </a:cubicBezTo>
                <a:cubicBezTo>
                  <a:pt x="10564449" y="8791704"/>
                  <a:pt x="10560042" y="8795680"/>
                  <a:pt x="10561170" y="8798266"/>
                </a:cubicBezTo>
                <a:cubicBezTo>
                  <a:pt x="10561825" y="8800777"/>
                  <a:pt x="10565417" y="8804762"/>
                  <a:pt x="10565956" y="8802705"/>
                </a:cubicBezTo>
                <a:cubicBezTo>
                  <a:pt x="10567499" y="8804490"/>
                  <a:pt x="10561778" y="8794952"/>
                  <a:pt x="10567074" y="8796897"/>
                </a:cubicBezTo>
                <a:cubicBezTo>
                  <a:pt x="10564290" y="8802176"/>
                  <a:pt x="10571742" y="8803464"/>
                  <a:pt x="10572522" y="8812290"/>
                </a:cubicBezTo>
                <a:cubicBezTo>
                  <a:pt x="10569334" y="8809590"/>
                  <a:pt x="10571093" y="8815122"/>
                  <a:pt x="10568303" y="8812880"/>
                </a:cubicBezTo>
                <a:cubicBezTo>
                  <a:pt x="10570600" y="8816356"/>
                  <a:pt x="10571445" y="8816403"/>
                  <a:pt x="10573509" y="8817391"/>
                </a:cubicBezTo>
                <a:lnTo>
                  <a:pt x="10572572" y="8818989"/>
                </a:lnTo>
                <a:cubicBezTo>
                  <a:pt x="10578271" y="8822266"/>
                  <a:pt x="10575946" y="8818352"/>
                  <a:pt x="10581462" y="8824918"/>
                </a:cubicBezTo>
                <a:cubicBezTo>
                  <a:pt x="10579018" y="8823132"/>
                  <a:pt x="10581227" y="8829126"/>
                  <a:pt x="10579184" y="8827751"/>
                </a:cubicBezTo>
                <a:cubicBezTo>
                  <a:pt x="10579914" y="8829878"/>
                  <a:pt x="10581510" y="8831665"/>
                  <a:pt x="10583101" y="8832578"/>
                </a:cubicBezTo>
                <a:lnTo>
                  <a:pt x="10582731" y="8832558"/>
                </a:lnTo>
                <a:cubicBezTo>
                  <a:pt x="10587300" y="8839945"/>
                  <a:pt x="10583972" y="8839759"/>
                  <a:pt x="10589087" y="8845915"/>
                </a:cubicBezTo>
                <a:lnTo>
                  <a:pt x="10589580" y="8844681"/>
                </a:lnTo>
                <a:cubicBezTo>
                  <a:pt x="10596662" y="8852596"/>
                  <a:pt x="10600113" y="8865792"/>
                  <a:pt x="10603310" y="8876888"/>
                </a:cubicBezTo>
                <a:lnTo>
                  <a:pt x="10603122" y="8872656"/>
                </a:lnTo>
                <a:cubicBezTo>
                  <a:pt x="10603076" y="8873478"/>
                  <a:pt x="10603774" y="8875215"/>
                  <a:pt x="10604503" y="8877342"/>
                </a:cubicBezTo>
                <a:cubicBezTo>
                  <a:pt x="10604810" y="8879445"/>
                  <a:pt x="10605515" y="8882008"/>
                  <a:pt x="10604976" y="8884064"/>
                </a:cubicBezTo>
                <a:cubicBezTo>
                  <a:pt x="10605022" y="8883242"/>
                  <a:pt x="10604223" y="8882372"/>
                  <a:pt x="10604269" y="8881550"/>
                </a:cubicBezTo>
                <a:cubicBezTo>
                  <a:pt x="10603032" y="8881869"/>
                  <a:pt x="10601670" y="8883491"/>
                  <a:pt x="10601953" y="8886030"/>
                </a:cubicBezTo>
                <a:lnTo>
                  <a:pt x="10603544" y="8886944"/>
                </a:lnTo>
                <a:lnTo>
                  <a:pt x="10602260" y="8888134"/>
                </a:lnTo>
                <a:cubicBezTo>
                  <a:pt x="10602474" y="8891882"/>
                  <a:pt x="10604414" y="8886556"/>
                  <a:pt x="10604602" y="8890788"/>
                </a:cubicBezTo>
                <a:cubicBezTo>
                  <a:pt x="10602474" y="8891882"/>
                  <a:pt x="10602219" y="8896477"/>
                  <a:pt x="10601963" y="8901072"/>
                </a:cubicBezTo>
                <a:cubicBezTo>
                  <a:pt x="10601284" y="8905644"/>
                  <a:pt x="10600582" y="8910651"/>
                  <a:pt x="10597976" y="8911768"/>
                </a:cubicBezTo>
                <a:cubicBezTo>
                  <a:pt x="10599150" y="8913531"/>
                  <a:pt x="10599667" y="8911862"/>
                  <a:pt x="10600205" y="8909805"/>
                </a:cubicBezTo>
                <a:cubicBezTo>
                  <a:pt x="10600743" y="8907749"/>
                  <a:pt x="10601260" y="8906079"/>
                  <a:pt x="10602381" y="8907840"/>
                </a:cubicBezTo>
                <a:cubicBezTo>
                  <a:pt x="10601518" y="8909054"/>
                  <a:pt x="10601074" y="8909417"/>
                  <a:pt x="10600089" y="8911885"/>
                </a:cubicBezTo>
                <a:lnTo>
                  <a:pt x="10602173" y="8911564"/>
                </a:lnTo>
                <a:cubicBezTo>
                  <a:pt x="10600186" y="8917761"/>
                  <a:pt x="10597841" y="8921804"/>
                  <a:pt x="10595994" y="8925486"/>
                </a:cubicBezTo>
                <a:cubicBezTo>
                  <a:pt x="10593670" y="8929140"/>
                  <a:pt x="10591795" y="8932384"/>
                  <a:pt x="10589035" y="8937228"/>
                </a:cubicBezTo>
                <a:lnTo>
                  <a:pt x="10589056" y="8936841"/>
                </a:lnTo>
                <a:cubicBezTo>
                  <a:pt x="10586335" y="8940037"/>
                  <a:pt x="10585451" y="8941638"/>
                  <a:pt x="10585734" y="8944176"/>
                </a:cubicBezTo>
                <a:cubicBezTo>
                  <a:pt x="10584466" y="8944106"/>
                  <a:pt x="10585874" y="8941661"/>
                  <a:pt x="10584135" y="8942438"/>
                </a:cubicBezTo>
                <a:cubicBezTo>
                  <a:pt x="10584302" y="8947057"/>
                  <a:pt x="10580858" y="8948951"/>
                  <a:pt x="10577809" y="8950431"/>
                </a:cubicBezTo>
                <a:cubicBezTo>
                  <a:pt x="10574810" y="8951963"/>
                  <a:pt x="10571806" y="8952620"/>
                  <a:pt x="10571296" y="8955114"/>
                </a:cubicBezTo>
                <a:cubicBezTo>
                  <a:pt x="10570543" y="8953423"/>
                  <a:pt x="10568031" y="8952846"/>
                  <a:pt x="10565996" y="8952296"/>
                </a:cubicBezTo>
                <a:cubicBezTo>
                  <a:pt x="10563366" y="8953848"/>
                  <a:pt x="10561236" y="8954991"/>
                  <a:pt x="10558631" y="8956107"/>
                </a:cubicBezTo>
                <a:cubicBezTo>
                  <a:pt x="10531161" y="8967969"/>
                  <a:pt x="10500023" y="8955317"/>
                  <a:pt x="10474368" y="8942195"/>
                </a:cubicBezTo>
                <a:cubicBezTo>
                  <a:pt x="10466209" y="8938393"/>
                  <a:pt x="10457999" y="8934539"/>
                  <a:pt x="10449840" y="8930737"/>
                </a:cubicBezTo>
                <a:cubicBezTo>
                  <a:pt x="10449840" y="8930737"/>
                  <a:pt x="10449418" y="8930714"/>
                  <a:pt x="10448995" y="8930690"/>
                </a:cubicBezTo>
                <a:cubicBezTo>
                  <a:pt x="10448995" y="8930690"/>
                  <a:pt x="10448594" y="8930280"/>
                  <a:pt x="10448594" y="8930280"/>
                </a:cubicBezTo>
                <a:cubicBezTo>
                  <a:pt x="10447403" y="8929777"/>
                  <a:pt x="10445759" y="8928861"/>
                  <a:pt x="10444515" y="8928354"/>
                </a:cubicBezTo>
                <a:cubicBezTo>
                  <a:pt x="10444093" y="8928330"/>
                  <a:pt x="10444093" y="8928330"/>
                  <a:pt x="10444093" y="8928330"/>
                </a:cubicBezTo>
                <a:cubicBezTo>
                  <a:pt x="10443692" y="8927920"/>
                  <a:pt x="10443692" y="8927920"/>
                  <a:pt x="10443692" y="8927920"/>
                </a:cubicBezTo>
                <a:cubicBezTo>
                  <a:pt x="10442103" y="8926958"/>
                  <a:pt x="10440434" y="8926477"/>
                  <a:pt x="10438846" y="8925515"/>
                </a:cubicBezTo>
                <a:cubicBezTo>
                  <a:pt x="10438001" y="8925468"/>
                  <a:pt x="10437553" y="8925880"/>
                  <a:pt x="10437107" y="8926291"/>
                </a:cubicBezTo>
                <a:cubicBezTo>
                  <a:pt x="10436310" y="8925374"/>
                  <a:pt x="10437578" y="8925445"/>
                  <a:pt x="10438022" y="8925081"/>
                </a:cubicBezTo>
                <a:cubicBezTo>
                  <a:pt x="10438022" y="8925081"/>
                  <a:pt x="10437599" y="8925058"/>
                  <a:pt x="10437599" y="8925058"/>
                </a:cubicBezTo>
                <a:lnTo>
                  <a:pt x="10434296" y="8924437"/>
                </a:lnTo>
                <a:cubicBezTo>
                  <a:pt x="10434321" y="8924002"/>
                  <a:pt x="10434690" y="8924022"/>
                  <a:pt x="10434711" y="8923635"/>
                </a:cubicBezTo>
                <a:cubicBezTo>
                  <a:pt x="10430232" y="8921299"/>
                  <a:pt x="10425362" y="8919330"/>
                  <a:pt x="10420882" y="8916994"/>
                </a:cubicBezTo>
                <a:cubicBezTo>
                  <a:pt x="10417149" y="8915525"/>
                  <a:pt x="10413916" y="8913646"/>
                  <a:pt x="10410656" y="8912252"/>
                </a:cubicBezTo>
                <a:cubicBezTo>
                  <a:pt x="10409789" y="8912592"/>
                  <a:pt x="10408522" y="8912522"/>
                  <a:pt x="10407307" y="8912454"/>
                </a:cubicBezTo>
                <a:cubicBezTo>
                  <a:pt x="10401675" y="8907967"/>
                  <a:pt x="10390582" y="8903565"/>
                  <a:pt x="10386994" y="8900453"/>
                </a:cubicBezTo>
                <a:cubicBezTo>
                  <a:pt x="10380849" y="8897589"/>
                  <a:pt x="10375224" y="8893927"/>
                  <a:pt x="10369103" y="8890627"/>
                </a:cubicBezTo>
                <a:cubicBezTo>
                  <a:pt x="10367389" y="8890967"/>
                  <a:pt x="10366128" y="8891723"/>
                  <a:pt x="10365635" y="8892956"/>
                </a:cubicBezTo>
                <a:cubicBezTo>
                  <a:pt x="10368516" y="8893553"/>
                  <a:pt x="10374756" y="8894726"/>
                  <a:pt x="10374193" y="8897217"/>
                </a:cubicBezTo>
                <a:cubicBezTo>
                  <a:pt x="10371312" y="8896620"/>
                  <a:pt x="10366386" y="8894696"/>
                  <a:pt x="10365471" y="8895907"/>
                </a:cubicBezTo>
                <a:cubicBezTo>
                  <a:pt x="10364414" y="8892063"/>
                  <a:pt x="10370796" y="8898290"/>
                  <a:pt x="10368495" y="8893940"/>
                </a:cubicBezTo>
                <a:cubicBezTo>
                  <a:pt x="10366480" y="8893003"/>
                  <a:pt x="10365611" y="8893392"/>
                  <a:pt x="10364344" y="8893321"/>
                </a:cubicBezTo>
                <a:cubicBezTo>
                  <a:pt x="10366058" y="8892980"/>
                  <a:pt x="10363639" y="8890759"/>
                  <a:pt x="10363684" y="8889936"/>
                </a:cubicBezTo>
                <a:cubicBezTo>
                  <a:pt x="10358430" y="8886296"/>
                  <a:pt x="10356112" y="8883207"/>
                  <a:pt x="10350459" y="8879108"/>
                </a:cubicBezTo>
                <a:cubicBezTo>
                  <a:pt x="10350459" y="8879108"/>
                  <a:pt x="10350480" y="8878721"/>
                  <a:pt x="10350480" y="8878721"/>
                </a:cubicBezTo>
                <a:cubicBezTo>
                  <a:pt x="10349314" y="8877783"/>
                  <a:pt x="10348093" y="8876890"/>
                  <a:pt x="10346870" y="8875996"/>
                </a:cubicBezTo>
                <a:cubicBezTo>
                  <a:pt x="10343966" y="8875835"/>
                  <a:pt x="10340962" y="8876492"/>
                  <a:pt x="10340868" y="8878185"/>
                </a:cubicBezTo>
                <a:cubicBezTo>
                  <a:pt x="10337680" y="8875485"/>
                  <a:pt x="10338595" y="8874275"/>
                  <a:pt x="10335337" y="8872831"/>
                </a:cubicBezTo>
                <a:cubicBezTo>
                  <a:pt x="10337518" y="8878387"/>
                  <a:pt x="10334563" y="8871527"/>
                  <a:pt x="10332334" y="8873489"/>
                </a:cubicBezTo>
                <a:cubicBezTo>
                  <a:pt x="10329098" y="8871659"/>
                  <a:pt x="10332003" y="8871820"/>
                  <a:pt x="10331305" y="8870084"/>
                </a:cubicBezTo>
                <a:cubicBezTo>
                  <a:pt x="10330460" y="8870037"/>
                  <a:pt x="10328770" y="8869943"/>
                  <a:pt x="10328323" y="8870354"/>
                </a:cubicBezTo>
                <a:cubicBezTo>
                  <a:pt x="10328040" y="8867815"/>
                  <a:pt x="10333879" y="8868577"/>
                  <a:pt x="10334840" y="8866544"/>
                </a:cubicBezTo>
                <a:cubicBezTo>
                  <a:pt x="10333220" y="8865193"/>
                  <a:pt x="10332001" y="8864251"/>
                  <a:pt x="10330856" y="8862926"/>
                </a:cubicBezTo>
                <a:lnTo>
                  <a:pt x="10329962" y="8863749"/>
                </a:lnTo>
                <a:lnTo>
                  <a:pt x="10329141" y="8863267"/>
                </a:lnTo>
                <a:lnTo>
                  <a:pt x="10330032" y="8862492"/>
                </a:lnTo>
                <a:cubicBezTo>
                  <a:pt x="10328835" y="8861164"/>
                  <a:pt x="10327613" y="8860271"/>
                  <a:pt x="10326468" y="8858946"/>
                </a:cubicBezTo>
                <a:cubicBezTo>
                  <a:pt x="10323771" y="8861707"/>
                  <a:pt x="10321079" y="8865341"/>
                  <a:pt x="10320938" y="8867857"/>
                </a:cubicBezTo>
                <a:cubicBezTo>
                  <a:pt x="10319625" y="8868608"/>
                  <a:pt x="10319458" y="8863989"/>
                  <a:pt x="10318683" y="8862685"/>
                </a:cubicBezTo>
                <a:cubicBezTo>
                  <a:pt x="10317724" y="8858022"/>
                  <a:pt x="10312637" y="8859000"/>
                  <a:pt x="10310710" y="8855545"/>
                </a:cubicBezTo>
                <a:lnTo>
                  <a:pt x="10313992" y="8856553"/>
                </a:lnTo>
                <a:cubicBezTo>
                  <a:pt x="10314013" y="8856166"/>
                  <a:pt x="10312868" y="8854841"/>
                  <a:pt x="10311649" y="8853899"/>
                </a:cubicBezTo>
                <a:cubicBezTo>
                  <a:pt x="10310452" y="8852571"/>
                  <a:pt x="10309283" y="8851681"/>
                  <a:pt x="10308438" y="8851634"/>
                </a:cubicBezTo>
                <a:cubicBezTo>
                  <a:pt x="10308882" y="8851271"/>
                  <a:pt x="10313924" y="8851114"/>
                  <a:pt x="10313617" y="8849011"/>
                </a:cubicBezTo>
                <a:cubicBezTo>
                  <a:pt x="10312067" y="8846401"/>
                  <a:pt x="10308855" y="8844137"/>
                  <a:pt x="10306368" y="8843124"/>
                </a:cubicBezTo>
                <a:cubicBezTo>
                  <a:pt x="10303931" y="8842164"/>
                  <a:pt x="10300973" y="8841999"/>
                  <a:pt x="10300136" y="8842778"/>
                </a:cubicBezTo>
                <a:cubicBezTo>
                  <a:pt x="10302901" y="8845455"/>
                  <a:pt x="10305267" y="8847673"/>
                  <a:pt x="10308529" y="8849989"/>
                </a:cubicBezTo>
                <a:cubicBezTo>
                  <a:pt x="10307638" y="8850764"/>
                  <a:pt x="10305994" y="8849848"/>
                  <a:pt x="10304426" y="8848499"/>
                </a:cubicBezTo>
                <a:cubicBezTo>
                  <a:pt x="10302806" y="8847147"/>
                  <a:pt x="10301162" y="8846231"/>
                  <a:pt x="10300324" y="8847009"/>
                </a:cubicBezTo>
                <a:cubicBezTo>
                  <a:pt x="10298798" y="8843964"/>
                  <a:pt x="10297269" y="8840968"/>
                  <a:pt x="10295796" y="8837926"/>
                </a:cubicBezTo>
                <a:cubicBezTo>
                  <a:pt x="10296519" y="8839228"/>
                  <a:pt x="10298889" y="8842320"/>
                  <a:pt x="10299428" y="8840263"/>
                </a:cubicBezTo>
                <a:cubicBezTo>
                  <a:pt x="10297079" y="8836785"/>
                  <a:pt x="10298701" y="8838088"/>
                  <a:pt x="10298018" y="8835139"/>
                </a:cubicBezTo>
                <a:cubicBezTo>
                  <a:pt x="10300483" y="8836537"/>
                  <a:pt x="10304163" y="8838004"/>
                  <a:pt x="10308290" y="8839059"/>
                </a:cubicBezTo>
                <a:cubicBezTo>
                  <a:pt x="10308688" y="8839518"/>
                  <a:pt x="10309534" y="8839565"/>
                  <a:pt x="10309956" y="8839588"/>
                </a:cubicBezTo>
                <a:cubicBezTo>
                  <a:pt x="10308382" y="8837414"/>
                  <a:pt x="10306810" y="8835192"/>
                  <a:pt x="10305711" y="8833044"/>
                </a:cubicBezTo>
                <a:cubicBezTo>
                  <a:pt x="10305288" y="8833020"/>
                  <a:pt x="10305288" y="8833020"/>
                  <a:pt x="10304866" y="8832998"/>
                </a:cubicBezTo>
                <a:cubicBezTo>
                  <a:pt x="10301137" y="8832401"/>
                  <a:pt x="10297359" y="8831754"/>
                  <a:pt x="10296144" y="8831686"/>
                </a:cubicBezTo>
                <a:cubicBezTo>
                  <a:pt x="10295086" y="8827843"/>
                  <a:pt x="10300174" y="8826864"/>
                  <a:pt x="10301418" y="8827371"/>
                </a:cubicBezTo>
                <a:cubicBezTo>
                  <a:pt x="10299891" y="8824326"/>
                  <a:pt x="10297402" y="8823362"/>
                  <a:pt x="10295388" y="8822425"/>
                </a:cubicBezTo>
                <a:cubicBezTo>
                  <a:pt x="10293321" y="8821485"/>
                  <a:pt x="10290887" y="8820477"/>
                  <a:pt x="10289827" y="8816682"/>
                </a:cubicBezTo>
                <a:cubicBezTo>
                  <a:pt x="10289781" y="8817504"/>
                  <a:pt x="10289711" y="8818761"/>
                  <a:pt x="10289665" y="8819584"/>
                </a:cubicBezTo>
                <a:cubicBezTo>
                  <a:pt x="10288468" y="8818255"/>
                  <a:pt x="10287178" y="8811924"/>
                  <a:pt x="10286709" y="8812723"/>
                </a:cubicBezTo>
                <a:cubicBezTo>
                  <a:pt x="10287649" y="8811077"/>
                  <a:pt x="10290271" y="8808700"/>
                  <a:pt x="10291469" y="8810028"/>
                </a:cubicBezTo>
                <a:cubicBezTo>
                  <a:pt x="10289004" y="8808630"/>
                  <a:pt x="10287035" y="8806871"/>
                  <a:pt x="10285017" y="8805060"/>
                </a:cubicBezTo>
                <a:cubicBezTo>
                  <a:pt x="10285391" y="8805954"/>
                  <a:pt x="10289235" y="8804470"/>
                  <a:pt x="10290080" y="8804517"/>
                </a:cubicBezTo>
                <a:cubicBezTo>
                  <a:pt x="10289798" y="8801978"/>
                  <a:pt x="10284802" y="8801312"/>
                  <a:pt x="10284341" y="8802936"/>
                </a:cubicBezTo>
                <a:cubicBezTo>
                  <a:pt x="10285857" y="8797586"/>
                  <a:pt x="10284572" y="8798776"/>
                  <a:pt x="10287311" y="8794319"/>
                </a:cubicBezTo>
                <a:cubicBezTo>
                  <a:pt x="10286982" y="8792602"/>
                  <a:pt x="10283092" y="8794909"/>
                  <a:pt x="10283022" y="8796167"/>
                </a:cubicBezTo>
                <a:cubicBezTo>
                  <a:pt x="10281518" y="8792735"/>
                  <a:pt x="10282056" y="8790679"/>
                  <a:pt x="10282150" y="8788985"/>
                </a:cubicBezTo>
                <a:cubicBezTo>
                  <a:pt x="10284053" y="8792876"/>
                  <a:pt x="10287451" y="8791804"/>
                  <a:pt x="10290848" y="8790732"/>
                </a:cubicBezTo>
                <a:cubicBezTo>
                  <a:pt x="10290496" y="8789450"/>
                  <a:pt x="10290143" y="8788169"/>
                  <a:pt x="10290213" y="8786911"/>
                </a:cubicBezTo>
                <a:cubicBezTo>
                  <a:pt x="10287023" y="8784259"/>
                  <a:pt x="10284237" y="8781969"/>
                  <a:pt x="10281440" y="8778902"/>
                </a:cubicBezTo>
                <a:cubicBezTo>
                  <a:pt x="10282261" y="8779384"/>
                  <a:pt x="10285990" y="8779980"/>
                  <a:pt x="10286412" y="8780004"/>
                </a:cubicBezTo>
                <a:cubicBezTo>
                  <a:pt x="10284796" y="8779525"/>
                  <a:pt x="10283739" y="8775683"/>
                  <a:pt x="10283573" y="8771064"/>
                </a:cubicBezTo>
                <a:cubicBezTo>
                  <a:pt x="10283406" y="8766445"/>
                  <a:pt x="10284553" y="8761075"/>
                  <a:pt x="10285586" y="8757735"/>
                </a:cubicBezTo>
                <a:lnTo>
                  <a:pt x="10285516" y="8758993"/>
                </a:lnTo>
                <a:cubicBezTo>
                  <a:pt x="10286689" y="8760756"/>
                  <a:pt x="10288653" y="8754995"/>
                  <a:pt x="10288371" y="8752457"/>
                </a:cubicBezTo>
                <a:cubicBezTo>
                  <a:pt x="10288769" y="8752915"/>
                  <a:pt x="10288723" y="8753737"/>
                  <a:pt x="10288254" y="8754536"/>
                </a:cubicBezTo>
                <a:cubicBezTo>
                  <a:pt x="10290459" y="8753009"/>
                  <a:pt x="10289708" y="8751269"/>
                  <a:pt x="10288979" y="8749142"/>
                </a:cubicBezTo>
                <a:cubicBezTo>
                  <a:pt x="10288225" y="8747451"/>
                  <a:pt x="10287552" y="8745278"/>
                  <a:pt x="10290126" y="8743772"/>
                </a:cubicBezTo>
                <a:cubicBezTo>
                  <a:pt x="10287803" y="8747427"/>
                  <a:pt x="10289401" y="8749166"/>
                  <a:pt x="10290669" y="8749236"/>
                </a:cubicBezTo>
                <a:cubicBezTo>
                  <a:pt x="10290879" y="8745464"/>
                  <a:pt x="10295868" y="8738658"/>
                  <a:pt x="10291273" y="8738401"/>
                </a:cubicBezTo>
                <a:cubicBezTo>
                  <a:pt x="10293004" y="8736800"/>
                  <a:pt x="10293965" y="8734767"/>
                  <a:pt x="10295586" y="8736119"/>
                </a:cubicBezTo>
                <a:cubicBezTo>
                  <a:pt x="10296616" y="8732828"/>
                  <a:pt x="10297203" y="8729901"/>
                  <a:pt x="10298579" y="8727066"/>
                </a:cubicBezTo>
                <a:cubicBezTo>
                  <a:pt x="10298534" y="8727889"/>
                  <a:pt x="10299309" y="8729193"/>
                  <a:pt x="10301115" y="8727207"/>
                </a:cubicBezTo>
                <a:cubicBezTo>
                  <a:pt x="10297580" y="8730747"/>
                  <a:pt x="10298444" y="8737102"/>
                  <a:pt x="10294649" y="8737716"/>
                </a:cubicBezTo>
                <a:cubicBezTo>
                  <a:pt x="10297114" y="8739114"/>
                  <a:pt x="10299220" y="8738407"/>
                  <a:pt x="10299903" y="8741357"/>
                </a:cubicBezTo>
                <a:cubicBezTo>
                  <a:pt x="10303271" y="8733198"/>
                  <a:pt x="10303224" y="8726452"/>
                  <a:pt x="10305285" y="8719871"/>
                </a:cubicBezTo>
                <a:cubicBezTo>
                  <a:pt x="10307514" y="8717908"/>
                  <a:pt x="10310066" y="8716789"/>
                  <a:pt x="10312640" y="8715282"/>
                </a:cubicBezTo>
                <a:lnTo>
                  <a:pt x="10312341" y="8714004"/>
                </a:lnTo>
                <a:lnTo>
                  <a:pt x="10315176" y="8715424"/>
                </a:lnTo>
                <a:cubicBezTo>
                  <a:pt x="10315669" y="8714190"/>
                  <a:pt x="10315717" y="8713319"/>
                  <a:pt x="10316139" y="8713343"/>
                </a:cubicBezTo>
                <a:cubicBezTo>
                  <a:pt x="10316562" y="8713366"/>
                  <a:pt x="10316514" y="8714237"/>
                  <a:pt x="10316492" y="8714625"/>
                </a:cubicBezTo>
                <a:cubicBezTo>
                  <a:pt x="10316960" y="8713825"/>
                  <a:pt x="10317376" y="8713024"/>
                  <a:pt x="10317400" y="8712588"/>
                </a:cubicBezTo>
                <a:cubicBezTo>
                  <a:pt x="10318622" y="8713481"/>
                  <a:pt x="10318482" y="8715996"/>
                  <a:pt x="10318366" y="8718076"/>
                </a:cubicBezTo>
                <a:cubicBezTo>
                  <a:pt x="10317521" y="8718029"/>
                  <a:pt x="10316704" y="8718420"/>
                  <a:pt x="10315859" y="8718373"/>
                </a:cubicBezTo>
                <a:cubicBezTo>
                  <a:pt x="10315789" y="8719631"/>
                  <a:pt x="10316142" y="8720912"/>
                  <a:pt x="10316540" y="8721371"/>
                </a:cubicBezTo>
                <a:cubicBezTo>
                  <a:pt x="10317381" y="8720545"/>
                  <a:pt x="10317825" y="8720181"/>
                  <a:pt x="10318718" y="8719357"/>
                </a:cubicBezTo>
                <a:cubicBezTo>
                  <a:pt x="10318740" y="8718970"/>
                  <a:pt x="10318764" y="8718535"/>
                  <a:pt x="10318789" y="8718100"/>
                </a:cubicBezTo>
                <a:lnTo>
                  <a:pt x="10319211" y="8718124"/>
                </a:lnTo>
                <a:lnTo>
                  <a:pt x="10319211" y="8718124"/>
                </a:lnTo>
                <a:lnTo>
                  <a:pt x="10319634" y="8718147"/>
                </a:lnTo>
                <a:lnTo>
                  <a:pt x="10319162" y="8718994"/>
                </a:lnTo>
                <a:cubicBezTo>
                  <a:pt x="10319187" y="8718559"/>
                  <a:pt x="10319609" y="8718582"/>
                  <a:pt x="10320056" y="8718171"/>
                </a:cubicBezTo>
                <a:lnTo>
                  <a:pt x="10319634" y="8718147"/>
                </a:lnTo>
                <a:lnTo>
                  <a:pt x="10319634" y="8718147"/>
                </a:lnTo>
                <a:lnTo>
                  <a:pt x="10319211" y="8718124"/>
                </a:lnTo>
                <a:lnTo>
                  <a:pt x="10321514" y="8712563"/>
                </a:lnTo>
                <a:cubicBezTo>
                  <a:pt x="10321809" y="8710954"/>
                  <a:pt x="10321339" y="8709872"/>
                  <a:pt x="10319230" y="8710167"/>
                </a:cubicBezTo>
                <a:cubicBezTo>
                  <a:pt x="10320544" y="8709415"/>
                  <a:pt x="10322206" y="8709072"/>
                  <a:pt x="10323917" y="8708779"/>
                </a:cubicBezTo>
                <a:cubicBezTo>
                  <a:pt x="10326778" y="8703067"/>
                  <a:pt x="10326310" y="8703865"/>
                  <a:pt x="10331207" y="8698704"/>
                </a:cubicBezTo>
                <a:cubicBezTo>
                  <a:pt x="10331954" y="8699570"/>
                  <a:pt x="10331067" y="8701219"/>
                  <a:pt x="10332282" y="8701287"/>
                </a:cubicBezTo>
                <a:cubicBezTo>
                  <a:pt x="10335122" y="8695962"/>
                  <a:pt x="10344594" y="8699012"/>
                  <a:pt x="10344333" y="8696087"/>
                </a:cubicBezTo>
                <a:cubicBezTo>
                  <a:pt x="10347379" y="8693734"/>
                  <a:pt x="10344498" y="8693136"/>
                  <a:pt x="10346674" y="8691171"/>
                </a:cubicBezTo>
                <a:cubicBezTo>
                  <a:pt x="10346649" y="8691606"/>
                  <a:pt x="10346603" y="8692428"/>
                  <a:pt x="10347473" y="8692040"/>
                </a:cubicBezTo>
                <a:lnTo>
                  <a:pt x="10349349" y="8688797"/>
                </a:lnTo>
                <a:cubicBezTo>
                  <a:pt x="10350962" y="8689324"/>
                  <a:pt x="10347494" y="8691653"/>
                  <a:pt x="10350868" y="8691017"/>
                </a:cubicBezTo>
                <a:cubicBezTo>
                  <a:pt x="10355673" y="8687500"/>
                  <a:pt x="10358747" y="8685585"/>
                  <a:pt x="10363813" y="8684993"/>
                </a:cubicBezTo>
                <a:cubicBezTo>
                  <a:pt x="10370630" y="8682462"/>
                  <a:pt x="10359802" y="8681859"/>
                  <a:pt x="10365707" y="8680490"/>
                </a:cubicBezTo>
                <a:cubicBezTo>
                  <a:pt x="10366904" y="8681817"/>
                  <a:pt x="10368078" y="8683581"/>
                  <a:pt x="10371873" y="8682967"/>
                </a:cubicBezTo>
                <a:cubicBezTo>
                  <a:pt x="10373235" y="8681345"/>
                  <a:pt x="10372883" y="8680064"/>
                  <a:pt x="10375879" y="8678581"/>
                </a:cubicBezTo>
                <a:lnTo>
                  <a:pt x="10376165" y="8681072"/>
                </a:lnTo>
                <a:cubicBezTo>
                  <a:pt x="10379115" y="8680411"/>
                  <a:pt x="10381721" y="8679295"/>
                  <a:pt x="10382027" y="8681398"/>
                </a:cubicBezTo>
                <a:cubicBezTo>
                  <a:pt x="10384602" y="8679892"/>
                  <a:pt x="10386292" y="8679986"/>
                  <a:pt x="10387560" y="8680057"/>
                </a:cubicBezTo>
                <a:cubicBezTo>
                  <a:pt x="10389690" y="8678914"/>
                  <a:pt x="10388492" y="8677585"/>
                  <a:pt x="10386900" y="8676672"/>
                </a:cubicBezTo>
                <a:cubicBezTo>
                  <a:pt x="10385259" y="8675708"/>
                  <a:pt x="10382822" y="8674747"/>
                  <a:pt x="10381998" y="8674313"/>
                </a:cubicBezTo>
                <a:cubicBezTo>
                  <a:pt x="10386970" y="8675415"/>
                  <a:pt x="10389945" y="8674319"/>
                  <a:pt x="10393133" y="8677020"/>
                </a:cubicBezTo>
                <a:lnTo>
                  <a:pt x="10389313" y="8678068"/>
                </a:lnTo>
                <a:cubicBezTo>
                  <a:pt x="10397989" y="8680201"/>
                  <a:pt x="10397146" y="8673458"/>
                  <a:pt x="10401461" y="8678745"/>
                </a:cubicBezTo>
                <a:cubicBezTo>
                  <a:pt x="10398482" y="8678967"/>
                  <a:pt x="10395060" y="8680475"/>
                  <a:pt x="10397102" y="8681849"/>
                </a:cubicBezTo>
                <a:lnTo>
                  <a:pt x="10401369" y="8680389"/>
                </a:lnTo>
                <a:cubicBezTo>
                  <a:pt x="10401768" y="8680848"/>
                  <a:pt x="10398788" y="8681070"/>
                  <a:pt x="10400877" y="8681623"/>
                </a:cubicBezTo>
                <a:cubicBezTo>
                  <a:pt x="10402137" y="8680868"/>
                  <a:pt x="10404767" y="8679317"/>
                  <a:pt x="10405658" y="8678542"/>
                </a:cubicBezTo>
                <a:cubicBezTo>
                  <a:pt x="10408165" y="8678244"/>
                  <a:pt x="10410700" y="8678385"/>
                  <a:pt x="10413204" y="8678137"/>
                </a:cubicBezTo>
                <a:cubicBezTo>
                  <a:pt x="10411514" y="8678043"/>
                  <a:pt x="10411468" y="8678865"/>
                  <a:pt x="10412736" y="8678936"/>
                </a:cubicBezTo>
                <a:cubicBezTo>
                  <a:pt x="10414450" y="8678595"/>
                  <a:pt x="10416133" y="8677863"/>
                  <a:pt x="10417848" y="8677522"/>
                </a:cubicBezTo>
                <a:lnTo>
                  <a:pt x="10417942" y="8677611"/>
                </a:lnTo>
                <a:lnTo>
                  <a:pt x="10420265" y="8679792"/>
                </a:lnTo>
                <a:cubicBezTo>
                  <a:pt x="10423569" y="8680388"/>
                  <a:pt x="10424998" y="8679000"/>
                  <a:pt x="10426207" y="8677860"/>
                </a:cubicBezTo>
                <a:lnTo>
                  <a:pt x="10429564" y="8677542"/>
                </a:lnTo>
                <a:lnTo>
                  <a:pt x="10431609" y="8678725"/>
                </a:lnTo>
                <a:cubicBezTo>
                  <a:pt x="10432780" y="8672920"/>
                  <a:pt x="10447039" y="8680409"/>
                  <a:pt x="10448609" y="8675063"/>
                </a:cubicBezTo>
                <a:cubicBezTo>
                  <a:pt x="10451772" y="8678198"/>
                  <a:pt x="10448539" y="8676321"/>
                  <a:pt x="10443405" y="8678121"/>
                </a:cubicBezTo>
                <a:lnTo>
                  <a:pt x="10446364" y="8679984"/>
                </a:lnTo>
                <a:lnTo>
                  <a:pt x="10442466" y="8679767"/>
                </a:lnTo>
                <a:cubicBezTo>
                  <a:pt x="10444127" y="8679422"/>
                  <a:pt x="10445371" y="8679928"/>
                  <a:pt x="10447039" y="8680409"/>
                </a:cubicBezTo>
                <a:lnTo>
                  <a:pt x="10446364" y="8679984"/>
                </a:lnTo>
                <a:lnTo>
                  <a:pt x="10455406" y="8680488"/>
                </a:lnTo>
                <a:cubicBezTo>
                  <a:pt x="10457026" y="8681839"/>
                  <a:pt x="10452716" y="8684074"/>
                  <a:pt x="10458502" y="8684833"/>
                </a:cubicBezTo>
                <a:cubicBezTo>
                  <a:pt x="10466432" y="8686099"/>
                  <a:pt x="10457889" y="8680625"/>
                  <a:pt x="10462885" y="8681292"/>
                </a:cubicBezTo>
                <a:cubicBezTo>
                  <a:pt x="10463660" y="8682596"/>
                  <a:pt x="10464435" y="8683902"/>
                  <a:pt x="10465210" y="8685206"/>
                </a:cubicBezTo>
                <a:cubicBezTo>
                  <a:pt x="10468538" y="8685391"/>
                  <a:pt x="10471027" y="8686355"/>
                  <a:pt x="10473461" y="8687364"/>
                </a:cubicBezTo>
                <a:cubicBezTo>
                  <a:pt x="10475504" y="8688739"/>
                  <a:pt x="10477497" y="8690063"/>
                  <a:pt x="10479962" y="8691462"/>
                </a:cubicBezTo>
                <a:cubicBezTo>
                  <a:pt x="10481152" y="8691965"/>
                  <a:pt x="10481599" y="8691553"/>
                  <a:pt x="10482022" y="8691577"/>
                </a:cubicBezTo>
                <a:cubicBezTo>
                  <a:pt x="10484040" y="8693388"/>
                  <a:pt x="10486921" y="8693985"/>
                  <a:pt x="10489805" y="8694534"/>
                </a:cubicBezTo>
                <a:cubicBezTo>
                  <a:pt x="10492738" y="8695134"/>
                  <a:pt x="10495175" y="8696094"/>
                  <a:pt x="10496795" y="8697446"/>
                </a:cubicBezTo>
                <a:cubicBezTo>
                  <a:pt x="10495503" y="8697810"/>
                  <a:pt x="10497901" y="8700418"/>
                  <a:pt x="10497853" y="8701289"/>
                </a:cubicBezTo>
                <a:lnTo>
                  <a:pt x="10505237" y="8703787"/>
                </a:lnTo>
                <a:cubicBezTo>
                  <a:pt x="10501955" y="8702779"/>
                  <a:pt x="10501040" y="8703990"/>
                  <a:pt x="10499705" y="8705129"/>
                </a:cubicBezTo>
                <a:cubicBezTo>
                  <a:pt x="10501769" y="8706117"/>
                  <a:pt x="10502984" y="8706184"/>
                  <a:pt x="10504653" y="8706666"/>
                </a:cubicBezTo>
                <a:cubicBezTo>
                  <a:pt x="10503385" y="8706595"/>
                  <a:pt x="10502170" y="8706527"/>
                  <a:pt x="10502892" y="8707829"/>
                </a:cubicBezTo>
                <a:cubicBezTo>
                  <a:pt x="10505379" y="8708841"/>
                  <a:pt x="10507840" y="8709366"/>
                  <a:pt x="10510752" y="8710353"/>
                </a:cubicBezTo>
                <a:cubicBezTo>
                  <a:pt x="10510351" y="8709943"/>
                  <a:pt x="10509552" y="8709074"/>
                  <a:pt x="10509153" y="8708614"/>
                </a:cubicBezTo>
                <a:cubicBezTo>
                  <a:pt x="10509975" y="8709097"/>
                  <a:pt x="10511566" y="8710011"/>
                  <a:pt x="10512788" y="8710903"/>
                </a:cubicBezTo>
                <a:cubicBezTo>
                  <a:pt x="10514010" y="8711796"/>
                  <a:pt x="10515208" y="8713125"/>
                  <a:pt x="10515930" y="8714426"/>
                </a:cubicBezTo>
                <a:cubicBezTo>
                  <a:pt x="10515113" y="8714817"/>
                  <a:pt x="10513845" y="8714746"/>
                  <a:pt x="10513401" y="8715110"/>
                </a:cubicBezTo>
                <a:cubicBezTo>
                  <a:pt x="10512718" y="8712161"/>
                  <a:pt x="10510634" y="8712482"/>
                  <a:pt x="10508922" y="8712774"/>
                </a:cubicBezTo>
                <a:cubicBezTo>
                  <a:pt x="10513353" y="8715981"/>
                  <a:pt x="10509697" y="8714079"/>
                  <a:pt x="10510825" y="8716665"/>
                </a:cubicBezTo>
                <a:cubicBezTo>
                  <a:pt x="10513614" y="8718907"/>
                  <a:pt x="10516564" y="8718246"/>
                  <a:pt x="10516659" y="8716554"/>
                </a:cubicBezTo>
                <a:cubicBezTo>
                  <a:pt x="10519875" y="8719692"/>
                  <a:pt x="10520175" y="8720970"/>
                  <a:pt x="10524678" y="8722870"/>
                </a:cubicBezTo>
                <a:lnTo>
                  <a:pt x="10522548" y="8724014"/>
                </a:lnTo>
                <a:cubicBezTo>
                  <a:pt x="10523791" y="8724519"/>
                  <a:pt x="10524538" y="8725386"/>
                  <a:pt x="10525760" y="8726279"/>
                </a:cubicBezTo>
                <a:lnTo>
                  <a:pt x="10521587" y="8726047"/>
                </a:lnTo>
                <a:cubicBezTo>
                  <a:pt x="10525410" y="8732567"/>
                  <a:pt x="10525453" y="8724176"/>
                  <a:pt x="10530075" y="8731565"/>
                </a:cubicBezTo>
                <a:lnTo>
                  <a:pt x="10528737" y="8732752"/>
                </a:lnTo>
                <a:cubicBezTo>
                  <a:pt x="10531181" y="8734538"/>
                  <a:pt x="10534576" y="8733514"/>
                  <a:pt x="10534390" y="8736852"/>
                </a:cubicBezTo>
                <a:cubicBezTo>
                  <a:pt x="10537257" y="8738662"/>
                  <a:pt x="10533079" y="8730908"/>
                  <a:pt x="10538165" y="8736626"/>
                </a:cubicBezTo>
                <a:cubicBezTo>
                  <a:pt x="10538070" y="8738318"/>
                  <a:pt x="10539200" y="8740856"/>
                  <a:pt x="10540350" y="8743055"/>
                </a:cubicBezTo>
                <a:cubicBezTo>
                  <a:pt x="10542342" y="8744379"/>
                  <a:pt x="10541711" y="8741432"/>
                  <a:pt x="10540538" y="8739669"/>
                </a:cubicBezTo>
                <a:cubicBezTo>
                  <a:pt x="10543656" y="8743627"/>
                  <a:pt x="10543093" y="8746119"/>
                  <a:pt x="10542977" y="8748199"/>
                </a:cubicBezTo>
                <a:cubicBezTo>
                  <a:pt x="10542415" y="8750691"/>
                  <a:pt x="10542320" y="8752384"/>
                  <a:pt x="10545885" y="8755930"/>
                </a:cubicBezTo>
                <a:cubicBezTo>
                  <a:pt x="10545302" y="8752113"/>
                  <a:pt x="10550480" y="8756186"/>
                  <a:pt x="10546259" y="8749207"/>
                </a:cubicBezTo>
                <a:close/>
                <a:moveTo>
                  <a:pt x="9444550" y="6837196"/>
                </a:moveTo>
                <a:lnTo>
                  <a:pt x="9440719" y="6836315"/>
                </a:lnTo>
                <a:lnTo>
                  <a:pt x="9443481" y="6836694"/>
                </a:lnTo>
                <a:close/>
                <a:moveTo>
                  <a:pt x="9557001" y="7011248"/>
                </a:moveTo>
                <a:cubicBezTo>
                  <a:pt x="9555532" y="7010885"/>
                  <a:pt x="9558712" y="7015064"/>
                  <a:pt x="9557293" y="7014684"/>
                </a:cubicBezTo>
                <a:cubicBezTo>
                  <a:pt x="9555121" y="7009694"/>
                  <a:pt x="9554893" y="7015513"/>
                  <a:pt x="9552178" y="7010250"/>
                </a:cubicBezTo>
                <a:cubicBezTo>
                  <a:pt x="9553497" y="7007590"/>
                  <a:pt x="9554178" y="7009559"/>
                  <a:pt x="9557001" y="7011248"/>
                </a:cubicBezTo>
                <a:close/>
                <a:moveTo>
                  <a:pt x="9538352" y="6967666"/>
                </a:moveTo>
                <a:lnTo>
                  <a:pt x="9534926" y="6970540"/>
                </a:lnTo>
                <a:lnTo>
                  <a:pt x="9534014" y="6970499"/>
                </a:lnTo>
                <a:lnTo>
                  <a:pt x="9534230" y="6971125"/>
                </a:lnTo>
                <a:lnTo>
                  <a:pt x="9533883" y="6971416"/>
                </a:lnTo>
                <a:cubicBezTo>
                  <a:pt x="9533602" y="6969309"/>
                  <a:pt x="9533464" y="6967614"/>
                  <a:pt x="9530549" y="6965495"/>
                </a:cubicBezTo>
                <a:cubicBezTo>
                  <a:pt x="9533453" y="6966285"/>
                  <a:pt x="9535991" y="6967151"/>
                  <a:pt x="9538352" y="6967666"/>
                </a:cubicBezTo>
                <a:close/>
                <a:moveTo>
                  <a:pt x="10571540" y="8702433"/>
                </a:moveTo>
                <a:cubicBezTo>
                  <a:pt x="10573414" y="8705885"/>
                  <a:pt x="10570249" y="8702798"/>
                  <a:pt x="10569404" y="8702751"/>
                </a:cubicBezTo>
                <a:cubicBezTo>
                  <a:pt x="10565885" y="8698383"/>
                  <a:pt x="10570695" y="8702386"/>
                  <a:pt x="10571540" y="8702433"/>
                </a:cubicBezTo>
                <a:close/>
                <a:moveTo>
                  <a:pt x="10579514" y="8709573"/>
                </a:moveTo>
                <a:cubicBezTo>
                  <a:pt x="10579466" y="8710444"/>
                  <a:pt x="10579022" y="8710808"/>
                  <a:pt x="10579374" y="8712088"/>
                </a:cubicBezTo>
                <a:lnTo>
                  <a:pt x="10577307" y="8711148"/>
                </a:lnTo>
                <a:close/>
                <a:moveTo>
                  <a:pt x="9538507" y="6907838"/>
                </a:moveTo>
                <a:lnTo>
                  <a:pt x="9538379" y="6908812"/>
                </a:lnTo>
                <a:lnTo>
                  <a:pt x="9538003" y="6909147"/>
                </a:lnTo>
                <a:close/>
                <a:moveTo>
                  <a:pt x="10613963" y="8737936"/>
                </a:moveTo>
                <a:lnTo>
                  <a:pt x="10611198" y="8735259"/>
                </a:lnTo>
                <a:cubicBezTo>
                  <a:pt x="10611968" y="8735689"/>
                  <a:pt x="10612790" y="8736172"/>
                  <a:pt x="10613166" y="8737018"/>
                </a:cubicBezTo>
                <a:close/>
                <a:moveTo>
                  <a:pt x="9542248" y="6898145"/>
                </a:moveTo>
                <a:lnTo>
                  <a:pt x="9538507" y="6907838"/>
                </a:lnTo>
                <a:lnTo>
                  <a:pt x="9539721" y="6898609"/>
                </a:lnTo>
                <a:cubicBezTo>
                  <a:pt x="9539991" y="6899387"/>
                  <a:pt x="9540802" y="6900439"/>
                  <a:pt x="9542248" y="6898145"/>
                </a:cubicBezTo>
                <a:close/>
                <a:moveTo>
                  <a:pt x="10547173" y="8582493"/>
                </a:moveTo>
                <a:cubicBezTo>
                  <a:pt x="10550577" y="8582245"/>
                  <a:pt x="10549240" y="8583433"/>
                  <a:pt x="10549476" y="8586793"/>
                </a:cubicBezTo>
                <a:cubicBezTo>
                  <a:pt x="10549146" y="8585126"/>
                  <a:pt x="10547576" y="8590472"/>
                  <a:pt x="10546822" y="8588780"/>
                </a:cubicBezTo>
                <a:cubicBezTo>
                  <a:pt x="10549614" y="8584326"/>
                  <a:pt x="10544833" y="8587408"/>
                  <a:pt x="10547173" y="8582493"/>
                </a:cubicBezTo>
                <a:close/>
                <a:moveTo>
                  <a:pt x="9673398" y="7059622"/>
                </a:moveTo>
                <a:cubicBezTo>
                  <a:pt x="9672727" y="7059905"/>
                  <a:pt x="9671517" y="7060209"/>
                  <a:pt x="9671476" y="7060658"/>
                </a:cubicBezTo>
                <a:cubicBezTo>
                  <a:pt x="9665645" y="7060469"/>
                  <a:pt x="9671814" y="7059208"/>
                  <a:pt x="9672087" y="7058703"/>
                </a:cubicBezTo>
                <a:cubicBezTo>
                  <a:pt x="9674202" y="7059074"/>
                  <a:pt x="9674070" y="7059338"/>
                  <a:pt x="9673398" y="7059622"/>
                </a:cubicBezTo>
                <a:close/>
                <a:moveTo>
                  <a:pt x="9704228" y="7094032"/>
                </a:moveTo>
                <a:cubicBezTo>
                  <a:pt x="9702758" y="7093669"/>
                  <a:pt x="9701866" y="7093516"/>
                  <a:pt x="9701597" y="7092738"/>
                </a:cubicBezTo>
                <a:lnTo>
                  <a:pt x="9701870" y="7092233"/>
                </a:lnTo>
                <a:close/>
                <a:moveTo>
                  <a:pt x="9685556" y="7057994"/>
                </a:moveTo>
                <a:lnTo>
                  <a:pt x="9683348" y="7059219"/>
                </a:lnTo>
                <a:lnTo>
                  <a:pt x="9683325" y="7056561"/>
                </a:lnTo>
                <a:cubicBezTo>
                  <a:pt x="9683994" y="7057201"/>
                  <a:pt x="9684137" y="7057613"/>
                  <a:pt x="9685556" y="7057994"/>
                </a:cubicBezTo>
                <a:close/>
                <a:moveTo>
                  <a:pt x="9424770" y="6591687"/>
                </a:moveTo>
                <a:cubicBezTo>
                  <a:pt x="9423170" y="6592240"/>
                  <a:pt x="9422912" y="6592790"/>
                  <a:pt x="9421877" y="6592225"/>
                </a:cubicBezTo>
                <a:lnTo>
                  <a:pt x="9421751" y="6591859"/>
                </a:lnTo>
                <a:close/>
                <a:moveTo>
                  <a:pt x="10572005" y="8542827"/>
                </a:moveTo>
                <a:cubicBezTo>
                  <a:pt x="10572735" y="8544954"/>
                  <a:pt x="10573862" y="8547540"/>
                  <a:pt x="10574567" y="8550102"/>
                </a:cubicBezTo>
                <a:lnTo>
                  <a:pt x="10569197" y="8548542"/>
                </a:lnTo>
                <a:cubicBezTo>
                  <a:pt x="10570957" y="8547378"/>
                  <a:pt x="10571819" y="8546164"/>
                  <a:pt x="10572005" y="8542827"/>
                </a:cubicBezTo>
                <a:close/>
                <a:moveTo>
                  <a:pt x="9745075" y="7103387"/>
                </a:moveTo>
                <a:lnTo>
                  <a:pt x="9745548" y="7105889"/>
                </a:lnTo>
                <a:lnTo>
                  <a:pt x="9744583" y="7103096"/>
                </a:lnTo>
                <a:close/>
                <a:moveTo>
                  <a:pt x="9753083" y="7107282"/>
                </a:moveTo>
                <a:lnTo>
                  <a:pt x="9751450" y="7107202"/>
                </a:lnTo>
                <a:lnTo>
                  <a:pt x="9751198" y="7107011"/>
                </a:lnTo>
                <a:cubicBezTo>
                  <a:pt x="9751740" y="7107285"/>
                  <a:pt x="9752140" y="7107147"/>
                  <a:pt x="9753083" y="7107282"/>
                </a:cubicBezTo>
                <a:close/>
                <a:moveTo>
                  <a:pt x="9730218" y="7048756"/>
                </a:moveTo>
                <a:lnTo>
                  <a:pt x="9725999" y="7049343"/>
                </a:lnTo>
                <a:lnTo>
                  <a:pt x="9728892" y="7048804"/>
                </a:lnTo>
                <a:close/>
                <a:moveTo>
                  <a:pt x="9463494" y="6575634"/>
                </a:moveTo>
                <a:lnTo>
                  <a:pt x="9461071" y="6573806"/>
                </a:lnTo>
                <a:lnTo>
                  <a:pt x="9461871" y="6573529"/>
                </a:lnTo>
                <a:close/>
                <a:moveTo>
                  <a:pt x="9607729" y="6816202"/>
                </a:moveTo>
                <a:cubicBezTo>
                  <a:pt x="9606306" y="6817103"/>
                  <a:pt x="9605506" y="6817380"/>
                  <a:pt x="9604579" y="6817290"/>
                </a:cubicBezTo>
                <a:lnTo>
                  <a:pt x="9604310" y="6816512"/>
                </a:lnTo>
                <a:cubicBezTo>
                  <a:pt x="9605637" y="6816464"/>
                  <a:pt x="9606437" y="6816187"/>
                  <a:pt x="9607729" y="6816202"/>
                </a:cubicBezTo>
                <a:close/>
                <a:moveTo>
                  <a:pt x="10254649" y="7906225"/>
                </a:moveTo>
                <a:cubicBezTo>
                  <a:pt x="10250899" y="7906016"/>
                  <a:pt x="10248786" y="7905898"/>
                  <a:pt x="10247568" y="7904957"/>
                </a:cubicBezTo>
                <a:lnTo>
                  <a:pt x="10248036" y="7904159"/>
                </a:lnTo>
                <a:close/>
                <a:moveTo>
                  <a:pt x="9650392" y="6797454"/>
                </a:moveTo>
                <a:lnTo>
                  <a:pt x="9648019" y="6795609"/>
                </a:lnTo>
                <a:lnTo>
                  <a:pt x="9648769" y="6795350"/>
                </a:lnTo>
                <a:close/>
                <a:moveTo>
                  <a:pt x="10567783" y="8356079"/>
                </a:moveTo>
                <a:cubicBezTo>
                  <a:pt x="10567665" y="8358208"/>
                  <a:pt x="10568034" y="8358228"/>
                  <a:pt x="10567918" y="8360308"/>
                </a:cubicBezTo>
                <a:lnTo>
                  <a:pt x="10567777" y="8356120"/>
                </a:lnTo>
                <a:close/>
                <a:moveTo>
                  <a:pt x="10546118" y="8255163"/>
                </a:moveTo>
                <a:cubicBezTo>
                  <a:pt x="10548781" y="8260139"/>
                  <a:pt x="10549990" y="8262936"/>
                  <a:pt x="10550427" y="8264482"/>
                </a:cubicBezTo>
                <a:lnTo>
                  <a:pt x="10550370" y="8264807"/>
                </a:lnTo>
                <a:close/>
                <a:moveTo>
                  <a:pt x="10357088" y="7932455"/>
                </a:moveTo>
                <a:lnTo>
                  <a:pt x="10357771" y="7935404"/>
                </a:lnTo>
                <a:lnTo>
                  <a:pt x="10355498" y="7931492"/>
                </a:lnTo>
                <a:close/>
                <a:moveTo>
                  <a:pt x="10621622" y="8382562"/>
                </a:moveTo>
                <a:cubicBezTo>
                  <a:pt x="10620400" y="8381668"/>
                  <a:pt x="10621760" y="8386742"/>
                  <a:pt x="10620591" y="8385852"/>
                </a:cubicBezTo>
                <a:cubicBezTo>
                  <a:pt x="10620470" y="8380411"/>
                  <a:pt x="10618056" y="8385711"/>
                  <a:pt x="10617537" y="8379811"/>
                </a:cubicBezTo>
                <a:cubicBezTo>
                  <a:pt x="10619765" y="8377849"/>
                  <a:pt x="10619650" y="8379929"/>
                  <a:pt x="10621622" y="8382562"/>
                </a:cubicBezTo>
                <a:close/>
                <a:moveTo>
                  <a:pt x="10378221" y="7944937"/>
                </a:moveTo>
                <a:lnTo>
                  <a:pt x="10375458" y="7943518"/>
                </a:lnTo>
                <a:lnTo>
                  <a:pt x="10374534" y="7942645"/>
                </a:lnTo>
                <a:cubicBezTo>
                  <a:pt x="10376178" y="7943561"/>
                  <a:pt x="10376601" y="7943585"/>
                  <a:pt x="10378221" y="7944937"/>
                </a:cubicBezTo>
                <a:close/>
                <a:moveTo>
                  <a:pt x="10450925" y="8062808"/>
                </a:moveTo>
                <a:cubicBezTo>
                  <a:pt x="10451338" y="8062886"/>
                  <a:pt x="10451814" y="8063859"/>
                  <a:pt x="10452661" y="8067666"/>
                </a:cubicBezTo>
                <a:lnTo>
                  <a:pt x="10451693" y="8066307"/>
                </a:lnTo>
                <a:lnTo>
                  <a:pt x="10450780" y="8063389"/>
                </a:lnTo>
                <a:lnTo>
                  <a:pt x="10450570" y="8062942"/>
                </a:lnTo>
                <a:close/>
                <a:moveTo>
                  <a:pt x="9941541" y="7179810"/>
                </a:moveTo>
                <a:cubicBezTo>
                  <a:pt x="9940891" y="7183111"/>
                  <a:pt x="9942372" y="7184803"/>
                  <a:pt x="9944664" y="7187547"/>
                </a:cubicBezTo>
                <a:cubicBezTo>
                  <a:pt x="9945568" y="7189029"/>
                  <a:pt x="9946906" y="7190309"/>
                  <a:pt x="9947603" y="7192324"/>
                </a:cubicBezTo>
                <a:cubicBezTo>
                  <a:pt x="9948683" y="7194154"/>
                  <a:pt x="9949507" y="7196535"/>
                  <a:pt x="9949113" y="7199285"/>
                </a:cubicBezTo>
                <a:cubicBezTo>
                  <a:pt x="9946060" y="7195471"/>
                  <a:pt x="9946787" y="7202755"/>
                  <a:pt x="9944626" y="7199094"/>
                </a:cubicBezTo>
                <a:cubicBezTo>
                  <a:pt x="9946272" y="7203855"/>
                  <a:pt x="9947072" y="7203579"/>
                  <a:pt x="9948679" y="7205638"/>
                </a:cubicBezTo>
                <a:lnTo>
                  <a:pt x="9947491" y="7207381"/>
                </a:lnTo>
                <a:cubicBezTo>
                  <a:pt x="9951675" y="7213008"/>
                  <a:pt x="9950971" y="7208382"/>
                  <a:pt x="9953064" y="7218320"/>
                </a:cubicBezTo>
                <a:cubicBezTo>
                  <a:pt x="9951429" y="7214888"/>
                  <a:pt x="9950464" y="7222295"/>
                  <a:pt x="9949514" y="7219548"/>
                </a:cubicBezTo>
                <a:cubicBezTo>
                  <a:pt x="9949537" y="7222205"/>
                  <a:pt x="9949545" y="7224817"/>
                  <a:pt x="9950241" y="7226831"/>
                </a:cubicBezTo>
                <a:lnTo>
                  <a:pt x="9950098" y="7226419"/>
                </a:lnTo>
                <a:cubicBezTo>
                  <a:pt x="9949156" y="7236484"/>
                  <a:pt x="9946991" y="7234106"/>
                  <a:pt x="9946053" y="7242888"/>
                </a:cubicBezTo>
                <a:lnTo>
                  <a:pt x="9947253" y="7242473"/>
                </a:lnTo>
                <a:cubicBezTo>
                  <a:pt x="9946626" y="7248431"/>
                  <a:pt x="9943906" y="7254650"/>
                  <a:pt x="9940710" y="7260625"/>
                </a:cubicBezTo>
                <a:cubicBezTo>
                  <a:pt x="9937338" y="7266251"/>
                  <a:pt x="9933423" y="7271602"/>
                  <a:pt x="9929892" y="7276770"/>
                </a:cubicBezTo>
                <a:lnTo>
                  <a:pt x="9933304" y="7273848"/>
                </a:lnTo>
                <a:cubicBezTo>
                  <a:pt x="9932230" y="7274629"/>
                  <a:pt x="9929269" y="7281445"/>
                  <a:pt x="9925446" y="7283176"/>
                </a:cubicBezTo>
                <a:cubicBezTo>
                  <a:pt x="9925719" y="7282672"/>
                  <a:pt x="9926234" y="7281571"/>
                  <a:pt x="9926908" y="7280929"/>
                </a:cubicBezTo>
                <a:cubicBezTo>
                  <a:pt x="9925823" y="7280381"/>
                  <a:pt x="9923696" y="7280706"/>
                  <a:pt x="9921616" y="7282297"/>
                </a:cubicBezTo>
                <a:lnTo>
                  <a:pt x="9921896" y="7284404"/>
                </a:lnTo>
                <a:lnTo>
                  <a:pt x="9920170" y="7284591"/>
                </a:lnTo>
                <a:cubicBezTo>
                  <a:pt x="9917158" y="7287375"/>
                  <a:pt x="9923108" y="7285318"/>
                  <a:pt x="9919712" y="7288286"/>
                </a:cubicBezTo>
                <a:cubicBezTo>
                  <a:pt x="9917158" y="7287375"/>
                  <a:pt x="9913762" y="7290343"/>
                  <a:pt x="9909951" y="7293403"/>
                </a:cubicBezTo>
                <a:cubicBezTo>
                  <a:pt x="9906012" y="7296097"/>
                  <a:pt x="9901674" y="7298930"/>
                  <a:pt x="9899313" y="7298414"/>
                </a:cubicBezTo>
                <a:cubicBezTo>
                  <a:pt x="9899090" y="7302950"/>
                  <a:pt x="9906274" y="7294264"/>
                  <a:pt x="9905493" y="7298481"/>
                </a:cubicBezTo>
                <a:cubicBezTo>
                  <a:pt x="9903944" y="7299017"/>
                  <a:pt x="9903417" y="7298789"/>
                  <a:pt x="9900793" y="7300106"/>
                </a:cubicBezTo>
                <a:lnTo>
                  <a:pt x="9902497" y="7301310"/>
                </a:lnTo>
                <a:cubicBezTo>
                  <a:pt x="9891071" y="7307927"/>
                  <a:pt x="9885910" y="7308378"/>
                  <a:pt x="9875942" y="7314029"/>
                </a:cubicBezTo>
                <a:lnTo>
                  <a:pt x="9876199" y="7313478"/>
                </a:lnTo>
                <a:cubicBezTo>
                  <a:pt x="9872072" y="7314495"/>
                  <a:pt x="9870249" y="7315535"/>
                  <a:pt x="9869346" y="7318103"/>
                </a:cubicBezTo>
                <a:cubicBezTo>
                  <a:pt x="9868261" y="7317555"/>
                  <a:pt x="9870934" y="7316221"/>
                  <a:pt x="9869049" y="7315950"/>
                </a:cubicBezTo>
                <a:cubicBezTo>
                  <a:pt x="9864538" y="7323302"/>
                  <a:pt x="9854650" y="7317852"/>
                  <a:pt x="9851935" y="7322789"/>
                </a:cubicBezTo>
                <a:cubicBezTo>
                  <a:pt x="9851381" y="7321187"/>
                  <a:pt x="9849243" y="7320183"/>
                  <a:pt x="9847139" y="7319116"/>
                </a:cubicBezTo>
                <a:cubicBezTo>
                  <a:pt x="9844482" y="7320496"/>
                  <a:pt x="9841732" y="7321447"/>
                  <a:pt x="9838982" y="7322398"/>
                </a:cubicBezTo>
                <a:cubicBezTo>
                  <a:pt x="9804453" y="7335206"/>
                  <a:pt x="9768174" y="7345544"/>
                  <a:pt x="9731015" y="7346857"/>
                </a:cubicBezTo>
                <a:cubicBezTo>
                  <a:pt x="9726254" y="7347171"/>
                  <a:pt x="9721365" y="7347118"/>
                  <a:pt x="9716462" y="7347019"/>
                </a:cubicBezTo>
                <a:cubicBezTo>
                  <a:pt x="9716335" y="7346653"/>
                  <a:pt x="9715935" y="7346791"/>
                  <a:pt x="9715535" y="7346929"/>
                </a:cubicBezTo>
                <a:cubicBezTo>
                  <a:pt x="9715535" y="7346929"/>
                  <a:pt x="9714993" y="7346656"/>
                  <a:pt x="9714993" y="7346656"/>
                </a:cubicBezTo>
                <a:cubicBezTo>
                  <a:pt x="9713124" y="7346430"/>
                  <a:pt x="9711831" y="7346416"/>
                  <a:pt x="9709963" y="7346191"/>
                </a:cubicBezTo>
                <a:cubicBezTo>
                  <a:pt x="9709563" y="7346329"/>
                  <a:pt x="9709563" y="7346329"/>
                  <a:pt x="9709563" y="7346329"/>
                </a:cubicBezTo>
                <a:cubicBezTo>
                  <a:pt x="9709020" y="7346055"/>
                  <a:pt x="9709020" y="7346055"/>
                  <a:pt x="9709020" y="7346055"/>
                </a:cubicBezTo>
                <a:cubicBezTo>
                  <a:pt x="9707151" y="7345830"/>
                  <a:pt x="9704932" y="7345726"/>
                  <a:pt x="9703047" y="7345455"/>
                </a:cubicBezTo>
                <a:cubicBezTo>
                  <a:pt x="9702247" y="7345732"/>
                  <a:pt x="9701640" y="7346403"/>
                  <a:pt x="9701382" y="7346953"/>
                </a:cubicBezTo>
                <a:cubicBezTo>
                  <a:pt x="9700297" y="7346405"/>
                  <a:pt x="9701497" y="7345990"/>
                  <a:pt x="9701771" y="7345486"/>
                </a:cubicBezTo>
                <a:cubicBezTo>
                  <a:pt x="9701771" y="7345486"/>
                  <a:pt x="9701371" y="7345624"/>
                  <a:pt x="9701371" y="7345624"/>
                </a:cubicBezTo>
                <a:lnTo>
                  <a:pt x="9697486" y="7346045"/>
                </a:lnTo>
                <a:cubicBezTo>
                  <a:pt x="9697359" y="7345678"/>
                  <a:pt x="9697359" y="7345678"/>
                  <a:pt x="9697617" y="7345128"/>
                </a:cubicBezTo>
                <a:cubicBezTo>
                  <a:pt x="9688356" y="7343921"/>
                  <a:pt x="9678810" y="7341891"/>
                  <a:pt x="9669938" y="7339217"/>
                </a:cubicBezTo>
                <a:cubicBezTo>
                  <a:pt x="9669665" y="7339722"/>
                  <a:pt x="9667938" y="7339909"/>
                  <a:pt x="9666595" y="7339911"/>
                </a:cubicBezTo>
                <a:cubicBezTo>
                  <a:pt x="9662753" y="7337703"/>
                  <a:pt x="9657169" y="7335635"/>
                  <a:pt x="9652400" y="7333337"/>
                </a:cubicBezTo>
                <a:cubicBezTo>
                  <a:pt x="9649177" y="7331786"/>
                  <a:pt x="9646004" y="7330217"/>
                  <a:pt x="9644124" y="7328663"/>
                </a:cubicBezTo>
                <a:cubicBezTo>
                  <a:pt x="9637728" y="7325543"/>
                  <a:pt x="9631863" y="7321369"/>
                  <a:pt x="9625997" y="7317194"/>
                </a:cubicBezTo>
                <a:cubicBezTo>
                  <a:pt x="9625871" y="7316827"/>
                  <a:pt x="9625471" y="7316966"/>
                  <a:pt x="9625329" y="7316554"/>
                </a:cubicBezTo>
                <a:cubicBezTo>
                  <a:pt x="9623636" y="7316678"/>
                  <a:pt x="9622036" y="7317231"/>
                  <a:pt x="9621521" y="7318331"/>
                </a:cubicBezTo>
                <a:cubicBezTo>
                  <a:pt x="9624744" y="7319882"/>
                  <a:pt x="9630936" y="7321279"/>
                  <a:pt x="9630193" y="7324150"/>
                </a:cubicBezTo>
                <a:cubicBezTo>
                  <a:pt x="9626713" y="7323149"/>
                  <a:pt x="9621944" y="7320850"/>
                  <a:pt x="9620871" y="7321631"/>
                </a:cubicBezTo>
                <a:cubicBezTo>
                  <a:pt x="9620591" y="7319525"/>
                  <a:pt x="9621659" y="7320026"/>
                  <a:pt x="9622871" y="7320940"/>
                </a:cubicBezTo>
                <a:cubicBezTo>
                  <a:pt x="9624482" y="7321716"/>
                  <a:pt x="9625552" y="7322218"/>
                  <a:pt x="9624344" y="7320021"/>
                </a:cubicBezTo>
                <a:cubicBezTo>
                  <a:pt x="9622591" y="7318834"/>
                  <a:pt x="9621248" y="7318836"/>
                  <a:pt x="9620321" y="7318746"/>
                </a:cubicBezTo>
                <a:cubicBezTo>
                  <a:pt x="9622048" y="7318559"/>
                  <a:pt x="9619756" y="7315815"/>
                  <a:pt x="9619887" y="7314899"/>
                </a:cubicBezTo>
                <a:cubicBezTo>
                  <a:pt x="9614422" y="7310585"/>
                  <a:pt x="9612260" y="7306925"/>
                  <a:pt x="9607584" y="7301006"/>
                </a:cubicBezTo>
                <a:cubicBezTo>
                  <a:pt x="9607584" y="7301006"/>
                  <a:pt x="9607441" y="7300594"/>
                  <a:pt x="9607441" y="7300594"/>
                </a:cubicBezTo>
                <a:cubicBezTo>
                  <a:pt x="9606629" y="7299542"/>
                  <a:pt x="9605291" y="7298261"/>
                  <a:pt x="9604480" y="7297209"/>
                </a:cubicBezTo>
                <a:cubicBezTo>
                  <a:pt x="9601576" y="7296419"/>
                  <a:pt x="9598365" y="7296197"/>
                  <a:pt x="9597976" y="7297664"/>
                </a:cubicBezTo>
                <a:cubicBezTo>
                  <a:pt x="9595065" y="7294262"/>
                  <a:pt x="9595996" y="7293069"/>
                  <a:pt x="9593304" y="7290463"/>
                </a:cubicBezTo>
                <a:cubicBezTo>
                  <a:pt x="9594146" y="7296784"/>
                  <a:pt x="9592892" y="7289273"/>
                  <a:pt x="9590142" y="7290223"/>
                </a:cubicBezTo>
                <a:cubicBezTo>
                  <a:pt x="9587850" y="7287478"/>
                  <a:pt x="9590481" y="7288774"/>
                  <a:pt x="9590200" y="7286666"/>
                </a:cubicBezTo>
                <a:lnTo>
                  <a:pt x="9587518" y="7285936"/>
                </a:lnTo>
                <a:lnTo>
                  <a:pt x="9587296" y="7285876"/>
                </a:lnTo>
                <a:lnTo>
                  <a:pt x="9587500" y="7285830"/>
                </a:lnTo>
                <a:lnTo>
                  <a:pt x="9594665" y="7284200"/>
                </a:lnTo>
                <a:cubicBezTo>
                  <a:pt x="9593727" y="7282781"/>
                  <a:pt x="9592646" y="7280951"/>
                  <a:pt x="9591692" y="7279487"/>
                </a:cubicBezTo>
                <a:lnTo>
                  <a:pt x="9590685" y="7280297"/>
                </a:lnTo>
                <a:lnTo>
                  <a:pt x="9589873" y="7279245"/>
                </a:lnTo>
                <a:lnTo>
                  <a:pt x="9591073" y="7278829"/>
                </a:lnTo>
                <a:cubicBezTo>
                  <a:pt x="9590119" y="7277366"/>
                  <a:pt x="9589438" y="7275396"/>
                  <a:pt x="9588484" y="7273932"/>
                </a:cubicBezTo>
                <a:cubicBezTo>
                  <a:pt x="9585077" y="7275572"/>
                  <a:pt x="9581489" y="7278145"/>
                  <a:pt x="9580619" y="7280649"/>
                </a:cubicBezTo>
                <a:cubicBezTo>
                  <a:pt x="9578893" y="7280836"/>
                  <a:pt x="9580458" y="7276297"/>
                  <a:pt x="9579904" y="7274694"/>
                </a:cubicBezTo>
                <a:cubicBezTo>
                  <a:pt x="9580623" y="7269166"/>
                  <a:pt x="9575051" y="7268427"/>
                  <a:pt x="9574474" y="7264167"/>
                </a:cubicBezTo>
                <a:cubicBezTo>
                  <a:pt x="9575159" y="7264853"/>
                  <a:pt x="9576370" y="7265767"/>
                  <a:pt x="9577039" y="7266406"/>
                </a:cubicBezTo>
                <a:cubicBezTo>
                  <a:pt x="9577120" y="7265507"/>
                  <a:pt x="9574312" y="7259814"/>
                  <a:pt x="9573243" y="7259313"/>
                </a:cubicBezTo>
                <a:cubicBezTo>
                  <a:pt x="9574043" y="7259036"/>
                  <a:pt x="9578542" y="7260556"/>
                  <a:pt x="9579204" y="7258584"/>
                </a:cubicBezTo>
                <a:cubicBezTo>
                  <a:pt x="9578874" y="7256495"/>
                  <a:pt x="9577970" y="7255013"/>
                  <a:pt x="9577016" y="7253549"/>
                </a:cubicBezTo>
                <a:cubicBezTo>
                  <a:pt x="9576078" y="7252131"/>
                  <a:pt x="9575123" y="7250666"/>
                  <a:pt x="9573912" y="7249752"/>
                </a:cubicBezTo>
                <a:cubicBezTo>
                  <a:pt x="9571762" y="7247420"/>
                  <a:pt x="9569259" y="7246492"/>
                  <a:pt x="9568059" y="7246907"/>
                </a:cubicBezTo>
                <a:cubicBezTo>
                  <a:pt x="9569836" y="7250752"/>
                  <a:pt x="9571470" y="7254185"/>
                  <a:pt x="9573889" y="7257295"/>
                </a:cubicBezTo>
                <a:cubicBezTo>
                  <a:pt x="9572832" y="7258123"/>
                  <a:pt x="9571351" y="7256430"/>
                  <a:pt x="9570270" y="7254599"/>
                </a:cubicBezTo>
                <a:cubicBezTo>
                  <a:pt x="9569174" y="7252723"/>
                  <a:pt x="9567693" y="7251031"/>
                  <a:pt x="9566543" y="7251429"/>
                </a:cubicBezTo>
                <a:cubicBezTo>
                  <a:pt x="9565708" y="7247719"/>
                  <a:pt x="9565240" y="7243934"/>
                  <a:pt x="9564947" y="7240498"/>
                </a:cubicBezTo>
                <a:cubicBezTo>
                  <a:pt x="9564959" y="7241827"/>
                  <a:pt x="9566321" y="7245765"/>
                  <a:pt x="9567509" y="7244021"/>
                </a:cubicBezTo>
                <a:cubicBezTo>
                  <a:pt x="9566405" y="7239533"/>
                  <a:pt x="9567228" y="7241914"/>
                  <a:pt x="9567813" y="7238586"/>
                </a:cubicBezTo>
                <a:cubicBezTo>
                  <a:pt x="9569578" y="7241101"/>
                  <a:pt x="9572939" y="7244349"/>
                  <a:pt x="9576381" y="7246695"/>
                </a:cubicBezTo>
                <a:cubicBezTo>
                  <a:pt x="9577066" y="7247380"/>
                  <a:pt x="9577593" y="7247609"/>
                  <a:pt x="9578135" y="7247883"/>
                </a:cubicBezTo>
                <a:cubicBezTo>
                  <a:pt x="9577170" y="7245090"/>
                  <a:pt x="9576762" y="7242616"/>
                  <a:pt x="9576197" y="7239685"/>
                </a:cubicBezTo>
                <a:cubicBezTo>
                  <a:pt x="9576054" y="7239273"/>
                  <a:pt x="9575654" y="7239411"/>
                  <a:pt x="9575528" y="7239045"/>
                </a:cubicBezTo>
                <a:cubicBezTo>
                  <a:pt x="9572162" y="7237081"/>
                  <a:pt x="9569005" y="7235559"/>
                  <a:pt x="9567794" y="7234645"/>
                </a:cubicBezTo>
                <a:cubicBezTo>
                  <a:pt x="9567617" y="7230247"/>
                  <a:pt x="9572789" y="7231123"/>
                  <a:pt x="9574001" y="7232037"/>
                </a:cubicBezTo>
                <a:cubicBezTo>
                  <a:pt x="9573916" y="7228068"/>
                  <a:pt x="9571685" y="7226635"/>
                  <a:pt x="9570062" y="7224531"/>
                </a:cubicBezTo>
                <a:cubicBezTo>
                  <a:pt x="9568582" y="7222839"/>
                  <a:pt x="9566559" y="7220873"/>
                  <a:pt x="9566940" y="7216794"/>
                </a:cubicBezTo>
                <a:cubicBezTo>
                  <a:pt x="9566409" y="7217849"/>
                  <a:pt x="9566278" y="7218766"/>
                  <a:pt x="9565797" y="7219803"/>
                </a:cubicBezTo>
                <a:cubicBezTo>
                  <a:pt x="9565117" y="7217835"/>
                  <a:pt x="9566624" y="7210701"/>
                  <a:pt x="9565551" y="7211482"/>
                </a:cubicBezTo>
                <a:cubicBezTo>
                  <a:pt x="9567282" y="7210012"/>
                  <a:pt x="9570289" y="7208511"/>
                  <a:pt x="9570985" y="7210526"/>
                </a:cubicBezTo>
                <a:cubicBezTo>
                  <a:pt x="9569620" y="7207872"/>
                  <a:pt x="9568397" y="7205628"/>
                  <a:pt x="9567047" y="7203020"/>
                </a:cubicBezTo>
                <a:cubicBezTo>
                  <a:pt x="9567459" y="7204210"/>
                  <a:pt x="9571278" y="7203761"/>
                  <a:pt x="9571947" y="7204402"/>
                </a:cubicBezTo>
                <a:cubicBezTo>
                  <a:pt x="9572323" y="7201605"/>
                  <a:pt x="9567955" y="7199169"/>
                  <a:pt x="9567166" y="7200774"/>
                </a:cubicBezTo>
                <a:cubicBezTo>
                  <a:pt x="9570681" y="7195561"/>
                  <a:pt x="9569224" y="7196526"/>
                  <a:pt x="9573277" y="7192869"/>
                </a:cubicBezTo>
                <a:cubicBezTo>
                  <a:pt x="9573539" y="7191036"/>
                  <a:pt x="9569047" y="7192128"/>
                  <a:pt x="9568516" y="7193183"/>
                </a:cubicBezTo>
                <a:cubicBezTo>
                  <a:pt x="9568097" y="7189381"/>
                  <a:pt x="9569493" y="7187104"/>
                  <a:pt x="9570281" y="7185499"/>
                </a:cubicBezTo>
                <a:cubicBezTo>
                  <a:pt x="9570458" y="7189897"/>
                  <a:pt x="9574596" y="7190209"/>
                  <a:pt x="9577758" y="7190449"/>
                </a:cubicBezTo>
                <a:cubicBezTo>
                  <a:pt x="9577747" y="7189121"/>
                  <a:pt x="9578277" y="7188065"/>
                  <a:pt x="9578666" y="7186599"/>
                </a:cubicBezTo>
                <a:cubicBezTo>
                  <a:pt x="9577031" y="7183165"/>
                  <a:pt x="9575270" y="7179366"/>
                  <a:pt x="9573909" y="7175429"/>
                </a:cubicBezTo>
                <a:cubicBezTo>
                  <a:pt x="9574577" y="7176068"/>
                  <a:pt x="9577477" y="7178142"/>
                  <a:pt x="9578020" y="7178416"/>
                </a:cubicBezTo>
                <a:cubicBezTo>
                  <a:pt x="9576666" y="7177089"/>
                  <a:pt x="9576647" y="7173149"/>
                  <a:pt x="9578562" y="7168489"/>
                </a:cubicBezTo>
                <a:cubicBezTo>
                  <a:pt x="9580000" y="7163583"/>
                  <a:pt x="9583115" y="7158508"/>
                  <a:pt x="9585185" y="7155588"/>
                </a:cubicBezTo>
                <a:lnTo>
                  <a:pt x="9584654" y="7156644"/>
                </a:lnTo>
                <a:cubicBezTo>
                  <a:pt x="9584523" y="7157560"/>
                  <a:pt x="9585596" y="7156779"/>
                  <a:pt x="9586911" y="7155402"/>
                </a:cubicBezTo>
                <a:cubicBezTo>
                  <a:pt x="9588192" y="7154087"/>
                  <a:pt x="9589381" y="7152344"/>
                  <a:pt x="9589769" y="7150877"/>
                </a:cubicBezTo>
                <a:cubicBezTo>
                  <a:pt x="9590438" y="7151517"/>
                  <a:pt x="9589638" y="7151793"/>
                  <a:pt x="9589123" y="7152894"/>
                </a:cubicBezTo>
                <a:cubicBezTo>
                  <a:pt x="9591330" y="7151670"/>
                  <a:pt x="9591450" y="7149425"/>
                  <a:pt x="9591169" y="7147318"/>
                </a:cubicBezTo>
                <a:cubicBezTo>
                  <a:pt x="9591415" y="7145438"/>
                  <a:pt x="9591534" y="7143193"/>
                  <a:pt x="9594284" y="7142242"/>
                </a:cubicBezTo>
                <a:cubicBezTo>
                  <a:pt x="9591415" y="7145438"/>
                  <a:pt x="9592096" y="7147407"/>
                  <a:pt x="9593181" y="7147955"/>
                </a:cubicBezTo>
                <a:cubicBezTo>
                  <a:pt x="9593969" y="7146350"/>
                  <a:pt x="9596164" y="7143796"/>
                  <a:pt x="9597226" y="7141686"/>
                </a:cubicBezTo>
                <a:cubicBezTo>
                  <a:pt x="9598365" y="7139960"/>
                  <a:pt x="9599011" y="7137943"/>
                  <a:pt x="9596999" y="7137306"/>
                </a:cubicBezTo>
                <a:cubicBezTo>
                  <a:pt x="9599273" y="7136110"/>
                  <a:pt x="9600268" y="7133971"/>
                  <a:pt x="9601749" y="7135663"/>
                </a:cubicBezTo>
                <a:cubicBezTo>
                  <a:pt x="9603326" y="7132453"/>
                  <a:pt x="9605137" y="7130084"/>
                  <a:pt x="9606856" y="7127285"/>
                </a:cubicBezTo>
                <a:cubicBezTo>
                  <a:pt x="9606726" y="7128202"/>
                  <a:pt x="9607137" y="7129392"/>
                  <a:pt x="9609218" y="7127802"/>
                </a:cubicBezTo>
                <a:cubicBezTo>
                  <a:pt x="9606995" y="7128980"/>
                  <a:pt x="9605675" y="7131640"/>
                  <a:pt x="9604487" y="7133384"/>
                </a:cubicBezTo>
                <a:cubicBezTo>
                  <a:pt x="9603491" y="7135523"/>
                  <a:pt x="9602160" y="7136854"/>
                  <a:pt x="9600484" y="7137024"/>
                </a:cubicBezTo>
                <a:cubicBezTo>
                  <a:pt x="9602441" y="7138961"/>
                  <a:pt x="9604983" y="7138543"/>
                  <a:pt x="9604733" y="7141705"/>
                </a:cubicBezTo>
                <a:cubicBezTo>
                  <a:pt x="9606337" y="7139869"/>
                  <a:pt x="9606933" y="7137869"/>
                  <a:pt x="9608122" y="7136126"/>
                </a:cubicBezTo>
                <a:cubicBezTo>
                  <a:pt x="9609310" y="7134382"/>
                  <a:pt x="9609922" y="7132428"/>
                  <a:pt x="9610710" y="7130823"/>
                </a:cubicBezTo>
                <a:cubicBezTo>
                  <a:pt x="9612094" y="7127217"/>
                  <a:pt x="9613271" y="7124145"/>
                  <a:pt x="9614814" y="7120998"/>
                </a:cubicBezTo>
                <a:cubicBezTo>
                  <a:pt x="9617471" y="7119617"/>
                  <a:pt x="9620479" y="7118116"/>
                  <a:pt x="9623228" y="7117165"/>
                </a:cubicBezTo>
                <a:lnTo>
                  <a:pt x="9622817" y="7115975"/>
                </a:lnTo>
                <a:lnTo>
                  <a:pt x="9625640" y="7117664"/>
                </a:lnTo>
                <a:cubicBezTo>
                  <a:pt x="9626171" y="7116610"/>
                  <a:pt x="9626301" y="7115693"/>
                  <a:pt x="9626828" y="7115921"/>
                </a:cubicBezTo>
                <a:cubicBezTo>
                  <a:pt x="9626971" y="7116333"/>
                  <a:pt x="9627113" y="7116745"/>
                  <a:pt x="9626840" y="7117250"/>
                </a:cubicBezTo>
                <a:cubicBezTo>
                  <a:pt x="9627513" y="7116607"/>
                  <a:pt x="9628120" y="7115935"/>
                  <a:pt x="9628378" y="7115386"/>
                </a:cubicBezTo>
                <a:cubicBezTo>
                  <a:pt x="9629732" y="7116711"/>
                  <a:pt x="9629070" y="7118683"/>
                  <a:pt x="9628617" y="7121095"/>
                </a:cubicBezTo>
                <a:cubicBezTo>
                  <a:pt x="9627817" y="7121371"/>
                  <a:pt x="9626875" y="7121236"/>
                  <a:pt x="9625932" y="7121100"/>
                </a:cubicBezTo>
                <a:cubicBezTo>
                  <a:pt x="9625543" y="7122567"/>
                  <a:pt x="9625429" y="7123530"/>
                  <a:pt x="9625698" y="7124308"/>
                </a:cubicBezTo>
                <a:cubicBezTo>
                  <a:pt x="9626355" y="7123620"/>
                  <a:pt x="9627555" y="7123204"/>
                  <a:pt x="9628228" y="7122562"/>
                </a:cubicBezTo>
                <a:cubicBezTo>
                  <a:pt x="9628486" y="7122012"/>
                  <a:pt x="9628343" y="7121599"/>
                  <a:pt x="9628617" y="7121095"/>
                </a:cubicBezTo>
                <a:cubicBezTo>
                  <a:pt x="9629017" y="7120957"/>
                  <a:pt x="9629143" y="7121323"/>
                  <a:pt x="9629493" y="7121202"/>
                </a:cubicBezTo>
                <a:cubicBezTo>
                  <a:pt x="9629143" y="7121323"/>
                  <a:pt x="9629143" y="7121323"/>
                  <a:pt x="9628886" y="7121874"/>
                </a:cubicBezTo>
                <a:cubicBezTo>
                  <a:pt x="9629143" y="7121323"/>
                  <a:pt x="9629493" y="7121202"/>
                  <a:pt x="9629894" y="7121064"/>
                </a:cubicBezTo>
                <a:cubicBezTo>
                  <a:pt x="9629767" y="7120698"/>
                  <a:pt x="9629767" y="7120698"/>
                  <a:pt x="9629367" y="7120836"/>
                </a:cubicBezTo>
                <a:cubicBezTo>
                  <a:pt x="9631743" y="7117348"/>
                  <a:pt x="9635001" y="7112686"/>
                  <a:pt x="9630640" y="7112860"/>
                </a:cubicBezTo>
                <a:cubicBezTo>
                  <a:pt x="9632716" y="7112553"/>
                  <a:pt x="9634316" y="7112000"/>
                  <a:pt x="9636008" y="7111876"/>
                </a:cubicBezTo>
                <a:cubicBezTo>
                  <a:pt x="9638270" y="7109352"/>
                  <a:pt x="9639185" y="7108112"/>
                  <a:pt x="9639470" y="7108936"/>
                </a:cubicBezTo>
                <a:cubicBezTo>
                  <a:pt x="9640335" y="7107715"/>
                  <a:pt x="9641808" y="7106795"/>
                  <a:pt x="9644947" y="7104378"/>
                </a:cubicBezTo>
                <a:cubicBezTo>
                  <a:pt x="9645616" y="7105018"/>
                  <a:pt x="9644285" y="7106349"/>
                  <a:pt x="9645769" y="7106758"/>
                </a:cubicBezTo>
                <a:cubicBezTo>
                  <a:pt x="9647966" y="7104205"/>
                  <a:pt x="9651435" y="7103878"/>
                  <a:pt x="9654196" y="7104255"/>
                </a:cubicBezTo>
                <a:cubicBezTo>
                  <a:pt x="9656865" y="7104205"/>
                  <a:pt x="9659226" y="7104720"/>
                  <a:pt x="9659615" y="7103253"/>
                </a:cubicBezTo>
                <a:cubicBezTo>
                  <a:pt x="9663564" y="7101888"/>
                  <a:pt x="9660934" y="7100593"/>
                  <a:pt x="9663557" y="7099277"/>
                </a:cubicBezTo>
                <a:cubicBezTo>
                  <a:pt x="9663684" y="7099643"/>
                  <a:pt x="9663569" y="7100605"/>
                  <a:pt x="9664369" y="7100329"/>
                </a:cubicBezTo>
                <a:lnTo>
                  <a:pt x="9667364" y="7097498"/>
                </a:lnTo>
                <a:cubicBezTo>
                  <a:pt x="9668833" y="7097862"/>
                  <a:pt x="9664484" y="7099367"/>
                  <a:pt x="9668588" y="7099742"/>
                </a:cubicBezTo>
                <a:cubicBezTo>
                  <a:pt x="9674537" y="7097684"/>
                  <a:pt x="9678745" y="7095769"/>
                  <a:pt x="9684060" y="7097058"/>
                </a:cubicBezTo>
                <a:cubicBezTo>
                  <a:pt x="9691440" y="7096711"/>
                  <a:pt x="9680414" y="7092988"/>
                  <a:pt x="9687186" y="7093311"/>
                </a:cubicBezTo>
                <a:cubicBezTo>
                  <a:pt x="9687724" y="7094868"/>
                  <a:pt x="9688548" y="7097249"/>
                  <a:pt x="9692652" y="7097625"/>
                </a:cubicBezTo>
                <a:cubicBezTo>
                  <a:pt x="9694859" y="7096400"/>
                  <a:pt x="9694448" y="7095210"/>
                  <a:pt x="9698267" y="7094761"/>
                </a:cubicBezTo>
                <a:lnTo>
                  <a:pt x="9697939" y="7097539"/>
                </a:lnTo>
                <a:cubicBezTo>
                  <a:pt x="9701101" y="7097779"/>
                  <a:pt x="9703770" y="7097727"/>
                  <a:pt x="9703524" y="7099607"/>
                </a:cubicBezTo>
                <a:cubicBezTo>
                  <a:pt x="9706416" y="7099068"/>
                  <a:pt x="9708428" y="7099705"/>
                  <a:pt x="9709497" y="7100208"/>
                </a:cubicBezTo>
                <a:cubicBezTo>
                  <a:pt x="9714608" y="7099773"/>
                  <a:pt x="9707039" y="7094393"/>
                  <a:pt x="9705701" y="7093113"/>
                </a:cubicBezTo>
                <a:cubicBezTo>
                  <a:pt x="9710469" y="7095411"/>
                  <a:pt x="9713904" y="7095147"/>
                  <a:pt x="9716065" y="7098808"/>
                </a:cubicBezTo>
                <a:lnTo>
                  <a:pt x="9711578" y="7098617"/>
                </a:lnTo>
                <a:cubicBezTo>
                  <a:pt x="9719838" y="7103245"/>
                  <a:pt x="9720546" y="7096387"/>
                  <a:pt x="9723673" y="7102841"/>
                </a:cubicBezTo>
                <a:cubicBezTo>
                  <a:pt x="9720577" y="7101656"/>
                  <a:pt x="9716900" y="7102517"/>
                  <a:pt x="9718381" y="7104209"/>
                </a:cubicBezTo>
                <a:lnTo>
                  <a:pt x="9723142" y="7103896"/>
                </a:lnTo>
                <a:cubicBezTo>
                  <a:pt x="9723411" y="7104674"/>
                  <a:pt x="9720523" y="7103931"/>
                  <a:pt x="9722211" y="7105089"/>
                </a:cubicBezTo>
                <a:cubicBezTo>
                  <a:pt x="9723811" y="7104536"/>
                  <a:pt x="9726561" y="7103586"/>
                  <a:pt x="9727761" y="7103171"/>
                </a:cubicBezTo>
                <a:lnTo>
                  <a:pt x="9735695" y="7104426"/>
                </a:lnTo>
                <a:cubicBezTo>
                  <a:pt x="9734276" y="7104045"/>
                  <a:pt x="9733745" y="7105100"/>
                  <a:pt x="9735214" y="7105464"/>
                </a:cubicBezTo>
                <a:lnTo>
                  <a:pt x="9740518" y="7105424"/>
                </a:lnTo>
                <a:cubicBezTo>
                  <a:pt x="9738775" y="7105565"/>
                  <a:pt x="9740130" y="7106891"/>
                  <a:pt x="9742218" y="7107912"/>
                </a:cubicBezTo>
                <a:cubicBezTo>
                  <a:pt x="9745281" y="7109083"/>
                  <a:pt x="9746898" y="7107972"/>
                  <a:pt x="9748299" y="7107046"/>
                </a:cubicBezTo>
                <a:lnTo>
                  <a:pt x="9751450" y="7107202"/>
                </a:lnTo>
                <a:lnTo>
                  <a:pt x="9753621" y="7108839"/>
                </a:lnTo>
                <a:cubicBezTo>
                  <a:pt x="9755667" y="7103262"/>
                  <a:pt x="9769266" y="7111837"/>
                  <a:pt x="9770912" y="7106398"/>
                </a:cubicBezTo>
                <a:cubicBezTo>
                  <a:pt x="9774147" y="7109278"/>
                  <a:pt x="9770924" y="7107727"/>
                  <a:pt x="9765697" y="7109124"/>
                </a:cubicBezTo>
                <a:lnTo>
                  <a:pt x="9768763" y="7111213"/>
                </a:lnTo>
                <a:lnTo>
                  <a:pt x="9764493" y="7110822"/>
                </a:lnTo>
                <a:cubicBezTo>
                  <a:pt x="9766236" y="7110680"/>
                  <a:pt x="9767397" y="7111612"/>
                  <a:pt x="9769139" y="7111470"/>
                </a:cubicBezTo>
                <a:lnTo>
                  <a:pt x="9768763" y="7111213"/>
                </a:lnTo>
                <a:lnTo>
                  <a:pt x="9777731" y="7112037"/>
                </a:lnTo>
                <a:cubicBezTo>
                  <a:pt x="9779469" y="7113179"/>
                  <a:pt x="9775005" y="7115645"/>
                  <a:pt x="9780962" y="7116200"/>
                </a:cubicBezTo>
                <a:cubicBezTo>
                  <a:pt x="9789296" y="7117317"/>
                  <a:pt x="9780400" y="7111985"/>
                  <a:pt x="9785431" y="7112451"/>
                </a:cubicBezTo>
                <a:lnTo>
                  <a:pt x="9788007" y="7116019"/>
                </a:lnTo>
                <a:cubicBezTo>
                  <a:pt x="9794303" y="7115125"/>
                  <a:pt x="9798480" y="7118140"/>
                  <a:pt x="9803522" y="7119934"/>
                </a:cubicBezTo>
                <a:cubicBezTo>
                  <a:pt x="9804414" y="7120086"/>
                  <a:pt x="9805214" y="7119810"/>
                  <a:pt x="9805614" y="7119672"/>
                </a:cubicBezTo>
                <a:cubicBezTo>
                  <a:pt x="9810526" y="7122382"/>
                  <a:pt x="9817675" y="7119910"/>
                  <a:pt x="9821375" y="7121707"/>
                </a:cubicBezTo>
                <a:cubicBezTo>
                  <a:pt x="9820575" y="7121983"/>
                  <a:pt x="9823540" y="7124085"/>
                  <a:pt x="9823809" y="7124863"/>
                </a:cubicBezTo>
                <a:lnTo>
                  <a:pt x="9831732" y="7124790"/>
                </a:lnTo>
                <a:cubicBezTo>
                  <a:pt x="9828171" y="7124688"/>
                  <a:pt x="9827782" y="7126155"/>
                  <a:pt x="9826994" y="7127760"/>
                </a:cubicBezTo>
                <a:cubicBezTo>
                  <a:pt x="9829405" y="7128260"/>
                  <a:pt x="9830463" y="7127433"/>
                  <a:pt x="9832282" y="7127676"/>
                </a:cubicBezTo>
                <a:cubicBezTo>
                  <a:pt x="9831132" y="7128073"/>
                  <a:pt x="9829932" y="7128488"/>
                  <a:pt x="9831143" y="7129401"/>
                </a:cubicBezTo>
                <a:lnTo>
                  <a:pt x="9839724" y="7128640"/>
                </a:lnTo>
                <a:cubicBezTo>
                  <a:pt x="9839197" y="7128412"/>
                  <a:pt x="9838128" y="7127909"/>
                  <a:pt x="9837586" y="7127636"/>
                </a:cubicBezTo>
                <a:cubicBezTo>
                  <a:pt x="9839454" y="7127861"/>
                  <a:pt x="9843958" y="7128098"/>
                  <a:pt x="9846381" y="7129925"/>
                </a:cubicBezTo>
                <a:cubicBezTo>
                  <a:pt x="9846108" y="7130431"/>
                  <a:pt x="9844908" y="7130846"/>
                  <a:pt x="9844650" y="7131395"/>
                </a:cubicBezTo>
                <a:cubicBezTo>
                  <a:pt x="9843028" y="7129291"/>
                  <a:pt x="9841220" y="7130377"/>
                  <a:pt x="9839747" y="7131297"/>
                </a:cubicBezTo>
                <a:cubicBezTo>
                  <a:pt x="9844920" y="7132174"/>
                  <a:pt x="9840832" y="7131844"/>
                  <a:pt x="9843239" y="7133627"/>
                </a:cubicBezTo>
                <a:cubicBezTo>
                  <a:pt x="9847085" y="7134552"/>
                  <a:pt x="9849024" y="7132549"/>
                  <a:pt x="9848469" y="7130947"/>
                </a:cubicBezTo>
                <a:cubicBezTo>
                  <a:pt x="9852635" y="7132634"/>
                  <a:pt x="9853781" y="7133519"/>
                  <a:pt x="9858415" y="7132839"/>
                </a:cubicBezTo>
                <a:lnTo>
                  <a:pt x="9857003" y="7135070"/>
                </a:lnTo>
                <a:lnTo>
                  <a:pt x="9861107" y="7135445"/>
                </a:lnTo>
                <a:lnTo>
                  <a:pt x="9857284" y="7137177"/>
                </a:lnTo>
                <a:cubicBezTo>
                  <a:pt x="9864622" y="7140432"/>
                  <a:pt x="9859627" y="7133754"/>
                  <a:pt x="9867892" y="7137098"/>
                </a:cubicBezTo>
                <a:lnTo>
                  <a:pt x="9867230" y="7139070"/>
                </a:lnTo>
                <a:cubicBezTo>
                  <a:pt x="9870792" y="7139171"/>
                  <a:pt x="9872911" y="7136235"/>
                  <a:pt x="9874753" y="7139134"/>
                </a:cubicBezTo>
                <a:cubicBezTo>
                  <a:pt x="9878222" y="7138807"/>
                  <a:pt x="9869830" y="7135095"/>
                  <a:pt x="9877398" y="7136425"/>
                </a:cubicBezTo>
                <a:cubicBezTo>
                  <a:pt x="9877941" y="7136700"/>
                  <a:pt x="9878083" y="7137111"/>
                  <a:pt x="9878610" y="7137339"/>
                </a:cubicBezTo>
                <a:cubicBezTo>
                  <a:pt x="9878752" y="7137752"/>
                  <a:pt x="9878752" y="7137752"/>
                  <a:pt x="9879245" y="7138043"/>
                </a:cubicBezTo>
                <a:cubicBezTo>
                  <a:pt x="9879245" y="7138043"/>
                  <a:pt x="9879771" y="7138271"/>
                  <a:pt x="9880314" y="7138545"/>
                </a:cubicBezTo>
                <a:cubicBezTo>
                  <a:pt x="9881241" y="7138634"/>
                  <a:pt x="9882326" y="7139182"/>
                  <a:pt x="9882994" y="7139822"/>
                </a:cubicBezTo>
                <a:cubicBezTo>
                  <a:pt x="9884064" y="7140324"/>
                  <a:pt x="9884206" y="7140735"/>
                  <a:pt x="9884748" y="7141010"/>
                </a:cubicBezTo>
                <a:cubicBezTo>
                  <a:pt x="9887494" y="7141342"/>
                  <a:pt x="9884675" y="7138369"/>
                  <a:pt x="9881245" y="7137351"/>
                </a:cubicBezTo>
                <a:cubicBezTo>
                  <a:pt x="9882171" y="7137441"/>
                  <a:pt x="9883241" y="7137943"/>
                  <a:pt x="9884275" y="7138507"/>
                </a:cubicBezTo>
                <a:cubicBezTo>
                  <a:pt x="9884802" y="7138735"/>
                  <a:pt x="9885344" y="7139010"/>
                  <a:pt x="9885887" y="7139283"/>
                </a:cubicBezTo>
                <a:cubicBezTo>
                  <a:pt x="9886556" y="7139923"/>
                  <a:pt x="9887098" y="7140197"/>
                  <a:pt x="9887767" y="7140837"/>
                </a:cubicBezTo>
                <a:cubicBezTo>
                  <a:pt x="9888979" y="7141751"/>
                  <a:pt x="9889390" y="7142941"/>
                  <a:pt x="9889802" y="7144132"/>
                </a:cubicBezTo>
                <a:cubicBezTo>
                  <a:pt x="9890609" y="7146467"/>
                  <a:pt x="9891563" y="7147932"/>
                  <a:pt x="9896863" y="7149174"/>
                </a:cubicBezTo>
                <a:cubicBezTo>
                  <a:pt x="9894044" y="7146203"/>
                  <a:pt x="9901486" y="7147167"/>
                  <a:pt x="9893478" y="7143271"/>
                </a:cubicBezTo>
                <a:cubicBezTo>
                  <a:pt x="9897709" y="7144013"/>
                  <a:pt x="9899624" y="7149553"/>
                  <a:pt x="9904528" y="7149652"/>
                </a:cubicBezTo>
                <a:lnTo>
                  <a:pt x="9900836" y="7150467"/>
                </a:lnTo>
                <a:cubicBezTo>
                  <a:pt x="9902305" y="7150831"/>
                  <a:pt x="9904139" y="7151118"/>
                  <a:pt x="9905066" y="7151208"/>
                </a:cubicBezTo>
                <a:lnTo>
                  <a:pt x="9906163" y="7153085"/>
                </a:lnTo>
                <a:cubicBezTo>
                  <a:pt x="9912650" y="7152585"/>
                  <a:pt x="9914177" y="7159592"/>
                  <a:pt x="9919185" y="7157399"/>
                </a:cubicBezTo>
                <a:cubicBezTo>
                  <a:pt x="9915377" y="7159177"/>
                  <a:pt x="9922900" y="7159241"/>
                  <a:pt x="9923850" y="7161989"/>
                </a:cubicBezTo>
                <a:cubicBezTo>
                  <a:pt x="9918677" y="7161112"/>
                  <a:pt x="9912931" y="7154692"/>
                  <a:pt x="9910686" y="7157263"/>
                </a:cubicBezTo>
                <a:cubicBezTo>
                  <a:pt x="9911766" y="7159092"/>
                  <a:pt x="9914308" y="7158675"/>
                  <a:pt x="9915389" y="7160505"/>
                </a:cubicBezTo>
                <a:cubicBezTo>
                  <a:pt x="9913920" y="7160142"/>
                  <a:pt x="9911635" y="7160010"/>
                  <a:pt x="9910885" y="7160268"/>
                </a:cubicBezTo>
                <a:cubicBezTo>
                  <a:pt x="9915692" y="7165270"/>
                  <a:pt x="9920969" y="7163856"/>
                  <a:pt x="9924827" y="7166111"/>
                </a:cubicBezTo>
                <a:cubicBezTo>
                  <a:pt x="9922530" y="7164649"/>
                  <a:pt x="9920300" y="7163216"/>
                  <a:pt x="9918162" y="7162212"/>
                </a:cubicBezTo>
                <a:cubicBezTo>
                  <a:pt x="9920758" y="7159521"/>
                  <a:pt x="9921243" y="7163352"/>
                  <a:pt x="9924519" y="7162629"/>
                </a:cubicBezTo>
                <a:cubicBezTo>
                  <a:pt x="9926696" y="7166336"/>
                  <a:pt x="9930658" y="7166299"/>
                  <a:pt x="9932149" y="7169320"/>
                </a:cubicBezTo>
                <a:cubicBezTo>
                  <a:pt x="9932007" y="7168908"/>
                  <a:pt x="9931607" y="7169046"/>
                  <a:pt x="9930938" y="7168406"/>
                </a:cubicBezTo>
                <a:cubicBezTo>
                  <a:pt x="9933773" y="7171425"/>
                  <a:pt x="9934722" y="7174172"/>
                  <a:pt x="9935145" y="7176690"/>
                </a:cubicBezTo>
                <a:cubicBezTo>
                  <a:pt x="9935426" y="7178798"/>
                  <a:pt x="9935180" y="7180677"/>
                  <a:pt x="9936118" y="7182095"/>
                </a:cubicBezTo>
                <a:cubicBezTo>
                  <a:pt x="9936673" y="7183698"/>
                  <a:pt x="9938553" y="7185252"/>
                  <a:pt x="9939715" y="7186183"/>
                </a:cubicBezTo>
                <a:cubicBezTo>
                  <a:pt x="9941053" y="7187463"/>
                  <a:pt x="9942137" y="7188011"/>
                  <a:pt x="9942126" y="7186682"/>
                </a:cubicBezTo>
                <a:cubicBezTo>
                  <a:pt x="9943337" y="7187596"/>
                  <a:pt x="9941714" y="7185492"/>
                  <a:pt x="9940491" y="7183249"/>
                </a:cubicBezTo>
                <a:cubicBezTo>
                  <a:pt x="9939411" y="7181419"/>
                  <a:pt x="9938188" y="7179176"/>
                  <a:pt x="9941541" y="7179810"/>
                </a:cubicBezTo>
                <a:close/>
                <a:moveTo>
                  <a:pt x="10620871" y="8335164"/>
                </a:moveTo>
                <a:lnTo>
                  <a:pt x="10616220" y="8336652"/>
                </a:lnTo>
                <a:lnTo>
                  <a:pt x="10615783" y="8336142"/>
                </a:lnTo>
                <a:lnTo>
                  <a:pt x="10615746" y="8336803"/>
                </a:lnTo>
                <a:lnTo>
                  <a:pt x="10615315" y="8336941"/>
                </a:lnTo>
                <a:cubicBezTo>
                  <a:pt x="10615853" y="8334885"/>
                  <a:pt x="10616367" y="8333263"/>
                  <a:pt x="10614472" y="8330198"/>
                </a:cubicBezTo>
                <a:cubicBezTo>
                  <a:pt x="10616860" y="8332029"/>
                  <a:pt x="10618881" y="8333791"/>
                  <a:pt x="10620871" y="8335164"/>
                </a:cubicBezTo>
                <a:close/>
                <a:moveTo>
                  <a:pt x="10726519" y="8514945"/>
                </a:moveTo>
                <a:cubicBezTo>
                  <a:pt x="10725298" y="8514053"/>
                  <a:pt x="10724530" y="8513573"/>
                  <a:pt x="10724575" y="8512750"/>
                </a:cubicBezTo>
                <a:lnTo>
                  <a:pt x="10725019" y="8512387"/>
                </a:lnTo>
                <a:close/>
                <a:moveTo>
                  <a:pt x="10429750" y="7997686"/>
                </a:moveTo>
                <a:cubicBezTo>
                  <a:pt x="10427521" y="7999647"/>
                  <a:pt x="10427755" y="7995440"/>
                  <a:pt x="10424751" y="7989450"/>
                </a:cubicBezTo>
                <a:cubicBezTo>
                  <a:pt x="10426673" y="7992031"/>
                  <a:pt x="10428622" y="7995100"/>
                  <a:pt x="10429750" y="7997686"/>
                </a:cubicBezTo>
                <a:close/>
                <a:moveTo>
                  <a:pt x="10416024" y="7973001"/>
                </a:moveTo>
                <a:cubicBezTo>
                  <a:pt x="10420083" y="7982882"/>
                  <a:pt x="10415531" y="7974234"/>
                  <a:pt x="10404699" y="7966111"/>
                </a:cubicBezTo>
                <a:cubicBezTo>
                  <a:pt x="10405844" y="7967436"/>
                  <a:pt x="10406619" y="7968740"/>
                  <a:pt x="10407795" y="7970456"/>
                </a:cubicBezTo>
                <a:lnTo>
                  <a:pt x="10410444" y="7975213"/>
                </a:lnTo>
                <a:cubicBezTo>
                  <a:pt x="10408898" y="7973477"/>
                  <a:pt x="10407701" y="7972149"/>
                  <a:pt x="10406527" y="7970385"/>
                </a:cubicBezTo>
                <a:cubicBezTo>
                  <a:pt x="10404907" y="7969033"/>
                  <a:pt x="10403361" y="7967298"/>
                  <a:pt x="10401741" y="7965946"/>
                </a:cubicBezTo>
                <a:cubicBezTo>
                  <a:pt x="10409458" y="7977681"/>
                  <a:pt x="10419028" y="7986608"/>
                  <a:pt x="10424142" y="7992764"/>
                </a:cubicBezTo>
                <a:cubicBezTo>
                  <a:pt x="10425273" y="7995302"/>
                  <a:pt x="10423583" y="7995207"/>
                  <a:pt x="10423136" y="7995619"/>
                </a:cubicBezTo>
                <a:cubicBezTo>
                  <a:pt x="10422245" y="7996394"/>
                  <a:pt x="10422597" y="7997675"/>
                  <a:pt x="10426420" y="8004196"/>
                </a:cubicBezTo>
                <a:cubicBezTo>
                  <a:pt x="10436301" y="8022748"/>
                  <a:pt x="10428412" y="7998872"/>
                  <a:pt x="10434516" y="8010081"/>
                </a:cubicBezTo>
                <a:cubicBezTo>
                  <a:pt x="10435123" y="8013463"/>
                  <a:pt x="10435381" y="8016437"/>
                  <a:pt x="10435618" y="8019798"/>
                </a:cubicBezTo>
                <a:cubicBezTo>
                  <a:pt x="10443642" y="8033636"/>
                  <a:pt x="10445501" y="8045918"/>
                  <a:pt x="10448553" y="8058655"/>
                </a:cubicBezTo>
                <a:lnTo>
                  <a:pt x="10450570" y="8062942"/>
                </a:lnTo>
                <a:lnTo>
                  <a:pt x="10449565" y="8063321"/>
                </a:lnTo>
                <a:lnTo>
                  <a:pt x="10449191" y="8062427"/>
                </a:lnTo>
                <a:lnTo>
                  <a:pt x="10449167" y="8062863"/>
                </a:lnTo>
                <a:cubicBezTo>
                  <a:pt x="10449143" y="8063298"/>
                  <a:pt x="10449565" y="8063321"/>
                  <a:pt x="10449565" y="8063321"/>
                </a:cubicBezTo>
                <a:lnTo>
                  <a:pt x="10451693" y="8066307"/>
                </a:lnTo>
                <a:lnTo>
                  <a:pt x="10462518" y="8100919"/>
                </a:lnTo>
                <a:cubicBezTo>
                  <a:pt x="10460997" y="8098747"/>
                  <a:pt x="10462171" y="8107158"/>
                  <a:pt x="10461731" y="8108395"/>
                </a:cubicBezTo>
                <a:cubicBezTo>
                  <a:pt x="10463888" y="8114386"/>
                  <a:pt x="10466044" y="8120377"/>
                  <a:pt x="10468278" y="8125936"/>
                </a:cubicBezTo>
                <a:cubicBezTo>
                  <a:pt x="10465367" y="8118253"/>
                  <a:pt x="10464054" y="8119005"/>
                  <a:pt x="10461987" y="8118065"/>
                </a:cubicBezTo>
                <a:cubicBezTo>
                  <a:pt x="10463798" y="8123601"/>
                  <a:pt x="10465372" y="8125774"/>
                  <a:pt x="10466800" y="8129639"/>
                </a:cubicBezTo>
                <a:cubicBezTo>
                  <a:pt x="10465627" y="8127875"/>
                  <a:pt x="10464126" y="8125316"/>
                  <a:pt x="10464363" y="8128678"/>
                </a:cubicBezTo>
                <a:cubicBezTo>
                  <a:pt x="10467365" y="8134716"/>
                  <a:pt x="10469944" y="8140731"/>
                  <a:pt x="10473023" y="8146336"/>
                </a:cubicBezTo>
                <a:cubicBezTo>
                  <a:pt x="10472670" y="8145055"/>
                  <a:pt x="10471941" y="8142928"/>
                  <a:pt x="10471613" y="8141212"/>
                </a:cubicBezTo>
                <a:cubicBezTo>
                  <a:pt x="10473047" y="8145901"/>
                  <a:pt x="10477574" y="8154984"/>
                  <a:pt x="10478840" y="8161750"/>
                </a:cubicBezTo>
                <a:cubicBezTo>
                  <a:pt x="10477995" y="8161703"/>
                  <a:pt x="10476452" y="8159919"/>
                  <a:pt x="10475628" y="8159485"/>
                </a:cubicBezTo>
                <a:cubicBezTo>
                  <a:pt x="10475109" y="8153585"/>
                  <a:pt x="10472767" y="8150932"/>
                  <a:pt x="10470347" y="8148710"/>
                </a:cubicBezTo>
                <a:cubicBezTo>
                  <a:pt x="10475114" y="8161106"/>
                  <a:pt x="10471006" y="8152095"/>
                  <a:pt x="10472349" y="8158429"/>
                </a:cubicBezTo>
                <a:cubicBezTo>
                  <a:pt x="10475633" y="8167006"/>
                  <a:pt x="10479666" y="8169754"/>
                  <a:pt x="10479830" y="8166803"/>
                </a:cubicBezTo>
                <a:cubicBezTo>
                  <a:pt x="10481634" y="8171513"/>
                  <a:pt x="10483160" y="8174557"/>
                  <a:pt x="10484688" y="8177554"/>
                </a:cubicBezTo>
                <a:cubicBezTo>
                  <a:pt x="10486161" y="8180596"/>
                  <a:pt x="10488134" y="8183228"/>
                  <a:pt x="10491698" y="8186775"/>
                </a:cubicBezTo>
                <a:lnTo>
                  <a:pt x="10488794" y="8186614"/>
                </a:lnTo>
                <a:cubicBezTo>
                  <a:pt x="10490737" y="8188808"/>
                  <a:pt x="10492710" y="8191441"/>
                  <a:pt x="10495077" y="8193660"/>
                </a:cubicBezTo>
                <a:cubicBezTo>
                  <a:pt x="10492664" y="8192263"/>
                  <a:pt x="10490622" y="8190888"/>
                  <a:pt x="10488233" y="8189056"/>
                </a:cubicBezTo>
                <a:cubicBezTo>
                  <a:pt x="10493229" y="8197340"/>
                  <a:pt x="10494867" y="8197432"/>
                  <a:pt x="10496134" y="8197502"/>
                </a:cubicBezTo>
                <a:cubicBezTo>
                  <a:pt x="10497824" y="8197597"/>
                  <a:pt x="10499018" y="8198052"/>
                  <a:pt x="10505707" y="8206382"/>
                </a:cubicBezTo>
                <a:lnTo>
                  <a:pt x="10504344" y="8208003"/>
                </a:lnTo>
                <a:cubicBezTo>
                  <a:pt x="10510328" y="8213771"/>
                  <a:pt x="10514948" y="8213591"/>
                  <a:pt x="10517503" y="8220042"/>
                </a:cubicBezTo>
                <a:cubicBezTo>
                  <a:pt x="10524353" y="8225470"/>
                  <a:pt x="10510253" y="8207508"/>
                  <a:pt x="10523694" y="8222084"/>
                </a:cubicBezTo>
                <a:cubicBezTo>
                  <a:pt x="10525145" y="8225513"/>
                  <a:pt x="10529414" y="8231622"/>
                  <a:pt x="10532517" y="8236793"/>
                </a:cubicBezTo>
                <a:cubicBezTo>
                  <a:pt x="10534860" y="8239446"/>
                  <a:pt x="10534532" y="8237730"/>
                  <a:pt x="10533380" y="8235579"/>
                </a:cubicBezTo>
                <a:cubicBezTo>
                  <a:pt x="10532305" y="8232996"/>
                  <a:pt x="10530378" y="8229541"/>
                  <a:pt x="10528811" y="8228192"/>
                </a:cubicBezTo>
                <a:cubicBezTo>
                  <a:pt x="10533471" y="8233935"/>
                  <a:pt x="10536197" y="8238259"/>
                  <a:pt x="10537649" y="8241688"/>
                </a:cubicBezTo>
                <a:cubicBezTo>
                  <a:pt x="10539154" y="8245120"/>
                  <a:pt x="10539859" y="8247682"/>
                  <a:pt x="10540165" y="8249785"/>
                </a:cubicBezTo>
                <a:cubicBezTo>
                  <a:pt x="10540754" y="8254427"/>
                  <a:pt x="10541783" y="8257833"/>
                  <a:pt x="10548706" y="8269572"/>
                </a:cubicBezTo>
                <a:cubicBezTo>
                  <a:pt x="10547694" y="8264906"/>
                  <a:pt x="10549314" y="8266258"/>
                  <a:pt x="10550107" y="8266302"/>
                </a:cubicBezTo>
                <a:lnTo>
                  <a:pt x="10550370" y="8264807"/>
                </a:lnTo>
                <a:lnTo>
                  <a:pt x="10552415" y="8269445"/>
                </a:lnTo>
                <a:cubicBezTo>
                  <a:pt x="10553971" y="8274451"/>
                  <a:pt x="10555462" y="8279556"/>
                  <a:pt x="10558322" y="8284324"/>
                </a:cubicBezTo>
                <a:lnTo>
                  <a:pt x="10553236" y="8278607"/>
                </a:lnTo>
                <a:cubicBezTo>
                  <a:pt x="10554241" y="8282447"/>
                  <a:pt x="10557012" y="8285949"/>
                  <a:pt x="10557742" y="8288076"/>
                </a:cubicBezTo>
                <a:lnTo>
                  <a:pt x="10555629" y="8287959"/>
                </a:lnTo>
                <a:cubicBezTo>
                  <a:pt x="10559500" y="8293609"/>
                  <a:pt x="10560864" y="8299555"/>
                  <a:pt x="10561777" y="8305041"/>
                </a:cubicBezTo>
                <a:cubicBezTo>
                  <a:pt x="10562741" y="8310578"/>
                  <a:pt x="10563753" y="8315244"/>
                  <a:pt x="10566472" y="8318743"/>
                </a:cubicBezTo>
                <a:cubicBezTo>
                  <a:pt x="10561710" y="8313868"/>
                  <a:pt x="10568473" y="8328461"/>
                  <a:pt x="10567324" y="8333880"/>
                </a:cubicBezTo>
                <a:cubicBezTo>
                  <a:pt x="10565492" y="8328732"/>
                  <a:pt x="10564296" y="8320708"/>
                  <a:pt x="10562956" y="8314325"/>
                </a:cubicBezTo>
                <a:cubicBezTo>
                  <a:pt x="10561613" y="8307992"/>
                  <a:pt x="10559855" y="8302459"/>
                  <a:pt x="10558165" y="8302365"/>
                </a:cubicBezTo>
                <a:cubicBezTo>
                  <a:pt x="10558733" y="8307395"/>
                  <a:pt x="10561057" y="8311308"/>
                  <a:pt x="10561147" y="8316359"/>
                </a:cubicBezTo>
                <a:cubicBezTo>
                  <a:pt x="10560118" y="8312954"/>
                  <a:pt x="10557839" y="8308218"/>
                  <a:pt x="10557042" y="8307300"/>
                </a:cubicBezTo>
                <a:cubicBezTo>
                  <a:pt x="10558669" y="8323742"/>
                  <a:pt x="10563644" y="8332413"/>
                  <a:pt x="10565146" y="8342541"/>
                </a:cubicBezTo>
                <a:cubicBezTo>
                  <a:pt x="10564627" y="8336641"/>
                  <a:pt x="10563316" y="8330697"/>
                  <a:pt x="10562374" y="8324773"/>
                </a:cubicBezTo>
                <a:cubicBezTo>
                  <a:pt x="10566100" y="8325417"/>
                  <a:pt x="10564066" y="8332436"/>
                  <a:pt x="10567138" y="8337217"/>
                </a:cubicBezTo>
                <a:lnTo>
                  <a:pt x="10567777" y="8356120"/>
                </a:lnTo>
                <a:lnTo>
                  <a:pt x="10564739" y="8376610"/>
                </a:lnTo>
                <a:cubicBezTo>
                  <a:pt x="10563126" y="8381184"/>
                  <a:pt x="10561394" y="8384229"/>
                  <a:pt x="10560974" y="8387966"/>
                </a:cubicBezTo>
                <a:cubicBezTo>
                  <a:pt x="10560341" y="8391716"/>
                  <a:pt x="10560040" y="8397133"/>
                  <a:pt x="10559829" y="8400906"/>
                </a:cubicBezTo>
                <a:cubicBezTo>
                  <a:pt x="10559619" y="8404679"/>
                  <a:pt x="10560324" y="8407241"/>
                  <a:pt x="10561257" y="8404770"/>
                </a:cubicBezTo>
                <a:cubicBezTo>
                  <a:pt x="10561095" y="8407672"/>
                  <a:pt x="10562287" y="8401479"/>
                  <a:pt x="10563036" y="8395650"/>
                </a:cubicBezTo>
                <a:cubicBezTo>
                  <a:pt x="10564207" y="8389844"/>
                  <a:pt x="10565354" y="8384474"/>
                  <a:pt x="10566665" y="8390418"/>
                </a:cubicBezTo>
                <a:cubicBezTo>
                  <a:pt x="10565313" y="8392817"/>
                  <a:pt x="10564304" y="8395721"/>
                  <a:pt x="10563720" y="8398600"/>
                </a:cubicBezTo>
                <a:cubicBezTo>
                  <a:pt x="10563132" y="8401526"/>
                  <a:pt x="10562524" y="8404841"/>
                  <a:pt x="10562314" y="8408613"/>
                </a:cubicBezTo>
                <a:cubicBezTo>
                  <a:pt x="10561684" y="8412315"/>
                  <a:pt x="10561450" y="8416522"/>
                  <a:pt x="10560348" y="8421070"/>
                </a:cubicBezTo>
                <a:cubicBezTo>
                  <a:pt x="10559300" y="8425621"/>
                  <a:pt x="10558154" y="8430993"/>
                  <a:pt x="10555317" y="8436269"/>
                </a:cubicBezTo>
                <a:cubicBezTo>
                  <a:pt x="10556765" y="8425481"/>
                  <a:pt x="10550864" y="8441066"/>
                  <a:pt x="10552221" y="8431924"/>
                </a:cubicBezTo>
                <a:cubicBezTo>
                  <a:pt x="10549505" y="8442641"/>
                  <a:pt x="10549903" y="8443099"/>
                  <a:pt x="10549601" y="8448517"/>
                </a:cubicBezTo>
                <a:cubicBezTo>
                  <a:pt x="10548760" y="8449343"/>
                  <a:pt x="10547845" y="8450554"/>
                  <a:pt x="10546954" y="8451329"/>
                </a:cubicBezTo>
                <a:cubicBezTo>
                  <a:pt x="10544827" y="8466689"/>
                  <a:pt x="10549181" y="8456063"/>
                  <a:pt x="10541316" y="8477410"/>
                </a:cubicBezTo>
                <a:cubicBezTo>
                  <a:pt x="10543794" y="8470028"/>
                  <a:pt x="10535458" y="8484605"/>
                  <a:pt x="10537049" y="8478871"/>
                </a:cubicBezTo>
                <a:cubicBezTo>
                  <a:pt x="10533768" y="8484510"/>
                  <a:pt x="10531404" y="8489862"/>
                  <a:pt x="10529880" y="8494386"/>
                </a:cubicBezTo>
                <a:lnTo>
                  <a:pt x="10529928" y="8493515"/>
                </a:lnTo>
                <a:cubicBezTo>
                  <a:pt x="10527166" y="8498408"/>
                  <a:pt x="10524843" y="8502064"/>
                  <a:pt x="10523013" y="8504485"/>
                </a:cubicBezTo>
                <a:cubicBezTo>
                  <a:pt x="10521661" y="8506884"/>
                  <a:pt x="10519852" y="8508918"/>
                  <a:pt x="10518493" y="8510492"/>
                </a:cubicBezTo>
                <a:cubicBezTo>
                  <a:pt x="10515824" y="8513691"/>
                  <a:pt x="10513103" y="8516888"/>
                  <a:pt x="10507204" y="8525778"/>
                </a:cubicBezTo>
                <a:lnTo>
                  <a:pt x="10509334" y="8524635"/>
                </a:lnTo>
                <a:cubicBezTo>
                  <a:pt x="10501604" y="8535947"/>
                  <a:pt x="10490470" y="8547505"/>
                  <a:pt x="10478563" y="8557711"/>
                </a:cubicBezTo>
                <a:cubicBezTo>
                  <a:pt x="10466284" y="8567943"/>
                  <a:pt x="10453232" y="8576824"/>
                  <a:pt x="10441862" y="8585021"/>
                </a:cubicBezTo>
                <a:cubicBezTo>
                  <a:pt x="10444882" y="8583103"/>
                  <a:pt x="10447512" y="8581552"/>
                  <a:pt x="10450509" y="8580069"/>
                </a:cubicBezTo>
                <a:cubicBezTo>
                  <a:pt x="10447512" y="8581552"/>
                  <a:pt x="10435180" y="8591782"/>
                  <a:pt x="10427050" y="8595065"/>
                </a:cubicBezTo>
                <a:cubicBezTo>
                  <a:pt x="10428387" y="8593877"/>
                  <a:pt x="10430986" y="8591936"/>
                  <a:pt x="10432299" y="8591184"/>
                </a:cubicBezTo>
                <a:cubicBezTo>
                  <a:pt x="10431500" y="8590315"/>
                  <a:pt x="10428126" y="8590952"/>
                  <a:pt x="10422078" y="8593963"/>
                </a:cubicBezTo>
                <a:lnTo>
                  <a:pt x="10420646" y="8596843"/>
                </a:lnTo>
                <a:lnTo>
                  <a:pt x="10417719" y="8597068"/>
                </a:lnTo>
                <a:cubicBezTo>
                  <a:pt x="10409072" y="8602021"/>
                  <a:pt x="10421445" y="8597713"/>
                  <a:pt x="10412798" y="8602665"/>
                </a:cubicBezTo>
                <a:cubicBezTo>
                  <a:pt x="10405322" y="8601812"/>
                  <a:pt x="10374732" y="8624029"/>
                  <a:pt x="10365450" y="8625161"/>
                </a:cubicBezTo>
                <a:cubicBezTo>
                  <a:pt x="10363204" y="8628384"/>
                  <a:pt x="10367514" y="8626150"/>
                  <a:pt x="10371405" y="8623844"/>
                </a:cubicBezTo>
                <a:cubicBezTo>
                  <a:pt x="10375295" y="8621537"/>
                  <a:pt x="10379185" y="8619231"/>
                  <a:pt x="10376939" y="8622453"/>
                </a:cubicBezTo>
                <a:cubicBezTo>
                  <a:pt x="10373911" y="8623547"/>
                  <a:pt x="10372250" y="8623891"/>
                  <a:pt x="10366623" y="8626925"/>
                </a:cubicBezTo>
                <a:lnTo>
                  <a:pt x="10369507" y="8627474"/>
                </a:lnTo>
                <a:cubicBezTo>
                  <a:pt x="10356100" y="8635121"/>
                  <a:pt x="10347453" y="8640074"/>
                  <a:pt x="10338782" y="8645462"/>
                </a:cubicBezTo>
                <a:cubicBezTo>
                  <a:pt x="10330480" y="8650870"/>
                  <a:pt x="10322231" y="8656282"/>
                  <a:pt x="10312505" y="8665396"/>
                </a:cubicBezTo>
                <a:lnTo>
                  <a:pt x="10312998" y="8664162"/>
                </a:lnTo>
                <a:cubicBezTo>
                  <a:pt x="10305147" y="8670032"/>
                  <a:pt x="10301535" y="8674004"/>
                  <a:pt x="10299666" y="8678073"/>
                </a:cubicBezTo>
                <a:cubicBezTo>
                  <a:pt x="10297505" y="8678825"/>
                  <a:pt x="10302404" y="8673615"/>
                  <a:pt x="10298961" y="8675511"/>
                </a:cubicBezTo>
                <a:cubicBezTo>
                  <a:pt x="10289729" y="8690959"/>
                  <a:pt x="10271399" y="8696634"/>
                  <a:pt x="10265848" y="8705932"/>
                </a:cubicBezTo>
                <a:cubicBezTo>
                  <a:pt x="10265118" y="8703805"/>
                  <a:pt x="10260830" y="8705653"/>
                  <a:pt x="10256587" y="8706678"/>
                </a:cubicBezTo>
                <a:cubicBezTo>
                  <a:pt x="10250867" y="8711405"/>
                  <a:pt x="10245170" y="8715697"/>
                  <a:pt x="10238073" y="8723260"/>
                </a:cubicBezTo>
                <a:cubicBezTo>
                  <a:pt x="10198414" y="8750406"/>
                  <a:pt x="10148760" y="8761032"/>
                  <a:pt x="10100748" y="8758358"/>
                </a:cubicBezTo>
                <a:cubicBezTo>
                  <a:pt x="10052707" y="8755246"/>
                  <a:pt x="10006259" y="8739704"/>
                  <a:pt x="9963485" y="8717186"/>
                </a:cubicBezTo>
                <a:cubicBezTo>
                  <a:pt x="9957016" y="8713477"/>
                  <a:pt x="9950071" y="8709742"/>
                  <a:pt x="9943626" y="8705599"/>
                </a:cubicBezTo>
                <a:cubicBezTo>
                  <a:pt x="9942803" y="8705166"/>
                  <a:pt x="9941981" y="8704683"/>
                  <a:pt x="9941161" y="8704200"/>
                </a:cubicBezTo>
                <a:cubicBezTo>
                  <a:pt x="9940760" y="8703790"/>
                  <a:pt x="9940337" y="8703766"/>
                  <a:pt x="9939939" y="8703308"/>
                </a:cubicBezTo>
                <a:cubicBezTo>
                  <a:pt x="9936727" y="8701042"/>
                  <a:pt x="9933093" y="8698753"/>
                  <a:pt x="9929884" y="8696440"/>
                </a:cubicBezTo>
                <a:cubicBezTo>
                  <a:pt x="9929905" y="8696053"/>
                  <a:pt x="9929905" y="8696053"/>
                  <a:pt x="9929483" y="8696029"/>
                </a:cubicBezTo>
                <a:cubicBezTo>
                  <a:pt x="9929483" y="8696029"/>
                  <a:pt x="9929085" y="8695571"/>
                  <a:pt x="9929085" y="8695571"/>
                </a:cubicBezTo>
                <a:cubicBezTo>
                  <a:pt x="9925052" y="8692823"/>
                  <a:pt x="9921463" y="8689711"/>
                  <a:pt x="9917402" y="8686526"/>
                </a:cubicBezTo>
                <a:cubicBezTo>
                  <a:pt x="9915810" y="8685612"/>
                  <a:pt x="9914142" y="8685131"/>
                  <a:pt x="9913698" y="8685494"/>
                </a:cubicBezTo>
                <a:cubicBezTo>
                  <a:pt x="9911754" y="8683300"/>
                  <a:pt x="9914589" y="8684719"/>
                  <a:pt x="9915011" y="8684743"/>
                </a:cubicBezTo>
                <a:cubicBezTo>
                  <a:pt x="9914613" y="8684284"/>
                  <a:pt x="9914613" y="8684284"/>
                  <a:pt x="9914212" y="8683874"/>
                </a:cubicBezTo>
                <a:cubicBezTo>
                  <a:pt x="9911824" y="8682042"/>
                  <a:pt x="9909380" y="8680257"/>
                  <a:pt x="9906992" y="8678425"/>
                </a:cubicBezTo>
                <a:cubicBezTo>
                  <a:pt x="9907016" y="8677990"/>
                  <a:pt x="9907038" y="8677603"/>
                  <a:pt x="9907460" y="8677626"/>
                </a:cubicBezTo>
                <a:lnTo>
                  <a:pt x="9884107" y="8649314"/>
                </a:lnTo>
                <a:lnTo>
                  <a:pt x="9882410" y="8646052"/>
                </a:lnTo>
                <a:cubicBezTo>
                  <a:pt x="9882755" y="8646508"/>
                  <a:pt x="9883132" y="8647353"/>
                  <a:pt x="9883533" y="8647764"/>
                </a:cubicBezTo>
                <a:cubicBezTo>
                  <a:pt x="9879285" y="8641268"/>
                  <a:pt x="9875931" y="8633949"/>
                  <a:pt x="9873422" y="8626677"/>
                </a:cubicBezTo>
                <a:cubicBezTo>
                  <a:pt x="9872739" y="8623727"/>
                  <a:pt x="9871635" y="8620706"/>
                  <a:pt x="9870952" y="8617757"/>
                </a:cubicBezTo>
                <a:cubicBezTo>
                  <a:pt x="9870184" y="8617277"/>
                  <a:pt x="9868704" y="8613410"/>
                  <a:pt x="9867573" y="8610873"/>
                </a:cubicBezTo>
                <a:cubicBezTo>
                  <a:pt x="9866095" y="8600310"/>
                  <a:pt x="9865221" y="8585560"/>
                  <a:pt x="9865518" y="8572621"/>
                </a:cubicBezTo>
                <a:cubicBezTo>
                  <a:pt x="9865467" y="8565922"/>
                  <a:pt x="9866216" y="8560093"/>
                  <a:pt x="9866496" y="8555063"/>
                </a:cubicBezTo>
                <a:cubicBezTo>
                  <a:pt x="9866636" y="8552548"/>
                  <a:pt x="9867199" y="8550056"/>
                  <a:pt x="9867290" y="8548411"/>
                </a:cubicBezTo>
                <a:cubicBezTo>
                  <a:pt x="9868737" y="8530054"/>
                  <a:pt x="9871820" y="8511788"/>
                  <a:pt x="9876203" y="8493982"/>
                </a:cubicBezTo>
                <a:cubicBezTo>
                  <a:pt x="9875519" y="8491033"/>
                  <a:pt x="9874768" y="8489293"/>
                  <a:pt x="9873522" y="8488835"/>
                </a:cubicBezTo>
                <a:cubicBezTo>
                  <a:pt x="9872658" y="8496745"/>
                  <a:pt x="9871820" y="8511788"/>
                  <a:pt x="9868799" y="8513706"/>
                </a:cubicBezTo>
                <a:cubicBezTo>
                  <a:pt x="9869217" y="8506209"/>
                  <a:pt x="9871231" y="8492880"/>
                  <a:pt x="9870009" y="8491988"/>
                </a:cubicBezTo>
                <a:cubicBezTo>
                  <a:pt x="9872308" y="8488768"/>
                  <a:pt x="9871699" y="8492082"/>
                  <a:pt x="9871091" y="8495396"/>
                </a:cubicBezTo>
                <a:cubicBezTo>
                  <a:pt x="9870482" y="8498710"/>
                  <a:pt x="9869895" y="8501637"/>
                  <a:pt x="9872288" y="8496724"/>
                </a:cubicBezTo>
                <a:cubicBezTo>
                  <a:pt x="9873382" y="8491350"/>
                  <a:pt x="9873100" y="8488812"/>
                  <a:pt x="9873240" y="8486296"/>
                </a:cubicBezTo>
                <a:cubicBezTo>
                  <a:pt x="9873875" y="8490117"/>
                  <a:pt x="9876454" y="8481866"/>
                  <a:pt x="9877792" y="8480679"/>
                </a:cubicBezTo>
                <a:cubicBezTo>
                  <a:pt x="9882495" y="8463765"/>
                  <a:pt x="9886757" y="8454783"/>
                  <a:pt x="9893598" y="8437552"/>
                </a:cubicBezTo>
                <a:cubicBezTo>
                  <a:pt x="9893598" y="8437552"/>
                  <a:pt x="9894042" y="8437188"/>
                  <a:pt x="9894042" y="8437188"/>
                </a:cubicBezTo>
                <a:cubicBezTo>
                  <a:pt x="9895467" y="8433483"/>
                  <a:pt x="9896921" y="8430216"/>
                  <a:pt x="9898398" y="8426514"/>
                </a:cubicBezTo>
                <a:cubicBezTo>
                  <a:pt x="9899171" y="8420249"/>
                  <a:pt x="9899050" y="8414808"/>
                  <a:pt x="9896843" y="8416383"/>
                </a:cubicBezTo>
                <a:cubicBezTo>
                  <a:pt x="9901154" y="8406531"/>
                  <a:pt x="9902844" y="8406625"/>
                  <a:pt x="9905814" y="8398008"/>
                </a:cubicBezTo>
                <a:cubicBezTo>
                  <a:pt x="9897616" y="8410119"/>
                  <a:pt x="9907644" y="8395587"/>
                  <a:pt x="9905724" y="8392957"/>
                </a:cubicBezTo>
                <a:cubicBezTo>
                  <a:pt x="9909540" y="8384388"/>
                  <a:pt x="9908767" y="8390652"/>
                  <a:pt x="9911037" y="8386994"/>
                </a:cubicBezTo>
                <a:cubicBezTo>
                  <a:pt x="9911554" y="8385325"/>
                  <a:pt x="9912184" y="8381623"/>
                  <a:pt x="9911786" y="8381165"/>
                </a:cubicBezTo>
                <a:cubicBezTo>
                  <a:pt x="9915799" y="8377603"/>
                  <a:pt x="9912565" y="8389990"/>
                  <a:pt x="9915492" y="8389765"/>
                </a:cubicBezTo>
                <a:cubicBezTo>
                  <a:pt x="9915985" y="8388531"/>
                  <a:pt x="9916900" y="8387321"/>
                  <a:pt x="9917393" y="8386087"/>
                </a:cubicBezTo>
                <a:cubicBezTo>
                  <a:pt x="9918846" y="8382819"/>
                  <a:pt x="9920647" y="8379960"/>
                  <a:pt x="9922077" y="8377128"/>
                </a:cubicBezTo>
                <a:lnTo>
                  <a:pt x="9921256" y="8376646"/>
                </a:lnTo>
                <a:lnTo>
                  <a:pt x="9922661" y="8374249"/>
                </a:lnTo>
                <a:lnTo>
                  <a:pt x="9923461" y="8375120"/>
                </a:lnTo>
                <a:cubicBezTo>
                  <a:pt x="9925755" y="8371025"/>
                  <a:pt x="9927677" y="8366960"/>
                  <a:pt x="9930021" y="8362918"/>
                </a:cubicBezTo>
                <a:cubicBezTo>
                  <a:pt x="9926735" y="8361036"/>
                  <a:pt x="9921717" y="8360757"/>
                  <a:pt x="9918225" y="8363522"/>
                </a:cubicBezTo>
                <a:cubicBezTo>
                  <a:pt x="9917028" y="8362194"/>
                  <a:pt x="9923639" y="8356691"/>
                  <a:pt x="9925962" y="8353036"/>
                </a:cubicBezTo>
                <a:cubicBezTo>
                  <a:pt x="9933999" y="8343828"/>
                  <a:pt x="9932726" y="8336237"/>
                  <a:pt x="9938210" y="8328148"/>
                </a:cubicBezTo>
                <a:lnTo>
                  <a:pt x="9936176" y="8335167"/>
                </a:lnTo>
                <a:cubicBezTo>
                  <a:pt x="9937437" y="8334413"/>
                  <a:pt x="9943624" y="8321317"/>
                  <a:pt x="9943761" y="8318850"/>
                </a:cubicBezTo>
                <a:cubicBezTo>
                  <a:pt x="9944606" y="8318897"/>
                  <a:pt x="9944565" y="8327240"/>
                  <a:pt x="9947656" y="8324064"/>
                </a:cubicBezTo>
                <a:cubicBezTo>
                  <a:pt x="9956515" y="8308643"/>
                  <a:pt x="9958684" y="8291588"/>
                  <a:pt x="9955779" y="8291426"/>
                </a:cubicBezTo>
                <a:cubicBezTo>
                  <a:pt x="9953178" y="8300063"/>
                  <a:pt x="9950230" y="8308293"/>
                  <a:pt x="9946859" y="8316500"/>
                </a:cubicBezTo>
                <a:cubicBezTo>
                  <a:pt x="9944770" y="8315946"/>
                  <a:pt x="9953270" y="8298419"/>
                  <a:pt x="9950365" y="8298257"/>
                </a:cubicBezTo>
                <a:cubicBezTo>
                  <a:pt x="9954113" y="8290896"/>
                  <a:pt x="9957887" y="8284023"/>
                  <a:pt x="9961212" y="8276639"/>
                </a:cubicBezTo>
                <a:cubicBezTo>
                  <a:pt x="9959780" y="8279518"/>
                  <a:pt x="9956810" y="8288135"/>
                  <a:pt x="9959456" y="8285323"/>
                </a:cubicBezTo>
                <a:cubicBezTo>
                  <a:pt x="9963317" y="8275931"/>
                  <a:pt x="9961825" y="8280846"/>
                  <a:pt x="9965500" y="8274791"/>
                </a:cubicBezTo>
                <a:cubicBezTo>
                  <a:pt x="9964308" y="8280984"/>
                  <a:pt x="9963395" y="8289764"/>
                  <a:pt x="9962506" y="8298109"/>
                </a:cubicBezTo>
                <a:cubicBezTo>
                  <a:pt x="9962016" y="8299294"/>
                  <a:pt x="9961946" y="8300552"/>
                  <a:pt x="9961876" y="8301810"/>
                </a:cubicBezTo>
                <a:cubicBezTo>
                  <a:pt x="9964783" y="8295275"/>
                  <a:pt x="9967613" y="8289174"/>
                  <a:pt x="9970523" y="8282591"/>
                </a:cubicBezTo>
                <a:cubicBezTo>
                  <a:pt x="9970518" y="8275071"/>
                  <a:pt x="9969178" y="8268689"/>
                  <a:pt x="9968893" y="8266198"/>
                </a:cubicBezTo>
                <a:cubicBezTo>
                  <a:pt x="9972764" y="8257583"/>
                  <a:pt x="9976258" y="8262387"/>
                  <a:pt x="9976540" y="8264926"/>
                </a:cubicBezTo>
                <a:cubicBezTo>
                  <a:pt x="9979535" y="8255874"/>
                  <a:pt x="9979368" y="8251255"/>
                  <a:pt x="9978803" y="8246178"/>
                </a:cubicBezTo>
                <a:cubicBezTo>
                  <a:pt x="9978549" y="8244077"/>
                  <a:pt x="9978267" y="8241538"/>
                  <a:pt x="9978428" y="8238636"/>
                </a:cubicBezTo>
                <a:cubicBezTo>
                  <a:pt x="9978170" y="8235662"/>
                  <a:pt x="9978778" y="8232347"/>
                  <a:pt x="9979827" y="8227796"/>
                </a:cubicBezTo>
                <a:cubicBezTo>
                  <a:pt x="9979339" y="8229905"/>
                  <a:pt x="9978356" y="8232324"/>
                  <a:pt x="9977393" y="8234406"/>
                </a:cubicBezTo>
                <a:cubicBezTo>
                  <a:pt x="9978071" y="8229834"/>
                  <a:pt x="9981838" y="8214517"/>
                  <a:pt x="9980479" y="8216091"/>
                </a:cubicBezTo>
                <a:cubicBezTo>
                  <a:pt x="9982376" y="8212460"/>
                  <a:pt x="9985868" y="8209695"/>
                  <a:pt x="9986056" y="8213927"/>
                </a:cubicBezTo>
                <a:cubicBezTo>
                  <a:pt x="9985516" y="8208414"/>
                  <a:pt x="9984627" y="8202494"/>
                  <a:pt x="9983661" y="8197006"/>
                </a:cubicBezTo>
                <a:cubicBezTo>
                  <a:pt x="9983944" y="8199545"/>
                  <a:pt x="9987788" y="8198060"/>
                  <a:pt x="9988563" y="8199365"/>
                </a:cubicBezTo>
                <a:cubicBezTo>
                  <a:pt x="9989357" y="8192713"/>
                  <a:pt x="9985040" y="8187475"/>
                  <a:pt x="9983963" y="8191588"/>
                </a:cubicBezTo>
                <a:cubicBezTo>
                  <a:pt x="9987988" y="8179245"/>
                  <a:pt x="9986189" y="8182056"/>
                  <a:pt x="9990521" y="8171818"/>
                </a:cubicBezTo>
                <a:cubicBezTo>
                  <a:pt x="9990753" y="8167657"/>
                  <a:pt x="9986348" y="8171585"/>
                  <a:pt x="9985761" y="8174512"/>
                </a:cubicBezTo>
                <a:cubicBezTo>
                  <a:pt x="9985407" y="8165662"/>
                  <a:pt x="9986529" y="8160726"/>
                  <a:pt x="9987186" y="8156542"/>
                </a:cubicBezTo>
                <a:cubicBezTo>
                  <a:pt x="9987841" y="8166670"/>
                  <a:pt x="9991738" y="8165189"/>
                  <a:pt x="9995136" y="8164117"/>
                </a:cubicBezTo>
                <a:cubicBezTo>
                  <a:pt x="9995744" y="8160803"/>
                  <a:pt x="9995930" y="8157465"/>
                  <a:pt x="9996116" y="8154128"/>
                </a:cubicBezTo>
                <a:cubicBezTo>
                  <a:pt x="9993976" y="8146876"/>
                  <a:pt x="9991890" y="8139628"/>
                  <a:pt x="9989772" y="8131989"/>
                </a:cubicBezTo>
                <a:cubicBezTo>
                  <a:pt x="9990547" y="8133293"/>
                  <a:pt x="9994157" y="8136018"/>
                  <a:pt x="9994580" y="8136041"/>
                </a:cubicBezTo>
                <a:cubicBezTo>
                  <a:pt x="9993013" y="8134693"/>
                  <a:pt x="9992704" y="8125020"/>
                  <a:pt x="9993778" y="8113337"/>
                </a:cubicBezTo>
                <a:lnTo>
                  <a:pt x="9999818" y="8082054"/>
                </a:lnTo>
                <a:lnTo>
                  <a:pt x="10002457" y="8077382"/>
                </a:lnTo>
                <a:cubicBezTo>
                  <a:pt x="10003533" y="8073269"/>
                  <a:pt x="10005504" y="8068333"/>
                  <a:pt x="10005689" y="8064995"/>
                </a:cubicBezTo>
                <a:cubicBezTo>
                  <a:pt x="10006066" y="8065841"/>
                  <a:pt x="10005127" y="8067486"/>
                  <a:pt x="10004567" y="8069930"/>
                </a:cubicBezTo>
                <a:cubicBezTo>
                  <a:pt x="10007351" y="8064651"/>
                  <a:pt x="10007583" y="8060491"/>
                  <a:pt x="10007817" y="8056283"/>
                </a:cubicBezTo>
                <a:lnTo>
                  <a:pt x="10008628" y="8053939"/>
                </a:lnTo>
                <a:lnTo>
                  <a:pt x="10009529" y="8055990"/>
                </a:lnTo>
                <a:cubicBezTo>
                  <a:pt x="10010091" y="8053498"/>
                  <a:pt x="10011521" y="8050667"/>
                  <a:pt x="10012530" y="8047763"/>
                </a:cubicBezTo>
                <a:cubicBezTo>
                  <a:pt x="10013907" y="8044928"/>
                  <a:pt x="10014938" y="8041638"/>
                  <a:pt x="10016346" y="8039194"/>
                </a:cubicBezTo>
                <a:cubicBezTo>
                  <a:pt x="10018710" y="8033842"/>
                  <a:pt x="10020209" y="8029754"/>
                  <a:pt x="10017234" y="8030849"/>
                </a:cubicBezTo>
                <a:cubicBezTo>
                  <a:pt x="10020842" y="8026004"/>
                  <a:pt x="10023211" y="8021526"/>
                  <a:pt x="10024778" y="8022875"/>
                </a:cubicBezTo>
                <a:cubicBezTo>
                  <a:pt x="10028132" y="8015929"/>
                  <a:pt x="10031408" y="8009416"/>
                  <a:pt x="10035530" y="8002950"/>
                </a:cubicBezTo>
                <a:cubicBezTo>
                  <a:pt x="10034591" y="8004596"/>
                  <a:pt x="10034898" y="8006699"/>
                  <a:pt x="10038952" y="8001442"/>
                </a:cubicBezTo>
                <a:cubicBezTo>
                  <a:pt x="10030469" y="8011062"/>
                  <a:pt x="10027289" y="8023451"/>
                  <a:pt x="10021593" y="8027744"/>
                </a:cubicBezTo>
                <a:cubicBezTo>
                  <a:pt x="10023582" y="8029116"/>
                  <a:pt x="10027149" y="8025967"/>
                  <a:pt x="10025956" y="8032160"/>
                </a:cubicBezTo>
                <a:cubicBezTo>
                  <a:pt x="10027364" y="8029715"/>
                  <a:pt x="10028716" y="8027316"/>
                  <a:pt x="10029702" y="8024848"/>
                </a:cubicBezTo>
                <a:cubicBezTo>
                  <a:pt x="10030687" y="8022380"/>
                  <a:pt x="10032094" y="8019934"/>
                  <a:pt x="10033002" y="8017898"/>
                </a:cubicBezTo>
                <a:cubicBezTo>
                  <a:pt x="10035347" y="8013857"/>
                  <a:pt x="10037272" y="8009743"/>
                  <a:pt x="10039116" y="8006109"/>
                </a:cubicBezTo>
                <a:cubicBezTo>
                  <a:pt x="10041017" y="8002431"/>
                  <a:pt x="10042917" y="7998752"/>
                  <a:pt x="10044740" y="7995505"/>
                </a:cubicBezTo>
                <a:cubicBezTo>
                  <a:pt x="10046641" y="7991827"/>
                  <a:pt x="10048464" y="7988580"/>
                  <a:pt x="10050763" y="7985361"/>
                </a:cubicBezTo>
                <a:lnTo>
                  <a:pt x="10054723" y="7981797"/>
                </a:lnTo>
                <a:lnTo>
                  <a:pt x="10059103" y="7978304"/>
                </a:lnTo>
                <a:cubicBezTo>
                  <a:pt x="10062201" y="7975954"/>
                  <a:pt x="10064823" y="7973576"/>
                  <a:pt x="10067844" y="7971658"/>
                </a:cubicBezTo>
                <a:lnTo>
                  <a:pt x="10067938" y="7969965"/>
                </a:lnTo>
                <a:lnTo>
                  <a:pt x="10072555" y="7969834"/>
                </a:lnTo>
                <a:cubicBezTo>
                  <a:pt x="10073963" y="7967390"/>
                  <a:pt x="10074902" y="7965744"/>
                  <a:pt x="10075747" y="7965791"/>
                </a:cubicBezTo>
                <a:cubicBezTo>
                  <a:pt x="10076592" y="7965839"/>
                  <a:pt x="10076124" y="7966637"/>
                  <a:pt x="10075653" y="7967484"/>
                </a:cubicBezTo>
                <a:cubicBezTo>
                  <a:pt x="10077015" y="7965862"/>
                  <a:pt x="10078744" y="7964308"/>
                  <a:pt x="10079215" y="7963461"/>
                </a:cubicBezTo>
                <a:cubicBezTo>
                  <a:pt x="10080857" y="7964426"/>
                  <a:pt x="10078959" y="7968057"/>
                  <a:pt x="10077059" y="7971735"/>
                </a:cubicBezTo>
                <a:cubicBezTo>
                  <a:pt x="10075351" y="7972901"/>
                  <a:pt x="10073193" y="7973606"/>
                  <a:pt x="10071507" y="7974385"/>
                </a:cubicBezTo>
                <a:cubicBezTo>
                  <a:pt x="10070524" y="7976805"/>
                  <a:pt x="10069561" y="7978886"/>
                  <a:pt x="10069962" y="7979297"/>
                </a:cubicBezTo>
                <a:cubicBezTo>
                  <a:pt x="10072138" y="7977332"/>
                  <a:pt x="10073922" y="7975733"/>
                  <a:pt x="10076127" y="7974207"/>
                </a:cubicBezTo>
                <a:cubicBezTo>
                  <a:pt x="10076151" y="7973771"/>
                  <a:pt x="10076619" y="7972972"/>
                  <a:pt x="10077035" y="7972171"/>
                </a:cubicBezTo>
                <a:cubicBezTo>
                  <a:pt x="10077481" y="7971758"/>
                  <a:pt x="10078326" y="7971805"/>
                  <a:pt x="10078773" y="7971394"/>
                </a:cubicBezTo>
                <a:cubicBezTo>
                  <a:pt x="10078326" y="7971805"/>
                  <a:pt x="10077858" y="7972604"/>
                  <a:pt x="10077411" y="7973016"/>
                </a:cubicBezTo>
                <a:cubicBezTo>
                  <a:pt x="10078280" y="7972628"/>
                  <a:pt x="10079171" y="7971853"/>
                  <a:pt x="10080063" y="7971078"/>
                </a:cubicBezTo>
                <a:cubicBezTo>
                  <a:pt x="10079640" y="7971054"/>
                  <a:pt x="10079196" y="7971417"/>
                  <a:pt x="10078773" y="7971394"/>
                </a:cubicBezTo>
                <a:cubicBezTo>
                  <a:pt x="10081886" y="7967831"/>
                  <a:pt x="10085522" y="7963424"/>
                  <a:pt x="10087300" y="7961000"/>
                </a:cubicBezTo>
                <a:cubicBezTo>
                  <a:pt x="10089154" y="7958143"/>
                  <a:pt x="10089221" y="7956934"/>
                  <a:pt x="10084933" y="7958781"/>
                </a:cubicBezTo>
                <a:lnTo>
                  <a:pt x="10096164" y="7953100"/>
                </a:lnTo>
                <a:cubicBezTo>
                  <a:pt x="10101829" y="7948417"/>
                  <a:pt x="10104081" y="7946020"/>
                  <a:pt x="10106680" y="7944078"/>
                </a:cubicBezTo>
                <a:cubicBezTo>
                  <a:pt x="10107996" y="7943279"/>
                  <a:pt x="10109334" y="7942091"/>
                  <a:pt x="10111485" y="7940561"/>
                </a:cubicBezTo>
                <a:cubicBezTo>
                  <a:pt x="10113692" y="7938986"/>
                  <a:pt x="10116291" y="7937044"/>
                  <a:pt x="10120234" y="7934741"/>
                </a:cubicBezTo>
                <a:cubicBezTo>
                  <a:pt x="10121424" y="7935244"/>
                  <a:pt x="10117512" y="7937937"/>
                  <a:pt x="10120886" y="7937300"/>
                </a:cubicBezTo>
                <a:cubicBezTo>
                  <a:pt x="10125761" y="7932525"/>
                  <a:pt x="10133874" y="7930503"/>
                  <a:pt x="10140201" y="7929158"/>
                </a:cubicBezTo>
                <a:cubicBezTo>
                  <a:pt x="10146578" y="7927863"/>
                  <a:pt x="10152089" y="7926908"/>
                  <a:pt x="10153028" y="7925262"/>
                </a:cubicBezTo>
                <a:cubicBezTo>
                  <a:pt x="10162873" y="7921638"/>
                  <a:pt x="10156143" y="7921651"/>
                  <a:pt x="10162591" y="7919099"/>
                </a:cubicBezTo>
                <a:cubicBezTo>
                  <a:pt x="10162144" y="7919511"/>
                  <a:pt x="10162098" y="7920333"/>
                  <a:pt x="10163759" y="7919989"/>
                </a:cubicBezTo>
                <a:lnTo>
                  <a:pt x="10171146" y="7915791"/>
                </a:lnTo>
                <a:cubicBezTo>
                  <a:pt x="10174072" y="7915566"/>
                  <a:pt x="10164252" y="7918755"/>
                  <a:pt x="10173112" y="7917599"/>
                </a:cubicBezTo>
                <a:cubicBezTo>
                  <a:pt x="10187624" y="7912924"/>
                  <a:pt x="10196553" y="7910510"/>
                  <a:pt x="10209593" y="7910411"/>
                </a:cubicBezTo>
                <a:cubicBezTo>
                  <a:pt x="10227692" y="7908897"/>
                  <a:pt x="10201380" y="7906606"/>
                  <a:pt x="10216927" y="7906211"/>
                </a:cubicBezTo>
                <a:cubicBezTo>
                  <a:pt x="10219317" y="7907993"/>
                  <a:pt x="10221336" y="7909805"/>
                  <a:pt x="10230973" y="7909904"/>
                </a:cubicBezTo>
                <a:cubicBezTo>
                  <a:pt x="10236061" y="7908926"/>
                  <a:pt x="10235286" y="7907621"/>
                  <a:pt x="10244124" y="7906852"/>
                </a:cubicBezTo>
                <a:lnTo>
                  <a:pt x="10243561" y="7909344"/>
                </a:lnTo>
                <a:cubicBezTo>
                  <a:pt x="10251506" y="7909398"/>
                  <a:pt x="10257816" y="7909313"/>
                  <a:pt x="10257699" y="7911392"/>
                </a:cubicBezTo>
                <a:cubicBezTo>
                  <a:pt x="10264007" y="7911356"/>
                  <a:pt x="10268602" y="7911612"/>
                  <a:pt x="10271884" y="7912620"/>
                </a:cubicBezTo>
                <a:lnTo>
                  <a:pt x="10274480" y="7912076"/>
                </a:lnTo>
                <a:lnTo>
                  <a:pt x="10275864" y="7911785"/>
                </a:lnTo>
                <a:cubicBezTo>
                  <a:pt x="10275635" y="7911142"/>
                  <a:pt x="10274110" y="7910220"/>
                  <a:pt x="10272069" y="7909281"/>
                </a:cubicBezTo>
                <a:cubicBezTo>
                  <a:pt x="10268414" y="7907380"/>
                  <a:pt x="10262220" y="7905385"/>
                  <a:pt x="10260976" y="7904879"/>
                </a:cubicBezTo>
                <a:cubicBezTo>
                  <a:pt x="10266769" y="7906464"/>
                  <a:pt x="10272185" y="7907201"/>
                  <a:pt x="10276312" y="7908256"/>
                </a:cubicBezTo>
                <a:cubicBezTo>
                  <a:pt x="10280861" y="7909334"/>
                  <a:pt x="10284143" y="7910342"/>
                  <a:pt x="10287405" y="7912659"/>
                </a:cubicBezTo>
                <a:cubicBezTo>
                  <a:pt x="10284049" y="7912035"/>
                  <a:pt x="10280299" y="7911826"/>
                  <a:pt x="10276972" y="7911641"/>
                </a:cubicBezTo>
                <a:cubicBezTo>
                  <a:pt x="10282764" y="7913225"/>
                  <a:pt x="10286493" y="7913821"/>
                  <a:pt x="10289796" y="7914441"/>
                </a:cubicBezTo>
                <a:cubicBezTo>
                  <a:pt x="10293124" y="7914627"/>
                  <a:pt x="10295236" y="7914745"/>
                  <a:pt x="10297297" y="7914860"/>
                </a:cubicBezTo>
                <a:cubicBezTo>
                  <a:pt x="10301100" y="7915072"/>
                  <a:pt x="10303582" y="7915209"/>
                  <a:pt x="10307967" y="7919238"/>
                </a:cubicBezTo>
                <a:cubicBezTo>
                  <a:pt x="10300561" y="7917127"/>
                  <a:pt x="10291370" y="7916616"/>
                  <a:pt x="10295428" y="7918928"/>
                </a:cubicBezTo>
                <a:lnTo>
                  <a:pt x="10306231" y="7919967"/>
                </a:lnTo>
                <a:cubicBezTo>
                  <a:pt x="10307428" y="7921294"/>
                  <a:pt x="10300022" y="7919184"/>
                  <a:pt x="10304946" y="7921157"/>
                </a:cubicBezTo>
                <a:cubicBezTo>
                  <a:pt x="10307851" y="7921318"/>
                  <a:pt x="10314559" y="7921692"/>
                  <a:pt x="10317488" y="7921418"/>
                </a:cubicBezTo>
                <a:cubicBezTo>
                  <a:pt x="10322880" y="7922592"/>
                  <a:pt x="10328673" y="7924176"/>
                  <a:pt x="10334391" y="7926144"/>
                </a:cubicBezTo>
                <a:cubicBezTo>
                  <a:pt x="10332356" y="7925594"/>
                  <a:pt x="10332307" y="7926465"/>
                  <a:pt x="10335167" y="7927449"/>
                </a:cubicBezTo>
                <a:cubicBezTo>
                  <a:pt x="10339294" y="7928504"/>
                  <a:pt x="10343840" y="7929631"/>
                  <a:pt x="10347967" y="7930685"/>
                </a:cubicBezTo>
                <a:lnTo>
                  <a:pt x="10347538" y="7930903"/>
                </a:lnTo>
                <a:lnTo>
                  <a:pt x="10346836" y="7931259"/>
                </a:lnTo>
                <a:cubicBezTo>
                  <a:pt x="10347891" y="7932051"/>
                  <a:pt x="10350124" y="7933328"/>
                  <a:pt x="10352775" y="7934737"/>
                </a:cubicBezTo>
                <a:cubicBezTo>
                  <a:pt x="10360142" y="7938496"/>
                  <a:pt x="10363871" y="7939092"/>
                  <a:pt x="10367198" y="7939276"/>
                </a:cubicBezTo>
                <a:lnTo>
                  <a:pt x="10375458" y="7943518"/>
                </a:lnTo>
                <a:lnTo>
                  <a:pt x="10379718" y="7947543"/>
                </a:lnTo>
                <a:cubicBezTo>
                  <a:pt x="10381947" y="7945581"/>
                  <a:pt x="10391283" y="7951099"/>
                  <a:pt x="10398809" y="7958650"/>
                </a:cubicBezTo>
                <a:cubicBezTo>
                  <a:pt x="10400775" y="7960458"/>
                  <a:pt x="10402796" y="7962220"/>
                  <a:pt x="10404392" y="7964007"/>
                </a:cubicBezTo>
                <a:cubicBezTo>
                  <a:pt x="10406360" y="7965767"/>
                  <a:pt x="10407956" y="7967554"/>
                  <a:pt x="10409524" y="7968902"/>
                </a:cubicBezTo>
                <a:cubicBezTo>
                  <a:pt x="10412320" y="7971970"/>
                  <a:pt x="10414708" y="7973800"/>
                  <a:pt x="10416024" y="7973001"/>
                </a:cubicBezTo>
                <a:close/>
                <a:moveTo>
                  <a:pt x="10711022" y="8471421"/>
                </a:moveTo>
                <a:cubicBezTo>
                  <a:pt x="10710293" y="8471429"/>
                  <a:pt x="10709057" y="8471250"/>
                  <a:pt x="10708850" y="8471651"/>
                </a:cubicBezTo>
                <a:cubicBezTo>
                  <a:pt x="10703525" y="8469268"/>
                  <a:pt x="10709712" y="8470438"/>
                  <a:pt x="10710157" y="8470075"/>
                </a:cubicBezTo>
                <a:cubicBezTo>
                  <a:pt x="10711974" y="8471219"/>
                  <a:pt x="10711751" y="8471413"/>
                  <a:pt x="10711022" y="8471421"/>
                </a:cubicBezTo>
                <a:close/>
                <a:moveTo>
                  <a:pt x="10722890" y="8474520"/>
                </a:moveTo>
                <a:lnTo>
                  <a:pt x="10720383" y="8474817"/>
                </a:lnTo>
                <a:lnTo>
                  <a:pt x="10721368" y="8472348"/>
                </a:lnTo>
                <a:cubicBezTo>
                  <a:pt x="10721745" y="8473195"/>
                  <a:pt x="10721721" y="8473630"/>
                  <a:pt x="10722890" y="8474520"/>
                </a:cubicBezTo>
                <a:close/>
                <a:moveTo>
                  <a:pt x="10760780" y="8539076"/>
                </a:moveTo>
                <a:lnTo>
                  <a:pt x="10760270" y="8541570"/>
                </a:lnTo>
                <a:lnTo>
                  <a:pt x="10760434" y="8538620"/>
                </a:lnTo>
                <a:close/>
                <a:moveTo>
                  <a:pt x="10766715" y="8545714"/>
                </a:moveTo>
                <a:lnTo>
                  <a:pt x="10765235" y="8545021"/>
                </a:lnTo>
                <a:lnTo>
                  <a:pt x="10765073" y="8544749"/>
                </a:lnTo>
                <a:cubicBezTo>
                  <a:pt x="10765471" y="8545208"/>
                  <a:pt x="10765894" y="8545232"/>
                  <a:pt x="10766715" y="8545714"/>
                </a:cubicBezTo>
                <a:close/>
                <a:moveTo>
                  <a:pt x="10536818" y="8151976"/>
                </a:moveTo>
                <a:cubicBezTo>
                  <a:pt x="10539561" y="8155040"/>
                  <a:pt x="10535948" y="8152364"/>
                  <a:pt x="10535082" y="8152704"/>
                </a:cubicBezTo>
                <a:cubicBezTo>
                  <a:pt x="10531095" y="8149134"/>
                  <a:pt x="10535973" y="8151929"/>
                  <a:pt x="10536818" y="8151976"/>
                </a:cubicBezTo>
                <a:close/>
                <a:moveTo>
                  <a:pt x="10546199" y="8156671"/>
                </a:moveTo>
                <a:cubicBezTo>
                  <a:pt x="10546150" y="8157542"/>
                  <a:pt x="10546129" y="8157929"/>
                  <a:pt x="10546481" y="8159209"/>
                </a:cubicBezTo>
                <a:lnTo>
                  <a:pt x="10544390" y="8158706"/>
                </a:lnTo>
                <a:close/>
                <a:moveTo>
                  <a:pt x="9650207" y="6613807"/>
                </a:moveTo>
                <a:cubicBezTo>
                  <a:pt x="9649080" y="6616861"/>
                  <a:pt x="9650704" y="6618966"/>
                  <a:pt x="9652003" y="6621592"/>
                </a:cubicBezTo>
                <a:cubicBezTo>
                  <a:pt x="9652815" y="6622645"/>
                  <a:pt x="9653768" y="6624108"/>
                  <a:pt x="9654449" y="6626077"/>
                </a:cubicBezTo>
                <a:cubicBezTo>
                  <a:pt x="9654719" y="6626856"/>
                  <a:pt x="9654987" y="6627634"/>
                  <a:pt x="9654999" y="6628962"/>
                </a:cubicBezTo>
                <a:cubicBezTo>
                  <a:pt x="9654868" y="6629879"/>
                  <a:pt x="9654929" y="6631190"/>
                  <a:pt x="9654941" y="6632520"/>
                </a:cubicBezTo>
                <a:cubicBezTo>
                  <a:pt x="9652780" y="6628858"/>
                  <a:pt x="9652822" y="6635456"/>
                  <a:pt x="9650803" y="6632208"/>
                </a:cubicBezTo>
                <a:cubicBezTo>
                  <a:pt x="9652307" y="6636557"/>
                  <a:pt x="9652707" y="6636419"/>
                  <a:pt x="9654730" y="6638385"/>
                </a:cubicBezTo>
                <a:lnTo>
                  <a:pt x="9653526" y="6640083"/>
                </a:lnTo>
                <a:cubicBezTo>
                  <a:pt x="9657726" y="6645756"/>
                  <a:pt x="9657022" y="6641130"/>
                  <a:pt x="9659357" y="6650472"/>
                </a:cubicBezTo>
                <a:cubicBezTo>
                  <a:pt x="9658264" y="6647312"/>
                  <a:pt x="9657572" y="6654215"/>
                  <a:pt x="9656349" y="6651973"/>
                </a:cubicBezTo>
                <a:cubicBezTo>
                  <a:pt x="9656229" y="6654217"/>
                  <a:pt x="9656653" y="6656737"/>
                  <a:pt x="9657333" y="6658705"/>
                </a:cubicBezTo>
                <a:lnTo>
                  <a:pt x="9657191" y="6658294"/>
                </a:lnTo>
                <a:cubicBezTo>
                  <a:pt x="9657214" y="6660951"/>
                  <a:pt x="9656826" y="6662418"/>
                  <a:pt x="9656838" y="6663747"/>
                </a:cubicBezTo>
                <a:cubicBezTo>
                  <a:pt x="9656499" y="6665196"/>
                  <a:pt x="9655842" y="6665886"/>
                  <a:pt x="9655710" y="6666802"/>
                </a:cubicBezTo>
                <a:cubicBezTo>
                  <a:pt x="9655323" y="6668269"/>
                  <a:pt x="9654534" y="6669874"/>
                  <a:pt x="9654745" y="6674210"/>
                </a:cubicBezTo>
                <a:lnTo>
                  <a:pt x="9655753" y="6673400"/>
                </a:lnTo>
                <a:cubicBezTo>
                  <a:pt x="9656165" y="6684791"/>
                  <a:pt x="9649684" y="6698103"/>
                  <a:pt x="9645850" y="6708707"/>
                </a:cubicBezTo>
                <a:lnTo>
                  <a:pt x="9648176" y="6705237"/>
                </a:lnTo>
                <a:cubicBezTo>
                  <a:pt x="9647919" y="6705787"/>
                  <a:pt x="9647273" y="6707804"/>
                  <a:pt x="9646661" y="6709759"/>
                </a:cubicBezTo>
                <a:cubicBezTo>
                  <a:pt x="9646015" y="6711776"/>
                  <a:pt x="9644554" y="6714024"/>
                  <a:pt x="9643288" y="6715384"/>
                </a:cubicBezTo>
                <a:cubicBezTo>
                  <a:pt x="9643546" y="6714834"/>
                  <a:pt x="9643935" y="6713367"/>
                  <a:pt x="9644142" y="6712834"/>
                </a:cubicBezTo>
                <a:cubicBezTo>
                  <a:pt x="9643265" y="6712726"/>
                  <a:pt x="9641123" y="6713006"/>
                  <a:pt x="9639727" y="6715283"/>
                </a:cubicBezTo>
                <a:lnTo>
                  <a:pt x="9640615" y="6716719"/>
                </a:lnTo>
                <a:lnTo>
                  <a:pt x="9638939" y="6716888"/>
                </a:lnTo>
                <a:cubicBezTo>
                  <a:pt x="9636739" y="6720724"/>
                  <a:pt x="9641684" y="6717220"/>
                  <a:pt x="9639358" y="6720690"/>
                </a:cubicBezTo>
                <a:cubicBezTo>
                  <a:pt x="9636739" y="6720724"/>
                  <a:pt x="9634362" y="6724211"/>
                  <a:pt x="9631762" y="6728185"/>
                </a:cubicBezTo>
                <a:cubicBezTo>
                  <a:pt x="9629035" y="6731793"/>
                  <a:pt x="9626451" y="6735814"/>
                  <a:pt x="9623766" y="6735820"/>
                </a:cubicBezTo>
                <a:cubicBezTo>
                  <a:pt x="9624744" y="6739941"/>
                  <a:pt x="9628754" y="6729686"/>
                  <a:pt x="9629316" y="6733901"/>
                </a:cubicBezTo>
                <a:cubicBezTo>
                  <a:pt x="9628116" y="6734316"/>
                  <a:pt x="9627316" y="6734592"/>
                  <a:pt x="9625378" y="6736595"/>
                </a:cubicBezTo>
                <a:lnTo>
                  <a:pt x="9627389" y="6737232"/>
                </a:lnTo>
                <a:cubicBezTo>
                  <a:pt x="9619148" y="6746745"/>
                  <a:pt x="9614667" y="6749166"/>
                  <a:pt x="9607740" y="6757301"/>
                </a:cubicBezTo>
                <a:lnTo>
                  <a:pt x="9607614" y="6756935"/>
                </a:lnTo>
                <a:cubicBezTo>
                  <a:pt x="9604333" y="6758941"/>
                  <a:pt x="9603145" y="6760684"/>
                  <a:pt x="9603168" y="6763341"/>
                </a:cubicBezTo>
                <a:cubicBezTo>
                  <a:pt x="9602275" y="6763188"/>
                  <a:pt x="9603671" y="6760912"/>
                  <a:pt x="9602121" y="6761448"/>
                </a:cubicBezTo>
                <a:cubicBezTo>
                  <a:pt x="9600991" y="6769835"/>
                  <a:pt x="9589895" y="6768340"/>
                  <a:pt x="9589541" y="6773793"/>
                </a:cubicBezTo>
                <a:cubicBezTo>
                  <a:pt x="9588188" y="6772468"/>
                  <a:pt x="9585969" y="6772363"/>
                  <a:pt x="9583699" y="6772276"/>
                </a:cubicBezTo>
                <a:cubicBezTo>
                  <a:pt x="9581219" y="6774005"/>
                  <a:pt x="9579231" y="6776026"/>
                  <a:pt x="9577292" y="6778028"/>
                </a:cubicBezTo>
                <a:cubicBezTo>
                  <a:pt x="9552636" y="6800289"/>
                  <a:pt x="9526403" y="6821713"/>
                  <a:pt x="9494793" y="6831307"/>
                </a:cubicBezTo>
                <a:cubicBezTo>
                  <a:pt x="9487117" y="6833551"/>
                  <a:pt x="9479748" y="6835228"/>
                  <a:pt x="9472094" y="6836079"/>
                </a:cubicBezTo>
                <a:cubicBezTo>
                  <a:pt x="9472094" y="6836079"/>
                  <a:pt x="9471694" y="6836217"/>
                  <a:pt x="9471294" y="6836356"/>
                </a:cubicBezTo>
                <a:cubicBezTo>
                  <a:pt x="9471152" y="6835944"/>
                  <a:pt x="9470752" y="6836082"/>
                  <a:pt x="9470752" y="6836082"/>
                </a:cubicBezTo>
                <a:cubicBezTo>
                  <a:pt x="9469426" y="6836131"/>
                  <a:pt x="9467683" y="6836271"/>
                  <a:pt x="9465991" y="6836395"/>
                </a:cubicBezTo>
                <a:cubicBezTo>
                  <a:pt x="9465591" y="6836533"/>
                  <a:pt x="9465591" y="6836533"/>
                  <a:pt x="9465591" y="6836533"/>
                </a:cubicBezTo>
                <a:cubicBezTo>
                  <a:pt x="9465191" y="6836672"/>
                  <a:pt x="9465191" y="6836672"/>
                  <a:pt x="9465191" y="6836672"/>
                </a:cubicBezTo>
                <a:cubicBezTo>
                  <a:pt x="9463464" y="6836859"/>
                  <a:pt x="9461245" y="6836754"/>
                  <a:pt x="9459503" y="6836896"/>
                </a:cubicBezTo>
                <a:cubicBezTo>
                  <a:pt x="9458845" y="6837584"/>
                  <a:pt x="9458572" y="6838088"/>
                  <a:pt x="9458364" y="6838622"/>
                </a:cubicBezTo>
                <a:cubicBezTo>
                  <a:pt x="9457422" y="6838486"/>
                  <a:pt x="9458445" y="6837722"/>
                  <a:pt x="9458703" y="6837172"/>
                </a:cubicBezTo>
                <a:cubicBezTo>
                  <a:pt x="9458703" y="6837172"/>
                  <a:pt x="9458303" y="6837311"/>
                  <a:pt x="9458303" y="6837311"/>
                </a:cubicBezTo>
                <a:cubicBezTo>
                  <a:pt x="9457011" y="6837296"/>
                  <a:pt x="9455811" y="6837711"/>
                  <a:pt x="9454611" y="6838126"/>
                </a:cubicBezTo>
                <a:cubicBezTo>
                  <a:pt x="9454484" y="6837759"/>
                  <a:pt x="9454884" y="6837621"/>
                  <a:pt x="9454741" y="6837209"/>
                </a:cubicBezTo>
                <a:cubicBezTo>
                  <a:pt x="9445350" y="6836919"/>
                  <a:pt x="9436215" y="6836078"/>
                  <a:pt x="9426955" y="6834872"/>
                </a:cubicBezTo>
                <a:cubicBezTo>
                  <a:pt x="9426681" y="6835376"/>
                  <a:pt x="9424955" y="6835563"/>
                  <a:pt x="9423755" y="6835978"/>
                </a:cubicBezTo>
                <a:cubicBezTo>
                  <a:pt x="9417009" y="6832980"/>
                  <a:pt x="9404794" y="6831000"/>
                  <a:pt x="9400426" y="6828563"/>
                </a:cubicBezTo>
                <a:cubicBezTo>
                  <a:pt x="9398414" y="6827926"/>
                  <a:pt x="9395910" y="6826997"/>
                  <a:pt x="9393898" y="6826360"/>
                </a:cubicBezTo>
                <a:cubicBezTo>
                  <a:pt x="9389399" y="6824840"/>
                  <a:pt x="9384883" y="6823274"/>
                  <a:pt x="9380192" y="6821360"/>
                </a:cubicBezTo>
                <a:cubicBezTo>
                  <a:pt x="9378784" y="6822308"/>
                  <a:pt x="9377711" y="6823089"/>
                  <a:pt x="9377196" y="6824189"/>
                </a:cubicBezTo>
                <a:cubicBezTo>
                  <a:pt x="9380407" y="6824412"/>
                  <a:pt x="9386714" y="6824846"/>
                  <a:pt x="9386737" y="6827503"/>
                </a:cubicBezTo>
                <a:cubicBezTo>
                  <a:pt x="9383719" y="6827675"/>
                  <a:pt x="9378419" y="6826432"/>
                  <a:pt x="9377488" y="6827625"/>
                </a:cubicBezTo>
                <a:cubicBezTo>
                  <a:pt x="9375711" y="6823780"/>
                  <a:pt x="9382930" y="6829281"/>
                  <a:pt x="9380277" y="6825329"/>
                </a:cubicBezTo>
                <a:cubicBezTo>
                  <a:pt x="9378265" y="6824692"/>
                  <a:pt x="9377065" y="6825106"/>
                  <a:pt x="9375773" y="6825092"/>
                </a:cubicBezTo>
                <a:cubicBezTo>
                  <a:pt x="9377322" y="6824556"/>
                  <a:pt x="9374823" y="6822344"/>
                  <a:pt x="9374554" y="6821566"/>
                </a:cubicBezTo>
                <a:cubicBezTo>
                  <a:pt x="9368700" y="6818720"/>
                  <a:pt x="9365866" y="6815702"/>
                  <a:pt x="9359601" y="6811666"/>
                </a:cubicBezTo>
                <a:cubicBezTo>
                  <a:pt x="9359601" y="6811666"/>
                  <a:pt x="9359458" y="6811253"/>
                  <a:pt x="9359458" y="6811253"/>
                </a:cubicBezTo>
                <a:cubicBezTo>
                  <a:pt x="9357847" y="6810478"/>
                  <a:pt x="9356651" y="6809609"/>
                  <a:pt x="9355490" y="6808679"/>
                </a:cubicBezTo>
                <a:cubicBezTo>
                  <a:pt x="9352405" y="6808823"/>
                  <a:pt x="9349655" y="6809773"/>
                  <a:pt x="9349666" y="6811101"/>
                </a:cubicBezTo>
                <a:cubicBezTo>
                  <a:pt x="9346048" y="6808406"/>
                  <a:pt x="9346563" y="6807306"/>
                  <a:pt x="9343390" y="6805737"/>
                </a:cubicBezTo>
                <a:cubicBezTo>
                  <a:pt x="9346247" y="6811412"/>
                  <a:pt x="9342994" y="6804592"/>
                  <a:pt x="9340463" y="6806338"/>
                </a:cubicBezTo>
                <a:cubicBezTo>
                  <a:pt x="9337022" y="6803992"/>
                  <a:pt x="9340183" y="6804231"/>
                  <a:pt x="9339229" y="6802767"/>
                </a:cubicBezTo>
                <a:lnTo>
                  <a:pt x="9338844" y="6802789"/>
                </a:lnTo>
                <a:lnTo>
                  <a:pt x="9336210" y="6802939"/>
                </a:lnTo>
                <a:cubicBezTo>
                  <a:pt x="9336198" y="6801610"/>
                  <a:pt x="9337798" y="6801057"/>
                  <a:pt x="9339490" y="6800933"/>
                </a:cubicBezTo>
                <a:cubicBezTo>
                  <a:pt x="9340817" y="6800885"/>
                  <a:pt x="9342017" y="6800470"/>
                  <a:pt x="9342548" y="6799416"/>
                </a:cubicBezTo>
                <a:cubicBezTo>
                  <a:pt x="9341194" y="6798089"/>
                  <a:pt x="9339856" y="6796809"/>
                  <a:pt x="9338502" y="6795483"/>
                </a:cubicBezTo>
                <a:lnTo>
                  <a:pt x="9337844" y="6796172"/>
                </a:lnTo>
                <a:lnTo>
                  <a:pt x="9337175" y="6795532"/>
                </a:lnTo>
                <a:lnTo>
                  <a:pt x="9338233" y="6794705"/>
                </a:lnTo>
                <a:cubicBezTo>
                  <a:pt x="9337279" y="6793241"/>
                  <a:pt x="9335941" y="6791961"/>
                  <a:pt x="9334637" y="6790618"/>
                </a:cubicBezTo>
                <a:cubicBezTo>
                  <a:pt x="9331848" y="6792914"/>
                  <a:pt x="9329522" y="6796384"/>
                  <a:pt x="9329145" y="6799179"/>
                </a:cubicBezTo>
                <a:cubicBezTo>
                  <a:pt x="9327737" y="6800127"/>
                  <a:pt x="9327784" y="6795242"/>
                  <a:pt x="9326829" y="6793778"/>
                </a:cubicBezTo>
                <a:cubicBezTo>
                  <a:pt x="9325880" y="6791031"/>
                  <a:pt x="9324576" y="6789687"/>
                  <a:pt x="9322964" y="6788911"/>
                </a:cubicBezTo>
                <a:cubicBezTo>
                  <a:pt x="9321353" y="6788136"/>
                  <a:pt x="9319615" y="6786994"/>
                  <a:pt x="9318918" y="6784980"/>
                </a:cubicBezTo>
                <a:cubicBezTo>
                  <a:pt x="9319603" y="6785665"/>
                  <a:pt x="9320672" y="6786168"/>
                  <a:pt x="9321741" y="6786669"/>
                </a:cubicBezTo>
                <a:cubicBezTo>
                  <a:pt x="9321872" y="6785752"/>
                  <a:pt x="9318099" y="6781316"/>
                  <a:pt x="9316664" y="6780889"/>
                </a:cubicBezTo>
                <a:cubicBezTo>
                  <a:pt x="9317688" y="6780125"/>
                  <a:pt x="9322461" y="6781141"/>
                  <a:pt x="9322564" y="6778849"/>
                </a:cubicBezTo>
                <a:cubicBezTo>
                  <a:pt x="9320672" y="6775966"/>
                  <a:pt x="9318430" y="6773205"/>
                  <a:pt x="9315607" y="6771516"/>
                </a:cubicBezTo>
                <a:cubicBezTo>
                  <a:pt x="9313200" y="6769733"/>
                  <a:pt x="9310696" y="6768805"/>
                  <a:pt x="9309638" y="6769632"/>
                </a:cubicBezTo>
                <a:cubicBezTo>
                  <a:pt x="9311657" y="6772881"/>
                  <a:pt x="9314492" y="6775899"/>
                  <a:pt x="9317276" y="6778935"/>
                </a:cubicBezTo>
                <a:cubicBezTo>
                  <a:pt x="9315595" y="6780387"/>
                  <a:pt x="9311130" y="6772652"/>
                  <a:pt x="9309050" y="6774244"/>
                </a:cubicBezTo>
                <a:cubicBezTo>
                  <a:pt x="9307815" y="6770672"/>
                  <a:pt x="9306596" y="6767147"/>
                  <a:pt x="9305761" y="6763437"/>
                </a:cubicBezTo>
                <a:cubicBezTo>
                  <a:pt x="9305900" y="6765132"/>
                  <a:pt x="9308027" y="6768857"/>
                  <a:pt x="9308673" y="6766839"/>
                </a:cubicBezTo>
                <a:cubicBezTo>
                  <a:pt x="9307169" y="6762489"/>
                  <a:pt x="9308250" y="6764320"/>
                  <a:pt x="9308500" y="6761158"/>
                </a:cubicBezTo>
                <a:cubicBezTo>
                  <a:pt x="9309711" y="6762071"/>
                  <a:pt x="9310999" y="6763369"/>
                  <a:pt x="9312753" y="6764557"/>
                </a:cubicBezTo>
                <a:cubicBezTo>
                  <a:pt x="9314507" y="6765744"/>
                  <a:pt x="9316645" y="6766748"/>
                  <a:pt x="9318350" y="6767954"/>
                </a:cubicBezTo>
                <a:cubicBezTo>
                  <a:pt x="9318876" y="6768182"/>
                  <a:pt x="9319418" y="6768455"/>
                  <a:pt x="9319961" y="6768729"/>
                </a:cubicBezTo>
                <a:cubicBezTo>
                  <a:pt x="9318995" y="6765936"/>
                  <a:pt x="9318172" y="6763555"/>
                  <a:pt x="9317222" y="6760808"/>
                </a:cubicBezTo>
                <a:cubicBezTo>
                  <a:pt x="9317222" y="6760808"/>
                  <a:pt x="9316680" y="6760534"/>
                  <a:pt x="9316680" y="6760534"/>
                </a:cubicBezTo>
                <a:cubicBezTo>
                  <a:pt x="9313380" y="6758599"/>
                  <a:pt x="9309900" y="6757598"/>
                  <a:pt x="9308688" y="6756684"/>
                </a:cubicBezTo>
                <a:cubicBezTo>
                  <a:pt x="9308511" y="6752286"/>
                  <a:pt x="9313684" y="6753163"/>
                  <a:pt x="9314753" y="6753665"/>
                </a:cubicBezTo>
                <a:cubicBezTo>
                  <a:pt x="9314615" y="6751970"/>
                  <a:pt x="9313661" y="6750506"/>
                  <a:pt x="9312849" y="6749453"/>
                </a:cubicBezTo>
                <a:cubicBezTo>
                  <a:pt x="9312038" y="6748401"/>
                  <a:pt x="9310969" y="6747900"/>
                  <a:pt x="9310157" y="6746848"/>
                </a:cubicBezTo>
                <a:cubicBezTo>
                  <a:pt x="9308326" y="6745276"/>
                  <a:pt x="9306703" y="6743172"/>
                  <a:pt x="9307069" y="6739048"/>
                </a:cubicBezTo>
                <a:lnTo>
                  <a:pt x="9305892" y="6742120"/>
                </a:lnTo>
                <a:cubicBezTo>
                  <a:pt x="9305211" y="6740150"/>
                  <a:pt x="9306319" y="6733156"/>
                  <a:pt x="9305646" y="6733799"/>
                </a:cubicBezTo>
                <a:cubicBezTo>
                  <a:pt x="9307377" y="6732328"/>
                  <a:pt x="9310527" y="6731240"/>
                  <a:pt x="9311207" y="6733208"/>
                </a:cubicBezTo>
                <a:cubicBezTo>
                  <a:pt x="9309984" y="6730966"/>
                  <a:pt x="9308634" y="6728357"/>
                  <a:pt x="9307669" y="6725564"/>
                </a:cubicBezTo>
                <a:cubicBezTo>
                  <a:pt x="9308080" y="6726754"/>
                  <a:pt x="9312092" y="6726700"/>
                  <a:pt x="9312761" y="6727341"/>
                </a:cubicBezTo>
                <a:cubicBezTo>
                  <a:pt x="9313503" y="6724469"/>
                  <a:pt x="9309376" y="6721437"/>
                  <a:pt x="9308188" y="6723180"/>
                </a:cubicBezTo>
                <a:cubicBezTo>
                  <a:pt x="9312246" y="6718241"/>
                  <a:pt x="9310388" y="6719344"/>
                  <a:pt x="9314984" y="6715961"/>
                </a:cubicBezTo>
                <a:cubicBezTo>
                  <a:pt x="9315372" y="6714495"/>
                  <a:pt x="9311011" y="6714669"/>
                  <a:pt x="9310096" y="6715908"/>
                </a:cubicBezTo>
                <a:cubicBezTo>
                  <a:pt x="9310061" y="6711922"/>
                  <a:pt x="9311650" y="6710041"/>
                  <a:pt x="9312388" y="6708452"/>
                </a:cubicBezTo>
                <a:cubicBezTo>
                  <a:pt x="9312199" y="6712926"/>
                  <a:pt x="9315903" y="6713439"/>
                  <a:pt x="9319207" y="6714091"/>
                </a:cubicBezTo>
                <a:cubicBezTo>
                  <a:pt x="9319722" y="6712990"/>
                  <a:pt x="9320110" y="6711524"/>
                  <a:pt x="9320641" y="6710468"/>
                </a:cubicBezTo>
                <a:lnTo>
                  <a:pt x="9319961" y="6708500"/>
                </a:lnTo>
                <a:lnTo>
                  <a:pt x="9316684" y="6699022"/>
                </a:lnTo>
                <a:cubicBezTo>
                  <a:pt x="9317353" y="6699662"/>
                  <a:pt x="9319995" y="6702286"/>
                  <a:pt x="9320537" y="6702559"/>
                </a:cubicBezTo>
                <a:cubicBezTo>
                  <a:pt x="9319326" y="6701645"/>
                  <a:pt x="9320091" y="6697383"/>
                  <a:pt x="9322149" y="6693134"/>
                </a:cubicBezTo>
                <a:lnTo>
                  <a:pt x="9329329" y="6682231"/>
                </a:lnTo>
                <a:lnTo>
                  <a:pt x="9331242" y="6681469"/>
                </a:lnTo>
                <a:cubicBezTo>
                  <a:pt x="9332442" y="6680286"/>
                  <a:pt x="9333721" y="6678523"/>
                  <a:pt x="9333910" y="6677125"/>
                </a:cubicBezTo>
                <a:cubicBezTo>
                  <a:pt x="9334179" y="6677903"/>
                  <a:pt x="9333921" y="6678454"/>
                  <a:pt x="9333248" y="6679097"/>
                </a:cubicBezTo>
                <a:cubicBezTo>
                  <a:pt x="9337998" y="6677454"/>
                  <a:pt x="9332602" y="6670914"/>
                  <a:pt x="9338294" y="6669408"/>
                </a:cubicBezTo>
                <a:cubicBezTo>
                  <a:pt x="9335282" y="6672191"/>
                  <a:pt x="9335836" y="6673794"/>
                  <a:pt x="9337048" y="6674708"/>
                </a:cubicBezTo>
                <a:cubicBezTo>
                  <a:pt x="9338306" y="6670736"/>
                  <a:pt x="9344632" y="6665884"/>
                  <a:pt x="9340467" y="6664197"/>
                </a:cubicBezTo>
                <a:cubicBezTo>
                  <a:pt x="9342740" y="6663001"/>
                  <a:pt x="9343736" y="6660862"/>
                  <a:pt x="9345216" y="6662554"/>
                </a:cubicBezTo>
                <a:cubicBezTo>
                  <a:pt x="9346536" y="6659895"/>
                  <a:pt x="9348205" y="6657113"/>
                  <a:pt x="9349524" y="6654452"/>
                </a:cubicBezTo>
                <a:cubicBezTo>
                  <a:pt x="9349393" y="6655369"/>
                  <a:pt x="9349805" y="6656560"/>
                  <a:pt x="9351886" y="6654969"/>
                </a:cubicBezTo>
                <a:cubicBezTo>
                  <a:pt x="9348074" y="6658030"/>
                  <a:pt x="9347640" y="6664383"/>
                  <a:pt x="9344078" y="6664281"/>
                </a:cubicBezTo>
                <a:cubicBezTo>
                  <a:pt x="9346051" y="6666264"/>
                  <a:pt x="9348193" y="6665985"/>
                  <a:pt x="9348343" y="6669009"/>
                </a:cubicBezTo>
                <a:cubicBezTo>
                  <a:pt x="9353670" y="6661426"/>
                  <a:pt x="9354155" y="6655057"/>
                  <a:pt x="9356331" y="6648562"/>
                </a:cubicBezTo>
                <a:lnTo>
                  <a:pt x="9363677" y="6644229"/>
                </a:lnTo>
                <a:lnTo>
                  <a:pt x="9363265" y="6643038"/>
                </a:lnTo>
                <a:lnTo>
                  <a:pt x="9366362" y="6644223"/>
                </a:lnTo>
                <a:cubicBezTo>
                  <a:pt x="9366477" y="6643261"/>
                  <a:pt x="9366558" y="6642361"/>
                  <a:pt x="9366958" y="6642223"/>
                </a:cubicBezTo>
                <a:cubicBezTo>
                  <a:pt x="9367500" y="6642497"/>
                  <a:pt x="9367227" y="6643002"/>
                  <a:pt x="9367369" y="6643414"/>
                </a:cubicBezTo>
                <a:cubicBezTo>
                  <a:pt x="9367900" y="6642359"/>
                  <a:pt x="9368157" y="6641808"/>
                  <a:pt x="9368415" y="6641258"/>
                </a:cubicBezTo>
                <a:cubicBezTo>
                  <a:pt x="9369769" y="6642584"/>
                  <a:pt x="9370050" y="6644691"/>
                  <a:pt x="9369931" y="6646937"/>
                </a:cubicBezTo>
                <a:cubicBezTo>
                  <a:pt x="9369131" y="6647213"/>
                  <a:pt x="9368204" y="6647124"/>
                  <a:pt x="9367454" y="6647383"/>
                </a:cubicBezTo>
                <a:cubicBezTo>
                  <a:pt x="9367466" y="6648712"/>
                  <a:pt x="9367335" y="6649628"/>
                  <a:pt x="9368004" y="6650269"/>
                </a:cubicBezTo>
                <a:cubicBezTo>
                  <a:pt x="9368661" y="6649580"/>
                  <a:pt x="9369685" y="6648816"/>
                  <a:pt x="9370342" y="6648127"/>
                </a:cubicBezTo>
                <a:cubicBezTo>
                  <a:pt x="9370215" y="6647761"/>
                  <a:pt x="9370473" y="6647210"/>
                  <a:pt x="9370331" y="6646799"/>
                </a:cubicBezTo>
                <a:cubicBezTo>
                  <a:pt x="9370873" y="6647072"/>
                  <a:pt x="9370873" y="6647072"/>
                  <a:pt x="9371273" y="6646934"/>
                </a:cubicBezTo>
                <a:cubicBezTo>
                  <a:pt x="9371416" y="6647346"/>
                  <a:pt x="9371015" y="6647484"/>
                  <a:pt x="9371142" y="6647851"/>
                </a:cubicBezTo>
                <a:cubicBezTo>
                  <a:pt x="9371542" y="6647712"/>
                  <a:pt x="9371815" y="6647208"/>
                  <a:pt x="9372215" y="6647070"/>
                </a:cubicBezTo>
                <a:cubicBezTo>
                  <a:pt x="9371815" y="6647208"/>
                  <a:pt x="9371815" y="6647208"/>
                  <a:pt x="9371416" y="6647346"/>
                </a:cubicBezTo>
                <a:cubicBezTo>
                  <a:pt x="9373057" y="6643190"/>
                  <a:pt x="9374988" y="6638576"/>
                  <a:pt x="9370896" y="6639530"/>
                </a:cubicBezTo>
                <a:lnTo>
                  <a:pt x="9371251" y="6639407"/>
                </a:lnTo>
                <a:lnTo>
                  <a:pt x="9375646" y="6637887"/>
                </a:lnTo>
                <a:cubicBezTo>
                  <a:pt x="9378091" y="6632172"/>
                  <a:pt x="9377611" y="6633209"/>
                  <a:pt x="9381607" y="6626958"/>
                </a:cubicBezTo>
                <a:cubicBezTo>
                  <a:pt x="9382691" y="6627506"/>
                  <a:pt x="9381903" y="6629112"/>
                  <a:pt x="9383230" y="6629063"/>
                </a:cubicBezTo>
                <a:cubicBezTo>
                  <a:pt x="9385276" y="6623486"/>
                  <a:pt x="9395353" y="6624462"/>
                  <a:pt x="9394387" y="6621669"/>
                </a:cubicBezTo>
                <a:cubicBezTo>
                  <a:pt x="9396906" y="6618594"/>
                  <a:pt x="9394237" y="6618646"/>
                  <a:pt x="9395683" y="6616351"/>
                </a:cubicBezTo>
                <a:cubicBezTo>
                  <a:pt x="9395825" y="6616763"/>
                  <a:pt x="9395952" y="6617129"/>
                  <a:pt x="9396702" y="6616870"/>
                </a:cubicBezTo>
                <a:lnTo>
                  <a:pt x="9397752" y="6613431"/>
                </a:lnTo>
                <a:cubicBezTo>
                  <a:pt x="9399095" y="6613429"/>
                  <a:pt x="9396083" y="6616213"/>
                  <a:pt x="9399633" y="6614986"/>
                </a:cubicBezTo>
                <a:cubicBezTo>
                  <a:pt x="9403833" y="6610458"/>
                  <a:pt x="9405886" y="6607493"/>
                  <a:pt x="9410509" y="6605485"/>
                </a:cubicBezTo>
                <a:cubicBezTo>
                  <a:pt x="9416385" y="6600787"/>
                  <a:pt x="9405725" y="6603141"/>
                  <a:pt x="9410955" y="6600461"/>
                </a:cubicBezTo>
                <a:cubicBezTo>
                  <a:pt x="9412567" y="6601236"/>
                  <a:pt x="9414447" y="6602790"/>
                  <a:pt x="9417728" y="6600785"/>
                </a:cubicBezTo>
                <a:cubicBezTo>
                  <a:pt x="9418774" y="6598629"/>
                  <a:pt x="9417962" y="6597577"/>
                  <a:pt x="9420174" y="6595069"/>
                </a:cubicBezTo>
                <a:lnTo>
                  <a:pt x="9421381" y="6597266"/>
                </a:lnTo>
                <a:cubicBezTo>
                  <a:pt x="9424004" y="6595949"/>
                  <a:pt x="9425993" y="6593929"/>
                  <a:pt x="9427073" y="6595760"/>
                </a:cubicBezTo>
                <a:cubicBezTo>
                  <a:pt x="9428485" y="6593529"/>
                  <a:pt x="9430485" y="6592838"/>
                  <a:pt x="9431685" y="6592423"/>
                </a:cubicBezTo>
                <a:cubicBezTo>
                  <a:pt x="9434812" y="6588676"/>
                  <a:pt x="9425832" y="6589577"/>
                  <a:pt x="9424347" y="6589168"/>
                </a:cubicBezTo>
                <a:cubicBezTo>
                  <a:pt x="9429508" y="6588716"/>
                  <a:pt x="9431577" y="6585797"/>
                  <a:pt x="9435677" y="6587455"/>
                </a:cubicBezTo>
                <a:cubicBezTo>
                  <a:pt x="9434669" y="6588265"/>
                  <a:pt x="9433612" y="6589091"/>
                  <a:pt x="9432538" y="6589872"/>
                </a:cubicBezTo>
                <a:cubicBezTo>
                  <a:pt x="9441934" y="6588879"/>
                  <a:pt x="9438057" y="6582684"/>
                  <a:pt x="9444387" y="6585775"/>
                </a:cubicBezTo>
                <a:cubicBezTo>
                  <a:pt x="9441638" y="6586727"/>
                  <a:pt x="9439185" y="6589830"/>
                  <a:pt x="9441530" y="6590301"/>
                </a:cubicBezTo>
                <a:lnTo>
                  <a:pt x="9444799" y="6586967"/>
                </a:lnTo>
                <a:cubicBezTo>
                  <a:pt x="9445342" y="6587240"/>
                  <a:pt x="9442734" y="6588603"/>
                  <a:pt x="9444861" y="6588278"/>
                </a:cubicBezTo>
                <a:cubicBezTo>
                  <a:pt x="9445884" y="6587514"/>
                  <a:pt x="9447587" y="6584669"/>
                  <a:pt x="9448119" y="6583615"/>
                </a:cubicBezTo>
                <a:lnTo>
                  <a:pt x="9455206" y="6579831"/>
                </a:lnTo>
                <a:cubicBezTo>
                  <a:pt x="9453606" y="6580384"/>
                  <a:pt x="9453476" y="6581301"/>
                  <a:pt x="9455075" y="6580748"/>
                </a:cubicBezTo>
                <a:lnTo>
                  <a:pt x="9459145" y="6577138"/>
                </a:lnTo>
                <a:lnTo>
                  <a:pt x="9459550" y="6577248"/>
                </a:lnTo>
                <a:lnTo>
                  <a:pt x="9462049" y="6577928"/>
                </a:lnTo>
                <a:cubicBezTo>
                  <a:pt x="9468525" y="6576099"/>
                  <a:pt x="9464740" y="6570333"/>
                  <a:pt x="9470713" y="6570934"/>
                </a:cubicBezTo>
                <a:cubicBezTo>
                  <a:pt x="9469913" y="6571210"/>
                  <a:pt x="9470056" y="6571623"/>
                  <a:pt x="9469256" y="6571899"/>
                </a:cubicBezTo>
                <a:lnTo>
                  <a:pt x="9472067" y="6572260"/>
                </a:lnTo>
                <a:cubicBezTo>
                  <a:pt x="9470679" y="6566948"/>
                  <a:pt x="9486524" y="6566801"/>
                  <a:pt x="9481059" y="6562487"/>
                </a:cubicBezTo>
                <a:cubicBezTo>
                  <a:pt x="9485832" y="6563503"/>
                  <a:pt x="9481870" y="6563539"/>
                  <a:pt x="9477944" y="6567562"/>
                </a:cubicBezTo>
                <a:lnTo>
                  <a:pt x="9482128" y="6567741"/>
                </a:lnTo>
                <a:lnTo>
                  <a:pt x="9478224" y="6569670"/>
                </a:lnTo>
                <a:cubicBezTo>
                  <a:pt x="9479682" y="6568704"/>
                  <a:pt x="9481424" y="6568564"/>
                  <a:pt x="9482432" y="6567754"/>
                </a:cubicBezTo>
                <a:lnTo>
                  <a:pt x="9482128" y="6567741"/>
                </a:lnTo>
                <a:lnTo>
                  <a:pt x="9490319" y="6563694"/>
                </a:lnTo>
                <a:cubicBezTo>
                  <a:pt x="9492331" y="6564331"/>
                  <a:pt x="9489747" y="6568352"/>
                  <a:pt x="9495154" y="6566021"/>
                </a:cubicBezTo>
                <a:cubicBezTo>
                  <a:pt x="9502927" y="6562923"/>
                  <a:pt x="9492450" y="6562086"/>
                  <a:pt x="9497200" y="6560444"/>
                </a:cubicBezTo>
                <a:lnTo>
                  <a:pt x="9501442" y="6562514"/>
                </a:lnTo>
                <a:cubicBezTo>
                  <a:pt x="9507253" y="6558762"/>
                  <a:pt x="9512553" y="6560006"/>
                  <a:pt x="9517715" y="6559554"/>
                </a:cubicBezTo>
                <a:cubicBezTo>
                  <a:pt x="9518864" y="6559157"/>
                  <a:pt x="9519264" y="6559018"/>
                  <a:pt x="9519522" y="6558468"/>
                </a:cubicBezTo>
                <a:cubicBezTo>
                  <a:pt x="9525495" y="6559068"/>
                  <a:pt x="9530971" y="6554510"/>
                  <a:pt x="9535667" y="6555142"/>
                </a:cubicBezTo>
                <a:cubicBezTo>
                  <a:pt x="9534594" y="6555923"/>
                  <a:pt x="9538025" y="6556941"/>
                  <a:pt x="9538709" y="6557627"/>
                </a:cubicBezTo>
                <a:lnTo>
                  <a:pt x="9546336" y="6555400"/>
                </a:lnTo>
                <a:cubicBezTo>
                  <a:pt x="9542786" y="6556628"/>
                  <a:pt x="9543340" y="6558230"/>
                  <a:pt x="9542551" y="6559835"/>
                </a:cubicBezTo>
                <a:cubicBezTo>
                  <a:pt x="9545221" y="6559784"/>
                  <a:pt x="9546151" y="6558591"/>
                  <a:pt x="9547828" y="6558421"/>
                </a:cubicBezTo>
                <a:cubicBezTo>
                  <a:pt x="9546820" y="6559231"/>
                  <a:pt x="9546020" y="6559508"/>
                  <a:pt x="9547232" y="6560421"/>
                </a:cubicBezTo>
                <a:cubicBezTo>
                  <a:pt x="9549839" y="6559059"/>
                  <a:pt x="9552589" y="6558108"/>
                  <a:pt x="9555532" y="6557552"/>
                </a:cubicBezTo>
                <a:cubicBezTo>
                  <a:pt x="9554989" y="6557278"/>
                  <a:pt x="9554062" y="6557188"/>
                  <a:pt x="9553120" y="6557053"/>
                </a:cubicBezTo>
                <a:cubicBezTo>
                  <a:pt x="9555389" y="6557140"/>
                  <a:pt x="9559881" y="6556048"/>
                  <a:pt x="9562654" y="6557755"/>
                </a:cubicBezTo>
                <a:cubicBezTo>
                  <a:pt x="9562381" y="6558260"/>
                  <a:pt x="9561373" y="6559069"/>
                  <a:pt x="9561116" y="6559619"/>
                </a:cubicBezTo>
                <a:cubicBezTo>
                  <a:pt x="9559093" y="6557653"/>
                  <a:pt x="9557362" y="6559123"/>
                  <a:pt x="9556081" y="6560437"/>
                </a:cubicBezTo>
                <a:cubicBezTo>
                  <a:pt x="9561785" y="6560260"/>
                  <a:pt x="9557516" y="6560864"/>
                  <a:pt x="9560197" y="6562141"/>
                </a:cubicBezTo>
                <a:cubicBezTo>
                  <a:pt x="9564158" y="6562105"/>
                  <a:pt x="9566147" y="6560085"/>
                  <a:pt x="9565192" y="6558620"/>
                </a:cubicBezTo>
                <a:cubicBezTo>
                  <a:pt x="9569565" y="6559774"/>
                  <a:pt x="9570634" y="6560276"/>
                  <a:pt x="9575669" y="6559458"/>
                </a:cubicBezTo>
                <a:lnTo>
                  <a:pt x="9574207" y="6561706"/>
                </a:lnTo>
                <a:cubicBezTo>
                  <a:pt x="9575949" y="6561565"/>
                  <a:pt x="9577368" y="6561946"/>
                  <a:pt x="9578711" y="6561943"/>
                </a:cubicBezTo>
                <a:lnTo>
                  <a:pt x="9574888" y="6563675"/>
                </a:lnTo>
                <a:cubicBezTo>
                  <a:pt x="9582626" y="6566792"/>
                  <a:pt x="9577230" y="6560251"/>
                  <a:pt x="9585895" y="6563458"/>
                </a:cubicBezTo>
                <a:lnTo>
                  <a:pt x="9585234" y="6565429"/>
                </a:lnTo>
                <a:cubicBezTo>
                  <a:pt x="9588795" y="6565530"/>
                  <a:pt x="9590914" y="6562594"/>
                  <a:pt x="9592949" y="6565889"/>
                </a:cubicBezTo>
                <a:cubicBezTo>
                  <a:pt x="9596494" y="6565944"/>
                  <a:pt x="9588234" y="6561316"/>
                  <a:pt x="9596087" y="6563471"/>
                </a:cubicBezTo>
                <a:cubicBezTo>
                  <a:pt x="9597025" y="6564889"/>
                  <a:pt x="9599798" y="6566596"/>
                  <a:pt x="9601679" y="6568150"/>
                </a:cubicBezTo>
                <a:cubicBezTo>
                  <a:pt x="9603898" y="6568255"/>
                  <a:pt x="9601255" y="6565631"/>
                  <a:pt x="9599644" y="6564855"/>
                </a:cubicBezTo>
                <a:cubicBezTo>
                  <a:pt x="9610413" y="6569129"/>
                  <a:pt x="9603594" y="6573690"/>
                  <a:pt x="9613951" y="6576773"/>
                </a:cubicBezTo>
                <a:cubicBezTo>
                  <a:pt x="9611517" y="6573617"/>
                  <a:pt x="9618701" y="6575132"/>
                  <a:pt x="9610951" y="6570685"/>
                </a:cubicBezTo>
                <a:cubicBezTo>
                  <a:pt x="9615324" y="6571839"/>
                  <a:pt x="9616713" y="6577151"/>
                  <a:pt x="9621520" y="6578103"/>
                </a:cubicBezTo>
                <a:lnTo>
                  <a:pt x="9617651" y="6578570"/>
                </a:lnTo>
                <a:cubicBezTo>
                  <a:pt x="9619005" y="6579896"/>
                  <a:pt x="9620874" y="6580121"/>
                  <a:pt x="9621817" y="6580257"/>
                </a:cubicBezTo>
                <a:lnTo>
                  <a:pt x="9620485" y="6581588"/>
                </a:lnTo>
                <a:cubicBezTo>
                  <a:pt x="9623647" y="6581828"/>
                  <a:pt x="9625670" y="6583794"/>
                  <a:pt x="9627151" y="6585486"/>
                </a:cubicBezTo>
                <a:cubicBezTo>
                  <a:pt x="9628631" y="6587179"/>
                  <a:pt x="9629970" y="6588459"/>
                  <a:pt x="9632862" y="6587920"/>
                </a:cubicBezTo>
                <a:cubicBezTo>
                  <a:pt x="9628770" y="6588874"/>
                  <a:pt x="9636304" y="6590267"/>
                  <a:pt x="9636519" y="6593319"/>
                </a:cubicBezTo>
                <a:cubicBezTo>
                  <a:pt x="9634366" y="6592270"/>
                  <a:pt x="9631942" y="6590442"/>
                  <a:pt x="9629970" y="6588459"/>
                </a:cubicBezTo>
                <a:cubicBezTo>
                  <a:pt x="9627962" y="6586538"/>
                  <a:pt x="9626208" y="6585350"/>
                  <a:pt x="9624751" y="6586316"/>
                </a:cubicBezTo>
                <a:cubicBezTo>
                  <a:pt x="9625574" y="6588697"/>
                  <a:pt x="9628243" y="6588646"/>
                  <a:pt x="9628923" y="6590614"/>
                </a:cubicBezTo>
                <a:cubicBezTo>
                  <a:pt x="9627312" y="6589838"/>
                  <a:pt x="9625351" y="6589184"/>
                  <a:pt x="9624551" y="6589461"/>
                </a:cubicBezTo>
                <a:cubicBezTo>
                  <a:pt x="9626443" y="6592344"/>
                  <a:pt x="9628673" y="6593777"/>
                  <a:pt x="9630827" y="6594825"/>
                </a:cubicBezTo>
                <a:cubicBezTo>
                  <a:pt x="9632931" y="6595893"/>
                  <a:pt x="9635069" y="6596896"/>
                  <a:pt x="9636823" y="6598083"/>
                </a:cubicBezTo>
                <a:cubicBezTo>
                  <a:pt x="9634927" y="6596484"/>
                  <a:pt x="9633446" y="6594791"/>
                  <a:pt x="9631616" y="6593220"/>
                </a:cubicBezTo>
                <a:cubicBezTo>
                  <a:pt x="9634496" y="6591353"/>
                  <a:pt x="9634131" y="6595478"/>
                  <a:pt x="9637550" y="6595167"/>
                </a:cubicBezTo>
                <a:cubicBezTo>
                  <a:pt x="9638230" y="6597136"/>
                  <a:pt x="9639585" y="6598462"/>
                  <a:pt x="9640780" y="6599329"/>
                </a:cubicBezTo>
                <a:cubicBezTo>
                  <a:pt x="9642134" y="6600656"/>
                  <a:pt x="9642946" y="6601708"/>
                  <a:pt x="9643484" y="6603264"/>
                </a:cubicBezTo>
                <a:cubicBezTo>
                  <a:pt x="9642815" y="6602625"/>
                  <a:pt x="9642415" y="6602763"/>
                  <a:pt x="9642146" y="6601984"/>
                </a:cubicBezTo>
                <a:cubicBezTo>
                  <a:pt x="9644581" y="6605141"/>
                  <a:pt x="9644730" y="6608165"/>
                  <a:pt x="9644611" y="6610410"/>
                </a:cubicBezTo>
                <a:cubicBezTo>
                  <a:pt x="9644507" y="6612701"/>
                  <a:pt x="9643753" y="6614244"/>
                  <a:pt x="9644307" y="6615846"/>
                </a:cubicBezTo>
                <a:cubicBezTo>
                  <a:pt x="9644719" y="6617037"/>
                  <a:pt x="9645749" y="6618884"/>
                  <a:pt x="9647104" y="6620210"/>
                </a:cubicBezTo>
                <a:cubicBezTo>
                  <a:pt x="9647915" y="6621263"/>
                  <a:pt x="9649110" y="6622130"/>
                  <a:pt x="9649515" y="6620710"/>
                </a:cubicBezTo>
                <a:cubicBezTo>
                  <a:pt x="9651922" y="6622491"/>
                  <a:pt x="9644496" y="6611373"/>
                  <a:pt x="9650207" y="6613807"/>
                </a:cubicBezTo>
                <a:close/>
                <a:moveTo>
                  <a:pt x="10490262" y="8044305"/>
                </a:moveTo>
                <a:cubicBezTo>
                  <a:pt x="10490373" y="8045046"/>
                  <a:pt x="10490091" y="8046291"/>
                  <a:pt x="10490210" y="8047972"/>
                </a:cubicBezTo>
                <a:cubicBezTo>
                  <a:pt x="10489459" y="8046233"/>
                  <a:pt x="10488310" y="8051651"/>
                  <a:pt x="10487587" y="8050349"/>
                </a:cubicBezTo>
                <a:cubicBezTo>
                  <a:pt x="10489903" y="8045869"/>
                  <a:pt x="10485122" y="8048950"/>
                  <a:pt x="10487959" y="8043674"/>
                </a:cubicBezTo>
                <a:cubicBezTo>
                  <a:pt x="10489647" y="8043331"/>
                  <a:pt x="10490151" y="8043566"/>
                  <a:pt x="10490262" y="8044305"/>
                </a:cubicBezTo>
                <a:close/>
                <a:moveTo>
                  <a:pt x="10792859" y="8557650"/>
                </a:moveTo>
                <a:cubicBezTo>
                  <a:pt x="10791036" y="8560897"/>
                  <a:pt x="10791668" y="8557147"/>
                  <a:pt x="10788805" y="8555290"/>
                </a:cubicBezTo>
                <a:cubicBezTo>
                  <a:pt x="10790024" y="8556231"/>
                  <a:pt x="10791693" y="8556712"/>
                  <a:pt x="10792859" y="8557650"/>
                </a:cubicBezTo>
                <a:close/>
                <a:moveTo>
                  <a:pt x="10583480" y="8178883"/>
                </a:moveTo>
                <a:lnTo>
                  <a:pt x="10580268" y="8176618"/>
                </a:lnTo>
                <a:lnTo>
                  <a:pt x="10582681" y="8178014"/>
                </a:lnTo>
                <a:close/>
                <a:moveTo>
                  <a:pt x="10643676" y="8279854"/>
                </a:moveTo>
                <a:lnTo>
                  <a:pt x="10643189" y="8280705"/>
                </a:lnTo>
                <a:lnTo>
                  <a:pt x="10642715" y="8280872"/>
                </a:lnTo>
                <a:close/>
                <a:moveTo>
                  <a:pt x="10767724" y="8482888"/>
                </a:moveTo>
                <a:lnTo>
                  <a:pt x="10763597" y="8481833"/>
                </a:lnTo>
                <a:lnTo>
                  <a:pt x="10766478" y="8482430"/>
                </a:lnTo>
                <a:close/>
                <a:moveTo>
                  <a:pt x="10650810" y="8272299"/>
                </a:moveTo>
                <a:lnTo>
                  <a:pt x="10643676" y="8279854"/>
                </a:lnTo>
                <a:lnTo>
                  <a:pt x="10648297" y="8271771"/>
                </a:lnTo>
                <a:cubicBezTo>
                  <a:pt x="10648251" y="8272594"/>
                  <a:pt x="10648603" y="8273874"/>
                  <a:pt x="10650810" y="8272299"/>
                </a:cubicBezTo>
                <a:close/>
                <a:moveTo>
                  <a:pt x="10901455" y="8655014"/>
                </a:moveTo>
                <a:cubicBezTo>
                  <a:pt x="10897258" y="8655217"/>
                  <a:pt x="10904196" y="8658126"/>
                  <a:pt x="10904034" y="8661028"/>
                </a:cubicBezTo>
                <a:cubicBezTo>
                  <a:pt x="10899579" y="8658258"/>
                  <a:pt x="10896693" y="8650140"/>
                  <a:pt x="10893641" y="8651668"/>
                </a:cubicBezTo>
                <a:cubicBezTo>
                  <a:pt x="10893948" y="8653772"/>
                  <a:pt x="10896459" y="8654348"/>
                  <a:pt x="10896766" y="8656452"/>
                </a:cubicBezTo>
                <a:cubicBezTo>
                  <a:pt x="10895544" y="8655558"/>
                  <a:pt x="10893480" y="8654570"/>
                  <a:pt x="10892687" y="8654526"/>
                </a:cubicBezTo>
                <a:cubicBezTo>
                  <a:pt x="10895242" y="8660975"/>
                  <a:pt x="10900661" y="8661666"/>
                  <a:pt x="10903377" y="8665213"/>
                </a:cubicBezTo>
                <a:cubicBezTo>
                  <a:pt x="10901806" y="8662991"/>
                  <a:pt x="10900284" y="8660820"/>
                  <a:pt x="10898685" y="8659081"/>
                </a:cubicBezTo>
                <a:cubicBezTo>
                  <a:pt x="10902107" y="8657573"/>
                  <a:pt x="10901105" y="8661302"/>
                  <a:pt x="10904411" y="8661875"/>
                </a:cubicBezTo>
                <a:cubicBezTo>
                  <a:pt x="10905022" y="8666130"/>
                  <a:pt x="10908702" y="8667597"/>
                  <a:pt x="10908938" y="8670958"/>
                </a:cubicBezTo>
                <a:cubicBezTo>
                  <a:pt x="10908963" y="8670522"/>
                  <a:pt x="10908540" y="8670499"/>
                  <a:pt x="10908164" y="8669653"/>
                </a:cubicBezTo>
                <a:cubicBezTo>
                  <a:pt x="10909643" y="8673520"/>
                  <a:pt x="10909482" y="8676422"/>
                  <a:pt x="10908919" y="8678914"/>
                </a:cubicBezTo>
                <a:cubicBezTo>
                  <a:pt x="10908381" y="8680970"/>
                  <a:pt x="10907442" y="8682616"/>
                  <a:pt x="10907772" y="8684284"/>
                </a:cubicBezTo>
                <a:cubicBezTo>
                  <a:pt x="10907678" y="8685977"/>
                  <a:pt x="10908830" y="8688128"/>
                  <a:pt x="10909552" y="8689429"/>
                </a:cubicBezTo>
                <a:cubicBezTo>
                  <a:pt x="10910306" y="8691121"/>
                  <a:pt x="10911102" y="8692039"/>
                  <a:pt x="10911595" y="8690805"/>
                </a:cubicBezTo>
                <a:cubicBezTo>
                  <a:pt x="10912370" y="8692109"/>
                  <a:pt x="10911665" y="8689547"/>
                  <a:pt x="10911382" y="8687008"/>
                </a:cubicBezTo>
                <a:cubicBezTo>
                  <a:pt x="10911076" y="8684905"/>
                  <a:pt x="10910793" y="8682366"/>
                  <a:pt x="10913657" y="8684224"/>
                </a:cubicBezTo>
                <a:cubicBezTo>
                  <a:pt x="10911805" y="8687032"/>
                  <a:pt x="10912534" y="8689159"/>
                  <a:pt x="10913616" y="8692567"/>
                </a:cubicBezTo>
                <a:cubicBezTo>
                  <a:pt x="10913892" y="8694281"/>
                  <a:pt x="10914645" y="8695972"/>
                  <a:pt x="10914526" y="8698100"/>
                </a:cubicBezTo>
                <a:cubicBezTo>
                  <a:pt x="10914833" y="8700204"/>
                  <a:pt x="10914693" y="8702719"/>
                  <a:pt x="10913288" y="8705116"/>
                </a:cubicBezTo>
                <a:cubicBezTo>
                  <a:pt x="10911906" y="8700429"/>
                  <a:pt x="10909820" y="8707445"/>
                  <a:pt x="10909207" y="8703239"/>
                </a:cubicBezTo>
                <a:cubicBezTo>
                  <a:pt x="10908927" y="8708269"/>
                  <a:pt x="10909772" y="8708316"/>
                  <a:pt x="10910480" y="8710830"/>
                </a:cubicBezTo>
                <a:lnTo>
                  <a:pt x="10908719" y="8711993"/>
                </a:lnTo>
                <a:cubicBezTo>
                  <a:pt x="10910460" y="8718787"/>
                  <a:pt x="10911561" y="8714238"/>
                  <a:pt x="10909733" y="8724228"/>
                </a:cubicBezTo>
                <a:cubicBezTo>
                  <a:pt x="10909521" y="8720433"/>
                  <a:pt x="10905822" y="8726922"/>
                  <a:pt x="10905983" y="8724020"/>
                </a:cubicBezTo>
                <a:cubicBezTo>
                  <a:pt x="10904998" y="8726488"/>
                  <a:pt x="10904016" y="8728908"/>
                  <a:pt x="10903897" y="8731036"/>
                </a:cubicBezTo>
                <a:lnTo>
                  <a:pt x="10903921" y="8730600"/>
                </a:lnTo>
                <a:cubicBezTo>
                  <a:pt x="10899237" y="8739559"/>
                  <a:pt x="10898133" y="8736537"/>
                  <a:pt x="10893939" y="8744310"/>
                </a:cubicBezTo>
                <a:lnTo>
                  <a:pt x="10895206" y="8744380"/>
                </a:lnTo>
                <a:cubicBezTo>
                  <a:pt x="10892369" y="8749657"/>
                  <a:pt x="10887496" y="8754383"/>
                  <a:pt x="10882276" y="8758702"/>
                </a:cubicBezTo>
                <a:cubicBezTo>
                  <a:pt x="10877023" y="8762630"/>
                  <a:pt x="10871373" y="8766100"/>
                  <a:pt x="10866148" y="8769545"/>
                </a:cubicBezTo>
                <a:lnTo>
                  <a:pt x="10870412" y="8768133"/>
                </a:lnTo>
                <a:cubicBezTo>
                  <a:pt x="10869123" y="8768449"/>
                  <a:pt x="10863801" y="8773636"/>
                  <a:pt x="10859606" y="8773790"/>
                </a:cubicBezTo>
                <a:cubicBezTo>
                  <a:pt x="10860051" y="8773427"/>
                  <a:pt x="10860944" y="8772604"/>
                  <a:pt x="10861811" y="8772264"/>
                </a:cubicBezTo>
                <a:cubicBezTo>
                  <a:pt x="10861014" y="8771346"/>
                  <a:pt x="10858923" y="8770841"/>
                  <a:pt x="10856395" y="8771525"/>
                </a:cubicBezTo>
                <a:lnTo>
                  <a:pt x="10855857" y="8773582"/>
                </a:lnTo>
                <a:lnTo>
                  <a:pt x="10854188" y="8773101"/>
                </a:lnTo>
                <a:cubicBezTo>
                  <a:pt x="10850346" y="8774537"/>
                  <a:pt x="10856631" y="8774886"/>
                  <a:pt x="10852364" y="8776347"/>
                </a:cubicBezTo>
                <a:cubicBezTo>
                  <a:pt x="10850346" y="8774537"/>
                  <a:pt x="10846079" y="8775997"/>
                  <a:pt x="10841393" y="8777386"/>
                </a:cubicBezTo>
                <a:cubicBezTo>
                  <a:pt x="10836727" y="8778387"/>
                  <a:pt x="10831639" y="8779365"/>
                  <a:pt x="10829649" y="8777993"/>
                </a:cubicBezTo>
                <a:cubicBezTo>
                  <a:pt x="10827725" y="8782107"/>
                  <a:pt x="10837664" y="8776790"/>
                  <a:pt x="10835343" y="8780396"/>
                </a:cubicBezTo>
                <a:cubicBezTo>
                  <a:pt x="10833706" y="8780306"/>
                  <a:pt x="10833305" y="8779895"/>
                  <a:pt x="10830379" y="8780120"/>
                </a:cubicBezTo>
                <a:lnTo>
                  <a:pt x="10831499" y="8781881"/>
                </a:lnTo>
                <a:cubicBezTo>
                  <a:pt x="10818419" y="8783675"/>
                  <a:pt x="10813471" y="8782139"/>
                  <a:pt x="10802104" y="8783591"/>
                </a:cubicBezTo>
                <a:lnTo>
                  <a:pt x="10802551" y="8783180"/>
                </a:lnTo>
                <a:cubicBezTo>
                  <a:pt x="10798347" y="8782557"/>
                  <a:pt x="10796265" y="8782829"/>
                  <a:pt x="10794457" y="8784864"/>
                </a:cubicBezTo>
                <a:cubicBezTo>
                  <a:pt x="10793660" y="8783946"/>
                  <a:pt x="10796640" y="8783724"/>
                  <a:pt x="10794998" y="8782759"/>
                </a:cubicBezTo>
                <a:cubicBezTo>
                  <a:pt x="10788039" y="8787855"/>
                  <a:pt x="10780952" y="8779066"/>
                  <a:pt x="10776569" y="8782606"/>
                </a:cubicBezTo>
                <a:cubicBezTo>
                  <a:pt x="10776663" y="8780913"/>
                  <a:pt x="10775064" y="8779174"/>
                  <a:pt x="10773521" y="8777390"/>
                </a:cubicBezTo>
                <a:cubicBezTo>
                  <a:pt x="10770539" y="8777661"/>
                  <a:pt x="10767634" y="8777498"/>
                  <a:pt x="10764729" y="8777337"/>
                </a:cubicBezTo>
                <a:cubicBezTo>
                  <a:pt x="10727921" y="8776112"/>
                  <a:pt x="10690430" y="8771937"/>
                  <a:pt x="10655542" y="8759078"/>
                </a:cubicBezTo>
                <a:cubicBezTo>
                  <a:pt x="10651017" y="8757563"/>
                  <a:pt x="10646513" y="8755663"/>
                  <a:pt x="10642013" y="8753715"/>
                </a:cubicBezTo>
                <a:cubicBezTo>
                  <a:pt x="10642034" y="8753328"/>
                  <a:pt x="10641611" y="8753304"/>
                  <a:pt x="10641189" y="8753280"/>
                </a:cubicBezTo>
                <a:cubicBezTo>
                  <a:pt x="10641189" y="8753280"/>
                  <a:pt x="10640791" y="8752822"/>
                  <a:pt x="10640791" y="8752822"/>
                </a:cubicBezTo>
                <a:cubicBezTo>
                  <a:pt x="10639146" y="8751905"/>
                  <a:pt x="10637955" y="8751402"/>
                  <a:pt x="10636311" y="8750485"/>
                </a:cubicBezTo>
                <a:cubicBezTo>
                  <a:pt x="10635888" y="8750462"/>
                  <a:pt x="10635888" y="8750462"/>
                  <a:pt x="10635888" y="8750462"/>
                </a:cubicBezTo>
                <a:cubicBezTo>
                  <a:pt x="10635490" y="8750003"/>
                  <a:pt x="10635490" y="8750003"/>
                  <a:pt x="10635490" y="8750003"/>
                </a:cubicBezTo>
                <a:cubicBezTo>
                  <a:pt x="10633846" y="8749087"/>
                  <a:pt x="10631832" y="8748150"/>
                  <a:pt x="10630190" y="8747185"/>
                </a:cubicBezTo>
                <a:cubicBezTo>
                  <a:pt x="10629345" y="8747138"/>
                  <a:pt x="10628529" y="8747529"/>
                  <a:pt x="10628082" y="8747941"/>
                </a:cubicBezTo>
                <a:cubicBezTo>
                  <a:pt x="10627285" y="8747024"/>
                  <a:pt x="10628552" y="8747093"/>
                  <a:pt x="10628997" y="8746731"/>
                </a:cubicBezTo>
                <a:cubicBezTo>
                  <a:pt x="10628997" y="8746731"/>
                  <a:pt x="10628574" y="8746707"/>
                  <a:pt x="10628574" y="8746707"/>
                </a:cubicBezTo>
                <a:lnTo>
                  <a:pt x="10624820" y="8745624"/>
                </a:lnTo>
                <a:cubicBezTo>
                  <a:pt x="10624841" y="8745237"/>
                  <a:pt x="10624841" y="8745237"/>
                  <a:pt x="10625288" y="8744826"/>
                </a:cubicBezTo>
                <a:cubicBezTo>
                  <a:pt x="10617174" y="8740201"/>
                  <a:pt x="10609109" y="8734705"/>
                  <a:pt x="10601911" y="8728870"/>
                </a:cubicBezTo>
                <a:cubicBezTo>
                  <a:pt x="10601467" y="8729234"/>
                  <a:pt x="10599798" y="8728753"/>
                  <a:pt x="10598555" y="8728247"/>
                </a:cubicBezTo>
                <a:cubicBezTo>
                  <a:pt x="10595835" y="8724748"/>
                  <a:pt x="10591451" y="8720719"/>
                  <a:pt x="10587908" y="8716786"/>
                </a:cubicBezTo>
                <a:cubicBezTo>
                  <a:pt x="10585512" y="8714129"/>
                  <a:pt x="10583170" y="8711475"/>
                  <a:pt x="10582018" y="8709325"/>
                </a:cubicBezTo>
                <a:cubicBezTo>
                  <a:pt x="10577280" y="8704014"/>
                  <a:pt x="10573434" y="8697929"/>
                  <a:pt x="10569587" y="8691844"/>
                </a:cubicBezTo>
                <a:cubicBezTo>
                  <a:pt x="10569608" y="8691457"/>
                  <a:pt x="10569186" y="8691434"/>
                  <a:pt x="10569210" y="8690998"/>
                </a:cubicBezTo>
                <a:cubicBezTo>
                  <a:pt x="10567597" y="8690472"/>
                  <a:pt x="10565907" y="8690378"/>
                  <a:pt x="10565014" y="8691202"/>
                </a:cubicBezTo>
                <a:cubicBezTo>
                  <a:pt x="10567409" y="8693858"/>
                  <a:pt x="10572610" y="8697495"/>
                  <a:pt x="10570835" y="8699871"/>
                </a:cubicBezTo>
                <a:cubicBezTo>
                  <a:pt x="10567994" y="8697627"/>
                  <a:pt x="10564451" y="8693693"/>
                  <a:pt x="10563162" y="8694010"/>
                </a:cubicBezTo>
                <a:cubicBezTo>
                  <a:pt x="10563700" y="8691953"/>
                  <a:pt x="10564499" y="8692822"/>
                  <a:pt x="10565274" y="8694127"/>
                </a:cubicBezTo>
                <a:cubicBezTo>
                  <a:pt x="10566472" y="8695455"/>
                  <a:pt x="10567271" y="8696324"/>
                  <a:pt x="10566986" y="8693835"/>
                </a:cubicBezTo>
                <a:cubicBezTo>
                  <a:pt x="10565813" y="8692071"/>
                  <a:pt x="10564570" y="8691565"/>
                  <a:pt x="10563746" y="8691131"/>
                </a:cubicBezTo>
                <a:cubicBezTo>
                  <a:pt x="10565415" y="8691612"/>
                  <a:pt x="10564333" y="8688203"/>
                  <a:pt x="10564801" y="8687405"/>
                </a:cubicBezTo>
                <a:cubicBezTo>
                  <a:pt x="10561377" y="8681343"/>
                  <a:pt x="10560763" y="8677136"/>
                  <a:pt x="10558677" y="8669888"/>
                </a:cubicBezTo>
                <a:cubicBezTo>
                  <a:pt x="10558677" y="8669888"/>
                  <a:pt x="10558701" y="8669452"/>
                  <a:pt x="10558701" y="8669452"/>
                </a:cubicBezTo>
                <a:cubicBezTo>
                  <a:pt x="10558349" y="8668171"/>
                  <a:pt x="10557595" y="8666479"/>
                  <a:pt x="10557243" y="8665198"/>
                </a:cubicBezTo>
                <a:cubicBezTo>
                  <a:pt x="10554854" y="8663367"/>
                  <a:pt x="10551967" y="8661945"/>
                  <a:pt x="10551051" y="8663155"/>
                </a:cubicBezTo>
                <a:cubicBezTo>
                  <a:pt x="10549646" y="8658904"/>
                  <a:pt x="10550959" y="8658153"/>
                  <a:pt x="10549455" y="8654721"/>
                </a:cubicBezTo>
                <a:cubicBezTo>
                  <a:pt x="10547840" y="8660890"/>
                  <a:pt x="10549525" y="8653463"/>
                  <a:pt x="10546620" y="8653301"/>
                </a:cubicBezTo>
                <a:cubicBezTo>
                  <a:pt x="10545538" y="8649893"/>
                  <a:pt x="10547482" y="8652088"/>
                  <a:pt x="10548021" y="8650032"/>
                </a:cubicBezTo>
                <a:lnTo>
                  <a:pt x="10545815" y="8648340"/>
                </a:lnTo>
                <a:lnTo>
                  <a:pt x="10545632" y="8648200"/>
                </a:lnTo>
                <a:lnTo>
                  <a:pt x="10545839" y="8648234"/>
                </a:lnTo>
                <a:lnTo>
                  <a:pt x="10553087" y="8649440"/>
                </a:lnTo>
                <a:cubicBezTo>
                  <a:pt x="10552756" y="8647772"/>
                  <a:pt x="10552450" y="8645669"/>
                  <a:pt x="10552121" y="8643952"/>
                </a:cubicBezTo>
                <a:lnTo>
                  <a:pt x="10550882" y="8644320"/>
                </a:lnTo>
                <a:lnTo>
                  <a:pt x="10550530" y="8643039"/>
                </a:lnTo>
                <a:lnTo>
                  <a:pt x="10551797" y="8643110"/>
                </a:lnTo>
                <a:cubicBezTo>
                  <a:pt x="10551469" y="8641393"/>
                  <a:pt x="10551585" y="8639313"/>
                  <a:pt x="10551256" y="8637596"/>
                </a:cubicBezTo>
                <a:cubicBezTo>
                  <a:pt x="10547482" y="8637823"/>
                  <a:pt x="10543187" y="8638845"/>
                  <a:pt x="10541433" y="8640834"/>
                </a:cubicBezTo>
                <a:cubicBezTo>
                  <a:pt x="10539765" y="8640353"/>
                  <a:pt x="10542933" y="8636745"/>
                  <a:pt x="10543027" y="8635051"/>
                </a:cubicBezTo>
                <a:cubicBezTo>
                  <a:pt x="10545787" y="8630208"/>
                  <a:pt x="10540909" y="8627413"/>
                  <a:pt x="10541988" y="8623252"/>
                </a:cubicBezTo>
                <a:cubicBezTo>
                  <a:pt x="10542363" y="8624146"/>
                  <a:pt x="10543138" y="8625451"/>
                  <a:pt x="10543515" y="8626297"/>
                </a:cubicBezTo>
                <a:cubicBezTo>
                  <a:pt x="10543930" y="8625495"/>
                  <a:pt x="10543488" y="8619163"/>
                  <a:pt x="10542689" y="8618294"/>
                </a:cubicBezTo>
                <a:cubicBezTo>
                  <a:pt x="10543534" y="8618341"/>
                  <a:pt x="10547122" y="8621451"/>
                  <a:pt x="10548482" y="8619878"/>
                </a:cubicBezTo>
                <a:cubicBezTo>
                  <a:pt x="10548967" y="8617818"/>
                  <a:pt x="10548692" y="8616104"/>
                  <a:pt x="10548363" y="8614388"/>
                </a:cubicBezTo>
                <a:cubicBezTo>
                  <a:pt x="10548032" y="8612720"/>
                  <a:pt x="10547704" y="8611003"/>
                  <a:pt x="10546929" y="8609698"/>
                </a:cubicBezTo>
                <a:cubicBezTo>
                  <a:pt x="10545823" y="8606726"/>
                  <a:pt x="10543858" y="8604918"/>
                  <a:pt x="10542590" y="8604848"/>
                </a:cubicBezTo>
                <a:cubicBezTo>
                  <a:pt x="10542778" y="8609079"/>
                  <a:pt x="10542991" y="8612876"/>
                  <a:pt x="10544051" y="8616671"/>
                </a:cubicBezTo>
                <a:cubicBezTo>
                  <a:pt x="10542759" y="8617036"/>
                  <a:pt x="10542029" y="8614908"/>
                  <a:pt x="10541723" y="8612806"/>
                </a:cubicBezTo>
                <a:cubicBezTo>
                  <a:pt x="10541419" y="8610653"/>
                  <a:pt x="10540690" y="8608527"/>
                  <a:pt x="10539475" y="8608459"/>
                </a:cubicBezTo>
                <a:cubicBezTo>
                  <a:pt x="10540107" y="8604709"/>
                  <a:pt x="10541107" y="8601029"/>
                  <a:pt x="10542138" y="8597738"/>
                </a:cubicBezTo>
                <a:cubicBezTo>
                  <a:pt x="10541645" y="8598973"/>
                  <a:pt x="10541413" y="8603132"/>
                  <a:pt x="10543174" y="8601969"/>
                </a:cubicBezTo>
                <a:cubicBezTo>
                  <a:pt x="10543852" y="8597397"/>
                  <a:pt x="10543712" y="8599912"/>
                  <a:pt x="10545514" y="8597053"/>
                </a:cubicBezTo>
                <a:cubicBezTo>
                  <a:pt x="10546195" y="8600051"/>
                  <a:pt x="10548076" y="8604328"/>
                  <a:pt x="10550372" y="8607804"/>
                </a:cubicBezTo>
                <a:cubicBezTo>
                  <a:pt x="10550747" y="8608698"/>
                  <a:pt x="10551148" y="8609109"/>
                  <a:pt x="10551546" y="8609568"/>
                </a:cubicBezTo>
                <a:cubicBezTo>
                  <a:pt x="10551710" y="8606617"/>
                  <a:pt x="10552270" y="8604174"/>
                  <a:pt x="10552857" y="8601247"/>
                </a:cubicBezTo>
                <a:cubicBezTo>
                  <a:pt x="10552881" y="8600811"/>
                  <a:pt x="10552459" y="8600788"/>
                  <a:pt x="10552480" y="8600401"/>
                </a:cubicBezTo>
                <a:cubicBezTo>
                  <a:pt x="10550109" y="8597309"/>
                  <a:pt x="10547764" y="8594704"/>
                  <a:pt x="10546989" y="8593399"/>
                </a:cubicBezTo>
                <a:cubicBezTo>
                  <a:pt x="10548491" y="8589261"/>
                  <a:pt x="10552946" y="8592033"/>
                  <a:pt x="10553721" y="8593337"/>
                </a:cubicBezTo>
                <a:cubicBezTo>
                  <a:pt x="10555146" y="8589632"/>
                  <a:pt x="10553625" y="8587461"/>
                  <a:pt x="10552920" y="8584899"/>
                </a:cubicBezTo>
                <a:cubicBezTo>
                  <a:pt x="10552190" y="8582772"/>
                  <a:pt x="10551063" y="8580186"/>
                  <a:pt x="10552961" y="8576556"/>
                </a:cubicBezTo>
                <a:cubicBezTo>
                  <a:pt x="10552070" y="8577331"/>
                  <a:pt x="10551601" y="8578129"/>
                  <a:pt x="10550763" y="8578908"/>
                </a:cubicBezTo>
                <a:cubicBezTo>
                  <a:pt x="10550879" y="8576828"/>
                  <a:pt x="10554977" y="8570797"/>
                  <a:pt x="10553687" y="8571113"/>
                </a:cubicBezTo>
                <a:cubicBezTo>
                  <a:pt x="10555846" y="8570409"/>
                  <a:pt x="10559198" y="8570158"/>
                  <a:pt x="10559080" y="8572287"/>
                </a:cubicBezTo>
                <a:cubicBezTo>
                  <a:pt x="10558821" y="8569313"/>
                  <a:pt x="10558539" y="8566774"/>
                  <a:pt x="10558278" y="8563848"/>
                </a:cubicBezTo>
                <a:cubicBezTo>
                  <a:pt x="10558208" y="8565106"/>
                  <a:pt x="10561912" y="8566137"/>
                  <a:pt x="10562289" y="8566983"/>
                </a:cubicBezTo>
                <a:cubicBezTo>
                  <a:pt x="10563697" y="8564539"/>
                  <a:pt x="10560577" y="8560629"/>
                  <a:pt x="10559239" y="8561815"/>
                </a:cubicBezTo>
                <a:cubicBezTo>
                  <a:pt x="10564467" y="8558322"/>
                  <a:pt x="10562752" y="8558664"/>
                  <a:pt x="10567889" y="8556814"/>
                </a:cubicBezTo>
                <a:cubicBezTo>
                  <a:pt x="10568825" y="8555217"/>
                  <a:pt x="10564254" y="8554526"/>
                  <a:pt x="10563363" y="8555301"/>
                </a:cubicBezTo>
                <a:cubicBezTo>
                  <a:pt x="10564416" y="8551624"/>
                  <a:pt x="10566570" y="8550045"/>
                  <a:pt x="10567908" y="8548858"/>
                </a:cubicBezTo>
                <a:cubicBezTo>
                  <a:pt x="10566406" y="8552996"/>
                  <a:pt x="10570117" y="8554852"/>
                  <a:pt x="10572952" y="8556271"/>
                </a:cubicBezTo>
                <a:cubicBezTo>
                  <a:pt x="10573445" y="8555037"/>
                  <a:pt x="10574336" y="8554262"/>
                  <a:pt x="10575251" y="8553052"/>
                </a:cubicBezTo>
                <a:cubicBezTo>
                  <a:pt x="10575038" y="8549255"/>
                  <a:pt x="10574848" y="8545072"/>
                  <a:pt x="10575079" y="8540912"/>
                </a:cubicBezTo>
                <a:cubicBezTo>
                  <a:pt x="10575456" y="8541758"/>
                  <a:pt x="10577354" y="8544774"/>
                  <a:pt x="10577753" y="8545234"/>
                </a:cubicBezTo>
                <a:cubicBezTo>
                  <a:pt x="10577002" y="8543494"/>
                  <a:pt x="10578477" y="8539839"/>
                  <a:pt x="10582014" y="8536252"/>
                </a:cubicBezTo>
                <a:cubicBezTo>
                  <a:pt x="10585204" y="8532257"/>
                  <a:pt x="10590010" y="8528740"/>
                  <a:pt x="10593030" y="8526822"/>
                </a:cubicBezTo>
                <a:lnTo>
                  <a:pt x="10592139" y="8527597"/>
                </a:lnTo>
                <a:cubicBezTo>
                  <a:pt x="10591671" y="8528396"/>
                  <a:pt x="10592960" y="8528079"/>
                  <a:pt x="10594699" y="8527303"/>
                </a:cubicBezTo>
                <a:cubicBezTo>
                  <a:pt x="10596382" y="8526572"/>
                  <a:pt x="10598142" y="8525408"/>
                  <a:pt x="10599058" y="8524198"/>
                </a:cubicBezTo>
                <a:cubicBezTo>
                  <a:pt x="10599434" y="8525043"/>
                  <a:pt x="10598589" y="8524996"/>
                  <a:pt x="10597696" y="8525820"/>
                </a:cubicBezTo>
                <a:cubicBezTo>
                  <a:pt x="10600202" y="8525523"/>
                  <a:pt x="10601163" y="8523490"/>
                  <a:pt x="10601702" y="8521434"/>
                </a:cubicBezTo>
                <a:cubicBezTo>
                  <a:pt x="10602641" y="8519788"/>
                  <a:pt x="10603602" y="8517755"/>
                  <a:pt x="10606507" y="8517917"/>
                </a:cubicBezTo>
                <a:cubicBezTo>
                  <a:pt x="10602641" y="8519788"/>
                  <a:pt x="10602525" y="8521867"/>
                  <a:pt x="10603322" y="8522785"/>
                </a:cubicBezTo>
                <a:cubicBezTo>
                  <a:pt x="10604659" y="8521598"/>
                  <a:pt x="10607659" y="8520067"/>
                  <a:pt x="10609441" y="8518517"/>
                </a:cubicBezTo>
                <a:cubicBezTo>
                  <a:pt x="10611148" y="8517351"/>
                  <a:pt x="10612510" y="8515728"/>
                  <a:pt x="10610890" y="8514377"/>
                </a:cubicBezTo>
                <a:cubicBezTo>
                  <a:pt x="10613447" y="8514131"/>
                  <a:pt x="10615178" y="8512528"/>
                  <a:pt x="10615907" y="8514656"/>
                </a:cubicBezTo>
                <a:cubicBezTo>
                  <a:pt x="10618583" y="8512282"/>
                  <a:pt x="10621157" y="8510775"/>
                  <a:pt x="10623808" y="8508836"/>
                </a:cubicBezTo>
                <a:cubicBezTo>
                  <a:pt x="10623340" y="8509636"/>
                  <a:pt x="10623270" y="8510893"/>
                  <a:pt x="10625798" y="8510209"/>
                </a:cubicBezTo>
                <a:cubicBezTo>
                  <a:pt x="10623294" y="8510458"/>
                  <a:pt x="10621066" y="8512420"/>
                  <a:pt x="10619305" y="8513583"/>
                </a:cubicBezTo>
                <a:cubicBezTo>
                  <a:pt x="10617573" y="8515185"/>
                  <a:pt x="10615838" y="8515914"/>
                  <a:pt x="10614222" y="8515435"/>
                </a:cubicBezTo>
                <a:cubicBezTo>
                  <a:pt x="10615299" y="8517969"/>
                  <a:pt x="10617810" y="8518547"/>
                  <a:pt x="10616381" y="8521378"/>
                </a:cubicBezTo>
                <a:cubicBezTo>
                  <a:pt x="10618561" y="8520287"/>
                  <a:pt x="10619870" y="8518661"/>
                  <a:pt x="10621630" y="8517498"/>
                </a:cubicBezTo>
                <a:cubicBezTo>
                  <a:pt x="10623390" y="8516334"/>
                  <a:pt x="10624697" y="8514758"/>
                  <a:pt x="10626035" y="8513570"/>
                </a:cubicBezTo>
                <a:cubicBezTo>
                  <a:pt x="10628681" y="8510758"/>
                  <a:pt x="10630934" y="8508360"/>
                  <a:pt x="10633554" y="8506032"/>
                </a:cubicBezTo>
                <a:cubicBezTo>
                  <a:pt x="10636537" y="8505761"/>
                  <a:pt x="10639888" y="8505511"/>
                  <a:pt x="10642793" y="8505673"/>
                </a:cubicBezTo>
                <a:lnTo>
                  <a:pt x="10642863" y="8504415"/>
                </a:lnTo>
                <a:lnTo>
                  <a:pt x="10644836" y="8507048"/>
                </a:lnTo>
                <a:cubicBezTo>
                  <a:pt x="10645727" y="8506273"/>
                  <a:pt x="10646195" y="8505474"/>
                  <a:pt x="10646596" y="8505885"/>
                </a:cubicBezTo>
                <a:cubicBezTo>
                  <a:pt x="10646572" y="8506320"/>
                  <a:pt x="10646548" y="8506755"/>
                  <a:pt x="10646104" y="8507119"/>
                </a:cubicBezTo>
                <a:cubicBezTo>
                  <a:pt x="10646970" y="8506779"/>
                  <a:pt x="10647787" y="8506388"/>
                  <a:pt x="10648233" y="8505976"/>
                </a:cubicBezTo>
                <a:cubicBezTo>
                  <a:pt x="10648984" y="8507716"/>
                  <a:pt x="10647625" y="8509290"/>
                  <a:pt x="10646292" y="8511350"/>
                </a:cubicBezTo>
                <a:cubicBezTo>
                  <a:pt x="10645447" y="8511303"/>
                  <a:pt x="10644626" y="8510821"/>
                  <a:pt x="10643805" y="8510338"/>
                </a:cubicBezTo>
                <a:cubicBezTo>
                  <a:pt x="10642890" y="8511549"/>
                  <a:pt x="10642419" y="8512396"/>
                  <a:pt x="10642373" y="8513219"/>
                </a:cubicBezTo>
                <a:cubicBezTo>
                  <a:pt x="10643243" y="8512831"/>
                  <a:pt x="10644510" y="8512901"/>
                  <a:pt x="10645377" y="8512561"/>
                </a:cubicBezTo>
                <a:cubicBezTo>
                  <a:pt x="10645823" y="8512149"/>
                  <a:pt x="10645848" y="8511714"/>
                  <a:pt x="10646292" y="8511350"/>
                </a:cubicBezTo>
                <a:cubicBezTo>
                  <a:pt x="10646714" y="8511374"/>
                  <a:pt x="10646693" y="8511761"/>
                  <a:pt x="10647063" y="8511782"/>
                </a:cubicBezTo>
                <a:cubicBezTo>
                  <a:pt x="10646693" y="8511761"/>
                  <a:pt x="10646693" y="8511761"/>
                  <a:pt x="10646246" y="8512172"/>
                </a:cubicBezTo>
                <a:cubicBezTo>
                  <a:pt x="10646693" y="8511761"/>
                  <a:pt x="10647063" y="8511782"/>
                  <a:pt x="10647485" y="8511805"/>
                </a:cubicBezTo>
                <a:cubicBezTo>
                  <a:pt x="10647507" y="8511418"/>
                  <a:pt x="10647507" y="8511418"/>
                  <a:pt x="10647084" y="8511395"/>
                </a:cubicBezTo>
                <a:cubicBezTo>
                  <a:pt x="10650605" y="8509068"/>
                  <a:pt x="10655386" y="8505986"/>
                  <a:pt x="10651283" y="8504496"/>
                </a:cubicBezTo>
                <a:cubicBezTo>
                  <a:pt x="10653321" y="8504997"/>
                  <a:pt x="10655011" y="8505091"/>
                  <a:pt x="10656625" y="8505618"/>
                </a:cubicBezTo>
                <a:cubicBezTo>
                  <a:pt x="10659674" y="8504139"/>
                  <a:pt x="10660990" y="8503338"/>
                  <a:pt x="10660942" y="8504209"/>
                </a:cubicBezTo>
                <a:cubicBezTo>
                  <a:pt x="10662205" y="8503406"/>
                  <a:pt x="10663917" y="8503113"/>
                  <a:pt x="10667737" y="8502064"/>
                </a:cubicBezTo>
                <a:cubicBezTo>
                  <a:pt x="10668114" y="8502910"/>
                  <a:pt x="10666378" y="8503638"/>
                  <a:pt x="10667597" y="8504580"/>
                </a:cubicBezTo>
                <a:cubicBezTo>
                  <a:pt x="10670596" y="8503049"/>
                  <a:pt x="10673931" y="8504059"/>
                  <a:pt x="10676343" y="8505455"/>
                </a:cubicBezTo>
                <a:cubicBezTo>
                  <a:pt x="10678833" y="8506418"/>
                  <a:pt x="10680823" y="8507791"/>
                  <a:pt x="10681738" y="8506580"/>
                </a:cubicBezTo>
                <a:cubicBezTo>
                  <a:pt x="10685911" y="8506813"/>
                  <a:pt x="10683966" y="8504618"/>
                  <a:pt x="10686893" y="8504393"/>
                </a:cubicBezTo>
                <a:cubicBezTo>
                  <a:pt x="10686872" y="8504780"/>
                  <a:pt x="10686401" y="8505627"/>
                  <a:pt x="10687246" y="8505674"/>
                </a:cubicBezTo>
                <a:lnTo>
                  <a:pt x="10691090" y="8504190"/>
                </a:lnTo>
                <a:cubicBezTo>
                  <a:pt x="10692312" y="8505083"/>
                  <a:pt x="10687717" y="8504827"/>
                  <a:pt x="10691372" y="8506728"/>
                </a:cubicBezTo>
                <a:cubicBezTo>
                  <a:pt x="10697658" y="8507079"/>
                  <a:pt x="10702277" y="8506899"/>
                  <a:pt x="10706708" y="8510106"/>
                </a:cubicBezTo>
                <a:cubicBezTo>
                  <a:pt x="10713670" y="8512580"/>
                  <a:pt x="10704876" y="8504957"/>
                  <a:pt x="10711021" y="8507823"/>
                </a:cubicBezTo>
                <a:cubicBezTo>
                  <a:pt x="10710929" y="8509467"/>
                  <a:pt x="10710789" y="8511982"/>
                  <a:pt x="10714445" y="8513885"/>
                </a:cubicBezTo>
                <a:cubicBezTo>
                  <a:pt x="10716952" y="8513587"/>
                  <a:pt x="10717022" y="8512330"/>
                  <a:pt x="10720727" y="8513361"/>
                </a:cubicBezTo>
                <a:lnTo>
                  <a:pt x="10719371" y="8515809"/>
                </a:lnTo>
                <a:cubicBezTo>
                  <a:pt x="10722206" y="8517228"/>
                  <a:pt x="10724696" y="8518191"/>
                  <a:pt x="10723756" y="8519837"/>
                </a:cubicBezTo>
                <a:cubicBezTo>
                  <a:pt x="10726637" y="8520434"/>
                  <a:pt x="10728258" y="8521787"/>
                  <a:pt x="10729057" y="8522656"/>
                </a:cubicBezTo>
                <a:cubicBezTo>
                  <a:pt x="10733952" y="8524190"/>
                  <a:pt x="10728984" y="8516344"/>
                  <a:pt x="10728231" y="8514653"/>
                </a:cubicBezTo>
                <a:cubicBezTo>
                  <a:pt x="10731774" y="8518586"/>
                  <a:pt x="10735053" y="8519642"/>
                  <a:pt x="10735666" y="8523849"/>
                </a:cubicBezTo>
                <a:lnTo>
                  <a:pt x="10731585" y="8521971"/>
                </a:lnTo>
                <a:cubicBezTo>
                  <a:pt x="10737477" y="8529384"/>
                  <a:pt x="10740730" y="8523306"/>
                  <a:pt x="10741179" y="8530464"/>
                </a:cubicBezTo>
                <a:cubicBezTo>
                  <a:pt x="10738762" y="8528194"/>
                  <a:pt x="10735033" y="8527598"/>
                  <a:pt x="10735763" y="8529725"/>
                </a:cubicBezTo>
                <a:lnTo>
                  <a:pt x="10740288" y="8531238"/>
                </a:lnTo>
                <a:cubicBezTo>
                  <a:pt x="10740242" y="8532061"/>
                  <a:pt x="10737851" y="8530278"/>
                  <a:pt x="10738974" y="8531990"/>
                </a:cubicBezTo>
                <a:cubicBezTo>
                  <a:pt x="10740664" y="8532084"/>
                  <a:pt x="10743570" y="8532246"/>
                  <a:pt x="10744837" y="8532317"/>
                </a:cubicBezTo>
                <a:lnTo>
                  <a:pt x="10751705" y="8536484"/>
                </a:lnTo>
                <a:cubicBezTo>
                  <a:pt x="10750536" y="8535594"/>
                  <a:pt x="10749645" y="8536369"/>
                  <a:pt x="10750867" y="8537262"/>
                </a:cubicBezTo>
                <a:lnTo>
                  <a:pt x="10755790" y="8539235"/>
                </a:lnTo>
                <a:cubicBezTo>
                  <a:pt x="10754125" y="8538705"/>
                  <a:pt x="10754875" y="8540445"/>
                  <a:pt x="10756421" y="8542181"/>
                </a:cubicBezTo>
                <a:cubicBezTo>
                  <a:pt x="10758813" y="8544425"/>
                  <a:pt x="10760730" y="8544009"/>
                  <a:pt x="10762377" y="8543683"/>
                </a:cubicBezTo>
                <a:lnTo>
                  <a:pt x="10765235" y="8545021"/>
                </a:lnTo>
                <a:lnTo>
                  <a:pt x="10766623" y="8547359"/>
                </a:lnTo>
                <a:cubicBezTo>
                  <a:pt x="10770630" y="8542973"/>
                  <a:pt x="10779967" y="8556059"/>
                  <a:pt x="10783551" y="8551649"/>
                </a:cubicBezTo>
                <a:cubicBezTo>
                  <a:pt x="10785453" y="8555540"/>
                  <a:pt x="10783058" y="8552883"/>
                  <a:pt x="10777692" y="8552196"/>
                </a:cubicBezTo>
                <a:lnTo>
                  <a:pt x="10779737" y="8555291"/>
                </a:lnTo>
                <a:lnTo>
                  <a:pt x="10775934" y="8553311"/>
                </a:lnTo>
                <a:cubicBezTo>
                  <a:pt x="10777600" y="8553841"/>
                  <a:pt x="10778323" y="8555143"/>
                  <a:pt x="10779989" y="8555672"/>
                </a:cubicBezTo>
                <a:lnTo>
                  <a:pt x="10779737" y="8555291"/>
                </a:lnTo>
                <a:lnTo>
                  <a:pt x="10787726" y="8559451"/>
                </a:lnTo>
                <a:cubicBezTo>
                  <a:pt x="10788902" y="8561166"/>
                  <a:pt x="10783835" y="8561757"/>
                  <a:pt x="10789138" y="8564527"/>
                </a:cubicBezTo>
                <a:cubicBezTo>
                  <a:pt x="10796428" y="8568718"/>
                  <a:pt x="10790215" y="8560415"/>
                  <a:pt x="10794694" y="8562750"/>
                </a:cubicBezTo>
                <a:lnTo>
                  <a:pt x="10795728" y="8567029"/>
                </a:lnTo>
                <a:cubicBezTo>
                  <a:pt x="10801893" y="8568586"/>
                  <a:pt x="10804616" y="8572958"/>
                  <a:pt x="10808603" y="8576528"/>
                </a:cubicBezTo>
                <a:cubicBezTo>
                  <a:pt x="10809371" y="8577008"/>
                  <a:pt x="10810216" y="8577055"/>
                  <a:pt x="10810639" y="8577078"/>
                </a:cubicBezTo>
                <a:cubicBezTo>
                  <a:pt x="10814158" y="8581448"/>
                  <a:pt x="10821710" y="8581868"/>
                  <a:pt x="10824454" y="8584932"/>
                </a:cubicBezTo>
                <a:cubicBezTo>
                  <a:pt x="10823609" y="8584885"/>
                  <a:pt x="10825557" y="8587953"/>
                  <a:pt x="10825511" y="8588775"/>
                </a:cubicBezTo>
                <a:lnTo>
                  <a:pt x="10832872" y="8591709"/>
                </a:lnTo>
                <a:cubicBezTo>
                  <a:pt x="10829614" y="8590266"/>
                  <a:pt x="10828699" y="8591476"/>
                  <a:pt x="10827361" y="8592663"/>
                </a:cubicBezTo>
                <a:cubicBezTo>
                  <a:pt x="10829404" y="8594038"/>
                  <a:pt x="10830696" y="8593674"/>
                  <a:pt x="10832287" y="8594587"/>
                </a:cubicBezTo>
                <a:cubicBezTo>
                  <a:pt x="10831073" y="8594519"/>
                  <a:pt x="10829805" y="8594449"/>
                  <a:pt x="10830580" y="8595754"/>
                </a:cubicBezTo>
                <a:lnTo>
                  <a:pt x="10838810" y="8598298"/>
                </a:lnTo>
                <a:cubicBezTo>
                  <a:pt x="10838409" y="8597888"/>
                  <a:pt x="10837609" y="8597019"/>
                  <a:pt x="10837211" y="8596559"/>
                </a:cubicBezTo>
                <a:cubicBezTo>
                  <a:pt x="10838856" y="8597476"/>
                  <a:pt x="10842934" y="8599401"/>
                  <a:pt x="10844484" y="8602011"/>
                </a:cubicBezTo>
                <a:cubicBezTo>
                  <a:pt x="10844040" y="8602374"/>
                  <a:pt x="10842772" y="8602303"/>
                  <a:pt x="10842325" y="8602715"/>
                </a:cubicBezTo>
                <a:cubicBezTo>
                  <a:pt x="10841620" y="8600153"/>
                  <a:pt x="10839536" y="8600474"/>
                  <a:pt x="10837824" y="8600766"/>
                </a:cubicBezTo>
                <a:cubicBezTo>
                  <a:pt x="10842280" y="8603538"/>
                  <a:pt x="10838621" y="8601685"/>
                  <a:pt x="10840174" y="8604245"/>
                </a:cubicBezTo>
                <a:cubicBezTo>
                  <a:pt x="10843383" y="8606559"/>
                  <a:pt x="10845935" y="8605439"/>
                  <a:pt x="10846029" y="8603746"/>
                </a:cubicBezTo>
                <a:cubicBezTo>
                  <a:pt x="10849246" y="8606886"/>
                  <a:pt x="10849971" y="8608139"/>
                  <a:pt x="10854518" y="8609266"/>
                </a:cubicBezTo>
                <a:lnTo>
                  <a:pt x="10852366" y="8610796"/>
                </a:lnTo>
                <a:lnTo>
                  <a:pt x="10856022" y="8612697"/>
                </a:lnTo>
                <a:lnTo>
                  <a:pt x="10851827" y="8612851"/>
                </a:lnTo>
                <a:cubicBezTo>
                  <a:pt x="10857386" y="8618644"/>
                  <a:pt x="10855292" y="8610570"/>
                  <a:pt x="10861674" y="8616796"/>
                </a:cubicBezTo>
                <a:lnTo>
                  <a:pt x="10860315" y="8618371"/>
                </a:lnTo>
                <a:cubicBezTo>
                  <a:pt x="10863573" y="8619813"/>
                  <a:pt x="10866646" y="8617898"/>
                  <a:pt x="10867253" y="8621280"/>
                </a:cubicBezTo>
                <a:cubicBezTo>
                  <a:pt x="10870587" y="8622290"/>
                  <a:pt x="10864227" y="8615677"/>
                  <a:pt x="10870727" y="8619775"/>
                </a:cubicBezTo>
                <a:cubicBezTo>
                  <a:pt x="10871126" y="8620234"/>
                  <a:pt x="10871102" y="8620670"/>
                  <a:pt x="10871503" y="8621080"/>
                </a:cubicBezTo>
                <a:cubicBezTo>
                  <a:pt x="10871478" y="8621515"/>
                  <a:pt x="10871478" y="8621515"/>
                  <a:pt x="10871824" y="8621971"/>
                </a:cubicBezTo>
                <a:cubicBezTo>
                  <a:pt x="10871824" y="8621971"/>
                  <a:pt x="10872225" y="8622382"/>
                  <a:pt x="10872623" y="8622840"/>
                </a:cubicBezTo>
                <a:cubicBezTo>
                  <a:pt x="10873447" y="8623274"/>
                  <a:pt x="10874243" y="8624192"/>
                  <a:pt x="10874620" y="8625038"/>
                </a:cubicBezTo>
                <a:cubicBezTo>
                  <a:pt x="10875419" y="8625907"/>
                  <a:pt x="10875395" y="8626343"/>
                  <a:pt x="10875793" y="8626802"/>
                </a:cubicBezTo>
                <a:cubicBezTo>
                  <a:pt x="10878209" y="8628149"/>
                  <a:pt x="10876726" y="8624331"/>
                  <a:pt x="10873937" y="8622089"/>
                </a:cubicBezTo>
                <a:cubicBezTo>
                  <a:pt x="10874760" y="8622523"/>
                  <a:pt x="10875559" y="8623392"/>
                  <a:pt x="10876303" y="8624307"/>
                </a:cubicBezTo>
                <a:cubicBezTo>
                  <a:pt x="10876704" y="8624717"/>
                  <a:pt x="10877103" y="8625177"/>
                  <a:pt x="10877501" y="8625635"/>
                </a:cubicBezTo>
                <a:cubicBezTo>
                  <a:pt x="10877877" y="8626481"/>
                  <a:pt x="10878276" y="8626940"/>
                  <a:pt x="10878653" y="8627786"/>
                </a:cubicBezTo>
                <a:cubicBezTo>
                  <a:pt x="10879428" y="8629090"/>
                  <a:pt x="10879358" y="8630348"/>
                  <a:pt x="10879287" y="8631605"/>
                </a:cubicBezTo>
                <a:cubicBezTo>
                  <a:pt x="10879150" y="8634073"/>
                  <a:pt x="10879479" y="8635789"/>
                  <a:pt x="10883912" y="8638948"/>
                </a:cubicBezTo>
                <a:cubicBezTo>
                  <a:pt x="10882429" y="8635128"/>
                  <a:pt x="10888951" y="8638840"/>
                  <a:pt x="10883016" y="8632202"/>
                </a:cubicBezTo>
                <a:cubicBezTo>
                  <a:pt x="10886650" y="8634490"/>
                  <a:pt x="10886325" y="8640343"/>
                  <a:pt x="10890825" y="8642292"/>
                </a:cubicBezTo>
                <a:lnTo>
                  <a:pt x="10887099" y="8641648"/>
                </a:lnTo>
                <a:cubicBezTo>
                  <a:pt x="10888322" y="8642541"/>
                  <a:pt x="10889910" y="8643503"/>
                  <a:pt x="10890734" y="8643937"/>
                </a:cubicBezTo>
                <a:lnTo>
                  <a:pt x="10891038" y="8646089"/>
                </a:lnTo>
                <a:cubicBezTo>
                  <a:pt x="10897232" y="8648083"/>
                  <a:pt x="10895991" y="8655147"/>
                  <a:pt x="10901455" y="8655014"/>
                </a:cubicBezTo>
                <a:close/>
                <a:moveTo>
                  <a:pt x="10536116" y="7991431"/>
                </a:moveTo>
                <a:lnTo>
                  <a:pt x="10535545" y="7991822"/>
                </a:lnTo>
                <a:lnTo>
                  <a:pt x="10535247" y="7991819"/>
                </a:lnTo>
                <a:close/>
                <a:moveTo>
                  <a:pt x="9920903" y="6861554"/>
                </a:moveTo>
                <a:cubicBezTo>
                  <a:pt x="9922396" y="6864576"/>
                  <a:pt x="9924030" y="6868008"/>
                  <a:pt x="9925123" y="6871168"/>
                </a:cubicBezTo>
                <a:cubicBezTo>
                  <a:pt x="9925815" y="6874465"/>
                  <a:pt x="9927034" y="6877991"/>
                  <a:pt x="9928142" y="6881196"/>
                </a:cubicBezTo>
                <a:cubicBezTo>
                  <a:pt x="9929360" y="6884721"/>
                  <a:pt x="9930053" y="6888019"/>
                  <a:pt x="9930745" y="6891317"/>
                </a:cubicBezTo>
                <a:cubicBezTo>
                  <a:pt x="9931007" y="6889483"/>
                  <a:pt x="9930995" y="6888155"/>
                  <a:pt x="9930841" y="6886414"/>
                </a:cubicBezTo>
                <a:cubicBezTo>
                  <a:pt x="9930983" y="6886825"/>
                  <a:pt x="9931807" y="6889207"/>
                  <a:pt x="9932230" y="6891726"/>
                </a:cubicBezTo>
                <a:cubicBezTo>
                  <a:pt x="9932241" y="6893054"/>
                  <a:pt x="9932653" y="6894245"/>
                  <a:pt x="9932649" y="6895528"/>
                </a:cubicBezTo>
                <a:cubicBezTo>
                  <a:pt x="9932660" y="6896857"/>
                  <a:pt x="9932672" y="6898185"/>
                  <a:pt x="9932207" y="6899269"/>
                </a:cubicBezTo>
                <a:cubicBezTo>
                  <a:pt x="9931922" y="6898445"/>
                  <a:pt x="9931511" y="6897255"/>
                  <a:pt x="9931641" y="6896338"/>
                </a:cubicBezTo>
                <a:cubicBezTo>
                  <a:pt x="9930299" y="6896340"/>
                  <a:pt x="9929111" y="6898084"/>
                  <a:pt x="9928876" y="6901292"/>
                </a:cubicBezTo>
                <a:lnTo>
                  <a:pt x="9930615" y="6902434"/>
                </a:lnTo>
                <a:cubicBezTo>
                  <a:pt x="9929957" y="6903122"/>
                  <a:pt x="9929557" y="6903260"/>
                  <a:pt x="9929349" y="6903793"/>
                </a:cubicBezTo>
                <a:cubicBezTo>
                  <a:pt x="9929111" y="6908285"/>
                  <a:pt x="9931414" y="6902157"/>
                  <a:pt x="9931318" y="6907060"/>
                </a:cubicBezTo>
                <a:cubicBezTo>
                  <a:pt x="9929911" y="6908008"/>
                  <a:pt x="9929522" y="6909475"/>
                  <a:pt x="9928861" y="6911446"/>
                </a:cubicBezTo>
                <a:cubicBezTo>
                  <a:pt x="9928615" y="6913326"/>
                  <a:pt x="9928145" y="6915692"/>
                  <a:pt x="9927768" y="6918487"/>
                </a:cubicBezTo>
                <a:cubicBezTo>
                  <a:pt x="9926849" y="6921009"/>
                  <a:pt x="9926523" y="6923788"/>
                  <a:pt x="9925877" y="6925806"/>
                </a:cubicBezTo>
                <a:cubicBezTo>
                  <a:pt x="9925357" y="6928189"/>
                  <a:pt x="9924026" y="6929520"/>
                  <a:pt x="9923019" y="6930330"/>
                </a:cubicBezTo>
                <a:cubicBezTo>
                  <a:pt x="9925323" y="6934403"/>
                  <a:pt x="9925842" y="6921819"/>
                  <a:pt x="9927696" y="6926048"/>
                </a:cubicBezTo>
                <a:cubicBezTo>
                  <a:pt x="9926815" y="6927224"/>
                  <a:pt x="9926015" y="6927500"/>
                  <a:pt x="9924838" y="6930572"/>
                </a:cubicBezTo>
                <a:lnTo>
                  <a:pt x="9926980" y="6930294"/>
                </a:lnTo>
                <a:cubicBezTo>
                  <a:pt x="9924546" y="6937337"/>
                  <a:pt x="9922088" y="6941724"/>
                  <a:pt x="9919838" y="6945577"/>
                </a:cubicBezTo>
                <a:cubicBezTo>
                  <a:pt x="9918842" y="6947715"/>
                  <a:pt x="9917254" y="6949598"/>
                  <a:pt x="9916242" y="6951690"/>
                </a:cubicBezTo>
                <a:cubicBezTo>
                  <a:pt x="9915196" y="6953845"/>
                  <a:pt x="9913735" y="6956093"/>
                  <a:pt x="9912466" y="6958737"/>
                </a:cubicBezTo>
                <a:lnTo>
                  <a:pt x="9912196" y="6957958"/>
                </a:lnTo>
                <a:cubicBezTo>
                  <a:pt x="9909470" y="6961566"/>
                  <a:pt x="9908408" y="6963676"/>
                  <a:pt x="9908831" y="6966195"/>
                </a:cubicBezTo>
                <a:cubicBezTo>
                  <a:pt x="9907631" y="6966610"/>
                  <a:pt x="9908808" y="6963538"/>
                  <a:pt x="9907351" y="6964503"/>
                </a:cubicBezTo>
                <a:cubicBezTo>
                  <a:pt x="9907562" y="6968839"/>
                  <a:pt x="9904166" y="6971806"/>
                  <a:pt x="9901236" y="6973691"/>
                </a:cubicBezTo>
                <a:cubicBezTo>
                  <a:pt x="9897970" y="6975742"/>
                  <a:pt x="9895347" y="6977059"/>
                  <a:pt x="9894970" y="6979855"/>
                </a:cubicBezTo>
                <a:cubicBezTo>
                  <a:pt x="9893617" y="6978529"/>
                  <a:pt x="9891140" y="6978975"/>
                  <a:pt x="9888871" y="6978888"/>
                </a:cubicBezTo>
                <a:cubicBezTo>
                  <a:pt x="9887059" y="6981257"/>
                  <a:pt x="9884671" y="6983416"/>
                  <a:pt x="9882333" y="6985557"/>
                </a:cubicBezTo>
                <a:cubicBezTo>
                  <a:pt x="9854057" y="7011273"/>
                  <a:pt x="9816729" y="7025050"/>
                  <a:pt x="9780193" y="7035938"/>
                </a:cubicBezTo>
                <a:cubicBezTo>
                  <a:pt x="9774150" y="7037565"/>
                  <a:pt x="9768059" y="7039211"/>
                  <a:pt x="9762032" y="7040884"/>
                </a:cubicBezTo>
                <a:cubicBezTo>
                  <a:pt x="9761632" y="7041023"/>
                  <a:pt x="9761232" y="7041161"/>
                  <a:pt x="9760832" y="7041299"/>
                </a:cubicBezTo>
                <a:cubicBezTo>
                  <a:pt x="9760290" y="7041025"/>
                  <a:pt x="9759890" y="7041163"/>
                  <a:pt x="9759890" y="7041163"/>
                </a:cubicBezTo>
                <a:cubicBezTo>
                  <a:pt x="9757890" y="7041854"/>
                  <a:pt x="9756197" y="7041978"/>
                  <a:pt x="9754598" y="7042531"/>
                </a:cubicBezTo>
                <a:cubicBezTo>
                  <a:pt x="9754197" y="7042670"/>
                  <a:pt x="9754197" y="7042670"/>
                  <a:pt x="9754197" y="7042670"/>
                </a:cubicBezTo>
                <a:cubicBezTo>
                  <a:pt x="9754197" y="7042670"/>
                  <a:pt x="9753797" y="7042808"/>
                  <a:pt x="9753797" y="7042808"/>
                </a:cubicBezTo>
                <a:cubicBezTo>
                  <a:pt x="9751848" y="7043482"/>
                  <a:pt x="9749721" y="7043807"/>
                  <a:pt x="9747771" y="7044481"/>
                </a:cubicBezTo>
                <a:cubicBezTo>
                  <a:pt x="9746971" y="7044758"/>
                  <a:pt x="9746441" y="7045813"/>
                  <a:pt x="9746583" y="7046225"/>
                </a:cubicBezTo>
                <a:cubicBezTo>
                  <a:pt x="9745098" y="7045816"/>
                  <a:pt x="9746571" y="7044896"/>
                  <a:pt x="9746429" y="7044484"/>
                </a:cubicBezTo>
                <a:cubicBezTo>
                  <a:pt x="9746429" y="7044484"/>
                  <a:pt x="9746029" y="7044623"/>
                  <a:pt x="9746029" y="7044623"/>
                </a:cubicBezTo>
                <a:lnTo>
                  <a:pt x="9742622" y="7046262"/>
                </a:lnTo>
                <a:cubicBezTo>
                  <a:pt x="9742479" y="7045850"/>
                  <a:pt x="9742479" y="7045850"/>
                  <a:pt x="9742337" y="7045438"/>
                </a:cubicBezTo>
                <a:cubicBezTo>
                  <a:pt x="9732442" y="7047577"/>
                  <a:pt x="9722531" y="7049671"/>
                  <a:pt x="9712335" y="7050940"/>
                </a:cubicBezTo>
                <a:cubicBezTo>
                  <a:pt x="9712127" y="7051473"/>
                  <a:pt x="9710527" y="7052026"/>
                  <a:pt x="9709470" y="7052854"/>
                </a:cubicBezTo>
                <a:cubicBezTo>
                  <a:pt x="9707235" y="7052703"/>
                  <a:pt x="9704566" y="7052755"/>
                  <a:pt x="9701547" y="7052927"/>
                </a:cubicBezTo>
                <a:cubicBezTo>
                  <a:pt x="9698478" y="7053116"/>
                  <a:pt x="9695443" y="7053243"/>
                  <a:pt x="9692824" y="7053277"/>
                </a:cubicBezTo>
                <a:cubicBezTo>
                  <a:pt x="9688813" y="7053331"/>
                  <a:pt x="9684994" y="7053779"/>
                  <a:pt x="9682633" y="7053264"/>
                </a:cubicBezTo>
                <a:cubicBezTo>
                  <a:pt x="9674660" y="7053354"/>
                  <a:pt x="9666737" y="7053428"/>
                  <a:pt x="9658946" y="7052585"/>
                </a:cubicBezTo>
                <a:cubicBezTo>
                  <a:pt x="9657488" y="7053550"/>
                  <a:pt x="9656557" y="7054743"/>
                  <a:pt x="9656569" y="7056072"/>
                </a:cubicBezTo>
                <a:cubicBezTo>
                  <a:pt x="9659911" y="7055378"/>
                  <a:pt x="9666337" y="7053566"/>
                  <a:pt x="9667303" y="7056359"/>
                </a:cubicBezTo>
                <a:cubicBezTo>
                  <a:pt x="9663753" y="7057587"/>
                  <a:pt x="9658050" y="7057765"/>
                  <a:pt x="9657661" y="7059231"/>
                </a:cubicBezTo>
                <a:cubicBezTo>
                  <a:pt x="9654350" y="7055968"/>
                  <a:pt x="9663765" y="7058915"/>
                  <a:pt x="9659637" y="7055882"/>
                </a:cubicBezTo>
                <a:cubicBezTo>
                  <a:pt x="9657369" y="7055796"/>
                  <a:pt x="9656311" y="7056623"/>
                  <a:pt x="9655161" y="7057020"/>
                </a:cubicBezTo>
                <a:cubicBezTo>
                  <a:pt x="9656969" y="7055934"/>
                  <a:pt x="9653396" y="7054503"/>
                  <a:pt x="9652727" y="7053864"/>
                </a:cubicBezTo>
                <a:cubicBezTo>
                  <a:pt x="9645285" y="7052900"/>
                  <a:pt x="9641443" y="7050691"/>
                  <a:pt x="9633716" y="7048903"/>
                </a:cubicBezTo>
                <a:cubicBezTo>
                  <a:pt x="9633716" y="7048903"/>
                  <a:pt x="9633589" y="7048536"/>
                  <a:pt x="9633589" y="7048536"/>
                </a:cubicBezTo>
                <a:cubicBezTo>
                  <a:pt x="9632154" y="7048109"/>
                  <a:pt x="9630286" y="7047884"/>
                  <a:pt x="9628816" y="7047521"/>
                </a:cubicBezTo>
                <a:cubicBezTo>
                  <a:pt x="9625667" y="7048610"/>
                  <a:pt x="9623059" y="7049973"/>
                  <a:pt x="9623597" y="7051529"/>
                </a:cubicBezTo>
                <a:cubicBezTo>
                  <a:pt x="9619224" y="7050375"/>
                  <a:pt x="9619436" y="7048560"/>
                  <a:pt x="9615333" y="7048184"/>
                </a:cubicBezTo>
                <a:cubicBezTo>
                  <a:pt x="9620540" y="7053048"/>
                  <a:pt x="9614663" y="7047544"/>
                  <a:pt x="9612852" y="7049913"/>
                </a:cubicBezTo>
                <a:cubicBezTo>
                  <a:pt x="9608895" y="7048667"/>
                  <a:pt x="9611771" y="7048083"/>
                  <a:pt x="9610433" y="7046802"/>
                </a:cubicBezTo>
                <a:cubicBezTo>
                  <a:pt x="9610033" y="7046941"/>
                  <a:pt x="9607941" y="7047203"/>
                  <a:pt x="9607683" y="7047754"/>
                </a:cubicBezTo>
                <a:cubicBezTo>
                  <a:pt x="9606318" y="7045099"/>
                  <a:pt x="9612279" y="7044370"/>
                  <a:pt x="9612748" y="7042004"/>
                </a:cubicBezTo>
                <a:cubicBezTo>
                  <a:pt x="9610786" y="7041349"/>
                  <a:pt x="9608648" y="7040346"/>
                  <a:pt x="9607037" y="7039570"/>
                </a:cubicBezTo>
                <a:lnTo>
                  <a:pt x="9606506" y="7040625"/>
                </a:lnTo>
                <a:lnTo>
                  <a:pt x="9605487" y="7040106"/>
                </a:lnTo>
                <a:lnTo>
                  <a:pt x="9606095" y="7039435"/>
                </a:lnTo>
                <a:cubicBezTo>
                  <a:pt x="9604133" y="7038780"/>
                  <a:pt x="9602395" y="7037638"/>
                  <a:pt x="9600784" y="7036863"/>
                </a:cubicBezTo>
                <a:cubicBezTo>
                  <a:pt x="9598841" y="7040148"/>
                  <a:pt x="9597726" y="7044532"/>
                  <a:pt x="9598549" y="7046913"/>
                </a:cubicBezTo>
                <a:cubicBezTo>
                  <a:pt x="9597761" y="7048519"/>
                  <a:pt x="9595988" y="7043390"/>
                  <a:pt x="9594376" y="7042615"/>
                </a:cubicBezTo>
                <a:cubicBezTo>
                  <a:pt x="9590861" y="7037628"/>
                  <a:pt x="9586431" y="7040031"/>
                  <a:pt x="9583069" y="7036784"/>
                </a:cubicBezTo>
                <a:lnTo>
                  <a:pt x="9586757" y="7037252"/>
                </a:lnTo>
                <a:cubicBezTo>
                  <a:pt x="9586488" y="7036474"/>
                  <a:pt x="9580635" y="7033628"/>
                  <a:pt x="9579342" y="7033613"/>
                </a:cubicBezTo>
                <a:cubicBezTo>
                  <a:pt x="9579423" y="7032714"/>
                  <a:pt x="9584315" y="7031484"/>
                  <a:pt x="9583635" y="7029515"/>
                </a:cubicBezTo>
                <a:cubicBezTo>
                  <a:pt x="9580977" y="7026846"/>
                  <a:pt x="9577096" y="7025984"/>
                  <a:pt x="9574208" y="7025239"/>
                </a:cubicBezTo>
                <a:cubicBezTo>
                  <a:pt x="9571304" y="7024449"/>
                  <a:pt x="9568778" y="7024913"/>
                  <a:pt x="9567847" y="7026106"/>
                </a:cubicBezTo>
                <a:cubicBezTo>
                  <a:pt x="9569585" y="7027248"/>
                  <a:pt x="9571597" y="7027885"/>
                  <a:pt x="9573301" y="7029090"/>
                </a:cubicBezTo>
                <a:lnTo>
                  <a:pt x="9579012" y="7031524"/>
                </a:lnTo>
                <a:cubicBezTo>
                  <a:pt x="9578016" y="7033662"/>
                  <a:pt x="9570797" y="7028161"/>
                  <a:pt x="9569351" y="7030456"/>
                </a:cubicBezTo>
                <a:cubicBezTo>
                  <a:pt x="9567109" y="7027693"/>
                  <a:pt x="9564016" y="7025225"/>
                  <a:pt x="9561582" y="7022069"/>
                </a:cubicBezTo>
                <a:cubicBezTo>
                  <a:pt x="9562920" y="7023349"/>
                  <a:pt x="9566428" y="7025724"/>
                  <a:pt x="9566131" y="7023572"/>
                </a:cubicBezTo>
                <a:cubicBezTo>
                  <a:pt x="9562370" y="7020464"/>
                  <a:pt x="9564524" y="7021513"/>
                  <a:pt x="9563016" y="7018446"/>
                </a:cubicBezTo>
                <a:cubicBezTo>
                  <a:pt x="9566063" y="7019649"/>
                  <a:pt x="9570693" y="7020252"/>
                  <a:pt x="9575181" y="7020444"/>
                </a:cubicBezTo>
                <a:cubicBezTo>
                  <a:pt x="9575723" y="7020717"/>
                  <a:pt x="9576523" y="7020441"/>
                  <a:pt x="9577065" y="7020714"/>
                </a:cubicBezTo>
                <a:cubicBezTo>
                  <a:pt x="9575043" y="7018748"/>
                  <a:pt x="9572527" y="7016491"/>
                  <a:pt x="9570520" y="7014571"/>
                </a:cubicBezTo>
                <a:cubicBezTo>
                  <a:pt x="9569978" y="7014297"/>
                  <a:pt x="9569978" y="7014297"/>
                  <a:pt x="9569578" y="7014436"/>
                </a:cubicBezTo>
                <a:cubicBezTo>
                  <a:pt x="9565616" y="7014472"/>
                  <a:pt x="9562197" y="7014782"/>
                  <a:pt x="9560455" y="7014924"/>
                </a:cubicBezTo>
                <a:cubicBezTo>
                  <a:pt x="9557894" y="7011401"/>
                  <a:pt x="9562901" y="7009208"/>
                  <a:pt x="9564244" y="7009206"/>
                </a:cubicBezTo>
                <a:cubicBezTo>
                  <a:pt x="9561809" y="7006049"/>
                  <a:pt x="9559447" y="7005533"/>
                  <a:pt x="9556636" y="7005172"/>
                </a:cubicBezTo>
                <a:cubicBezTo>
                  <a:pt x="9553874" y="7004794"/>
                  <a:pt x="9551336" y="7003929"/>
                  <a:pt x="9549159" y="7000222"/>
                </a:cubicBezTo>
                <a:lnTo>
                  <a:pt x="9550251" y="7003381"/>
                </a:lnTo>
                <a:cubicBezTo>
                  <a:pt x="9548821" y="7001672"/>
                  <a:pt x="9545294" y="6995355"/>
                  <a:pt x="9545179" y="6996319"/>
                </a:cubicBezTo>
                <a:cubicBezTo>
                  <a:pt x="9545698" y="6993935"/>
                  <a:pt x="9547352" y="6991107"/>
                  <a:pt x="9549106" y="6992296"/>
                </a:cubicBezTo>
                <a:cubicBezTo>
                  <a:pt x="9546825" y="6990880"/>
                  <a:pt x="9544052" y="6989173"/>
                  <a:pt x="9541372" y="6987896"/>
                </a:cubicBezTo>
                <a:cubicBezTo>
                  <a:pt x="9542441" y="6988397"/>
                  <a:pt x="9545578" y="6985979"/>
                  <a:pt x="9546521" y="6986115"/>
                </a:cubicBezTo>
                <a:cubicBezTo>
                  <a:pt x="9545156" y="6983460"/>
                  <a:pt x="9539868" y="6983546"/>
                  <a:pt x="9540148" y="6985652"/>
                </a:cubicBezTo>
                <a:cubicBezTo>
                  <a:pt x="9540091" y="6979009"/>
                  <a:pt x="9539444" y="6981026"/>
                  <a:pt x="9540548" y="6975314"/>
                </a:cubicBezTo>
                <a:cubicBezTo>
                  <a:pt x="9539610" y="6973895"/>
                  <a:pt x="9536741" y="6977091"/>
                  <a:pt x="9536753" y="6978421"/>
                </a:cubicBezTo>
                <a:lnTo>
                  <a:pt x="9534230" y="6971125"/>
                </a:lnTo>
                <a:lnTo>
                  <a:pt x="9534926" y="6970540"/>
                </a:lnTo>
                <a:lnTo>
                  <a:pt x="9543056" y="6970910"/>
                </a:lnTo>
                <a:cubicBezTo>
                  <a:pt x="9542644" y="6969720"/>
                  <a:pt x="9542106" y="6968163"/>
                  <a:pt x="9541695" y="6966973"/>
                </a:cubicBezTo>
                <a:cubicBezTo>
                  <a:pt x="9540625" y="6966471"/>
                  <a:pt x="9539940" y="6965785"/>
                  <a:pt x="9538872" y="6965283"/>
                </a:cubicBezTo>
                <a:cubicBezTo>
                  <a:pt x="9536591" y="6963867"/>
                  <a:pt x="9534076" y="6961611"/>
                  <a:pt x="9531668" y="6959828"/>
                </a:cubicBezTo>
                <a:cubicBezTo>
                  <a:pt x="9532195" y="6960056"/>
                  <a:pt x="9536299" y="6960431"/>
                  <a:pt x="9536699" y="6960293"/>
                </a:cubicBezTo>
                <a:cubicBezTo>
                  <a:pt x="9535756" y="6960158"/>
                  <a:pt x="9534945" y="6959106"/>
                  <a:pt x="9533864" y="6957275"/>
                </a:cubicBezTo>
                <a:cubicBezTo>
                  <a:pt x="9533183" y="6955306"/>
                  <a:pt x="9532360" y="6952926"/>
                  <a:pt x="9531937" y="6950407"/>
                </a:cubicBezTo>
                <a:cubicBezTo>
                  <a:pt x="9531925" y="6949077"/>
                  <a:pt x="9531387" y="6947521"/>
                  <a:pt x="9531376" y="6946192"/>
                </a:cubicBezTo>
                <a:cubicBezTo>
                  <a:pt x="9531364" y="6944863"/>
                  <a:pt x="9531353" y="6943535"/>
                  <a:pt x="9531341" y="6942206"/>
                </a:cubicBezTo>
                <a:cubicBezTo>
                  <a:pt x="9531318" y="6939548"/>
                  <a:pt x="9530895" y="6937029"/>
                  <a:pt x="9531506" y="6935075"/>
                </a:cubicBezTo>
                <a:lnTo>
                  <a:pt x="9531518" y="6936404"/>
                </a:lnTo>
                <a:cubicBezTo>
                  <a:pt x="9532456" y="6937822"/>
                  <a:pt x="9534491" y="6930916"/>
                  <a:pt x="9533541" y="6928170"/>
                </a:cubicBezTo>
                <a:cubicBezTo>
                  <a:pt x="9534210" y="6928809"/>
                  <a:pt x="9533953" y="6929360"/>
                  <a:pt x="9534014" y="6930671"/>
                </a:cubicBezTo>
                <a:cubicBezTo>
                  <a:pt x="9537272" y="6926008"/>
                  <a:pt x="9529533" y="6922891"/>
                  <a:pt x="9534133" y="6918225"/>
                </a:cubicBezTo>
                <a:cubicBezTo>
                  <a:pt x="9532695" y="6923131"/>
                  <a:pt x="9534049" y="6924457"/>
                  <a:pt x="9535391" y="6924454"/>
                </a:cubicBezTo>
                <a:cubicBezTo>
                  <a:pt x="9534814" y="6920194"/>
                  <a:pt x="9538929" y="6911697"/>
                  <a:pt x="9534310" y="6912423"/>
                </a:cubicBezTo>
                <a:lnTo>
                  <a:pt x="9538003" y="6909147"/>
                </a:lnTo>
                <a:lnTo>
                  <a:pt x="9537317" y="6910922"/>
                </a:lnTo>
                <a:cubicBezTo>
                  <a:pt x="9539872" y="6911833"/>
                  <a:pt x="9541936" y="6910196"/>
                  <a:pt x="9543029" y="6913356"/>
                </a:cubicBezTo>
                <a:cubicBezTo>
                  <a:pt x="9545056" y="6903839"/>
                  <a:pt x="9543929" y="6896693"/>
                  <a:pt x="9544494" y="6889424"/>
                </a:cubicBezTo>
                <a:cubicBezTo>
                  <a:pt x="9546740" y="6886853"/>
                  <a:pt x="9548552" y="6884485"/>
                  <a:pt x="9550940" y="6882326"/>
                </a:cubicBezTo>
                <a:lnTo>
                  <a:pt x="9550128" y="6881274"/>
                </a:lnTo>
                <a:lnTo>
                  <a:pt x="9553290" y="6881514"/>
                </a:lnTo>
                <a:cubicBezTo>
                  <a:pt x="9553679" y="6880047"/>
                  <a:pt x="9553409" y="6879268"/>
                  <a:pt x="9553809" y="6879130"/>
                </a:cubicBezTo>
                <a:cubicBezTo>
                  <a:pt x="9554209" y="6878992"/>
                  <a:pt x="9554479" y="6879771"/>
                  <a:pt x="9554605" y="6880137"/>
                </a:cubicBezTo>
                <a:cubicBezTo>
                  <a:pt x="9554736" y="6879220"/>
                  <a:pt x="9555217" y="6878182"/>
                  <a:pt x="9555074" y="6877770"/>
                </a:cubicBezTo>
                <a:cubicBezTo>
                  <a:pt x="9556685" y="6878545"/>
                  <a:pt x="9557366" y="6880514"/>
                  <a:pt x="9557789" y="6883033"/>
                </a:cubicBezTo>
                <a:cubicBezTo>
                  <a:pt x="9557132" y="6883722"/>
                  <a:pt x="9555982" y="6884120"/>
                  <a:pt x="9555182" y="6884397"/>
                </a:cubicBezTo>
                <a:cubicBezTo>
                  <a:pt x="9555320" y="6886092"/>
                  <a:pt x="9555732" y="6887282"/>
                  <a:pt x="9556274" y="6887555"/>
                </a:cubicBezTo>
                <a:cubicBezTo>
                  <a:pt x="9556532" y="6887005"/>
                  <a:pt x="9556405" y="6886639"/>
                  <a:pt x="9556805" y="6886501"/>
                </a:cubicBezTo>
                <a:cubicBezTo>
                  <a:pt x="9557063" y="6885950"/>
                  <a:pt x="9557670" y="6885279"/>
                  <a:pt x="9557943" y="6884774"/>
                </a:cubicBezTo>
                <a:cubicBezTo>
                  <a:pt x="9557801" y="6884363"/>
                  <a:pt x="9557658" y="6883950"/>
                  <a:pt x="9557532" y="6883584"/>
                </a:cubicBezTo>
                <a:cubicBezTo>
                  <a:pt x="9557932" y="6883446"/>
                  <a:pt x="9557932" y="6883446"/>
                  <a:pt x="9558332" y="6883307"/>
                </a:cubicBezTo>
                <a:cubicBezTo>
                  <a:pt x="9558459" y="6883674"/>
                  <a:pt x="9558059" y="6883812"/>
                  <a:pt x="9558201" y="6884224"/>
                </a:cubicBezTo>
                <a:cubicBezTo>
                  <a:pt x="9558459" y="6883674"/>
                  <a:pt x="9558858" y="6883535"/>
                  <a:pt x="9559132" y="6883031"/>
                </a:cubicBezTo>
                <a:cubicBezTo>
                  <a:pt x="9558732" y="6883169"/>
                  <a:pt x="9558732" y="6883169"/>
                  <a:pt x="9558332" y="6883307"/>
                </a:cubicBezTo>
                <a:cubicBezTo>
                  <a:pt x="9558955" y="6878633"/>
                  <a:pt x="9559801" y="6873470"/>
                  <a:pt x="9555994" y="6875248"/>
                </a:cubicBezTo>
                <a:lnTo>
                  <a:pt x="9560605" y="6871911"/>
                </a:lnTo>
                <a:cubicBezTo>
                  <a:pt x="9562239" y="6865144"/>
                  <a:pt x="9561709" y="6866199"/>
                  <a:pt x="9564943" y="6858878"/>
                </a:cubicBezTo>
                <a:cubicBezTo>
                  <a:pt x="9566012" y="6859380"/>
                  <a:pt x="9565366" y="6861397"/>
                  <a:pt x="9566966" y="6860844"/>
                </a:cubicBezTo>
                <a:cubicBezTo>
                  <a:pt x="9567800" y="6854353"/>
                  <a:pt x="9578923" y="6853173"/>
                  <a:pt x="9577558" y="6850519"/>
                </a:cubicBezTo>
                <a:cubicBezTo>
                  <a:pt x="9579884" y="6847049"/>
                  <a:pt x="9577008" y="6847633"/>
                  <a:pt x="9578277" y="6844990"/>
                </a:cubicBezTo>
                <a:cubicBezTo>
                  <a:pt x="9578404" y="6845357"/>
                  <a:pt x="9578688" y="6846181"/>
                  <a:pt x="9579346" y="6845493"/>
                </a:cubicBezTo>
                <a:lnTo>
                  <a:pt x="9580254" y="6841642"/>
                </a:lnTo>
                <a:cubicBezTo>
                  <a:pt x="9581930" y="6841472"/>
                  <a:pt x="9579203" y="6845080"/>
                  <a:pt x="9582484" y="6843075"/>
                </a:cubicBezTo>
                <a:cubicBezTo>
                  <a:pt x="9586273" y="6837357"/>
                  <a:pt x="9588599" y="6833887"/>
                  <a:pt x="9593464" y="6831282"/>
                </a:cubicBezTo>
                <a:cubicBezTo>
                  <a:pt x="9599264" y="6826202"/>
                  <a:pt x="9588307" y="6830451"/>
                  <a:pt x="9593560" y="6826379"/>
                </a:cubicBezTo>
                <a:cubicBezTo>
                  <a:pt x="9595572" y="6827017"/>
                  <a:pt x="9597418" y="6828634"/>
                  <a:pt x="9600956" y="6826078"/>
                </a:cubicBezTo>
                <a:cubicBezTo>
                  <a:pt x="9601860" y="6823510"/>
                  <a:pt x="9601064" y="6822504"/>
                  <a:pt x="9603660" y="6819812"/>
                </a:cubicBezTo>
                <a:lnTo>
                  <a:pt x="9604883" y="6822055"/>
                </a:lnTo>
                <a:cubicBezTo>
                  <a:pt x="9607671" y="6819758"/>
                  <a:pt x="9609609" y="6817755"/>
                  <a:pt x="9610690" y="6819586"/>
                </a:cubicBezTo>
                <a:cubicBezTo>
                  <a:pt x="9612360" y="6816805"/>
                  <a:pt x="9613959" y="6816252"/>
                  <a:pt x="9615559" y="6815699"/>
                </a:cubicBezTo>
                <a:cubicBezTo>
                  <a:pt x="9619086" y="6811814"/>
                  <a:pt x="9609306" y="6812991"/>
                  <a:pt x="9607564" y="6813132"/>
                </a:cubicBezTo>
                <a:cubicBezTo>
                  <a:pt x="9613256" y="6811626"/>
                  <a:pt x="9615851" y="6808934"/>
                  <a:pt x="9619824" y="6810226"/>
                </a:cubicBezTo>
                <a:lnTo>
                  <a:pt x="9616428" y="6813194"/>
                </a:lnTo>
                <a:cubicBezTo>
                  <a:pt x="9626197" y="6810688"/>
                  <a:pt x="9622555" y="6805335"/>
                  <a:pt x="9629209" y="6807904"/>
                </a:cubicBezTo>
                <a:cubicBezTo>
                  <a:pt x="9626059" y="6808993"/>
                  <a:pt x="9623190" y="6812189"/>
                  <a:pt x="9625551" y="6812705"/>
                </a:cubicBezTo>
                <a:lnTo>
                  <a:pt x="9629205" y="6809188"/>
                </a:lnTo>
                <a:cubicBezTo>
                  <a:pt x="9629747" y="6809461"/>
                  <a:pt x="9627139" y="6810823"/>
                  <a:pt x="9629216" y="6810516"/>
                </a:cubicBezTo>
                <a:cubicBezTo>
                  <a:pt x="9630289" y="6809735"/>
                  <a:pt x="9632135" y="6807303"/>
                  <a:pt x="9632873" y="6805714"/>
                </a:cubicBezTo>
                <a:cubicBezTo>
                  <a:pt x="9635547" y="6804380"/>
                  <a:pt x="9638154" y="6803018"/>
                  <a:pt x="9640762" y="6801655"/>
                </a:cubicBezTo>
                <a:cubicBezTo>
                  <a:pt x="9639211" y="6802190"/>
                  <a:pt x="9639096" y="6803153"/>
                  <a:pt x="9640696" y="6802600"/>
                </a:cubicBezTo>
                <a:cubicBezTo>
                  <a:pt x="9642104" y="6801652"/>
                  <a:pt x="9643435" y="6800321"/>
                  <a:pt x="9645242" y="6799235"/>
                </a:cubicBezTo>
                <a:cubicBezTo>
                  <a:pt x="9643435" y="6800321"/>
                  <a:pt x="9645654" y="6800425"/>
                  <a:pt x="9648196" y="6800007"/>
                </a:cubicBezTo>
                <a:cubicBezTo>
                  <a:pt x="9655422" y="6797919"/>
                  <a:pt x="9651830" y="6792548"/>
                  <a:pt x="9658153" y="6793028"/>
                </a:cubicBezTo>
                <a:cubicBezTo>
                  <a:pt x="9657353" y="6793305"/>
                  <a:pt x="9657480" y="6793671"/>
                  <a:pt x="9656730" y="6793930"/>
                </a:cubicBezTo>
                <a:lnTo>
                  <a:pt x="9659891" y="6794170"/>
                </a:lnTo>
                <a:cubicBezTo>
                  <a:pt x="9659341" y="6791284"/>
                  <a:pt x="9663691" y="6789781"/>
                  <a:pt x="9667641" y="6788415"/>
                </a:cubicBezTo>
                <a:cubicBezTo>
                  <a:pt x="9671718" y="6787416"/>
                  <a:pt x="9675667" y="6786051"/>
                  <a:pt x="9674963" y="6781424"/>
                </a:cubicBezTo>
                <a:cubicBezTo>
                  <a:pt x="9679736" y="6782440"/>
                  <a:pt x="9675518" y="6783027"/>
                  <a:pt x="9671048" y="6786776"/>
                </a:cubicBezTo>
                <a:lnTo>
                  <a:pt x="9675115" y="6787306"/>
                </a:lnTo>
                <a:lnTo>
                  <a:pt x="9670929" y="6789022"/>
                </a:lnTo>
                <a:cubicBezTo>
                  <a:pt x="9672803" y="6787964"/>
                  <a:pt x="9674129" y="6787915"/>
                  <a:pt x="9675679" y="6787379"/>
                </a:cubicBezTo>
                <a:lnTo>
                  <a:pt x="9675115" y="6787306"/>
                </a:lnTo>
                <a:lnTo>
                  <a:pt x="9684509" y="6783455"/>
                </a:lnTo>
                <a:cubicBezTo>
                  <a:pt x="9686778" y="6783542"/>
                  <a:pt x="9683794" y="6787700"/>
                  <a:pt x="9689694" y="6785661"/>
                </a:cubicBezTo>
                <a:cubicBezTo>
                  <a:pt x="9698120" y="6783158"/>
                  <a:pt x="9687167" y="6782075"/>
                  <a:pt x="9692266" y="6780312"/>
                </a:cubicBezTo>
                <a:lnTo>
                  <a:pt x="9696558" y="6782365"/>
                </a:lnTo>
                <a:cubicBezTo>
                  <a:pt x="9702862" y="6778904"/>
                  <a:pt x="9708162" y="6780147"/>
                  <a:pt x="9713865" y="6779970"/>
                </a:cubicBezTo>
                <a:cubicBezTo>
                  <a:pt x="9715065" y="6779555"/>
                  <a:pt x="9715865" y="6779278"/>
                  <a:pt x="9716073" y="6778745"/>
                </a:cubicBezTo>
                <a:lnTo>
                  <a:pt x="9718028" y="6778368"/>
                </a:lnTo>
                <a:lnTo>
                  <a:pt x="9733545" y="6775370"/>
                </a:lnTo>
                <a:cubicBezTo>
                  <a:pt x="9732471" y="6776151"/>
                  <a:pt x="9736318" y="6777077"/>
                  <a:pt x="9736987" y="6777718"/>
                </a:cubicBezTo>
                <a:cubicBezTo>
                  <a:pt x="9739513" y="6777253"/>
                  <a:pt x="9742263" y="6776303"/>
                  <a:pt x="9745156" y="6775765"/>
                </a:cubicBezTo>
                <a:cubicBezTo>
                  <a:pt x="9741463" y="6776580"/>
                  <a:pt x="9742018" y="6778182"/>
                  <a:pt x="9741229" y="6779788"/>
                </a:cubicBezTo>
                <a:cubicBezTo>
                  <a:pt x="9743771" y="6779370"/>
                  <a:pt x="9745179" y="6778422"/>
                  <a:pt x="9746921" y="6778281"/>
                </a:cubicBezTo>
                <a:cubicBezTo>
                  <a:pt x="9745848" y="6779062"/>
                  <a:pt x="9744698" y="6779459"/>
                  <a:pt x="9746259" y="6780253"/>
                </a:cubicBezTo>
                <a:cubicBezTo>
                  <a:pt x="9749059" y="6779285"/>
                  <a:pt x="9752209" y="6778195"/>
                  <a:pt x="9754959" y="6777245"/>
                </a:cubicBezTo>
                <a:cubicBezTo>
                  <a:pt x="9754416" y="6776971"/>
                  <a:pt x="9753540" y="6776865"/>
                  <a:pt x="9752597" y="6776729"/>
                </a:cubicBezTo>
                <a:cubicBezTo>
                  <a:pt x="9754816" y="6776833"/>
                  <a:pt x="9759309" y="6775741"/>
                  <a:pt x="9762532" y="6777292"/>
                </a:cubicBezTo>
                <a:cubicBezTo>
                  <a:pt x="9762274" y="6777843"/>
                  <a:pt x="9761201" y="6778624"/>
                  <a:pt x="9760943" y="6779174"/>
                </a:cubicBezTo>
                <a:cubicBezTo>
                  <a:pt x="9758571" y="6777329"/>
                  <a:pt x="9756839" y="6778799"/>
                  <a:pt x="9755524" y="6780176"/>
                </a:cubicBezTo>
                <a:cubicBezTo>
                  <a:pt x="9761212" y="6779953"/>
                  <a:pt x="9756993" y="6780540"/>
                  <a:pt x="9759674" y="6781818"/>
                </a:cubicBezTo>
                <a:cubicBezTo>
                  <a:pt x="9764178" y="6782054"/>
                  <a:pt x="9765574" y="6779778"/>
                  <a:pt x="9764620" y="6778313"/>
                </a:cubicBezTo>
                <a:cubicBezTo>
                  <a:pt x="9769443" y="6779312"/>
                  <a:pt x="9770878" y="6779738"/>
                  <a:pt x="9775754" y="6778462"/>
                </a:cubicBezTo>
                <a:lnTo>
                  <a:pt x="9774758" y="6780601"/>
                </a:lnTo>
                <a:lnTo>
                  <a:pt x="9779519" y="6780288"/>
                </a:lnTo>
                <a:lnTo>
                  <a:pt x="9775581" y="6782981"/>
                </a:lnTo>
                <a:cubicBezTo>
                  <a:pt x="9783911" y="6785381"/>
                  <a:pt x="9777623" y="6778687"/>
                  <a:pt x="9786911" y="6781268"/>
                </a:cubicBezTo>
                <a:lnTo>
                  <a:pt x="9786650" y="6783102"/>
                </a:lnTo>
                <a:cubicBezTo>
                  <a:pt x="9790484" y="6782699"/>
                  <a:pt x="9792461" y="6779350"/>
                  <a:pt x="9794753" y="6782094"/>
                </a:cubicBezTo>
                <a:cubicBezTo>
                  <a:pt x="9798572" y="6781645"/>
                  <a:pt x="9788980" y="6778349"/>
                  <a:pt x="9797349" y="6779403"/>
                </a:cubicBezTo>
                <a:cubicBezTo>
                  <a:pt x="9798703" y="6780729"/>
                  <a:pt x="9801733" y="6781885"/>
                  <a:pt x="9804287" y="6782797"/>
                </a:cubicBezTo>
                <a:cubicBezTo>
                  <a:pt x="9806764" y="6782350"/>
                  <a:pt x="9803591" y="6780782"/>
                  <a:pt x="9801579" y="6780144"/>
                </a:cubicBezTo>
                <a:cubicBezTo>
                  <a:pt x="9807152" y="6780883"/>
                  <a:pt x="9808775" y="6782988"/>
                  <a:pt x="9810256" y="6784680"/>
                </a:cubicBezTo>
                <a:cubicBezTo>
                  <a:pt x="9811686" y="6786389"/>
                  <a:pt x="9813040" y="6787716"/>
                  <a:pt x="9818871" y="6787904"/>
                </a:cubicBezTo>
                <a:cubicBezTo>
                  <a:pt x="9815428" y="6785557"/>
                  <a:pt x="9823209" y="6785071"/>
                  <a:pt x="9814079" y="6782948"/>
                </a:cubicBezTo>
                <a:cubicBezTo>
                  <a:pt x="9818840" y="6782635"/>
                  <a:pt x="9821890" y="6787732"/>
                  <a:pt x="9826924" y="6786913"/>
                </a:cubicBezTo>
                <a:cubicBezTo>
                  <a:pt x="9825774" y="6787312"/>
                  <a:pt x="9824701" y="6788093"/>
                  <a:pt x="9823501" y="6788507"/>
                </a:cubicBezTo>
                <a:cubicBezTo>
                  <a:pt x="9825112" y="6789283"/>
                  <a:pt x="9827062" y="6788608"/>
                  <a:pt x="9828005" y="6788744"/>
                </a:cubicBezTo>
                <a:lnTo>
                  <a:pt x="9827216" y="6790349"/>
                </a:lnTo>
                <a:cubicBezTo>
                  <a:pt x="9830543" y="6789610"/>
                  <a:pt x="9833047" y="6790538"/>
                  <a:pt x="9835201" y="6791588"/>
                </a:cubicBezTo>
                <a:cubicBezTo>
                  <a:pt x="9837339" y="6792591"/>
                  <a:pt x="9839043" y="6793796"/>
                  <a:pt x="9841558" y="6792004"/>
                </a:cubicBezTo>
                <a:cubicBezTo>
                  <a:pt x="9838020" y="6794560"/>
                  <a:pt x="9845531" y="6793296"/>
                  <a:pt x="9847154" y="6795401"/>
                </a:cubicBezTo>
                <a:cubicBezTo>
                  <a:pt x="9841992" y="6795852"/>
                  <a:pt x="9834389" y="6790536"/>
                  <a:pt x="9832847" y="6793683"/>
                </a:cubicBezTo>
                <a:cubicBezTo>
                  <a:pt x="9834693" y="6795300"/>
                  <a:pt x="9836693" y="6794609"/>
                  <a:pt x="9838573" y="6796162"/>
                </a:cubicBezTo>
                <a:cubicBezTo>
                  <a:pt x="9836831" y="6796304"/>
                  <a:pt x="9834705" y="6796629"/>
                  <a:pt x="9833954" y="6796888"/>
                </a:cubicBezTo>
                <a:cubicBezTo>
                  <a:pt x="9840204" y="6800878"/>
                  <a:pt x="9845035" y="6798337"/>
                  <a:pt x="9849458" y="6799474"/>
                </a:cubicBezTo>
                <a:cubicBezTo>
                  <a:pt x="9846903" y="6798562"/>
                  <a:pt x="9844365" y="6797697"/>
                  <a:pt x="9842004" y="6797180"/>
                </a:cubicBezTo>
                <a:cubicBezTo>
                  <a:pt x="9843673" y="6794399"/>
                  <a:pt x="9845308" y="6797833"/>
                  <a:pt x="9848365" y="6796314"/>
                </a:cubicBezTo>
                <a:cubicBezTo>
                  <a:pt x="9851150" y="6799350"/>
                  <a:pt x="9855226" y="6798350"/>
                  <a:pt x="9857392" y="6800729"/>
                </a:cubicBezTo>
                <a:cubicBezTo>
                  <a:pt x="9856849" y="6800454"/>
                  <a:pt x="9856449" y="6800593"/>
                  <a:pt x="9855907" y="6800319"/>
                </a:cubicBezTo>
                <a:cubicBezTo>
                  <a:pt x="9860215" y="6802418"/>
                  <a:pt x="9861772" y="6804493"/>
                  <a:pt x="9862995" y="6806737"/>
                </a:cubicBezTo>
                <a:cubicBezTo>
                  <a:pt x="9864218" y="6808979"/>
                  <a:pt x="9864899" y="6810948"/>
                  <a:pt x="9866110" y="6811862"/>
                </a:cubicBezTo>
                <a:cubicBezTo>
                  <a:pt x="9868533" y="6813690"/>
                  <a:pt x="9874868" y="6815498"/>
                  <a:pt x="9873694" y="6813238"/>
                </a:cubicBezTo>
                <a:cubicBezTo>
                  <a:pt x="9875114" y="6813619"/>
                  <a:pt x="9872883" y="6812186"/>
                  <a:pt x="9870603" y="6810770"/>
                </a:cubicBezTo>
                <a:cubicBezTo>
                  <a:pt x="9868722" y="6809216"/>
                  <a:pt x="9866875" y="6807599"/>
                  <a:pt x="9870168" y="6806922"/>
                </a:cubicBezTo>
                <a:cubicBezTo>
                  <a:pt x="9871260" y="6810081"/>
                  <a:pt x="9873364" y="6811148"/>
                  <a:pt x="9876445" y="6812287"/>
                </a:cubicBezTo>
                <a:cubicBezTo>
                  <a:pt x="9877913" y="6812651"/>
                  <a:pt x="9879475" y="6813444"/>
                  <a:pt x="9881229" y="6814632"/>
                </a:cubicBezTo>
                <a:cubicBezTo>
                  <a:pt x="9882967" y="6815774"/>
                  <a:pt x="9884447" y="6817465"/>
                  <a:pt x="9886021" y="6819587"/>
                </a:cubicBezTo>
                <a:cubicBezTo>
                  <a:pt x="9881648" y="6818434"/>
                  <a:pt x="9886505" y="6823418"/>
                  <a:pt x="9882483" y="6822143"/>
                </a:cubicBezTo>
                <a:cubicBezTo>
                  <a:pt x="9886517" y="6824746"/>
                  <a:pt x="9886917" y="6824608"/>
                  <a:pt x="9889678" y="6824986"/>
                </a:cubicBezTo>
                <a:lnTo>
                  <a:pt x="9889959" y="6827094"/>
                </a:lnTo>
                <a:cubicBezTo>
                  <a:pt x="9897270" y="6828974"/>
                  <a:pt x="9893509" y="6825866"/>
                  <a:pt x="9901797" y="6831869"/>
                </a:cubicBezTo>
                <a:cubicBezTo>
                  <a:pt x="9898481" y="6829888"/>
                  <a:pt x="9902901" y="6836357"/>
                  <a:pt x="9900254" y="6835016"/>
                </a:cubicBezTo>
                <a:cubicBezTo>
                  <a:pt x="9901828" y="6837138"/>
                  <a:pt x="9903851" y="6839104"/>
                  <a:pt x="9906005" y="6840154"/>
                </a:cubicBezTo>
                <a:lnTo>
                  <a:pt x="9905462" y="6839879"/>
                </a:lnTo>
                <a:cubicBezTo>
                  <a:pt x="9908916" y="6843556"/>
                  <a:pt x="9909596" y="6845524"/>
                  <a:pt x="9910277" y="6847493"/>
                </a:cubicBezTo>
                <a:cubicBezTo>
                  <a:pt x="9910958" y="6849462"/>
                  <a:pt x="9911911" y="6850925"/>
                  <a:pt x="9915015" y="6854722"/>
                </a:cubicBezTo>
                <a:lnTo>
                  <a:pt x="9915404" y="6853255"/>
                </a:lnTo>
                <a:cubicBezTo>
                  <a:pt x="9917169" y="6855772"/>
                  <a:pt x="9919411" y="6858533"/>
                  <a:pt x="9920903" y="6861554"/>
                </a:cubicBezTo>
                <a:close/>
                <a:moveTo>
                  <a:pt x="10742452" y="8221265"/>
                </a:moveTo>
                <a:cubicBezTo>
                  <a:pt x="10740793" y="8221560"/>
                  <a:pt x="10739948" y="8221513"/>
                  <a:pt x="10739124" y="8221079"/>
                </a:cubicBezTo>
                <a:lnTo>
                  <a:pt x="10739170" y="8220257"/>
                </a:lnTo>
                <a:cubicBezTo>
                  <a:pt x="10740416" y="8220715"/>
                  <a:pt x="10741261" y="8220762"/>
                  <a:pt x="10742452" y="8221265"/>
                </a:cubicBezTo>
                <a:close/>
                <a:moveTo>
                  <a:pt x="10788332" y="8217513"/>
                </a:moveTo>
                <a:lnTo>
                  <a:pt x="10789037" y="8220075"/>
                </a:lnTo>
                <a:lnTo>
                  <a:pt x="10787539" y="8217468"/>
                </a:lnTo>
                <a:close/>
                <a:moveTo>
                  <a:pt x="10658170" y="7944177"/>
                </a:moveTo>
                <a:cubicBezTo>
                  <a:pt x="10656480" y="7944083"/>
                  <a:pt x="10656034" y="7944495"/>
                  <a:pt x="10655290" y="7943580"/>
                </a:cubicBezTo>
                <a:lnTo>
                  <a:pt x="10655311" y="7943193"/>
                </a:lnTo>
                <a:close/>
                <a:moveTo>
                  <a:pt x="10699386" y="7941426"/>
                </a:moveTo>
                <a:lnTo>
                  <a:pt x="10700091" y="7943989"/>
                </a:lnTo>
                <a:lnTo>
                  <a:pt x="10698540" y="7941379"/>
                </a:lnTo>
                <a:close/>
                <a:moveTo>
                  <a:pt x="10996166" y="8323411"/>
                </a:moveTo>
                <a:cubicBezTo>
                  <a:pt x="10997342" y="8325127"/>
                  <a:pt x="10998071" y="8327253"/>
                  <a:pt x="10998723" y="8329813"/>
                </a:cubicBezTo>
                <a:cubicBezTo>
                  <a:pt x="10995113" y="8327089"/>
                  <a:pt x="10997721" y="8333542"/>
                  <a:pt x="10994480" y="8330838"/>
                </a:cubicBezTo>
                <a:cubicBezTo>
                  <a:pt x="10997228" y="8334777"/>
                  <a:pt x="10997651" y="8334800"/>
                  <a:pt x="11000063" y="8336195"/>
                </a:cubicBezTo>
                <a:lnTo>
                  <a:pt x="10999525" y="8338252"/>
                </a:lnTo>
                <a:cubicBezTo>
                  <a:pt x="11005579" y="8342762"/>
                  <a:pt x="11003275" y="8338460"/>
                  <a:pt x="11008672" y="8347156"/>
                </a:cubicBezTo>
                <a:cubicBezTo>
                  <a:pt x="11006353" y="8344066"/>
                  <a:pt x="11007993" y="8351727"/>
                  <a:pt x="11006052" y="8349484"/>
                </a:cubicBezTo>
                <a:cubicBezTo>
                  <a:pt x="11006704" y="8352043"/>
                  <a:pt x="11007831" y="8354629"/>
                  <a:pt x="11009427" y="8356416"/>
                </a:cubicBezTo>
                <a:lnTo>
                  <a:pt x="11009029" y="8355957"/>
                </a:lnTo>
                <a:cubicBezTo>
                  <a:pt x="11010833" y="8360668"/>
                  <a:pt x="11010717" y="8362747"/>
                  <a:pt x="11010601" y="8364827"/>
                </a:cubicBezTo>
                <a:cubicBezTo>
                  <a:pt x="11010486" y="8366907"/>
                  <a:pt x="11010814" y="8368624"/>
                  <a:pt x="11012248" y="8373313"/>
                </a:cubicBezTo>
                <a:lnTo>
                  <a:pt x="11013163" y="8372102"/>
                </a:lnTo>
                <a:cubicBezTo>
                  <a:pt x="11013844" y="8375100"/>
                  <a:pt x="11014873" y="8378505"/>
                  <a:pt x="11015110" y="8381867"/>
                </a:cubicBezTo>
                <a:cubicBezTo>
                  <a:pt x="11015346" y="8385227"/>
                  <a:pt x="11015559" y="8389024"/>
                  <a:pt x="11015373" y="8392361"/>
                </a:cubicBezTo>
                <a:cubicBezTo>
                  <a:pt x="11014764" y="8395675"/>
                  <a:pt x="11014557" y="8399400"/>
                  <a:pt x="11014368" y="8402786"/>
                </a:cubicBezTo>
                <a:cubicBezTo>
                  <a:pt x="11014161" y="8406511"/>
                  <a:pt x="11013553" y="8409824"/>
                  <a:pt x="11012944" y="8413138"/>
                </a:cubicBezTo>
                <a:cubicBezTo>
                  <a:pt x="11013881" y="8411541"/>
                  <a:pt x="11014373" y="8410307"/>
                  <a:pt x="11014890" y="8408637"/>
                </a:cubicBezTo>
                <a:cubicBezTo>
                  <a:pt x="11014866" y="8409073"/>
                  <a:pt x="11014726" y="8411588"/>
                  <a:pt x="11014163" y="8414080"/>
                </a:cubicBezTo>
                <a:cubicBezTo>
                  <a:pt x="11013671" y="8415313"/>
                  <a:pt x="11013601" y="8416571"/>
                  <a:pt x="11013111" y="8417757"/>
                </a:cubicBezTo>
                <a:cubicBezTo>
                  <a:pt x="11012618" y="8418991"/>
                  <a:pt x="11012126" y="8420225"/>
                  <a:pt x="11011285" y="8421052"/>
                </a:cubicBezTo>
                <a:cubicBezTo>
                  <a:pt x="11011333" y="8420181"/>
                  <a:pt x="11011403" y="8418924"/>
                  <a:pt x="11011872" y="8418125"/>
                </a:cubicBezTo>
                <a:cubicBezTo>
                  <a:pt x="11010628" y="8417619"/>
                  <a:pt x="11008868" y="8418782"/>
                  <a:pt x="11007436" y="8421662"/>
                </a:cubicBezTo>
                <a:lnTo>
                  <a:pt x="11008612" y="8423378"/>
                </a:lnTo>
                <a:cubicBezTo>
                  <a:pt x="11007743" y="8423766"/>
                  <a:pt x="11007320" y="8423742"/>
                  <a:pt x="11006926" y="8424157"/>
                </a:cubicBezTo>
                <a:cubicBezTo>
                  <a:pt x="11005004" y="8428222"/>
                  <a:pt x="11009457" y="8423425"/>
                  <a:pt x="11007511" y="8427926"/>
                </a:cubicBezTo>
                <a:cubicBezTo>
                  <a:pt x="11005849" y="8428270"/>
                  <a:pt x="11004934" y="8429480"/>
                  <a:pt x="11003575" y="8431054"/>
                </a:cubicBezTo>
                <a:cubicBezTo>
                  <a:pt x="11002636" y="8432700"/>
                  <a:pt x="11001305" y="8434712"/>
                  <a:pt x="10999898" y="8437158"/>
                </a:cubicBezTo>
                <a:cubicBezTo>
                  <a:pt x="10998091" y="8439143"/>
                  <a:pt x="10996737" y="8441591"/>
                  <a:pt x="10995375" y="8443213"/>
                </a:cubicBezTo>
                <a:cubicBezTo>
                  <a:pt x="10993991" y="8445222"/>
                  <a:pt x="10992255" y="8445951"/>
                  <a:pt x="10991016" y="8446318"/>
                </a:cubicBezTo>
                <a:cubicBezTo>
                  <a:pt x="10991605" y="8450960"/>
                  <a:pt x="10996852" y="8439511"/>
                  <a:pt x="10996966" y="8444127"/>
                </a:cubicBezTo>
                <a:cubicBezTo>
                  <a:pt x="10995705" y="8444881"/>
                  <a:pt x="10994860" y="8444834"/>
                  <a:pt x="10992607" y="8447231"/>
                </a:cubicBezTo>
                <a:lnTo>
                  <a:pt x="10994696" y="8447784"/>
                </a:lnTo>
                <a:cubicBezTo>
                  <a:pt x="10989775" y="8453381"/>
                  <a:pt x="10985839" y="8456510"/>
                  <a:pt x="10982297" y="8459224"/>
                </a:cubicBezTo>
                <a:cubicBezTo>
                  <a:pt x="10980565" y="8460826"/>
                  <a:pt x="10978382" y="8461966"/>
                  <a:pt x="10976653" y="8463520"/>
                </a:cubicBezTo>
                <a:cubicBezTo>
                  <a:pt x="10974869" y="8465118"/>
                  <a:pt x="10972664" y="8466645"/>
                  <a:pt x="10970489" y="8468610"/>
                </a:cubicBezTo>
                <a:lnTo>
                  <a:pt x="10970534" y="8467788"/>
                </a:lnTo>
                <a:cubicBezTo>
                  <a:pt x="10966644" y="8470094"/>
                  <a:pt x="10964863" y="8471645"/>
                  <a:pt x="10964300" y="8474137"/>
                </a:cubicBezTo>
                <a:cubicBezTo>
                  <a:pt x="10963032" y="8474066"/>
                  <a:pt x="10965285" y="8471668"/>
                  <a:pt x="10963570" y="8472009"/>
                </a:cubicBezTo>
                <a:cubicBezTo>
                  <a:pt x="10962124" y="8476102"/>
                  <a:pt x="10957857" y="8477562"/>
                  <a:pt x="10954431" y="8478197"/>
                </a:cubicBezTo>
                <a:cubicBezTo>
                  <a:pt x="10950633" y="8478859"/>
                  <a:pt x="10947706" y="8479083"/>
                  <a:pt x="10946298" y="8481528"/>
                </a:cubicBezTo>
                <a:cubicBezTo>
                  <a:pt x="10945547" y="8479788"/>
                  <a:pt x="10943086" y="8479262"/>
                  <a:pt x="10941019" y="8478323"/>
                </a:cubicBezTo>
                <a:cubicBezTo>
                  <a:pt x="10938445" y="8479829"/>
                  <a:pt x="10935417" y="8480922"/>
                  <a:pt x="10932442" y="8482018"/>
                </a:cubicBezTo>
                <a:cubicBezTo>
                  <a:pt x="10896533" y="8495108"/>
                  <a:pt x="10856767" y="8493718"/>
                  <a:pt x="10818829" y="8489955"/>
                </a:cubicBezTo>
                <a:cubicBezTo>
                  <a:pt x="10812621" y="8489173"/>
                  <a:pt x="10806360" y="8488387"/>
                  <a:pt x="10800149" y="8487654"/>
                </a:cubicBezTo>
                <a:cubicBezTo>
                  <a:pt x="10799726" y="8487630"/>
                  <a:pt x="10799304" y="8487606"/>
                  <a:pt x="10798881" y="8487583"/>
                </a:cubicBezTo>
                <a:cubicBezTo>
                  <a:pt x="10798482" y="8487123"/>
                  <a:pt x="10798060" y="8487100"/>
                  <a:pt x="10798060" y="8487100"/>
                </a:cubicBezTo>
                <a:cubicBezTo>
                  <a:pt x="10795947" y="8486982"/>
                  <a:pt x="10794334" y="8486456"/>
                  <a:pt x="10792644" y="8486361"/>
                </a:cubicBezTo>
                <a:cubicBezTo>
                  <a:pt x="10792221" y="8486338"/>
                  <a:pt x="10792221" y="8486338"/>
                  <a:pt x="10792221" y="8486338"/>
                </a:cubicBezTo>
                <a:cubicBezTo>
                  <a:pt x="10792221" y="8486338"/>
                  <a:pt x="10791799" y="8486315"/>
                  <a:pt x="10791799" y="8486315"/>
                </a:cubicBezTo>
                <a:cubicBezTo>
                  <a:pt x="10789739" y="8486200"/>
                  <a:pt x="10787648" y="8485696"/>
                  <a:pt x="10785588" y="8485581"/>
                </a:cubicBezTo>
                <a:cubicBezTo>
                  <a:pt x="10784743" y="8485533"/>
                  <a:pt x="10783852" y="8486309"/>
                  <a:pt x="10783828" y="8486744"/>
                </a:cubicBezTo>
                <a:cubicBezTo>
                  <a:pt x="10782608" y="8485803"/>
                  <a:pt x="10784320" y="8485510"/>
                  <a:pt x="10784344" y="8485075"/>
                </a:cubicBezTo>
                <a:cubicBezTo>
                  <a:pt x="10784344" y="8485075"/>
                  <a:pt x="10783922" y="8485051"/>
                  <a:pt x="10783922" y="8485051"/>
                </a:cubicBezTo>
                <a:lnTo>
                  <a:pt x="10780148" y="8485278"/>
                </a:lnTo>
                <a:cubicBezTo>
                  <a:pt x="10780172" y="8484842"/>
                  <a:pt x="10780172" y="8484842"/>
                  <a:pt x="10780196" y="8484407"/>
                </a:cubicBezTo>
                <a:cubicBezTo>
                  <a:pt x="10770228" y="8482639"/>
                  <a:pt x="10760262" y="8480823"/>
                  <a:pt x="10750345" y="8478135"/>
                </a:cubicBezTo>
                <a:cubicBezTo>
                  <a:pt x="10749951" y="8478550"/>
                  <a:pt x="10748261" y="8478456"/>
                  <a:pt x="10746969" y="8478820"/>
                </a:cubicBezTo>
                <a:cubicBezTo>
                  <a:pt x="10744958" y="8477835"/>
                  <a:pt x="10742468" y="8476872"/>
                  <a:pt x="10739609" y="8475887"/>
                </a:cubicBezTo>
                <a:cubicBezTo>
                  <a:pt x="10736697" y="8474901"/>
                  <a:pt x="10733841" y="8473868"/>
                  <a:pt x="10731404" y="8472908"/>
                </a:cubicBezTo>
                <a:cubicBezTo>
                  <a:pt x="10727671" y="8471438"/>
                  <a:pt x="10723966" y="8470407"/>
                  <a:pt x="10721976" y="8469034"/>
                </a:cubicBezTo>
                <a:cubicBezTo>
                  <a:pt x="10714563" y="8466098"/>
                  <a:pt x="10707203" y="8463166"/>
                  <a:pt x="10700311" y="8459433"/>
                </a:cubicBezTo>
                <a:cubicBezTo>
                  <a:pt x="10698597" y="8459775"/>
                  <a:pt x="10697284" y="8460527"/>
                  <a:pt x="10696791" y="8461761"/>
                </a:cubicBezTo>
                <a:cubicBezTo>
                  <a:pt x="10700147" y="8462385"/>
                  <a:pt x="10706781" y="8463142"/>
                  <a:pt x="10706616" y="8466092"/>
                </a:cubicBezTo>
                <a:cubicBezTo>
                  <a:pt x="10702866" y="8465884"/>
                  <a:pt x="10697520" y="8463888"/>
                  <a:pt x="10696605" y="8465099"/>
                </a:cubicBezTo>
                <a:cubicBezTo>
                  <a:pt x="10694777" y="8460824"/>
                  <a:pt x="10702374" y="8467118"/>
                  <a:pt x="10699703" y="8462748"/>
                </a:cubicBezTo>
                <a:cubicBezTo>
                  <a:pt x="10697636" y="8461808"/>
                  <a:pt x="10696344" y="8462173"/>
                  <a:pt x="10695129" y="8462105"/>
                </a:cubicBezTo>
                <a:cubicBezTo>
                  <a:pt x="10697214" y="8461785"/>
                  <a:pt x="10694449" y="8459107"/>
                  <a:pt x="10694072" y="8458262"/>
                </a:cubicBezTo>
                <a:cubicBezTo>
                  <a:pt x="10687550" y="8454551"/>
                  <a:pt x="10684831" y="8451051"/>
                  <a:pt x="10678357" y="8446469"/>
                </a:cubicBezTo>
                <a:cubicBezTo>
                  <a:pt x="10678357" y="8446469"/>
                  <a:pt x="10678378" y="8446082"/>
                  <a:pt x="10678378" y="8446082"/>
                </a:cubicBezTo>
                <a:cubicBezTo>
                  <a:pt x="10677212" y="8445144"/>
                  <a:pt x="10675568" y="8444228"/>
                  <a:pt x="10674346" y="8443334"/>
                </a:cubicBezTo>
                <a:cubicBezTo>
                  <a:pt x="10671018" y="8443149"/>
                  <a:pt x="10668089" y="8443422"/>
                  <a:pt x="10667997" y="8445067"/>
                </a:cubicBezTo>
                <a:cubicBezTo>
                  <a:pt x="10664387" y="8442343"/>
                  <a:pt x="10665271" y="8440742"/>
                  <a:pt x="10661616" y="8438841"/>
                </a:cubicBezTo>
                <a:cubicBezTo>
                  <a:pt x="10664593" y="8445314"/>
                  <a:pt x="10661239" y="8437995"/>
                  <a:pt x="10658665" y="8439502"/>
                </a:cubicBezTo>
                <a:cubicBezTo>
                  <a:pt x="10655474" y="8436849"/>
                  <a:pt x="10658358" y="8437398"/>
                  <a:pt x="10657604" y="8435706"/>
                </a:cubicBezTo>
                <a:cubicBezTo>
                  <a:pt x="10657182" y="8435682"/>
                  <a:pt x="10655146" y="8435132"/>
                  <a:pt x="10654700" y="8435545"/>
                </a:cubicBezTo>
                <a:cubicBezTo>
                  <a:pt x="10654441" y="8432570"/>
                  <a:pt x="10660234" y="8434154"/>
                  <a:pt x="10661565" y="8432142"/>
                </a:cubicBezTo>
                <a:cubicBezTo>
                  <a:pt x="10659997" y="8430793"/>
                  <a:pt x="10658399" y="8429055"/>
                  <a:pt x="10657201" y="8427726"/>
                </a:cubicBezTo>
                <a:lnTo>
                  <a:pt x="10656310" y="8428501"/>
                </a:lnTo>
                <a:lnTo>
                  <a:pt x="10655564" y="8427635"/>
                </a:lnTo>
                <a:lnTo>
                  <a:pt x="10656380" y="8427244"/>
                </a:lnTo>
                <a:cubicBezTo>
                  <a:pt x="10654813" y="8425896"/>
                  <a:pt x="10653637" y="8424180"/>
                  <a:pt x="10652440" y="8422852"/>
                </a:cubicBezTo>
                <a:cubicBezTo>
                  <a:pt x="10649397" y="8425157"/>
                  <a:pt x="10646704" y="8428792"/>
                  <a:pt x="10646564" y="8431307"/>
                </a:cubicBezTo>
                <a:cubicBezTo>
                  <a:pt x="10645226" y="8432494"/>
                  <a:pt x="10645528" y="8427076"/>
                  <a:pt x="10644331" y="8425748"/>
                </a:cubicBezTo>
                <a:cubicBezTo>
                  <a:pt x="10642966" y="8419801"/>
                  <a:pt x="10637955" y="8420347"/>
                  <a:pt x="10636075" y="8416070"/>
                </a:cubicBezTo>
                <a:lnTo>
                  <a:pt x="10639311" y="8417900"/>
                </a:lnTo>
                <a:cubicBezTo>
                  <a:pt x="10639357" y="8417077"/>
                  <a:pt x="10635017" y="8412226"/>
                  <a:pt x="10633826" y="8411723"/>
                </a:cubicBezTo>
                <a:cubicBezTo>
                  <a:pt x="10634242" y="8410921"/>
                  <a:pt x="10639235" y="8411636"/>
                  <a:pt x="10639351" y="8409556"/>
                </a:cubicBezTo>
                <a:cubicBezTo>
                  <a:pt x="10637902" y="8406079"/>
                  <a:pt x="10634638" y="8403811"/>
                  <a:pt x="10632247" y="8402028"/>
                </a:cubicBezTo>
                <a:cubicBezTo>
                  <a:pt x="10629859" y="8400197"/>
                  <a:pt x="10627345" y="8399669"/>
                  <a:pt x="10626031" y="8400421"/>
                </a:cubicBezTo>
                <a:cubicBezTo>
                  <a:pt x="10627208" y="8402136"/>
                  <a:pt x="10628828" y="8403487"/>
                  <a:pt x="10629948" y="8405248"/>
                </a:cubicBezTo>
                <a:lnTo>
                  <a:pt x="10634312" y="8409664"/>
                </a:lnTo>
                <a:cubicBezTo>
                  <a:pt x="10632580" y="8411265"/>
                  <a:pt x="10627983" y="8403440"/>
                  <a:pt x="10625776" y="8405015"/>
                </a:cubicBezTo>
                <a:cubicBezTo>
                  <a:pt x="10624747" y="8401610"/>
                  <a:pt x="10622820" y="8398155"/>
                  <a:pt x="10621762" y="8394311"/>
                </a:cubicBezTo>
                <a:cubicBezTo>
                  <a:pt x="10622516" y="8396003"/>
                  <a:pt x="10624862" y="8399530"/>
                  <a:pt x="10625404" y="8397425"/>
                </a:cubicBezTo>
                <a:cubicBezTo>
                  <a:pt x="10623100" y="8393125"/>
                  <a:pt x="10624696" y="8394911"/>
                  <a:pt x="10624462" y="8391502"/>
                </a:cubicBezTo>
                <a:cubicBezTo>
                  <a:pt x="10626826" y="8393769"/>
                  <a:pt x="10630883" y="8396081"/>
                  <a:pt x="10634964" y="8397958"/>
                </a:cubicBezTo>
                <a:cubicBezTo>
                  <a:pt x="10635362" y="8398416"/>
                  <a:pt x="10636207" y="8398464"/>
                  <a:pt x="10636606" y="8398923"/>
                </a:cubicBezTo>
                <a:cubicBezTo>
                  <a:pt x="10635478" y="8396337"/>
                  <a:pt x="10634005" y="8393295"/>
                  <a:pt x="10632875" y="8390758"/>
                </a:cubicBezTo>
                <a:cubicBezTo>
                  <a:pt x="10632477" y="8390299"/>
                  <a:pt x="10632477" y="8390299"/>
                  <a:pt x="10632054" y="8390276"/>
                </a:cubicBezTo>
                <a:cubicBezTo>
                  <a:pt x="10628374" y="8388808"/>
                  <a:pt x="10625092" y="8387801"/>
                  <a:pt x="10623426" y="8387271"/>
                </a:cubicBezTo>
                <a:cubicBezTo>
                  <a:pt x="10622390" y="8383041"/>
                  <a:pt x="10627855" y="8382909"/>
                  <a:pt x="10629098" y="8383415"/>
                </a:cubicBezTo>
                <a:cubicBezTo>
                  <a:pt x="10628041" y="8379572"/>
                  <a:pt x="10626051" y="8378199"/>
                  <a:pt x="10623585" y="8376800"/>
                </a:cubicBezTo>
                <a:cubicBezTo>
                  <a:pt x="10621173" y="8375404"/>
                  <a:pt x="10619152" y="8373642"/>
                  <a:pt x="10618541" y="8369386"/>
                </a:cubicBezTo>
                <a:lnTo>
                  <a:pt x="10618355" y="8372724"/>
                </a:lnTo>
                <a:cubicBezTo>
                  <a:pt x="10617679" y="8370600"/>
                  <a:pt x="10616807" y="8363419"/>
                  <a:pt x="10616336" y="8364266"/>
                </a:cubicBezTo>
                <a:cubicBezTo>
                  <a:pt x="10617720" y="8362257"/>
                  <a:pt x="10620321" y="8360267"/>
                  <a:pt x="10621494" y="8362030"/>
                </a:cubicBezTo>
                <a:cubicBezTo>
                  <a:pt x="10619920" y="8359857"/>
                  <a:pt x="10618000" y="8357226"/>
                  <a:pt x="10616003" y="8355029"/>
                </a:cubicBezTo>
                <a:cubicBezTo>
                  <a:pt x="10616802" y="8355898"/>
                  <a:pt x="10620622" y="8354849"/>
                  <a:pt x="10621443" y="8355332"/>
                </a:cubicBezTo>
                <a:cubicBezTo>
                  <a:pt x="10621185" y="8352357"/>
                  <a:pt x="10616259" y="8350433"/>
                  <a:pt x="10615720" y="8352490"/>
                </a:cubicBezTo>
                <a:cubicBezTo>
                  <a:pt x="10618183" y="8346319"/>
                  <a:pt x="10616821" y="8347942"/>
                  <a:pt x="10620007" y="8343073"/>
                </a:cubicBezTo>
                <a:cubicBezTo>
                  <a:pt x="10619676" y="8341405"/>
                  <a:pt x="10615809" y="8343276"/>
                  <a:pt x="10615317" y="8344510"/>
                </a:cubicBezTo>
                <a:lnTo>
                  <a:pt x="10615746" y="8336803"/>
                </a:lnTo>
                <a:lnTo>
                  <a:pt x="10616220" y="8336652"/>
                </a:lnTo>
                <a:lnTo>
                  <a:pt x="10618992" y="8339887"/>
                </a:lnTo>
                <a:cubicBezTo>
                  <a:pt x="10620493" y="8340286"/>
                  <a:pt x="10622293" y="8340071"/>
                  <a:pt x="10623995" y="8339947"/>
                </a:cubicBezTo>
                <a:cubicBezTo>
                  <a:pt x="10624066" y="8338690"/>
                  <a:pt x="10624157" y="8337045"/>
                  <a:pt x="10624227" y="8335788"/>
                </a:cubicBezTo>
                <a:cubicBezTo>
                  <a:pt x="10623428" y="8334918"/>
                  <a:pt x="10623054" y="8334024"/>
                  <a:pt x="10622255" y="8333155"/>
                </a:cubicBezTo>
                <a:cubicBezTo>
                  <a:pt x="10620680" y="8330981"/>
                  <a:pt x="10619207" y="8327939"/>
                  <a:pt x="10617654" y="8325378"/>
                </a:cubicBezTo>
                <a:cubicBezTo>
                  <a:pt x="10618055" y="8325788"/>
                  <a:pt x="10621711" y="8327690"/>
                  <a:pt x="10622133" y="8327713"/>
                </a:cubicBezTo>
                <a:cubicBezTo>
                  <a:pt x="10621313" y="8327231"/>
                  <a:pt x="10620960" y="8325950"/>
                  <a:pt x="10620654" y="8323847"/>
                </a:cubicBezTo>
                <a:cubicBezTo>
                  <a:pt x="10620769" y="8321766"/>
                  <a:pt x="10620909" y="8319251"/>
                  <a:pt x="10621472" y="8316760"/>
                </a:cubicBezTo>
                <a:cubicBezTo>
                  <a:pt x="10621965" y="8315525"/>
                  <a:pt x="10622056" y="8313881"/>
                  <a:pt x="10622549" y="8312647"/>
                </a:cubicBezTo>
                <a:cubicBezTo>
                  <a:pt x="10623042" y="8311413"/>
                  <a:pt x="10623534" y="8310178"/>
                  <a:pt x="10624027" y="8308945"/>
                </a:cubicBezTo>
                <a:cubicBezTo>
                  <a:pt x="10625012" y="8306477"/>
                  <a:pt x="10625574" y="8303984"/>
                  <a:pt x="10626881" y="8302408"/>
                </a:cubicBezTo>
                <a:lnTo>
                  <a:pt x="10626388" y="8303642"/>
                </a:lnTo>
                <a:cubicBezTo>
                  <a:pt x="10626719" y="8305310"/>
                  <a:pt x="10631218" y="8299689"/>
                  <a:pt x="10631380" y="8296787"/>
                </a:cubicBezTo>
                <a:cubicBezTo>
                  <a:pt x="10631756" y="8297633"/>
                  <a:pt x="10631309" y="8298044"/>
                  <a:pt x="10630870" y="8299282"/>
                </a:cubicBezTo>
                <a:cubicBezTo>
                  <a:pt x="10635651" y="8296201"/>
                  <a:pt x="10629670" y="8290384"/>
                  <a:pt x="10635694" y="8287809"/>
                </a:cubicBezTo>
                <a:cubicBezTo>
                  <a:pt x="10632505" y="8291804"/>
                  <a:pt x="10633256" y="8293544"/>
                  <a:pt x="10634499" y="8294050"/>
                </a:cubicBezTo>
                <a:cubicBezTo>
                  <a:pt x="10635579" y="8289889"/>
                  <a:pt x="10642606" y="8283585"/>
                  <a:pt x="10638056" y="8282506"/>
                </a:cubicBezTo>
                <a:lnTo>
                  <a:pt x="10642715" y="8280872"/>
                </a:lnTo>
                <a:lnTo>
                  <a:pt x="10641408" y="8282256"/>
                </a:lnTo>
                <a:cubicBezTo>
                  <a:pt x="10643426" y="8284067"/>
                  <a:pt x="10645957" y="8283334"/>
                  <a:pt x="10645771" y="8286671"/>
                </a:cubicBezTo>
                <a:cubicBezTo>
                  <a:pt x="10651253" y="8278632"/>
                  <a:pt x="10652916" y="8271592"/>
                  <a:pt x="10656193" y="8265079"/>
                </a:cubicBezTo>
                <a:cubicBezTo>
                  <a:pt x="10659245" y="8263550"/>
                  <a:pt x="10661819" y="8262044"/>
                  <a:pt x="10664847" y="8260950"/>
                </a:cubicBezTo>
                <a:lnTo>
                  <a:pt x="10664495" y="8259670"/>
                </a:lnTo>
                <a:lnTo>
                  <a:pt x="10667330" y="8261089"/>
                </a:lnTo>
                <a:cubicBezTo>
                  <a:pt x="10668245" y="8259878"/>
                  <a:pt x="10668290" y="8259056"/>
                  <a:pt x="10668713" y="8259080"/>
                </a:cubicBezTo>
                <a:cubicBezTo>
                  <a:pt x="10669136" y="8259103"/>
                  <a:pt x="10669090" y="8259925"/>
                  <a:pt x="10669068" y="8260312"/>
                </a:cubicBezTo>
                <a:cubicBezTo>
                  <a:pt x="10669537" y="8259514"/>
                  <a:pt x="10670375" y="8258736"/>
                  <a:pt x="10670399" y="8258300"/>
                </a:cubicBezTo>
                <a:cubicBezTo>
                  <a:pt x="10671597" y="8259629"/>
                  <a:pt x="10671481" y="8261709"/>
                  <a:pt x="10670918" y="8264200"/>
                </a:cubicBezTo>
                <a:cubicBezTo>
                  <a:pt x="10670049" y="8264588"/>
                  <a:pt x="10668834" y="8264520"/>
                  <a:pt x="10667989" y="8264473"/>
                </a:cubicBezTo>
                <a:cubicBezTo>
                  <a:pt x="10667475" y="8266095"/>
                  <a:pt x="10667404" y="8267352"/>
                  <a:pt x="10667803" y="8267812"/>
                </a:cubicBezTo>
                <a:cubicBezTo>
                  <a:pt x="10668250" y="8267399"/>
                  <a:pt x="10668271" y="8267012"/>
                  <a:pt x="10668694" y="8267036"/>
                </a:cubicBezTo>
                <a:cubicBezTo>
                  <a:pt x="10669141" y="8266624"/>
                  <a:pt x="10669957" y="8266233"/>
                  <a:pt x="10670401" y="8265870"/>
                </a:cubicBezTo>
                <a:cubicBezTo>
                  <a:pt x="10670425" y="8265434"/>
                  <a:pt x="10670450" y="8264999"/>
                  <a:pt x="10670471" y="8264612"/>
                </a:cubicBezTo>
                <a:cubicBezTo>
                  <a:pt x="10670894" y="8264635"/>
                  <a:pt x="10670894" y="8264635"/>
                  <a:pt x="10671316" y="8264659"/>
                </a:cubicBezTo>
                <a:cubicBezTo>
                  <a:pt x="10671295" y="8265046"/>
                  <a:pt x="10670872" y="8265022"/>
                  <a:pt x="10670848" y="8265458"/>
                </a:cubicBezTo>
                <a:cubicBezTo>
                  <a:pt x="10671295" y="8265046"/>
                  <a:pt x="10671717" y="8265070"/>
                  <a:pt x="10672162" y="8264706"/>
                </a:cubicBezTo>
                <a:cubicBezTo>
                  <a:pt x="10671739" y="8264683"/>
                  <a:pt x="10671739" y="8264683"/>
                  <a:pt x="10671316" y="8264659"/>
                </a:cubicBezTo>
                <a:cubicBezTo>
                  <a:pt x="10673664" y="8260568"/>
                  <a:pt x="10676402" y="8256112"/>
                  <a:pt x="10672205" y="8256314"/>
                </a:cubicBezTo>
                <a:lnTo>
                  <a:pt x="10677737" y="8254973"/>
                </a:lnTo>
                <a:cubicBezTo>
                  <a:pt x="10681813" y="8249329"/>
                  <a:pt x="10680922" y="8250104"/>
                  <a:pt x="10686688" y="8244554"/>
                </a:cubicBezTo>
                <a:cubicBezTo>
                  <a:pt x="10687488" y="8245424"/>
                  <a:pt x="10686126" y="8247046"/>
                  <a:pt x="10687816" y="8247140"/>
                </a:cubicBezTo>
                <a:cubicBezTo>
                  <a:pt x="10691047" y="8241449"/>
                  <a:pt x="10701788" y="8244570"/>
                  <a:pt x="10701530" y="8241597"/>
                </a:cubicBezTo>
                <a:cubicBezTo>
                  <a:pt x="10704997" y="8239266"/>
                  <a:pt x="10702113" y="8238717"/>
                  <a:pt x="10704289" y="8236752"/>
                </a:cubicBezTo>
                <a:cubicBezTo>
                  <a:pt x="10704268" y="8237139"/>
                  <a:pt x="10704219" y="8238010"/>
                  <a:pt x="10705089" y="8237622"/>
                </a:cubicBezTo>
                <a:lnTo>
                  <a:pt x="10707387" y="8234402"/>
                </a:lnTo>
                <a:cubicBezTo>
                  <a:pt x="10709003" y="8234880"/>
                  <a:pt x="10705113" y="8237186"/>
                  <a:pt x="10708909" y="8236573"/>
                </a:cubicBezTo>
                <a:cubicBezTo>
                  <a:pt x="10714581" y="8232716"/>
                  <a:pt x="10718048" y="8230386"/>
                  <a:pt x="10723537" y="8229818"/>
                </a:cubicBezTo>
                <a:cubicBezTo>
                  <a:pt x="10730830" y="8227313"/>
                  <a:pt x="10719080" y="8227096"/>
                  <a:pt x="10725483" y="8225317"/>
                </a:cubicBezTo>
                <a:cubicBezTo>
                  <a:pt x="10727104" y="8226669"/>
                  <a:pt x="10728200" y="8228865"/>
                  <a:pt x="10732443" y="8227840"/>
                </a:cubicBezTo>
                <a:cubicBezTo>
                  <a:pt x="10734252" y="8225806"/>
                  <a:pt x="10733896" y="8224573"/>
                  <a:pt x="10737318" y="8223065"/>
                </a:cubicBezTo>
                <a:lnTo>
                  <a:pt x="10737600" y="8225604"/>
                </a:lnTo>
                <a:cubicBezTo>
                  <a:pt x="10741051" y="8224535"/>
                  <a:pt x="10743604" y="8223415"/>
                  <a:pt x="10743910" y="8225519"/>
                </a:cubicBezTo>
                <a:cubicBezTo>
                  <a:pt x="10746509" y="8223578"/>
                  <a:pt x="10748199" y="8223672"/>
                  <a:pt x="10749889" y="8223765"/>
                </a:cubicBezTo>
                <a:cubicBezTo>
                  <a:pt x="10754624" y="8221506"/>
                  <a:pt x="10745127" y="8218891"/>
                  <a:pt x="10743461" y="8218362"/>
                </a:cubicBezTo>
                <a:cubicBezTo>
                  <a:pt x="10749300" y="8219124"/>
                  <a:pt x="10752721" y="8217615"/>
                  <a:pt x="10755909" y="8220316"/>
                </a:cubicBezTo>
                <a:lnTo>
                  <a:pt x="10751642" y="8221776"/>
                </a:lnTo>
                <a:cubicBezTo>
                  <a:pt x="10761632" y="8223158"/>
                  <a:pt x="10760290" y="8216824"/>
                  <a:pt x="10765474" y="8221722"/>
                </a:cubicBezTo>
                <a:cubicBezTo>
                  <a:pt x="10762146" y="8221537"/>
                  <a:pt x="10758280" y="8223408"/>
                  <a:pt x="10760270" y="8224781"/>
                </a:cubicBezTo>
                <a:lnTo>
                  <a:pt x="10764984" y="8222908"/>
                </a:lnTo>
                <a:cubicBezTo>
                  <a:pt x="10765382" y="8223367"/>
                  <a:pt x="10762453" y="8223640"/>
                  <a:pt x="10764491" y="8224142"/>
                </a:cubicBezTo>
                <a:cubicBezTo>
                  <a:pt x="10765780" y="8223826"/>
                  <a:pt x="10768410" y="8222274"/>
                  <a:pt x="10769695" y="8221084"/>
                </a:cubicBezTo>
                <a:cubicBezTo>
                  <a:pt x="10772674" y="8220862"/>
                  <a:pt x="10775603" y="8220588"/>
                  <a:pt x="10778533" y="8220315"/>
                </a:cubicBezTo>
                <a:cubicBezTo>
                  <a:pt x="10776895" y="8220223"/>
                  <a:pt x="10776425" y="8221071"/>
                  <a:pt x="10778115" y="8221165"/>
                </a:cubicBezTo>
                <a:cubicBezTo>
                  <a:pt x="10779776" y="8220820"/>
                  <a:pt x="10781512" y="8220093"/>
                  <a:pt x="10783596" y="8219772"/>
                </a:cubicBezTo>
                <a:cubicBezTo>
                  <a:pt x="10781512" y="8220093"/>
                  <a:pt x="10783527" y="8221030"/>
                  <a:pt x="10786037" y="8221606"/>
                </a:cubicBezTo>
                <a:cubicBezTo>
                  <a:pt x="10793516" y="8222410"/>
                  <a:pt x="10792226" y="8216080"/>
                  <a:pt x="10797896" y="8218919"/>
                </a:cubicBezTo>
                <a:cubicBezTo>
                  <a:pt x="10797051" y="8218872"/>
                  <a:pt x="10797030" y="8219259"/>
                  <a:pt x="10796237" y="8219214"/>
                </a:cubicBezTo>
                <a:lnTo>
                  <a:pt x="10799072" y="8220634"/>
                </a:lnTo>
                <a:cubicBezTo>
                  <a:pt x="10799657" y="8217755"/>
                  <a:pt x="10804252" y="8218011"/>
                  <a:pt x="10808424" y="8218243"/>
                </a:cubicBezTo>
                <a:cubicBezTo>
                  <a:pt x="10812576" y="8218863"/>
                  <a:pt x="10816748" y="8219095"/>
                  <a:pt x="10817849" y="8214547"/>
                </a:cubicBezTo>
                <a:cubicBezTo>
                  <a:pt x="10821882" y="8217294"/>
                  <a:pt x="10817755" y="8216240"/>
                  <a:pt x="10812199" y="8218017"/>
                </a:cubicBezTo>
                <a:lnTo>
                  <a:pt x="10815761" y="8220048"/>
                </a:lnTo>
                <a:lnTo>
                  <a:pt x="10811238" y="8220049"/>
                </a:lnTo>
                <a:cubicBezTo>
                  <a:pt x="10813372" y="8219780"/>
                  <a:pt x="10814618" y="8220238"/>
                  <a:pt x="10816256" y="8220329"/>
                </a:cubicBezTo>
                <a:lnTo>
                  <a:pt x="10815761" y="8220048"/>
                </a:lnTo>
                <a:lnTo>
                  <a:pt x="10825914" y="8220042"/>
                </a:lnTo>
                <a:cubicBezTo>
                  <a:pt x="10827981" y="8220982"/>
                  <a:pt x="10823644" y="8223700"/>
                  <a:pt x="10829877" y="8224047"/>
                </a:cubicBezTo>
                <a:cubicBezTo>
                  <a:pt x="10838624" y="8224923"/>
                  <a:pt x="10828897" y="8219772"/>
                  <a:pt x="10834284" y="8220072"/>
                </a:cubicBezTo>
                <a:lnTo>
                  <a:pt x="10837478" y="8223597"/>
                </a:lnTo>
                <a:cubicBezTo>
                  <a:pt x="10844623" y="8222782"/>
                  <a:pt x="10849057" y="8225941"/>
                  <a:pt x="10854404" y="8227937"/>
                </a:cubicBezTo>
                <a:cubicBezTo>
                  <a:pt x="10855671" y="8228007"/>
                  <a:pt x="10856516" y="8228054"/>
                  <a:pt x="10856910" y="8227640"/>
                </a:cubicBezTo>
                <a:lnTo>
                  <a:pt x="10858838" y="8228041"/>
                </a:lnTo>
                <a:lnTo>
                  <a:pt x="10866259" y="8229586"/>
                </a:lnTo>
                <a:cubicBezTo>
                  <a:pt x="10869399" y="8229815"/>
                  <a:pt x="10872330" y="8229978"/>
                  <a:pt x="10874359" y="8231135"/>
                </a:cubicBezTo>
                <a:cubicBezTo>
                  <a:pt x="10873070" y="8231451"/>
                  <a:pt x="10876279" y="8233765"/>
                  <a:pt x="10876655" y="8234610"/>
                </a:cubicBezTo>
                <a:cubicBezTo>
                  <a:pt x="10879169" y="8235139"/>
                  <a:pt x="10882074" y="8235300"/>
                  <a:pt x="10884955" y="8235897"/>
                </a:cubicBezTo>
                <a:cubicBezTo>
                  <a:pt x="10881229" y="8235253"/>
                  <a:pt x="10881135" y="8236946"/>
                  <a:pt x="10879797" y="8238133"/>
                </a:cubicBezTo>
                <a:cubicBezTo>
                  <a:pt x="10882308" y="8238710"/>
                  <a:pt x="10883969" y="8238365"/>
                  <a:pt x="10885636" y="8238895"/>
                </a:cubicBezTo>
                <a:cubicBezTo>
                  <a:pt x="10884346" y="8239212"/>
                  <a:pt x="10883132" y="8239144"/>
                  <a:pt x="10884276" y="8240469"/>
                </a:cubicBezTo>
                <a:cubicBezTo>
                  <a:pt x="10887234" y="8240634"/>
                  <a:pt x="10890562" y="8240819"/>
                  <a:pt x="10893467" y="8240980"/>
                </a:cubicBezTo>
                <a:cubicBezTo>
                  <a:pt x="10893068" y="8240522"/>
                  <a:pt x="10892297" y="8240090"/>
                  <a:pt x="10891477" y="8239608"/>
                </a:cubicBezTo>
                <a:cubicBezTo>
                  <a:pt x="10893491" y="8240545"/>
                  <a:pt x="10898062" y="8241237"/>
                  <a:pt x="10900457" y="8243893"/>
                </a:cubicBezTo>
                <a:cubicBezTo>
                  <a:pt x="10900010" y="8244305"/>
                  <a:pt x="10898721" y="8244621"/>
                  <a:pt x="10898275" y="8245033"/>
                </a:cubicBezTo>
                <a:cubicBezTo>
                  <a:pt x="10896777" y="8242427"/>
                  <a:pt x="10894618" y="8243131"/>
                  <a:pt x="10892880" y="8243908"/>
                </a:cubicBezTo>
                <a:cubicBezTo>
                  <a:pt x="10898229" y="8245856"/>
                  <a:pt x="10894102" y="8244801"/>
                  <a:pt x="10896099" y="8246999"/>
                </a:cubicBezTo>
                <a:cubicBezTo>
                  <a:pt x="10900177" y="8248924"/>
                  <a:pt x="10902331" y="8247345"/>
                  <a:pt x="10902003" y="8245629"/>
                </a:cubicBezTo>
                <a:cubicBezTo>
                  <a:pt x="10906088" y="8248379"/>
                  <a:pt x="10907255" y="8249319"/>
                  <a:pt x="10912251" y="8249984"/>
                </a:cubicBezTo>
                <a:lnTo>
                  <a:pt x="10910519" y="8251586"/>
                </a:lnTo>
                <a:lnTo>
                  <a:pt x="10915044" y="8253099"/>
                </a:lnTo>
                <a:lnTo>
                  <a:pt x="10910379" y="8254101"/>
                </a:lnTo>
                <a:cubicBezTo>
                  <a:pt x="10917179" y="8259477"/>
                  <a:pt x="10913895" y="8250901"/>
                  <a:pt x="10921514" y="8256808"/>
                </a:cubicBezTo>
                <a:lnTo>
                  <a:pt x="10920577" y="8258406"/>
                </a:lnTo>
                <a:cubicBezTo>
                  <a:pt x="10924279" y="8259485"/>
                  <a:pt x="10927377" y="8257135"/>
                  <a:pt x="10928458" y="8260543"/>
                </a:cubicBezTo>
                <a:cubicBezTo>
                  <a:pt x="10932163" y="8261574"/>
                  <a:pt x="10924535" y="8254890"/>
                  <a:pt x="10931880" y="8259035"/>
                </a:cubicBezTo>
                <a:cubicBezTo>
                  <a:pt x="10932631" y="8260775"/>
                  <a:pt x="10934998" y="8262993"/>
                  <a:pt x="10937016" y="8264804"/>
                </a:cubicBezTo>
                <a:cubicBezTo>
                  <a:pt x="10939477" y="8265329"/>
                  <a:pt x="10937135" y="8262676"/>
                  <a:pt x="10935514" y="8261324"/>
                </a:cubicBezTo>
                <a:cubicBezTo>
                  <a:pt x="10940392" y="8264119"/>
                  <a:pt x="10941097" y="8266681"/>
                  <a:pt x="10941827" y="8268808"/>
                </a:cubicBezTo>
                <a:cubicBezTo>
                  <a:pt x="10942503" y="8270932"/>
                  <a:pt x="10943254" y="8272672"/>
                  <a:pt x="10948579" y="8275055"/>
                </a:cubicBezTo>
                <a:cubicBezTo>
                  <a:pt x="10946282" y="8271579"/>
                  <a:pt x="10953666" y="8274077"/>
                  <a:pt x="10946021" y="8268653"/>
                </a:cubicBezTo>
                <a:cubicBezTo>
                  <a:pt x="10950546" y="8270167"/>
                  <a:pt x="10951437" y="8276039"/>
                  <a:pt x="10956407" y="8277189"/>
                </a:cubicBezTo>
                <a:cubicBezTo>
                  <a:pt x="10955192" y="8277121"/>
                  <a:pt x="10953903" y="8277438"/>
                  <a:pt x="10952635" y="8277367"/>
                </a:cubicBezTo>
                <a:cubicBezTo>
                  <a:pt x="10953833" y="8278695"/>
                  <a:pt x="10955893" y="8278810"/>
                  <a:pt x="10956713" y="8279292"/>
                </a:cubicBezTo>
                <a:lnTo>
                  <a:pt x="10955376" y="8280480"/>
                </a:lnTo>
                <a:cubicBezTo>
                  <a:pt x="10958735" y="8281055"/>
                  <a:pt x="10960700" y="8282862"/>
                  <a:pt x="10962296" y="8284649"/>
                </a:cubicBezTo>
                <a:cubicBezTo>
                  <a:pt x="10963895" y="8286389"/>
                  <a:pt x="10965015" y="8288149"/>
                  <a:pt x="10968022" y="8287443"/>
                </a:cubicBezTo>
                <a:cubicBezTo>
                  <a:pt x="10963779" y="8288468"/>
                  <a:pt x="10971209" y="8290143"/>
                  <a:pt x="10971914" y="8292706"/>
                </a:cubicBezTo>
                <a:cubicBezTo>
                  <a:pt x="10966966" y="8291169"/>
                  <a:pt x="10961944" y="8283369"/>
                  <a:pt x="10959324" y="8285697"/>
                </a:cubicBezTo>
                <a:cubicBezTo>
                  <a:pt x="10960420" y="8287893"/>
                  <a:pt x="10962533" y="8288011"/>
                  <a:pt x="10963685" y="8290161"/>
                </a:cubicBezTo>
                <a:cubicBezTo>
                  <a:pt x="10962019" y="8289632"/>
                  <a:pt x="10959928" y="8289127"/>
                  <a:pt x="10959135" y="8289083"/>
                </a:cubicBezTo>
                <a:cubicBezTo>
                  <a:pt x="10963407" y="8295143"/>
                  <a:pt x="10968841" y="8294621"/>
                  <a:pt x="10972503" y="8297348"/>
                </a:cubicBezTo>
                <a:cubicBezTo>
                  <a:pt x="10970485" y="8295537"/>
                  <a:pt x="10968464" y="8293775"/>
                  <a:pt x="10966474" y="8292403"/>
                </a:cubicBezTo>
                <a:cubicBezTo>
                  <a:pt x="10969072" y="8290462"/>
                  <a:pt x="10969285" y="8294257"/>
                  <a:pt x="10972689" y="8294011"/>
                </a:cubicBezTo>
                <a:cubicBezTo>
                  <a:pt x="10974116" y="8297875"/>
                  <a:pt x="10978268" y="8298494"/>
                  <a:pt x="10979371" y="8301515"/>
                </a:cubicBezTo>
                <a:cubicBezTo>
                  <a:pt x="10978973" y="8301057"/>
                  <a:pt x="10978550" y="8301033"/>
                  <a:pt x="10978152" y="8300574"/>
                </a:cubicBezTo>
                <a:cubicBezTo>
                  <a:pt x="10981344" y="8304148"/>
                  <a:pt x="10981999" y="8306660"/>
                  <a:pt x="10982281" y="8309198"/>
                </a:cubicBezTo>
                <a:cubicBezTo>
                  <a:pt x="10982564" y="8311737"/>
                  <a:pt x="10982448" y="8313817"/>
                  <a:pt x="10983223" y="8315121"/>
                </a:cubicBezTo>
                <a:cubicBezTo>
                  <a:pt x="10984773" y="8317731"/>
                  <a:pt x="10989950" y="8321804"/>
                  <a:pt x="10989721" y="8319268"/>
                </a:cubicBezTo>
                <a:cubicBezTo>
                  <a:pt x="10990890" y="8320158"/>
                  <a:pt x="10989368" y="8317987"/>
                  <a:pt x="10987794" y="8315813"/>
                </a:cubicBezTo>
                <a:cubicBezTo>
                  <a:pt x="10986642" y="8313662"/>
                  <a:pt x="10985545" y="8311466"/>
                  <a:pt x="10988849" y="8312087"/>
                </a:cubicBezTo>
                <a:cubicBezTo>
                  <a:pt x="10988663" y="8315425"/>
                  <a:pt x="10990206" y="8317208"/>
                  <a:pt x="10992626" y="8319430"/>
                </a:cubicBezTo>
                <a:cubicBezTo>
                  <a:pt x="10993847" y="8320322"/>
                  <a:pt x="10994992" y="8321648"/>
                  <a:pt x="10996166" y="8323411"/>
                </a:cubicBezTo>
                <a:close/>
                <a:moveTo>
                  <a:pt x="10845405" y="8006134"/>
                </a:moveTo>
                <a:lnTo>
                  <a:pt x="10841647" y="8005100"/>
                </a:lnTo>
                <a:cubicBezTo>
                  <a:pt x="10842398" y="8006840"/>
                  <a:pt x="10844043" y="8007756"/>
                  <a:pt x="10844863" y="8008238"/>
                </a:cubicBezTo>
                <a:lnTo>
                  <a:pt x="10843127" y="8008966"/>
                </a:lnTo>
                <a:cubicBezTo>
                  <a:pt x="10845963" y="8010386"/>
                  <a:pt x="10847090" y="8012972"/>
                  <a:pt x="10847819" y="8015098"/>
                </a:cubicBezTo>
                <a:cubicBezTo>
                  <a:pt x="10848548" y="8017226"/>
                  <a:pt x="10849302" y="8018918"/>
                  <a:pt x="10852183" y="8019515"/>
                </a:cubicBezTo>
                <a:cubicBezTo>
                  <a:pt x="10848035" y="8018847"/>
                  <a:pt x="10854480" y="8022991"/>
                  <a:pt x="10853523" y="8025897"/>
                </a:cubicBezTo>
                <a:cubicBezTo>
                  <a:pt x="10851927" y="8024110"/>
                  <a:pt x="10850376" y="8021500"/>
                  <a:pt x="10849302" y="8018918"/>
                </a:cubicBezTo>
                <a:cubicBezTo>
                  <a:pt x="10848172" y="8016380"/>
                  <a:pt x="10846998" y="8014616"/>
                  <a:pt x="10845284" y="8014958"/>
                </a:cubicBezTo>
                <a:cubicBezTo>
                  <a:pt x="10845144" y="8017473"/>
                  <a:pt x="10847633" y="8018437"/>
                  <a:pt x="10847518" y="8020517"/>
                </a:cubicBezTo>
                <a:cubicBezTo>
                  <a:pt x="10846320" y="8019188"/>
                  <a:pt x="10844753" y="8017839"/>
                  <a:pt x="10843908" y="8017792"/>
                </a:cubicBezTo>
                <a:cubicBezTo>
                  <a:pt x="10844567" y="8021177"/>
                  <a:pt x="10846088" y="8023348"/>
                  <a:pt x="10847684" y="8025135"/>
                </a:cubicBezTo>
                <a:cubicBezTo>
                  <a:pt x="10849227" y="8026919"/>
                  <a:pt x="10850826" y="8028658"/>
                  <a:pt x="10851999" y="8030421"/>
                </a:cubicBezTo>
                <a:cubicBezTo>
                  <a:pt x="10850850" y="8028223"/>
                  <a:pt x="10850121" y="8026095"/>
                  <a:pt x="10849022" y="8023948"/>
                </a:cubicBezTo>
                <a:cubicBezTo>
                  <a:pt x="10852395" y="8023311"/>
                  <a:pt x="10850495" y="8026990"/>
                  <a:pt x="10853777" y="8027998"/>
                </a:cubicBezTo>
                <a:cubicBezTo>
                  <a:pt x="10853661" y="8030078"/>
                  <a:pt x="10854411" y="8031817"/>
                  <a:pt x="10855190" y="8033074"/>
                </a:cubicBezTo>
                <a:cubicBezTo>
                  <a:pt x="10855940" y="8034813"/>
                  <a:pt x="10856293" y="8036095"/>
                  <a:pt x="10856201" y="8037739"/>
                </a:cubicBezTo>
                <a:cubicBezTo>
                  <a:pt x="10855824" y="8036893"/>
                  <a:pt x="10855402" y="8036870"/>
                  <a:pt x="10855448" y="8036048"/>
                </a:cubicBezTo>
                <a:cubicBezTo>
                  <a:pt x="10856505" y="8039892"/>
                  <a:pt x="10855499" y="8042747"/>
                  <a:pt x="10854537" y="8044779"/>
                </a:cubicBezTo>
                <a:cubicBezTo>
                  <a:pt x="10853574" y="8046861"/>
                  <a:pt x="10852292" y="8048002"/>
                  <a:pt x="10852197" y="8049695"/>
                </a:cubicBezTo>
                <a:cubicBezTo>
                  <a:pt x="10852127" y="8050952"/>
                  <a:pt x="10852381" y="8053053"/>
                  <a:pt x="10853132" y="8054793"/>
                </a:cubicBezTo>
                <a:cubicBezTo>
                  <a:pt x="10853484" y="8056074"/>
                  <a:pt x="10854262" y="8057331"/>
                  <a:pt x="10855175" y="8056168"/>
                </a:cubicBezTo>
                <a:cubicBezTo>
                  <a:pt x="10856727" y="8058730"/>
                  <a:pt x="10854066" y="8045626"/>
                  <a:pt x="10858430" y="8050042"/>
                </a:cubicBezTo>
                <a:cubicBezTo>
                  <a:pt x="10856230" y="8052443"/>
                  <a:pt x="10856935" y="8055005"/>
                  <a:pt x="10857143" y="8057928"/>
                </a:cubicBezTo>
                <a:cubicBezTo>
                  <a:pt x="10857496" y="8059209"/>
                  <a:pt x="10857824" y="8060926"/>
                  <a:pt x="10857708" y="8063006"/>
                </a:cubicBezTo>
                <a:cubicBezTo>
                  <a:pt x="10857662" y="8063828"/>
                  <a:pt x="10857616" y="8064650"/>
                  <a:pt x="10857124" y="8065884"/>
                </a:cubicBezTo>
                <a:cubicBezTo>
                  <a:pt x="10856655" y="8066683"/>
                  <a:pt x="10856216" y="8067920"/>
                  <a:pt x="10855723" y="8069154"/>
                </a:cubicBezTo>
                <a:cubicBezTo>
                  <a:pt x="10855110" y="8064947"/>
                  <a:pt x="10852649" y="8071069"/>
                  <a:pt x="10852012" y="8067298"/>
                </a:cubicBezTo>
                <a:cubicBezTo>
                  <a:pt x="10851756" y="8071893"/>
                  <a:pt x="10852178" y="8071917"/>
                  <a:pt x="10853306" y="8074502"/>
                </a:cubicBezTo>
                <a:lnTo>
                  <a:pt x="10851548" y="8075617"/>
                </a:lnTo>
                <a:cubicBezTo>
                  <a:pt x="10853287" y="8082459"/>
                  <a:pt x="10854388" y="8077910"/>
                  <a:pt x="10853009" y="8087441"/>
                </a:cubicBezTo>
                <a:cubicBezTo>
                  <a:pt x="10853195" y="8084104"/>
                  <a:pt x="10849940" y="8090230"/>
                  <a:pt x="10849658" y="8087691"/>
                </a:cubicBezTo>
                <a:cubicBezTo>
                  <a:pt x="10848696" y="8089723"/>
                  <a:pt x="10848134" y="8092215"/>
                  <a:pt x="10848018" y="8094295"/>
                </a:cubicBezTo>
                <a:lnTo>
                  <a:pt x="10848042" y="8093860"/>
                </a:lnTo>
                <a:cubicBezTo>
                  <a:pt x="10847057" y="8096328"/>
                  <a:pt x="10846142" y="8097539"/>
                  <a:pt x="10845649" y="8098773"/>
                </a:cubicBezTo>
                <a:cubicBezTo>
                  <a:pt x="10844787" y="8099986"/>
                  <a:pt x="10843917" y="8100374"/>
                  <a:pt x="10843449" y="8101174"/>
                </a:cubicBezTo>
                <a:cubicBezTo>
                  <a:pt x="10842534" y="8102384"/>
                  <a:pt x="10841197" y="8103571"/>
                  <a:pt x="10839750" y="8107664"/>
                </a:cubicBezTo>
                <a:lnTo>
                  <a:pt x="10840989" y="8107296"/>
                </a:lnTo>
                <a:cubicBezTo>
                  <a:pt x="10837055" y="8117994"/>
                  <a:pt x="10826015" y="8127859"/>
                  <a:pt x="10818450" y="8136220"/>
                </a:cubicBezTo>
                <a:lnTo>
                  <a:pt x="10821918" y="8133890"/>
                </a:lnTo>
                <a:cubicBezTo>
                  <a:pt x="10821471" y="8134302"/>
                  <a:pt x="10820109" y="8135924"/>
                  <a:pt x="10818803" y="8137501"/>
                </a:cubicBezTo>
                <a:cubicBezTo>
                  <a:pt x="10817440" y="8139123"/>
                  <a:pt x="10815236" y="8140650"/>
                  <a:pt x="10813550" y="8141430"/>
                </a:cubicBezTo>
                <a:cubicBezTo>
                  <a:pt x="10813997" y="8141018"/>
                  <a:pt x="10814912" y="8139807"/>
                  <a:pt x="10815306" y="8139392"/>
                </a:cubicBezTo>
                <a:cubicBezTo>
                  <a:pt x="10814535" y="8138962"/>
                  <a:pt x="10812447" y="8138409"/>
                  <a:pt x="10810293" y="8139987"/>
                </a:cubicBezTo>
                <a:lnTo>
                  <a:pt x="10810571" y="8141652"/>
                </a:lnTo>
                <a:lnTo>
                  <a:pt x="10808955" y="8141174"/>
                </a:lnTo>
                <a:cubicBezTo>
                  <a:pt x="10805466" y="8143891"/>
                  <a:pt x="10811370" y="8142521"/>
                  <a:pt x="10807903" y="8144852"/>
                </a:cubicBezTo>
                <a:cubicBezTo>
                  <a:pt x="10805466" y="8143891"/>
                  <a:pt x="10801945" y="8146218"/>
                  <a:pt x="10798033" y="8148911"/>
                </a:cubicBezTo>
                <a:cubicBezTo>
                  <a:pt x="10794143" y="8151218"/>
                  <a:pt x="10790229" y="8153959"/>
                  <a:pt x="10787742" y="8152948"/>
                </a:cubicBezTo>
                <a:cubicBezTo>
                  <a:pt x="10787085" y="8157132"/>
                  <a:pt x="10794682" y="8149161"/>
                  <a:pt x="10793605" y="8153274"/>
                </a:cubicBezTo>
                <a:cubicBezTo>
                  <a:pt x="10792337" y="8153203"/>
                  <a:pt x="10791492" y="8153157"/>
                  <a:pt x="10788939" y="8154275"/>
                </a:cubicBezTo>
                <a:lnTo>
                  <a:pt x="10790560" y="8155628"/>
                </a:lnTo>
                <a:cubicBezTo>
                  <a:pt x="10779329" y="8161309"/>
                  <a:pt x="10774265" y="8161852"/>
                  <a:pt x="10764773" y="8166758"/>
                </a:cubicBezTo>
                <a:lnTo>
                  <a:pt x="10764795" y="8166371"/>
                </a:lnTo>
                <a:cubicBezTo>
                  <a:pt x="10760999" y="8166985"/>
                  <a:pt x="10759238" y="8168148"/>
                  <a:pt x="10758253" y="8170616"/>
                </a:cubicBezTo>
                <a:cubicBezTo>
                  <a:pt x="10757485" y="8170137"/>
                  <a:pt x="10759640" y="8168558"/>
                  <a:pt x="10758002" y="8168467"/>
                </a:cubicBezTo>
                <a:cubicBezTo>
                  <a:pt x="10753779" y="8175802"/>
                  <a:pt x="10744077" y="8170215"/>
                  <a:pt x="10741683" y="8175128"/>
                </a:cubicBezTo>
                <a:cubicBezTo>
                  <a:pt x="10740933" y="8173388"/>
                  <a:pt x="10738918" y="8172451"/>
                  <a:pt x="10736852" y="8171511"/>
                </a:cubicBezTo>
                <a:cubicBezTo>
                  <a:pt x="10733901" y="8172171"/>
                  <a:pt x="10731295" y="8173288"/>
                  <a:pt x="10728743" y="8174407"/>
                </a:cubicBezTo>
                <a:cubicBezTo>
                  <a:pt x="10697492" y="8185670"/>
                  <a:pt x="10665098" y="8195560"/>
                  <a:pt x="10632209" y="8192466"/>
                </a:cubicBezTo>
                <a:cubicBezTo>
                  <a:pt x="10624255" y="8191634"/>
                  <a:pt x="10616801" y="8190395"/>
                  <a:pt x="10609395" y="8188284"/>
                </a:cubicBezTo>
                <a:cubicBezTo>
                  <a:pt x="10609395" y="8188284"/>
                  <a:pt x="10608972" y="8188261"/>
                  <a:pt x="10608550" y="8188237"/>
                </a:cubicBezTo>
                <a:cubicBezTo>
                  <a:pt x="10608574" y="8187801"/>
                  <a:pt x="10608151" y="8187778"/>
                  <a:pt x="10608151" y="8187778"/>
                </a:cubicBezTo>
                <a:cubicBezTo>
                  <a:pt x="10606906" y="8187321"/>
                  <a:pt x="10605239" y="8186791"/>
                  <a:pt x="10603626" y="8186264"/>
                </a:cubicBezTo>
                <a:cubicBezTo>
                  <a:pt x="10603203" y="8186241"/>
                  <a:pt x="10603203" y="8186241"/>
                  <a:pt x="10603203" y="8186241"/>
                </a:cubicBezTo>
                <a:cubicBezTo>
                  <a:pt x="10602781" y="8186217"/>
                  <a:pt x="10602781" y="8186217"/>
                  <a:pt x="10602781" y="8186217"/>
                </a:cubicBezTo>
                <a:cubicBezTo>
                  <a:pt x="10601112" y="8185736"/>
                  <a:pt x="10599098" y="8184799"/>
                  <a:pt x="10597432" y="8184270"/>
                </a:cubicBezTo>
                <a:cubicBezTo>
                  <a:pt x="10596563" y="8184659"/>
                  <a:pt x="10596119" y="8185022"/>
                  <a:pt x="10595725" y="8185436"/>
                </a:cubicBezTo>
                <a:cubicBezTo>
                  <a:pt x="10594904" y="8184954"/>
                  <a:pt x="10596141" y="8184635"/>
                  <a:pt x="10596587" y="8184223"/>
                </a:cubicBezTo>
                <a:cubicBezTo>
                  <a:pt x="10596587" y="8184223"/>
                  <a:pt x="10596165" y="8184199"/>
                  <a:pt x="10596165" y="8184199"/>
                </a:cubicBezTo>
                <a:cubicBezTo>
                  <a:pt x="10594974" y="8183696"/>
                  <a:pt x="10593706" y="8183625"/>
                  <a:pt x="10592439" y="8183555"/>
                </a:cubicBezTo>
                <a:cubicBezTo>
                  <a:pt x="10592460" y="8183168"/>
                  <a:pt x="10592883" y="8183191"/>
                  <a:pt x="10592907" y="8182756"/>
                </a:cubicBezTo>
                <a:cubicBezTo>
                  <a:pt x="10584325" y="8178930"/>
                  <a:pt x="10576190" y="8174693"/>
                  <a:pt x="10568076" y="8170068"/>
                </a:cubicBezTo>
                <a:cubicBezTo>
                  <a:pt x="10567632" y="8170432"/>
                  <a:pt x="10565964" y="8169951"/>
                  <a:pt x="10564696" y="8169880"/>
                </a:cubicBezTo>
                <a:cubicBezTo>
                  <a:pt x="10559588" y="8164549"/>
                  <a:pt x="10549034" y="8158091"/>
                  <a:pt x="10545914" y="8154181"/>
                </a:cubicBezTo>
                <a:cubicBezTo>
                  <a:pt x="10544293" y="8152829"/>
                  <a:pt x="10542328" y="8151021"/>
                  <a:pt x="10540708" y="8149669"/>
                </a:cubicBezTo>
                <a:cubicBezTo>
                  <a:pt x="10537119" y="8146558"/>
                  <a:pt x="10533533" y="8143398"/>
                  <a:pt x="10529916" y="8139849"/>
                </a:cubicBezTo>
                <a:cubicBezTo>
                  <a:pt x="10528255" y="8140194"/>
                  <a:pt x="10526966" y="8140510"/>
                  <a:pt x="10526072" y="8141333"/>
                </a:cubicBezTo>
                <a:cubicBezTo>
                  <a:pt x="10528960" y="8142756"/>
                  <a:pt x="10534632" y="8145546"/>
                  <a:pt x="10533647" y="8148015"/>
                </a:cubicBezTo>
                <a:cubicBezTo>
                  <a:pt x="10530788" y="8147030"/>
                  <a:pt x="10526354" y="8143872"/>
                  <a:pt x="10525041" y="8144624"/>
                </a:cubicBezTo>
                <a:cubicBezTo>
                  <a:pt x="10524853" y="8140392"/>
                  <a:pt x="10529450" y="8148218"/>
                  <a:pt x="10528491" y="8143555"/>
                </a:cubicBezTo>
                <a:cubicBezTo>
                  <a:pt x="10526871" y="8142203"/>
                  <a:pt x="10525604" y="8142133"/>
                  <a:pt x="10524413" y="8141630"/>
                </a:cubicBezTo>
                <a:cubicBezTo>
                  <a:pt x="10526050" y="8141720"/>
                  <a:pt x="10524575" y="8138727"/>
                  <a:pt x="10524620" y="8137905"/>
                </a:cubicBezTo>
                <a:cubicBezTo>
                  <a:pt x="10520281" y="8133054"/>
                  <a:pt x="10518801" y="8129186"/>
                  <a:pt x="10514532" y="8123078"/>
                </a:cubicBezTo>
                <a:cubicBezTo>
                  <a:pt x="10514532" y="8123078"/>
                  <a:pt x="10514556" y="8122643"/>
                  <a:pt x="10514556" y="8122643"/>
                </a:cubicBezTo>
                <a:cubicBezTo>
                  <a:pt x="10513358" y="8121314"/>
                  <a:pt x="10512581" y="8120058"/>
                  <a:pt x="10511858" y="8118756"/>
                </a:cubicBezTo>
                <a:cubicBezTo>
                  <a:pt x="10508949" y="8117720"/>
                  <a:pt x="10506044" y="8117559"/>
                  <a:pt x="10505551" y="8118793"/>
                </a:cubicBezTo>
                <a:cubicBezTo>
                  <a:pt x="10503223" y="8114927"/>
                  <a:pt x="10504117" y="8114103"/>
                  <a:pt x="10501775" y="8111451"/>
                </a:cubicBezTo>
                <a:cubicBezTo>
                  <a:pt x="10502269" y="8117785"/>
                  <a:pt x="10501842" y="8110241"/>
                  <a:pt x="10498838" y="8110899"/>
                </a:cubicBezTo>
                <a:cubicBezTo>
                  <a:pt x="10496542" y="8107423"/>
                  <a:pt x="10499377" y="8108842"/>
                  <a:pt x="10499048" y="8107126"/>
                </a:cubicBezTo>
                <a:lnTo>
                  <a:pt x="10498685" y="8107000"/>
                </a:lnTo>
                <a:lnTo>
                  <a:pt x="10496189" y="8106141"/>
                </a:lnTo>
                <a:cubicBezTo>
                  <a:pt x="10496682" y="8104908"/>
                  <a:pt x="10498372" y="8105002"/>
                  <a:pt x="10499985" y="8105528"/>
                </a:cubicBezTo>
                <a:cubicBezTo>
                  <a:pt x="10501232" y="8105986"/>
                  <a:pt x="10502499" y="8106057"/>
                  <a:pt x="10503390" y="8105281"/>
                </a:cubicBezTo>
                <a:cubicBezTo>
                  <a:pt x="10502639" y="8103542"/>
                  <a:pt x="10501885" y="8101849"/>
                  <a:pt x="10501135" y="8100109"/>
                </a:cubicBezTo>
                <a:lnTo>
                  <a:pt x="10500266" y="8100498"/>
                </a:lnTo>
                <a:lnTo>
                  <a:pt x="10499888" y="8099652"/>
                </a:lnTo>
                <a:lnTo>
                  <a:pt x="10501181" y="8099287"/>
                </a:lnTo>
                <a:cubicBezTo>
                  <a:pt x="10500852" y="8097571"/>
                  <a:pt x="10500099" y="8095879"/>
                  <a:pt x="10499401" y="8094142"/>
                </a:cubicBezTo>
                <a:cubicBezTo>
                  <a:pt x="10495950" y="8095211"/>
                  <a:pt x="10492483" y="8097541"/>
                  <a:pt x="10491075" y="8099986"/>
                </a:cubicBezTo>
                <a:cubicBezTo>
                  <a:pt x="10489413" y="8100330"/>
                  <a:pt x="10491307" y="8095826"/>
                  <a:pt x="10490978" y="8094110"/>
                </a:cubicBezTo>
                <a:cubicBezTo>
                  <a:pt x="10491140" y="8091207"/>
                  <a:pt x="10490442" y="8089470"/>
                  <a:pt x="10489244" y="8088142"/>
                </a:cubicBezTo>
                <a:cubicBezTo>
                  <a:pt x="10488047" y="8086813"/>
                  <a:pt x="10486871" y="8085099"/>
                  <a:pt x="10486989" y="8082970"/>
                </a:cubicBezTo>
                <a:cubicBezTo>
                  <a:pt x="10487363" y="8083864"/>
                  <a:pt x="10488162" y="8084733"/>
                  <a:pt x="10488962" y="8085603"/>
                </a:cubicBezTo>
                <a:cubicBezTo>
                  <a:pt x="10489430" y="8084804"/>
                  <a:pt x="10487619" y="8079269"/>
                  <a:pt x="10486453" y="8078331"/>
                </a:cubicBezTo>
                <a:cubicBezTo>
                  <a:pt x="10487689" y="8078012"/>
                  <a:pt x="10491722" y="8080760"/>
                  <a:pt x="10492685" y="8078678"/>
                </a:cubicBezTo>
                <a:cubicBezTo>
                  <a:pt x="10492026" y="8075293"/>
                  <a:pt x="10490997" y="8071888"/>
                  <a:pt x="10489025" y="8069255"/>
                </a:cubicBezTo>
                <a:cubicBezTo>
                  <a:pt x="10487472" y="8066694"/>
                  <a:pt x="10485506" y="8064887"/>
                  <a:pt x="10484214" y="8065251"/>
                </a:cubicBezTo>
                <a:cubicBezTo>
                  <a:pt x="10484852" y="8069023"/>
                  <a:pt x="10486332" y="8072890"/>
                  <a:pt x="10487759" y="8076754"/>
                </a:cubicBezTo>
                <a:cubicBezTo>
                  <a:pt x="10485654" y="8077462"/>
                  <a:pt x="10484451" y="8068612"/>
                  <a:pt x="10481923" y="8069296"/>
                </a:cubicBezTo>
                <a:cubicBezTo>
                  <a:pt x="10482133" y="8065523"/>
                  <a:pt x="10482340" y="8061799"/>
                  <a:pt x="10482973" y="8058049"/>
                </a:cubicBezTo>
                <a:cubicBezTo>
                  <a:pt x="10482459" y="8059671"/>
                  <a:pt x="10483017" y="8063924"/>
                  <a:pt x="10484379" y="8062301"/>
                </a:cubicBezTo>
                <a:cubicBezTo>
                  <a:pt x="10484635" y="8057706"/>
                  <a:pt x="10484941" y="8059809"/>
                  <a:pt x="10486371" y="8056978"/>
                </a:cubicBezTo>
                <a:cubicBezTo>
                  <a:pt x="10487146" y="8058282"/>
                  <a:pt x="10487846" y="8059970"/>
                  <a:pt x="10489020" y="8061734"/>
                </a:cubicBezTo>
                <a:cubicBezTo>
                  <a:pt x="10490193" y="8063498"/>
                  <a:pt x="10491791" y="8065236"/>
                  <a:pt x="10492912" y="8066997"/>
                </a:cubicBezTo>
                <a:cubicBezTo>
                  <a:pt x="10493313" y="8067408"/>
                  <a:pt x="10493711" y="8067866"/>
                  <a:pt x="10494110" y="8068325"/>
                </a:cubicBezTo>
                <a:cubicBezTo>
                  <a:pt x="10494274" y="8065375"/>
                  <a:pt x="10494414" y="8062860"/>
                  <a:pt x="10494576" y="8059957"/>
                </a:cubicBezTo>
                <a:cubicBezTo>
                  <a:pt x="10494576" y="8059957"/>
                  <a:pt x="10494178" y="8059499"/>
                  <a:pt x="10494178" y="8059499"/>
                </a:cubicBezTo>
                <a:cubicBezTo>
                  <a:pt x="10491857" y="8056458"/>
                  <a:pt x="10489015" y="8054213"/>
                  <a:pt x="10488240" y="8052909"/>
                </a:cubicBezTo>
                <a:cubicBezTo>
                  <a:pt x="10489742" y="8048771"/>
                  <a:pt x="10494197" y="8051542"/>
                  <a:pt x="10494996" y="8052412"/>
                </a:cubicBezTo>
                <a:cubicBezTo>
                  <a:pt x="10495510" y="8050790"/>
                  <a:pt x="10495182" y="8049074"/>
                  <a:pt x="10494830" y="8047793"/>
                </a:cubicBezTo>
                <a:cubicBezTo>
                  <a:pt x="10494477" y="8046511"/>
                  <a:pt x="10493678" y="8045642"/>
                  <a:pt x="10493325" y="8044361"/>
                </a:cubicBezTo>
                <a:cubicBezTo>
                  <a:pt x="10492226" y="8042214"/>
                  <a:pt x="10491521" y="8039651"/>
                  <a:pt x="10493421" y="8035972"/>
                </a:cubicBezTo>
                <a:lnTo>
                  <a:pt x="10491168" y="8038370"/>
                </a:lnTo>
                <a:cubicBezTo>
                  <a:pt x="10491285" y="8036290"/>
                  <a:pt x="10494960" y="8030236"/>
                  <a:pt x="10494093" y="8030576"/>
                </a:cubicBezTo>
                <a:cubicBezTo>
                  <a:pt x="10496252" y="8029871"/>
                  <a:pt x="10499579" y="8030056"/>
                  <a:pt x="10499463" y="8032136"/>
                </a:cubicBezTo>
                <a:cubicBezTo>
                  <a:pt x="10499181" y="8029597"/>
                  <a:pt x="10498920" y="8026672"/>
                  <a:pt x="10499084" y="8023721"/>
                </a:cubicBezTo>
                <a:cubicBezTo>
                  <a:pt x="10499014" y="8024979"/>
                  <a:pt x="10502747" y="8026448"/>
                  <a:pt x="10503124" y="8027294"/>
                </a:cubicBezTo>
                <a:cubicBezTo>
                  <a:pt x="10504899" y="8024919"/>
                  <a:pt x="10502228" y="8020548"/>
                  <a:pt x="10500468" y="8021712"/>
                </a:cubicBezTo>
                <a:cubicBezTo>
                  <a:pt x="10506094" y="8018677"/>
                  <a:pt x="10503957" y="8018994"/>
                  <a:pt x="10509491" y="8017605"/>
                </a:cubicBezTo>
                <a:cubicBezTo>
                  <a:pt x="10510407" y="8016395"/>
                  <a:pt x="10506304" y="8014904"/>
                  <a:pt x="10504988" y="8015704"/>
                </a:cubicBezTo>
                <a:cubicBezTo>
                  <a:pt x="10506466" y="8012002"/>
                  <a:pt x="10508649" y="8010862"/>
                  <a:pt x="10509933" y="8009672"/>
                </a:cubicBezTo>
                <a:cubicBezTo>
                  <a:pt x="10508064" y="8013741"/>
                  <a:pt x="10511297" y="8015619"/>
                  <a:pt x="10514108" y="8017474"/>
                </a:cubicBezTo>
                <a:cubicBezTo>
                  <a:pt x="10515002" y="8016650"/>
                  <a:pt x="10515917" y="8015440"/>
                  <a:pt x="10516808" y="8014664"/>
                </a:cubicBezTo>
                <a:lnTo>
                  <a:pt x="10516924" y="8012585"/>
                </a:lnTo>
                <a:lnTo>
                  <a:pt x="10512022" y="8010225"/>
                </a:lnTo>
                <a:cubicBezTo>
                  <a:pt x="10513729" y="8009058"/>
                  <a:pt x="10515043" y="8008307"/>
                  <a:pt x="10515231" y="8004921"/>
                </a:cubicBezTo>
                <a:lnTo>
                  <a:pt x="10516924" y="8012584"/>
                </a:lnTo>
                <a:lnTo>
                  <a:pt x="10517482" y="8002572"/>
                </a:lnTo>
                <a:cubicBezTo>
                  <a:pt x="10517858" y="8003418"/>
                  <a:pt x="10519310" y="8006847"/>
                  <a:pt x="10519708" y="8007305"/>
                </a:cubicBezTo>
                <a:cubicBezTo>
                  <a:pt x="10518933" y="8006001"/>
                  <a:pt x="10521256" y="8002345"/>
                  <a:pt x="10524769" y="7999193"/>
                </a:cubicBezTo>
                <a:lnTo>
                  <a:pt x="10535545" y="7991822"/>
                </a:lnTo>
                <a:lnTo>
                  <a:pt x="10537603" y="7991841"/>
                </a:lnTo>
                <a:cubicBezTo>
                  <a:pt x="10539162" y="7991201"/>
                  <a:pt x="10541015" y="7990055"/>
                  <a:pt x="10541718" y="7988832"/>
                </a:cubicBezTo>
                <a:cubicBezTo>
                  <a:pt x="10541672" y="7989654"/>
                  <a:pt x="10541225" y="7990066"/>
                  <a:pt x="10540359" y="7990406"/>
                </a:cubicBezTo>
                <a:cubicBezTo>
                  <a:pt x="10545377" y="7990686"/>
                  <a:pt x="10542861" y="7982588"/>
                  <a:pt x="10548699" y="7983349"/>
                </a:cubicBezTo>
                <a:cubicBezTo>
                  <a:pt x="10544857" y="7984785"/>
                  <a:pt x="10544763" y="7986478"/>
                  <a:pt x="10545538" y="7987783"/>
                </a:cubicBezTo>
                <a:cubicBezTo>
                  <a:pt x="10548207" y="7984584"/>
                  <a:pt x="10555900" y="7982489"/>
                  <a:pt x="10552684" y="7979350"/>
                </a:cubicBezTo>
                <a:cubicBezTo>
                  <a:pt x="10555240" y="7979104"/>
                  <a:pt x="10556972" y="7977503"/>
                  <a:pt x="10557702" y="7979630"/>
                </a:cubicBezTo>
                <a:cubicBezTo>
                  <a:pt x="10559930" y="7977668"/>
                  <a:pt x="10562528" y="7975726"/>
                  <a:pt x="10564757" y="7973764"/>
                </a:cubicBezTo>
                <a:cubicBezTo>
                  <a:pt x="10564288" y="7974562"/>
                  <a:pt x="10564219" y="7975820"/>
                  <a:pt x="10566747" y="7975136"/>
                </a:cubicBezTo>
                <a:cubicBezTo>
                  <a:pt x="10562060" y="7976524"/>
                  <a:pt x="10559252" y="7982239"/>
                  <a:pt x="10555994" y="7980797"/>
                </a:cubicBezTo>
                <a:cubicBezTo>
                  <a:pt x="10557069" y="7983379"/>
                  <a:pt x="10559157" y="7983932"/>
                  <a:pt x="10558151" y="7986787"/>
                </a:cubicBezTo>
                <a:cubicBezTo>
                  <a:pt x="10565953" y="7981788"/>
                  <a:pt x="10568814" y="7976075"/>
                  <a:pt x="10573288" y="7970891"/>
                </a:cubicBezTo>
                <a:lnTo>
                  <a:pt x="10581728" y="7969662"/>
                </a:lnTo>
                <a:lnTo>
                  <a:pt x="10581798" y="7968405"/>
                </a:lnTo>
                <a:lnTo>
                  <a:pt x="10584215" y="7970675"/>
                </a:lnTo>
                <a:cubicBezTo>
                  <a:pt x="10584686" y="7969827"/>
                  <a:pt x="10585101" y="7969026"/>
                  <a:pt x="10585524" y="7969049"/>
                </a:cubicBezTo>
                <a:cubicBezTo>
                  <a:pt x="10585922" y="7969508"/>
                  <a:pt x="10585478" y="7969871"/>
                  <a:pt x="10585454" y="7970307"/>
                </a:cubicBezTo>
                <a:cubicBezTo>
                  <a:pt x="10586345" y="7969531"/>
                  <a:pt x="10586792" y="7969120"/>
                  <a:pt x="10587238" y="7968708"/>
                </a:cubicBezTo>
                <a:cubicBezTo>
                  <a:pt x="10587989" y="7970448"/>
                  <a:pt x="10587451" y="7972504"/>
                  <a:pt x="10586490" y="7974537"/>
                </a:cubicBezTo>
                <a:cubicBezTo>
                  <a:pt x="10585645" y="7974490"/>
                  <a:pt x="10584821" y="7974056"/>
                  <a:pt x="10584029" y="7974012"/>
                </a:cubicBezTo>
                <a:cubicBezTo>
                  <a:pt x="10583536" y="7975246"/>
                  <a:pt x="10583068" y="7976045"/>
                  <a:pt x="10583444" y="7976890"/>
                </a:cubicBezTo>
                <a:cubicBezTo>
                  <a:pt x="10584314" y="7976502"/>
                  <a:pt x="10585550" y="7976183"/>
                  <a:pt x="10586420" y="7975794"/>
                </a:cubicBezTo>
                <a:cubicBezTo>
                  <a:pt x="10586441" y="7975407"/>
                  <a:pt x="10586888" y="7974996"/>
                  <a:pt x="10586912" y="7974561"/>
                </a:cubicBezTo>
                <a:cubicBezTo>
                  <a:pt x="10587310" y="7975020"/>
                  <a:pt x="10587310" y="7975020"/>
                  <a:pt x="10587733" y="7975043"/>
                </a:cubicBezTo>
                <a:cubicBezTo>
                  <a:pt x="10587709" y="7975478"/>
                  <a:pt x="10587286" y="7975455"/>
                  <a:pt x="10587265" y="7975842"/>
                </a:cubicBezTo>
                <a:cubicBezTo>
                  <a:pt x="10587687" y="7975865"/>
                  <a:pt x="10588131" y="7975502"/>
                  <a:pt x="10588554" y="7975525"/>
                </a:cubicBezTo>
                <a:cubicBezTo>
                  <a:pt x="10588131" y="7975502"/>
                  <a:pt x="10588131" y="7975502"/>
                  <a:pt x="10587709" y="7975478"/>
                </a:cubicBezTo>
                <a:cubicBezTo>
                  <a:pt x="10590802" y="7972254"/>
                  <a:pt x="10594338" y="7968715"/>
                  <a:pt x="10590189" y="7968048"/>
                </a:cubicBezTo>
                <a:lnTo>
                  <a:pt x="10590379" y="7968058"/>
                </a:lnTo>
                <a:lnTo>
                  <a:pt x="10595207" y="7968327"/>
                </a:lnTo>
                <a:cubicBezTo>
                  <a:pt x="10599635" y="7963964"/>
                  <a:pt x="10598798" y="7964742"/>
                  <a:pt x="10604863" y="7960470"/>
                </a:cubicBezTo>
                <a:cubicBezTo>
                  <a:pt x="10605660" y="7961389"/>
                  <a:pt x="10604322" y="7962575"/>
                  <a:pt x="10605568" y="7963033"/>
                </a:cubicBezTo>
                <a:cubicBezTo>
                  <a:pt x="10609574" y="7958647"/>
                  <a:pt x="10618530" y="7963367"/>
                  <a:pt x="10618695" y="7960416"/>
                </a:cubicBezTo>
                <a:cubicBezTo>
                  <a:pt x="10622191" y="7958525"/>
                  <a:pt x="10619702" y="7957561"/>
                  <a:pt x="10621909" y="7955986"/>
                </a:cubicBezTo>
                <a:cubicBezTo>
                  <a:pt x="10621884" y="7956421"/>
                  <a:pt x="10621863" y="7956808"/>
                  <a:pt x="10622655" y="7956852"/>
                </a:cubicBezTo>
                <a:lnTo>
                  <a:pt x="10624930" y="7954068"/>
                </a:lnTo>
                <a:cubicBezTo>
                  <a:pt x="10626173" y="7954573"/>
                  <a:pt x="10622331" y="7956009"/>
                  <a:pt x="10626082" y="7956219"/>
                </a:cubicBezTo>
                <a:cubicBezTo>
                  <a:pt x="10631683" y="7953619"/>
                  <a:pt x="10634707" y="7951653"/>
                  <a:pt x="10639746" y="7951545"/>
                </a:cubicBezTo>
                <a:cubicBezTo>
                  <a:pt x="10646964" y="7949424"/>
                  <a:pt x="10636206" y="7947563"/>
                  <a:pt x="10642062" y="7947064"/>
                </a:cubicBezTo>
                <a:cubicBezTo>
                  <a:pt x="10643260" y="7948393"/>
                  <a:pt x="10644411" y="7950543"/>
                  <a:pt x="10648207" y="7949930"/>
                </a:cubicBezTo>
                <a:cubicBezTo>
                  <a:pt x="10649992" y="7948331"/>
                  <a:pt x="10649639" y="7947049"/>
                  <a:pt x="10652636" y="7945567"/>
                </a:cubicBezTo>
                <a:lnTo>
                  <a:pt x="10652921" y="7948057"/>
                </a:lnTo>
                <a:cubicBezTo>
                  <a:pt x="10655848" y="7947832"/>
                  <a:pt x="10658453" y="7946715"/>
                  <a:pt x="10658760" y="7948819"/>
                </a:cubicBezTo>
                <a:cubicBezTo>
                  <a:pt x="10660911" y="7947289"/>
                  <a:pt x="10663024" y="7947407"/>
                  <a:pt x="10664292" y="7947477"/>
                </a:cubicBezTo>
                <a:cubicBezTo>
                  <a:pt x="10668605" y="7945195"/>
                  <a:pt x="10659953" y="7942627"/>
                  <a:pt x="10658733" y="7941685"/>
                </a:cubicBezTo>
                <a:cubicBezTo>
                  <a:pt x="10663681" y="7943222"/>
                  <a:pt x="10666702" y="7941304"/>
                  <a:pt x="10669868" y="7944392"/>
                </a:cubicBezTo>
                <a:cubicBezTo>
                  <a:pt x="10668629" y="7944760"/>
                  <a:pt x="10667337" y="7945124"/>
                  <a:pt x="10666048" y="7945441"/>
                </a:cubicBezTo>
                <a:cubicBezTo>
                  <a:pt x="10675120" y="7948080"/>
                  <a:pt x="10673878" y="7940879"/>
                  <a:pt x="10678566" y="7946138"/>
                </a:cubicBezTo>
                <a:cubicBezTo>
                  <a:pt x="10675661" y="7945976"/>
                  <a:pt x="10672215" y="7947919"/>
                  <a:pt x="10674207" y="7949243"/>
                </a:cubicBezTo>
                <a:lnTo>
                  <a:pt x="10678496" y="7947395"/>
                </a:lnTo>
                <a:cubicBezTo>
                  <a:pt x="10678894" y="7947855"/>
                  <a:pt x="10675965" y="7948128"/>
                  <a:pt x="10678056" y="7948632"/>
                </a:cubicBezTo>
                <a:cubicBezTo>
                  <a:pt x="10679292" y="7948313"/>
                  <a:pt x="10681946" y="7946326"/>
                  <a:pt x="10682837" y="7945550"/>
                </a:cubicBezTo>
                <a:lnTo>
                  <a:pt x="10690830" y="7944734"/>
                </a:lnTo>
                <a:cubicBezTo>
                  <a:pt x="10689140" y="7944640"/>
                  <a:pt x="10688672" y="7945439"/>
                  <a:pt x="10690361" y="7945533"/>
                </a:cubicBezTo>
                <a:lnTo>
                  <a:pt x="10695495" y="7943732"/>
                </a:lnTo>
                <a:lnTo>
                  <a:pt x="10695830" y="7943989"/>
                </a:lnTo>
                <a:lnTo>
                  <a:pt x="10697883" y="7945564"/>
                </a:lnTo>
                <a:cubicBezTo>
                  <a:pt x="10704570" y="7946324"/>
                  <a:pt x="10703252" y="7939555"/>
                  <a:pt x="10708551" y="7942373"/>
                </a:cubicBezTo>
                <a:cubicBezTo>
                  <a:pt x="10707706" y="7942326"/>
                  <a:pt x="10707682" y="7942762"/>
                  <a:pt x="10706837" y="7942715"/>
                </a:cubicBezTo>
                <a:lnTo>
                  <a:pt x="10709302" y="7944113"/>
                </a:lnTo>
                <a:cubicBezTo>
                  <a:pt x="10710029" y="7938671"/>
                  <a:pt x="10724750" y="7944538"/>
                  <a:pt x="10721325" y="7938475"/>
                </a:cubicBezTo>
                <a:cubicBezTo>
                  <a:pt x="10725358" y="7941223"/>
                  <a:pt x="10721678" y="7939757"/>
                  <a:pt x="10716520" y="7941992"/>
                </a:cubicBezTo>
                <a:lnTo>
                  <a:pt x="10720325" y="7943742"/>
                </a:lnTo>
                <a:lnTo>
                  <a:pt x="10715982" y="7944049"/>
                </a:lnTo>
                <a:cubicBezTo>
                  <a:pt x="10717696" y="7943708"/>
                  <a:pt x="10719362" y="7944237"/>
                  <a:pt x="10720602" y="7943870"/>
                </a:cubicBezTo>
                <a:lnTo>
                  <a:pt x="10720325" y="7943742"/>
                </a:lnTo>
                <a:lnTo>
                  <a:pt x="10729439" y="7943100"/>
                </a:lnTo>
                <a:cubicBezTo>
                  <a:pt x="10731060" y="7944452"/>
                  <a:pt x="10727145" y="7947194"/>
                  <a:pt x="10733032" y="7947085"/>
                </a:cubicBezTo>
                <a:cubicBezTo>
                  <a:pt x="10741399" y="7947162"/>
                  <a:pt x="10732020" y="7942419"/>
                  <a:pt x="10737038" y="7942699"/>
                </a:cubicBezTo>
                <a:lnTo>
                  <a:pt x="10740180" y="7946222"/>
                </a:lnTo>
                <a:cubicBezTo>
                  <a:pt x="10746980" y="7944951"/>
                  <a:pt x="10751413" y="7948108"/>
                  <a:pt x="10756361" y="7949646"/>
                </a:cubicBezTo>
                <a:cubicBezTo>
                  <a:pt x="10757576" y="7949713"/>
                  <a:pt x="10757998" y="7949737"/>
                  <a:pt x="10758445" y="7949325"/>
                </a:cubicBezTo>
                <a:cubicBezTo>
                  <a:pt x="10763745" y="7952144"/>
                  <a:pt x="10770541" y="7949999"/>
                  <a:pt x="10774648" y="7952362"/>
                </a:cubicBezTo>
                <a:cubicBezTo>
                  <a:pt x="10773358" y="7952679"/>
                  <a:pt x="10776147" y="7954920"/>
                  <a:pt x="10776522" y="7955815"/>
                </a:cubicBezTo>
                <a:lnTo>
                  <a:pt x="10784423" y="7956643"/>
                </a:lnTo>
                <a:cubicBezTo>
                  <a:pt x="10780672" y="7956434"/>
                  <a:pt x="10780578" y="7958127"/>
                  <a:pt x="10779241" y="7959314"/>
                </a:cubicBezTo>
                <a:cubicBezTo>
                  <a:pt x="10781730" y="7960277"/>
                  <a:pt x="10783044" y="7959526"/>
                  <a:pt x="10784659" y="7960003"/>
                </a:cubicBezTo>
                <a:cubicBezTo>
                  <a:pt x="10783420" y="7960372"/>
                  <a:pt x="10782575" y="7960324"/>
                  <a:pt x="10783351" y="7961630"/>
                </a:cubicBezTo>
                <a:cubicBezTo>
                  <a:pt x="10786280" y="7961356"/>
                  <a:pt x="10789185" y="7961518"/>
                  <a:pt x="10792118" y="7962118"/>
                </a:cubicBezTo>
                <a:cubicBezTo>
                  <a:pt x="10791720" y="7961659"/>
                  <a:pt x="10790897" y="7961225"/>
                  <a:pt x="10790075" y="7960742"/>
                </a:cubicBezTo>
                <a:cubicBezTo>
                  <a:pt x="10792143" y="7961683"/>
                  <a:pt x="10796713" y="7962373"/>
                  <a:pt x="10798633" y="7965003"/>
                </a:cubicBezTo>
                <a:cubicBezTo>
                  <a:pt x="10798189" y="7965367"/>
                  <a:pt x="10796950" y="7965735"/>
                  <a:pt x="10796503" y="7966146"/>
                </a:cubicBezTo>
                <a:cubicBezTo>
                  <a:pt x="10795376" y="7963560"/>
                  <a:pt x="10793217" y="7964265"/>
                  <a:pt x="10791534" y="7964996"/>
                </a:cubicBezTo>
                <a:cubicBezTo>
                  <a:pt x="10796880" y="7966992"/>
                  <a:pt x="10792700" y="7965934"/>
                  <a:pt x="10794697" y="7968132"/>
                </a:cubicBezTo>
                <a:cubicBezTo>
                  <a:pt x="10798377" y="7969599"/>
                  <a:pt x="10800983" y="7968483"/>
                  <a:pt x="10800655" y="7966766"/>
                </a:cubicBezTo>
                <a:cubicBezTo>
                  <a:pt x="10804264" y="7969489"/>
                  <a:pt x="10805064" y="7970360"/>
                  <a:pt x="10810033" y="7971509"/>
                </a:cubicBezTo>
                <a:lnTo>
                  <a:pt x="10807829" y="7973036"/>
                </a:lnTo>
                <a:cubicBezTo>
                  <a:pt x="10809495" y="7973566"/>
                  <a:pt x="10810664" y="7974456"/>
                  <a:pt x="10811907" y="7974962"/>
                </a:cubicBezTo>
                <a:lnTo>
                  <a:pt x="10807713" y="7975116"/>
                </a:lnTo>
                <a:cubicBezTo>
                  <a:pt x="10813694" y="7980932"/>
                  <a:pt x="10811178" y="7972835"/>
                  <a:pt x="10817982" y="7979085"/>
                </a:cubicBezTo>
                <a:lnTo>
                  <a:pt x="10816623" y="7980659"/>
                </a:lnTo>
                <a:cubicBezTo>
                  <a:pt x="10819881" y="7982102"/>
                  <a:pt x="10822955" y="7980186"/>
                  <a:pt x="10823590" y="7984007"/>
                </a:cubicBezTo>
                <a:cubicBezTo>
                  <a:pt x="10826849" y="7985401"/>
                  <a:pt x="10820957" y="7977989"/>
                  <a:pt x="10827410" y="7982958"/>
                </a:cubicBezTo>
                <a:cubicBezTo>
                  <a:pt x="10827740" y="7984626"/>
                  <a:pt x="10829660" y="7987256"/>
                  <a:pt x="10830812" y="7989406"/>
                </a:cubicBezTo>
                <a:cubicBezTo>
                  <a:pt x="10832827" y="7990344"/>
                  <a:pt x="10831375" y="7986915"/>
                  <a:pt x="10830177" y="7985586"/>
                </a:cubicBezTo>
                <a:cubicBezTo>
                  <a:pt x="10838525" y="7993621"/>
                  <a:pt x="10830486" y="7995259"/>
                  <a:pt x="10838904" y="8002035"/>
                </a:cubicBezTo>
                <a:cubicBezTo>
                  <a:pt x="10837847" y="7998192"/>
                  <a:pt x="10843922" y="8002315"/>
                  <a:pt x="10838433" y="7995265"/>
                </a:cubicBezTo>
                <a:cubicBezTo>
                  <a:pt x="10842043" y="7997989"/>
                  <a:pt x="10841316" y="8003431"/>
                  <a:pt x="10845405" y="8006134"/>
                </a:cubicBezTo>
                <a:close/>
              </a:path>
            </a:pathLst>
          </a:custGeom>
          <a:solidFill>
            <a:schemeClr val="tx2"/>
          </a:solidFill>
          <a:ln w="12700">
            <a:miter lim="400000"/>
          </a:ln>
        </p:spPr>
        <p:txBody>
          <a:bodyPr wrap="square" lIns="38100" tIns="38100" rIns="38100" bIns="38100" anchor="ctr">
            <a:noAutofit/>
          </a:bodyPr>
          <a:lstStyle/>
          <a:p>
            <a:pPr>
              <a:defRPr sz="3000">
                <a:solidFill>
                  <a:srgbClr val="FFFFFF"/>
                </a:solidFill>
              </a:defRPr>
            </a:pPr>
            <a:endParaRP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a:xfrm>
            <a:off x="2556456" y="2781836"/>
            <a:ext cx="3998890" cy="1957587"/>
          </a:xfrm>
        </p:spPr>
        <p:txBody>
          <a:bodyPr>
            <a:normAutofit/>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a:xfrm>
            <a:off x="2064913" y="4830896"/>
            <a:ext cx="4258614" cy="904741"/>
          </a:xfrm>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4134118" y="365125"/>
            <a:ext cx="7219682"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4134117" y="1825625"/>
            <a:ext cx="7219682" cy="4351338"/>
          </a:xfrm>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a:xfrm>
            <a:off x="838200" y="6356350"/>
            <a:ext cx="2743200" cy="365125"/>
          </a:xfrm>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838200" y="365125"/>
            <a:ext cx="7056549" cy="1325563"/>
          </a:xfrm>
        </p:spPr>
        <p:txBody>
          <a:bodyPr/>
          <a:lstStyle/>
          <a:p>
            <a:r>
              <a:rPr lang="en-US" dirty="0"/>
              <a:t> </a:t>
            </a:r>
            <a:r>
              <a:rPr lang="en-US" dirty="0">
                <a:solidFill>
                  <a:schemeClr val="bg1"/>
                </a:solidFill>
              </a:rPr>
              <a:t>01</a:t>
            </a:r>
            <a:r>
              <a:rPr lang="en-US" dirty="0"/>
              <a:t>      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838200" y="1825625"/>
            <a:ext cx="7056549" cy="4351338"/>
          </a:xfrm>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a:xfrm>
            <a:off x="838200" y="6356350"/>
            <a:ext cx="2743200" cy="365125"/>
          </a:xfrm>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normAutofit/>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normAutofit fontScale="92500" lnSpcReduction="10000"/>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9" name="Picture Placeholder 18">
            <a:extLst>
              <a:ext uri="{FF2B5EF4-FFF2-40B4-BE49-F238E27FC236}">
                <a16:creationId xmlns:a16="http://schemas.microsoft.com/office/drawing/2014/main" id="{7E3C10B7-C9C6-0D47-B14A-4B6C6735086E}"/>
              </a:ext>
            </a:extLst>
          </p:cNvPr>
          <p:cNvSpPr>
            <a:spLocks noGrp="1"/>
          </p:cNvSpPr>
          <p:nvPr>
            <p:ph type="pic" sz="quarter" idx="17"/>
          </p:nvPr>
        </p:nvSpPr>
        <p:spPr/>
        <p:txBody>
          <a:bodyPr/>
          <a:lstStyle/>
          <a:p>
            <a:endParaRPr lang="es-ES"/>
          </a:p>
        </p:txBody>
      </p:sp>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a:xfrm>
            <a:off x="3309871" y="695013"/>
            <a:ext cx="2382591" cy="2852737"/>
          </a:xfrm>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a:xfrm>
            <a:off x="7315082" y="4041783"/>
            <a:ext cx="4314540" cy="1500187"/>
          </a:xfrm>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a:xfrm>
            <a:off x="838200" y="6356350"/>
            <a:ext cx="2743200" cy="365125"/>
          </a:xfrm>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6</a:t>
            </a:fld>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a:xfrm>
            <a:off x="7315082" y="3093084"/>
            <a:ext cx="1701800" cy="228600"/>
          </a:xfrm>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a:xfrm>
            <a:off x="7315082" y="3320417"/>
            <a:ext cx="1701800" cy="228600"/>
          </a:xfrm>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a:xfrm>
            <a:off x="7315082" y="3547750"/>
            <a:ext cx="1701800" cy="228600"/>
          </a:xfrm>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Pets">
      <a:dk1>
        <a:srgbClr val="000000"/>
      </a:dk1>
      <a:lt1>
        <a:srgbClr val="F9F9F9"/>
      </a:lt1>
      <a:dk2>
        <a:srgbClr val="5B5B5B"/>
      </a:dk2>
      <a:lt2>
        <a:srgbClr val="F9F9F9"/>
      </a:lt2>
      <a:accent1>
        <a:srgbClr val="D6884C"/>
      </a:accent1>
      <a:accent2>
        <a:srgbClr val="76C2BC"/>
      </a:accent2>
      <a:accent3>
        <a:srgbClr val="7F3F4F"/>
      </a:accent3>
      <a:accent4>
        <a:srgbClr val="D4C9A9"/>
      </a:accent4>
      <a:accent5>
        <a:srgbClr val="A680B0"/>
      </a:accent5>
      <a:accent6>
        <a:srgbClr val="DC8D8F"/>
      </a:accent6>
      <a:hlink>
        <a:srgbClr val="E3C459"/>
      </a:hlink>
      <a:folHlink>
        <a:srgbClr val="95AD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98_T_PGO_Pets-16x9.pptx" id="{7DE5C688-BF73-468F-9022-904DD134E6EE}" vid="{B8ED7490-2E3D-4FF7-B026-923EC1D67181}"/>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98_T_PGO_Pets-16x9.pptx" id="{7DE5C688-BF73-468F-9022-904DD134E6EE}" vid="{CF261CFE-A682-4DBD-92A0-26B69910BCBF}"/>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0198_T_PGO_Pets-16x9</Template>
  <TotalTime>0</TotalTime>
  <Words>358</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 01      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2024-10-11T08:06:41Z</dcterms:created>
  <dcterms:modified xsi:type="dcterms:W3CDTF">2024-10-11T08:06:58Z</dcterms:modified>
  <cp:category>Templates</cp:category>
</cp:coreProperties>
</file>