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713" r:id="rId1"/>
    <p:sldMasterId id="2147483668" r:id="rId2"/>
  </p:sldMasterIdLst>
  <p:notesMasterIdLst>
    <p:notesMasterId r:id="rId11"/>
  </p:notesMasterIdLst>
  <p:sldIdLst>
    <p:sldId id="349" r:id="rId3"/>
    <p:sldId id="350" r:id="rId4"/>
    <p:sldId id="351" r:id="rId5"/>
    <p:sldId id="352" r:id="rId6"/>
    <p:sldId id="353" r:id="rId7"/>
    <p:sldId id="354" r:id="rId8"/>
    <p:sldId id="355"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6159" autoAdjust="0"/>
    <p:restoredTop sz="94665" autoAdjust="0"/>
  </p:normalViewPr>
  <p:slideViewPr>
    <p:cSldViewPr snapToGrid="0">
      <p:cViewPr>
        <p:scale>
          <a:sx n="100" d="100"/>
          <a:sy n="100" d="100"/>
        </p:scale>
        <p:origin x="1734" y="1128"/>
      </p:cViewPr>
      <p:guideLst/>
    </p:cSldViewPr>
  </p:slid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11/7/2025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1</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5904093" y="477371"/>
            <a:ext cx="4200769" cy="3484021"/>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177473" y="4053468"/>
            <a:ext cx="3682314" cy="1714872"/>
          </a:xfrm>
        </p:spPr>
        <p:txBody>
          <a:bodyPr>
            <a:normAutofit/>
          </a:bodyPr>
          <a:lstStyle>
            <a:lvl1pPr marL="0" indent="0" algn="ctr">
              <a:buNone/>
              <a:defRPr sz="3200">
                <a:solidFill>
                  <a:schemeClr val="bg2"/>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lvl1pPr>
              <a:defRPr>
                <a:solidFill>
                  <a:schemeClr val="tx1"/>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3435923399"/>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2207941" y="365125"/>
            <a:ext cx="9145859" cy="1325563"/>
          </a:xfrm>
        </p:spPr>
        <p:txBody>
          <a:bodyPr/>
          <a:lstStyle>
            <a:lvl1pPr>
              <a:defRPr>
                <a:solidFill>
                  <a:schemeClr val="tx1"/>
                </a:solidFill>
              </a:defRPr>
            </a:lvl1p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1" y="1782764"/>
            <a:ext cx="7101468" cy="4093912"/>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1302834" cy="365125"/>
          </a:xfrm>
        </p:spPr>
        <p:txBody>
          <a:bodyPr/>
          <a:lstStyle>
            <a:lvl1pPr>
              <a:defRPr>
                <a:solidFill>
                  <a:schemeClr val="tx1"/>
                </a:solidFill>
              </a:defRPr>
            </a:lvl1p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2297151" y="6356350"/>
            <a:ext cx="3904786" cy="365125"/>
          </a:xfrm>
        </p:spPr>
        <p:txBody>
          <a:bodyPr/>
          <a:lstStyle>
            <a:lvl1pPr>
              <a:defRPr>
                <a:solidFill>
                  <a:schemeClr val="tx1"/>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6358054" y="6356350"/>
            <a:ext cx="589156" cy="365125"/>
          </a:xfrm>
        </p:spPr>
        <p:txBody>
          <a:bodyPr/>
          <a:lstStyle>
            <a:lvl1pPr>
              <a:defRPr>
                <a:solidFill>
                  <a:schemeClr val="tx1"/>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2237850291"/>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1773044" y="365125"/>
            <a:ext cx="8742556" cy="1325563"/>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782764"/>
            <a:ext cx="7315200" cy="4156023"/>
          </a:xfrm>
        </p:spPr>
        <p:txBody>
          <a:bodyPr/>
          <a:lstStyle>
            <a:lvl1pPr>
              <a:defRPr>
                <a:solidFill>
                  <a:schemeClr val="bg2"/>
                </a:solidFill>
              </a:defRPr>
            </a:lvl1pPr>
            <a:lvl2pPr>
              <a:defRPr>
                <a:solidFill>
                  <a:schemeClr val="bg2"/>
                </a:solidFill>
              </a:defRPr>
            </a:lvl2pPr>
            <a:lvl3pPr>
              <a:defRPr>
                <a:solidFill>
                  <a:schemeClr val="bg2"/>
                </a:solidFill>
              </a:defRPr>
            </a:lvl3pPr>
            <a:lvl4pPr>
              <a:defRPr>
                <a:solidFill>
                  <a:schemeClr val="bg2"/>
                </a:solidFill>
              </a:defRPr>
            </a:lvl4pPr>
            <a:lvl5pPr>
              <a:defRPr>
                <a:solidFill>
                  <a:schemeClr val="bg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2" name="Date Placeholder 3">
            <a:extLst>
              <a:ext uri="{FF2B5EF4-FFF2-40B4-BE49-F238E27FC236}">
                <a16:creationId xmlns:a16="http://schemas.microsoft.com/office/drawing/2014/main" id="{CA36B147-C053-AB26-700D-D48D946223F5}"/>
              </a:ext>
            </a:extLst>
          </p:cNvPr>
          <p:cNvSpPr>
            <a:spLocks noGrp="1"/>
          </p:cNvSpPr>
          <p:nvPr>
            <p:ph type="dt" sz="half" idx="10"/>
          </p:nvPr>
        </p:nvSpPr>
        <p:spPr>
          <a:xfrm>
            <a:off x="838200" y="6356350"/>
            <a:ext cx="1302834" cy="365125"/>
          </a:xfrm>
        </p:spPr>
        <p:txBody>
          <a:bodyPr/>
          <a:lstStyle/>
          <a:p>
            <a:r>
              <a:rPr lang="en-US"/>
              <a:t>Date</a:t>
            </a:r>
          </a:p>
        </p:txBody>
      </p:sp>
      <p:sp>
        <p:nvSpPr>
          <p:cNvPr id="3" name="Footer Placeholder 4">
            <a:extLst>
              <a:ext uri="{FF2B5EF4-FFF2-40B4-BE49-F238E27FC236}">
                <a16:creationId xmlns:a16="http://schemas.microsoft.com/office/drawing/2014/main" id="{3ED3B378-3069-4A77-85DD-08846453FD66}"/>
              </a:ext>
            </a:extLst>
          </p:cNvPr>
          <p:cNvSpPr>
            <a:spLocks noGrp="1"/>
          </p:cNvSpPr>
          <p:nvPr>
            <p:ph type="ftr" sz="quarter" idx="11"/>
          </p:nvPr>
        </p:nvSpPr>
        <p:spPr>
          <a:xfrm>
            <a:off x="2297151" y="6356350"/>
            <a:ext cx="5096108" cy="365125"/>
          </a:xfrm>
        </p:spPr>
        <p:txBody>
          <a:bodyPr/>
          <a:lstStyle/>
          <a:p>
            <a:r>
              <a:rPr lang="en-US"/>
              <a:t>Your Footer Here</a:t>
            </a:r>
          </a:p>
        </p:txBody>
      </p:sp>
      <p:sp>
        <p:nvSpPr>
          <p:cNvPr id="4" name="Slide Number Placeholder 5">
            <a:extLst>
              <a:ext uri="{FF2B5EF4-FFF2-40B4-BE49-F238E27FC236}">
                <a16:creationId xmlns:a16="http://schemas.microsoft.com/office/drawing/2014/main" id="{7ACC44EE-B36F-D350-F35E-CB167D4E3A0D}"/>
              </a:ext>
            </a:extLst>
          </p:cNvPr>
          <p:cNvSpPr>
            <a:spLocks noGrp="1"/>
          </p:cNvSpPr>
          <p:nvPr>
            <p:ph type="sldNum" sz="quarter" idx="12"/>
          </p:nvPr>
        </p:nvSpPr>
        <p:spPr>
          <a:xfrm>
            <a:off x="7553093" y="6356350"/>
            <a:ext cx="589156"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951877115"/>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7326351" y="807582"/>
            <a:ext cx="4027448" cy="2891749"/>
          </a:xfrm>
        </p:spPr>
        <p:txBody>
          <a:bodyPr anchor="b"/>
          <a:lstStyle>
            <a:lvl1pPr algn="ct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7326352" y="3791407"/>
            <a:ext cx="4027448" cy="1300771"/>
          </a:xfrm>
        </p:spPr>
        <p:txBody>
          <a:bodyPr/>
          <a:lstStyle>
            <a:lvl1pPr marL="0" indent="0" algn="ctr">
              <a:buNone/>
              <a:defRPr sz="2400">
                <a:solidFill>
                  <a:schemeClr val="bg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1170878" y="6356350"/>
            <a:ext cx="1427356"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3512634" y="6356350"/>
            <a:ext cx="4640766"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296507" y="6356350"/>
            <a:ext cx="880947"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587108600"/>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981609"/>
            <a:ext cx="4891216" cy="2717722"/>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3791407"/>
            <a:ext cx="4891216" cy="1683842"/>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lvl1pPr>
              <a:defRPr>
                <a:solidFill>
                  <a:schemeClr val="tx1"/>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58366716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5489595" y="2049781"/>
            <a:ext cx="5327610" cy="3406528"/>
          </a:xfrm>
        </p:spPr>
        <p:txBody>
          <a:bodyPr anchor="b"/>
          <a:lstStyle>
            <a:lvl1pPr algn="l">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5489594" y="5548384"/>
            <a:ext cx="5327611" cy="580633"/>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lvl1pPr>
              <a:defRPr>
                <a:solidFill>
                  <a:schemeClr val="tx1"/>
                </a:solidFill>
              </a:defRPr>
            </a:lvl1p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4359700" y="207033"/>
            <a:ext cx="1333500" cy="1333500"/>
          </a:xfrm>
          <a:prstGeom prst="ellipse">
            <a:avLst/>
          </a:prstGeom>
          <a:solidFill>
            <a:schemeClr val="bg1"/>
          </a:solidFill>
        </p:spPr>
        <p:txBody>
          <a:bodyPr anchor="ctr">
            <a:normAutofit/>
          </a:bodyPr>
          <a:lstStyle>
            <a:lvl1pPr marL="0" indent="0" algn="ctr">
              <a:buNone/>
              <a:defRPr sz="1400">
                <a:solidFill>
                  <a:schemeClr val="tx1">
                    <a:lumMod val="50000"/>
                  </a:schemeClr>
                </a:solidFill>
              </a:defRPr>
            </a:lvl1pPr>
          </a:lstStyle>
          <a:p>
            <a:r>
              <a:rPr lang="en-US" dirty="0"/>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5860585" y="523145"/>
            <a:ext cx="1701800" cy="228600"/>
          </a:xfrm>
          <a:noFill/>
        </p:spPr>
        <p:txBody>
          <a:bodyPr anchor="ctr">
            <a:noAutofit/>
          </a:bodyPr>
          <a:lstStyle>
            <a:lvl1pPr marL="0" indent="0" algn="l">
              <a:buNone/>
              <a:defRPr sz="1200">
                <a:solidFill>
                  <a:schemeClr val="bg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5860585" y="750478"/>
            <a:ext cx="1701800" cy="228600"/>
          </a:xfrm>
          <a:noFill/>
        </p:spPr>
        <p:txBody>
          <a:bodyPr anchor="ctr">
            <a:noAutofit/>
          </a:bodyPr>
          <a:lstStyle>
            <a:lvl1pPr marL="0" indent="0" algn="l">
              <a:buNone/>
              <a:defRPr sz="1200">
                <a:solidFill>
                  <a:schemeClr val="bg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5860585" y="977811"/>
            <a:ext cx="1701800" cy="228600"/>
          </a:xfrm>
          <a:noFill/>
        </p:spPr>
        <p:txBody>
          <a:bodyPr anchor="ctr">
            <a:noAutofit/>
          </a:bodyPr>
          <a:lstStyle>
            <a:lvl1pPr marL="0" indent="0" algn="l">
              <a:buNone/>
              <a:defRPr sz="1200">
                <a:solidFill>
                  <a:schemeClr val="bg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1187163818"/>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2074126" y="365125"/>
            <a:ext cx="8597591" cy="1325563"/>
          </a:xfrm>
        </p:spPr>
        <p:txBody>
          <a:bodyPr/>
          <a:lstStyle/>
          <a:p>
            <a:r>
              <a:rPr lang="en-US" dirty="0"/>
              <a:t>Click to edit Master title style</a:t>
            </a:r>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bg1"/>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790998" y="4033186"/>
            <a:ext cx="2435282" cy="2646878"/>
          </a:xfrm>
          <a:prstGeom prst="rect">
            <a:avLst/>
          </a:prstGeom>
          <a:noFill/>
        </p:spPr>
        <p:txBody>
          <a:bodyPr wrap="none" rtlCol="0">
            <a:spAutoFit/>
          </a:bodyPr>
          <a:lstStyle/>
          <a:p>
            <a:pPr algn="ctr"/>
            <a:r>
              <a:rPr lang="en-US" sz="16600" dirty="0">
                <a:solidFill>
                  <a:schemeClr val="bg2"/>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811549" y="6124726"/>
            <a:ext cx="2394180" cy="564999"/>
          </a:xfrm>
        </p:spPr>
        <p:txBody>
          <a:bodyPr anchor="ctr"/>
          <a:lstStyle>
            <a:lvl1pPr marL="0" indent="0" algn="ctr">
              <a:buNone/>
              <a:defRPr/>
            </a:lvl1pPr>
          </a:lstStyle>
          <a:p>
            <a:pPr lvl="0"/>
            <a:r>
              <a:rPr lang="en-US" dirty="0"/>
              <a:t>Font name</a:t>
            </a:r>
          </a:p>
        </p:txBody>
      </p:sp>
    </p:spTree>
    <p:extLst>
      <p:ext uri="{BB962C8B-B14F-4D97-AF65-F5344CB8AC3E}">
        <p14:creationId xmlns:p14="http://schemas.microsoft.com/office/powerpoint/2010/main" val="247537958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4335962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a:t>
            </a:fld>
            <a:endParaRPr lang="en-US"/>
          </a:p>
        </p:txBody>
      </p:sp>
      <p:grpSp>
        <p:nvGrpSpPr>
          <p:cNvPr id="20" name="Group 19">
            <a:extLst>
              <a:ext uri="{FF2B5EF4-FFF2-40B4-BE49-F238E27FC236}">
                <a16:creationId xmlns:a16="http://schemas.microsoft.com/office/drawing/2014/main" id="{B035FA8F-FDA9-BD5E-073F-DCAB28C7A61E}"/>
              </a:ext>
            </a:extLst>
          </p:cNvPr>
          <p:cNvGrpSpPr/>
          <p:nvPr userDrawn="1"/>
        </p:nvGrpSpPr>
        <p:grpSpPr>
          <a:xfrm>
            <a:off x="12313760" y="-58780"/>
            <a:ext cx="1738741" cy="604829"/>
            <a:chOff x="-1808527" y="-16654"/>
            <a:chExt cx="1738741" cy="604829"/>
          </a:xfrm>
        </p:grpSpPr>
        <p:grpSp>
          <p:nvGrpSpPr>
            <p:cNvPr id="21" name="Group 20">
              <a:extLst>
                <a:ext uri="{FF2B5EF4-FFF2-40B4-BE49-F238E27FC236}">
                  <a16:creationId xmlns:a16="http://schemas.microsoft.com/office/drawing/2014/main" id="{D3FC266E-A536-AE42-2964-69967B568181}"/>
                </a:ext>
              </a:extLst>
            </p:cNvPr>
            <p:cNvGrpSpPr/>
            <p:nvPr userDrawn="1"/>
          </p:nvGrpSpPr>
          <p:grpSpPr>
            <a:xfrm>
              <a:off x="-1808527" y="-16654"/>
              <a:ext cx="1738741" cy="604829"/>
              <a:chOff x="-2250002" y="21447"/>
              <a:chExt cx="1738741" cy="604829"/>
            </a:xfrm>
          </p:grpSpPr>
          <p:sp>
            <p:nvSpPr>
              <p:cNvPr id="25" name="TextBox 24">
                <a:extLst>
                  <a:ext uri="{FF2B5EF4-FFF2-40B4-BE49-F238E27FC236}">
                    <a16:creationId xmlns:a16="http://schemas.microsoft.com/office/drawing/2014/main" id="{8505E7DF-9C79-1F38-2A3A-BD2C8A1271F7}"/>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26" name="TextBox 25">
                <a:extLst>
                  <a:ext uri="{FF2B5EF4-FFF2-40B4-BE49-F238E27FC236}">
                    <a16:creationId xmlns:a16="http://schemas.microsoft.com/office/drawing/2014/main" id="{603739F2-DCC7-FA01-3D1B-234ADA5CC7CA}"/>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22" name="Group 21">
              <a:extLst>
                <a:ext uri="{FF2B5EF4-FFF2-40B4-BE49-F238E27FC236}">
                  <a16:creationId xmlns:a16="http://schemas.microsoft.com/office/drawing/2014/main" id="{8CE2217C-CBD8-383F-E1AA-EA62C3D1973D}"/>
                </a:ext>
              </a:extLst>
            </p:cNvPr>
            <p:cNvGrpSpPr/>
            <p:nvPr userDrawn="1"/>
          </p:nvGrpSpPr>
          <p:grpSpPr>
            <a:xfrm>
              <a:off x="-1719071" y="218885"/>
              <a:ext cx="1547194" cy="159662"/>
              <a:chOff x="757647" y="1021854"/>
              <a:chExt cx="5325710" cy="549583"/>
            </a:xfrm>
          </p:grpSpPr>
          <p:sp>
            <p:nvSpPr>
              <p:cNvPr id="23" name="Shape">
                <a:extLst>
                  <a:ext uri="{FF2B5EF4-FFF2-40B4-BE49-F238E27FC236}">
                    <a16:creationId xmlns:a16="http://schemas.microsoft.com/office/drawing/2014/main" id="{5C2B390B-D2EF-1ED1-DE50-F92B15112CD5}"/>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3538BF44-DB83-F9ED-BB55-6F7F332DF026}"/>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27" name="Rectangle 26">
            <a:extLst>
              <a:ext uri="{FF2B5EF4-FFF2-40B4-BE49-F238E27FC236}">
                <a16:creationId xmlns:a16="http://schemas.microsoft.com/office/drawing/2014/main" id="{39DFF0F2-57BF-9F54-3506-4DEC2638C427}"/>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0"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1582567304"/>
      </p:ext>
    </p:extLst>
  </p:cSld>
  <p:clrMap bg1="lt1" tx1="dk1" bg2="lt2" tx2="dk2" accent1="accent1" accent2="accent2" accent3="accent3" accent4="accent4" accent5="accent5" accent6="accent6" hlink="hlink" folHlink="folHlink"/>
  <p:sldLayoutIdLst>
    <p:sldLayoutId id="2147483714" r:id="rId1"/>
    <p:sldLayoutId id="2147483715" r:id="rId2"/>
    <p:sldLayoutId id="2147483716" r:id="rId3"/>
    <p:sldLayoutId id="2147483717" r:id="rId4"/>
    <p:sldLayoutId id="2147483718" r:id="rId5"/>
    <p:sldLayoutId id="2147483719" r:id="rId6"/>
    <p:sldLayoutId id="2147483720" r:id="rId7"/>
    <p:sldLayoutId id="2147483721" r:id="rId8"/>
  </p:sldLayoutIdLst>
  <p:hf hdr="0"/>
  <p:txStyles>
    <p:titleStyle>
      <a:lvl1pPr algn="l" defTabSz="914400" rtl="0" eaLnBrk="1" latinLnBrk="0" hangingPunct="1">
        <a:lnSpc>
          <a:spcPct val="90000"/>
        </a:lnSpc>
        <a:spcBef>
          <a:spcPct val="0"/>
        </a:spcBef>
        <a:buNone/>
        <a:defRPr sz="4400" b="1" kern="1200">
          <a:solidFill>
            <a:schemeClr val="bg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2"/>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2"/>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2"/>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5904093" y="1471961"/>
            <a:ext cx="4200769" cy="2489431"/>
          </a:xfrm>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6177473" y="4053468"/>
            <a:ext cx="3682314" cy="1009185"/>
          </a:xfrm>
        </p:spPr>
        <p:txBody>
          <a:bodyPr/>
          <a:lstStyle/>
          <a:p>
            <a:r>
              <a:rPr lang="en-US" dirty="0"/>
              <a:t>A Free Presentation Template</a:t>
            </a:r>
          </a:p>
        </p:txBody>
      </p:sp>
    </p:spTree>
    <p:extLst>
      <p:ext uri="{BB962C8B-B14F-4D97-AF65-F5344CB8AC3E}">
        <p14:creationId xmlns:p14="http://schemas.microsoft.com/office/powerpoint/2010/main" val="412328529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2207941" y="365125"/>
            <a:ext cx="9145859"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1" y="1825625"/>
            <a:ext cx="7101468" cy="4093912"/>
          </a:xfrm>
        </p:spPr>
        <p:txBody>
          <a:bodyPr>
            <a:noAutofit/>
          </a:bodyPr>
          <a:lstStyle/>
          <a:p>
            <a:r>
              <a:rPr lang="en-US" noProof="1"/>
              <a:t>Lorem ipsum dolor sit amet, tollit epicuri est ex, exerci accumsan singulis ei mel. Non blandit massa enim nec dui nunc mattis enim. Fermentum et.</a:t>
            </a:r>
          </a:p>
          <a:p>
            <a:r>
              <a:rPr lang="en-US" noProof="1"/>
              <a:t>Duis aute irure dolor in reprehenderit in voluptate velit esse cillum dolore eu fugiat nulla pariatur. Excepteur sint occaecat cupidatat non proident, sunt in culpa qui officia deserunt mollit anim id.</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1302834" cy="365125"/>
          </a:xfrm>
        </p:spPr>
        <p:txBody>
          <a:bodyPr/>
          <a:lstStyle/>
          <a:p>
            <a:pPr lvl="0"/>
            <a:r>
              <a:rPr lang="en-US" noProof="0"/>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2297151" y="6356350"/>
            <a:ext cx="3904786" cy="365125"/>
          </a:xfrm>
        </p:spPr>
        <p:txBody>
          <a:bodyPr/>
          <a:lstStyle/>
          <a:p>
            <a:pPr lvl="0"/>
            <a:r>
              <a:rPr lang="en-US" noProof="0"/>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6358054" y="6356350"/>
            <a:ext cx="589156" cy="365125"/>
          </a:xfrm>
        </p:spPr>
        <p:txBody>
          <a:bodyPr/>
          <a:lstStyle/>
          <a:p>
            <a:pPr lvl="0"/>
            <a:fld id="{672B7600-67E3-4D97-B453-880E2742B982}" type="slidenum">
              <a:rPr lang="en-US" noProof="0" smtClean="0"/>
              <a:pPr lvl="0"/>
              <a:t>2</a:t>
            </a:fld>
            <a:endParaRPr lang="en-US" noProof="0"/>
          </a:p>
        </p:txBody>
      </p:sp>
    </p:spTree>
    <p:extLst>
      <p:ext uri="{BB962C8B-B14F-4D97-AF65-F5344CB8AC3E}">
        <p14:creationId xmlns:p14="http://schemas.microsoft.com/office/powerpoint/2010/main" val="2437694906"/>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773044" y="365125"/>
            <a:ext cx="8742556"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7315200" cy="4113162"/>
          </a:xfrm>
        </p:spPr>
        <p:txBody>
          <a:bodyPr>
            <a:noAutofit/>
          </a:bodyPr>
          <a:lstStyle/>
          <a:p>
            <a:r>
              <a:rPr lang="en-US" noProof="1"/>
              <a:t>Lorem ipsum dolor sit amet, tollit epicuri est ex, exerci accumsan singulis ei mel. Non blandit massa enim nec dui nunc mattis enim. Fermentum et.</a:t>
            </a:r>
          </a:p>
          <a:p>
            <a:r>
              <a:rPr lang="en-US" noProof="1"/>
              <a:t>Duis aute irure dolor in reprehenderit in voluptate velit esse cillum dolore eu fugiat nulla pariatur. Excepteur sint occaecat cupidatat non proident, sunt in culpa qui officia deserunt mollit anim id.</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1302834" cy="365125"/>
          </a:xfrm>
        </p:spPr>
        <p:txBody>
          <a:bodyPr/>
          <a:lstStyle/>
          <a:p>
            <a:pPr lvl="0"/>
            <a:r>
              <a:rPr lang="en-US" noProof="0"/>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2297151" y="6356350"/>
            <a:ext cx="5096108" cy="365125"/>
          </a:xfrm>
        </p:spPr>
        <p:txBody>
          <a:bodyPr/>
          <a:lstStyle/>
          <a:p>
            <a:pPr lvl="0"/>
            <a:r>
              <a:rPr lang="en-US" noProof="0"/>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7553093" y="6356350"/>
            <a:ext cx="589156" cy="365125"/>
          </a:xfrm>
        </p:spPr>
        <p:txBody>
          <a:bodyPr/>
          <a:lstStyle/>
          <a:p>
            <a:pPr lvl="0"/>
            <a:fld id="{672B7600-67E3-4D97-B453-880E2742B982}" type="slidenum">
              <a:rPr lang="en-US" noProof="0" smtClean="0"/>
              <a:pPr lvl="0"/>
              <a:t>3</a:t>
            </a:fld>
            <a:endParaRPr lang="en-US" noProof="0"/>
          </a:p>
        </p:txBody>
      </p:sp>
    </p:spTree>
    <p:extLst>
      <p:ext uri="{BB962C8B-B14F-4D97-AF65-F5344CB8AC3E}">
        <p14:creationId xmlns:p14="http://schemas.microsoft.com/office/powerpoint/2010/main" val="1555365776"/>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7326351" y="807582"/>
            <a:ext cx="4027448" cy="2891749"/>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7326352" y="3726319"/>
            <a:ext cx="4027448" cy="1300771"/>
          </a:xfrm>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1170878" y="6356350"/>
            <a:ext cx="1427356" cy="365125"/>
          </a:xfrm>
        </p:spPr>
        <p:txBody>
          <a:bodyPr/>
          <a:lstStyle/>
          <a:p>
            <a:pPr lvl="0"/>
            <a:r>
              <a:rPr lang="en-US" noProof="0"/>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3512634" y="6356350"/>
            <a:ext cx="4640766" cy="365125"/>
          </a:xfrm>
        </p:spPr>
        <p:txBody>
          <a:bodyPr/>
          <a:lstStyle/>
          <a:p>
            <a:pPr lvl="0"/>
            <a:r>
              <a:rPr lang="en-US" noProof="0"/>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296507" y="6356350"/>
            <a:ext cx="880947" cy="365125"/>
          </a:xfrm>
        </p:spPr>
        <p:txBody>
          <a:bodyPr/>
          <a:lstStyle/>
          <a:p>
            <a:pPr lvl="0"/>
            <a:fld id="{672B7600-67E3-4D97-B453-880E2742B982}" type="slidenum">
              <a:rPr lang="en-US" noProof="0" smtClean="0"/>
              <a:pPr lvl="0"/>
              <a:t>4</a:t>
            </a:fld>
            <a:endParaRPr lang="en-US" noProof="0"/>
          </a:p>
        </p:txBody>
      </p:sp>
    </p:spTree>
    <p:extLst>
      <p:ext uri="{BB962C8B-B14F-4D97-AF65-F5344CB8AC3E}">
        <p14:creationId xmlns:p14="http://schemas.microsoft.com/office/powerpoint/2010/main" val="1608828605"/>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8200" y="981609"/>
            <a:ext cx="4891216" cy="2625811"/>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8200" y="3768353"/>
            <a:ext cx="4891216" cy="1706896"/>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pPr lvl="0"/>
            <a:r>
              <a:rPr lang="en-US" noProof="0"/>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pPr lvl="0"/>
            <a:r>
              <a:rPr lang="en-US" noProof="0"/>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pPr lvl="0"/>
            <a:fld id="{672B7600-67E3-4D97-B453-880E2742B982}" type="slidenum">
              <a:rPr lang="en-US" noProof="0" smtClean="0"/>
              <a:pPr lvl="0"/>
              <a:t>5</a:t>
            </a:fld>
            <a:endParaRPr lang="en-US" noProof="0"/>
          </a:p>
        </p:txBody>
      </p:sp>
    </p:spTree>
    <p:extLst>
      <p:ext uri="{BB962C8B-B14F-4D97-AF65-F5344CB8AC3E}">
        <p14:creationId xmlns:p14="http://schemas.microsoft.com/office/powerpoint/2010/main" val="40715073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5489595" y="3322100"/>
            <a:ext cx="5327610" cy="2199295"/>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5489594" y="5548384"/>
            <a:ext cx="5327611" cy="580633"/>
          </a:xfrm>
        </p:spPr>
        <p:txBody>
          <a:bodyPr>
            <a:normAutofit fontScale="92500" lnSpcReduction="20000"/>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pPr lvl="0"/>
            <a:r>
              <a:rPr lang="en-US" noProof="0"/>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pPr lvl="0"/>
            <a:r>
              <a:rPr lang="en-US" noProof="0"/>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pPr lvl="0"/>
            <a:fld id="{672B7600-67E3-4D97-B453-880E2742B982}" type="slidenum">
              <a:rPr lang="en-US" noProof="0" smtClean="0"/>
              <a:pPr lvl="0"/>
              <a:t>6</a:t>
            </a:fld>
            <a:endParaRPr lang="en-US" noProof="0"/>
          </a:p>
        </p:txBody>
      </p:sp>
      <p:sp>
        <p:nvSpPr>
          <p:cNvPr id="19" name="Picture Placeholder 18">
            <a:extLst>
              <a:ext uri="{FF2B5EF4-FFF2-40B4-BE49-F238E27FC236}">
                <a16:creationId xmlns:a16="http://schemas.microsoft.com/office/drawing/2014/main" id="{0F089734-CBAB-A67B-CC27-DFFCCDA0A3FD}"/>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5860585" y="523145"/>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5860585" y="750478"/>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5860585" y="977811"/>
            <a:ext cx="1701800" cy="228600"/>
          </a:xfrm>
        </p:spPr>
        <p:txBody>
          <a:bodyPr/>
          <a:lstStyle/>
          <a:p>
            <a:r>
              <a:rPr lang="en-US" dirty="0"/>
              <a:t>Your Company</a:t>
            </a:r>
          </a:p>
        </p:txBody>
      </p:sp>
    </p:spTree>
    <p:extLst>
      <p:ext uri="{BB962C8B-B14F-4D97-AF65-F5344CB8AC3E}">
        <p14:creationId xmlns:p14="http://schemas.microsoft.com/office/powerpoint/2010/main" val="39663798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2170423250"/>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Olympic">
      <a:dk1>
        <a:srgbClr val="000000"/>
      </a:dk1>
      <a:lt1>
        <a:srgbClr val="FFFFFF"/>
      </a:lt1>
      <a:dk2>
        <a:srgbClr val="2D2928"/>
      </a:dk2>
      <a:lt2>
        <a:srgbClr val="FEFEFF"/>
      </a:lt2>
      <a:accent1>
        <a:srgbClr val="1D8DD1"/>
      </a:accent1>
      <a:accent2>
        <a:srgbClr val="F9B822"/>
      </a:accent2>
      <a:accent3>
        <a:srgbClr val="28AE56"/>
      </a:accent3>
      <a:accent4>
        <a:srgbClr val="EB3856"/>
      </a:accent4>
      <a:accent5>
        <a:srgbClr val="000000"/>
      </a:accent5>
      <a:accent6>
        <a:srgbClr val="2D2928"/>
      </a:accent6>
      <a:hlink>
        <a:srgbClr val="FAB822"/>
      </a:hlink>
      <a:folHlink>
        <a:srgbClr val="FAB82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82_T_PGO_Olympic-Swimming.pptx" id="{2087E7D6-F16F-41F3-B822-56286FE6062F}" vid="{2EC8F0D8-F2F6-4C9A-8048-E68E065BF70F}"/>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82_T_PGO_Olympic-Swimming.pptx" id="{2087E7D6-F16F-41F3-B822-56286FE6062F}" vid="{16912905-6C22-42A2-AF5F-9AC8D8C65879}"/>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101</TotalTime>
  <Words>337</Words>
  <Application>Microsoft Office PowerPoint</Application>
  <PresentationFormat>Widescreen</PresentationFormat>
  <Paragraphs>51</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Olympic Swimming</dc:title>
  <dc:creator>PresentationGO.com</dc:creator>
  <dc:description>© Copyright PresentationGO.com</dc:description>
  <cp:lastModifiedBy>word</cp:lastModifiedBy>
  <cp:revision>7</cp:revision>
  <dcterms:created xsi:type="dcterms:W3CDTF">2024-05-27T19:55:10Z</dcterms:created>
  <dcterms:modified xsi:type="dcterms:W3CDTF">2025-11-07T08:05:27Z</dcterms:modified>
  <cp:category>Templates</cp:category>
</cp:coreProperties>
</file>