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theme/theme2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8"/>
  </p:notesMasterIdLst>
  <p:sldIdLst>
    <p:sldId id="277" r:id="rId2"/>
    <p:sldId id="257" r:id="rId3"/>
    <p:sldId id="309" r:id="rId4"/>
    <p:sldId id="259" r:id="rId5"/>
    <p:sldId id="310" r:id="rId6"/>
    <p:sldId id="311" r:id="rId7"/>
    <p:sldId id="278" r:id="rId8"/>
    <p:sldId id="312" r:id="rId9"/>
    <p:sldId id="313" r:id="rId10"/>
    <p:sldId id="314" r:id="rId11"/>
    <p:sldId id="316" r:id="rId12"/>
    <p:sldId id="315" r:id="rId13"/>
    <p:sldId id="317" r:id="rId14"/>
    <p:sldId id="318" r:id="rId15"/>
    <p:sldId id="319" r:id="rId16"/>
    <p:sldId id="322" r:id="rId17"/>
    <p:sldId id="320" r:id="rId18"/>
    <p:sldId id="321" r:id="rId19"/>
    <p:sldId id="292" r:id="rId20"/>
    <p:sldId id="288" r:id="rId21"/>
    <p:sldId id="289" r:id="rId22"/>
    <p:sldId id="290" r:id="rId23"/>
    <p:sldId id="291" r:id="rId24"/>
    <p:sldId id="294" r:id="rId25"/>
    <p:sldId id="293" r:id="rId26"/>
    <p:sldId id="295" r:id="rId27"/>
  </p:sldIdLst>
  <p:sldSz cx="12192000" cy="6858000"/>
  <p:notesSz cx="6858000" cy="9144000"/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B90071"/>
    <a:srgbClr val="B30074"/>
    <a:srgbClr val="7E338C"/>
    <a:srgbClr val="ED0065"/>
    <a:srgbClr val="02FAE3"/>
    <a:srgbClr val="81007F"/>
    <a:srgbClr val="FFCC40"/>
    <a:srgbClr val="0AF3E1"/>
    <a:srgbClr val="F71856"/>
    <a:srgbClr val="2A4FCD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보통 스타일 2 - 강조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6083" autoAdjust="0"/>
    <p:restoredTop sz="94660"/>
  </p:normalViewPr>
  <p:slideViewPr>
    <p:cSldViewPr snapToGrid="0">
      <p:cViewPr varScale="1">
        <p:scale>
          <a:sx n="120" d="100"/>
          <a:sy n="120" d="100"/>
        </p:scale>
        <p:origin x="168" y="8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3840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presProps" Target="pres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notesMaster" Target="notesMasters/notesMaster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theme" Target="theme/theme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viewProps" Target="viewProp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2019-08-30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4.png"/><Relationship Id="rId4" Type="http://schemas.openxmlformats.org/officeDocument/2006/relationships/image" Target="../media/image2.svg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5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7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8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9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EA4A4BE-8AEB-4434-A873-86F017E188D8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6DA61A14-DC50-41C6-A542-CFB28E344052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3" name="그림 22">
            <a:extLst>
              <a:ext uri="{FF2B5EF4-FFF2-40B4-BE49-F238E27FC236}">
                <a16:creationId xmlns:a16="http://schemas.microsoft.com/office/drawing/2014/main" id="{63013305-450E-43B6-85E1-B6C7B07CC72F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0483378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9A5DC264-5F44-4C6A-B931-55E4667A630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4" name="Graphic 3">
            <a:hlinkClick r:id="rId3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그림 개체 틀 12">
            <a:extLst>
              <a:ext uri="{FF2B5EF4-FFF2-40B4-BE49-F238E27FC236}">
                <a16:creationId xmlns:a16="http://schemas.microsoft.com/office/drawing/2014/main" id="{7D2A7E80-9993-43CD-A648-B729527783DD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1704625" y="2205206"/>
            <a:ext cx="1486250" cy="148624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0" name="그림 개체 틀 12">
            <a:extLst>
              <a:ext uri="{FF2B5EF4-FFF2-40B4-BE49-F238E27FC236}">
                <a16:creationId xmlns:a16="http://schemas.microsoft.com/office/drawing/2014/main" id="{D030F9F9-EFDF-4015-AA09-956A4028C242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4136791" y="2205206"/>
            <a:ext cx="1486250" cy="148624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1" name="그림 개체 틀 12">
            <a:extLst>
              <a:ext uri="{FF2B5EF4-FFF2-40B4-BE49-F238E27FC236}">
                <a16:creationId xmlns:a16="http://schemas.microsoft.com/office/drawing/2014/main" id="{3D8A7812-F49D-4A73-9B7C-8386156D62E2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6568957" y="2205206"/>
            <a:ext cx="1486250" cy="148624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2" name="그림 개체 틀 12">
            <a:extLst>
              <a:ext uri="{FF2B5EF4-FFF2-40B4-BE49-F238E27FC236}">
                <a16:creationId xmlns:a16="http://schemas.microsoft.com/office/drawing/2014/main" id="{4EA36B22-3284-4777-AE01-A32C8D9DBCA0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>
            <a:off x="9001123" y="2205206"/>
            <a:ext cx="1486250" cy="148624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85053044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9A5DC264-5F44-4C6A-B931-55E4667A630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4" name="Graphic 3">
            <a:hlinkClick r:id="rId3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그림 개체 틀 12">
            <a:extLst>
              <a:ext uri="{FF2B5EF4-FFF2-40B4-BE49-F238E27FC236}">
                <a16:creationId xmlns:a16="http://schemas.microsoft.com/office/drawing/2014/main" id="{7D2A7E80-9993-43CD-A648-B729527783DD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4143025" y="1757530"/>
            <a:ext cx="2381600" cy="3405020"/>
          </a:xfrm>
          <a:prstGeom prst="roundRect">
            <a:avLst>
              <a:gd name="adj" fmla="val 726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0" name="그림 개체 틀 12">
            <a:extLst>
              <a:ext uri="{FF2B5EF4-FFF2-40B4-BE49-F238E27FC236}">
                <a16:creationId xmlns:a16="http://schemas.microsoft.com/office/drawing/2014/main" id="{E777FA8F-C142-46B3-9DD8-F7E7C45308D7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6763656" y="1757530"/>
            <a:ext cx="2381600" cy="3405020"/>
          </a:xfrm>
          <a:prstGeom prst="roundRect">
            <a:avLst>
              <a:gd name="adj" fmla="val 726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1" name="그림 개체 틀 12">
            <a:extLst>
              <a:ext uri="{FF2B5EF4-FFF2-40B4-BE49-F238E27FC236}">
                <a16:creationId xmlns:a16="http://schemas.microsoft.com/office/drawing/2014/main" id="{9909635B-57B3-4598-8F4E-2A3F67632233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9384287" y="1757530"/>
            <a:ext cx="2381600" cy="3405020"/>
          </a:xfrm>
          <a:prstGeom prst="roundRect">
            <a:avLst>
              <a:gd name="adj" fmla="val 726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68756432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9A5DC264-5F44-4C6A-B931-55E4667A630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4" name="Graphic 3">
            <a:hlinkClick r:id="rId3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그림 개체 틀 12">
            <a:extLst>
              <a:ext uri="{FF2B5EF4-FFF2-40B4-BE49-F238E27FC236}">
                <a16:creationId xmlns:a16="http://schemas.microsoft.com/office/drawing/2014/main" id="{7D2A7E80-9993-43CD-A648-B729527783DD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3868457" y="1455990"/>
            <a:ext cx="1486250" cy="148624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1" name="그림 개체 틀 12">
            <a:extLst>
              <a:ext uri="{FF2B5EF4-FFF2-40B4-BE49-F238E27FC236}">
                <a16:creationId xmlns:a16="http://schemas.microsoft.com/office/drawing/2014/main" id="{3D8A7812-F49D-4A73-9B7C-8386156D62E2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3868457" y="4826841"/>
            <a:ext cx="1486250" cy="148624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2" name="그림 개체 틀 12">
            <a:extLst>
              <a:ext uri="{FF2B5EF4-FFF2-40B4-BE49-F238E27FC236}">
                <a16:creationId xmlns:a16="http://schemas.microsoft.com/office/drawing/2014/main" id="{4EA36B22-3284-4777-AE01-A32C8D9DBCA0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>
            <a:off x="9591325" y="3141415"/>
            <a:ext cx="1486250" cy="148624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40673559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9A5DC264-5F44-4C6A-B931-55E4667A630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4" name="Graphic 3">
            <a:hlinkClick r:id="rId3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E97A69B5-E5D8-4C03-BD17-9F7F239A638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661510" y="1449582"/>
            <a:ext cx="3946290" cy="3958836"/>
          </a:xfrm>
          <a:prstGeom prst="roundRect">
            <a:avLst>
              <a:gd name="adj" fmla="val 32839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wrap="square" lIns="90000" tIns="828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15853259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9A5DC264-5F44-4C6A-B931-55E4667A630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4" name="Graphic 3">
            <a:hlinkClick r:id="rId3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9EF19845-AF5A-45E5-8D78-9FA21ECE84E4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952501" y="3215556"/>
            <a:ext cx="2425700" cy="1429016"/>
          </a:xfrm>
          <a:prstGeom prst="roundRect">
            <a:avLst>
              <a:gd name="adj" fmla="val 800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68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2" name="그림 개체 틀 4">
            <a:extLst>
              <a:ext uri="{FF2B5EF4-FFF2-40B4-BE49-F238E27FC236}">
                <a16:creationId xmlns:a16="http://schemas.microsoft.com/office/drawing/2014/main" id="{CACA9281-2A32-48AE-8748-FD768280D3C4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3572934" y="3215556"/>
            <a:ext cx="2425700" cy="1429016"/>
          </a:xfrm>
          <a:prstGeom prst="roundRect">
            <a:avLst>
              <a:gd name="adj" fmla="val 800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68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4">
            <a:extLst>
              <a:ext uri="{FF2B5EF4-FFF2-40B4-BE49-F238E27FC236}">
                <a16:creationId xmlns:a16="http://schemas.microsoft.com/office/drawing/2014/main" id="{B041352E-5030-437B-B6A1-BD066C9432EA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6193367" y="3215556"/>
            <a:ext cx="2425700" cy="1429016"/>
          </a:xfrm>
          <a:prstGeom prst="roundRect">
            <a:avLst>
              <a:gd name="adj" fmla="val 800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68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4" name="그림 개체 틀 4">
            <a:extLst>
              <a:ext uri="{FF2B5EF4-FFF2-40B4-BE49-F238E27FC236}">
                <a16:creationId xmlns:a16="http://schemas.microsoft.com/office/drawing/2014/main" id="{7F51C7F9-217F-449B-B0DD-1E2D8D1777EE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8813799" y="3215556"/>
            <a:ext cx="2425700" cy="1429016"/>
          </a:xfrm>
          <a:prstGeom prst="roundRect">
            <a:avLst>
              <a:gd name="adj" fmla="val 800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68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55062949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9A5DC264-5F44-4C6A-B931-55E4667A630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4" name="Graphic 3">
            <a:hlinkClick r:id="rId3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0" name="그림 개체 틀 11">
            <a:extLst>
              <a:ext uri="{FF2B5EF4-FFF2-40B4-BE49-F238E27FC236}">
                <a16:creationId xmlns:a16="http://schemas.microsoft.com/office/drawing/2014/main" id="{C0100FBF-108F-42AA-9DE8-6BBDB18FCE41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419494" y="1555229"/>
            <a:ext cx="2179320" cy="4714876"/>
          </a:xfrm>
          <a:prstGeom prst="roundRect">
            <a:avLst>
              <a:gd name="adj" fmla="val 732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anchor="b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8938209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9A5DC264-5F44-4C6A-B931-55E4667A630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4" name="Graphic 3">
            <a:hlinkClick r:id="rId3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D1937006-0BE7-4EE8-9C82-4FBA4CC0129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064297" y="1215600"/>
            <a:ext cx="3825240" cy="5114925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52585791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9A5DC264-5F44-4C6A-B931-55E4667A630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4" name="Graphic 3">
            <a:hlinkClick r:id="rId3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그림 개체 틀 8">
            <a:extLst>
              <a:ext uri="{FF2B5EF4-FFF2-40B4-BE49-F238E27FC236}">
                <a16:creationId xmlns:a16="http://schemas.microsoft.com/office/drawing/2014/main" id="{A4E6BBC4-57B0-4C2C-8294-8E218BCDB414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235163" y="1274770"/>
            <a:ext cx="6273800" cy="37846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12359719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70FF3F2-B27E-4EC2-9F85-48CDE5C5A34E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81384153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32F8AD70-5022-4398-B810-FB6A092895BD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65" r:id="rId2"/>
    <p:sldLayoutId id="2147483666" r:id="rId3"/>
    <p:sldLayoutId id="2147483667" r:id="rId4"/>
    <p:sldLayoutId id="2147483668" r:id="rId5"/>
    <p:sldLayoutId id="2147483669" r:id="rId6"/>
    <p:sldLayoutId id="2147483670" r:id="rId7"/>
    <p:sldLayoutId id="2147483671" r:id="rId8"/>
    <p:sldLayoutId id="2147483672" r:id="rId9"/>
    <p:sldLayoutId id="2147483673" r:id="rId10"/>
    <p:sldLayoutId id="2147483649" r:id="rId11"/>
    <p:sldLayoutId id="2147483664" r:id="rId12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8.xml.rels><?xml version="1.0" encoding="UTF-8" standalone="yes"?>
<Relationships xmlns="http://schemas.openxmlformats.org/package/2006/relationships"><Relationship Id="rId8" Type="http://schemas.openxmlformats.org/officeDocument/2006/relationships/image" Target="../media/image11.png"/><Relationship Id="rId3" Type="http://schemas.openxmlformats.org/officeDocument/2006/relationships/image" Target="../media/image6.svg"/><Relationship Id="rId7" Type="http://schemas.openxmlformats.org/officeDocument/2006/relationships/image" Target="../media/image10.svg"/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9.png"/><Relationship Id="rId5" Type="http://schemas.openxmlformats.org/officeDocument/2006/relationships/image" Target="../media/image8.svg"/><Relationship Id="rId4" Type="http://schemas.openxmlformats.org/officeDocument/2006/relationships/image" Target="../media/image7.png"/><Relationship Id="rId9" Type="http://schemas.openxmlformats.org/officeDocument/2006/relationships/image" Target="../media/image12.svg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svg"/><Relationship Id="rId2" Type="http://schemas.openxmlformats.org/officeDocument/2006/relationships/image" Target="../media/image13.png"/><Relationship Id="rId1" Type="http://schemas.openxmlformats.org/officeDocument/2006/relationships/slideLayout" Target="../slideLayouts/slideLayout8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svg"/><Relationship Id="rId2" Type="http://schemas.openxmlformats.org/officeDocument/2006/relationships/image" Target="../media/image15.png"/><Relationship Id="rId1" Type="http://schemas.openxmlformats.org/officeDocument/2006/relationships/slideLayout" Target="../slideLayouts/slideLayout9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svg"/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10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2.xml"/><Relationship Id="rId4" Type="http://schemas.openxmlformats.org/officeDocument/2006/relationships/image" Target="../media/image2.sv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원형: 비어 있음 2">
            <a:extLst>
              <a:ext uri="{FF2B5EF4-FFF2-40B4-BE49-F238E27FC236}">
                <a16:creationId xmlns:a16="http://schemas.microsoft.com/office/drawing/2014/main" id="{2EEB1265-D8B9-4C75-8FE6-D18FEF882A91}"/>
              </a:ext>
            </a:extLst>
          </p:cNvPr>
          <p:cNvSpPr/>
          <p:nvPr/>
        </p:nvSpPr>
        <p:spPr>
          <a:xfrm>
            <a:off x="3614294" y="897238"/>
            <a:ext cx="4963412" cy="4963412"/>
          </a:xfrm>
          <a:prstGeom prst="donut">
            <a:avLst>
              <a:gd name="adj" fmla="val 2863"/>
            </a:avLst>
          </a:prstGeom>
          <a:noFill/>
          <a:ln w="28575" cap="flat">
            <a:solidFill>
              <a:schemeClr val="bg1"/>
            </a:solidFill>
            <a:prstDash val="solid"/>
            <a:miter/>
          </a:ln>
          <a:effectLst>
            <a:glow rad="88900">
              <a:schemeClr val="bg1">
                <a:alpha val="15000"/>
              </a:schemeClr>
            </a:glo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FE6CD3AC-6A89-4BF9-A711-64BE961E5F40}"/>
              </a:ext>
            </a:extLst>
          </p:cNvPr>
          <p:cNvSpPr txBox="1"/>
          <p:nvPr/>
        </p:nvSpPr>
        <p:spPr>
          <a:xfrm>
            <a:off x="3848100" y="2574653"/>
            <a:ext cx="449580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CREATIVE REPORT PRESENTATION TITLE</a:t>
            </a:r>
            <a:endParaRPr lang="ko-KR" altLang="en-US" sz="28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63B35571-F4F1-45B1-BED1-9AA3AB51ABF0}"/>
              </a:ext>
            </a:extLst>
          </p:cNvPr>
          <p:cNvSpPr txBox="1"/>
          <p:nvPr/>
        </p:nvSpPr>
        <p:spPr>
          <a:xfrm>
            <a:off x="4572000" y="3554273"/>
            <a:ext cx="30480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  <a:cs typeface="Arial" panose="020B0604020202020204" pitchFamily="34" charset="0"/>
              </a:rPr>
              <a:t>Insert</a:t>
            </a:r>
            <a:r>
              <a:rPr lang="ko-KR" altLang="en-US" sz="14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>
                <a:solidFill>
                  <a:schemeClr val="bg1"/>
                </a:solidFill>
                <a:cs typeface="Arial" panose="020B0604020202020204" pitchFamily="34" charset="0"/>
              </a:rPr>
              <a:t>the</a:t>
            </a:r>
            <a:r>
              <a:rPr lang="ko-KR" altLang="en-US" sz="14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>
                <a:solidFill>
                  <a:schemeClr val="bg1"/>
                </a:solidFill>
                <a:cs typeface="Arial" panose="020B0604020202020204" pitchFamily="34" charset="0"/>
              </a:rPr>
              <a:t>sub</a:t>
            </a:r>
            <a:r>
              <a:rPr lang="ko-KR" altLang="en-US" sz="14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>
                <a:solidFill>
                  <a:schemeClr val="bg1"/>
                </a:solidFill>
                <a:cs typeface="Arial" panose="020B0604020202020204" pitchFamily="34" charset="0"/>
              </a:rPr>
              <a:t>title</a:t>
            </a:r>
            <a:r>
              <a:rPr lang="ko-KR" altLang="en-US" sz="14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>
                <a:solidFill>
                  <a:schemeClr val="bg1"/>
                </a:solidFill>
                <a:cs typeface="Arial" panose="020B0604020202020204" pitchFamily="34" charset="0"/>
              </a:rPr>
              <a:t>of</a:t>
            </a:r>
            <a:r>
              <a:rPr lang="ko-KR" altLang="en-US" sz="14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>
                <a:solidFill>
                  <a:schemeClr val="bg1"/>
                </a:solidFill>
                <a:cs typeface="Arial" panose="020B0604020202020204" pitchFamily="34" charset="0"/>
              </a:rPr>
              <a:t>your</a:t>
            </a:r>
            <a:r>
              <a:rPr lang="ko-KR" altLang="en-US" sz="14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>
                <a:solidFill>
                  <a:schemeClr val="bg1"/>
                </a:solidFill>
                <a:cs typeface="Arial" panose="020B0604020202020204" pitchFamily="34" charset="0"/>
              </a:rPr>
              <a:t>presentation</a:t>
            </a:r>
            <a:endParaRPr lang="ko-KR" altLang="en-US" sz="14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C704546D-EE4E-4193-A18A-64F2DA9CE2DB}"/>
              </a:ext>
            </a:extLst>
          </p:cNvPr>
          <p:cNvSpPr/>
          <p:nvPr/>
        </p:nvSpPr>
        <p:spPr>
          <a:xfrm>
            <a:off x="5166360" y="4561316"/>
            <a:ext cx="1859280" cy="276837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1400" b="1" dirty="0">
                <a:solidFill>
                  <a:srgbClr val="6B1A87"/>
                </a:solidFill>
              </a:rPr>
              <a:t>20xx. 00. 00</a:t>
            </a:r>
            <a:endParaRPr lang="ko-KR" altLang="en-US" sz="1400" b="1" dirty="0">
              <a:solidFill>
                <a:srgbClr val="6B1A87"/>
              </a:solidFill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03DED520-34FB-439B-90E3-232B7FEA6B1F}"/>
              </a:ext>
            </a:extLst>
          </p:cNvPr>
          <p:cNvSpPr txBox="1"/>
          <p:nvPr/>
        </p:nvSpPr>
        <p:spPr>
          <a:xfrm>
            <a:off x="1004342" y="508055"/>
            <a:ext cx="173652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>
                <a:solidFill>
                  <a:schemeClr val="bg1"/>
                </a:solidFill>
              </a:rPr>
              <a:t>COMPANY NAME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14" name="타원 13">
            <a:extLst>
              <a:ext uri="{FF2B5EF4-FFF2-40B4-BE49-F238E27FC236}">
                <a16:creationId xmlns:a16="http://schemas.microsoft.com/office/drawing/2014/main" id="{8A1C3DED-1E39-4AC1-A211-60B924C3ECCD}"/>
              </a:ext>
            </a:extLst>
          </p:cNvPr>
          <p:cNvSpPr/>
          <p:nvPr/>
        </p:nvSpPr>
        <p:spPr>
          <a:xfrm>
            <a:off x="520589" y="426651"/>
            <a:ext cx="470587" cy="470587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8FC4335E-0FA4-4217-898D-1D3CD9D3BC36}"/>
              </a:ext>
            </a:extLst>
          </p:cNvPr>
          <p:cNvSpPr txBox="1"/>
          <p:nvPr/>
        </p:nvSpPr>
        <p:spPr>
          <a:xfrm>
            <a:off x="2484726" y="409033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445C1E68-F56A-43E5-B97B-117B1499BD06}"/>
              </a:ext>
            </a:extLst>
          </p:cNvPr>
          <p:cNvSpPr txBox="1"/>
          <p:nvPr/>
        </p:nvSpPr>
        <p:spPr>
          <a:xfrm>
            <a:off x="2484726" y="806127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37DDB8C5-2B72-4A09-8F6C-680288BFE990}"/>
              </a:ext>
            </a:extLst>
          </p:cNvPr>
          <p:cNvSpPr txBox="1"/>
          <p:nvPr/>
        </p:nvSpPr>
        <p:spPr>
          <a:xfrm>
            <a:off x="1485727" y="3805456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incididunt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ut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labore</a:t>
            </a:r>
            <a:r>
              <a:rPr lang="en-US" altLang="ko-KR" sz="1100" dirty="0">
                <a:solidFill>
                  <a:schemeClr val="bg1"/>
                </a:solidFill>
              </a:rPr>
              <a:t> et dolore magna </a:t>
            </a:r>
            <a:r>
              <a:rPr lang="en-US" altLang="ko-KR" sz="1100" dirty="0" err="1">
                <a:solidFill>
                  <a:schemeClr val="bg1"/>
                </a:solidFill>
              </a:rPr>
              <a:t>aliqua</a:t>
            </a:r>
            <a:r>
              <a:rPr lang="en-US" altLang="ko-KR" sz="1100" dirty="0">
                <a:solidFill>
                  <a:schemeClr val="bg1"/>
                </a:solidFill>
              </a:rPr>
              <a:t>.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59" name="직사각형 58">
            <a:extLst>
              <a:ext uri="{FF2B5EF4-FFF2-40B4-BE49-F238E27FC236}">
                <a16:creationId xmlns:a16="http://schemas.microsoft.com/office/drawing/2014/main" id="{6F25E974-2CF3-4E8B-BFC5-DCCA0E85B824}"/>
              </a:ext>
            </a:extLst>
          </p:cNvPr>
          <p:cNvSpPr/>
          <p:nvPr/>
        </p:nvSpPr>
        <p:spPr>
          <a:xfrm>
            <a:off x="1485726" y="3431401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  <a:endParaRPr lang="ko-KR" altLang="en-US" sz="1200" b="1" dirty="0">
              <a:solidFill>
                <a:schemeClr val="bg1"/>
              </a:solidFill>
            </a:endParaRPr>
          </a:p>
        </p:txBody>
      </p:sp>
      <p:sp>
        <p:nvSpPr>
          <p:cNvPr id="61" name="직사각형 60">
            <a:extLst>
              <a:ext uri="{FF2B5EF4-FFF2-40B4-BE49-F238E27FC236}">
                <a16:creationId xmlns:a16="http://schemas.microsoft.com/office/drawing/2014/main" id="{B3370FAC-7A94-42AF-B357-33CC9710EF3A}"/>
              </a:ext>
            </a:extLst>
          </p:cNvPr>
          <p:cNvSpPr/>
          <p:nvPr/>
        </p:nvSpPr>
        <p:spPr>
          <a:xfrm>
            <a:off x="1457151" y="2626459"/>
            <a:ext cx="1952625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4000" b="1" dirty="0">
                <a:solidFill>
                  <a:schemeClr val="bg1"/>
                </a:solidFill>
              </a:rPr>
              <a:t>01</a:t>
            </a:r>
            <a:endParaRPr lang="ko-KR" altLang="en-US" sz="4000" b="1" dirty="0">
              <a:solidFill>
                <a:schemeClr val="bg1"/>
              </a:solidFill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D0AE474-AAE1-45DA-9603-2A6D10222640}"/>
              </a:ext>
            </a:extLst>
          </p:cNvPr>
          <p:cNvSpPr txBox="1"/>
          <p:nvPr/>
        </p:nvSpPr>
        <p:spPr>
          <a:xfrm>
            <a:off x="3917892" y="3805456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incididunt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ut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labore</a:t>
            </a:r>
            <a:r>
              <a:rPr lang="en-US" altLang="ko-KR" sz="1100" dirty="0">
                <a:solidFill>
                  <a:schemeClr val="bg1"/>
                </a:solidFill>
              </a:rPr>
              <a:t> et dolore magna </a:t>
            </a:r>
            <a:r>
              <a:rPr lang="en-US" altLang="ko-KR" sz="1100" dirty="0" err="1">
                <a:solidFill>
                  <a:schemeClr val="bg1"/>
                </a:solidFill>
              </a:rPr>
              <a:t>aliqua</a:t>
            </a:r>
            <a:r>
              <a:rPr lang="en-US" altLang="ko-KR" sz="1100" dirty="0">
                <a:solidFill>
                  <a:schemeClr val="bg1"/>
                </a:solidFill>
              </a:rPr>
              <a:t>.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63" name="직사각형 62">
            <a:extLst>
              <a:ext uri="{FF2B5EF4-FFF2-40B4-BE49-F238E27FC236}">
                <a16:creationId xmlns:a16="http://schemas.microsoft.com/office/drawing/2014/main" id="{63F81BA1-D308-4A4C-90FC-B542F1F36A6C}"/>
              </a:ext>
            </a:extLst>
          </p:cNvPr>
          <p:cNvSpPr/>
          <p:nvPr/>
        </p:nvSpPr>
        <p:spPr>
          <a:xfrm>
            <a:off x="3917891" y="3431401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  <a:endParaRPr lang="ko-KR" altLang="en-US" sz="1200" b="1" dirty="0">
              <a:solidFill>
                <a:schemeClr val="bg1"/>
              </a:solidFill>
            </a:endParaRPr>
          </a:p>
        </p:txBody>
      </p:sp>
      <p:sp>
        <p:nvSpPr>
          <p:cNvPr id="65" name="직사각형 64">
            <a:extLst>
              <a:ext uri="{FF2B5EF4-FFF2-40B4-BE49-F238E27FC236}">
                <a16:creationId xmlns:a16="http://schemas.microsoft.com/office/drawing/2014/main" id="{1E8B309D-BC39-461B-A569-281A2076F6CD}"/>
              </a:ext>
            </a:extLst>
          </p:cNvPr>
          <p:cNvSpPr/>
          <p:nvPr/>
        </p:nvSpPr>
        <p:spPr>
          <a:xfrm>
            <a:off x="3889316" y="2626459"/>
            <a:ext cx="1952625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4000" b="1" dirty="0">
                <a:solidFill>
                  <a:schemeClr val="bg1"/>
                </a:solidFill>
              </a:rPr>
              <a:t>02</a:t>
            </a:r>
            <a:endParaRPr lang="ko-KR" altLang="en-US" sz="4000" b="1" dirty="0">
              <a:solidFill>
                <a:schemeClr val="bg1"/>
              </a:solidFill>
            </a:endParaRPr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89B19F07-33B5-4AEF-BE75-4B6231A7640A}"/>
              </a:ext>
            </a:extLst>
          </p:cNvPr>
          <p:cNvSpPr txBox="1"/>
          <p:nvPr/>
        </p:nvSpPr>
        <p:spPr>
          <a:xfrm>
            <a:off x="6350057" y="3805456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incididunt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ut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labore</a:t>
            </a:r>
            <a:r>
              <a:rPr lang="en-US" altLang="ko-KR" sz="1100" dirty="0">
                <a:solidFill>
                  <a:schemeClr val="bg1"/>
                </a:solidFill>
              </a:rPr>
              <a:t> et dolore magna </a:t>
            </a:r>
            <a:r>
              <a:rPr lang="en-US" altLang="ko-KR" sz="1100" dirty="0" err="1">
                <a:solidFill>
                  <a:schemeClr val="bg1"/>
                </a:solidFill>
              </a:rPr>
              <a:t>aliqua</a:t>
            </a:r>
            <a:r>
              <a:rPr lang="en-US" altLang="ko-KR" sz="1100" dirty="0">
                <a:solidFill>
                  <a:schemeClr val="bg1"/>
                </a:solidFill>
              </a:rPr>
              <a:t>.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67" name="직사각형 66">
            <a:extLst>
              <a:ext uri="{FF2B5EF4-FFF2-40B4-BE49-F238E27FC236}">
                <a16:creationId xmlns:a16="http://schemas.microsoft.com/office/drawing/2014/main" id="{2235888E-6A4F-4265-898A-8F20F22FC6EA}"/>
              </a:ext>
            </a:extLst>
          </p:cNvPr>
          <p:cNvSpPr/>
          <p:nvPr/>
        </p:nvSpPr>
        <p:spPr>
          <a:xfrm>
            <a:off x="6350056" y="3431401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  <a:endParaRPr lang="ko-KR" altLang="en-US" sz="1200" b="1" dirty="0">
              <a:solidFill>
                <a:schemeClr val="bg1"/>
              </a:solidFill>
            </a:endParaRPr>
          </a:p>
        </p:txBody>
      </p:sp>
      <p:sp>
        <p:nvSpPr>
          <p:cNvPr id="69" name="직사각형 68">
            <a:extLst>
              <a:ext uri="{FF2B5EF4-FFF2-40B4-BE49-F238E27FC236}">
                <a16:creationId xmlns:a16="http://schemas.microsoft.com/office/drawing/2014/main" id="{FAB3555C-7FF7-4228-A8C4-CC32F877E2F9}"/>
              </a:ext>
            </a:extLst>
          </p:cNvPr>
          <p:cNvSpPr/>
          <p:nvPr/>
        </p:nvSpPr>
        <p:spPr>
          <a:xfrm>
            <a:off x="6321481" y="2626459"/>
            <a:ext cx="1952625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4000" b="1" dirty="0">
                <a:solidFill>
                  <a:schemeClr val="bg1"/>
                </a:solidFill>
              </a:rPr>
              <a:t>03</a:t>
            </a:r>
            <a:endParaRPr lang="ko-KR" altLang="en-US" sz="4000" b="1" dirty="0">
              <a:solidFill>
                <a:schemeClr val="bg1"/>
              </a:solidFill>
            </a:endParaRPr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4F00DBAC-B4E6-461E-A803-DE382EC0D38C}"/>
              </a:ext>
            </a:extLst>
          </p:cNvPr>
          <p:cNvSpPr txBox="1"/>
          <p:nvPr/>
        </p:nvSpPr>
        <p:spPr>
          <a:xfrm>
            <a:off x="8782223" y="3805456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incididunt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ut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labore</a:t>
            </a:r>
            <a:r>
              <a:rPr lang="en-US" altLang="ko-KR" sz="1100" dirty="0">
                <a:solidFill>
                  <a:schemeClr val="bg1"/>
                </a:solidFill>
              </a:rPr>
              <a:t> et dolore magna </a:t>
            </a:r>
            <a:r>
              <a:rPr lang="en-US" altLang="ko-KR" sz="1100" dirty="0" err="1">
                <a:solidFill>
                  <a:schemeClr val="bg1"/>
                </a:solidFill>
              </a:rPr>
              <a:t>aliqua</a:t>
            </a:r>
            <a:r>
              <a:rPr lang="en-US" altLang="ko-KR" sz="1100" dirty="0">
                <a:solidFill>
                  <a:schemeClr val="bg1"/>
                </a:solidFill>
              </a:rPr>
              <a:t>.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71" name="직사각형 70">
            <a:extLst>
              <a:ext uri="{FF2B5EF4-FFF2-40B4-BE49-F238E27FC236}">
                <a16:creationId xmlns:a16="http://schemas.microsoft.com/office/drawing/2014/main" id="{2ABE027D-E6AD-47A9-A566-D3B220BE2106}"/>
              </a:ext>
            </a:extLst>
          </p:cNvPr>
          <p:cNvSpPr/>
          <p:nvPr/>
        </p:nvSpPr>
        <p:spPr>
          <a:xfrm>
            <a:off x="8782222" y="3431401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  <a:endParaRPr lang="ko-KR" altLang="en-US" sz="1200" b="1" dirty="0">
              <a:solidFill>
                <a:schemeClr val="bg1"/>
              </a:solidFill>
            </a:endParaRPr>
          </a:p>
        </p:txBody>
      </p:sp>
      <p:sp>
        <p:nvSpPr>
          <p:cNvPr id="73" name="직사각형 72">
            <a:extLst>
              <a:ext uri="{FF2B5EF4-FFF2-40B4-BE49-F238E27FC236}">
                <a16:creationId xmlns:a16="http://schemas.microsoft.com/office/drawing/2014/main" id="{8BE602DE-3C3E-431F-AF01-477382C712E7}"/>
              </a:ext>
            </a:extLst>
          </p:cNvPr>
          <p:cNvSpPr/>
          <p:nvPr/>
        </p:nvSpPr>
        <p:spPr>
          <a:xfrm>
            <a:off x="8753647" y="2626459"/>
            <a:ext cx="1952625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4000" b="1" dirty="0">
                <a:solidFill>
                  <a:schemeClr val="bg1"/>
                </a:solidFill>
              </a:rPr>
              <a:t>04</a:t>
            </a:r>
            <a:endParaRPr lang="ko-KR" altLang="en-US" sz="4000" b="1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8FC4335E-0FA4-4217-898D-1D3CD9D3BC36}"/>
              </a:ext>
            </a:extLst>
          </p:cNvPr>
          <p:cNvSpPr txBox="1"/>
          <p:nvPr/>
        </p:nvSpPr>
        <p:spPr>
          <a:xfrm>
            <a:off x="2484726" y="409033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445C1E68-F56A-43E5-B97B-117B1499BD06}"/>
              </a:ext>
            </a:extLst>
          </p:cNvPr>
          <p:cNvSpPr txBox="1"/>
          <p:nvPr/>
        </p:nvSpPr>
        <p:spPr>
          <a:xfrm>
            <a:off x="2484726" y="806127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37DDB8C5-2B72-4A09-8F6C-680288BFE990}"/>
              </a:ext>
            </a:extLst>
          </p:cNvPr>
          <p:cNvSpPr txBox="1"/>
          <p:nvPr/>
        </p:nvSpPr>
        <p:spPr>
          <a:xfrm>
            <a:off x="1485727" y="4291231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incididunt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ut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labore</a:t>
            </a:r>
            <a:r>
              <a:rPr lang="en-US" altLang="ko-KR" sz="1100" dirty="0">
                <a:solidFill>
                  <a:schemeClr val="bg1"/>
                </a:solidFill>
              </a:rPr>
              <a:t> et dolore magna </a:t>
            </a:r>
            <a:r>
              <a:rPr lang="en-US" altLang="ko-KR" sz="1100" dirty="0" err="1">
                <a:solidFill>
                  <a:schemeClr val="bg1"/>
                </a:solidFill>
              </a:rPr>
              <a:t>aliqua</a:t>
            </a:r>
            <a:r>
              <a:rPr lang="en-US" altLang="ko-KR" sz="1100" dirty="0">
                <a:solidFill>
                  <a:schemeClr val="bg1"/>
                </a:solidFill>
              </a:rPr>
              <a:t>.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59" name="직사각형 58">
            <a:extLst>
              <a:ext uri="{FF2B5EF4-FFF2-40B4-BE49-F238E27FC236}">
                <a16:creationId xmlns:a16="http://schemas.microsoft.com/office/drawing/2014/main" id="{6F25E974-2CF3-4E8B-BFC5-DCCA0E85B824}"/>
              </a:ext>
            </a:extLst>
          </p:cNvPr>
          <p:cNvSpPr/>
          <p:nvPr/>
        </p:nvSpPr>
        <p:spPr>
          <a:xfrm>
            <a:off x="1485726" y="3917176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  <a:endParaRPr lang="ko-KR" altLang="en-US" sz="1200" b="1" dirty="0">
              <a:solidFill>
                <a:schemeClr val="bg1"/>
              </a:solidFill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D0AE474-AAE1-45DA-9603-2A6D10222640}"/>
              </a:ext>
            </a:extLst>
          </p:cNvPr>
          <p:cNvSpPr txBox="1"/>
          <p:nvPr/>
        </p:nvSpPr>
        <p:spPr>
          <a:xfrm>
            <a:off x="3917892" y="4291231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incididunt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ut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labore</a:t>
            </a:r>
            <a:r>
              <a:rPr lang="en-US" altLang="ko-KR" sz="1100" dirty="0">
                <a:solidFill>
                  <a:schemeClr val="bg1"/>
                </a:solidFill>
              </a:rPr>
              <a:t> et dolore magna </a:t>
            </a:r>
            <a:r>
              <a:rPr lang="en-US" altLang="ko-KR" sz="1100" dirty="0" err="1">
                <a:solidFill>
                  <a:schemeClr val="bg1"/>
                </a:solidFill>
              </a:rPr>
              <a:t>aliqua</a:t>
            </a:r>
            <a:r>
              <a:rPr lang="en-US" altLang="ko-KR" sz="1100" dirty="0">
                <a:solidFill>
                  <a:schemeClr val="bg1"/>
                </a:solidFill>
              </a:rPr>
              <a:t>.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63" name="직사각형 62">
            <a:extLst>
              <a:ext uri="{FF2B5EF4-FFF2-40B4-BE49-F238E27FC236}">
                <a16:creationId xmlns:a16="http://schemas.microsoft.com/office/drawing/2014/main" id="{63F81BA1-D308-4A4C-90FC-B542F1F36A6C}"/>
              </a:ext>
            </a:extLst>
          </p:cNvPr>
          <p:cNvSpPr/>
          <p:nvPr/>
        </p:nvSpPr>
        <p:spPr>
          <a:xfrm>
            <a:off x="3917891" y="3917176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  <a:endParaRPr lang="ko-KR" altLang="en-US" sz="1200" b="1" dirty="0">
              <a:solidFill>
                <a:schemeClr val="bg1"/>
              </a:solidFill>
            </a:endParaRPr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89B19F07-33B5-4AEF-BE75-4B6231A7640A}"/>
              </a:ext>
            </a:extLst>
          </p:cNvPr>
          <p:cNvSpPr txBox="1"/>
          <p:nvPr/>
        </p:nvSpPr>
        <p:spPr>
          <a:xfrm>
            <a:off x="6350057" y="4291231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incididunt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ut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labore</a:t>
            </a:r>
            <a:r>
              <a:rPr lang="en-US" altLang="ko-KR" sz="1100" dirty="0">
                <a:solidFill>
                  <a:schemeClr val="bg1"/>
                </a:solidFill>
              </a:rPr>
              <a:t> et dolore magna </a:t>
            </a:r>
            <a:r>
              <a:rPr lang="en-US" altLang="ko-KR" sz="1100" dirty="0" err="1">
                <a:solidFill>
                  <a:schemeClr val="bg1"/>
                </a:solidFill>
              </a:rPr>
              <a:t>aliqua</a:t>
            </a:r>
            <a:r>
              <a:rPr lang="en-US" altLang="ko-KR" sz="1100" dirty="0">
                <a:solidFill>
                  <a:schemeClr val="bg1"/>
                </a:solidFill>
              </a:rPr>
              <a:t>.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67" name="직사각형 66">
            <a:extLst>
              <a:ext uri="{FF2B5EF4-FFF2-40B4-BE49-F238E27FC236}">
                <a16:creationId xmlns:a16="http://schemas.microsoft.com/office/drawing/2014/main" id="{2235888E-6A4F-4265-898A-8F20F22FC6EA}"/>
              </a:ext>
            </a:extLst>
          </p:cNvPr>
          <p:cNvSpPr/>
          <p:nvPr/>
        </p:nvSpPr>
        <p:spPr>
          <a:xfrm>
            <a:off x="6350056" y="3917176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  <a:endParaRPr lang="ko-KR" altLang="en-US" sz="1200" b="1" dirty="0">
              <a:solidFill>
                <a:schemeClr val="bg1"/>
              </a:solidFill>
            </a:endParaRPr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4F00DBAC-B4E6-461E-A803-DE382EC0D38C}"/>
              </a:ext>
            </a:extLst>
          </p:cNvPr>
          <p:cNvSpPr txBox="1"/>
          <p:nvPr/>
        </p:nvSpPr>
        <p:spPr>
          <a:xfrm>
            <a:off x="8782223" y="4291231"/>
            <a:ext cx="1924050" cy="13305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incididunt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ut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labore</a:t>
            </a:r>
            <a:r>
              <a:rPr lang="en-US" altLang="ko-KR" sz="1100" dirty="0">
                <a:solidFill>
                  <a:schemeClr val="bg1"/>
                </a:solidFill>
              </a:rPr>
              <a:t> et dolore magna </a:t>
            </a:r>
            <a:r>
              <a:rPr lang="en-US" altLang="ko-KR" sz="1100" dirty="0" err="1">
                <a:solidFill>
                  <a:schemeClr val="bg1"/>
                </a:solidFill>
              </a:rPr>
              <a:t>aliqua</a:t>
            </a:r>
            <a:r>
              <a:rPr lang="en-US" altLang="ko-KR" sz="1100" dirty="0">
                <a:solidFill>
                  <a:schemeClr val="bg1"/>
                </a:solidFill>
              </a:rPr>
              <a:t>.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71" name="직사각형 70">
            <a:extLst>
              <a:ext uri="{FF2B5EF4-FFF2-40B4-BE49-F238E27FC236}">
                <a16:creationId xmlns:a16="http://schemas.microsoft.com/office/drawing/2014/main" id="{2ABE027D-E6AD-47A9-A566-D3B220BE2106}"/>
              </a:ext>
            </a:extLst>
          </p:cNvPr>
          <p:cNvSpPr/>
          <p:nvPr/>
        </p:nvSpPr>
        <p:spPr>
          <a:xfrm>
            <a:off x="8782222" y="3917176"/>
            <a:ext cx="19240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  <a:endParaRPr lang="ko-KR" altLang="en-US" sz="1200" b="1" dirty="0">
              <a:solidFill>
                <a:schemeClr val="bg1"/>
              </a:solidFill>
            </a:endParaRPr>
          </a:p>
        </p:txBody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7D17C244-68C8-46C4-86A8-41340C6E0B74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3130559F-604B-44CD-9CB9-BCE5C7CBB26F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CC88C4C8-F0FD-4E69-B2DB-9A672A5CC258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9" name="그림 개체 틀 8">
            <a:extLst>
              <a:ext uri="{FF2B5EF4-FFF2-40B4-BE49-F238E27FC236}">
                <a16:creationId xmlns:a16="http://schemas.microsoft.com/office/drawing/2014/main" id="{A11343BA-2C5D-4157-AA00-47A7DADD9651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</p:spTree>
    <p:extLst>
      <p:ext uri="{BB962C8B-B14F-4D97-AF65-F5344CB8AC3E}">
        <p14:creationId xmlns:p14="http://schemas.microsoft.com/office/powerpoint/2010/main" val="3787893850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4439758E-EC66-4FFD-B6AB-46CDA290FADE}"/>
              </a:ext>
            </a:extLst>
          </p:cNvPr>
          <p:cNvSpPr txBox="1"/>
          <p:nvPr/>
        </p:nvSpPr>
        <p:spPr>
          <a:xfrm>
            <a:off x="1189543" y="1865641"/>
            <a:ext cx="391703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solidFill>
                  <a:schemeClr val="bg1"/>
                </a:solidFill>
                <a:cs typeface="Arial" panose="020B0604020202020204" pitchFamily="34" charset="0"/>
              </a:rPr>
              <a:t>SECTION BREAK SLIDE TITLE</a:t>
            </a:r>
            <a:endParaRPr lang="ko-KR" altLang="en-US" sz="2000" b="1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1D775978-B194-45A4-BEBE-AFA83E33758E}"/>
              </a:ext>
            </a:extLst>
          </p:cNvPr>
          <p:cNvSpPr txBox="1"/>
          <p:nvPr/>
        </p:nvSpPr>
        <p:spPr>
          <a:xfrm>
            <a:off x="1189543" y="2287194"/>
            <a:ext cx="3906785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just"/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incididunt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labore</a:t>
            </a:r>
            <a:r>
              <a:rPr lang="en-US" altLang="ko-KR" dirty="0">
                <a:solidFill>
                  <a:schemeClr val="bg1"/>
                </a:solidFill>
              </a:rPr>
              <a:t> et dolore magna </a:t>
            </a:r>
            <a:r>
              <a:rPr lang="en-US" altLang="ko-KR" dirty="0" err="1">
                <a:solidFill>
                  <a:schemeClr val="bg1"/>
                </a:solidFill>
              </a:rPr>
              <a:t>aliqua</a:t>
            </a:r>
            <a:r>
              <a:rPr lang="en-US" altLang="ko-KR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301F7DB3-B376-46FA-8162-11B4BEAFC4A0}"/>
              </a:ext>
            </a:extLst>
          </p:cNvPr>
          <p:cNvSpPr/>
          <p:nvPr/>
        </p:nvSpPr>
        <p:spPr>
          <a:xfrm>
            <a:off x="1189543" y="1544807"/>
            <a:ext cx="1264330" cy="45719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376A51B7-A629-49ED-ACC8-1827FE209F74}"/>
              </a:ext>
            </a:extLst>
          </p:cNvPr>
          <p:cNvSpPr/>
          <p:nvPr/>
        </p:nvSpPr>
        <p:spPr>
          <a:xfrm>
            <a:off x="1189543" y="3083073"/>
            <a:ext cx="1264330" cy="45719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5509F6F0-F343-4097-BDC3-3009918C4305}"/>
              </a:ext>
            </a:extLst>
          </p:cNvPr>
          <p:cNvSpPr txBox="1"/>
          <p:nvPr/>
        </p:nvSpPr>
        <p:spPr>
          <a:xfrm>
            <a:off x="8508495" y="4941244"/>
            <a:ext cx="2918861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incididunt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labore</a:t>
            </a:r>
            <a:r>
              <a:rPr lang="en-US" altLang="ko-KR" dirty="0">
                <a:solidFill>
                  <a:schemeClr val="bg1"/>
                </a:solidFill>
              </a:rPr>
              <a:t> et dolore magna </a:t>
            </a:r>
            <a:r>
              <a:rPr lang="en-US" altLang="ko-KR" dirty="0" err="1">
                <a:solidFill>
                  <a:schemeClr val="bg1"/>
                </a:solidFill>
              </a:rPr>
              <a:t>aliqua</a:t>
            </a:r>
            <a:r>
              <a:rPr lang="en-US" altLang="ko-KR" dirty="0">
                <a:solidFill>
                  <a:schemeClr val="bg1"/>
                </a:solidFill>
              </a:rPr>
              <a:t>. Ut </a:t>
            </a:r>
            <a:r>
              <a:rPr lang="en-US" altLang="ko-KR" dirty="0" err="1">
                <a:solidFill>
                  <a:schemeClr val="bg1"/>
                </a:solidFill>
              </a:rPr>
              <a:t>enim</a:t>
            </a:r>
            <a:r>
              <a:rPr lang="en-US" altLang="ko-KR" dirty="0">
                <a:solidFill>
                  <a:schemeClr val="bg1"/>
                </a:solidFill>
              </a:rPr>
              <a:t> ad minim </a:t>
            </a:r>
            <a:r>
              <a:rPr lang="en-US" altLang="ko-KR" dirty="0" err="1">
                <a:solidFill>
                  <a:schemeClr val="bg1"/>
                </a:solidFill>
              </a:rPr>
              <a:t>veniam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quis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nostrud</a:t>
            </a:r>
            <a:r>
              <a:rPr lang="en-US" altLang="ko-KR" dirty="0">
                <a:solidFill>
                  <a:schemeClr val="bg1"/>
                </a:solidFill>
              </a:rPr>
              <a:t> exercitation </a:t>
            </a:r>
            <a:r>
              <a:rPr lang="en-US" altLang="ko-KR" dirty="0" err="1">
                <a:solidFill>
                  <a:schemeClr val="bg1"/>
                </a:solidFill>
              </a:rPr>
              <a:t>ullamco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laboris</a:t>
            </a:r>
            <a:r>
              <a:rPr lang="en-US" altLang="ko-KR" dirty="0">
                <a:solidFill>
                  <a:schemeClr val="bg1"/>
                </a:solidFill>
              </a:rPr>
              <a:t> nisi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aliquip</a:t>
            </a:r>
            <a:r>
              <a:rPr lang="en-US" altLang="ko-KR" dirty="0">
                <a:solidFill>
                  <a:schemeClr val="bg1"/>
                </a:solidFill>
              </a:rPr>
              <a:t> ex </a:t>
            </a:r>
            <a:r>
              <a:rPr lang="en-US" altLang="ko-KR" dirty="0" err="1">
                <a:solidFill>
                  <a:schemeClr val="bg1"/>
                </a:solidFill>
              </a:rPr>
              <a:t>ea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commodo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consequat</a:t>
            </a:r>
            <a:r>
              <a:rPr lang="en-US" altLang="ko-KR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B90CCEB9-F84A-4609-A86C-5F7859121AA0}"/>
              </a:ext>
            </a:extLst>
          </p:cNvPr>
          <p:cNvSpPr/>
          <p:nvPr/>
        </p:nvSpPr>
        <p:spPr>
          <a:xfrm>
            <a:off x="8508495" y="4578382"/>
            <a:ext cx="291886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7" name="원형: 비어 있음 16">
            <a:extLst>
              <a:ext uri="{FF2B5EF4-FFF2-40B4-BE49-F238E27FC236}">
                <a16:creationId xmlns:a16="http://schemas.microsoft.com/office/drawing/2014/main" id="{53B4C3CA-4B7A-4603-8138-1C8A34408894}"/>
              </a:ext>
            </a:extLst>
          </p:cNvPr>
          <p:cNvSpPr/>
          <p:nvPr/>
        </p:nvSpPr>
        <p:spPr>
          <a:xfrm>
            <a:off x="7860342" y="4001607"/>
            <a:ext cx="648153" cy="648153"/>
          </a:xfrm>
          <a:prstGeom prst="donut">
            <a:avLst>
              <a:gd name="adj" fmla="val 25002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579569678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Box 8">
            <a:extLst>
              <a:ext uri="{FF2B5EF4-FFF2-40B4-BE49-F238E27FC236}">
                <a16:creationId xmlns:a16="http://schemas.microsoft.com/office/drawing/2014/main" id="{055204C3-91AA-4DBA-BED2-1A76BE1BD606}"/>
              </a:ext>
            </a:extLst>
          </p:cNvPr>
          <p:cNvSpPr txBox="1"/>
          <p:nvPr/>
        </p:nvSpPr>
        <p:spPr>
          <a:xfrm>
            <a:off x="3769180" y="2057800"/>
            <a:ext cx="465364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20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66EF22D7-3F68-498F-835C-2D7FCAC745E5}"/>
              </a:ext>
            </a:extLst>
          </p:cNvPr>
          <p:cNvSpPr txBox="1"/>
          <p:nvPr/>
        </p:nvSpPr>
        <p:spPr>
          <a:xfrm>
            <a:off x="3775271" y="2479353"/>
            <a:ext cx="4641458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incididunt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labore</a:t>
            </a:r>
            <a:r>
              <a:rPr lang="en-US" altLang="ko-KR" dirty="0">
                <a:solidFill>
                  <a:schemeClr val="bg1"/>
                </a:solidFill>
              </a:rPr>
              <a:t> et dolore magna </a:t>
            </a:r>
            <a:r>
              <a:rPr lang="en-US" altLang="ko-KR" dirty="0" err="1">
                <a:solidFill>
                  <a:schemeClr val="bg1"/>
                </a:solidFill>
              </a:rPr>
              <a:t>aliqua</a:t>
            </a:r>
            <a:r>
              <a:rPr lang="en-US" altLang="ko-KR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97078BAC-20DB-4403-925C-F56F7E656E87}"/>
              </a:ext>
            </a:extLst>
          </p:cNvPr>
          <p:cNvSpPr/>
          <p:nvPr/>
        </p:nvSpPr>
        <p:spPr>
          <a:xfrm>
            <a:off x="5466000" y="1736966"/>
            <a:ext cx="1260000" cy="36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>
              <a:solidFill>
                <a:srgbClr val="1B2F73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B196C767-EBB9-498D-8151-533DC0FA9C29}"/>
              </a:ext>
            </a:extLst>
          </p:cNvPr>
          <p:cNvSpPr/>
          <p:nvPr/>
        </p:nvSpPr>
        <p:spPr>
          <a:xfrm>
            <a:off x="5466000" y="3275232"/>
            <a:ext cx="1260000" cy="36000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endParaRPr lang="ko-KR" altLang="en-US">
              <a:solidFill>
                <a:srgbClr val="1B2F73"/>
              </a:solidFill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45BBA116-3E5D-4F0E-A561-E085FA8789D9}"/>
              </a:ext>
            </a:extLst>
          </p:cNvPr>
          <p:cNvSpPr txBox="1"/>
          <p:nvPr/>
        </p:nvSpPr>
        <p:spPr>
          <a:xfrm>
            <a:off x="1950008" y="5115737"/>
            <a:ext cx="166258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7885567D-AE03-42A2-A78E-FE07778E7460}"/>
              </a:ext>
            </a:extLst>
          </p:cNvPr>
          <p:cNvSpPr/>
          <p:nvPr/>
        </p:nvSpPr>
        <p:spPr>
          <a:xfrm>
            <a:off x="1950007" y="4767836"/>
            <a:ext cx="166258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D62D3204-9A62-40B9-B67F-172C30355C95}"/>
              </a:ext>
            </a:extLst>
          </p:cNvPr>
          <p:cNvSpPr/>
          <p:nvPr/>
        </p:nvSpPr>
        <p:spPr>
          <a:xfrm>
            <a:off x="1950007" y="4247691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chemeClr val="bg1"/>
                </a:solidFill>
              </a:rPr>
              <a:t>01.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83F121F1-CE95-4950-9F45-A417C61AB72C}"/>
              </a:ext>
            </a:extLst>
          </p:cNvPr>
          <p:cNvSpPr txBox="1"/>
          <p:nvPr/>
        </p:nvSpPr>
        <p:spPr>
          <a:xfrm>
            <a:off x="4159808" y="5115737"/>
            <a:ext cx="166258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959C1D09-AD3B-429F-AE1B-F7DE474D2FA0}"/>
              </a:ext>
            </a:extLst>
          </p:cNvPr>
          <p:cNvSpPr/>
          <p:nvPr/>
        </p:nvSpPr>
        <p:spPr>
          <a:xfrm>
            <a:off x="4159807" y="4767836"/>
            <a:ext cx="166258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C6709DE8-067A-40B5-8A3A-5DD66B6EFF21}"/>
              </a:ext>
            </a:extLst>
          </p:cNvPr>
          <p:cNvSpPr/>
          <p:nvPr/>
        </p:nvSpPr>
        <p:spPr>
          <a:xfrm>
            <a:off x="4159807" y="4247691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chemeClr val="bg1"/>
                </a:solidFill>
              </a:rPr>
              <a:t>02.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505955BB-BAAE-43AB-B0CD-F3602E34B66C}"/>
              </a:ext>
            </a:extLst>
          </p:cNvPr>
          <p:cNvSpPr txBox="1"/>
          <p:nvPr/>
        </p:nvSpPr>
        <p:spPr>
          <a:xfrm>
            <a:off x="6369608" y="5115737"/>
            <a:ext cx="166258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C3367FE3-FDA2-41AB-A54D-359D5FA41046}"/>
              </a:ext>
            </a:extLst>
          </p:cNvPr>
          <p:cNvSpPr/>
          <p:nvPr/>
        </p:nvSpPr>
        <p:spPr>
          <a:xfrm>
            <a:off x="6369607" y="4767836"/>
            <a:ext cx="166258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64B53ADB-FBA8-431E-8659-E62EAB5E9DA6}"/>
              </a:ext>
            </a:extLst>
          </p:cNvPr>
          <p:cNvSpPr/>
          <p:nvPr/>
        </p:nvSpPr>
        <p:spPr>
          <a:xfrm>
            <a:off x="6369607" y="4247691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chemeClr val="bg1"/>
                </a:solidFill>
              </a:rPr>
              <a:t>03.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512655BF-2CAE-49FE-9CAC-454B07BAB3BB}"/>
              </a:ext>
            </a:extLst>
          </p:cNvPr>
          <p:cNvSpPr txBox="1"/>
          <p:nvPr/>
        </p:nvSpPr>
        <p:spPr>
          <a:xfrm>
            <a:off x="8579408" y="5115737"/>
            <a:ext cx="166258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4A31DC97-0CAE-4D27-A6E9-459FAB29C682}"/>
              </a:ext>
            </a:extLst>
          </p:cNvPr>
          <p:cNvSpPr/>
          <p:nvPr/>
        </p:nvSpPr>
        <p:spPr>
          <a:xfrm>
            <a:off x="8579407" y="4767836"/>
            <a:ext cx="166258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5EE35C7C-3062-4854-9EA0-18A5EBDB96A8}"/>
              </a:ext>
            </a:extLst>
          </p:cNvPr>
          <p:cNvSpPr/>
          <p:nvPr/>
        </p:nvSpPr>
        <p:spPr>
          <a:xfrm>
            <a:off x="8579407" y="4247691"/>
            <a:ext cx="166258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b="1" dirty="0">
                <a:solidFill>
                  <a:schemeClr val="bg1"/>
                </a:solidFill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4010097928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8FC4335E-0FA4-4217-898D-1D3CD9D3BC36}"/>
              </a:ext>
            </a:extLst>
          </p:cNvPr>
          <p:cNvSpPr txBox="1"/>
          <p:nvPr/>
        </p:nvSpPr>
        <p:spPr>
          <a:xfrm>
            <a:off x="2484726" y="409033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CREATIVE INFO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445C1E68-F56A-43E5-B97B-117B1499BD06}"/>
              </a:ext>
            </a:extLst>
          </p:cNvPr>
          <p:cNvSpPr txBox="1"/>
          <p:nvPr/>
        </p:nvSpPr>
        <p:spPr>
          <a:xfrm>
            <a:off x="2484726" y="806127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" name="타원 1">
            <a:extLst>
              <a:ext uri="{FF2B5EF4-FFF2-40B4-BE49-F238E27FC236}">
                <a16:creationId xmlns:a16="http://schemas.microsoft.com/office/drawing/2014/main" id="{37A1EAE1-ADC2-4B19-BDB7-577C992CBA87}"/>
              </a:ext>
            </a:extLst>
          </p:cNvPr>
          <p:cNvSpPr/>
          <p:nvPr/>
        </p:nvSpPr>
        <p:spPr>
          <a:xfrm>
            <a:off x="1266557" y="2404195"/>
            <a:ext cx="3383756" cy="3383756"/>
          </a:xfrm>
          <a:prstGeom prst="ellipse">
            <a:avLst/>
          </a:prstGeom>
          <a:solidFill>
            <a:srgbClr val="A4C1E4">
              <a:alpha val="80000"/>
            </a:srgb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8" name="타원 17">
            <a:extLst>
              <a:ext uri="{FF2B5EF4-FFF2-40B4-BE49-F238E27FC236}">
                <a16:creationId xmlns:a16="http://schemas.microsoft.com/office/drawing/2014/main" id="{CF2D3216-1A98-40C6-AD79-7A74327378E6}"/>
              </a:ext>
            </a:extLst>
          </p:cNvPr>
          <p:cNvSpPr/>
          <p:nvPr/>
        </p:nvSpPr>
        <p:spPr>
          <a:xfrm>
            <a:off x="7541687" y="2404195"/>
            <a:ext cx="3383756" cy="3383756"/>
          </a:xfrm>
          <a:prstGeom prst="ellipse">
            <a:avLst/>
          </a:prstGeom>
          <a:solidFill>
            <a:srgbClr val="44DA81">
              <a:alpha val="80000"/>
            </a:srgb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23" name="그룹 22">
            <a:extLst>
              <a:ext uri="{FF2B5EF4-FFF2-40B4-BE49-F238E27FC236}">
                <a16:creationId xmlns:a16="http://schemas.microsoft.com/office/drawing/2014/main" id="{4DAF4734-6D4B-40F7-9E45-87D5A711EC4C}"/>
              </a:ext>
            </a:extLst>
          </p:cNvPr>
          <p:cNvGrpSpPr/>
          <p:nvPr/>
        </p:nvGrpSpPr>
        <p:grpSpPr>
          <a:xfrm>
            <a:off x="2727948" y="3235550"/>
            <a:ext cx="509046" cy="508420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4AA69B68-A40C-42B0-89B0-1D45BEE11F4D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8B60C5B-EC60-4E20-8A67-1AA50F2F907E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35052C3-E6F5-4D58-97AF-D7F410078735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EA4142A1-6FE9-41F8-81AF-61DF38233D38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B9AC5F8A-883E-4CF6-B45C-20D28C277EAE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59CBD71A-9420-48F1-9DF2-D9C61358A820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7E8EEBB2-0585-47C6-9D24-5F703A61BDB5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" name="TextBox 30">
            <a:extLst>
              <a:ext uri="{FF2B5EF4-FFF2-40B4-BE49-F238E27FC236}">
                <a16:creationId xmlns:a16="http://schemas.microsoft.com/office/drawing/2014/main" id="{ED5066A8-6E35-47FA-83E5-85B7172AA0B8}"/>
              </a:ext>
            </a:extLst>
          </p:cNvPr>
          <p:cNvSpPr txBox="1"/>
          <p:nvPr/>
        </p:nvSpPr>
        <p:spPr>
          <a:xfrm>
            <a:off x="1891607" y="4327221"/>
            <a:ext cx="2149984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6D7FEBE9-88BB-439D-B7E4-838B1493C142}"/>
              </a:ext>
            </a:extLst>
          </p:cNvPr>
          <p:cNvSpPr/>
          <p:nvPr/>
        </p:nvSpPr>
        <p:spPr>
          <a:xfrm>
            <a:off x="1876442" y="3932404"/>
            <a:ext cx="2164012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grpSp>
        <p:nvGrpSpPr>
          <p:cNvPr id="42" name="그룹 41">
            <a:extLst>
              <a:ext uri="{FF2B5EF4-FFF2-40B4-BE49-F238E27FC236}">
                <a16:creationId xmlns:a16="http://schemas.microsoft.com/office/drawing/2014/main" id="{D566961F-9EAD-46B2-B840-6A98A2DB533F}"/>
              </a:ext>
            </a:extLst>
          </p:cNvPr>
          <p:cNvGrpSpPr/>
          <p:nvPr/>
        </p:nvGrpSpPr>
        <p:grpSpPr>
          <a:xfrm>
            <a:off x="8981546" y="3239377"/>
            <a:ext cx="492654" cy="505366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DF11A0B1-2654-4306-BC8C-789D049A88D5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E02C5F15-10F8-4262-996E-F7652709A718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BBC5715E-8A21-413E-841C-2A2927B92D44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2C0C14CD-6929-461B-86AE-597BBE2F8892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9E617EDB-4ACC-4685-A45A-05010E73AB55}"/>
              </a:ext>
            </a:extLst>
          </p:cNvPr>
          <p:cNvSpPr txBox="1"/>
          <p:nvPr/>
        </p:nvSpPr>
        <p:spPr>
          <a:xfrm>
            <a:off x="8168021" y="4324748"/>
            <a:ext cx="2149984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E5B4D1E9-1130-4C50-82D0-C9137A9F63A6}"/>
              </a:ext>
            </a:extLst>
          </p:cNvPr>
          <p:cNvSpPr/>
          <p:nvPr/>
        </p:nvSpPr>
        <p:spPr>
          <a:xfrm>
            <a:off x="8152856" y="3929930"/>
            <a:ext cx="2164012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7" name="타원 16">
            <a:extLst>
              <a:ext uri="{FF2B5EF4-FFF2-40B4-BE49-F238E27FC236}">
                <a16:creationId xmlns:a16="http://schemas.microsoft.com/office/drawing/2014/main" id="{AA23146E-E9D8-4BD9-8879-45D8898B7F59}"/>
              </a:ext>
            </a:extLst>
          </p:cNvPr>
          <p:cNvSpPr/>
          <p:nvPr/>
        </p:nvSpPr>
        <p:spPr>
          <a:xfrm>
            <a:off x="4140200" y="2140273"/>
            <a:ext cx="3911600" cy="3911600"/>
          </a:xfrm>
          <a:prstGeom prst="ellipse">
            <a:avLst/>
          </a:prstGeom>
          <a:solidFill>
            <a:srgbClr val="29D6C5">
              <a:alpha val="80000"/>
            </a:srgb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34" name="그룹 33">
            <a:extLst>
              <a:ext uri="{FF2B5EF4-FFF2-40B4-BE49-F238E27FC236}">
                <a16:creationId xmlns:a16="http://schemas.microsoft.com/office/drawing/2014/main" id="{CAC88966-8069-4840-A6D2-BD072DE9B298}"/>
              </a:ext>
            </a:extLst>
          </p:cNvPr>
          <p:cNvGrpSpPr/>
          <p:nvPr/>
        </p:nvGrpSpPr>
        <p:grpSpPr>
          <a:xfrm>
            <a:off x="5865997" y="3243863"/>
            <a:ext cx="386680" cy="515658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A0ADB946-9418-47AF-B01B-A8154A757AF5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64D382F7-D7EE-44B9-A11A-744DFFCD46FD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9" name="TextBox 38">
            <a:extLst>
              <a:ext uri="{FF2B5EF4-FFF2-40B4-BE49-F238E27FC236}">
                <a16:creationId xmlns:a16="http://schemas.microsoft.com/office/drawing/2014/main" id="{2BDC86D0-2227-47F0-8D91-B0B118194A78}"/>
              </a:ext>
            </a:extLst>
          </p:cNvPr>
          <p:cNvSpPr txBox="1"/>
          <p:nvPr/>
        </p:nvSpPr>
        <p:spPr>
          <a:xfrm>
            <a:off x="5027782" y="4327221"/>
            <a:ext cx="2149984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649AAD0F-CED2-4EA9-92D9-6E73295C2D0C}"/>
              </a:ext>
            </a:extLst>
          </p:cNvPr>
          <p:cNvSpPr/>
          <p:nvPr/>
        </p:nvSpPr>
        <p:spPr>
          <a:xfrm>
            <a:off x="5012617" y="3932404"/>
            <a:ext cx="2164012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65032828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직사각형 6">
            <a:extLst>
              <a:ext uri="{FF2B5EF4-FFF2-40B4-BE49-F238E27FC236}">
                <a16:creationId xmlns:a16="http://schemas.microsoft.com/office/drawing/2014/main" id="{7EC7BCF2-E0F5-4F07-83B2-D7724748D7F3}"/>
              </a:ext>
            </a:extLst>
          </p:cNvPr>
          <p:cNvSpPr/>
          <p:nvPr/>
        </p:nvSpPr>
        <p:spPr>
          <a:xfrm>
            <a:off x="1110840" y="1304925"/>
            <a:ext cx="3676650" cy="4248150"/>
          </a:xfrm>
          <a:prstGeom prst="rect">
            <a:avLst/>
          </a:prstGeom>
          <a:noFill/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1C7772D7-31E3-4EFD-A8C6-F0BADAA72EC0}"/>
              </a:ext>
            </a:extLst>
          </p:cNvPr>
          <p:cNvSpPr txBox="1"/>
          <p:nvPr/>
        </p:nvSpPr>
        <p:spPr>
          <a:xfrm>
            <a:off x="1470007" y="1999001"/>
            <a:ext cx="2860283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solidFill>
                  <a:schemeClr val="bg1"/>
                </a:solidFill>
              </a:rPr>
              <a:t>SLIDE TITLE</a:t>
            </a:r>
          </a:p>
          <a:p>
            <a:r>
              <a:rPr lang="en-US" altLang="ko-KR" sz="2000" b="1" dirty="0">
                <a:solidFill>
                  <a:schemeClr val="bg1"/>
                </a:solidFill>
              </a:rPr>
              <a:t>LOREM IPSUM</a:t>
            </a:r>
            <a:endParaRPr lang="ko-KR" altLang="en-US" sz="2000" b="1" dirty="0">
              <a:solidFill>
                <a:schemeClr val="bg1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9BC2F446-B4F7-4D55-8F67-52BF59B0286B}"/>
              </a:ext>
            </a:extLst>
          </p:cNvPr>
          <p:cNvSpPr txBox="1"/>
          <p:nvPr/>
        </p:nvSpPr>
        <p:spPr>
          <a:xfrm>
            <a:off x="1470007" y="4586243"/>
            <a:ext cx="2852796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just"/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incididunt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labore</a:t>
            </a:r>
            <a:r>
              <a:rPr lang="en-US" altLang="ko-KR" dirty="0">
                <a:solidFill>
                  <a:schemeClr val="bg1"/>
                </a:solidFill>
              </a:rPr>
              <a:t> et dolore magna </a:t>
            </a:r>
            <a:r>
              <a:rPr lang="en-US" altLang="ko-KR" dirty="0" err="1">
                <a:solidFill>
                  <a:schemeClr val="bg1"/>
                </a:solidFill>
              </a:rPr>
              <a:t>aliqua</a:t>
            </a:r>
            <a:r>
              <a:rPr lang="en-US" altLang="ko-KR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DBAF16FF-4B25-4E7B-8C26-BBE42C58487A}"/>
              </a:ext>
            </a:extLst>
          </p:cNvPr>
          <p:cNvSpPr txBox="1"/>
          <p:nvPr/>
        </p:nvSpPr>
        <p:spPr>
          <a:xfrm>
            <a:off x="1496544" y="1758644"/>
            <a:ext cx="2852796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9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900" dirty="0" err="1">
                <a:solidFill>
                  <a:schemeClr val="bg1"/>
                </a:solidFill>
              </a:rPr>
              <a:t>amet</a:t>
            </a:r>
            <a:r>
              <a:rPr lang="en-US" altLang="ko-KR" sz="900" dirty="0">
                <a:solidFill>
                  <a:schemeClr val="bg1"/>
                </a:solidFill>
              </a:rPr>
              <a:t>, </a:t>
            </a:r>
            <a:r>
              <a:rPr lang="en-US" altLang="ko-KR" sz="900" dirty="0" err="1">
                <a:solidFill>
                  <a:schemeClr val="bg1"/>
                </a:solidFill>
              </a:rPr>
              <a:t>consectetur</a:t>
            </a:r>
            <a:endParaRPr lang="en-US" altLang="ko-KR" sz="900" dirty="0">
              <a:solidFill>
                <a:schemeClr val="bg1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F11FE40F-AFCD-45B5-BD9E-FDD9DEBEC9DF}"/>
              </a:ext>
            </a:extLst>
          </p:cNvPr>
          <p:cNvSpPr/>
          <p:nvPr/>
        </p:nvSpPr>
        <p:spPr>
          <a:xfrm>
            <a:off x="1534644" y="2834976"/>
            <a:ext cx="1264330" cy="36000"/>
          </a:xfrm>
          <a:prstGeom prst="rect">
            <a:avLst/>
          </a:prstGeom>
          <a:solidFill>
            <a:schemeClr val="bg1">
              <a:alpha val="4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0ACC71CE-896A-46C6-9AE8-2BB2CD5ACA8A}"/>
              </a:ext>
            </a:extLst>
          </p:cNvPr>
          <p:cNvSpPr txBox="1"/>
          <p:nvPr/>
        </p:nvSpPr>
        <p:spPr>
          <a:xfrm>
            <a:off x="6722870" y="1999001"/>
            <a:ext cx="468173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26C49DA8-B8A2-44C1-A82F-5F427A7ADA74}"/>
              </a:ext>
            </a:extLst>
          </p:cNvPr>
          <p:cNvSpPr/>
          <p:nvPr/>
        </p:nvSpPr>
        <p:spPr>
          <a:xfrm>
            <a:off x="5983348" y="1599348"/>
            <a:ext cx="639919" cy="58477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3200" b="1" dirty="0">
                <a:solidFill>
                  <a:schemeClr val="bg1"/>
                </a:solidFill>
              </a:rPr>
              <a:t>01</a:t>
            </a:r>
            <a:endParaRPr lang="ko-KR" altLang="en-US" sz="3200" b="1" dirty="0">
              <a:solidFill>
                <a:schemeClr val="bg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53E36BEE-5A40-4592-97D5-1B2A20567F33}"/>
              </a:ext>
            </a:extLst>
          </p:cNvPr>
          <p:cNvSpPr/>
          <p:nvPr/>
        </p:nvSpPr>
        <p:spPr>
          <a:xfrm>
            <a:off x="6702876" y="1673140"/>
            <a:ext cx="470682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chemeClr val="bg1"/>
                </a:solidFill>
              </a:rPr>
              <a:t>Lorem ipsum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3ECC036-C62F-45A9-84BD-0B29F38D4597}"/>
              </a:ext>
            </a:extLst>
          </p:cNvPr>
          <p:cNvSpPr txBox="1"/>
          <p:nvPr/>
        </p:nvSpPr>
        <p:spPr>
          <a:xfrm>
            <a:off x="6722870" y="3565349"/>
            <a:ext cx="468173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CC9F9666-93AC-4093-BE89-D5B5B8200D7C}"/>
              </a:ext>
            </a:extLst>
          </p:cNvPr>
          <p:cNvSpPr/>
          <p:nvPr/>
        </p:nvSpPr>
        <p:spPr>
          <a:xfrm>
            <a:off x="5983348" y="3165696"/>
            <a:ext cx="639919" cy="58477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3200" b="1" dirty="0">
                <a:solidFill>
                  <a:schemeClr val="bg1"/>
                </a:solidFill>
              </a:rPr>
              <a:t>02</a:t>
            </a:r>
            <a:endParaRPr lang="ko-KR" altLang="en-US" sz="3200" b="1" dirty="0">
              <a:solidFill>
                <a:schemeClr val="bg1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A573CEF5-80E7-4150-A946-310805090482}"/>
              </a:ext>
            </a:extLst>
          </p:cNvPr>
          <p:cNvSpPr/>
          <p:nvPr/>
        </p:nvSpPr>
        <p:spPr>
          <a:xfrm>
            <a:off x="6702876" y="3239488"/>
            <a:ext cx="470682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chemeClr val="bg1"/>
                </a:solidFill>
              </a:rPr>
              <a:t>Lorem ipsum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BA78B160-EB55-43F3-9333-4C30CA3AB561}"/>
              </a:ext>
            </a:extLst>
          </p:cNvPr>
          <p:cNvSpPr txBox="1"/>
          <p:nvPr/>
        </p:nvSpPr>
        <p:spPr>
          <a:xfrm>
            <a:off x="6722870" y="5131697"/>
            <a:ext cx="468173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7CD4AAD4-92B8-4655-A95B-FBE54F910272}"/>
              </a:ext>
            </a:extLst>
          </p:cNvPr>
          <p:cNvSpPr/>
          <p:nvPr/>
        </p:nvSpPr>
        <p:spPr>
          <a:xfrm>
            <a:off x="5983348" y="4732044"/>
            <a:ext cx="639919" cy="58477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3200" b="1" dirty="0">
                <a:solidFill>
                  <a:schemeClr val="bg1"/>
                </a:solidFill>
              </a:rPr>
              <a:t>03</a:t>
            </a:r>
            <a:endParaRPr lang="ko-KR" altLang="en-US" sz="3200" b="1" dirty="0">
              <a:solidFill>
                <a:schemeClr val="bg1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C763B1E0-E369-4AA4-91DC-E1DAF132013F}"/>
              </a:ext>
            </a:extLst>
          </p:cNvPr>
          <p:cNvSpPr/>
          <p:nvPr/>
        </p:nvSpPr>
        <p:spPr>
          <a:xfrm>
            <a:off x="6702876" y="4805836"/>
            <a:ext cx="470682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chemeClr val="bg1"/>
                </a:solidFill>
              </a:rPr>
              <a:t>Lorem ipsum</a:t>
            </a:r>
            <a:endParaRPr lang="ko-KR" altLang="en-US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984909784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8FC4335E-0FA4-4217-898D-1D3CD9D3BC36}"/>
              </a:ext>
            </a:extLst>
          </p:cNvPr>
          <p:cNvSpPr txBox="1"/>
          <p:nvPr/>
        </p:nvSpPr>
        <p:spPr>
          <a:xfrm>
            <a:off x="2484726" y="409033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SWOT INFOGRAPHIC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445C1E68-F56A-43E5-B97B-117B1499BD06}"/>
              </a:ext>
            </a:extLst>
          </p:cNvPr>
          <p:cNvSpPr txBox="1"/>
          <p:nvPr/>
        </p:nvSpPr>
        <p:spPr>
          <a:xfrm>
            <a:off x="2484726" y="806127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DADFAD5D-2833-4CD2-8112-2E0009C810EF}"/>
              </a:ext>
            </a:extLst>
          </p:cNvPr>
          <p:cNvSpPr/>
          <p:nvPr/>
        </p:nvSpPr>
        <p:spPr>
          <a:xfrm>
            <a:off x="4165600" y="1933872"/>
            <a:ext cx="1854200" cy="1854200"/>
          </a:xfrm>
          <a:prstGeom prst="roundRect">
            <a:avLst>
              <a:gd name="adj" fmla="val 8448"/>
            </a:avLst>
          </a:prstGeom>
          <a:solidFill>
            <a:srgbClr val="00D6C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3" name="사각형: 둥근 모서리 32">
            <a:extLst>
              <a:ext uri="{FF2B5EF4-FFF2-40B4-BE49-F238E27FC236}">
                <a16:creationId xmlns:a16="http://schemas.microsoft.com/office/drawing/2014/main" id="{BA12BCB6-12E2-40AE-8540-B7B58C039491}"/>
              </a:ext>
            </a:extLst>
          </p:cNvPr>
          <p:cNvSpPr/>
          <p:nvPr/>
        </p:nvSpPr>
        <p:spPr>
          <a:xfrm>
            <a:off x="6172200" y="1933872"/>
            <a:ext cx="1854200" cy="1854200"/>
          </a:xfrm>
          <a:prstGeom prst="roundRect">
            <a:avLst>
              <a:gd name="adj" fmla="val 8448"/>
            </a:avLst>
          </a:prstGeom>
          <a:solidFill>
            <a:srgbClr val="00D6C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1" name="사각형: 둥근 모서리 40">
            <a:extLst>
              <a:ext uri="{FF2B5EF4-FFF2-40B4-BE49-F238E27FC236}">
                <a16:creationId xmlns:a16="http://schemas.microsoft.com/office/drawing/2014/main" id="{260AD896-B7A2-46A2-9B32-70F508ED1FAF}"/>
              </a:ext>
            </a:extLst>
          </p:cNvPr>
          <p:cNvSpPr/>
          <p:nvPr/>
        </p:nvSpPr>
        <p:spPr>
          <a:xfrm>
            <a:off x="4165600" y="3940472"/>
            <a:ext cx="1854200" cy="1854200"/>
          </a:xfrm>
          <a:prstGeom prst="roundRect">
            <a:avLst>
              <a:gd name="adj" fmla="val 8448"/>
            </a:avLst>
          </a:prstGeom>
          <a:solidFill>
            <a:srgbClr val="00D6C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9" name="사각형: 둥근 모서리 48">
            <a:extLst>
              <a:ext uri="{FF2B5EF4-FFF2-40B4-BE49-F238E27FC236}">
                <a16:creationId xmlns:a16="http://schemas.microsoft.com/office/drawing/2014/main" id="{7769CDBD-0B92-4EAF-AEE3-B899ED8FB0CF}"/>
              </a:ext>
            </a:extLst>
          </p:cNvPr>
          <p:cNvSpPr/>
          <p:nvPr/>
        </p:nvSpPr>
        <p:spPr>
          <a:xfrm>
            <a:off x="6172200" y="3940472"/>
            <a:ext cx="1854200" cy="1854200"/>
          </a:xfrm>
          <a:prstGeom prst="roundRect">
            <a:avLst>
              <a:gd name="adj" fmla="val 8448"/>
            </a:avLst>
          </a:prstGeom>
          <a:solidFill>
            <a:srgbClr val="00D6C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A0C9C96A-6FEE-41FD-AF11-4EF22295F099}"/>
              </a:ext>
            </a:extLst>
          </p:cNvPr>
          <p:cNvSpPr txBox="1"/>
          <p:nvPr/>
        </p:nvSpPr>
        <p:spPr>
          <a:xfrm>
            <a:off x="8294154" y="2383918"/>
            <a:ext cx="282623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Lorem ipsum</a:t>
            </a: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C49DFF31-54A6-48BB-AAEF-EBB80DF6C0DD}"/>
              </a:ext>
            </a:extLst>
          </p:cNvPr>
          <p:cNvSpPr txBox="1"/>
          <p:nvPr/>
        </p:nvSpPr>
        <p:spPr>
          <a:xfrm>
            <a:off x="8294154" y="4390518"/>
            <a:ext cx="282623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Lorem ipsum</a:t>
            </a: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B85FB4FF-B660-45FA-AA4C-AB7F3F6B5335}"/>
              </a:ext>
            </a:extLst>
          </p:cNvPr>
          <p:cNvSpPr txBox="1"/>
          <p:nvPr/>
        </p:nvSpPr>
        <p:spPr>
          <a:xfrm>
            <a:off x="1071606" y="2383918"/>
            <a:ext cx="282623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r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Lorem ipsum</a:t>
            </a:r>
          </a:p>
          <a:p>
            <a:pPr marL="171450" indent="-171450" algn="r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 algn="r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 algn="r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10963BEA-C4F8-466C-9655-644E9646F27F}"/>
              </a:ext>
            </a:extLst>
          </p:cNvPr>
          <p:cNvSpPr txBox="1"/>
          <p:nvPr/>
        </p:nvSpPr>
        <p:spPr>
          <a:xfrm>
            <a:off x="1071606" y="4390518"/>
            <a:ext cx="282623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r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Lorem ipsum</a:t>
            </a:r>
          </a:p>
          <a:p>
            <a:pPr marL="171450" indent="-171450" algn="r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 algn="r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 algn="r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pic>
        <p:nvPicPr>
          <p:cNvPr id="54" name="그래픽 53">
            <a:extLst>
              <a:ext uri="{FF2B5EF4-FFF2-40B4-BE49-F238E27FC236}">
                <a16:creationId xmlns:a16="http://schemas.microsoft.com/office/drawing/2014/main" id="{C34A0512-D83B-4B36-A8EE-53F0288F50D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845273" y="2359121"/>
            <a:ext cx="523875" cy="314325"/>
          </a:xfrm>
          <a:prstGeom prst="rect">
            <a:avLst/>
          </a:prstGeom>
        </p:spPr>
      </p:pic>
      <p:pic>
        <p:nvPicPr>
          <p:cNvPr id="55" name="그래픽 54">
            <a:extLst>
              <a:ext uri="{FF2B5EF4-FFF2-40B4-BE49-F238E27FC236}">
                <a16:creationId xmlns:a16="http://schemas.microsoft.com/office/drawing/2014/main" id="{0E596844-9F02-463A-A518-5440FAF36CAF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908800" y="2359121"/>
            <a:ext cx="381000" cy="381000"/>
          </a:xfrm>
          <a:prstGeom prst="rect">
            <a:avLst/>
          </a:prstGeom>
        </p:spPr>
      </p:pic>
      <p:pic>
        <p:nvPicPr>
          <p:cNvPr id="56" name="그래픽 55">
            <a:extLst>
              <a:ext uri="{FF2B5EF4-FFF2-40B4-BE49-F238E27FC236}">
                <a16:creationId xmlns:a16="http://schemas.microsoft.com/office/drawing/2014/main" id="{B479BA80-1CB6-494A-8347-C991127297F7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830760" y="4321122"/>
            <a:ext cx="523874" cy="508906"/>
          </a:xfrm>
          <a:prstGeom prst="rect">
            <a:avLst/>
          </a:prstGeom>
        </p:spPr>
      </p:pic>
      <p:pic>
        <p:nvPicPr>
          <p:cNvPr id="57" name="그래픽 56">
            <a:extLst>
              <a:ext uri="{FF2B5EF4-FFF2-40B4-BE49-F238E27FC236}">
                <a16:creationId xmlns:a16="http://schemas.microsoft.com/office/drawing/2014/main" id="{D217B564-C2D9-46D8-96F2-67512C347C71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6908800" y="4390518"/>
            <a:ext cx="381000" cy="361950"/>
          </a:xfrm>
          <a:prstGeom prst="rect">
            <a:avLst/>
          </a:prstGeom>
        </p:spPr>
      </p:pic>
      <p:sp>
        <p:nvSpPr>
          <p:cNvPr id="60" name="직사각형 59">
            <a:extLst>
              <a:ext uri="{FF2B5EF4-FFF2-40B4-BE49-F238E27FC236}">
                <a16:creationId xmlns:a16="http://schemas.microsoft.com/office/drawing/2014/main" id="{8205D77C-C289-42C7-BAFE-1847F976F784}"/>
              </a:ext>
            </a:extLst>
          </p:cNvPr>
          <p:cNvSpPr/>
          <p:nvPr/>
        </p:nvSpPr>
        <p:spPr>
          <a:xfrm>
            <a:off x="4165598" y="4965320"/>
            <a:ext cx="185419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OPPORTUNITIES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63" name="직사각형 62">
            <a:extLst>
              <a:ext uri="{FF2B5EF4-FFF2-40B4-BE49-F238E27FC236}">
                <a16:creationId xmlns:a16="http://schemas.microsoft.com/office/drawing/2014/main" id="{CF0FA2AF-1805-4CDC-929A-C3E65CAF6220}"/>
              </a:ext>
            </a:extLst>
          </p:cNvPr>
          <p:cNvSpPr/>
          <p:nvPr/>
        </p:nvSpPr>
        <p:spPr>
          <a:xfrm>
            <a:off x="6172201" y="4965320"/>
            <a:ext cx="185419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THREATS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68" name="직사각형 67">
            <a:extLst>
              <a:ext uri="{FF2B5EF4-FFF2-40B4-BE49-F238E27FC236}">
                <a16:creationId xmlns:a16="http://schemas.microsoft.com/office/drawing/2014/main" id="{E8BAC206-076F-4517-A76C-509557A1D59B}"/>
              </a:ext>
            </a:extLst>
          </p:cNvPr>
          <p:cNvSpPr/>
          <p:nvPr/>
        </p:nvSpPr>
        <p:spPr>
          <a:xfrm>
            <a:off x="4165598" y="2952973"/>
            <a:ext cx="185419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STRENGTHS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  <p:sp>
        <p:nvSpPr>
          <p:cNvPr id="69" name="직사각형 68">
            <a:extLst>
              <a:ext uri="{FF2B5EF4-FFF2-40B4-BE49-F238E27FC236}">
                <a16:creationId xmlns:a16="http://schemas.microsoft.com/office/drawing/2014/main" id="{E3231374-1AAC-4084-9BEB-1119D67DBC8A}"/>
              </a:ext>
            </a:extLst>
          </p:cNvPr>
          <p:cNvSpPr/>
          <p:nvPr/>
        </p:nvSpPr>
        <p:spPr>
          <a:xfrm>
            <a:off x="6172201" y="2952973"/>
            <a:ext cx="185419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WEAKNESS</a:t>
            </a:r>
            <a:endParaRPr lang="ko-KR" altLang="en-US" sz="1400" b="1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511174074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8FC4335E-0FA4-4217-898D-1D3CD9D3BC36}"/>
              </a:ext>
            </a:extLst>
          </p:cNvPr>
          <p:cNvSpPr txBox="1"/>
          <p:nvPr/>
        </p:nvSpPr>
        <p:spPr>
          <a:xfrm>
            <a:off x="2484726" y="409033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INFOGRAPHIC SLIDE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445C1E68-F56A-43E5-B97B-117B1499BD06}"/>
              </a:ext>
            </a:extLst>
          </p:cNvPr>
          <p:cNvSpPr txBox="1"/>
          <p:nvPr/>
        </p:nvSpPr>
        <p:spPr>
          <a:xfrm>
            <a:off x="2484726" y="806127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037A72FE-711F-4C4B-A3E1-43F9A6A3AAE4}"/>
              </a:ext>
            </a:extLst>
          </p:cNvPr>
          <p:cNvSpPr/>
          <p:nvPr/>
        </p:nvSpPr>
        <p:spPr>
          <a:xfrm>
            <a:off x="1641928" y="1480220"/>
            <a:ext cx="4310743" cy="461665"/>
          </a:xfrm>
          <a:prstGeom prst="roundRect">
            <a:avLst>
              <a:gd name="adj" fmla="val 50000"/>
            </a:avLst>
          </a:prstGeom>
          <a:solidFill>
            <a:srgbClr val="00D6C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600" b="1">
                <a:solidFill>
                  <a:schemeClr val="bg1"/>
                </a:solidFill>
              </a:rPr>
              <a:t>Lorem ipsum</a:t>
            </a:r>
            <a:endParaRPr lang="en-US" altLang="ko-KR" sz="1600" b="1" dirty="0">
              <a:solidFill>
                <a:schemeClr val="bg1"/>
              </a:solidFill>
            </a:endParaRP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8F22216D-F601-447D-B5AA-BA3EA39C3D52}"/>
              </a:ext>
            </a:extLst>
          </p:cNvPr>
          <p:cNvSpPr/>
          <p:nvPr/>
        </p:nvSpPr>
        <p:spPr>
          <a:xfrm>
            <a:off x="1849482" y="2046484"/>
            <a:ext cx="3895636" cy="1668147"/>
          </a:xfrm>
          <a:prstGeom prst="roundRect">
            <a:avLst>
              <a:gd name="adj" fmla="val 5643"/>
            </a:avLst>
          </a:prstGeom>
          <a:solidFill>
            <a:schemeClr val="accent3">
              <a:lumMod val="20000"/>
              <a:lumOff val="80000"/>
            </a:schemeClr>
          </a:solidFill>
          <a:ln w="9525" cap="flat">
            <a:noFill/>
            <a:prstDash val="solid"/>
            <a:miter/>
          </a:ln>
        </p:spPr>
        <p:txBody>
          <a:bodyPr lIns="252000" tIns="180000" rIns="252000" rtlCol="0" anchor="t" anchorCtr="0"/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dolor sit amet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consectetur adipisicing elit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sed do eiusmod tempor</a:t>
            </a:r>
            <a:endParaRPr lang="ko-KR" altLang="en-US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34" name="사각형: 둥근 모서리 33">
            <a:extLst>
              <a:ext uri="{FF2B5EF4-FFF2-40B4-BE49-F238E27FC236}">
                <a16:creationId xmlns:a16="http://schemas.microsoft.com/office/drawing/2014/main" id="{E237CA5E-20A4-4F8A-98DC-D620FDCDA0F6}"/>
              </a:ext>
            </a:extLst>
          </p:cNvPr>
          <p:cNvSpPr/>
          <p:nvPr/>
        </p:nvSpPr>
        <p:spPr>
          <a:xfrm>
            <a:off x="6239328" y="1480220"/>
            <a:ext cx="4310743" cy="461665"/>
          </a:xfrm>
          <a:prstGeom prst="roundRect">
            <a:avLst>
              <a:gd name="adj" fmla="val 50000"/>
            </a:avLst>
          </a:prstGeom>
          <a:solidFill>
            <a:srgbClr val="00D6C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600" b="1">
                <a:solidFill>
                  <a:schemeClr val="bg1"/>
                </a:solidFill>
              </a:rPr>
              <a:t>Lorem ipsum</a:t>
            </a:r>
            <a:endParaRPr lang="en-US" altLang="ko-KR" sz="1600" b="1" dirty="0">
              <a:solidFill>
                <a:schemeClr val="bg1"/>
              </a:solidFill>
            </a:endParaRPr>
          </a:p>
        </p:txBody>
      </p:sp>
      <p:sp>
        <p:nvSpPr>
          <p:cNvPr id="35" name="사각형: 둥근 모서리 34">
            <a:extLst>
              <a:ext uri="{FF2B5EF4-FFF2-40B4-BE49-F238E27FC236}">
                <a16:creationId xmlns:a16="http://schemas.microsoft.com/office/drawing/2014/main" id="{BF77F94F-F066-4107-BCB8-7F160041116A}"/>
              </a:ext>
            </a:extLst>
          </p:cNvPr>
          <p:cNvSpPr/>
          <p:nvPr/>
        </p:nvSpPr>
        <p:spPr>
          <a:xfrm>
            <a:off x="6446882" y="2046484"/>
            <a:ext cx="3895636" cy="1668147"/>
          </a:xfrm>
          <a:prstGeom prst="roundRect">
            <a:avLst>
              <a:gd name="adj" fmla="val 5643"/>
            </a:avLst>
          </a:prstGeom>
          <a:solidFill>
            <a:schemeClr val="accent3">
              <a:lumMod val="20000"/>
              <a:lumOff val="80000"/>
            </a:schemeClr>
          </a:solidFill>
          <a:ln w="9525" cap="flat">
            <a:noFill/>
            <a:prstDash val="solid"/>
            <a:miter/>
          </a:ln>
        </p:spPr>
        <p:txBody>
          <a:bodyPr lIns="252000" tIns="180000" rIns="252000" rtlCol="0" anchor="t" anchorCtr="0"/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dolor sit amet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consectetur adipisicing elit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sed do eiusmod tempor</a:t>
            </a:r>
            <a:endParaRPr lang="ko-KR" altLang="en-US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39" name="사각형: 둥근 모서리 38">
            <a:extLst>
              <a:ext uri="{FF2B5EF4-FFF2-40B4-BE49-F238E27FC236}">
                <a16:creationId xmlns:a16="http://schemas.microsoft.com/office/drawing/2014/main" id="{12405702-9080-4221-A5BB-71A4D43F913F}"/>
              </a:ext>
            </a:extLst>
          </p:cNvPr>
          <p:cNvSpPr/>
          <p:nvPr/>
        </p:nvSpPr>
        <p:spPr>
          <a:xfrm>
            <a:off x="1641928" y="4039389"/>
            <a:ext cx="4310743" cy="461665"/>
          </a:xfrm>
          <a:prstGeom prst="roundRect">
            <a:avLst>
              <a:gd name="adj" fmla="val 50000"/>
            </a:avLst>
          </a:prstGeom>
          <a:solidFill>
            <a:srgbClr val="00D6C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600" b="1">
                <a:solidFill>
                  <a:schemeClr val="bg1"/>
                </a:solidFill>
              </a:rPr>
              <a:t>Lorem ipsum</a:t>
            </a:r>
            <a:endParaRPr lang="en-US" altLang="ko-KR" sz="1600" b="1" dirty="0">
              <a:solidFill>
                <a:schemeClr val="bg1"/>
              </a:solidFill>
            </a:endParaRPr>
          </a:p>
        </p:txBody>
      </p:sp>
      <p:sp>
        <p:nvSpPr>
          <p:cNvPr id="40" name="사각형: 둥근 모서리 39">
            <a:extLst>
              <a:ext uri="{FF2B5EF4-FFF2-40B4-BE49-F238E27FC236}">
                <a16:creationId xmlns:a16="http://schemas.microsoft.com/office/drawing/2014/main" id="{C8CE867D-0B63-4D35-8760-ACA34274918B}"/>
              </a:ext>
            </a:extLst>
          </p:cNvPr>
          <p:cNvSpPr/>
          <p:nvPr/>
        </p:nvSpPr>
        <p:spPr>
          <a:xfrm>
            <a:off x="1849482" y="4605653"/>
            <a:ext cx="3895636" cy="1668147"/>
          </a:xfrm>
          <a:prstGeom prst="roundRect">
            <a:avLst>
              <a:gd name="adj" fmla="val 5643"/>
            </a:avLst>
          </a:prstGeom>
          <a:solidFill>
            <a:schemeClr val="accent3">
              <a:lumMod val="20000"/>
              <a:lumOff val="80000"/>
            </a:schemeClr>
          </a:solidFill>
          <a:ln w="9525" cap="flat">
            <a:noFill/>
            <a:prstDash val="solid"/>
            <a:miter/>
          </a:ln>
        </p:spPr>
        <p:txBody>
          <a:bodyPr lIns="252000" tIns="180000" rIns="252000" rtlCol="0" anchor="t" anchorCtr="0"/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dolor sit amet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consectetur adipisicing elit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sed do eiusmod tempor</a:t>
            </a:r>
            <a:endParaRPr lang="ko-KR" altLang="en-US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43" name="사각형: 둥근 모서리 42">
            <a:extLst>
              <a:ext uri="{FF2B5EF4-FFF2-40B4-BE49-F238E27FC236}">
                <a16:creationId xmlns:a16="http://schemas.microsoft.com/office/drawing/2014/main" id="{A58A5DEF-D5F8-4538-B45E-7D0C9A87BD8A}"/>
              </a:ext>
            </a:extLst>
          </p:cNvPr>
          <p:cNvSpPr/>
          <p:nvPr/>
        </p:nvSpPr>
        <p:spPr>
          <a:xfrm>
            <a:off x="6239328" y="4039389"/>
            <a:ext cx="4310743" cy="461665"/>
          </a:xfrm>
          <a:prstGeom prst="roundRect">
            <a:avLst>
              <a:gd name="adj" fmla="val 50000"/>
            </a:avLst>
          </a:prstGeom>
          <a:solidFill>
            <a:srgbClr val="00D6C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600" b="1">
                <a:solidFill>
                  <a:schemeClr val="bg1"/>
                </a:solidFill>
              </a:rPr>
              <a:t>Lorem ipsum</a:t>
            </a:r>
            <a:endParaRPr lang="en-US" altLang="ko-KR" sz="1600" b="1" dirty="0">
              <a:solidFill>
                <a:schemeClr val="bg1"/>
              </a:solidFill>
            </a:endParaRPr>
          </a:p>
        </p:txBody>
      </p:sp>
      <p:sp>
        <p:nvSpPr>
          <p:cNvPr id="44" name="사각형: 둥근 모서리 43">
            <a:extLst>
              <a:ext uri="{FF2B5EF4-FFF2-40B4-BE49-F238E27FC236}">
                <a16:creationId xmlns:a16="http://schemas.microsoft.com/office/drawing/2014/main" id="{A687B7B3-A00A-4B8E-A60D-AE1713160397}"/>
              </a:ext>
            </a:extLst>
          </p:cNvPr>
          <p:cNvSpPr/>
          <p:nvPr/>
        </p:nvSpPr>
        <p:spPr>
          <a:xfrm>
            <a:off x="6446882" y="4605653"/>
            <a:ext cx="3895636" cy="1668147"/>
          </a:xfrm>
          <a:prstGeom prst="roundRect">
            <a:avLst>
              <a:gd name="adj" fmla="val 5643"/>
            </a:avLst>
          </a:prstGeom>
          <a:solidFill>
            <a:schemeClr val="accent3">
              <a:lumMod val="20000"/>
              <a:lumOff val="80000"/>
            </a:schemeClr>
          </a:solidFill>
          <a:ln w="9525" cap="flat">
            <a:noFill/>
            <a:prstDash val="solid"/>
            <a:miter/>
          </a:ln>
        </p:spPr>
        <p:txBody>
          <a:bodyPr lIns="252000" tIns="180000" rIns="252000" rtlCol="0" anchor="t" anchorCtr="0"/>
          <a:lstStyle/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dolor sit amet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consectetur adipisicing elit</a:t>
            </a: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>
                <a:solidFill>
                  <a:schemeClr val="tx1">
                    <a:lumMod val="75000"/>
                    <a:lumOff val="25000"/>
                  </a:schemeClr>
                </a:solidFill>
              </a:rPr>
              <a:t>sed do eiusmod tempor</a:t>
            </a:r>
            <a:endParaRPr lang="ko-KR" altLang="en-US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528954729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8FC4335E-0FA4-4217-898D-1D3CD9D3BC36}"/>
              </a:ext>
            </a:extLst>
          </p:cNvPr>
          <p:cNvSpPr txBox="1"/>
          <p:nvPr/>
        </p:nvSpPr>
        <p:spPr>
          <a:xfrm>
            <a:off x="2484726" y="409033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TIMELINE INFOGRAPHIC SLIDE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445C1E68-F56A-43E5-B97B-117B1499BD06}"/>
              </a:ext>
            </a:extLst>
          </p:cNvPr>
          <p:cNvSpPr txBox="1"/>
          <p:nvPr/>
        </p:nvSpPr>
        <p:spPr>
          <a:xfrm>
            <a:off x="2484726" y="806127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2" name="타원 11">
            <a:extLst>
              <a:ext uri="{FF2B5EF4-FFF2-40B4-BE49-F238E27FC236}">
                <a16:creationId xmlns:a16="http://schemas.microsoft.com/office/drawing/2014/main" id="{5E472D2F-0356-4068-A0FC-CBA39EB63397}"/>
              </a:ext>
            </a:extLst>
          </p:cNvPr>
          <p:cNvSpPr/>
          <p:nvPr/>
        </p:nvSpPr>
        <p:spPr>
          <a:xfrm>
            <a:off x="1398372" y="4405916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cxnSp>
        <p:nvCxnSpPr>
          <p:cNvPr id="13" name="직선 연결선 12">
            <a:extLst>
              <a:ext uri="{FF2B5EF4-FFF2-40B4-BE49-F238E27FC236}">
                <a16:creationId xmlns:a16="http://schemas.microsoft.com/office/drawing/2014/main" id="{60D4CFED-7C71-4C34-B8B5-8B397ADD1CC4}"/>
              </a:ext>
            </a:extLst>
          </p:cNvPr>
          <p:cNvCxnSpPr/>
          <p:nvPr/>
        </p:nvCxnSpPr>
        <p:spPr>
          <a:xfrm>
            <a:off x="1461120" y="4465394"/>
            <a:ext cx="9260236" cy="0"/>
          </a:xfrm>
          <a:prstGeom prst="line">
            <a:avLst/>
          </a:prstGeom>
          <a:ln>
            <a:solidFill>
              <a:srgbClr val="D3ED40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타원 13">
            <a:extLst>
              <a:ext uri="{FF2B5EF4-FFF2-40B4-BE49-F238E27FC236}">
                <a16:creationId xmlns:a16="http://schemas.microsoft.com/office/drawing/2014/main" id="{1A641E04-1A3F-4EEF-A0EC-0A104E4C93F0}"/>
              </a:ext>
            </a:extLst>
          </p:cNvPr>
          <p:cNvSpPr/>
          <p:nvPr/>
        </p:nvSpPr>
        <p:spPr>
          <a:xfrm>
            <a:off x="3250419" y="4405916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5" name="타원 14">
            <a:extLst>
              <a:ext uri="{FF2B5EF4-FFF2-40B4-BE49-F238E27FC236}">
                <a16:creationId xmlns:a16="http://schemas.microsoft.com/office/drawing/2014/main" id="{B683E52E-E0DC-4B3F-B39C-DA7035070050}"/>
              </a:ext>
            </a:extLst>
          </p:cNvPr>
          <p:cNvSpPr/>
          <p:nvPr/>
        </p:nvSpPr>
        <p:spPr>
          <a:xfrm>
            <a:off x="5102467" y="4405916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6" name="타원 15">
            <a:extLst>
              <a:ext uri="{FF2B5EF4-FFF2-40B4-BE49-F238E27FC236}">
                <a16:creationId xmlns:a16="http://schemas.microsoft.com/office/drawing/2014/main" id="{96B73FD5-99C6-47BB-AD12-A50A36F2E460}"/>
              </a:ext>
            </a:extLst>
          </p:cNvPr>
          <p:cNvSpPr/>
          <p:nvPr/>
        </p:nvSpPr>
        <p:spPr>
          <a:xfrm>
            <a:off x="6954514" y="4405916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7" name="타원 16">
            <a:extLst>
              <a:ext uri="{FF2B5EF4-FFF2-40B4-BE49-F238E27FC236}">
                <a16:creationId xmlns:a16="http://schemas.microsoft.com/office/drawing/2014/main" id="{63AE9ADE-C5F8-4CFF-84F0-3D31E56B048F}"/>
              </a:ext>
            </a:extLst>
          </p:cNvPr>
          <p:cNvSpPr/>
          <p:nvPr/>
        </p:nvSpPr>
        <p:spPr>
          <a:xfrm>
            <a:off x="8806561" y="4405916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8" name="타원 17">
            <a:extLst>
              <a:ext uri="{FF2B5EF4-FFF2-40B4-BE49-F238E27FC236}">
                <a16:creationId xmlns:a16="http://schemas.microsoft.com/office/drawing/2014/main" id="{93162C91-2E58-4550-B373-17D7975B6272}"/>
              </a:ext>
            </a:extLst>
          </p:cNvPr>
          <p:cNvSpPr/>
          <p:nvPr/>
        </p:nvSpPr>
        <p:spPr>
          <a:xfrm>
            <a:off x="10658608" y="4405916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3652458A-031D-4B9E-B18E-319A647C3EB7}"/>
              </a:ext>
            </a:extLst>
          </p:cNvPr>
          <p:cNvSpPr txBox="1"/>
          <p:nvPr/>
        </p:nvSpPr>
        <p:spPr>
          <a:xfrm>
            <a:off x="568309" y="5357233"/>
            <a:ext cx="1785620" cy="57708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050" dirty="0" err="1">
                <a:solidFill>
                  <a:schemeClr val="bg1"/>
                </a:solidFill>
              </a:rPr>
              <a:t>amet</a:t>
            </a:r>
            <a:r>
              <a:rPr lang="en-US" altLang="ko-KR" sz="1050" dirty="0">
                <a:solidFill>
                  <a:schemeClr val="bg1"/>
                </a:solidFill>
              </a:rPr>
              <a:t>, </a:t>
            </a:r>
            <a:r>
              <a:rPr lang="en-US" altLang="ko-KR" sz="1050" dirty="0" err="1">
                <a:solidFill>
                  <a:schemeClr val="bg1"/>
                </a:solidFill>
              </a:rPr>
              <a:t>consectetur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adipisicing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elit</a:t>
            </a:r>
            <a:endParaRPr lang="ko-KR" altLang="en-US" sz="1050" dirty="0">
              <a:solidFill>
                <a:schemeClr val="bg1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CC2B57F1-EA1D-43A0-990F-CB132304DC7E}"/>
              </a:ext>
            </a:extLst>
          </p:cNvPr>
          <p:cNvSpPr/>
          <p:nvPr/>
        </p:nvSpPr>
        <p:spPr>
          <a:xfrm>
            <a:off x="568309" y="5044058"/>
            <a:ext cx="1785620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359EB282-7A8E-43C3-B2BB-1A91F2EA8D17}"/>
              </a:ext>
            </a:extLst>
          </p:cNvPr>
          <p:cNvSpPr txBox="1"/>
          <p:nvPr/>
        </p:nvSpPr>
        <p:spPr>
          <a:xfrm>
            <a:off x="2420356" y="5357233"/>
            <a:ext cx="1785620" cy="57708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050" dirty="0" err="1">
                <a:solidFill>
                  <a:schemeClr val="bg1"/>
                </a:solidFill>
              </a:rPr>
              <a:t>amet</a:t>
            </a:r>
            <a:r>
              <a:rPr lang="en-US" altLang="ko-KR" sz="1050" dirty="0">
                <a:solidFill>
                  <a:schemeClr val="bg1"/>
                </a:solidFill>
              </a:rPr>
              <a:t>, </a:t>
            </a:r>
            <a:r>
              <a:rPr lang="en-US" altLang="ko-KR" sz="1050" dirty="0" err="1">
                <a:solidFill>
                  <a:schemeClr val="bg1"/>
                </a:solidFill>
              </a:rPr>
              <a:t>consectetur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adipisicing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elit</a:t>
            </a:r>
            <a:endParaRPr lang="ko-KR" altLang="en-US" sz="1050" dirty="0">
              <a:solidFill>
                <a:schemeClr val="bg1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A71FDB33-2A8E-4127-A23F-23EBD9CFEBDB}"/>
              </a:ext>
            </a:extLst>
          </p:cNvPr>
          <p:cNvSpPr/>
          <p:nvPr/>
        </p:nvSpPr>
        <p:spPr>
          <a:xfrm>
            <a:off x="2420356" y="5044058"/>
            <a:ext cx="1785620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90830C31-2F0A-4903-99FA-A41A9952FF3B}"/>
              </a:ext>
            </a:extLst>
          </p:cNvPr>
          <p:cNvSpPr txBox="1"/>
          <p:nvPr/>
        </p:nvSpPr>
        <p:spPr>
          <a:xfrm>
            <a:off x="4272403" y="5357233"/>
            <a:ext cx="1785620" cy="57708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050" dirty="0" err="1">
                <a:solidFill>
                  <a:schemeClr val="bg1"/>
                </a:solidFill>
              </a:rPr>
              <a:t>amet</a:t>
            </a:r>
            <a:r>
              <a:rPr lang="en-US" altLang="ko-KR" sz="1050" dirty="0">
                <a:solidFill>
                  <a:schemeClr val="bg1"/>
                </a:solidFill>
              </a:rPr>
              <a:t>, </a:t>
            </a:r>
            <a:r>
              <a:rPr lang="en-US" altLang="ko-KR" sz="1050" dirty="0" err="1">
                <a:solidFill>
                  <a:schemeClr val="bg1"/>
                </a:solidFill>
              </a:rPr>
              <a:t>consectetur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adipisicing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elit</a:t>
            </a:r>
            <a:endParaRPr lang="ko-KR" altLang="en-US" sz="1050" dirty="0">
              <a:solidFill>
                <a:schemeClr val="bg1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B751F288-D72D-4185-B78F-9F3B0686F0F8}"/>
              </a:ext>
            </a:extLst>
          </p:cNvPr>
          <p:cNvSpPr/>
          <p:nvPr/>
        </p:nvSpPr>
        <p:spPr>
          <a:xfrm>
            <a:off x="4272404" y="5044058"/>
            <a:ext cx="1785620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53B08A6-A630-4433-9FC3-0DF06B304D9B}"/>
              </a:ext>
            </a:extLst>
          </p:cNvPr>
          <p:cNvSpPr txBox="1"/>
          <p:nvPr/>
        </p:nvSpPr>
        <p:spPr>
          <a:xfrm>
            <a:off x="6124451" y="5357233"/>
            <a:ext cx="1785620" cy="57708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050" dirty="0" err="1">
                <a:solidFill>
                  <a:schemeClr val="bg1"/>
                </a:solidFill>
              </a:rPr>
              <a:t>amet</a:t>
            </a:r>
            <a:r>
              <a:rPr lang="en-US" altLang="ko-KR" sz="1050" dirty="0">
                <a:solidFill>
                  <a:schemeClr val="bg1"/>
                </a:solidFill>
              </a:rPr>
              <a:t>, </a:t>
            </a:r>
            <a:r>
              <a:rPr lang="en-US" altLang="ko-KR" sz="1050" dirty="0" err="1">
                <a:solidFill>
                  <a:schemeClr val="bg1"/>
                </a:solidFill>
              </a:rPr>
              <a:t>consectetur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adipisicing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elit</a:t>
            </a:r>
            <a:endParaRPr lang="ko-KR" altLang="en-US" sz="1050" dirty="0">
              <a:solidFill>
                <a:schemeClr val="bg1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FAEE23F8-6325-4AC3-8425-D6AD0A99BE46}"/>
              </a:ext>
            </a:extLst>
          </p:cNvPr>
          <p:cNvSpPr/>
          <p:nvPr/>
        </p:nvSpPr>
        <p:spPr>
          <a:xfrm>
            <a:off x="6124451" y="5044058"/>
            <a:ext cx="1785620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93B72121-8F6C-430E-AF4F-2F80CED52540}"/>
              </a:ext>
            </a:extLst>
          </p:cNvPr>
          <p:cNvSpPr txBox="1"/>
          <p:nvPr/>
        </p:nvSpPr>
        <p:spPr>
          <a:xfrm>
            <a:off x="7976498" y="5357233"/>
            <a:ext cx="1785620" cy="57708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050" dirty="0" err="1">
                <a:solidFill>
                  <a:schemeClr val="bg1"/>
                </a:solidFill>
              </a:rPr>
              <a:t>amet</a:t>
            </a:r>
            <a:r>
              <a:rPr lang="en-US" altLang="ko-KR" sz="1050" dirty="0">
                <a:solidFill>
                  <a:schemeClr val="bg1"/>
                </a:solidFill>
              </a:rPr>
              <a:t>, </a:t>
            </a:r>
            <a:r>
              <a:rPr lang="en-US" altLang="ko-KR" sz="1050" dirty="0" err="1">
                <a:solidFill>
                  <a:schemeClr val="bg1"/>
                </a:solidFill>
              </a:rPr>
              <a:t>consectetur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adipisicing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elit</a:t>
            </a:r>
            <a:endParaRPr lang="ko-KR" altLang="en-US" sz="1050" dirty="0">
              <a:solidFill>
                <a:schemeClr val="bg1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04DD60A5-9F7B-4E04-B0CE-F8745C690D5D}"/>
              </a:ext>
            </a:extLst>
          </p:cNvPr>
          <p:cNvSpPr/>
          <p:nvPr/>
        </p:nvSpPr>
        <p:spPr>
          <a:xfrm>
            <a:off x="7976498" y="5044058"/>
            <a:ext cx="1785620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76C1699C-29FE-4987-B83E-F06F320057E9}"/>
              </a:ext>
            </a:extLst>
          </p:cNvPr>
          <p:cNvSpPr txBox="1"/>
          <p:nvPr/>
        </p:nvSpPr>
        <p:spPr>
          <a:xfrm>
            <a:off x="9828545" y="5357233"/>
            <a:ext cx="1785620" cy="57708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050" dirty="0" err="1">
                <a:solidFill>
                  <a:schemeClr val="bg1"/>
                </a:solidFill>
              </a:rPr>
              <a:t>amet</a:t>
            </a:r>
            <a:r>
              <a:rPr lang="en-US" altLang="ko-KR" sz="1050" dirty="0">
                <a:solidFill>
                  <a:schemeClr val="bg1"/>
                </a:solidFill>
              </a:rPr>
              <a:t>, </a:t>
            </a:r>
            <a:r>
              <a:rPr lang="en-US" altLang="ko-KR" sz="1050" dirty="0" err="1">
                <a:solidFill>
                  <a:schemeClr val="bg1"/>
                </a:solidFill>
              </a:rPr>
              <a:t>consectetur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adipisicing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elit</a:t>
            </a:r>
            <a:endParaRPr lang="ko-KR" altLang="en-US" sz="1050" dirty="0">
              <a:solidFill>
                <a:schemeClr val="bg1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81717F32-895D-40F3-8ADD-091CF50AA4E9}"/>
              </a:ext>
            </a:extLst>
          </p:cNvPr>
          <p:cNvSpPr/>
          <p:nvPr/>
        </p:nvSpPr>
        <p:spPr>
          <a:xfrm>
            <a:off x="9828545" y="5044058"/>
            <a:ext cx="1785620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31" name="그래픽 42">
            <a:extLst>
              <a:ext uri="{FF2B5EF4-FFF2-40B4-BE49-F238E27FC236}">
                <a16:creationId xmlns:a16="http://schemas.microsoft.com/office/drawing/2014/main" id="{2CBEDC61-6D91-476F-9FF9-71B4EFD9828E}"/>
              </a:ext>
            </a:extLst>
          </p:cNvPr>
          <p:cNvSpPr/>
          <p:nvPr/>
        </p:nvSpPr>
        <p:spPr>
          <a:xfrm>
            <a:off x="990439" y="1683916"/>
            <a:ext cx="939418" cy="1145632"/>
          </a:xfrm>
          <a:custGeom>
            <a:avLst/>
            <a:gdLst>
              <a:gd name="connsiteX0" fmla="*/ 493336 w 984637"/>
              <a:gd name="connsiteY0" fmla="*/ 5020 h 1200777"/>
              <a:gd name="connsiteX1" fmla="*/ 981652 w 984637"/>
              <a:gd name="connsiteY1" fmla="*/ 493336 h 1200777"/>
              <a:gd name="connsiteX2" fmla="*/ 493336 w 984637"/>
              <a:gd name="connsiteY2" fmla="*/ 1200433 h 1200777"/>
              <a:gd name="connsiteX3" fmla="*/ 5020 w 984637"/>
              <a:gd name="connsiteY3" fmla="*/ 493336 h 1200777"/>
              <a:gd name="connsiteX4" fmla="*/ 493336 w 984637"/>
              <a:gd name="connsiteY4" fmla="*/ 5020 h 12007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84637" h="1200777">
                <a:moveTo>
                  <a:pt x="493336" y="5020"/>
                </a:moveTo>
                <a:cubicBezTo>
                  <a:pt x="763030" y="5020"/>
                  <a:pt x="981652" y="223641"/>
                  <a:pt x="981652" y="493336"/>
                </a:cubicBezTo>
                <a:cubicBezTo>
                  <a:pt x="981652" y="763030"/>
                  <a:pt x="773517" y="1003026"/>
                  <a:pt x="493336" y="1200433"/>
                </a:cubicBezTo>
                <a:cubicBezTo>
                  <a:pt x="213154" y="1003026"/>
                  <a:pt x="5020" y="763030"/>
                  <a:pt x="5020" y="493336"/>
                </a:cubicBezTo>
                <a:cubicBezTo>
                  <a:pt x="5020" y="223641"/>
                  <a:pt x="223641" y="5020"/>
                  <a:pt x="493336" y="5020"/>
                </a:cubicBezTo>
                <a:close/>
              </a:path>
            </a:pathLst>
          </a:custGeom>
          <a:solidFill>
            <a:schemeClr val="bg1"/>
          </a:solidFill>
          <a:ln w="7964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200" b="1" dirty="0">
                <a:solidFill>
                  <a:srgbClr val="85007A"/>
                </a:solidFill>
              </a:rPr>
              <a:t>STEP</a:t>
            </a:r>
          </a:p>
          <a:p>
            <a:pPr algn="ctr"/>
            <a:r>
              <a:rPr lang="en-US" altLang="ko-KR" sz="2400" b="1" dirty="0">
                <a:solidFill>
                  <a:srgbClr val="85007A"/>
                </a:solidFill>
              </a:rPr>
              <a:t>01</a:t>
            </a:r>
            <a:endParaRPr lang="ko-KR" altLang="en-US" sz="2400" b="1" dirty="0">
              <a:solidFill>
                <a:srgbClr val="85007A"/>
              </a:solidFill>
            </a:endParaRPr>
          </a:p>
        </p:txBody>
      </p:sp>
      <p:sp>
        <p:nvSpPr>
          <p:cNvPr id="32" name="그래픽 42">
            <a:extLst>
              <a:ext uri="{FF2B5EF4-FFF2-40B4-BE49-F238E27FC236}">
                <a16:creationId xmlns:a16="http://schemas.microsoft.com/office/drawing/2014/main" id="{F24D7860-142A-4B92-8F5A-D9431200C358}"/>
              </a:ext>
            </a:extLst>
          </p:cNvPr>
          <p:cNvSpPr/>
          <p:nvPr/>
        </p:nvSpPr>
        <p:spPr>
          <a:xfrm>
            <a:off x="2842680" y="1683916"/>
            <a:ext cx="939418" cy="1145632"/>
          </a:xfrm>
          <a:custGeom>
            <a:avLst/>
            <a:gdLst>
              <a:gd name="connsiteX0" fmla="*/ 493336 w 984637"/>
              <a:gd name="connsiteY0" fmla="*/ 5020 h 1200777"/>
              <a:gd name="connsiteX1" fmla="*/ 981652 w 984637"/>
              <a:gd name="connsiteY1" fmla="*/ 493336 h 1200777"/>
              <a:gd name="connsiteX2" fmla="*/ 493336 w 984637"/>
              <a:gd name="connsiteY2" fmla="*/ 1200433 h 1200777"/>
              <a:gd name="connsiteX3" fmla="*/ 5020 w 984637"/>
              <a:gd name="connsiteY3" fmla="*/ 493336 h 1200777"/>
              <a:gd name="connsiteX4" fmla="*/ 493336 w 984637"/>
              <a:gd name="connsiteY4" fmla="*/ 5020 h 12007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84637" h="1200777">
                <a:moveTo>
                  <a:pt x="493336" y="5020"/>
                </a:moveTo>
                <a:cubicBezTo>
                  <a:pt x="763030" y="5020"/>
                  <a:pt x="981652" y="223641"/>
                  <a:pt x="981652" y="493336"/>
                </a:cubicBezTo>
                <a:cubicBezTo>
                  <a:pt x="981652" y="763030"/>
                  <a:pt x="773517" y="1003026"/>
                  <a:pt x="493336" y="1200433"/>
                </a:cubicBezTo>
                <a:cubicBezTo>
                  <a:pt x="213154" y="1003026"/>
                  <a:pt x="5020" y="763030"/>
                  <a:pt x="5020" y="493336"/>
                </a:cubicBezTo>
                <a:cubicBezTo>
                  <a:pt x="5020" y="223641"/>
                  <a:pt x="223641" y="5020"/>
                  <a:pt x="493336" y="5020"/>
                </a:cubicBezTo>
                <a:close/>
              </a:path>
            </a:pathLst>
          </a:custGeom>
          <a:solidFill>
            <a:schemeClr val="bg1"/>
          </a:solidFill>
          <a:ln w="7964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200" b="1" dirty="0">
                <a:solidFill>
                  <a:srgbClr val="72007E"/>
                </a:solidFill>
              </a:rPr>
              <a:t>STEP</a:t>
            </a:r>
          </a:p>
          <a:p>
            <a:pPr algn="ctr"/>
            <a:r>
              <a:rPr lang="en-US" altLang="ko-KR" sz="2400" b="1" dirty="0">
                <a:solidFill>
                  <a:srgbClr val="72007E"/>
                </a:solidFill>
              </a:rPr>
              <a:t>02</a:t>
            </a:r>
            <a:endParaRPr lang="ko-KR" altLang="en-US" sz="2400" b="1" dirty="0">
              <a:solidFill>
                <a:srgbClr val="72007E"/>
              </a:solidFill>
            </a:endParaRPr>
          </a:p>
        </p:txBody>
      </p:sp>
      <p:sp>
        <p:nvSpPr>
          <p:cNvPr id="33" name="그래픽 42">
            <a:extLst>
              <a:ext uri="{FF2B5EF4-FFF2-40B4-BE49-F238E27FC236}">
                <a16:creationId xmlns:a16="http://schemas.microsoft.com/office/drawing/2014/main" id="{295CD180-8983-4C17-9047-4C6D3A994392}"/>
              </a:ext>
            </a:extLst>
          </p:cNvPr>
          <p:cNvSpPr/>
          <p:nvPr/>
        </p:nvSpPr>
        <p:spPr>
          <a:xfrm>
            <a:off x="4694921" y="1683916"/>
            <a:ext cx="939418" cy="1145632"/>
          </a:xfrm>
          <a:custGeom>
            <a:avLst/>
            <a:gdLst>
              <a:gd name="connsiteX0" fmla="*/ 493336 w 984637"/>
              <a:gd name="connsiteY0" fmla="*/ 5020 h 1200777"/>
              <a:gd name="connsiteX1" fmla="*/ 981652 w 984637"/>
              <a:gd name="connsiteY1" fmla="*/ 493336 h 1200777"/>
              <a:gd name="connsiteX2" fmla="*/ 493336 w 984637"/>
              <a:gd name="connsiteY2" fmla="*/ 1200433 h 1200777"/>
              <a:gd name="connsiteX3" fmla="*/ 5020 w 984637"/>
              <a:gd name="connsiteY3" fmla="*/ 493336 h 1200777"/>
              <a:gd name="connsiteX4" fmla="*/ 493336 w 984637"/>
              <a:gd name="connsiteY4" fmla="*/ 5020 h 12007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84637" h="1200777">
                <a:moveTo>
                  <a:pt x="493336" y="5020"/>
                </a:moveTo>
                <a:cubicBezTo>
                  <a:pt x="763030" y="5020"/>
                  <a:pt x="981652" y="223641"/>
                  <a:pt x="981652" y="493336"/>
                </a:cubicBezTo>
                <a:cubicBezTo>
                  <a:pt x="981652" y="763030"/>
                  <a:pt x="773517" y="1003026"/>
                  <a:pt x="493336" y="1200433"/>
                </a:cubicBezTo>
                <a:cubicBezTo>
                  <a:pt x="213154" y="1003026"/>
                  <a:pt x="5020" y="763030"/>
                  <a:pt x="5020" y="493336"/>
                </a:cubicBezTo>
                <a:cubicBezTo>
                  <a:pt x="5020" y="223641"/>
                  <a:pt x="223641" y="5020"/>
                  <a:pt x="493336" y="5020"/>
                </a:cubicBezTo>
                <a:close/>
              </a:path>
            </a:pathLst>
          </a:custGeom>
          <a:solidFill>
            <a:schemeClr val="bg1"/>
          </a:solidFill>
          <a:ln w="7964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200" b="1" dirty="0">
                <a:solidFill>
                  <a:srgbClr val="B90071"/>
                </a:solidFill>
              </a:rPr>
              <a:t>STEP</a:t>
            </a:r>
          </a:p>
          <a:p>
            <a:pPr algn="ctr"/>
            <a:r>
              <a:rPr lang="en-US" altLang="ko-KR" sz="2400" b="1" dirty="0">
                <a:solidFill>
                  <a:srgbClr val="B90071"/>
                </a:solidFill>
              </a:rPr>
              <a:t>03</a:t>
            </a:r>
            <a:endParaRPr lang="ko-KR" altLang="en-US" sz="2400" b="1" dirty="0">
              <a:solidFill>
                <a:srgbClr val="B90071"/>
              </a:solidFill>
            </a:endParaRPr>
          </a:p>
        </p:txBody>
      </p:sp>
      <p:sp>
        <p:nvSpPr>
          <p:cNvPr id="38" name="그래픽 42">
            <a:extLst>
              <a:ext uri="{FF2B5EF4-FFF2-40B4-BE49-F238E27FC236}">
                <a16:creationId xmlns:a16="http://schemas.microsoft.com/office/drawing/2014/main" id="{19948F3D-A2B1-4BD0-86B2-0A8B823C3E59}"/>
              </a:ext>
            </a:extLst>
          </p:cNvPr>
          <p:cNvSpPr/>
          <p:nvPr/>
        </p:nvSpPr>
        <p:spPr>
          <a:xfrm>
            <a:off x="6547162" y="1683916"/>
            <a:ext cx="939418" cy="1145632"/>
          </a:xfrm>
          <a:custGeom>
            <a:avLst/>
            <a:gdLst>
              <a:gd name="connsiteX0" fmla="*/ 493336 w 984637"/>
              <a:gd name="connsiteY0" fmla="*/ 5020 h 1200777"/>
              <a:gd name="connsiteX1" fmla="*/ 981652 w 984637"/>
              <a:gd name="connsiteY1" fmla="*/ 493336 h 1200777"/>
              <a:gd name="connsiteX2" fmla="*/ 493336 w 984637"/>
              <a:gd name="connsiteY2" fmla="*/ 1200433 h 1200777"/>
              <a:gd name="connsiteX3" fmla="*/ 5020 w 984637"/>
              <a:gd name="connsiteY3" fmla="*/ 493336 h 1200777"/>
              <a:gd name="connsiteX4" fmla="*/ 493336 w 984637"/>
              <a:gd name="connsiteY4" fmla="*/ 5020 h 12007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84637" h="1200777">
                <a:moveTo>
                  <a:pt x="493336" y="5020"/>
                </a:moveTo>
                <a:cubicBezTo>
                  <a:pt x="763030" y="5020"/>
                  <a:pt x="981652" y="223641"/>
                  <a:pt x="981652" y="493336"/>
                </a:cubicBezTo>
                <a:cubicBezTo>
                  <a:pt x="981652" y="763030"/>
                  <a:pt x="773517" y="1003026"/>
                  <a:pt x="493336" y="1200433"/>
                </a:cubicBezTo>
                <a:cubicBezTo>
                  <a:pt x="213154" y="1003026"/>
                  <a:pt x="5020" y="763030"/>
                  <a:pt x="5020" y="493336"/>
                </a:cubicBezTo>
                <a:cubicBezTo>
                  <a:pt x="5020" y="223641"/>
                  <a:pt x="223641" y="5020"/>
                  <a:pt x="493336" y="5020"/>
                </a:cubicBezTo>
                <a:close/>
              </a:path>
            </a:pathLst>
          </a:custGeom>
          <a:solidFill>
            <a:schemeClr val="bg1"/>
          </a:solidFill>
          <a:ln w="7964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200" b="1" dirty="0">
                <a:solidFill>
                  <a:srgbClr val="E50066"/>
                </a:solidFill>
              </a:rPr>
              <a:t>STEP</a:t>
            </a:r>
          </a:p>
          <a:p>
            <a:pPr algn="ctr"/>
            <a:r>
              <a:rPr lang="en-US" altLang="ko-KR" sz="2400" b="1" dirty="0">
                <a:solidFill>
                  <a:srgbClr val="E50066"/>
                </a:solidFill>
              </a:rPr>
              <a:t>04</a:t>
            </a:r>
            <a:endParaRPr lang="ko-KR" altLang="en-US" sz="2400" b="1" dirty="0">
              <a:solidFill>
                <a:srgbClr val="E50066"/>
              </a:solidFill>
            </a:endParaRPr>
          </a:p>
        </p:txBody>
      </p:sp>
      <p:sp>
        <p:nvSpPr>
          <p:cNvPr id="41" name="그래픽 42">
            <a:extLst>
              <a:ext uri="{FF2B5EF4-FFF2-40B4-BE49-F238E27FC236}">
                <a16:creationId xmlns:a16="http://schemas.microsoft.com/office/drawing/2014/main" id="{4A615898-F4C4-4C76-9D6A-A0B673162008}"/>
              </a:ext>
            </a:extLst>
          </p:cNvPr>
          <p:cNvSpPr/>
          <p:nvPr/>
        </p:nvSpPr>
        <p:spPr>
          <a:xfrm>
            <a:off x="8399403" y="1683916"/>
            <a:ext cx="939418" cy="1145632"/>
          </a:xfrm>
          <a:custGeom>
            <a:avLst/>
            <a:gdLst>
              <a:gd name="connsiteX0" fmla="*/ 493336 w 984637"/>
              <a:gd name="connsiteY0" fmla="*/ 5020 h 1200777"/>
              <a:gd name="connsiteX1" fmla="*/ 981652 w 984637"/>
              <a:gd name="connsiteY1" fmla="*/ 493336 h 1200777"/>
              <a:gd name="connsiteX2" fmla="*/ 493336 w 984637"/>
              <a:gd name="connsiteY2" fmla="*/ 1200433 h 1200777"/>
              <a:gd name="connsiteX3" fmla="*/ 5020 w 984637"/>
              <a:gd name="connsiteY3" fmla="*/ 493336 h 1200777"/>
              <a:gd name="connsiteX4" fmla="*/ 493336 w 984637"/>
              <a:gd name="connsiteY4" fmla="*/ 5020 h 12007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84637" h="1200777">
                <a:moveTo>
                  <a:pt x="493336" y="5020"/>
                </a:moveTo>
                <a:cubicBezTo>
                  <a:pt x="763030" y="5020"/>
                  <a:pt x="981652" y="223641"/>
                  <a:pt x="981652" y="493336"/>
                </a:cubicBezTo>
                <a:cubicBezTo>
                  <a:pt x="981652" y="763030"/>
                  <a:pt x="773517" y="1003026"/>
                  <a:pt x="493336" y="1200433"/>
                </a:cubicBezTo>
                <a:cubicBezTo>
                  <a:pt x="213154" y="1003026"/>
                  <a:pt x="5020" y="763030"/>
                  <a:pt x="5020" y="493336"/>
                </a:cubicBezTo>
                <a:cubicBezTo>
                  <a:pt x="5020" y="223641"/>
                  <a:pt x="223641" y="5020"/>
                  <a:pt x="493336" y="5020"/>
                </a:cubicBezTo>
                <a:close/>
              </a:path>
            </a:pathLst>
          </a:custGeom>
          <a:solidFill>
            <a:schemeClr val="bg1"/>
          </a:solidFill>
          <a:ln w="7964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200" b="1" dirty="0">
                <a:solidFill>
                  <a:srgbClr val="3CB8C3"/>
                </a:solidFill>
              </a:rPr>
              <a:t>STEP</a:t>
            </a:r>
          </a:p>
          <a:p>
            <a:pPr algn="ctr"/>
            <a:r>
              <a:rPr lang="en-US" altLang="ko-KR" sz="2400" b="1" dirty="0">
                <a:solidFill>
                  <a:srgbClr val="3CB8C3"/>
                </a:solidFill>
              </a:rPr>
              <a:t>05</a:t>
            </a:r>
            <a:endParaRPr lang="ko-KR" altLang="en-US" sz="2400" b="1" dirty="0">
              <a:solidFill>
                <a:srgbClr val="3CB8C3"/>
              </a:solidFill>
            </a:endParaRPr>
          </a:p>
        </p:txBody>
      </p:sp>
      <p:sp>
        <p:nvSpPr>
          <p:cNvPr id="42" name="그래픽 42">
            <a:extLst>
              <a:ext uri="{FF2B5EF4-FFF2-40B4-BE49-F238E27FC236}">
                <a16:creationId xmlns:a16="http://schemas.microsoft.com/office/drawing/2014/main" id="{7C612179-0379-42A6-8185-663B05EAA9CD}"/>
              </a:ext>
            </a:extLst>
          </p:cNvPr>
          <p:cNvSpPr/>
          <p:nvPr/>
        </p:nvSpPr>
        <p:spPr>
          <a:xfrm>
            <a:off x="10251645" y="1683916"/>
            <a:ext cx="939418" cy="1145632"/>
          </a:xfrm>
          <a:custGeom>
            <a:avLst/>
            <a:gdLst>
              <a:gd name="connsiteX0" fmla="*/ 493336 w 984637"/>
              <a:gd name="connsiteY0" fmla="*/ 5020 h 1200777"/>
              <a:gd name="connsiteX1" fmla="*/ 981652 w 984637"/>
              <a:gd name="connsiteY1" fmla="*/ 493336 h 1200777"/>
              <a:gd name="connsiteX2" fmla="*/ 493336 w 984637"/>
              <a:gd name="connsiteY2" fmla="*/ 1200433 h 1200777"/>
              <a:gd name="connsiteX3" fmla="*/ 5020 w 984637"/>
              <a:gd name="connsiteY3" fmla="*/ 493336 h 1200777"/>
              <a:gd name="connsiteX4" fmla="*/ 493336 w 984637"/>
              <a:gd name="connsiteY4" fmla="*/ 5020 h 12007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84637" h="1200777">
                <a:moveTo>
                  <a:pt x="493336" y="5020"/>
                </a:moveTo>
                <a:cubicBezTo>
                  <a:pt x="763030" y="5020"/>
                  <a:pt x="981652" y="223641"/>
                  <a:pt x="981652" y="493336"/>
                </a:cubicBezTo>
                <a:cubicBezTo>
                  <a:pt x="981652" y="763030"/>
                  <a:pt x="773517" y="1003026"/>
                  <a:pt x="493336" y="1200433"/>
                </a:cubicBezTo>
                <a:cubicBezTo>
                  <a:pt x="213154" y="1003026"/>
                  <a:pt x="5020" y="763030"/>
                  <a:pt x="5020" y="493336"/>
                </a:cubicBezTo>
                <a:cubicBezTo>
                  <a:pt x="5020" y="223641"/>
                  <a:pt x="223641" y="5020"/>
                  <a:pt x="493336" y="5020"/>
                </a:cubicBezTo>
                <a:close/>
              </a:path>
            </a:pathLst>
          </a:custGeom>
          <a:solidFill>
            <a:schemeClr val="bg1"/>
          </a:solidFill>
          <a:ln w="7964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200" b="1" dirty="0">
                <a:solidFill>
                  <a:srgbClr val="0AF3E1"/>
                </a:solidFill>
              </a:rPr>
              <a:t>STEP</a:t>
            </a:r>
          </a:p>
          <a:p>
            <a:pPr algn="ctr"/>
            <a:r>
              <a:rPr lang="en-US" altLang="ko-KR" sz="2400" b="1" dirty="0">
                <a:solidFill>
                  <a:srgbClr val="0AF3E1"/>
                </a:solidFill>
              </a:rPr>
              <a:t>06</a:t>
            </a:r>
            <a:endParaRPr lang="ko-KR" altLang="en-US" sz="2400" b="1" dirty="0">
              <a:solidFill>
                <a:srgbClr val="0AF3E1"/>
              </a:solidFill>
            </a:endParaRPr>
          </a:p>
        </p:txBody>
      </p:sp>
      <p:grpSp>
        <p:nvGrpSpPr>
          <p:cNvPr id="45" name="그룹 44">
            <a:extLst>
              <a:ext uri="{FF2B5EF4-FFF2-40B4-BE49-F238E27FC236}">
                <a16:creationId xmlns:a16="http://schemas.microsoft.com/office/drawing/2014/main" id="{05EA3890-DFC8-4042-8D74-8661220830CA}"/>
              </a:ext>
            </a:extLst>
          </p:cNvPr>
          <p:cNvGrpSpPr/>
          <p:nvPr/>
        </p:nvGrpSpPr>
        <p:grpSpPr>
          <a:xfrm>
            <a:off x="3135180" y="3486746"/>
            <a:ext cx="372590" cy="363503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DA05E68C-909C-4F46-BA7B-2DE40E542B95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EA72051D-8C43-4CD3-A431-857A0FAAE783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C87CABFD-0FE9-4E38-BF77-CE5614F0C44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" name="그룹 48">
            <a:extLst>
              <a:ext uri="{FF2B5EF4-FFF2-40B4-BE49-F238E27FC236}">
                <a16:creationId xmlns:a16="http://schemas.microsoft.com/office/drawing/2014/main" id="{AA708FCC-5465-44BC-8A34-0804A577D2B0}"/>
              </a:ext>
            </a:extLst>
          </p:cNvPr>
          <p:cNvGrpSpPr/>
          <p:nvPr/>
        </p:nvGrpSpPr>
        <p:grpSpPr>
          <a:xfrm>
            <a:off x="1273852" y="3482203"/>
            <a:ext cx="372590" cy="372590"/>
            <a:chOff x="6834179" y="3561588"/>
            <a:chExt cx="390525" cy="390525"/>
          </a:xfrm>
          <a:solidFill>
            <a:schemeClr val="bg1"/>
          </a:solidFill>
        </p:grpSpPr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51DB1CC5-DFAC-484C-AC26-E65D6D1E77F8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C101BAE0-3281-49C8-B64E-566E2C46DE48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81C61681-6840-4891-9917-35D1A0E3DD69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C35990CE-CFF7-48DE-A3FF-79758A0B03D7}"/>
              </a:ext>
            </a:extLst>
          </p:cNvPr>
          <p:cNvGrpSpPr/>
          <p:nvPr/>
        </p:nvGrpSpPr>
        <p:grpSpPr>
          <a:xfrm>
            <a:off x="4996509" y="3509465"/>
            <a:ext cx="372590" cy="318065"/>
            <a:chOff x="4795162" y="3580638"/>
            <a:chExt cx="390525" cy="333375"/>
          </a:xfrm>
          <a:solidFill>
            <a:schemeClr val="bg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90C3F67C-ED3A-4CC6-A18C-1D50DE5BF64C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3D1EA4D0-63B4-40F7-A310-115662460E5C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6" name="그룹 55">
            <a:extLst>
              <a:ext uri="{FF2B5EF4-FFF2-40B4-BE49-F238E27FC236}">
                <a16:creationId xmlns:a16="http://schemas.microsoft.com/office/drawing/2014/main" id="{9FC60465-1DDF-4366-8CE0-ADAF95106830}"/>
              </a:ext>
            </a:extLst>
          </p:cNvPr>
          <p:cNvGrpSpPr/>
          <p:nvPr/>
        </p:nvGrpSpPr>
        <p:grpSpPr>
          <a:xfrm>
            <a:off x="6857837" y="3482203"/>
            <a:ext cx="327153" cy="372590"/>
            <a:chOff x="1460078" y="3561588"/>
            <a:chExt cx="342900" cy="390525"/>
          </a:xfrm>
          <a:solidFill>
            <a:schemeClr val="bg1"/>
          </a:solidFill>
        </p:grpSpPr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A49A77D-A4CC-4073-88E4-6E35E5D3A43E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C5F6CD6F-86C7-489D-8B7E-EC8119AF6D9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68E352BE-CEFC-415F-A7A0-24E37D4AE7F8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D30000CC-BC7B-4970-A03B-BC91CB097AF8}"/>
              </a:ext>
            </a:extLst>
          </p:cNvPr>
          <p:cNvGrpSpPr/>
          <p:nvPr/>
        </p:nvGrpSpPr>
        <p:grpSpPr>
          <a:xfrm>
            <a:off x="8673728" y="3482203"/>
            <a:ext cx="372590" cy="372590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5A7DB8C-719D-49AF-A629-FF47DAF62814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4E1650A2-0F32-4AF4-A440-F2A9F04FA784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E3D34782-FDDA-4842-96B9-3F48E3FE4C23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A215DEC-62FC-4C4B-8928-C3A86E83E651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68BFA61B-89B1-4A13-AE4B-B40689332F18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CDCD2DB5-64DB-467A-B5B1-9C10CDE505CB}"/>
              </a:ext>
            </a:extLst>
          </p:cNvPr>
          <p:cNvGrpSpPr/>
          <p:nvPr/>
        </p:nvGrpSpPr>
        <p:grpSpPr>
          <a:xfrm>
            <a:off x="10535058" y="3482203"/>
            <a:ext cx="372590" cy="372590"/>
            <a:chOff x="6812461" y="2905696"/>
            <a:chExt cx="390525" cy="390525"/>
          </a:xfrm>
          <a:solidFill>
            <a:schemeClr val="bg1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590FDB7A-5566-4E00-9A98-4FA390F1923C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49941EF-B704-4DA6-93B1-913D8C107B3A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936214197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8FC4335E-0FA4-4217-898D-1D3CD9D3BC36}"/>
              </a:ext>
            </a:extLst>
          </p:cNvPr>
          <p:cNvSpPr txBox="1"/>
          <p:nvPr/>
        </p:nvSpPr>
        <p:spPr>
          <a:xfrm>
            <a:off x="2484726" y="409033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FINANCE INFOGRAPHIC SLIDE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445C1E68-F56A-43E5-B97B-117B1499BD06}"/>
              </a:ext>
            </a:extLst>
          </p:cNvPr>
          <p:cNvSpPr txBox="1"/>
          <p:nvPr/>
        </p:nvSpPr>
        <p:spPr>
          <a:xfrm>
            <a:off x="2484726" y="806127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2" name="타원 11">
            <a:extLst>
              <a:ext uri="{FF2B5EF4-FFF2-40B4-BE49-F238E27FC236}">
                <a16:creationId xmlns:a16="http://schemas.microsoft.com/office/drawing/2014/main" id="{5E472D2F-0356-4068-A0FC-CBA39EB63397}"/>
              </a:ext>
            </a:extLst>
          </p:cNvPr>
          <p:cNvSpPr/>
          <p:nvPr/>
        </p:nvSpPr>
        <p:spPr>
          <a:xfrm>
            <a:off x="1398372" y="3423742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cxnSp>
        <p:nvCxnSpPr>
          <p:cNvPr id="13" name="직선 연결선 12">
            <a:extLst>
              <a:ext uri="{FF2B5EF4-FFF2-40B4-BE49-F238E27FC236}">
                <a16:creationId xmlns:a16="http://schemas.microsoft.com/office/drawing/2014/main" id="{60D4CFED-7C71-4C34-B8B5-8B397ADD1CC4}"/>
              </a:ext>
            </a:extLst>
          </p:cNvPr>
          <p:cNvCxnSpPr/>
          <p:nvPr/>
        </p:nvCxnSpPr>
        <p:spPr>
          <a:xfrm>
            <a:off x="1461120" y="3483220"/>
            <a:ext cx="9260236" cy="0"/>
          </a:xfrm>
          <a:prstGeom prst="line">
            <a:avLst/>
          </a:prstGeom>
          <a:ln>
            <a:solidFill>
              <a:srgbClr val="D3ED40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타원 13">
            <a:extLst>
              <a:ext uri="{FF2B5EF4-FFF2-40B4-BE49-F238E27FC236}">
                <a16:creationId xmlns:a16="http://schemas.microsoft.com/office/drawing/2014/main" id="{1A641E04-1A3F-4EEF-A0EC-0A104E4C93F0}"/>
              </a:ext>
            </a:extLst>
          </p:cNvPr>
          <p:cNvSpPr/>
          <p:nvPr/>
        </p:nvSpPr>
        <p:spPr>
          <a:xfrm>
            <a:off x="2324396" y="3423742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5" name="타원 14">
            <a:extLst>
              <a:ext uri="{FF2B5EF4-FFF2-40B4-BE49-F238E27FC236}">
                <a16:creationId xmlns:a16="http://schemas.microsoft.com/office/drawing/2014/main" id="{B683E52E-E0DC-4B3F-B39C-DA7035070050}"/>
              </a:ext>
            </a:extLst>
          </p:cNvPr>
          <p:cNvSpPr/>
          <p:nvPr/>
        </p:nvSpPr>
        <p:spPr>
          <a:xfrm>
            <a:off x="4176444" y="3423742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6" name="타원 15">
            <a:extLst>
              <a:ext uri="{FF2B5EF4-FFF2-40B4-BE49-F238E27FC236}">
                <a16:creationId xmlns:a16="http://schemas.microsoft.com/office/drawing/2014/main" id="{96B73FD5-99C6-47BB-AD12-A50A36F2E460}"/>
              </a:ext>
            </a:extLst>
          </p:cNvPr>
          <p:cNvSpPr/>
          <p:nvPr/>
        </p:nvSpPr>
        <p:spPr>
          <a:xfrm>
            <a:off x="6028492" y="3423742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7" name="타원 16">
            <a:extLst>
              <a:ext uri="{FF2B5EF4-FFF2-40B4-BE49-F238E27FC236}">
                <a16:creationId xmlns:a16="http://schemas.microsoft.com/office/drawing/2014/main" id="{63AE9ADE-C5F8-4CFF-84F0-3D31E56B048F}"/>
              </a:ext>
            </a:extLst>
          </p:cNvPr>
          <p:cNvSpPr/>
          <p:nvPr/>
        </p:nvSpPr>
        <p:spPr>
          <a:xfrm>
            <a:off x="7880540" y="3423742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8" name="타원 17">
            <a:extLst>
              <a:ext uri="{FF2B5EF4-FFF2-40B4-BE49-F238E27FC236}">
                <a16:creationId xmlns:a16="http://schemas.microsoft.com/office/drawing/2014/main" id="{93162C91-2E58-4550-B373-17D7975B6272}"/>
              </a:ext>
            </a:extLst>
          </p:cNvPr>
          <p:cNvSpPr/>
          <p:nvPr/>
        </p:nvSpPr>
        <p:spPr>
          <a:xfrm>
            <a:off x="10658608" y="3423742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9" name="타원 68">
            <a:extLst>
              <a:ext uri="{FF2B5EF4-FFF2-40B4-BE49-F238E27FC236}">
                <a16:creationId xmlns:a16="http://schemas.microsoft.com/office/drawing/2014/main" id="{5BD00C4F-31D6-4E65-B3D5-EC1370296CBA}"/>
              </a:ext>
            </a:extLst>
          </p:cNvPr>
          <p:cNvSpPr/>
          <p:nvPr/>
        </p:nvSpPr>
        <p:spPr>
          <a:xfrm>
            <a:off x="9732588" y="3423742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0" name="타원 69">
            <a:extLst>
              <a:ext uri="{FF2B5EF4-FFF2-40B4-BE49-F238E27FC236}">
                <a16:creationId xmlns:a16="http://schemas.microsoft.com/office/drawing/2014/main" id="{47AEB2EC-3980-44D9-9FB6-3F4F242340BE}"/>
              </a:ext>
            </a:extLst>
          </p:cNvPr>
          <p:cNvSpPr/>
          <p:nvPr/>
        </p:nvSpPr>
        <p:spPr>
          <a:xfrm>
            <a:off x="6954516" y="3423742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1" name="타원 70">
            <a:extLst>
              <a:ext uri="{FF2B5EF4-FFF2-40B4-BE49-F238E27FC236}">
                <a16:creationId xmlns:a16="http://schemas.microsoft.com/office/drawing/2014/main" id="{4F66FCC6-994B-4B73-AF99-C1B0B7424668}"/>
              </a:ext>
            </a:extLst>
          </p:cNvPr>
          <p:cNvSpPr/>
          <p:nvPr/>
        </p:nvSpPr>
        <p:spPr>
          <a:xfrm>
            <a:off x="5102468" y="3423742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2" name="타원 71">
            <a:extLst>
              <a:ext uri="{FF2B5EF4-FFF2-40B4-BE49-F238E27FC236}">
                <a16:creationId xmlns:a16="http://schemas.microsoft.com/office/drawing/2014/main" id="{C7FBFA37-001A-4211-A6D8-711F7CBD78FB}"/>
              </a:ext>
            </a:extLst>
          </p:cNvPr>
          <p:cNvSpPr/>
          <p:nvPr/>
        </p:nvSpPr>
        <p:spPr>
          <a:xfrm>
            <a:off x="3250420" y="3423742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3" name="타원 72">
            <a:extLst>
              <a:ext uri="{FF2B5EF4-FFF2-40B4-BE49-F238E27FC236}">
                <a16:creationId xmlns:a16="http://schemas.microsoft.com/office/drawing/2014/main" id="{3CE40A55-8D46-41E5-9848-3CC7B9B8FB17}"/>
              </a:ext>
            </a:extLst>
          </p:cNvPr>
          <p:cNvSpPr/>
          <p:nvPr/>
        </p:nvSpPr>
        <p:spPr>
          <a:xfrm>
            <a:off x="8806564" y="3423742"/>
            <a:ext cx="125495" cy="125495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4" name="직사각형 73">
            <a:extLst>
              <a:ext uri="{FF2B5EF4-FFF2-40B4-BE49-F238E27FC236}">
                <a16:creationId xmlns:a16="http://schemas.microsoft.com/office/drawing/2014/main" id="{2DBBE39C-CA20-45B9-AF22-EF7367E47F61}"/>
              </a:ext>
            </a:extLst>
          </p:cNvPr>
          <p:cNvSpPr/>
          <p:nvPr/>
        </p:nvSpPr>
        <p:spPr>
          <a:xfrm>
            <a:off x="1083913" y="3665842"/>
            <a:ext cx="754412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D-100</a:t>
            </a:r>
          </a:p>
        </p:txBody>
      </p:sp>
      <p:sp>
        <p:nvSpPr>
          <p:cNvPr id="75" name="직사각형 74">
            <a:extLst>
              <a:ext uri="{FF2B5EF4-FFF2-40B4-BE49-F238E27FC236}">
                <a16:creationId xmlns:a16="http://schemas.microsoft.com/office/drawing/2014/main" id="{954CB556-FABD-4D07-AC10-8462391D4089}"/>
              </a:ext>
            </a:extLst>
          </p:cNvPr>
          <p:cNvSpPr/>
          <p:nvPr/>
        </p:nvSpPr>
        <p:spPr>
          <a:xfrm>
            <a:off x="2009936" y="3665842"/>
            <a:ext cx="754412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D-90</a:t>
            </a:r>
          </a:p>
        </p:txBody>
      </p:sp>
      <p:sp>
        <p:nvSpPr>
          <p:cNvPr id="76" name="직사각형 75">
            <a:extLst>
              <a:ext uri="{FF2B5EF4-FFF2-40B4-BE49-F238E27FC236}">
                <a16:creationId xmlns:a16="http://schemas.microsoft.com/office/drawing/2014/main" id="{44A98E4A-27FF-4FE5-B47D-D3A140B567B0}"/>
              </a:ext>
            </a:extLst>
          </p:cNvPr>
          <p:cNvSpPr/>
          <p:nvPr/>
        </p:nvSpPr>
        <p:spPr>
          <a:xfrm>
            <a:off x="2935959" y="3665842"/>
            <a:ext cx="754412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D-80</a:t>
            </a:r>
          </a:p>
        </p:txBody>
      </p:sp>
      <p:sp>
        <p:nvSpPr>
          <p:cNvPr id="77" name="직사각형 76">
            <a:extLst>
              <a:ext uri="{FF2B5EF4-FFF2-40B4-BE49-F238E27FC236}">
                <a16:creationId xmlns:a16="http://schemas.microsoft.com/office/drawing/2014/main" id="{593B3820-A6C1-4462-A7B7-6384F2D3C545}"/>
              </a:ext>
            </a:extLst>
          </p:cNvPr>
          <p:cNvSpPr/>
          <p:nvPr/>
        </p:nvSpPr>
        <p:spPr>
          <a:xfrm>
            <a:off x="3861982" y="3665842"/>
            <a:ext cx="754412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D-70</a:t>
            </a:r>
          </a:p>
        </p:txBody>
      </p:sp>
      <p:sp>
        <p:nvSpPr>
          <p:cNvPr id="78" name="직사각형 77">
            <a:extLst>
              <a:ext uri="{FF2B5EF4-FFF2-40B4-BE49-F238E27FC236}">
                <a16:creationId xmlns:a16="http://schemas.microsoft.com/office/drawing/2014/main" id="{4E739B2F-417E-4F4C-88E3-DF40F58E2E6F}"/>
              </a:ext>
            </a:extLst>
          </p:cNvPr>
          <p:cNvSpPr/>
          <p:nvPr/>
        </p:nvSpPr>
        <p:spPr>
          <a:xfrm>
            <a:off x="4788005" y="3665842"/>
            <a:ext cx="754412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D-60</a:t>
            </a:r>
          </a:p>
        </p:txBody>
      </p:sp>
      <p:sp>
        <p:nvSpPr>
          <p:cNvPr id="79" name="직사각형 78">
            <a:extLst>
              <a:ext uri="{FF2B5EF4-FFF2-40B4-BE49-F238E27FC236}">
                <a16:creationId xmlns:a16="http://schemas.microsoft.com/office/drawing/2014/main" id="{BCFFDD7F-ECA0-409D-B644-EF61D76DBA7C}"/>
              </a:ext>
            </a:extLst>
          </p:cNvPr>
          <p:cNvSpPr/>
          <p:nvPr/>
        </p:nvSpPr>
        <p:spPr>
          <a:xfrm>
            <a:off x="5714028" y="3665842"/>
            <a:ext cx="754412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D-50</a:t>
            </a:r>
          </a:p>
        </p:txBody>
      </p:sp>
      <p:sp>
        <p:nvSpPr>
          <p:cNvPr id="80" name="직사각형 79">
            <a:extLst>
              <a:ext uri="{FF2B5EF4-FFF2-40B4-BE49-F238E27FC236}">
                <a16:creationId xmlns:a16="http://schemas.microsoft.com/office/drawing/2014/main" id="{F06BAD1E-45BB-4D8B-96CC-99746AD662E6}"/>
              </a:ext>
            </a:extLst>
          </p:cNvPr>
          <p:cNvSpPr/>
          <p:nvPr/>
        </p:nvSpPr>
        <p:spPr>
          <a:xfrm>
            <a:off x="6640051" y="3665842"/>
            <a:ext cx="754412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D-40</a:t>
            </a:r>
          </a:p>
        </p:txBody>
      </p:sp>
      <p:sp>
        <p:nvSpPr>
          <p:cNvPr id="81" name="직사각형 80">
            <a:extLst>
              <a:ext uri="{FF2B5EF4-FFF2-40B4-BE49-F238E27FC236}">
                <a16:creationId xmlns:a16="http://schemas.microsoft.com/office/drawing/2014/main" id="{C4917C6F-893F-4EE4-B7EF-875FFA11FFE4}"/>
              </a:ext>
            </a:extLst>
          </p:cNvPr>
          <p:cNvSpPr/>
          <p:nvPr/>
        </p:nvSpPr>
        <p:spPr>
          <a:xfrm>
            <a:off x="7566074" y="3665842"/>
            <a:ext cx="754412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D-30</a:t>
            </a:r>
          </a:p>
        </p:txBody>
      </p:sp>
      <p:sp>
        <p:nvSpPr>
          <p:cNvPr id="82" name="직사각형 81">
            <a:extLst>
              <a:ext uri="{FF2B5EF4-FFF2-40B4-BE49-F238E27FC236}">
                <a16:creationId xmlns:a16="http://schemas.microsoft.com/office/drawing/2014/main" id="{FF98E364-73BC-4FD5-BF10-DD22125BCB71}"/>
              </a:ext>
            </a:extLst>
          </p:cNvPr>
          <p:cNvSpPr/>
          <p:nvPr/>
        </p:nvSpPr>
        <p:spPr>
          <a:xfrm>
            <a:off x="8492097" y="3665842"/>
            <a:ext cx="754412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D-20</a:t>
            </a:r>
          </a:p>
        </p:txBody>
      </p:sp>
      <p:sp>
        <p:nvSpPr>
          <p:cNvPr id="83" name="직사각형 82">
            <a:extLst>
              <a:ext uri="{FF2B5EF4-FFF2-40B4-BE49-F238E27FC236}">
                <a16:creationId xmlns:a16="http://schemas.microsoft.com/office/drawing/2014/main" id="{A380870C-DE54-44AD-B16B-EC9B2CCCF3FE}"/>
              </a:ext>
            </a:extLst>
          </p:cNvPr>
          <p:cNvSpPr/>
          <p:nvPr/>
        </p:nvSpPr>
        <p:spPr>
          <a:xfrm>
            <a:off x="9418120" y="3665842"/>
            <a:ext cx="754412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D-10</a:t>
            </a:r>
          </a:p>
        </p:txBody>
      </p:sp>
      <p:sp>
        <p:nvSpPr>
          <p:cNvPr id="85" name="직사각형 84">
            <a:extLst>
              <a:ext uri="{FF2B5EF4-FFF2-40B4-BE49-F238E27FC236}">
                <a16:creationId xmlns:a16="http://schemas.microsoft.com/office/drawing/2014/main" id="{064F377F-9DFB-49C0-BE36-34BC4CA59717}"/>
              </a:ext>
            </a:extLst>
          </p:cNvPr>
          <p:cNvSpPr/>
          <p:nvPr/>
        </p:nvSpPr>
        <p:spPr>
          <a:xfrm>
            <a:off x="10344147" y="3665842"/>
            <a:ext cx="754412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D-day</a:t>
            </a:r>
          </a:p>
        </p:txBody>
      </p:sp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F20A6006-06EA-40C9-B585-C2AE49B133AF}"/>
              </a:ext>
            </a:extLst>
          </p:cNvPr>
          <p:cNvSpPr/>
          <p:nvPr/>
        </p:nvSpPr>
        <p:spPr>
          <a:xfrm>
            <a:off x="1398371" y="3041752"/>
            <a:ext cx="1051519" cy="151500"/>
          </a:xfrm>
          <a:prstGeom prst="roundRect">
            <a:avLst>
              <a:gd name="adj" fmla="val 50000"/>
            </a:avLst>
          </a:prstGeom>
          <a:solidFill>
            <a:srgbClr val="FFCC40"/>
          </a:solidFill>
          <a:ln w="9525" cap="flat">
            <a:noFill/>
            <a:prstDash val="solid"/>
            <a:miter/>
          </a:ln>
          <a:effectLst>
            <a:glow rad="25400">
              <a:schemeClr val="bg1">
                <a:alpha val="15000"/>
              </a:schemeClr>
            </a:glo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6" name="사각형: 둥근 모서리 85">
            <a:extLst>
              <a:ext uri="{FF2B5EF4-FFF2-40B4-BE49-F238E27FC236}">
                <a16:creationId xmlns:a16="http://schemas.microsoft.com/office/drawing/2014/main" id="{793D591C-D074-4EE7-B6CD-A3E6CB648025}"/>
              </a:ext>
            </a:extLst>
          </p:cNvPr>
          <p:cNvSpPr/>
          <p:nvPr/>
        </p:nvSpPr>
        <p:spPr>
          <a:xfrm>
            <a:off x="4176444" y="3041752"/>
            <a:ext cx="3829591" cy="151500"/>
          </a:xfrm>
          <a:prstGeom prst="roundRect">
            <a:avLst>
              <a:gd name="adj" fmla="val 50000"/>
            </a:avLst>
          </a:prstGeom>
          <a:solidFill>
            <a:srgbClr val="0AF3E1"/>
          </a:solidFill>
          <a:ln w="9525" cap="flat">
            <a:noFill/>
            <a:prstDash val="solid"/>
            <a:miter/>
          </a:ln>
          <a:effectLst>
            <a:glow rad="25400">
              <a:schemeClr val="bg1">
                <a:alpha val="15000"/>
              </a:schemeClr>
            </a:glo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7" name="사각형: 둥근 모서리 86">
            <a:extLst>
              <a:ext uri="{FF2B5EF4-FFF2-40B4-BE49-F238E27FC236}">
                <a16:creationId xmlns:a16="http://schemas.microsoft.com/office/drawing/2014/main" id="{5F8F6A34-55AD-490E-85BD-A91AEADAA7BA}"/>
              </a:ext>
            </a:extLst>
          </p:cNvPr>
          <p:cNvSpPr/>
          <p:nvPr/>
        </p:nvSpPr>
        <p:spPr>
          <a:xfrm>
            <a:off x="2324396" y="2651369"/>
            <a:ext cx="2903567" cy="151500"/>
          </a:xfrm>
          <a:prstGeom prst="roundRect">
            <a:avLst>
              <a:gd name="adj" fmla="val 50000"/>
            </a:avLst>
          </a:prstGeom>
          <a:solidFill>
            <a:srgbClr val="D3ED40"/>
          </a:solidFill>
          <a:ln w="9525" cap="flat">
            <a:noFill/>
            <a:prstDash val="solid"/>
            <a:miter/>
          </a:ln>
          <a:effectLst>
            <a:glow rad="25400">
              <a:schemeClr val="bg1">
                <a:alpha val="15000"/>
              </a:schemeClr>
            </a:glo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8" name="사각형: 둥근 모서리 87">
            <a:extLst>
              <a:ext uri="{FF2B5EF4-FFF2-40B4-BE49-F238E27FC236}">
                <a16:creationId xmlns:a16="http://schemas.microsoft.com/office/drawing/2014/main" id="{4B8E1D1B-7590-4F9A-B88E-2FE2D13242BE}"/>
              </a:ext>
            </a:extLst>
          </p:cNvPr>
          <p:cNvSpPr/>
          <p:nvPr/>
        </p:nvSpPr>
        <p:spPr>
          <a:xfrm>
            <a:off x="5102468" y="2260986"/>
            <a:ext cx="4755615" cy="151500"/>
          </a:xfrm>
          <a:prstGeom prst="roundRect">
            <a:avLst>
              <a:gd name="adj" fmla="val 50000"/>
            </a:avLst>
          </a:prstGeom>
          <a:solidFill>
            <a:srgbClr val="2A4FCD"/>
          </a:solidFill>
          <a:ln w="9525" cap="flat">
            <a:noFill/>
            <a:prstDash val="solid"/>
            <a:miter/>
          </a:ln>
          <a:effectLst>
            <a:glow rad="25400">
              <a:schemeClr val="bg1">
                <a:alpha val="15000"/>
              </a:schemeClr>
            </a:glo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89" name="사각형: 둥근 모서리 88">
            <a:extLst>
              <a:ext uri="{FF2B5EF4-FFF2-40B4-BE49-F238E27FC236}">
                <a16:creationId xmlns:a16="http://schemas.microsoft.com/office/drawing/2014/main" id="{9FBC4E30-3292-473E-B3EB-43DF16769A6F}"/>
              </a:ext>
            </a:extLst>
          </p:cNvPr>
          <p:cNvSpPr/>
          <p:nvPr/>
        </p:nvSpPr>
        <p:spPr>
          <a:xfrm>
            <a:off x="6954516" y="1870603"/>
            <a:ext cx="1977543" cy="151500"/>
          </a:xfrm>
          <a:prstGeom prst="roundRect">
            <a:avLst>
              <a:gd name="adj" fmla="val 50000"/>
            </a:avLst>
          </a:prstGeom>
          <a:solidFill>
            <a:srgbClr val="F71856"/>
          </a:solidFill>
          <a:ln w="9525" cap="flat">
            <a:noFill/>
            <a:prstDash val="solid"/>
            <a:miter/>
          </a:ln>
          <a:effectLst>
            <a:glow rad="25400">
              <a:schemeClr val="bg1">
                <a:alpha val="15000"/>
              </a:schemeClr>
            </a:glo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90" name="사각형: 둥근 모서리 89">
            <a:extLst>
              <a:ext uri="{FF2B5EF4-FFF2-40B4-BE49-F238E27FC236}">
                <a16:creationId xmlns:a16="http://schemas.microsoft.com/office/drawing/2014/main" id="{1920452C-1990-47B7-98F0-A2F426A2DE25}"/>
              </a:ext>
            </a:extLst>
          </p:cNvPr>
          <p:cNvSpPr/>
          <p:nvPr/>
        </p:nvSpPr>
        <p:spPr>
          <a:xfrm>
            <a:off x="8006035" y="1480220"/>
            <a:ext cx="2778068" cy="151500"/>
          </a:xfrm>
          <a:prstGeom prst="roundRect">
            <a:avLst>
              <a:gd name="adj" fmla="val 50000"/>
            </a:avLst>
          </a:prstGeom>
          <a:solidFill>
            <a:srgbClr val="B90071"/>
          </a:solidFill>
          <a:ln w="9525" cap="flat">
            <a:noFill/>
            <a:prstDash val="solid"/>
            <a:miter/>
          </a:ln>
          <a:effectLst>
            <a:glow rad="25400">
              <a:schemeClr val="bg1">
                <a:alpha val="15000"/>
              </a:schemeClr>
            </a:glo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16" name="타원 115">
            <a:extLst>
              <a:ext uri="{FF2B5EF4-FFF2-40B4-BE49-F238E27FC236}">
                <a16:creationId xmlns:a16="http://schemas.microsoft.com/office/drawing/2014/main" id="{8B38A98B-4723-4304-98BA-75F8FAABAA49}"/>
              </a:ext>
            </a:extLst>
          </p:cNvPr>
          <p:cNvSpPr/>
          <p:nvPr/>
        </p:nvSpPr>
        <p:spPr>
          <a:xfrm>
            <a:off x="990645" y="4575022"/>
            <a:ext cx="257313" cy="257313"/>
          </a:xfrm>
          <a:prstGeom prst="ellipse">
            <a:avLst/>
          </a:prstGeom>
          <a:solidFill>
            <a:srgbClr val="FFCC40"/>
          </a:solidFill>
          <a:ln w="9525" cap="flat">
            <a:noFill/>
            <a:prstDash val="solid"/>
            <a:miter/>
          </a:ln>
          <a:effectLst>
            <a:glow rad="25400">
              <a:schemeClr val="bg1">
                <a:alpha val="15000"/>
              </a:schemeClr>
            </a:glo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17" name="TextBox 116">
            <a:extLst>
              <a:ext uri="{FF2B5EF4-FFF2-40B4-BE49-F238E27FC236}">
                <a16:creationId xmlns:a16="http://schemas.microsoft.com/office/drawing/2014/main" id="{7D44D7C3-13B9-4BED-BE5D-23825BEC9E4D}"/>
              </a:ext>
            </a:extLst>
          </p:cNvPr>
          <p:cNvSpPr txBox="1"/>
          <p:nvPr/>
        </p:nvSpPr>
        <p:spPr>
          <a:xfrm>
            <a:off x="1314637" y="4832335"/>
            <a:ext cx="2783454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18" name="직사각형 117">
            <a:extLst>
              <a:ext uri="{FF2B5EF4-FFF2-40B4-BE49-F238E27FC236}">
                <a16:creationId xmlns:a16="http://schemas.microsoft.com/office/drawing/2014/main" id="{6459EA71-D300-4315-B228-7D4BD07495FB}"/>
              </a:ext>
            </a:extLst>
          </p:cNvPr>
          <p:cNvSpPr/>
          <p:nvPr/>
        </p:nvSpPr>
        <p:spPr>
          <a:xfrm>
            <a:off x="1314636" y="4542084"/>
            <a:ext cx="2783454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OPTION 01. Lorem ipsum </a:t>
            </a:r>
          </a:p>
        </p:txBody>
      </p:sp>
      <p:sp>
        <p:nvSpPr>
          <p:cNvPr id="120" name="타원 119">
            <a:extLst>
              <a:ext uri="{FF2B5EF4-FFF2-40B4-BE49-F238E27FC236}">
                <a16:creationId xmlns:a16="http://schemas.microsoft.com/office/drawing/2014/main" id="{C212C750-E2C2-42FA-9643-7AE55AA1F0F9}"/>
              </a:ext>
            </a:extLst>
          </p:cNvPr>
          <p:cNvSpPr/>
          <p:nvPr/>
        </p:nvSpPr>
        <p:spPr>
          <a:xfrm>
            <a:off x="4537511" y="4575022"/>
            <a:ext cx="257313" cy="257313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  <a:effectLst>
            <a:glow rad="25400">
              <a:schemeClr val="bg1">
                <a:alpha val="15000"/>
              </a:schemeClr>
            </a:glo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21" name="TextBox 120">
            <a:extLst>
              <a:ext uri="{FF2B5EF4-FFF2-40B4-BE49-F238E27FC236}">
                <a16:creationId xmlns:a16="http://schemas.microsoft.com/office/drawing/2014/main" id="{D76FF8C9-3D65-4534-993C-0F0ED09EE2B6}"/>
              </a:ext>
            </a:extLst>
          </p:cNvPr>
          <p:cNvSpPr txBox="1"/>
          <p:nvPr/>
        </p:nvSpPr>
        <p:spPr>
          <a:xfrm>
            <a:off x="4861503" y="4832335"/>
            <a:ext cx="2783454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22" name="직사각형 121">
            <a:extLst>
              <a:ext uri="{FF2B5EF4-FFF2-40B4-BE49-F238E27FC236}">
                <a16:creationId xmlns:a16="http://schemas.microsoft.com/office/drawing/2014/main" id="{F07C9FB1-B3AE-4622-8D89-0A1E37A71F69}"/>
              </a:ext>
            </a:extLst>
          </p:cNvPr>
          <p:cNvSpPr/>
          <p:nvPr/>
        </p:nvSpPr>
        <p:spPr>
          <a:xfrm>
            <a:off x="4861502" y="4542084"/>
            <a:ext cx="2783454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OPTION 02. Lorem ipsum </a:t>
            </a:r>
          </a:p>
        </p:txBody>
      </p:sp>
      <p:sp>
        <p:nvSpPr>
          <p:cNvPr id="124" name="타원 123">
            <a:extLst>
              <a:ext uri="{FF2B5EF4-FFF2-40B4-BE49-F238E27FC236}">
                <a16:creationId xmlns:a16="http://schemas.microsoft.com/office/drawing/2014/main" id="{B5E4B91C-A412-484D-9383-C66DE4A71DC5}"/>
              </a:ext>
            </a:extLst>
          </p:cNvPr>
          <p:cNvSpPr/>
          <p:nvPr/>
        </p:nvSpPr>
        <p:spPr>
          <a:xfrm>
            <a:off x="8084376" y="4575022"/>
            <a:ext cx="257313" cy="257313"/>
          </a:xfrm>
          <a:prstGeom prst="ellipse">
            <a:avLst/>
          </a:prstGeom>
          <a:solidFill>
            <a:srgbClr val="0AF3E1"/>
          </a:solidFill>
          <a:ln w="9525" cap="flat">
            <a:noFill/>
            <a:prstDash val="solid"/>
            <a:miter/>
          </a:ln>
          <a:effectLst>
            <a:glow rad="25400">
              <a:schemeClr val="bg1">
                <a:alpha val="15000"/>
              </a:schemeClr>
            </a:glo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25" name="TextBox 124">
            <a:extLst>
              <a:ext uri="{FF2B5EF4-FFF2-40B4-BE49-F238E27FC236}">
                <a16:creationId xmlns:a16="http://schemas.microsoft.com/office/drawing/2014/main" id="{BE9B06F2-97DE-43F2-84EC-31B96C48C77E}"/>
              </a:ext>
            </a:extLst>
          </p:cNvPr>
          <p:cNvSpPr txBox="1"/>
          <p:nvPr/>
        </p:nvSpPr>
        <p:spPr>
          <a:xfrm>
            <a:off x="8408368" y="4832335"/>
            <a:ext cx="2783454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26" name="직사각형 125">
            <a:extLst>
              <a:ext uri="{FF2B5EF4-FFF2-40B4-BE49-F238E27FC236}">
                <a16:creationId xmlns:a16="http://schemas.microsoft.com/office/drawing/2014/main" id="{F6B473F5-3072-4C99-8A0E-7BB3961280E9}"/>
              </a:ext>
            </a:extLst>
          </p:cNvPr>
          <p:cNvSpPr/>
          <p:nvPr/>
        </p:nvSpPr>
        <p:spPr>
          <a:xfrm>
            <a:off x="8408367" y="4542084"/>
            <a:ext cx="2783454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OPTION 03. Lorem ipsum </a:t>
            </a:r>
          </a:p>
        </p:txBody>
      </p:sp>
      <p:sp>
        <p:nvSpPr>
          <p:cNvPr id="137" name="타원 136">
            <a:extLst>
              <a:ext uri="{FF2B5EF4-FFF2-40B4-BE49-F238E27FC236}">
                <a16:creationId xmlns:a16="http://schemas.microsoft.com/office/drawing/2014/main" id="{0FD7B3B6-1B10-4F0B-A9DC-009EE672CB00}"/>
              </a:ext>
            </a:extLst>
          </p:cNvPr>
          <p:cNvSpPr/>
          <p:nvPr/>
        </p:nvSpPr>
        <p:spPr>
          <a:xfrm>
            <a:off x="990645" y="5586155"/>
            <a:ext cx="257313" cy="257313"/>
          </a:xfrm>
          <a:prstGeom prst="ellipse">
            <a:avLst/>
          </a:prstGeom>
          <a:solidFill>
            <a:srgbClr val="2A4FCD"/>
          </a:solidFill>
          <a:ln w="9525" cap="flat">
            <a:noFill/>
            <a:prstDash val="solid"/>
            <a:miter/>
          </a:ln>
          <a:effectLst>
            <a:glow rad="25400">
              <a:schemeClr val="bg1">
                <a:alpha val="15000"/>
              </a:schemeClr>
            </a:glo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38" name="TextBox 137">
            <a:extLst>
              <a:ext uri="{FF2B5EF4-FFF2-40B4-BE49-F238E27FC236}">
                <a16:creationId xmlns:a16="http://schemas.microsoft.com/office/drawing/2014/main" id="{D8A84714-7E24-432C-9BE3-B06FCD454967}"/>
              </a:ext>
            </a:extLst>
          </p:cNvPr>
          <p:cNvSpPr txBox="1"/>
          <p:nvPr/>
        </p:nvSpPr>
        <p:spPr>
          <a:xfrm>
            <a:off x="1314637" y="5843468"/>
            <a:ext cx="2783454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39" name="직사각형 138">
            <a:extLst>
              <a:ext uri="{FF2B5EF4-FFF2-40B4-BE49-F238E27FC236}">
                <a16:creationId xmlns:a16="http://schemas.microsoft.com/office/drawing/2014/main" id="{D0847279-9E55-4815-B2C5-FC7F3052C719}"/>
              </a:ext>
            </a:extLst>
          </p:cNvPr>
          <p:cNvSpPr/>
          <p:nvPr/>
        </p:nvSpPr>
        <p:spPr>
          <a:xfrm>
            <a:off x="1314636" y="5553217"/>
            <a:ext cx="2783454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OPTION 04. Lorem ipsum </a:t>
            </a:r>
          </a:p>
        </p:txBody>
      </p:sp>
      <p:sp>
        <p:nvSpPr>
          <p:cNvPr id="134" name="타원 133">
            <a:extLst>
              <a:ext uri="{FF2B5EF4-FFF2-40B4-BE49-F238E27FC236}">
                <a16:creationId xmlns:a16="http://schemas.microsoft.com/office/drawing/2014/main" id="{73E95944-D86A-4269-B0AE-B4745538DD4A}"/>
              </a:ext>
            </a:extLst>
          </p:cNvPr>
          <p:cNvSpPr/>
          <p:nvPr/>
        </p:nvSpPr>
        <p:spPr>
          <a:xfrm>
            <a:off x="4537511" y="5586155"/>
            <a:ext cx="257313" cy="257313"/>
          </a:xfrm>
          <a:prstGeom prst="ellipse">
            <a:avLst/>
          </a:prstGeom>
          <a:solidFill>
            <a:srgbClr val="F71856"/>
          </a:solidFill>
          <a:ln w="9525" cap="flat">
            <a:noFill/>
            <a:prstDash val="solid"/>
            <a:miter/>
          </a:ln>
          <a:effectLst>
            <a:glow rad="25400">
              <a:schemeClr val="bg1">
                <a:alpha val="15000"/>
              </a:schemeClr>
            </a:glo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35" name="TextBox 134">
            <a:extLst>
              <a:ext uri="{FF2B5EF4-FFF2-40B4-BE49-F238E27FC236}">
                <a16:creationId xmlns:a16="http://schemas.microsoft.com/office/drawing/2014/main" id="{1A63750E-CA7A-46D9-B002-349F9F69DF1A}"/>
              </a:ext>
            </a:extLst>
          </p:cNvPr>
          <p:cNvSpPr txBox="1"/>
          <p:nvPr/>
        </p:nvSpPr>
        <p:spPr>
          <a:xfrm>
            <a:off x="4861503" y="5843468"/>
            <a:ext cx="2783454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36" name="직사각형 135">
            <a:extLst>
              <a:ext uri="{FF2B5EF4-FFF2-40B4-BE49-F238E27FC236}">
                <a16:creationId xmlns:a16="http://schemas.microsoft.com/office/drawing/2014/main" id="{A646BEEB-4514-4A62-A00B-7FC98EF7DFC5}"/>
              </a:ext>
            </a:extLst>
          </p:cNvPr>
          <p:cNvSpPr/>
          <p:nvPr/>
        </p:nvSpPr>
        <p:spPr>
          <a:xfrm>
            <a:off x="4861502" y="5553217"/>
            <a:ext cx="2783454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OPTION 05. Lorem ipsum </a:t>
            </a:r>
          </a:p>
        </p:txBody>
      </p:sp>
      <p:sp>
        <p:nvSpPr>
          <p:cNvPr id="131" name="타원 130">
            <a:extLst>
              <a:ext uri="{FF2B5EF4-FFF2-40B4-BE49-F238E27FC236}">
                <a16:creationId xmlns:a16="http://schemas.microsoft.com/office/drawing/2014/main" id="{8D3FD5A9-B38A-401B-ADE9-EF4B615C002B}"/>
              </a:ext>
            </a:extLst>
          </p:cNvPr>
          <p:cNvSpPr/>
          <p:nvPr/>
        </p:nvSpPr>
        <p:spPr>
          <a:xfrm>
            <a:off x="8084376" y="5586155"/>
            <a:ext cx="257313" cy="257313"/>
          </a:xfrm>
          <a:prstGeom prst="ellipse">
            <a:avLst/>
          </a:prstGeom>
          <a:solidFill>
            <a:srgbClr val="B90071"/>
          </a:solidFill>
          <a:ln w="9525" cap="flat">
            <a:noFill/>
            <a:prstDash val="solid"/>
            <a:miter/>
          </a:ln>
          <a:effectLst>
            <a:glow rad="25400">
              <a:schemeClr val="bg1">
                <a:alpha val="15000"/>
              </a:schemeClr>
            </a:glow>
          </a:effectLst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32" name="TextBox 131">
            <a:extLst>
              <a:ext uri="{FF2B5EF4-FFF2-40B4-BE49-F238E27FC236}">
                <a16:creationId xmlns:a16="http://schemas.microsoft.com/office/drawing/2014/main" id="{1B064F34-2363-4A05-9D62-806C825428C5}"/>
              </a:ext>
            </a:extLst>
          </p:cNvPr>
          <p:cNvSpPr txBox="1"/>
          <p:nvPr/>
        </p:nvSpPr>
        <p:spPr>
          <a:xfrm>
            <a:off x="8408368" y="5843468"/>
            <a:ext cx="2783454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33" name="직사각형 132">
            <a:extLst>
              <a:ext uri="{FF2B5EF4-FFF2-40B4-BE49-F238E27FC236}">
                <a16:creationId xmlns:a16="http://schemas.microsoft.com/office/drawing/2014/main" id="{928DF3A8-6C53-4624-9B62-EB275BC8B426}"/>
              </a:ext>
            </a:extLst>
          </p:cNvPr>
          <p:cNvSpPr/>
          <p:nvPr/>
        </p:nvSpPr>
        <p:spPr>
          <a:xfrm>
            <a:off x="8408367" y="5553217"/>
            <a:ext cx="2783454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OPTION 06. Lorem ipsum </a:t>
            </a:r>
          </a:p>
        </p:txBody>
      </p:sp>
    </p:spTree>
    <p:extLst>
      <p:ext uri="{BB962C8B-B14F-4D97-AF65-F5344CB8AC3E}">
        <p14:creationId xmlns:p14="http://schemas.microsoft.com/office/powerpoint/2010/main" val="3733031258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8FC4335E-0FA4-4217-898D-1D3CD9D3BC36}"/>
              </a:ext>
            </a:extLst>
          </p:cNvPr>
          <p:cNvSpPr txBox="1"/>
          <p:nvPr/>
        </p:nvSpPr>
        <p:spPr>
          <a:xfrm>
            <a:off x="2484726" y="409033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ANALYSIS INFOGRAPHIC SLIDE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445C1E68-F56A-43E5-B97B-117B1499BD06}"/>
              </a:ext>
            </a:extLst>
          </p:cNvPr>
          <p:cNvSpPr txBox="1"/>
          <p:nvPr/>
        </p:nvSpPr>
        <p:spPr>
          <a:xfrm>
            <a:off x="2484726" y="806127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69" name="사각형: 둥근 모서리 68">
            <a:extLst>
              <a:ext uri="{FF2B5EF4-FFF2-40B4-BE49-F238E27FC236}">
                <a16:creationId xmlns:a16="http://schemas.microsoft.com/office/drawing/2014/main" id="{DEBCF58E-8C64-469B-A8EB-D03373491C93}"/>
              </a:ext>
            </a:extLst>
          </p:cNvPr>
          <p:cNvSpPr/>
          <p:nvPr/>
        </p:nvSpPr>
        <p:spPr>
          <a:xfrm>
            <a:off x="509425" y="2934847"/>
            <a:ext cx="2114944" cy="286399"/>
          </a:xfrm>
          <a:prstGeom prst="roundRect">
            <a:avLst/>
          </a:prstGeom>
          <a:solidFill>
            <a:srgbClr val="FFCC40"/>
          </a:solidFill>
          <a:ln w="22028" cap="flat">
            <a:noFill/>
            <a:prstDash val="solid"/>
            <a:miter/>
          </a:ln>
        </p:spPr>
        <p:txBody>
          <a:bodyPr rIns="216000" rtlCol="0" anchor="ctr"/>
          <a:lstStyle/>
          <a:p>
            <a:pPr algn="r"/>
            <a:r>
              <a:rPr lang="en-US" altLang="ko-KR" sz="1200" dirty="0"/>
              <a:t>Lorem ipsum</a:t>
            </a:r>
            <a:endParaRPr lang="ko-KR" altLang="en-US" sz="1200" dirty="0"/>
          </a:p>
        </p:txBody>
      </p:sp>
      <p:sp>
        <p:nvSpPr>
          <p:cNvPr id="70" name="사각형: 둥근 모서리 69">
            <a:extLst>
              <a:ext uri="{FF2B5EF4-FFF2-40B4-BE49-F238E27FC236}">
                <a16:creationId xmlns:a16="http://schemas.microsoft.com/office/drawing/2014/main" id="{A8DCE77E-8513-4078-B449-995DC22028D0}"/>
              </a:ext>
            </a:extLst>
          </p:cNvPr>
          <p:cNvSpPr/>
          <p:nvPr/>
        </p:nvSpPr>
        <p:spPr>
          <a:xfrm>
            <a:off x="509425" y="3333602"/>
            <a:ext cx="4119734" cy="286399"/>
          </a:xfrm>
          <a:prstGeom prst="roundRect">
            <a:avLst/>
          </a:prstGeom>
          <a:solidFill>
            <a:srgbClr val="D3ED40"/>
          </a:solidFill>
          <a:ln w="22028" cap="flat">
            <a:noFill/>
            <a:prstDash val="solid"/>
            <a:miter/>
          </a:ln>
        </p:spPr>
        <p:txBody>
          <a:bodyPr rIns="216000" rtlCol="0" anchor="ctr"/>
          <a:lstStyle/>
          <a:p>
            <a:pPr algn="r"/>
            <a:r>
              <a:rPr lang="en-US" altLang="ko-KR" sz="1200"/>
              <a:t>Lorem ipsum</a:t>
            </a:r>
            <a:endParaRPr lang="ko-KR" altLang="en-US" sz="1200" dirty="0"/>
          </a:p>
        </p:txBody>
      </p:sp>
      <p:sp>
        <p:nvSpPr>
          <p:cNvPr id="71" name="사각형: 둥근 모서리 70">
            <a:extLst>
              <a:ext uri="{FF2B5EF4-FFF2-40B4-BE49-F238E27FC236}">
                <a16:creationId xmlns:a16="http://schemas.microsoft.com/office/drawing/2014/main" id="{422B715B-34AF-4B41-B4D4-EF6947B8B77A}"/>
              </a:ext>
            </a:extLst>
          </p:cNvPr>
          <p:cNvSpPr/>
          <p:nvPr/>
        </p:nvSpPr>
        <p:spPr>
          <a:xfrm>
            <a:off x="509425" y="3734560"/>
            <a:ext cx="7181997" cy="286399"/>
          </a:xfrm>
          <a:prstGeom prst="roundRect">
            <a:avLst/>
          </a:prstGeom>
          <a:solidFill>
            <a:srgbClr val="0AF3E1"/>
          </a:solidFill>
          <a:ln w="22028" cap="flat">
            <a:noFill/>
            <a:prstDash val="solid"/>
            <a:miter/>
          </a:ln>
        </p:spPr>
        <p:txBody>
          <a:bodyPr rIns="216000" rtlCol="0" anchor="ctr"/>
          <a:lstStyle/>
          <a:p>
            <a:pPr algn="r"/>
            <a:r>
              <a:rPr lang="en-US" altLang="ko-KR" sz="1200"/>
              <a:t>Lorem ipsum</a:t>
            </a:r>
            <a:endParaRPr lang="ko-KR" altLang="en-US" sz="1200" dirty="0"/>
          </a:p>
        </p:txBody>
      </p:sp>
      <p:sp>
        <p:nvSpPr>
          <p:cNvPr id="72" name="사각형: 둥근 모서리 71">
            <a:extLst>
              <a:ext uri="{FF2B5EF4-FFF2-40B4-BE49-F238E27FC236}">
                <a16:creationId xmlns:a16="http://schemas.microsoft.com/office/drawing/2014/main" id="{C9F6B43B-02E1-46E7-8345-06605DA6F522}"/>
              </a:ext>
            </a:extLst>
          </p:cNvPr>
          <p:cNvSpPr/>
          <p:nvPr/>
        </p:nvSpPr>
        <p:spPr>
          <a:xfrm>
            <a:off x="509425" y="4133315"/>
            <a:ext cx="5331421" cy="286399"/>
          </a:xfrm>
          <a:prstGeom prst="roundRect">
            <a:avLst/>
          </a:prstGeom>
          <a:solidFill>
            <a:srgbClr val="F71856"/>
          </a:solidFill>
          <a:ln w="22028" cap="flat">
            <a:noFill/>
            <a:prstDash val="solid"/>
            <a:miter/>
          </a:ln>
        </p:spPr>
        <p:txBody>
          <a:bodyPr rIns="216000" rtlCol="0" anchor="ctr"/>
          <a:lstStyle/>
          <a:p>
            <a:pPr algn="r"/>
            <a:r>
              <a:rPr lang="en-US" altLang="ko-KR" sz="1200">
                <a:solidFill>
                  <a:schemeClr val="bg1"/>
                </a:solidFill>
              </a:rPr>
              <a:t>Lorem ipsum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73" name="사각형: 둥근 모서리 72">
            <a:extLst>
              <a:ext uri="{FF2B5EF4-FFF2-40B4-BE49-F238E27FC236}">
                <a16:creationId xmlns:a16="http://schemas.microsoft.com/office/drawing/2014/main" id="{6CA86DBA-D074-45B2-BC68-5BDFF462B576}"/>
              </a:ext>
            </a:extLst>
          </p:cNvPr>
          <p:cNvSpPr/>
          <p:nvPr/>
        </p:nvSpPr>
        <p:spPr>
          <a:xfrm>
            <a:off x="509425" y="4534273"/>
            <a:ext cx="2908048" cy="286399"/>
          </a:xfrm>
          <a:prstGeom prst="roundRect">
            <a:avLst/>
          </a:prstGeom>
          <a:solidFill>
            <a:srgbClr val="2A4FCD"/>
          </a:solidFill>
          <a:ln w="22028" cap="flat">
            <a:noFill/>
            <a:prstDash val="solid"/>
            <a:miter/>
          </a:ln>
        </p:spPr>
        <p:txBody>
          <a:bodyPr rIns="216000" rtlCol="0" anchor="ctr"/>
          <a:lstStyle/>
          <a:p>
            <a:pPr algn="r"/>
            <a:r>
              <a:rPr lang="en-US" altLang="ko-KR" sz="1200">
                <a:solidFill>
                  <a:schemeClr val="bg1"/>
                </a:solidFill>
              </a:rPr>
              <a:t>Lorem ipsum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74" name="자유형: 도형 73">
            <a:extLst>
              <a:ext uri="{FF2B5EF4-FFF2-40B4-BE49-F238E27FC236}">
                <a16:creationId xmlns:a16="http://schemas.microsoft.com/office/drawing/2014/main" id="{A9FE50BD-9FE5-4EEF-9236-E5D7EE5D9D63}"/>
              </a:ext>
            </a:extLst>
          </p:cNvPr>
          <p:cNvSpPr/>
          <p:nvPr/>
        </p:nvSpPr>
        <p:spPr>
          <a:xfrm>
            <a:off x="980541" y="1665541"/>
            <a:ext cx="771073" cy="771073"/>
          </a:xfrm>
          <a:custGeom>
            <a:avLst/>
            <a:gdLst>
              <a:gd name="connsiteX0" fmla="*/ 393247 w 771073"/>
              <a:gd name="connsiteY0" fmla="*/ 769972 h 771073"/>
              <a:gd name="connsiteX1" fmla="*/ 16523 w 771073"/>
              <a:gd name="connsiteY1" fmla="*/ 393247 h 771073"/>
              <a:gd name="connsiteX2" fmla="*/ 393247 w 771073"/>
              <a:gd name="connsiteY2" fmla="*/ 16523 h 771073"/>
              <a:gd name="connsiteX3" fmla="*/ 769972 w 771073"/>
              <a:gd name="connsiteY3" fmla="*/ 393247 h 771073"/>
              <a:gd name="connsiteX4" fmla="*/ 393247 w 771073"/>
              <a:gd name="connsiteY4" fmla="*/ 769972 h 771073"/>
              <a:gd name="connsiteX5" fmla="*/ 393247 w 771073"/>
              <a:gd name="connsiteY5" fmla="*/ 769972 h 771073"/>
              <a:gd name="connsiteX6" fmla="*/ 393247 w 771073"/>
              <a:gd name="connsiteY6" fmla="*/ 769972 h 7710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71073" h="771073">
                <a:moveTo>
                  <a:pt x="393247" y="769972"/>
                </a:moveTo>
                <a:cubicBezTo>
                  <a:pt x="186159" y="769972"/>
                  <a:pt x="16523" y="600336"/>
                  <a:pt x="16523" y="393247"/>
                </a:cubicBezTo>
                <a:cubicBezTo>
                  <a:pt x="16523" y="186159"/>
                  <a:pt x="186159" y="16523"/>
                  <a:pt x="393247" y="16523"/>
                </a:cubicBezTo>
                <a:cubicBezTo>
                  <a:pt x="600336" y="16523"/>
                  <a:pt x="769972" y="186159"/>
                  <a:pt x="769972" y="393247"/>
                </a:cubicBezTo>
                <a:cubicBezTo>
                  <a:pt x="769972" y="600336"/>
                  <a:pt x="602539" y="769972"/>
                  <a:pt x="393247" y="769972"/>
                </a:cubicBezTo>
                <a:lnTo>
                  <a:pt x="393247" y="769972"/>
                </a:lnTo>
                <a:lnTo>
                  <a:pt x="393247" y="769972"/>
                </a:lnTo>
                <a:close/>
              </a:path>
            </a:pathLst>
          </a:custGeom>
          <a:solidFill>
            <a:srgbClr val="FFCC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200" dirty="0"/>
              <a:t>01</a:t>
            </a:r>
          </a:p>
          <a:p>
            <a:pPr algn="ctr"/>
            <a:r>
              <a:rPr lang="en-US" altLang="ko-KR" sz="1200" dirty="0"/>
              <a:t>Lorem ipsum</a:t>
            </a:r>
            <a:endParaRPr lang="ko-KR" altLang="en-US" sz="1200" dirty="0"/>
          </a:p>
        </p:txBody>
      </p:sp>
      <p:sp>
        <p:nvSpPr>
          <p:cNvPr id="75" name="자유형: 도형 74">
            <a:extLst>
              <a:ext uri="{FF2B5EF4-FFF2-40B4-BE49-F238E27FC236}">
                <a16:creationId xmlns:a16="http://schemas.microsoft.com/office/drawing/2014/main" id="{689DAEA9-2054-4C32-9EAD-C289F6C5FE9B}"/>
              </a:ext>
            </a:extLst>
          </p:cNvPr>
          <p:cNvSpPr/>
          <p:nvPr/>
        </p:nvSpPr>
        <p:spPr>
          <a:xfrm>
            <a:off x="872591" y="1557591"/>
            <a:ext cx="991380" cy="1233717"/>
          </a:xfrm>
          <a:custGeom>
            <a:avLst/>
            <a:gdLst>
              <a:gd name="connsiteX0" fmla="*/ 518822 w 991379"/>
              <a:gd name="connsiteY0" fmla="*/ 1098229 h 1233717"/>
              <a:gd name="connsiteX1" fmla="*/ 503401 w 991379"/>
              <a:gd name="connsiteY1" fmla="*/ 1113650 h 1233717"/>
              <a:gd name="connsiteX2" fmla="*/ 487979 w 991379"/>
              <a:gd name="connsiteY2" fmla="*/ 1098229 h 1233717"/>
              <a:gd name="connsiteX3" fmla="*/ 487979 w 991379"/>
              <a:gd name="connsiteY3" fmla="*/ 1067386 h 1233717"/>
              <a:gd name="connsiteX4" fmla="*/ 503401 w 991379"/>
              <a:gd name="connsiteY4" fmla="*/ 1051964 h 1233717"/>
              <a:gd name="connsiteX5" fmla="*/ 518822 w 991379"/>
              <a:gd name="connsiteY5" fmla="*/ 1067386 h 1233717"/>
              <a:gd name="connsiteX6" fmla="*/ 518822 w 991379"/>
              <a:gd name="connsiteY6" fmla="*/ 1098229 h 1233717"/>
              <a:gd name="connsiteX7" fmla="*/ 518822 w 991379"/>
              <a:gd name="connsiteY7" fmla="*/ 1098229 h 1233717"/>
              <a:gd name="connsiteX8" fmla="*/ 518822 w 991379"/>
              <a:gd name="connsiteY8" fmla="*/ 1098229 h 1233717"/>
              <a:gd name="connsiteX9" fmla="*/ 329358 w 991379"/>
              <a:gd name="connsiteY9" fmla="*/ 955029 h 1233717"/>
              <a:gd name="connsiteX10" fmla="*/ 320546 w 991379"/>
              <a:gd name="connsiteY10" fmla="*/ 928593 h 1233717"/>
              <a:gd name="connsiteX11" fmla="*/ 344780 w 991379"/>
              <a:gd name="connsiteY11" fmla="*/ 924187 h 1233717"/>
              <a:gd name="connsiteX12" fmla="*/ 373420 w 991379"/>
              <a:gd name="connsiteY12" fmla="*/ 932999 h 1233717"/>
              <a:gd name="connsiteX13" fmla="*/ 382232 w 991379"/>
              <a:gd name="connsiteY13" fmla="*/ 957233 h 1233717"/>
              <a:gd name="connsiteX14" fmla="*/ 357998 w 991379"/>
              <a:gd name="connsiteY14" fmla="*/ 963842 h 1233717"/>
              <a:gd name="connsiteX15" fmla="*/ 329358 w 991379"/>
              <a:gd name="connsiteY15" fmla="*/ 955029 h 1233717"/>
              <a:gd name="connsiteX16" fmla="*/ 329358 w 991379"/>
              <a:gd name="connsiteY16" fmla="*/ 955029 h 1233717"/>
              <a:gd name="connsiteX17" fmla="*/ 205987 w 991379"/>
              <a:gd name="connsiteY17" fmla="*/ 884531 h 1233717"/>
              <a:gd name="connsiteX18" fmla="*/ 205987 w 991379"/>
              <a:gd name="connsiteY18" fmla="*/ 858095 h 1233717"/>
              <a:gd name="connsiteX19" fmla="*/ 230220 w 991379"/>
              <a:gd name="connsiteY19" fmla="*/ 860298 h 1233717"/>
              <a:gd name="connsiteX20" fmla="*/ 252251 w 991379"/>
              <a:gd name="connsiteY20" fmla="*/ 875719 h 1233717"/>
              <a:gd name="connsiteX21" fmla="*/ 254454 w 991379"/>
              <a:gd name="connsiteY21" fmla="*/ 902156 h 1233717"/>
              <a:gd name="connsiteX22" fmla="*/ 230220 w 991379"/>
              <a:gd name="connsiteY22" fmla="*/ 902156 h 1233717"/>
              <a:gd name="connsiteX23" fmla="*/ 205987 w 991379"/>
              <a:gd name="connsiteY23" fmla="*/ 884531 h 1233717"/>
              <a:gd name="connsiteX24" fmla="*/ 205987 w 991379"/>
              <a:gd name="connsiteY24" fmla="*/ 884531 h 1233717"/>
              <a:gd name="connsiteX25" fmla="*/ 106849 w 991379"/>
              <a:gd name="connsiteY25" fmla="*/ 783190 h 1233717"/>
              <a:gd name="connsiteX26" fmla="*/ 113458 w 991379"/>
              <a:gd name="connsiteY26" fmla="*/ 756753 h 1233717"/>
              <a:gd name="connsiteX27" fmla="*/ 135489 w 991379"/>
              <a:gd name="connsiteY27" fmla="*/ 765566 h 1233717"/>
              <a:gd name="connsiteX28" fmla="*/ 153113 w 991379"/>
              <a:gd name="connsiteY28" fmla="*/ 787596 h 1233717"/>
              <a:gd name="connsiteX29" fmla="*/ 146504 w 991379"/>
              <a:gd name="connsiteY29" fmla="*/ 814033 h 1233717"/>
              <a:gd name="connsiteX30" fmla="*/ 124473 w 991379"/>
              <a:gd name="connsiteY30" fmla="*/ 805221 h 1233717"/>
              <a:gd name="connsiteX31" fmla="*/ 106849 w 991379"/>
              <a:gd name="connsiteY31" fmla="*/ 783190 h 1233717"/>
              <a:gd name="connsiteX32" fmla="*/ 106849 w 991379"/>
              <a:gd name="connsiteY32" fmla="*/ 783190 h 1233717"/>
              <a:gd name="connsiteX33" fmla="*/ 42960 w 991379"/>
              <a:gd name="connsiteY33" fmla="*/ 657615 h 1233717"/>
              <a:gd name="connsiteX34" fmla="*/ 58381 w 991379"/>
              <a:gd name="connsiteY34" fmla="*/ 635585 h 1233717"/>
              <a:gd name="connsiteX35" fmla="*/ 78209 w 991379"/>
              <a:gd name="connsiteY35" fmla="*/ 651006 h 1233717"/>
              <a:gd name="connsiteX36" fmla="*/ 87021 w 991379"/>
              <a:gd name="connsiteY36" fmla="*/ 677443 h 1233717"/>
              <a:gd name="connsiteX37" fmla="*/ 73803 w 991379"/>
              <a:gd name="connsiteY37" fmla="*/ 701677 h 1233717"/>
              <a:gd name="connsiteX38" fmla="*/ 53975 w 991379"/>
              <a:gd name="connsiteY38" fmla="*/ 688458 h 1233717"/>
              <a:gd name="connsiteX39" fmla="*/ 42960 w 991379"/>
              <a:gd name="connsiteY39" fmla="*/ 657615 h 1233717"/>
              <a:gd name="connsiteX40" fmla="*/ 42960 w 991379"/>
              <a:gd name="connsiteY40" fmla="*/ 657615 h 1233717"/>
              <a:gd name="connsiteX41" fmla="*/ 16523 w 991379"/>
              <a:gd name="connsiteY41" fmla="*/ 518822 h 1233717"/>
              <a:gd name="connsiteX42" fmla="*/ 36351 w 991379"/>
              <a:gd name="connsiteY42" fmla="*/ 501198 h 1233717"/>
              <a:gd name="connsiteX43" fmla="*/ 49569 w 991379"/>
              <a:gd name="connsiteY43" fmla="*/ 521025 h 1233717"/>
              <a:gd name="connsiteX44" fmla="*/ 51772 w 991379"/>
              <a:gd name="connsiteY44" fmla="*/ 549665 h 1233717"/>
              <a:gd name="connsiteX45" fmla="*/ 31944 w 991379"/>
              <a:gd name="connsiteY45" fmla="*/ 569493 h 1233717"/>
              <a:gd name="connsiteX46" fmla="*/ 16523 w 991379"/>
              <a:gd name="connsiteY46" fmla="*/ 549665 h 1233717"/>
              <a:gd name="connsiteX47" fmla="*/ 16523 w 991379"/>
              <a:gd name="connsiteY47" fmla="*/ 518822 h 1233717"/>
              <a:gd name="connsiteX48" fmla="*/ 16523 w 991379"/>
              <a:gd name="connsiteY48" fmla="*/ 518822 h 1233717"/>
              <a:gd name="connsiteX49" fmla="*/ 31944 w 991379"/>
              <a:gd name="connsiteY49" fmla="*/ 377826 h 1233717"/>
              <a:gd name="connsiteX50" fmla="*/ 56178 w 991379"/>
              <a:gd name="connsiteY50" fmla="*/ 366811 h 1233717"/>
              <a:gd name="connsiteX51" fmla="*/ 62787 w 991379"/>
              <a:gd name="connsiteY51" fmla="*/ 391044 h 1233717"/>
              <a:gd name="connsiteX52" fmla="*/ 58381 w 991379"/>
              <a:gd name="connsiteY52" fmla="*/ 417481 h 1233717"/>
              <a:gd name="connsiteX53" fmla="*/ 34148 w 991379"/>
              <a:gd name="connsiteY53" fmla="*/ 430700 h 1233717"/>
              <a:gd name="connsiteX54" fmla="*/ 25335 w 991379"/>
              <a:gd name="connsiteY54" fmla="*/ 408669 h 1233717"/>
              <a:gd name="connsiteX55" fmla="*/ 31944 w 991379"/>
              <a:gd name="connsiteY55" fmla="*/ 377826 h 1233717"/>
              <a:gd name="connsiteX56" fmla="*/ 31944 w 991379"/>
              <a:gd name="connsiteY56" fmla="*/ 377826 h 1233717"/>
              <a:gd name="connsiteX57" fmla="*/ 87021 w 991379"/>
              <a:gd name="connsiteY57" fmla="*/ 247845 h 1233717"/>
              <a:gd name="connsiteX58" fmla="*/ 113458 w 991379"/>
              <a:gd name="connsiteY58" fmla="*/ 245642 h 1233717"/>
              <a:gd name="connsiteX59" fmla="*/ 113458 w 991379"/>
              <a:gd name="connsiteY59" fmla="*/ 269876 h 1233717"/>
              <a:gd name="connsiteX60" fmla="*/ 100240 w 991379"/>
              <a:gd name="connsiteY60" fmla="*/ 294109 h 1233717"/>
              <a:gd name="connsiteX61" fmla="*/ 73803 w 991379"/>
              <a:gd name="connsiteY61" fmla="*/ 298516 h 1233717"/>
              <a:gd name="connsiteX62" fmla="*/ 71600 w 991379"/>
              <a:gd name="connsiteY62" fmla="*/ 274282 h 1233717"/>
              <a:gd name="connsiteX63" fmla="*/ 87021 w 991379"/>
              <a:gd name="connsiteY63" fmla="*/ 247845 h 1233717"/>
              <a:gd name="connsiteX64" fmla="*/ 87021 w 991379"/>
              <a:gd name="connsiteY64" fmla="*/ 247845 h 1233717"/>
              <a:gd name="connsiteX65" fmla="*/ 177347 w 991379"/>
              <a:gd name="connsiteY65" fmla="*/ 139895 h 1233717"/>
              <a:gd name="connsiteX66" fmla="*/ 203784 w 991379"/>
              <a:gd name="connsiteY66" fmla="*/ 144301 h 1233717"/>
              <a:gd name="connsiteX67" fmla="*/ 197174 w 991379"/>
              <a:gd name="connsiteY67" fmla="*/ 166332 h 1233717"/>
              <a:gd name="connsiteX68" fmla="*/ 177347 w 991379"/>
              <a:gd name="connsiteY68" fmla="*/ 186159 h 1233717"/>
              <a:gd name="connsiteX69" fmla="*/ 148707 w 991379"/>
              <a:gd name="connsiteY69" fmla="*/ 183956 h 1233717"/>
              <a:gd name="connsiteX70" fmla="*/ 155316 w 991379"/>
              <a:gd name="connsiteY70" fmla="*/ 159722 h 1233717"/>
              <a:gd name="connsiteX71" fmla="*/ 177347 w 991379"/>
              <a:gd name="connsiteY71" fmla="*/ 139895 h 1233717"/>
              <a:gd name="connsiteX72" fmla="*/ 177347 w 991379"/>
              <a:gd name="connsiteY72" fmla="*/ 139895 h 1233717"/>
              <a:gd name="connsiteX73" fmla="*/ 296312 w 991379"/>
              <a:gd name="connsiteY73" fmla="*/ 60584 h 1233717"/>
              <a:gd name="connsiteX74" fmla="*/ 320546 w 991379"/>
              <a:gd name="connsiteY74" fmla="*/ 73803 h 1233717"/>
              <a:gd name="connsiteX75" fmla="*/ 307328 w 991379"/>
              <a:gd name="connsiteY75" fmla="*/ 93630 h 1233717"/>
              <a:gd name="connsiteX76" fmla="*/ 283094 w 991379"/>
              <a:gd name="connsiteY76" fmla="*/ 106849 h 1233717"/>
              <a:gd name="connsiteX77" fmla="*/ 258860 w 991379"/>
              <a:gd name="connsiteY77" fmla="*/ 95833 h 1233717"/>
              <a:gd name="connsiteX78" fmla="*/ 269876 w 991379"/>
              <a:gd name="connsiteY78" fmla="*/ 73803 h 1233717"/>
              <a:gd name="connsiteX79" fmla="*/ 296312 w 991379"/>
              <a:gd name="connsiteY79" fmla="*/ 60584 h 1233717"/>
              <a:gd name="connsiteX80" fmla="*/ 296312 w 991379"/>
              <a:gd name="connsiteY80" fmla="*/ 60584 h 1233717"/>
              <a:gd name="connsiteX81" fmla="*/ 430699 w 991379"/>
              <a:gd name="connsiteY81" fmla="*/ 20929 h 1233717"/>
              <a:gd name="connsiteX82" fmla="*/ 450527 w 991379"/>
              <a:gd name="connsiteY82" fmla="*/ 38554 h 1233717"/>
              <a:gd name="connsiteX83" fmla="*/ 432903 w 991379"/>
              <a:gd name="connsiteY83" fmla="*/ 53975 h 1233717"/>
              <a:gd name="connsiteX84" fmla="*/ 404263 w 991379"/>
              <a:gd name="connsiteY84" fmla="*/ 60584 h 1233717"/>
              <a:gd name="connsiteX85" fmla="*/ 384435 w 991379"/>
              <a:gd name="connsiteY85" fmla="*/ 42960 h 1233717"/>
              <a:gd name="connsiteX86" fmla="*/ 402060 w 991379"/>
              <a:gd name="connsiteY86" fmla="*/ 25335 h 1233717"/>
              <a:gd name="connsiteX87" fmla="*/ 430699 w 991379"/>
              <a:gd name="connsiteY87" fmla="*/ 20929 h 1233717"/>
              <a:gd name="connsiteX88" fmla="*/ 430699 w 991379"/>
              <a:gd name="connsiteY88" fmla="*/ 20929 h 1233717"/>
              <a:gd name="connsiteX89" fmla="*/ 573899 w 991379"/>
              <a:gd name="connsiteY89" fmla="*/ 20929 h 1233717"/>
              <a:gd name="connsiteX90" fmla="*/ 587117 w 991379"/>
              <a:gd name="connsiteY90" fmla="*/ 45163 h 1233717"/>
              <a:gd name="connsiteX91" fmla="*/ 565087 w 991379"/>
              <a:gd name="connsiteY91" fmla="*/ 53975 h 1233717"/>
              <a:gd name="connsiteX92" fmla="*/ 536447 w 991379"/>
              <a:gd name="connsiteY92" fmla="*/ 51772 h 1233717"/>
              <a:gd name="connsiteX93" fmla="*/ 521025 w 991379"/>
              <a:gd name="connsiteY93" fmla="*/ 29741 h 1233717"/>
              <a:gd name="connsiteX94" fmla="*/ 543056 w 991379"/>
              <a:gd name="connsiteY94" fmla="*/ 16523 h 1233717"/>
              <a:gd name="connsiteX95" fmla="*/ 573899 w 991379"/>
              <a:gd name="connsiteY95" fmla="*/ 20929 h 1233717"/>
              <a:gd name="connsiteX96" fmla="*/ 573899 w 991379"/>
              <a:gd name="connsiteY96" fmla="*/ 20929 h 1233717"/>
              <a:gd name="connsiteX97" fmla="*/ 708286 w 991379"/>
              <a:gd name="connsiteY97" fmla="*/ 60584 h 1233717"/>
              <a:gd name="connsiteX98" fmla="*/ 714895 w 991379"/>
              <a:gd name="connsiteY98" fmla="*/ 87021 h 1233717"/>
              <a:gd name="connsiteX99" fmla="*/ 690661 w 991379"/>
              <a:gd name="connsiteY99" fmla="*/ 89224 h 1233717"/>
              <a:gd name="connsiteX100" fmla="*/ 664225 w 991379"/>
              <a:gd name="connsiteY100" fmla="*/ 78209 h 1233717"/>
              <a:gd name="connsiteX101" fmla="*/ 655412 w 991379"/>
              <a:gd name="connsiteY101" fmla="*/ 51772 h 1233717"/>
              <a:gd name="connsiteX102" fmla="*/ 679646 w 991379"/>
              <a:gd name="connsiteY102" fmla="*/ 47366 h 1233717"/>
              <a:gd name="connsiteX103" fmla="*/ 708286 w 991379"/>
              <a:gd name="connsiteY103" fmla="*/ 60584 h 1233717"/>
              <a:gd name="connsiteX104" fmla="*/ 708286 w 991379"/>
              <a:gd name="connsiteY104" fmla="*/ 60584 h 1233717"/>
              <a:gd name="connsiteX105" fmla="*/ 827251 w 991379"/>
              <a:gd name="connsiteY105" fmla="*/ 139895 h 1233717"/>
              <a:gd name="connsiteX106" fmla="*/ 825048 w 991379"/>
              <a:gd name="connsiteY106" fmla="*/ 166332 h 1233717"/>
              <a:gd name="connsiteX107" fmla="*/ 800815 w 991379"/>
              <a:gd name="connsiteY107" fmla="*/ 161925 h 1233717"/>
              <a:gd name="connsiteX108" fmla="*/ 778784 w 991379"/>
              <a:gd name="connsiteY108" fmla="*/ 144301 h 1233717"/>
              <a:gd name="connsiteX109" fmla="*/ 780987 w 991379"/>
              <a:gd name="connsiteY109" fmla="*/ 115661 h 1233717"/>
              <a:gd name="connsiteX110" fmla="*/ 803018 w 991379"/>
              <a:gd name="connsiteY110" fmla="*/ 120067 h 1233717"/>
              <a:gd name="connsiteX111" fmla="*/ 827251 w 991379"/>
              <a:gd name="connsiteY111" fmla="*/ 139895 h 1233717"/>
              <a:gd name="connsiteX112" fmla="*/ 827251 w 991379"/>
              <a:gd name="connsiteY112" fmla="*/ 139895 h 1233717"/>
              <a:gd name="connsiteX113" fmla="*/ 917577 w 991379"/>
              <a:gd name="connsiteY113" fmla="*/ 247845 h 1233717"/>
              <a:gd name="connsiteX114" fmla="*/ 908765 w 991379"/>
              <a:gd name="connsiteY114" fmla="*/ 274282 h 1233717"/>
              <a:gd name="connsiteX115" fmla="*/ 886734 w 991379"/>
              <a:gd name="connsiteY115" fmla="*/ 263266 h 1233717"/>
              <a:gd name="connsiteX116" fmla="*/ 871313 w 991379"/>
              <a:gd name="connsiteY116" fmla="*/ 239033 h 1233717"/>
              <a:gd name="connsiteX117" fmla="*/ 877922 w 991379"/>
              <a:gd name="connsiteY117" fmla="*/ 212596 h 1233717"/>
              <a:gd name="connsiteX118" fmla="*/ 899953 w 991379"/>
              <a:gd name="connsiteY118" fmla="*/ 221408 h 1233717"/>
              <a:gd name="connsiteX119" fmla="*/ 917577 w 991379"/>
              <a:gd name="connsiteY119" fmla="*/ 247845 h 1233717"/>
              <a:gd name="connsiteX120" fmla="*/ 917577 w 991379"/>
              <a:gd name="connsiteY120" fmla="*/ 247845 h 1233717"/>
              <a:gd name="connsiteX121" fmla="*/ 972654 w 991379"/>
              <a:gd name="connsiteY121" fmla="*/ 377826 h 1233717"/>
              <a:gd name="connsiteX122" fmla="*/ 957232 w 991379"/>
              <a:gd name="connsiteY122" fmla="*/ 399857 h 1233717"/>
              <a:gd name="connsiteX123" fmla="*/ 939608 w 991379"/>
              <a:gd name="connsiteY123" fmla="*/ 382232 h 1233717"/>
              <a:gd name="connsiteX124" fmla="*/ 930796 w 991379"/>
              <a:gd name="connsiteY124" fmla="*/ 355795 h 1233717"/>
              <a:gd name="connsiteX125" fmla="*/ 946217 w 991379"/>
              <a:gd name="connsiteY125" fmla="*/ 333765 h 1233717"/>
              <a:gd name="connsiteX126" fmla="*/ 966045 w 991379"/>
              <a:gd name="connsiteY126" fmla="*/ 349186 h 1233717"/>
              <a:gd name="connsiteX127" fmla="*/ 972654 w 991379"/>
              <a:gd name="connsiteY127" fmla="*/ 377826 h 1233717"/>
              <a:gd name="connsiteX128" fmla="*/ 972654 w 991379"/>
              <a:gd name="connsiteY128" fmla="*/ 377826 h 1233717"/>
              <a:gd name="connsiteX129" fmla="*/ 988075 w 991379"/>
              <a:gd name="connsiteY129" fmla="*/ 501198 h 1233717"/>
              <a:gd name="connsiteX130" fmla="*/ 988075 w 991379"/>
              <a:gd name="connsiteY130" fmla="*/ 501198 h 1233717"/>
              <a:gd name="connsiteX131" fmla="*/ 970451 w 991379"/>
              <a:gd name="connsiteY131" fmla="*/ 518822 h 1233717"/>
              <a:gd name="connsiteX132" fmla="*/ 952826 w 991379"/>
              <a:gd name="connsiteY132" fmla="*/ 501198 h 1233717"/>
              <a:gd name="connsiteX133" fmla="*/ 952826 w 991379"/>
              <a:gd name="connsiteY133" fmla="*/ 485776 h 1233717"/>
              <a:gd name="connsiteX134" fmla="*/ 968248 w 991379"/>
              <a:gd name="connsiteY134" fmla="*/ 468152 h 1233717"/>
              <a:gd name="connsiteX135" fmla="*/ 985872 w 991379"/>
              <a:gd name="connsiteY135" fmla="*/ 483573 h 1233717"/>
              <a:gd name="connsiteX136" fmla="*/ 988075 w 991379"/>
              <a:gd name="connsiteY136" fmla="*/ 501198 h 1233717"/>
              <a:gd name="connsiteX137" fmla="*/ 988075 w 991379"/>
              <a:gd name="connsiteY137" fmla="*/ 501198 h 1233717"/>
              <a:gd name="connsiteX138" fmla="*/ 501198 w 991379"/>
              <a:gd name="connsiteY138" fmla="*/ 952826 h 1233717"/>
              <a:gd name="connsiteX139" fmla="*/ 516619 w 991379"/>
              <a:gd name="connsiteY139" fmla="*/ 974857 h 1233717"/>
              <a:gd name="connsiteX140" fmla="*/ 494588 w 991379"/>
              <a:gd name="connsiteY140" fmla="*/ 988075 h 1233717"/>
              <a:gd name="connsiteX141" fmla="*/ 465949 w 991379"/>
              <a:gd name="connsiteY141" fmla="*/ 985872 h 1233717"/>
              <a:gd name="connsiteX142" fmla="*/ 450527 w 991379"/>
              <a:gd name="connsiteY142" fmla="*/ 966045 h 1233717"/>
              <a:gd name="connsiteX143" fmla="*/ 472558 w 991379"/>
              <a:gd name="connsiteY143" fmla="*/ 952826 h 1233717"/>
              <a:gd name="connsiteX144" fmla="*/ 501198 w 991379"/>
              <a:gd name="connsiteY144" fmla="*/ 952826 h 1233717"/>
              <a:gd name="connsiteX145" fmla="*/ 501198 w 991379"/>
              <a:gd name="connsiteY145" fmla="*/ 952826 h 1233717"/>
              <a:gd name="connsiteX146" fmla="*/ 419684 w 991379"/>
              <a:gd name="connsiteY146" fmla="*/ 1062980 h 1233717"/>
              <a:gd name="connsiteX147" fmla="*/ 432903 w 991379"/>
              <a:gd name="connsiteY147" fmla="*/ 1054167 h 1233717"/>
              <a:gd name="connsiteX148" fmla="*/ 501198 w 991379"/>
              <a:gd name="connsiteY148" fmla="*/ 1159915 h 1233717"/>
              <a:gd name="connsiteX149" fmla="*/ 569493 w 991379"/>
              <a:gd name="connsiteY149" fmla="*/ 1054167 h 1233717"/>
              <a:gd name="connsiteX150" fmla="*/ 595929 w 991379"/>
              <a:gd name="connsiteY150" fmla="*/ 1071792 h 1233717"/>
              <a:gd name="connsiteX151" fmla="*/ 514416 w 991379"/>
              <a:gd name="connsiteY151" fmla="*/ 1197367 h 1233717"/>
              <a:gd name="connsiteX152" fmla="*/ 501198 w 991379"/>
              <a:gd name="connsiteY152" fmla="*/ 1217194 h 1233717"/>
              <a:gd name="connsiteX153" fmla="*/ 487979 w 991379"/>
              <a:gd name="connsiteY153" fmla="*/ 1197367 h 1233717"/>
              <a:gd name="connsiteX154" fmla="*/ 406466 w 991379"/>
              <a:gd name="connsiteY154" fmla="*/ 1071792 h 1233717"/>
              <a:gd name="connsiteX155" fmla="*/ 419684 w 991379"/>
              <a:gd name="connsiteY155" fmla="*/ 1062980 h 1233717"/>
              <a:gd name="connsiteX156" fmla="*/ 419684 w 991379"/>
              <a:gd name="connsiteY156" fmla="*/ 1062980 h 1233717"/>
              <a:gd name="connsiteX157" fmla="*/ 419684 w 991379"/>
              <a:gd name="connsiteY157" fmla="*/ 1062980 h 12337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</a:cxnLst>
            <a:rect l="l" t="t" r="r" b="b"/>
            <a:pathLst>
              <a:path w="991379" h="1233717">
                <a:moveTo>
                  <a:pt x="518822" y="1098229"/>
                </a:moveTo>
                <a:cubicBezTo>
                  <a:pt x="518822" y="1107041"/>
                  <a:pt x="512213" y="1113650"/>
                  <a:pt x="503401" y="1113650"/>
                </a:cubicBezTo>
                <a:cubicBezTo>
                  <a:pt x="494588" y="1113650"/>
                  <a:pt x="487979" y="1107041"/>
                  <a:pt x="487979" y="1098229"/>
                </a:cubicBezTo>
                <a:lnTo>
                  <a:pt x="487979" y="1067386"/>
                </a:lnTo>
                <a:cubicBezTo>
                  <a:pt x="487979" y="1058574"/>
                  <a:pt x="494588" y="1051964"/>
                  <a:pt x="503401" y="1051964"/>
                </a:cubicBezTo>
                <a:cubicBezTo>
                  <a:pt x="512213" y="1051964"/>
                  <a:pt x="518822" y="1058574"/>
                  <a:pt x="518822" y="1067386"/>
                </a:cubicBezTo>
                <a:lnTo>
                  <a:pt x="518822" y="1098229"/>
                </a:lnTo>
                <a:lnTo>
                  <a:pt x="518822" y="1098229"/>
                </a:lnTo>
                <a:lnTo>
                  <a:pt x="518822" y="1098229"/>
                </a:lnTo>
                <a:close/>
                <a:moveTo>
                  <a:pt x="329358" y="955029"/>
                </a:moveTo>
                <a:cubicBezTo>
                  <a:pt x="318343" y="950623"/>
                  <a:pt x="316140" y="937405"/>
                  <a:pt x="320546" y="928593"/>
                </a:cubicBezTo>
                <a:cubicBezTo>
                  <a:pt x="327155" y="919780"/>
                  <a:pt x="335968" y="919780"/>
                  <a:pt x="344780" y="924187"/>
                </a:cubicBezTo>
                <a:cubicBezTo>
                  <a:pt x="353592" y="928593"/>
                  <a:pt x="362404" y="930796"/>
                  <a:pt x="373420" y="932999"/>
                </a:cubicBezTo>
                <a:cubicBezTo>
                  <a:pt x="384435" y="935202"/>
                  <a:pt x="388841" y="948420"/>
                  <a:pt x="382232" y="957233"/>
                </a:cubicBezTo>
                <a:cubicBezTo>
                  <a:pt x="377826" y="966045"/>
                  <a:pt x="366811" y="966045"/>
                  <a:pt x="357998" y="963842"/>
                </a:cubicBezTo>
                <a:cubicBezTo>
                  <a:pt x="346983" y="961639"/>
                  <a:pt x="338171" y="957233"/>
                  <a:pt x="329358" y="955029"/>
                </a:cubicBezTo>
                <a:lnTo>
                  <a:pt x="329358" y="955029"/>
                </a:lnTo>
                <a:close/>
                <a:moveTo>
                  <a:pt x="205987" y="884531"/>
                </a:moveTo>
                <a:cubicBezTo>
                  <a:pt x="197174" y="877922"/>
                  <a:pt x="197174" y="864704"/>
                  <a:pt x="205987" y="858095"/>
                </a:cubicBezTo>
                <a:cubicBezTo>
                  <a:pt x="214799" y="851485"/>
                  <a:pt x="223611" y="855891"/>
                  <a:pt x="230220" y="860298"/>
                </a:cubicBezTo>
                <a:cubicBezTo>
                  <a:pt x="236830" y="866907"/>
                  <a:pt x="245642" y="871313"/>
                  <a:pt x="252251" y="875719"/>
                </a:cubicBezTo>
                <a:cubicBezTo>
                  <a:pt x="261063" y="882328"/>
                  <a:pt x="263266" y="895547"/>
                  <a:pt x="254454" y="902156"/>
                </a:cubicBezTo>
                <a:cubicBezTo>
                  <a:pt x="245642" y="908765"/>
                  <a:pt x="236830" y="906562"/>
                  <a:pt x="230220" y="902156"/>
                </a:cubicBezTo>
                <a:cubicBezTo>
                  <a:pt x="221408" y="897750"/>
                  <a:pt x="212596" y="891141"/>
                  <a:pt x="205987" y="884531"/>
                </a:cubicBezTo>
                <a:lnTo>
                  <a:pt x="205987" y="884531"/>
                </a:lnTo>
                <a:close/>
                <a:moveTo>
                  <a:pt x="106849" y="783190"/>
                </a:moveTo>
                <a:cubicBezTo>
                  <a:pt x="100240" y="774378"/>
                  <a:pt x="104646" y="761160"/>
                  <a:pt x="113458" y="756753"/>
                </a:cubicBezTo>
                <a:cubicBezTo>
                  <a:pt x="122270" y="752347"/>
                  <a:pt x="131082" y="758957"/>
                  <a:pt x="135489" y="765566"/>
                </a:cubicBezTo>
                <a:cubicBezTo>
                  <a:pt x="142098" y="774378"/>
                  <a:pt x="148707" y="780987"/>
                  <a:pt x="153113" y="787596"/>
                </a:cubicBezTo>
                <a:cubicBezTo>
                  <a:pt x="159722" y="796409"/>
                  <a:pt x="157519" y="811830"/>
                  <a:pt x="146504" y="814033"/>
                </a:cubicBezTo>
                <a:cubicBezTo>
                  <a:pt x="137692" y="816236"/>
                  <a:pt x="131082" y="811830"/>
                  <a:pt x="124473" y="805221"/>
                </a:cubicBezTo>
                <a:cubicBezTo>
                  <a:pt x="117864" y="798612"/>
                  <a:pt x="113458" y="792003"/>
                  <a:pt x="106849" y="783190"/>
                </a:cubicBezTo>
                <a:lnTo>
                  <a:pt x="106849" y="783190"/>
                </a:lnTo>
                <a:close/>
                <a:moveTo>
                  <a:pt x="42960" y="657615"/>
                </a:moveTo>
                <a:cubicBezTo>
                  <a:pt x="38554" y="646600"/>
                  <a:pt x="47366" y="635585"/>
                  <a:pt x="58381" y="635585"/>
                </a:cubicBezTo>
                <a:cubicBezTo>
                  <a:pt x="69397" y="635585"/>
                  <a:pt x="73803" y="642194"/>
                  <a:pt x="78209" y="651006"/>
                </a:cubicBezTo>
                <a:cubicBezTo>
                  <a:pt x="78209" y="659819"/>
                  <a:pt x="82615" y="668631"/>
                  <a:pt x="87021" y="677443"/>
                </a:cubicBezTo>
                <a:cubicBezTo>
                  <a:pt x="91427" y="688458"/>
                  <a:pt x="84818" y="699474"/>
                  <a:pt x="73803" y="701677"/>
                </a:cubicBezTo>
                <a:cubicBezTo>
                  <a:pt x="62787" y="703880"/>
                  <a:pt x="58381" y="697271"/>
                  <a:pt x="53975" y="688458"/>
                </a:cubicBezTo>
                <a:cubicBezTo>
                  <a:pt x="49569" y="677443"/>
                  <a:pt x="45163" y="668631"/>
                  <a:pt x="42960" y="657615"/>
                </a:cubicBezTo>
                <a:lnTo>
                  <a:pt x="42960" y="657615"/>
                </a:lnTo>
                <a:close/>
                <a:moveTo>
                  <a:pt x="16523" y="518822"/>
                </a:moveTo>
                <a:cubicBezTo>
                  <a:pt x="16523" y="507807"/>
                  <a:pt x="27538" y="498995"/>
                  <a:pt x="36351" y="501198"/>
                </a:cubicBezTo>
                <a:cubicBezTo>
                  <a:pt x="47366" y="503401"/>
                  <a:pt x="49569" y="512213"/>
                  <a:pt x="49569" y="521025"/>
                </a:cubicBezTo>
                <a:cubicBezTo>
                  <a:pt x="49569" y="529838"/>
                  <a:pt x="51772" y="540853"/>
                  <a:pt x="51772" y="549665"/>
                </a:cubicBezTo>
                <a:cubicBezTo>
                  <a:pt x="53975" y="560681"/>
                  <a:pt x="42960" y="569493"/>
                  <a:pt x="31944" y="569493"/>
                </a:cubicBezTo>
                <a:cubicBezTo>
                  <a:pt x="20929" y="567290"/>
                  <a:pt x="18726" y="558477"/>
                  <a:pt x="16523" y="549665"/>
                </a:cubicBezTo>
                <a:cubicBezTo>
                  <a:pt x="16523" y="538650"/>
                  <a:pt x="16523" y="529838"/>
                  <a:pt x="16523" y="518822"/>
                </a:cubicBezTo>
                <a:lnTo>
                  <a:pt x="16523" y="518822"/>
                </a:lnTo>
                <a:close/>
                <a:moveTo>
                  <a:pt x="31944" y="377826"/>
                </a:moveTo>
                <a:cubicBezTo>
                  <a:pt x="34148" y="366811"/>
                  <a:pt x="47366" y="362404"/>
                  <a:pt x="56178" y="366811"/>
                </a:cubicBezTo>
                <a:cubicBezTo>
                  <a:pt x="64990" y="371217"/>
                  <a:pt x="64990" y="382232"/>
                  <a:pt x="62787" y="391044"/>
                </a:cubicBezTo>
                <a:cubicBezTo>
                  <a:pt x="60584" y="399857"/>
                  <a:pt x="60584" y="408669"/>
                  <a:pt x="58381" y="417481"/>
                </a:cubicBezTo>
                <a:cubicBezTo>
                  <a:pt x="56178" y="428496"/>
                  <a:pt x="45163" y="435106"/>
                  <a:pt x="34148" y="430700"/>
                </a:cubicBezTo>
                <a:cubicBezTo>
                  <a:pt x="25335" y="426293"/>
                  <a:pt x="23132" y="417481"/>
                  <a:pt x="25335" y="408669"/>
                </a:cubicBezTo>
                <a:cubicBezTo>
                  <a:pt x="27538" y="397654"/>
                  <a:pt x="29741" y="388841"/>
                  <a:pt x="31944" y="377826"/>
                </a:cubicBezTo>
                <a:lnTo>
                  <a:pt x="31944" y="377826"/>
                </a:lnTo>
                <a:close/>
                <a:moveTo>
                  <a:pt x="87021" y="247845"/>
                </a:moveTo>
                <a:cubicBezTo>
                  <a:pt x="93630" y="239033"/>
                  <a:pt x="106849" y="236830"/>
                  <a:pt x="113458" y="245642"/>
                </a:cubicBezTo>
                <a:cubicBezTo>
                  <a:pt x="120067" y="252251"/>
                  <a:pt x="117864" y="263266"/>
                  <a:pt x="113458" y="269876"/>
                </a:cubicBezTo>
                <a:cubicBezTo>
                  <a:pt x="109052" y="278688"/>
                  <a:pt x="104646" y="287500"/>
                  <a:pt x="100240" y="294109"/>
                </a:cubicBezTo>
                <a:cubicBezTo>
                  <a:pt x="95833" y="302922"/>
                  <a:pt x="82615" y="307328"/>
                  <a:pt x="73803" y="298516"/>
                </a:cubicBezTo>
                <a:cubicBezTo>
                  <a:pt x="64990" y="291906"/>
                  <a:pt x="67194" y="283094"/>
                  <a:pt x="71600" y="274282"/>
                </a:cubicBezTo>
                <a:cubicBezTo>
                  <a:pt x="76006" y="265470"/>
                  <a:pt x="82615" y="256657"/>
                  <a:pt x="87021" y="247845"/>
                </a:cubicBezTo>
                <a:lnTo>
                  <a:pt x="87021" y="247845"/>
                </a:lnTo>
                <a:close/>
                <a:moveTo>
                  <a:pt x="177347" y="139895"/>
                </a:moveTo>
                <a:cubicBezTo>
                  <a:pt x="186159" y="133286"/>
                  <a:pt x="199378" y="135489"/>
                  <a:pt x="203784" y="144301"/>
                </a:cubicBezTo>
                <a:cubicBezTo>
                  <a:pt x="208190" y="153113"/>
                  <a:pt x="203784" y="161925"/>
                  <a:pt x="197174" y="166332"/>
                </a:cubicBezTo>
                <a:cubicBezTo>
                  <a:pt x="190565" y="172941"/>
                  <a:pt x="183956" y="179550"/>
                  <a:pt x="177347" y="186159"/>
                </a:cubicBezTo>
                <a:cubicBezTo>
                  <a:pt x="168535" y="194971"/>
                  <a:pt x="155316" y="192768"/>
                  <a:pt x="148707" y="183956"/>
                </a:cubicBezTo>
                <a:cubicBezTo>
                  <a:pt x="144301" y="175144"/>
                  <a:pt x="148707" y="166332"/>
                  <a:pt x="155316" y="159722"/>
                </a:cubicBezTo>
                <a:cubicBezTo>
                  <a:pt x="164128" y="153113"/>
                  <a:pt x="170738" y="146504"/>
                  <a:pt x="177347" y="139895"/>
                </a:cubicBezTo>
                <a:lnTo>
                  <a:pt x="177347" y="139895"/>
                </a:lnTo>
                <a:close/>
                <a:moveTo>
                  <a:pt x="296312" y="60584"/>
                </a:moveTo>
                <a:cubicBezTo>
                  <a:pt x="307328" y="56178"/>
                  <a:pt x="318343" y="62787"/>
                  <a:pt x="320546" y="73803"/>
                </a:cubicBezTo>
                <a:cubicBezTo>
                  <a:pt x="322749" y="84818"/>
                  <a:pt x="316140" y="91427"/>
                  <a:pt x="307328" y="93630"/>
                </a:cubicBezTo>
                <a:cubicBezTo>
                  <a:pt x="298516" y="98036"/>
                  <a:pt x="289703" y="102443"/>
                  <a:pt x="283094" y="106849"/>
                </a:cubicBezTo>
                <a:cubicBezTo>
                  <a:pt x="274282" y="111255"/>
                  <a:pt x="261063" y="106849"/>
                  <a:pt x="258860" y="95833"/>
                </a:cubicBezTo>
                <a:cubicBezTo>
                  <a:pt x="256657" y="84818"/>
                  <a:pt x="263266" y="78209"/>
                  <a:pt x="269876" y="73803"/>
                </a:cubicBezTo>
                <a:cubicBezTo>
                  <a:pt x="276485" y="69397"/>
                  <a:pt x="285297" y="64990"/>
                  <a:pt x="296312" y="60584"/>
                </a:cubicBezTo>
                <a:lnTo>
                  <a:pt x="296312" y="60584"/>
                </a:lnTo>
                <a:close/>
                <a:moveTo>
                  <a:pt x="430699" y="20929"/>
                </a:moveTo>
                <a:cubicBezTo>
                  <a:pt x="441715" y="18726"/>
                  <a:pt x="450527" y="29741"/>
                  <a:pt x="450527" y="38554"/>
                </a:cubicBezTo>
                <a:cubicBezTo>
                  <a:pt x="450527" y="49569"/>
                  <a:pt x="441715" y="53975"/>
                  <a:pt x="432903" y="53975"/>
                </a:cubicBezTo>
                <a:cubicBezTo>
                  <a:pt x="421887" y="56178"/>
                  <a:pt x="413075" y="58381"/>
                  <a:pt x="404263" y="60584"/>
                </a:cubicBezTo>
                <a:cubicBezTo>
                  <a:pt x="393247" y="62787"/>
                  <a:pt x="382232" y="53975"/>
                  <a:pt x="384435" y="42960"/>
                </a:cubicBezTo>
                <a:cubicBezTo>
                  <a:pt x="384435" y="31944"/>
                  <a:pt x="393247" y="27538"/>
                  <a:pt x="402060" y="25335"/>
                </a:cubicBezTo>
                <a:cubicBezTo>
                  <a:pt x="410872" y="23132"/>
                  <a:pt x="421887" y="20929"/>
                  <a:pt x="430699" y="20929"/>
                </a:cubicBezTo>
                <a:lnTo>
                  <a:pt x="430699" y="20929"/>
                </a:lnTo>
                <a:close/>
                <a:moveTo>
                  <a:pt x="573899" y="20929"/>
                </a:moveTo>
                <a:cubicBezTo>
                  <a:pt x="584914" y="23132"/>
                  <a:pt x="591523" y="34148"/>
                  <a:pt x="587117" y="45163"/>
                </a:cubicBezTo>
                <a:cubicBezTo>
                  <a:pt x="582711" y="53975"/>
                  <a:pt x="573899" y="56178"/>
                  <a:pt x="565087" y="53975"/>
                </a:cubicBezTo>
                <a:cubicBezTo>
                  <a:pt x="556274" y="51772"/>
                  <a:pt x="545259" y="51772"/>
                  <a:pt x="536447" y="51772"/>
                </a:cubicBezTo>
                <a:cubicBezTo>
                  <a:pt x="525431" y="51772"/>
                  <a:pt x="518822" y="40757"/>
                  <a:pt x="521025" y="29741"/>
                </a:cubicBezTo>
                <a:cubicBezTo>
                  <a:pt x="523228" y="18726"/>
                  <a:pt x="532041" y="16523"/>
                  <a:pt x="543056" y="16523"/>
                </a:cubicBezTo>
                <a:cubicBezTo>
                  <a:pt x="551868" y="16523"/>
                  <a:pt x="562883" y="18726"/>
                  <a:pt x="573899" y="20929"/>
                </a:cubicBezTo>
                <a:lnTo>
                  <a:pt x="573899" y="20929"/>
                </a:lnTo>
                <a:close/>
                <a:moveTo>
                  <a:pt x="708286" y="60584"/>
                </a:moveTo>
                <a:cubicBezTo>
                  <a:pt x="719301" y="64990"/>
                  <a:pt x="721504" y="78209"/>
                  <a:pt x="714895" y="87021"/>
                </a:cubicBezTo>
                <a:cubicBezTo>
                  <a:pt x="708286" y="95833"/>
                  <a:pt x="699474" y="93630"/>
                  <a:pt x="690661" y="89224"/>
                </a:cubicBezTo>
                <a:cubicBezTo>
                  <a:pt x="681849" y="84818"/>
                  <a:pt x="673037" y="82615"/>
                  <a:pt x="664225" y="78209"/>
                </a:cubicBezTo>
                <a:cubicBezTo>
                  <a:pt x="653209" y="73803"/>
                  <a:pt x="651006" y="60584"/>
                  <a:pt x="655412" y="51772"/>
                </a:cubicBezTo>
                <a:cubicBezTo>
                  <a:pt x="662021" y="42960"/>
                  <a:pt x="670834" y="42960"/>
                  <a:pt x="679646" y="47366"/>
                </a:cubicBezTo>
                <a:cubicBezTo>
                  <a:pt x="690661" y="51772"/>
                  <a:pt x="699474" y="56178"/>
                  <a:pt x="708286" y="60584"/>
                </a:cubicBezTo>
                <a:lnTo>
                  <a:pt x="708286" y="60584"/>
                </a:lnTo>
                <a:close/>
                <a:moveTo>
                  <a:pt x="827251" y="139895"/>
                </a:moveTo>
                <a:cubicBezTo>
                  <a:pt x="836064" y="146504"/>
                  <a:pt x="833861" y="159722"/>
                  <a:pt x="825048" y="166332"/>
                </a:cubicBezTo>
                <a:cubicBezTo>
                  <a:pt x="816236" y="172941"/>
                  <a:pt x="807424" y="168535"/>
                  <a:pt x="800815" y="161925"/>
                </a:cubicBezTo>
                <a:cubicBezTo>
                  <a:pt x="794205" y="155316"/>
                  <a:pt x="785393" y="150910"/>
                  <a:pt x="778784" y="144301"/>
                </a:cubicBezTo>
                <a:cubicBezTo>
                  <a:pt x="769972" y="137692"/>
                  <a:pt x="769972" y="122270"/>
                  <a:pt x="780987" y="115661"/>
                </a:cubicBezTo>
                <a:cubicBezTo>
                  <a:pt x="789799" y="111255"/>
                  <a:pt x="796409" y="113458"/>
                  <a:pt x="803018" y="120067"/>
                </a:cubicBezTo>
                <a:cubicBezTo>
                  <a:pt x="809627" y="124473"/>
                  <a:pt x="818439" y="133286"/>
                  <a:pt x="827251" y="139895"/>
                </a:cubicBezTo>
                <a:lnTo>
                  <a:pt x="827251" y="139895"/>
                </a:lnTo>
                <a:close/>
                <a:moveTo>
                  <a:pt x="917577" y="247845"/>
                </a:moveTo>
                <a:cubicBezTo>
                  <a:pt x="924186" y="256657"/>
                  <a:pt x="917577" y="269876"/>
                  <a:pt x="908765" y="274282"/>
                </a:cubicBezTo>
                <a:cubicBezTo>
                  <a:pt x="897750" y="276485"/>
                  <a:pt x="891140" y="272079"/>
                  <a:pt x="886734" y="263266"/>
                </a:cubicBezTo>
                <a:cubicBezTo>
                  <a:pt x="882328" y="254454"/>
                  <a:pt x="875719" y="247845"/>
                  <a:pt x="871313" y="239033"/>
                </a:cubicBezTo>
                <a:cubicBezTo>
                  <a:pt x="864704" y="230220"/>
                  <a:pt x="869110" y="217002"/>
                  <a:pt x="877922" y="212596"/>
                </a:cubicBezTo>
                <a:cubicBezTo>
                  <a:pt x="886734" y="208190"/>
                  <a:pt x="895547" y="214799"/>
                  <a:pt x="899953" y="221408"/>
                </a:cubicBezTo>
                <a:cubicBezTo>
                  <a:pt x="906562" y="230220"/>
                  <a:pt x="910968" y="239033"/>
                  <a:pt x="917577" y="247845"/>
                </a:cubicBezTo>
                <a:lnTo>
                  <a:pt x="917577" y="247845"/>
                </a:lnTo>
                <a:close/>
                <a:moveTo>
                  <a:pt x="972654" y="377826"/>
                </a:moveTo>
                <a:cubicBezTo>
                  <a:pt x="974857" y="388841"/>
                  <a:pt x="968248" y="399857"/>
                  <a:pt x="957232" y="399857"/>
                </a:cubicBezTo>
                <a:cubicBezTo>
                  <a:pt x="946217" y="399857"/>
                  <a:pt x="941811" y="391044"/>
                  <a:pt x="939608" y="382232"/>
                </a:cubicBezTo>
                <a:cubicBezTo>
                  <a:pt x="937405" y="373420"/>
                  <a:pt x="932999" y="364608"/>
                  <a:pt x="930796" y="355795"/>
                </a:cubicBezTo>
                <a:cubicBezTo>
                  <a:pt x="926389" y="344780"/>
                  <a:pt x="935202" y="333765"/>
                  <a:pt x="946217" y="333765"/>
                </a:cubicBezTo>
                <a:cubicBezTo>
                  <a:pt x="957232" y="333765"/>
                  <a:pt x="961639" y="340374"/>
                  <a:pt x="966045" y="349186"/>
                </a:cubicBezTo>
                <a:cubicBezTo>
                  <a:pt x="966045" y="357998"/>
                  <a:pt x="970451" y="369014"/>
                  <a:pt x="972654" y="377826"/>
                </a:cubicBezTo>
                <a:lnTo>
                  <a:pt x="972654" y="377826"/>
                </a:lnTo>
                <a:close/>
                <a:moveTo>
                  <a:pt x="988075" y="501198"/>
                </a:moveTo>
                <a:lnTo>
                  <a:pt x="988075" y="501198"/>
                </a:lnTo>
                <a:cubicBezTo>
                  <a:pt x="988075" y="510010"/>
                  <a:pt x="981466" y="518822"/>
                  <a:pt x="970451" y="518822"/>
                </a:cubicBezTo>
                <a:cubicBezTo>
                  <a:pt x="961639" y="518822"/>
                  <a:pt x="952826" y="512213"/>
                  <a:pt x="952826" y="501198"/>
                </a:cubicBezTo>
                <a:lnTo>
                  <a:pt x="952826" y="485776"/>
                </a:lnTo>
                <a:cubicBezTo>
                  <a:pt x="952826" y="476964"/>
                  <a:pt x="959435" y="468152"/>
                  <a:pt x="968248" y="468152"/>
                </a:cubicBezTo>
                <a:cubicBezTo>
                  <a:pt x="977060" y="468152"/>
                  <a:pt x="985872" y="474761"/>
                  <a:pt x="985872" y="483573"/>
                </a:cubicBezTo>
                <a:lnTo>
                  <a:pt x="988075" y="501198"/>
                </a:lnTo>
                <a:lnTo>
                  <a:pt x="988075" y="501198"/>
                </a:lnTo>
                <a:close/>
                <a:moveTo>
                  <a:pt x="501198" y="952826"/>
                </a:moveTo>
                <a:cubicBezTo>
                  <a:pt x="512213" y="952826"/>
                  <a:pt x="521025" y="963842"/>
                  <a:pt x="516619" y="974857"/>
                </a:cubicBezTo>
                <a:cubicBezTo>
                  <a:pt x="514416" y="985872"/>
                  <a:pt x="503401" y="988075"/>
                  <a:pt x="494588" y="988075"/>
                </a:cubicBezTo>
                <a:cubicBezTo>
                  <a:pt x="485776" y="988075"/>
                  <a:pt x="474761" y="988075"/>
                  <a:pt x="465949" y="985872"/>
                </a:cubicBezTo>
                <a:cubicBezTo>
                  <a:pt x="454933" y="985872"/>
                  <a:pt x="448324" y="974857"/>
                  <a:pt x="450527" y="966045"/>
                </a:cubicBezTo>
                <a:cubicBezTo>
                  <a:pt x="452730" y="955029"/>
                  <a:pt x="461542" y="952826"/>
                  <a:pt x="472558" y="952826"/>
                </a:cubicBezTo>
                <a:cubicBezTo>
                  <a:pt x="481370" y="952826"/>
                  <a:pt x="492385" y="952826"/>
                  <a:pt x="501198" y="952826"/>
                </a:cubicBezTo>
                <a:lnTo>
                  <a:pt x="501198" y="952826"/>
                </a:lnTo>
                <a:close/>
                <a:moveTo>
                  <a:pt x="419684" y="1062980"/>
                </a:moveTo>
                <a:lnTo>
                  <a:pt x="432903" y="1054167"/>
                </a:lnTo>
                <a:lnTo>
                  <a:pt x="501198" y="1159915"/>
                </a:lnTo>
                <a:lnTo>
                  <a:pt x="569493" y="1054167"/>
                </a:lnTo>
                <a:lnTo>
                  <a:pt x="595929" y="1071792"/>
                </a:lnTo>
                <a:lnTo>
                  <a:pt x="514416" y="1197367"/>
                </a:lnTo>
                <a:lnTo>
                  <a:pt x="501198" y="1217194"/>
                </a:lnTo>
                <a:lnTo>
                  <a:pt x="487979" y="1197367"/>
                </a:lnTo>
                <a:lnTo>
                  <a:pt x="406466" y="1071792"/>
                </a:lnTo>
                <a:lnTo>
                  <a:pt x="419684" y="1062980"/>
                </a:lnTo>
                <a:lnTo>
                  <a:pt x="419684" y="1062980"/>
                </a:lnTo>
                <a:lnTo>
                  <a:pt x="419684" y="1062980"/>
                </a:lnTo>
                <a:close/>
              </a:path>
            </a:pathLst>
          </a:custGeom>
          <a:solidFill>
            <a:srgbClr val="FFCC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76" name="자유형: 도형 75">
            <a:extLst>
              <a:ext uri="{FF2B5EF4-FFF2-40B4-BE49-F238E27FC236}">
                <a16:creationId xmlns:a16="http://schemas.microsoft.com/office/drawing/2014/main" id="{563E4231-E400-4A07-B073-4AC1A05C1133}"/>
              </a:ext>
            </a:extLst>
          </p:cNvPr>
          <p:cNvSpPr/>
          <p:nvPr/>
        </p:nvSpPr>
        <p:spPr>
          <a:xfrm>
            <a:off x="3137253" y="1614767"/>
            <a:ext cx="881227" cy="881227"/>
          </a:xfrm>
          <a:custGeom>
            <a:avLst/>
            <a:gdLst>
              <a:gd name="connsiteX0" fmla="*/ 817046 w 881226"/>
              <a:gd name="connsiteY0" fmla="*/ 391725 h 881226"/>
              <a:gd name="connsiteX1" fmla="*/ 496228 w 881226"/>
              <a:gd name="connsiteY1" fmla="*/ 817046 h 881226"/>
              <a:gd name="connsiteX2" fmla="*/ 70906 w 881226"/>
              <a:gd name="connsiteY2" fmla="*/ 496228 h 881226"/>
              <a:gd name="connsiteX3" fmla="*/ 391725 w 881226"/>
              <a:gd name="connsiteY3" fmla="*/ 70906 h 881226"/>
              <a:gd name="connsiteX4" fmla="*/ 817046 w 881226"/>
              <a:gd name="connsiteY4" fmla="*/ 391725 h 88122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881226" h="881226">
                <a:moveTo>
                  <a:pt x="817046" y="391725"/>
                </a:moveTo>
                <a:cubicBezTo>
                  <a:pt x="845904" y="597766"/>
                  <a:pt x="702269" y="788189"/>
                  <a:pt x="496228" y="817046"/>
                </a:cubicBezTo>
                <a:cubicBezTo>
                  <a:pt x="290187" y="845904"/>
                  <a:pt x="99764" y="702269"/>
                  <a:pt x="70906" y="496228"/>
                </a:cubicBezTo>
                <a:cubicBezTo>
                  <a:pt x="42048" y="290187"/>
                  <a:pt x="185684" y="99764"/>
                  <a:pt x="391725" y="70906"/>
                </a:cubicBezTo>
                <a:cubicBezTo>
                  <a:pt x="597766" y="42048"/>
                  <a:pt x="788189" y="185684"/>
                  <a:pt x="817046" y="391725"/>
                </a:cubicBezTo>
                <a:close/>
              </a:path>
            </a:pathLst>
          </a:cu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200" dirty="0"/>
              <a:t>02</a:t>
            </a:r>
          </a:p>
          <a:p>
            <a:pPr algn="ctr"/>
            <a:r>
              <a:rPr lang="en-US" altLang="ko-KR" sz="1200" dirty="0"/>
              <a:t>Lorem ipsum</a:t>
            </a:r>
            <a:endParaRPr lang="ko-KR" altLang="en-US" sz="1200" dirty="0"/>
          </a:p>
        </p:txBody>
      </p: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C3C7D948-B94E-4464-A64A-F7F35A4B6D65}"/>
              </a:ext>
            </a:extLst>
          </p:cNvPr>
          <p:cNvGrpSpPr/>
          <p:nvPr/>
        </p:nvGrpSpPr>
        <p:grpSpPr>
          <a:xfrm>
            <a:off x="3079780" y="1557591"/>
            <a:ext cx="1002336" cy="1641284"/>
            <a:chOff x="3079780" y="1557591"/>
            <a:chExt cx="1002336" cy="1641284"/>
          </a:xfrm>
          <a:solidFill>
            <a:srgbClr val="D3ED40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0B970A58-6C8C-4A28-9A37-A53F35E9C3F3}"/>
                </a:ext>
              </a:extLst>
            </p:cNvPr>
            <p:cNvSpPr/>
            <p:nvPr/>
          </p:nvSpPr>
          <p:spPr>
            <a:xfrm>
              <a:off x="3209510" y="1677120"/>
              <a:ext cx="88123" cy="88123"/>
            </a:xfrm>
            <a:custGeom>
              <a:avLst/>
              <a:gdLst>
                <a:gd name="connsiteX0" fmla="*/ 47901 w 88122"/>
                <a:gd name="connsiteY0" fmla="*/ 66630 h 88122"/>
                <a:gd name="connsiteX1" fmla="*/ 67728 w 88122"/>
                <a:gd name="connsiteY1" fmla="*/ 46803 h 88122"/>
                <a:gd name="connsiteX2" fmla="*/ 74337 w 88122"/>
                <a:gd name="connsiteY2" fmla="*/ 24772 h 88122"/>
                <a:gd name="connsiteX3" fmla="*/ 47901 w 88122"/>
                <a:gd name="connsiteY3" fmla="*/ 20366 h 88122"/>
                <a:gd name="connsiteX4" fmla="*/ 25870 w 88122"/>
                <a:gd name="connsiteY4" fmla="*/ 40193 h 88122"/>
                <a:gd name="connsiteX5" fmla="*/ 19261 w 88122"/>
                <a:gd name="connsiteY5" fmla="*/ 64427 h 88122"/>
                <a:gd name="connsiteX6" fmla="*/ 47901 w 88122"/>
                <a:gd name="connsiteY6" fmla="*/ 66630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88122">
                  <a:moveTo>
                    <a:pt x="47901" y="66630"/>
                  </a:moveTo>
                  <a:cubicBezTo>
                    <a:pt x="54510" y="60021"/>
                    <a:pt x="61119" y="53412"/>
                    <a:pt x="67728" y="46803"/>
                  </a:cubicBezTo>
                  <a:cubicBezTo>
                    <a:pt x="74337" y="40193"/>
                    <a:pt x="78743" y="33584"/>
                    <a:pt x="74337" y="24772"/>
                  </a:cubicBezTo>
                  <a:cubicBezTo>
                    <a:pt x="69931" y="15960"/>
                    <a:pt x="56713" y="13757"/>
                    <a:pt x="47901" y="20366"/>
                  </a:cubicBezTo>
                  <a:cubicBezTo>
                    <a:pt x="41291" y="26975"/>
                    <a:pt x="32479" y="33584"/>
                    <a:pt x="25870" y="40193"/>
                  </a:cubicBezTo>
                  <a:cubicBezTo>
                    <a:pt x="19261" y="46803"/>
                    <a:pt x="12651" y="55615"/>
                    <a:pt x="19261" y="64427"/>
                  </a:cubicBezTo>
                  <a:cubicBezTo>
                    <a:pt x="25870" y="75443"/>
                    <a:pt x="39088" y="75443"/>
                    <a:pt x="47901" y="666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BA57106F-C38D-4307-87F6-6C572772FB80}"/>
                </a:ext>
              </a:extLst>
            </p:cNvPr>
            <p:cNvSpPr/>
            <p:nvPr/>
          </p:nvSpPr>
          <p:spPr>
            <a:xfrm>
              <a:off x="3316592" y="1600272"/>
              <a:ext cx="88123" cy="66092"/>
            </a:xfrm>
            <a:custGeom>
              <a:avLst/>
              <a:gdLst>
                <a:gd name="connsiteX0" fmla="*/ 44362 w 88122"/>
                <a:gd name="connsiteY0" fmla="*/ 64168 h 66092"/>
                <a:gd name="connsiteX1" fmla="*/ 68596 w 88122"/>
                <a:gd name="connsiteY1" fmla="*/ 50949 h 66092"/>
                <a:gd name="connsiteX2" fmla="*/ 81814 w 88122"/>
                <a:gd name="connsiteY2" fmla="*/ 31122 h 66092"/>
                <a:gd name="connsiteX3" fmla="*/ 57581 w 88122"/>
                <a:gd name="connsiteY3" fmla="*/ 17903 h 66092"/>
                <a:gd name="connsiteX4" fmla="*/ 28941 w 88122"/>
                <a:gd name="connsiteY4" fmla="*/ 31122 h 66092"/>
                <a:gd name="connsiteX5" fmla="*/ 17925 w 88122"/>
                <a:gd name="connsiteY5" fmla="*/ 53152 h 66092"/>
                <a:gd name="connsiteX6" fmla="*/ 44362 w 88122"/>
                <a:gd name="connsiteY6" fmla="*/ 64168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44362" y="64168"/>
                  </a:moveTo>
                  <a:cubicBezTo>
                    <a:pt x="53174" y="59761"/>
                    <a:pt x="61987" y="55355"/>
                    <a:pt x="68596" y="50949"/>
                  </a:cubicBezTo>
                  <a:cubicBezTo>
                    <a:pt x="77408" y="46543"/>
                    <a:pt x="84017" y="39934"/>
                    <a:pt x="81814" y="31122"/>
                  </a:cubicBezTo>
                  <a:cubicBezTo>
                    <a:pt x="79611" y="20106"/>
                    <a:pt x="68596" y="13497"/>
                    <a:pt x="57581" y="17903"/>
                  </a:cubicBezTo>
                  <a:cubicBezTo>
                    <a:pt x="48768" y="22309"/>
                    <a:pt x="37753" y="26715"/>
                    <a:pt x="28941" y="31122"/>
                  </a:cubicBezTo>
                  <a:cubicBezTo>
                    <a:pt x="20128" y="35528"/>
                    <a:pt x="13519" y="42137"/>
                    <a:pt x="17925" y="53152"/>
                  </a:cubicBezTo>
                  <a:cubicBezTo>
                    <a:pt x="22332" y="64168"/>
                    <a:pt x="33347" y="68574"/>
                    <a:pt x="44362" y="641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B7E1D5F3-2D39-4A4E-B3F2-CACAB771DC13}"/>
                </a:ext>
              </a:extLst>
            </p:cNvPr>
            <p:cNvSpPr/>
            <p:nvPr/>
          </p:nvSpPr>
          <p:spPr>
            <a:xfrm>
              <a:off x="3103875" y="2176310"/>
              <a:ext cx="66092" cy="88123"/>
            </a:xfrm>
            <a:custGeom>
              <a:avLst/>
              <a:gdLst>
                <a:gd name="connsiteX0" fmla="*/ 52194 w 66091"/>
                <a:gd name="connsiteY0" fmla="*/ 32287 h 88122"/>
                <a:gd name="connsiteX1" fmla="*/ 32367 w 66091"/>
                <a:gd name="connsiteY1" fmla="*/ 16865 h 88122"/>
                <a:gd name="connsiteX2" fmla="*/ 16945 w 66091"/>
                <a:gd name="connsiteY2" fmla="*/ 38896 h 88122"/>
                <a:gd name="connsiteX3" fmla="*/ 27960 w 66091"/>
                <a:gd name="connsiteY3" fmla="*/ 67536 h 88122"/>
                <a:gd name="connsiteX4" fmla="*/ 47788 w 66091"/>
                <a:gd name="connsiteY4" fmla="*/ 80754 h 88122"/>
                <a:gd name="connsiteX5" fmla="*/ 61006 w 66091"/>
                <a:gd name="connsiteY5" fmla="*/ 56521 h 88122"/>
                <a:gd name="connsiteX6" fmla="*/ 52194 w 66091"/>
                <a:gd name="connsiteY6" fmla="*/ 32287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52194" y="32287"/>
                  </a:moveTo>
                  <a:cubicBezTo>
                    <a:pt x="49991" y="23475"/>
                    <a:pt x="43382" y="14662"/>
                    <a:pt x="32367" y="16865"/>
                  </a:cubicBezTo>
                  <a:cubicBezTo>
                    <a:pt x="21351" y="16865"/>
                    <a:pt x="14742" y="30084"/>
                    <a:pt x="16945" y="38896"/>
                  </a:cubicBezTo>
                  <a:cubicBezTo>
                    <a:pt x="21351" y="49911"/>
                    <a:pt x="23554" y="58724"/>
                    <a:pt x="27960" y="67536"/>
                  </a:cubicBezTo>
                  <a:cubicBezTo>
                    <a:pt x="32367" y="76348"/>
                    <a:pt x="36773" y="82957"/>
                    <a:pt x="47788" y="80754"/>
                  </a:cubicBezTo>
                  <a:cubicBezTo>
                    <a:pt x="58803" y="78551"/>
                    <a:pt x="65413" y="67536"/>
                    <a:pt x="61006" y="56521"/>
                  </a:cubicBezTo>
                  <a:cubicBezTo>
                    <a:pt x="58803" y="49911"/>
                    <a:pt x="54397" y="41099"/>
                    <a:pt x="52194" y="32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642B89C3-45FB-4E02-85CA-1F0C184063C8}"/>
                </a:ext>
              </a:extLst>
            </p:cNvPr>
            <p:cNvSpPr/>
            <p:nvPr/>
          </p:nvSpPr>
          <p:spPr>
            <a:xfrm>
              <a:off x="3079780" y="2041926"/>
              <a:ext cx="66092" cy="88123"/>
            </a:xfrm>
            <a:custGeom>
              <a:avLst/>
              <a:gdLst>
                <a:gd name="connsiteX0" fmla="*/ 52056 w 66091"/>
                <a:gd name="connsiteY0" fmla="*/ 65330 h 88122"/>
                <a:gd name="connsiteX1" fmla="*/ 49853 w 66091"/>
                <a:gd name="connsiteY1" fmla="*/ 36690 h 88122"/>
                <a:gd name="connsiteX2" fmla="*/ 36634 w 66091"/>
                <a:gd name="connsiteY2" fmla="*/ 16863 h 88122"/>
                <a:gd name="connsiteX3" fmla="*/ 16807 w 66091"/>
                <a:gd name="connsiteY3" fmla="*/ 34487 h 88122"/>
                <a:gd name="connsiteX4" fmla="*/ 19010 w 66091"/>
                <a:gd name="connsiteY4" fmla="*/ 65330 h 88122"/>
                <a:gd name="connsiteX5" fmla="*/ 34431 w 66091"/>
                <a:gd name="connsiteY5" fmla="*/ 85158 h 88122"/>
                <a:gd name="connsiteX6" fmla="*/ 52056 w 66091"/>
                <a:gd name="connsiteY6" fmla="*/ 65330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52056" y="65330"/>
                  </a:moveTo>
                  <a:cubicBezTo>
                    <a:pt x="52056" y="56518"/>
                    <a:pt x="49853" y="45503"/>
                    <a:pt x="49853" y="36690"/>
                  </a:cubicBezTo>
                  <a:cubicBezTo>
                    <a:pt x="49853" y="27878"/>
                    <a:pt x="45446" y="19066"/>
                    <a:pt x="36634" y="16863"/>
                  </a:cubicBezTo>
                  <a:cubicBezTo>
                    <a:pt x="25619" y="14660"/>
                    <a:pt x="14604" y="23472"/>
                    <a:pt x="16807" y="34487"/>
                  </a:cubicBezTo>
                  <a:cubicBezTo>
                    <a:pt x="16807" y="45503"/>
                    <a:pt x="16807" y="54315"/>
                    <a:pt x="19010" y="65330"/>
                  </a:cubicBezTo>
                  <a:cubicBezTo>
                    <a:pt x="19010" y="74143"/>
                    <a:pt x="23416" y="82955"/>
                    <a:pt x="34431" y="85158"/>
                  </a:cubicBezTo>
                  <a:cubicBezTo>
                    <a:pt x="43243" y="85158"/>
                    <a:pt x="54259" y="76346"/>
                    <a:pt x="52056" y="653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9BCA610D-190C-42F0-A3C4-FB7192366EFE}"/>
                </a:ext>
              </a:extLst>
            </p:cNvPr>
            <p:cNvSpPr/>
            <p:nvPr/>
          </p:nvSpPr>
          <p:spPr>
            <a:xfrm>
              <a:off x="3088326" y="1903987"/>
              <a:ext cx="66092" cy="88123"/>
            </a:xfrm>
            <a:custGeom>
              <a:avLst/>
              <a:gdLst>
                <a:gd name="connsiteX0" fmla="*/ 25885 w 66091"/>
                <a:gd name="connsiteY0" fmla="*/ 84303 h 88122"/>
                <a:gd name="connsiteX1" fmla="*/ 50119 w 66091"/>
                <a:gd name="connsiteY1" fmla="*/ 71085 h 88122"/>
                <a:gd name="connsiteX2" fmla="*/ 56728 w 66091"/>
                <a:gd name="connsiteY2" fmla="*/ 42445 h 88122"/>
                <a:gd name="connsiteX3" fmla="*/ 50119 w 66091"/>
                <a:gd name="connsiteY3" fmla="*/ 18211 h 88122"/>
                <a:gd name="connsiteX4" fmla="*/ 25885 w 66091"/>
                <a:gd name="connsiteY4" fmla="*/ 29227 h 88122"/>
                <a:gd name="connsiteX5" fmla="*/ 19276 w 66091"/>
                <a:gd name="connsiteY5" fmla="*/ 60070 h 88122"/>
                <a:gd name="connsiteX6" fmla="*/ 25885 w 66091"/>
                <a:gd name="connsiteY6" fmla="*/ 84303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25885" y="84303"/>
                  </a:moveTo>
                  <a:cubicBezTo>
                    <a:pt x="36900" y="88710"/>
                    <a:pt x="47916" y="82100"/>
                    <a:pt x="50119" y="71085"/>
                  </a:cubicBezTo>
                  <a:cubicBezTo>
                    <a:pt x="52322" y="62273"/>
                    <a:pt x="54525" y="53460"/>
                    <a:pt x="56728" y="42445"/>
                  </a:cubicBezTo>
                  <a:cubicBezTo>
                    <a:pt x="58931" y="33633"/>
                    <a:pt x="58931" y="24821"/>
                    <a:pt x="50119" y="18211"/>
                  </a:cubicBezTo>
                  <a:cubicBezTo>
                    <a:pt x="41306" y="13805"/>
                    <a:pt x="28088" y="18211"/>
                    <a:pt x="25885" y="29227"/>
                  </a:cubicBezTo>
                  <a:cubicBezTo>
                    <a:pt x="23682" y="40242"/>
                    <a:pt x="21479" y="49054"/>
                    <a:pt x="19276" y="60070"/>
                  </a:cubicBezTo>
                  <a:cubicBezTo>
                    <a:pt x="14870" y="71085"/>
                    <a:pt x="14870" y="79897"/>
                    <a:pt x="25885" y="843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E7CBC08C-0637-4EC3-8130-863BB033082C}"/>
                </a:ext>
              </a:extLst>
            </p:cNvPr>
            <p:cNvSpPr/>
            <p:nvPr/>
          </p:nvSpPr>
          <p:spPr>
            <a:xfrm>
              <a:off x="3715021" y="1585540"/>
              <a:ext cx="88123" cy="66092"/>
            </a:xfrm>
            <a:custGeom>
              <a:avLst/>
              <a:gdLst>
                <a:gd name="connsiteX0" fmla="*/ 27064 w 88122"/>
                <a:gd name="connsiteY0" fmla="*/ 50260 h 66092"/>
                <a:gd name="connsiteX1" fmla="*/ 53501 w 88122"/>
                <a:gd name="connsiteY1" fmla="*/ 61275 h 66092"/>
                <a:gd name="connsiteX2" fmla="*/ 77734 w 88122"/>
                <a:gd name="connsiteY2" fmla="*/ 59072 h 66092"/>
                <a:gd name="connsiteX3" fmla="*/ 71125 w 88122"/>
                <a:gd name="connsiteY3" fmla="*/ 32636 h 66092"/>
                <a:gd name="connsiteX4" fmla="*/ 42485 w 88122"/>
                <a:gd name="connsiteY4" fmla="*/ 19417 h 66092"/>
                <a:gd name="connsiteX5" fmla="*/ 18252 w 88122"/>
                <a:gd name="connsiteY5" fmla="*/ 23823 h 66092"/>
                <a:gd name="connsiteX6" fmla="*/ 27064 w 88122"/>
                <a:gd name="connsiteY6" fmla="*/ 50260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27064" y="50260"/>
                  </a:moveTo>
                  <a:cubicBezTo>
                    <a:pt x="35876" y="54666"/>
                    <a:pt x="44688" y="56869"/>
                    <a:pt x="53501" y="61275"/>
                  </a:cubicBezTo>
                  <a:cubicBezTo>
                    <a:pt x="62313" y="65682"/>
                    <a:pt x="71125" y="65682"/>
                    <a:pt x="77734" y="59072"/>
                  </a:cubicBezTo>
                  <a:cubicBezTo>
                    <a:pt x="84344" y="50260"/>
                    <a:pt x="82140" y="37042"/>
                    <a:pt x="71125" y="32636"/>
                  </a:cubicBezTo>
                  <a:cubicBezTo>
                    <a:pt x="62313" y="28229"/>
                    <a:pt x="51298" y="23823"/>
                    <a:pt x="42485" y="19417"/>
                  </a:cubicBezTo>
                  <a:cubicBezTo>
                    <a:pt x="33673" y="15011"/>
                    <a:pt x="24861" y="15011"/>
                    <a:pt x="18252" y="23823"/>
                  </a:cubicBezTo>
                  <a:cubicBezTo>
                    <a:pt x="13845" y="34839"/>
                    <a:pt x="18252" y="48057"/>
                    <a:pt x="27064" y="502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18E0FCA5-5B7E-4D2A-84A1-18295D1B02D6}"/>
                </a:ext>
              </a:extLst>
            </p:cNvPr>
            <p:cNvSpPr/>
            <p:nvPr/>
          </p:nvSpPr>
          <p:spPr>
            <a:xfrm>
              <a:off x="3833765" y="1654904"/>
              <a:ext cx="88123" cy="88123"/>
            </a:xfrm>
            <a:custGeom>
              <a:avLst/>
              <a:gdLst>
                <a:gd name="connsiteX0" fmla="*/ 44910 w 88122"/>
                <a:gd name="connsiteY0" fmla="*/ 64612 h 88122"/>
                <a:gd name="connsiteX1" fmla="*/ 69144 w 88122"/>
                <a:gd name="connsiteY1" fmla="*/ 69019 h 88122"/>
                <a:gd name="connsiteX2" fmla="*/ 71347 w 88122"/>
                <a:gd name="connsiteY2" fmla="*/ 42582 h 88122"/>
                <a:gd name="connsiteX3" fmla="*/ 47114 w 88122"/>
                <a:gd name="connsiteY3" fmla="*/ 22754 h 88122"/>
                <a:gd name="connsiteX4" fmla="*/ 25083 w 88122"/>
                <a:gd name="connsiteY4" fmla="*/ 18348 h 88122"/>
                <a:gd name="connsiteX5" fmla="*/ 22880 w 88122"/>
                <a:gd name="connsiteY5" fmla="*/ 46988 h 88122"/>
                <a:gd name="connsiteX6" fmla="*/ 44910 w 88122"/>
                <a:gd name="connsiteY6" fmla="*/ 64612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88122">
                  <a:moveTo>
                    <a:pt x="44910" y="64612"/>
                  </a:moveTo>
                  <a:cubicBezTo>
                    <a:pt x="51520" y="71222"/>
                    <a:pt x="60332" y="75628"/>
                    <a:pt x="69144" y="69019"/>
                  </a:cubicBezTo>
                  <a:cubicBezTo>
                    <a:pt x="77956" y="62409"/>
                    <a:pt x="80160" y="49191"/>
                    <a:pt x="71347" y="42582"/>
                  </a:cubicBezTo>
                  <a:cubicBezTo>
                    <a:pt x="62535" y="35973"/>
                    <a:pt x="55926" y="29363"/>
                    <a:pt x="47114" y="22754"/>
                  </a:cubicBezTo>
                  <a:cubicBezTo>
                    <a:pt x="40504" y="18348"/>
                    <a:pt x="31692" y="13942"/>
                    <a:pt x="25083" y="18348"/>
                  </a:cubicBezTo>
                  <a:cubicBezTo>
                    <a:pt x="14068" y="24957"/>
                    <a:pt x="14068" y="40379"/>
                    <a:pt x="22880" y="46988"/>
                  </a:cubicBezTo>
                  <a:cubicBezTo>
                    <a:pt x="31692" y="51394"/>
                    <a:pt x="38301" y="58003"/>
                    <a:pt x="44910" y="646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4DA7164F-9739-4F1C-92F8-1ECCE3A3486F}"/>
                </a:ext>
              </a:extLst>
            </p:cNvPr>
            <p:cNvSpPr/>
            <p:nvPr/>
          </p:nvSpPr>
          <p:spPr>
            <a:xfrm>
              <a:off x="3581941" y="1557591"/>
              <a:ext cx="88123" cy="66092"/>
            </a:xfrm>
            <a:custGeom>
              <a:avLst/>
              <a:gdLst>
                <a:gd name="connsiteX0" fmla="*/ 32367 w 88122"/>
                <a:gd name="connsiteY0" fmla="*/ 49569 h 66092"/>
                <a:gd name="connsiteX1" fmla="*/ 61006 w 88122"/>
                <a:gd name="connsiteY1" fmla="*/ 51772 h 66092"/>
                <a:gd name="connsiteX2" fmla="*/ 83037 w 88122"/>
                <a:gd name="connsiteY2" fmla="*/ 42960 h 66092"/>
                <a:gd name="connsiteX3" fmla="*/ 69819 w 88122"/>
                <a:gd name="connsiteY3" fmla="*/ 18726 h 66092"/>
                <a:gd name="connsiteX4" fmla="*/ 38976 w 88122"/>
                <a:gd name="connsiteY4" fmla="*/ 16523 h 66092"/>
                <a:gd name="connsiteX5" fmla="*/ 16945 w 88122"/>
                <a:gd name="connsiteY5" fmla="*/ 27538 h 66092"/>
                <a:gd name="connsiteX6" fmla="*/ 32367 w 88122"/>
                <a:gd name="connsiteY6" fmla="*/ 49569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32367" y="49569"/>
                  </a:moveTo>
                  <a:cubicBezTo>
                    <a:pt x="41179" y="51772"/>
                    <a:pt x="52194" y="51772"/>
                    <a:pt x="61006" y="51772"/>
                  </a:cubicBezTo>
                  <a:cubicBezTo>
                    <a:pt x="69819" y="53975"/>
                    <a:pt x="78631" y="51772"/>
                    <a:pt x="83037" y="42960"/>
                  </a:cubicBezTo>
                  <a:cubicBezTo>
                    <a:pt x="87443" y="31944"/>
                    <a:pt x="80834" y="20929"/>
                    <a:pt x="69819" y="18726"/>
                  </a:cubicBezTo>
                  <a:cubicBezTo>
                    <a:pt x="61006" y="18726"/>
                    <a:pt x="49991" y="16523"/>
                    <a:pt x="38976" y="16523"/>
                  </a:cubicBezTo>
                  <a:cubicBezTo>
                    <a:pt x="30163" y="16523"/>
                    <a:pt x="19148" y="18726"/>
                    <a:pt x="16945" y="27538"/>
                  </a:cubicBezTo>
                  <a:cubicBezTo>
                    <a:pt x="14742" y="38554"/>
                    <a:pt x="21351" y="49569"/>
                    <a:pt x="32367" y="4956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82FD9BED-190E-43C9-BD40-710481D78835}"/>
                </a:ext>
              </a:extLst>
            </p:cNvPr>
            <p:cNvSpPr/>
            <p:nvPr/>
          </p:nvSpPr>
          <p:spPr>
            <a:xfrm>
              <a:off x="3443569" y="1563860"/>
              <a:ext cx="88123" cy="66092"/>
            </a:xfrm>
            <a:custGeom>
              <a:avLst/>
              <a:gdLst>
                <a:gd name="connsiteX0" fmla="*/ 38554 w 88122"/>
                <a:gd name="connsiteY0" fmla="*/ 54315 h 66092"/>
                <a:gd name="connsiteX1" fmla="*/ 67194 w 88122"/>
                <a:gd name="connsiteY1" fmla="*/ 49909 h 66092"/>
                <a:gd name="connsiteX2" fmla="*/ 84818 w 88122"/>
                <a:gd name="connsiteY2" fmla="*/ 34487 h 66092"/>
                <a:gd name="connsiteX3" fmla="*/ 64991 w 88122"/>
                <a:gd name="connsiteY3" fmla="*/ 16863 h 66092"/>
                <a:gd name="connsiteX4" fmla="*/ 34148 w 88122"/>
                <a:gd name="connsiteY4" fmla="*/ 21269 h 66092"/>
                <a:gd name="connsiteX5" fmla="*/ 16523 w 88122"/>
                <a:gd name="connsiteY5" fmla="*/ 38894 h 66092"/>
                <a:gd name="connsiteX6" fmla="*/ 38554 w 88122"/>
                <a:gd name="connsiteY6" fmla="*/ 54315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38554" y="54315"/>
                  </a:moveTo>
                  <a:cubicBezTo>
                    <a:pt x="47366" y="52112"/>
                    <a:pt x="58381" y="49909"/>
                    <a:pt x="67194" y="49909"/>
                  </a:cubicBezTo>
                  <a:cubicBezTo>
                    <a:pt x="76006" y="47706"/>
                    <a:pt x="84818" y="45503"/>
                    <a:pt x="84818" y="34487"/>
                  </a:cubicBezTo>
                  <a:cubicBezTo>
                    <a:pt x="87021" y="23472"/>
                    <a:pt x="76006" y="14660"/>
                    <a:pt x="64991" y="16863"/>
                  </a:cubicBezTo>
                  <a:cubicBezTo>
                    <a:pt x="53975" y="19066"/>
                    <a:pt x="45163" y="21269"/>
                    <a:pt x="34148" y="21269"/>
                  </a:cubicBezTo>
                  <a:cubicBezTo>
                    <a:pt x="25335" y="23472"/>
                    <a:pt x="16523" y="27878"/>
                    <a:pt x="16523" y="38894"/>
                  </a:cubicBezTo>
                  <a:cubicBezTo>
                    <a:pt x="18726" y="47706"/>
                    <a:pt x="29742" y="56518"/>
                    <a:pt x="38554" y="543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27162A25-CDD0-4651-869C-C45F15410E8E}"/>
                </a:ext>
              </a:extLst>
            </p:cNvPr>
            <p:cNvSpPr/>
            <p:nvPr/>
          </p:nvSpPr>
          <p:spPr>
            <a:xfrm>
              <a:off x="3378778" y="2463284"/>
              <a:ext cx="88123" cy="66092"/>
            </a:xfrm>
            <a:custGeom>
              <a:avLst/>
              <a:gdLst>
                <a:gd name="connsiteX0" fmla="*/ 72502 w 88122"/>
                <a:gd name="connsiteY0" fmla="*/ 27306 h 66092"/>
                <a:gd name="connsiteX1" fmla="*/ 43862 w 88122"/>
                <a:gd name="connsiteY1" fmla="*/ 18494 h 66092"/>
                <a:gd name="connsiteX2" fmla="*/ 19628 w 88122"/>
                <a:gd name="connsiteY2" fmla="*/ 22900 h 66092"/>
                <a:gd name="connsiteX3" fmla="*/ 28441 w 88122"/>
                <a:gd name="connsiteY3" fmla="*/ 49336 h 66092"/>
                <a:gd name="connsiteX4" fmla="*/ 57080 w 88122"/>
                <a:gd name="connsiteY4" fmla="*/ 60352 h 66092"/>
                <a:gd name="connsiteX5" fmla="*/ 81314 w 88122"/>
                <a:gd name="connsiteY5" fmla="*/ 53743 h 66092"/>
                <a:gd name="connsiteX6" fmla="*/ 72502 w 88122"/>
                <a:gd name="connsiteY6" fmla="*/ 27306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72502" y="27306"/>
                  </a:moveTo>
                  <a:cubicBezTo>
                    <a:pt x="63690" y="22900"/>
                    <a:pt x="54877" y="20697"/>
                    <a:pt x="43862" y="18494"/>
                  </a:cubicBezTo>
                  <a:cubicBezTo>
                    <a:pt x="35050" y="16290"/>
                    <a:pt x="26237" y="14087"/>
                    <a:pt x="19628" y="22900"/>
                  </a:cubicBezTo>
                  <a:cubicBezTo>
                    <a:pt x="13019" y="31712"/>
                    <a:pt x="17425" y="44930"/>
                    <a:pt x="28441" y="49336"/>
                  </a:cubicBezTo>
                  <a:cubicBezTo>
                    <a:pt x="37253" y="53743"/>
                    <a:pt x="48268" y="55946"/>
                    <a:pt x="57080" y="60352"/>
                  </a:cubicBezTo>
                  <a:cubicBezTo>
                    <a:pt x="65893" y="62555"/>
                    <a:pt x="74705" y="62555"/>
                    <a:pt x="81314" y="53743"/>
                  </a:cubicBezTo>
                  <a:cubicBezTo>
                    <a:pt x="87923" y="42727"/>
                    <a:pt x="83517" y="31712"/>
                    <a:pt x="72502" y="273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2E921B-7350-46B3-8167-31FAF367A0C0}"/>
                </a:ext>
              </a:extLst>
            </p:cNvPr>
            <p:cNvSpPr/>
            <p:nvPr/>
          </p:nvSpPr>
          <p:spPr>
            <a:xfrm>
              <a:off x="3928933" y="1752237"/>
              <a:ext cx="66092" cy="88123"/>
            </a:xfrm>
            <a:custGeom>
              <a:avLst/>
              <a:gdLst>
                <a:gd name="connsiteX0" fmla="*/ 48880 w 66091"/>
                <a:gd name="connsiteY0" fmla="*/ 26762 h 88122"/>
                <a:gd name="connsiteX1" fmla="*/ 26850 w 66091"/>
                <a:gd name="connsiteY1" fmla="*/ 17950 h 88122"/>
                <a:gd name="connsiteX2" fmla="*/ 20241 w 66091"/>
                <a:gd name="connsiteY2" fmla="*/ 44386 h 88122"/>
                <a:gd name="connsiteX3" fmla="*/ 35662 w 66091"/>
                <a:gd name="connsiteY3" fmla="*/ 68620 h 88122"/>
                <a:gd name="connsiteX4" fmla="*/ 57693 w 66091"/>
                <a:gd name="connsiteY4" fmla="*/ 79636 h 88122"/>
                <a:gd name="connsiteX5" fmla="*/ 66505 w 66091"/>
                <a:gd name="connsiteY5" fmla="*/ 53199 h 88122"/>
                <a:gd name="connsiteX6" fmla="*/ 48880 w 66091"/>
                <a:gd name="connsiteY6" fmla="*/ 26762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48880" y="26762"/>
                  </a:moveTo>
                  <a:cubicBezTo>
                    <a:pt x="44474" y="20153"/>
                    <a:pt x="35662" y="13544"/>
                    <a:pt x="26850" y="17950"/>
                  </a:cubicBezTo>
                  <a:cubicBezTo>
                    <a:pt x="15834" y="22356"/>
                    <a:pt x="13632" y="35574"/>
                    <a:pt x="20241" y="44386"/>
                  </a:cubicBezTo>
                  <a:cubicBezTo>
                    <a:pt x="24647" y="53199"/>
                    <a:pt x="31256" y="59808"/>
                    <a:pt x="35662" y="68620"/>
                  </a:cubicBezTo>
                  <a:cubicBezTo>
                    <a:pt x="40068" y="77432"/>
                    <a:pt x="46678" y="84042"/>
                    <a:pt x="57693" y="79636"/>
                  </a:cubicBezTo>
                  <a:cubicBezTo>
                    <a:pt x="68708" y="75229"/>
                    <a:pt x="73114" y="64214"/>
                    <a:pt x="66505" y="53199"/>
                  </a:cubicBezTo>
                  <a:cubicBezTo>
                    <a:pt x="62099" y="44386"/>
                    <a:pt x="55490" y="35574"/>
                    <a:pt x="48880" y="267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E925D4AB-5A07-49DA-86E2-484D2FC37605}"/>
                </a:ext>
              </a:extLst>
            </p:cNvPr>
            <p:cNvSpPr/>
            <p:nvPr/>
          </p:nvSpPr>
          <p:spPr>
            <a:xfrm>
              <a:off x="3989508" y="1872630"/>
              <a:ext cx="66092" cy="88123"/>
            </a:xfrm>
            <a:custGeom>
              <a:avLst/>
              <a:gdLst>
                <a:gd name="connsiteX0" fmla="*/ 61006 w 66091"/>
                <a:gd name="connsiteY0" fmla="*/ 62787 h 88122"/>
                <a:gd name="connsiteX1" fmla="*/ 52194 w 66091"/>
                <a:gd name="connsiteY1" fmla="*/ 31944 h 88122"/>
                <a:gd name="connsiteX2" fmla="*/ 32367 w 66091"/>
                <a:gd name="connsiteY2" fmla="*/ 16523 h 88122"/>
                <a:gd name="connsiteX3" fmla="*/ 16945 w 66091"/>
                <a:gd name="connsiteY3" fmla="*/ 38554 h 88122"/>
                <a:gd name="connsiteX4" fmla="*/ 25757 w 66091"/>
                <a:gd name="connsiteY4" fmla="*/ 64990 h 88122"/>
                <a:gd name="connsiteX5" fmla="*/ 43382 w 66091"/>
                <a:gd name="connsiteY5" fmla="*/ 82615 h 88122"/>
                <a:gd name="connsiteX6" fmla="*/ 61006 w 66091"/>
                <a:gd name="connsiteY6" fmla="*/ 62787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61006" y="62787"/>
                  </a:moveTo>
                  <a:cubicBezTo>
                    <a:pt x="58803" y="51772"/>
                    <a:pt x="54397" y="42960"/>
                    <a:pt x="52194" y="31944"/>
                  </a:cubicBezTo>
                  <a:cubicBezTo>
                    <a:pt x="49991" y="23132"/>
                    <a:pt x="43382" y="16523"/>
                    <a:pt x="32367" y="16523"/>
                  </a:cubicBezTo>
                  <a:cubicBezTo>
                    <a:pt x="21351" y="16523"/>
                    <a:pt x="14742" y="29741"/>
                    <a:pt x="16945" y="38554"/>
                  </a:cubicBezTo>
                  <a:cubicBezTo>
                    <a:pt x="19148" y="47366"/>
                    <a:pt x="23554" y="56178"/>
                    <a:pt x="25757" y="64990"/>
                  </a:cubicBezTo>
                  <a:cubicBezTo>
                    <a:pt x="27960" y="73803"/>
                    <a:pt x="32367" y="82615"/>
                    <a:pt x="43382" y="82615"/>
                  </a:cubicBezTo>
                  <a:cubicBezTo>
                    <a:pt x="56600" y="84818"/>
                    <a:pt x="65413" y="73803"/>
                    <a:pt x="61006" y="627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3BB356F-364C-429B-BA70-F2D299DFAAEF}"/>
                </a:ext>
              </a:extLst>
            </p:cNvPr>
            <p:cNvSpPr/>
            <p:nvPr/>
          </p:nvSpPr>
          <p:spPr>
            <a:xfrm>
              <a:off x="3131285" y="1778897"/>
              <a:ext cx="66092" cy="88123"/>
            </a:xfrm>
            <a:custGeom>
              <a:avLst/>
              <a:gdLst>
                <a:gd name="connsiteX0" fmla="*/ 62237 w 66091"/>
                <a:gd name="connsiteY0" fmla="*/ 22133 h 88122"/>
                <a:gd name="connsiteX1" fmla="*/ 35800 w 66091"/>
                <a:gd name="connsiteY1" fmla="*/ 24336 h 88122"/>
                <a:gd name="connsiteX2" fmla="*/ 20378 w 66091"/>
                <a:gd name="connsiteY2" fmla="*/ 50773 h 88122"/>
                <a:gd name="connsiteX3" fmla="*/ 22581 w 66091"/>
                <a:gd name="connsiteY3" fmla="*/ 75006 h 88122"/>
                <a:gd name="connsiteX4" fmla="*/ 49018 w 66091"/>
                <a:gd name="connsiteY4" fmla="*/ 70600 h 88122"/>
                <a:gd name="connsiteX5" fmla="*/ 62237 w 66091"/>
                <a:gd name="connsiteY5" fmla="*/ 46367 h 88122"/>
                <a:gd name="connsiteX6" fmla="*/ 62237 w 66091"/>
                <a:gd name="connsiteY6" fmla="*/ 22133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62237" y="22133"/>
                  </a:moveTo>
                  <a:cubicBezTo>
                    <a:pt x="53424" y="13321"/>
                    <a:pt x="40206" y="15524"/>
                    <a:pt x="35800" y="24336"/>
                  </a:cubicBezTo>
                  <a:cubicBezTo>
                    <a:pt x="31394" y="33148"/>
                    <a:pt x="24785" y="41960"/>
                    <a:pt x="20378" y="50773"/>
                  </a:cubicBezTo>
                  <a:cubicBezTo>
                    <a:pt x="15972" y="59585"/>
                    <a:pt x="13769" y="68397"/>
                    <a:pt x="22581" y="75006"/>
                  </a:cubicBezTo>
                  <a:cubicBezTo>
                    <a:pt x="31394" y="81616"/>
                    <a:pt x="44612" y="79413"/>
                    <a:pt x="49018" y="70600"/>
                  </a:cubicBezTo>
                  <a:cubicBezTo>
                    <a:pt x="53424" y="61788"/>
                    <a:pt x="57831" y="52976"/>
                    <a:pt x="62237" y="46367"/>
                  </a:cubicBezTo>
                  <a:cubicBezTo>
                    <a:pt x="66643" y="39757"/>
                    <a:pt x="68846" y="30945"/>
                    <a:pt x="62237" y="221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71A85064-5F6F-4C56-A037-C225B256734D}"/>
                </a:ext>
              </a:extLst>
            </p:cNvPr>
            <p:cNvSpPr/>
            <p:nvPr/>
          </p:nvSpPr>
          <p:spPr>
            <a:xfrm>
              <a:off x="3549317" y="2573205"/>
              <a:ext cx="44061" cy="528736"/>
            </a:xfrm>
            <a:custGeom>
              <a:avLst/>
              <a:gdLst>
                <a:gd name="connsiteX0" fmla="*/ 31944 w 44061"/>
                <a:gd name="connsiteY0" fmla="*/ 16523 h 528736"/>
                <a:gd name="connsiteX1" fmla="*/ 16523 w 44061"/>
                <a:gd name="connsiteY1" fmla="*/ 31944 h 528736"/>
                <a:gd name="connsiteX2" fmla="*/ 16523 w 44061"/>
                <a:gd name="connsiteY2" fmla="*/ 56178 h 528736"/>
                <a:gd name="connsiteX3" fmla="*/ 16523 w 44061"/>
                <a:gd name="connsiteY3" fmla="*/ 64990 h 528736"/>
                <a:gd name="connsiteX4" fmla="*/ 16523 w 44061"/>
                <a:gd name="connsiteY4" fmla="*/ 512213 h 528736"/>
                <a:gd name="connsiteX5" fmla="*/ 31944 w 44061"/>
                <a:gd name="connsiteY5" fmla="*/ 527635 h 528736"/>
                <a:gd name="connsiteX6" fmla="*/ 47366 w 44061"/>
                <a:gd name="connsiteY6" fmla="*/ 512213 h 528736"/>
                <a:gd name="connsiteX7" fmla="*/ 47366 w 44061"/>
                <a:gd name="connsiteY7" fmla="*/ 62787 h 528736"/>
                <a:gd name="connsiteX8" fmla="*/ 47366 w 44061"/>
                <a:gd name="connsiteY8" fmla="*/ 53975 h 528736"/>
                <a:gd name="connsiteX9" fmla="*/ 47366 w 44061"/>
                <a:gd name="connsiteY9" fmla="*/ 29741 h 528736"/>
                <a:gd name="connsiteX10" fmla="*/ 31944 w 44061"/>
                <a:gd name="connsiteY10" fmla="*/ 16523 h 528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44061" h="528736">
                  <a:moveTo>
                    <a:pt x="31944" y="16523"/>
                  </a:moveTo>
                  <a:cubicBezTo>
                    <a:pt x="23132" y="16523"/>
                    <a:pt x="16523" y="23132"/>
                    <a:pt x="16523" y="31944"/>
                  </a:cubicBezTo>
                  <a:lnTo>
                    <a:pt x="16523" y="56178"/>
                  </a:lnTo>
                  <a:lnTo>
                    <a:pt x="16523" y="64990"/>
                  </a:lnTo>
                  <a:lnTo>
                    <a:pt x="16523" y="512213"/>
                  </a:lnTo>
                  <a:cubicBezTo>
                    <a:pt x="16523" y="521025"/>
                    <a:pt x="23132" y="527635"/>
                    <a:pt x="31944" y="527635"/>
                  </a:cubicBezTo>
                  <a:cubicBezTo>
                    <a:pt x="40757" y="527635"/>
                    <a:pt x="47366" y="521025"/>
                    <a:pt x="47366" y="512213"/>
                  </a:cubicBezTo>
                  <a:lnTo>
                    <a:pt x="47366" y="62787"/>
                  </a:lnTo>
                  <a:lnTo>
                    <a:pt x="47366" y="53975"/>
                  </a:lnTo>
                  <a:lnTo>
                    <a:pt x="47366" y="29741"/>
                  </a:lnTo>
                  <a:cubicBezTo>
                    <a:pt x="47366" y="23132"/>
                    <a:pt x="40757" y="16523"/>
                    <a:pt x="31944" y="165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FEC3C7B5-896E-4816-8ACE-B93C8A90F79C}"/>
                </a:ext>
              </a:extLst>
            </p:cNvPr>
            <p:cNvSpPr/>
            <p:nvPr/>
          </p:nvSpPr>
          <p:spPr>
            <a:xfrm>
              <a:off x="4016024" y="2008877"/>
              <a:ext cx="66092" cy="66092"/>
            </a:xfrm>
            <a:custGeom>
              <a:avLst/>
              <a:gdLst>
                <a:gd name="connsiteX0" fmla="*/ 49911 w 66091"/>
                <a:gd name="connsiteY0" fmla="*/ 32287 h 66092"/>
                <a:gd name="connsiteX1" fmla="*/ 32287 w 66091"/>
                <a:gd name="connsiteY1" fmla="*/ 16865 h 66092"/>
                <a:gd name="connsiteX2" fmla="*/ 16865 w 66091"/>
                <a:gd name="connsiteY2" fmla="*/ 34490 h 66092"/>
                <a:gd name="connsiteX3" fmla="*/ 16865 w 66091"/>
                <a:gd name="connsiteY3" fmla="*/ 49911 h 66092"/>
                <a:gd name="connsiteX4" fmla="*/ 34490 w 66091"/>
                <a:gd name="connsiteY4" fmla="*/ 67536 h 66092"/>
                <a:gd name="connsiteX5" fmla="*/ 52115 w 66091"/>
                <a:gd name="connsiteY5" fmla="*/ 49911 h 66092"/>
                <a:gd name="connsiteX6" fmla="*/ 49911 w 66091"/>
                <a:gd name="connsiteY6" fmla="*/ 32287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66092">
                  <a:moveTo>
                    <a:pt x="49911" y="32287"/>
                  </a:moveTo>
                  <a:cubicBezTo>
                    <a:pt x="49911" y="23475"/>
                    <a:pt x="41099" y="14662"/>
                    <a:pt x="32287" y="16865"/>
                  </a:cubicBezTo>
                  <a:cubicBezTo>
                    <a:pt x="23475" y="16865"/>
                    <a:pt x="14662" y="25678"/>
                    <a:pt x="16865" y="34490"/>
                  </a:cubicBezTo>
                  <a:lnTo>
                    <a:pt x="16865" y="49911"/>
                  </a:lnTo>
                  <a:cubicBezTo>
                    <a:pt x="16865" y="58724"/>
                    <a:pt x="23475" y="67536"/>
                    <a:pt x="34490" y="67536"/>
                  </a:cubicBezTo>
                  <a:cubicBezTo>
                    <a:pt x="45505" y="67536"/>
                    <a:pt x="52115" y="60927"/>
                    <a:pt x="52115" y="49911"/>
                  </a:cubicBezTo>
                  <a:lnTo>
                    <a:pt x="49911" y="322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BB9E516-8275-47A5-8FCA-7F865FEDDF21}"/>
                </a:ext>
              </a:extLst>
            </p:cNvPr>
            <p:cNvSpPr/>
            <p:nvPr/>
          </p:nvSpPr>
          <p:spPr>
            <a:xfrm>
              <a:off x="3260715" y="2395172"/>
              <a:ext cx="88123" cy="66092"/>
            </a:xfrm>
            <a:custGeom>
              <a:avLst/>
              <a:gdLst>
                <a:gd name="connsiteX0" fmla="*/ 47366 w 88122"/>
                <a:gd name="connsiteY0" fmla="*/ 22717 h 66092"/>
                <a:gd name="connsiteX1" fmla="*/ 23132 w 88122"/>
                <a:gd name="connsiteY1" fmla="*/ 20514 h 66092"/>
                <a:gd name="connsiteX2" fmla="*/ 23132 w 88122"/>
                <a:gd name="connsiteY2" fmla="*/ 46950 h 66092"/>
                <a:gd name="connsiteX3" fmla="*/ 47366 w 88122"/>
                <a:gd name="connsiteY3" fmla="*/ 64575 h 66092"/>
                <a:gd name="connsiteX4" fmla="*/ 71600 w 88122"/>
                <a:gd name="connsiteY4" fmla="*/ 64575 h 66092"/>
                <a:gd name="connsiteX5" fmla="*/ 69397 w 88122"/>
                <a:gd name="connsiteY5" fmla="*/ 38138 h 66092"/>
                <a:gd name="connsiteX6" fmla="*/ 47366 w 88122"/>
                <a:gd name="connsiteY6" fmla="*/ 22717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47366" y="22717"/>
                  </a:moveTo>
                  <a:cubicBezTo>
                    <a:pt x="40757" y="16107"/>
                    <a:pt x="31944" y="13904"/>
                    <a:pt x="23132" y="20514"/>
                  </a:cubicBezTo>
                  <a:cubicBezTo>
                    <a:pt x="14320" y="27123"/>
                    <a:pt x="14320" y="40341"/>
                    <a:pt x="23132" y="46950"/>
                  </a:cubicBezTo>
                  <a:cubicBezTo>
                    <a:pt x="31944" y="53560"/>
                    <a:pt x="40757" y="60169"/>
                    <a:pt x="47366" y="64575"/>
                  </a:cubicBezTo>
                  <a:cubicBezTo>
                    <a:pt x="53975" y="68981"/>
                    <a:pt x="64990" y="73387"/>
                    <a:pt x="71600" y="64575"/>
                  </a:cubicBezTo>
                  <a:cubicBezTo>
                    <a:pt x="80412" y="57966"/>
                    <a:pt x="78209" y="44747"/>
                    <a:pt x="69397" y="38138"/>
                  </a:cubicBezTo>
                  <a:cubicBezTo>
                    <a:pt x="62787" y="33732"/>
                    <a:pt x="56178" y="29326"/>
                    <a:pt x="47366" y="22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C10372A2-6F8C-4D75-8645-2A7E85EC3A06}"/>
                </a:ext>
              </a:extLst>
            </p:cNvPr>
            <p:cNvSpPr/>
            <p:nvPr/>
          </p:nvSpPr>
          <p:spPr>
            <a:xfrm>
              <a:off x="3512909" y="2493894"/>
              <a:ext cx="88123" cy="66092"/>
            </a:xfrm>
            <a:custGeom>
              <a:avLst/>
              <a:gdLst>
                <a:gd name="connsiteX0" fmla="*/ 68352 w 88122"/>
                <a:gd name="connsiteY0" fmla="*/ 16523 h 66092"/>
                <a:gd name="connsiteX1" fmla="*/ 37509 w 88122"/>
                <a:gd name="connsiteY1" fmla="*/ 16523 h 66092"/>
                <a:gd name="connsiteX2" fmla="*/ 17682 w 88122"/>
                <a:gd name="connsiteY2" fmla="*/ 27538 h 66092"/>
                <a:gd name="connsiteX3" fmla="*/ 33103 w 88122"/>
                <a:gd name="connsiteY3" fmla="*/ 49569 h 66092"/>
                <a:gd name="connsiteX4" fmla="*/ 63946 w 88122"/>
                <a:gd name="connsiteY4" fmla="*/ 51772 h 66092"/>
                <a:gd name="connsiteX5" fmla="*/ 83774 w 88122"/>
                <a:gd name="connsiteY5" fmla="*/ 38554 h 66092"/>
                <a:gd name="connsiteX6" fmla="*/ 68352 w 88122"/>
                <a:gd name="connsiteY6" fmla="*/ 16523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68352" y="16523"/>
                  </a:moveTo>
                  <a:cubicBezTo>
                    <a:pt x="57337" y="16523"/>
                    <a:pt x="48525" y="16523"/>
                    <a:pt x="37509" y="16523"/>
                  </a:cubicBezTo>
                  <a:cubicBezTo>
                    <a:pt x="28697" y="16523"/>
                    <a:pt x="19885" y="18726"/>
                    <a:pt x="17682" y="27538"/>
                  </a:cubicBezTo>
                  <a:cubicBezTo>
                    <a:pt x="13276" y="38554"/>
                    <a:pt x="22088" y="49569"/>
                    <a:pt x="33103" y="49569"/>
                  </a:cubicBezTo>
                  <a:cubicBezTo>
                    <a:pt x="44118" y="51772"/>
                    <a:pt x="55134" y="51772"/>
                    <a:pt x="63946" y="51772"/>
                  </a:cubicBezTo>
                  <a:cubicBezTo>
                    <a:pt x="72758" y="51772"/>
                    <a:pt x="81571" y="49569"/>
                    <a:pt x="83774" y="38554"/>
                  </a:cubicBezTo>
                  <a:cubicBezTo>
                    <a:pt x="88180" y="27538"/>
                    <a:pt x="79368" y="16523"/>
                    <a:pt x="68352" y="165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B0B881A-EAA2-4E64-ADE9-B935DAEB1B65}"/>
                </a:ext>
              </a:extLst>
            </p:cNvPr>
            <p:cNvSpPr/>
            <p:nvPr/>
          </p:nvSpPr>
          <p:spPr>
            <a:xfrm>
              <a:off x="3166672" y="2296395"/>
              <a:ext cx="66092" cy="88123"/>
            </a:xfrm>
            <a:custGeom>
              <a:avLst/>
              <a:gdLst>
                <a:gd name="connsiteX0" fmla="*/ 48880 w 66091"/>
                <a:gd name="connsiteY0" fmla="*/ 26762 h 88122"/>
                <a:gd name="connsiteX1" fmla="*/ 26850 w 66091"/>
                <a:gd name="connsiteY1" fmla="*/ 17950 h 88122"/>
                <a:gd name="connsiteX2" fmla="*/ 20241 w 66091"/>
                <a:gd name="connsiteY2" fmla="*/ 44386 h 88122"/>
                <a:gd name="connsiteX3" fmla="*/ 37865 w 66091"/>
                <a:gd name="connsiteY3" fmla="*/ 68620 h 88122"/>
                <a:gd name="connsiteX4" fmla="*/ 59896 w 66091"/>
                <a:gd name="connsiteY4" fmla="*/ 77432 h 88122"/>
                <a:gd name="connsiteX5" fmla="*/ 66505 w 66091"/>
                <a:gd name="connsiteY5" fmla="*/ 50996 h 88122"/>
                <a:gd name="connsiteX6" fmla="*/ 48880 w 66091"/>
                <a:gd name="connsiteY6" fmla="*/ 26762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48880" y="26762"/>
                  </a:moveTo>
                  <a:cubicBezTo>
                    <a:pt x="44474" y="20153"/>
                    <a:pt x="35662" y="13544"/>
                    <a:pt x="26850" y="17950"/>
                  </a:cubicBezTo>
                  <a:cubicBezTo>
                    <a:pt x="15835" y="22356"/>
                    <a:pt x="13631" y="35574"/>
                    <a:pt x="20241" y="44386"/>
                  </a:cubicBezTo>
                  <a:cubicBezTo>
                    <a:pt x="26850" y="53199"/>
                    <a:pt x="31256" y="59808"/>
                    <a:pt x="37865" y="68620"/>
                  </a:cubicBezTo>
                  <a:cubicBezTo>
                    <a:pt x="44474" y="75229"/>
                    <a:pt x="51084" y="81839"/>
                    <a:pt x="59896" y="77432"/>
                  </a:cubicBezTo>
                  <a:cubicBezTo>
                    <a:pt x="70911" y="73026"/>
                    <a:pt x="75317" y="59808"/>
                    <a:pt x="66505" y="50996"/>
                  </a:cubicBezTo>
                  <a:cubicBezTo>
                    <a:pt x="62099" y="42183"/>
                    <a:pt x="55490" y="35574"/>
                    <a:pt x="48880" y="267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4BA05DE9-87BC-4649-B6AF-ACDD507A0DF2}"/>
                </a:ext>
              </a:extLst>
            </p:cNvPr>
            <p:cNvSpPr/>
            <p:nvPr/>
          </p:nvSpPr>
          <p:spPr>
            <a:xfrm>
              <a:off x="3470006" y="3022630"/>
              <a:ext cx="220307" cy="176245"/>
            </a:xfrm>
            <a:custGeom>
              <a:avLst/>
              <a:gdLst>
                <a:gd name="connsiteX0" fmla="*/ 111255 w 220306"/>
                <a:gd name="connsiteY0" fmla="*/ 122270 h 176245"/>
                <a:gd name="connsiteX1" fmla="*/ 42960 w 220306"/>
                <a:gd name="connsiteY1" fmla="*/ 16523 h 176245"/>
                <a:gd name="connsiteX2" fmla="*/ 29741 w 220306"/>
                <a:gd name="connsiteY2" fmla="*/ 25335 h 176245"/>
                <a:gd name="connsiteX3" fmla="*/ 16523 w 220306"/>
                <a:gd name="connsiteY3" fmla="*/ 34148 h 176245"/>
                <a:gd name="connsiteX4" fmla="*/ 98036 w 220306"/>
                <a:gd name="connsiteY4" fmla="*/ 159722 h 176245"/>
                <a:gd name="connsiteX5" fmla="*/ 111255 w 220306"/>
                <a:gd name="connsiteY5" fmla="*/ 179550 h 176245"/>
                <a:gd name="connsiteX6" fmla="*/ 124473 w 220306"/>
                <a:gd name="connsiteY6" fmla="*/ 159722 h 176245"/>
                <a:gd name="connsiteX7" fmla="*/ 205987 w 220306"/>
                <a:gd name="connsiteY7" fmla="*/ 34148 h 176245"/>
                <a:gd name="connsiteX8" fmla="*/ 179550 w 220306"/>
                <a:gd name="connsiteY8" fmla="*/ 16523 h 176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20306" h="176245">
                  <a:moveTo>
                    <a:pt x="111255" y="122270"/>
                  </a:moveTo>
                  <a:lnTo>
                    <a:pt x="42960" y="16523"/>
                  </a:lnTo>
                  <a:lnTo>
                    <a:pt x="29741" y="25335"/>
                  </a:lnTo>
                  <a:lnTo>
                    <a:pt x="16523" y="34148"/>
                  </a:lnTo>
                  <a:lnTo>
                    <a:pt x="98036" y="159722"/>
                  </a:lnTo>
                  <a:lnTo>
                    <a:pt x="111255" y="179550"/>
                  </a:lnTo>
                  <a:lnTo>
                    <a:pt x="124473" y="159722"/>
                  </a:lnTo>
                  <a:lnTo>
                    <a:pt x="205987" y="34148"/>
                  </a:lnTo>
                  <a:lnTo>
                    <a:pt x="179550" y="165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BA2CA1AB-311A-484E-BE21-C3EA37826731}"/>
              </a:ext>
            </a:extLst>
          </p:cNvPr>
          <p:cNvSpPr/>
          <p:nvPr/>
        </p:nvSpPr>
        <p:spPr>
          <a:xfrm>
            <a:off x="5393283" y="1665541"/>
            <a:ext cx="771073" cy="771073"/>
          </a:xfrm>
          <a:custGeom>
            <a:avLst/>
            <a:gdLst>
              <a:gd name="connsiteX0" fmla="*/ 393248 w 771073"/>
              <a:gd name="connsiteY0" fmla="*/ 16523 h 771073"/>
              <a:gd name="connsiteX1" fmla="*/ 16523 w 771073"/>
              <a:gd name="connsiteY1" fmla="*/ 393247 h 771073"/>
              <a:gd name="connsiteX2" fmla="*/ 393248 w 771073"/>
              <a:gd name="connsiteY2" fmla="*/ 769972 h 771073"/>
              <a:gd name="connsiteX3" fmla="*/ 769972 w 771073"/>
              <a:gd name="connsiteY3" fmla="*/ 393247 h 771073"/>
              <a:gd name="connsiteX4" fmla="*/ 393248 w 771073"/>
              <a:gd name="connsiteY4" fmla="*/ 16523 h 7710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71073" h="771073">
                <a:moveTo>
                  <a:pt x="393248" y="16523"/>
                </a:moveTo>
                <a:cubicBezTo>
                  <a:pt x="186159" y="16523"/>
                  <a:pt x="16523" y="186159"/>
                  <a:pt x="16523" y="393247"/>
                </a:cubicBezTo>
                <a:cubicBezTo>
                  <a:pt x="16523" y="600336"/>
                  <a:pt x="186159" y="769972"/>
                  <a:pt x="393248" y="769972"/>
                </a:cubicBezTo>
                <a:cubicBezTo>
                  <a:pt x="600336" y="769972"/>
                  <a:pt x="769972" y="600336"/>
                  <a:pt x="769972" y="393247"/>
                </a:cubicBezTo>
                <a:cubicBezTo>
                  <a:pt x="769972" y="183956"/>
                  <a:pt x="602539" y="16523"/>
                  <a:pt x="393248" y="16523"/>
                </a:cubicBezTo>
                <a:close/>
              </a:path>
            </a:pathLst>
          </a:custGeom>
          <a:solidFill>
            <a:srgbClr val="0AF3E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200" dirty="0"/>
              <a:t>03</a:t>
            </a:r>
          </a:p>
          <a:p>
            <a:pPr algn="ctr"/>
            <a:r>
              <a:rPr lang="en-US" altLang="ko-KR" sz="1200" dirty="0"/>
              <a:t>Lorem ipsum</a:t>
            </a:r>
            <a:endParaRPr lang="ko-KR" altLang="en-US" sz="1200" dirty="0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FE729FF1-130A-44CB-86C9-40BE0198D8E7}"/>
              </a:ext>
            </a:extLst>
          </p:cNvPr>
          <p:cNvGrpSpPr/>
          <p:nvPr/>
        </p:nvGrpSpPr>
        <p:grpSpPr>
          <a:xfrm>
            <a:off x="5287252" y="1555388"/>
            <a:ext cx="1002337" cy="2035634"/>
            <a:chOff x="5287252" y="1555388"/>
            <a:chExt cx="1002337" cy="2035634"/>
          </a:xfrm>
          <a:solidFill>
            <a:srgbClr val="0AF3E1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88238C02-4DCB-4A8A-A6FE-928ADC8BE57F}"/>
                </a:ext>
              </a:extLst>
            </p:cNvPr>
            <p:cNvSpPr/>
            <p:nvPr/>
          </p:nvSpPr>
          <p:spPr>
            <a:xfrm>
              <a:off x="5414779" y="1677120"/>
              <a:ext cx="88123" cy="88123"/>
            </a:xfrm>
            <a:custGeom>
              <a:avLst/>
              <a:gdLst>
                <a:gd name="connsiteX0" fmla="*/ 47901 w 88122"/>
                <a:gd name="connsiteY0" fmla="*/ 66630 h 88122"/>
                <a:gd name="connsiteX1" fmla="*/ 67728 w 88122"/>
                <a:gd name="connsiteY1" fmla="*/ 46803 h 88122"/>
                <a:gd name="connsiteX2" fmla="*/ 74337 w 88122"/>
                <a:gd name="connsiteY2" fmla="*/ 24772 h 88122"/>
                <a:gd name="connsiteX3" fmla="*/ 47901 w 88122"/>
                <a:gd name="connsiteY3" fmla="*/ 20366 h 88122"/>
                <a:gd name="connsiteX4" fmla="*/ 25870 w 88122"/>
                <a:gd name="connsiteY4" fmla="*/ 40193 h 88122"/>
                <a:gd name="connsiteX5" fmla="*/ 19261 w 88122"/>
                <a:gd name="connsiteY5" fmla="*/ 64427 h 88122"/>
                <a:gd name="connsiteX6" fmla="*/ 47901 w 88122"/>
                <a:gd name="connsiteY6" fmla="*/ 66630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88122">
                  <a:moveTo>
                    <a:pt x="47901" y="66630"/>
                  </a:moveTo>
                  <a:cubicBezTo>
                    <a:pt x="54510" y="60021"/>
                    <a:pt x="61119" y="53412"/>
                    <a:pt x="67728" y="46803"/>
                  </a:cubicBezTo>
                  <a:cubicBezTo>
                    <a:pt x="74337" y="40193"/>
                    <a:pt x="78743" y="33584"/>
                    <a:pt x="74337" y="24772"/>
                  </a:cubicBezTo>
                  <a:cubicBezTo>
                    <a:pt x="69931" y="15960"/>
                    <a:pt x="56713" y="13757"/>
                    <a:pt x="47901" y="20366"/>
                  </a:cubicBezTo>
                  <a:cubicBezTo>
                    <a:pt x="41291" y="26975"/>
                    <a:pt x="32479" y="33584"/>
                    <a:pt x="25870" y="40193"/>
                  </a:cubicBezTo>
                  <a:cubicBezTo>
                    <a:pt x="19261" y="46803"/>
                    <a:pt x="12651" y="55615"/>
                    <a:pt x="19261" y="64427"/>
                  </a:cubicBezTo>
                  <a:cubicBezTo>
                    <a:pt x="25870" y="75443"/>
                    <a:pt x="41291" y="75443"/>
                    <a:pt x="47901" y="666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54DD4166-1BE7-4ED1-B359-CFE5DD23A4BF}"/>
                </a:ext>
              </a:extLst>
            </p:cNvPr>
            <p:cNvSpPr/>
            <p:nvPr/>
          </p:nvSpPr>
          <p:spPr>
            <a:xfrm>
              <a:off x="5287252" y="2041926"/>
              <a:ext cx="66092" cy="88123"/>
            </a:xfrm>
            <a:custGeom>
              <a:avLst/>
              <a:gdLst>
                <a:gd name="connsiteX0" fmla="*/ 52056 w 66091"/>
                <a:gd name="connsiteY0" fmla="*/ 65330 h 88122"/>
                <a:gd name="connsiteX1" fmla="*/ 49853 w 66091"/>
                <a:gd name="connsiteY1" fmla="*/ 36690 h 88122"/>
                <a:gd name="connsiteX2" fmla="*/ 36634 w 66091"/>
                <a:gd name="connsiteY2" fmla="*/ 16863 h 88122"/>
                <a:gd name="connsiteX3" fmla="*/ 16807 w 66091"/>
                <a:gd name="connsiteY3" fmla="*/ 34487 h 88122"/>
                <a:gd name="connsiteX4" fmla="*/ 19010 w 66091"/>
                <a:gd name="connsiteY4" fmla="*/ 65330 h 88122"/>
                <a:gd name="connsiteX5" fmla="*/ 34431 w 66091"/>
                <a:gd name="connsiteY5" fmla="*/ 85158 h 88122"/>
                <a:gd name="connsiteX6" fmla="*/ 52056 w 66091"/>
                <a:gd name="connsiteY6" fmla="*/ 65330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52056" y="65330"/>
                  </a:moveTo>
                  <a:cubicBezTo>
                    <a:pt x="52056" y="56518"/>
                    <a:pt x="49853" y="45503"/>
                    <a:pt x="49853" y="36690"/>
                  </a:cubicBezTo>
                  <a:cubicBezTo>
                    <a:pt x="49853" y="27878"/>
                    <a:pt x="45446" y="19066"/>
                    <a:pt x="36634" y="16863"/>
                  </a:cubicBezTo>
                  <a:cubicBezTo>
                    <a:pt x="25619" y="14660"/>
                    <a:pt x="14604" y="23472"/>
                    <a:pt x="16807" y="34487"/>
                  </a:cubicBezTo>
                  <a:cubicBezTo>
                    <a:pt x="16807" y="45503"/>
                    <a:pt x="16807" y="54315"/>
                    <a:pt x="19010" y="65330"/>
                  </a:cubicBezTo>
                  <a:cubicBezTo>
                    <a:pt x="19010" y="74143"/>
                    <a:pt x="23416" y="82955"/>
                    <a:pt x="34431" y="85158"/>
                  </a:cubicBezTo>
                  <a:cubicBezTo>
                    <a:pt x="43244" y="85158"/>
                    <a:pt x="52056" y="76346"/>
                    <a:pt x="52056" y="653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C9A8FA7E-3DB0-48BD-81B5-1AE15414621F}"/>
                </a:ext>
              </a:extLst>
            </p:cNvPr>
            <p:cNvSpPr/>
            <p:nvPr/>
          </p:nvSpPr>
          <p:spPr>
            <a:xfrm>
              <a:off x="5921117" y="1585540"/>
              <a:ext cx="88123" cy="66092"/>
            </a:xfrm>
            <a:custGeom>
              <a:avLst/>
              <a:gdLst>
                <a:gd name="connsiteX0" fmla="*/ 28441 w 88122"/>
                <a:gd name="connsiteY0" fmla="*/ 50260 h 66092"/>
                <a:gd name="connsiteX1" fmla="*/ 54877 w 88122"/>
                <a:gd name="connsiteY1" fmla="*/ 61275 h 66092"/>
                <a:gd name="connsiteX2" fmla="*/ 79111 w 88122"/>
                <a:gd name="connsiteY2" fmla="*/ 59072 h 66092"/>
                <a:gd name="connsiteX3" fmla="*/ 72502 w 88122"/>
                <a:gd name="connsiteY3" fmla="*/ 32636 h 66092"/>
                <a:gd name="connsiteX4" fmla="*/ 43862 w 88122"/>
                <a:gd name="connsiteY4" fmla="*/ 19417 h 66092"/>
                <a:gd name="connsiteX5" fmla="*/ 19628 w 88122"/>
                <a:gd name="connsiteY5" fmla="*/ 23823 h 66092"/>
                <a:gd name="connsiteX6" fmla="*/ 28441 w 88122"/>
                <a:gd name="connsiteY6" fmla="*/ 50260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28441" y="50260"/>
                  </a:moveTo>
                  <a:cubicBezTo>
                    <a:pt x="37253" y="54666"/>
                    <a:pt x="46065" y="56869"/>
                    <a:pt x="54877" y="61275"/>
                  </a:cubicBezTo>
                  <a:cubicBezTo>
                    <a:pt x="63690" y="65682"/>
                    <a:pt x="72502" y="65682"/>
                    <a:pt x="79111" y="59072"/>
                  </a:cubicBezTo>
                  <a:cubicBezTo>
                    <a:pt x="85720" y="50260"/>
                    <a:pt x="83517" y="37042"/>
                    <a:pt x="72502" y="32636"/>
                  </a:cubicBezTo>
                  <a:cubicBezTo>
                    <a:pt x="63690" y="28229"/>
                    <a:pt x="52674" y="23823"/>
                    <a:pt x="43862" y="19417"/>
                  </a:cubicBezTo>
                  <a:cubicBezTo>
                    <a:pt x="35050" y="15011"/>
                    <a:pt x="26238" y="15011"/>
                    <a:pt x="19628" y="23823"/>
                  </a:cubicBezTo>
                  <a:cubicBezTo>
                    <a:pt x="13019" y="34839"/>
                    <a:pt x="17425" y="48057"/>
                    <a:pt x="28441" y="502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3529DAC1-9B80-4791-AFB3-0B537A7BA98A}"/>
                </a:ext>
              </a:extLst>
            </p:cNvPr>
            <p:cNvSpPr/>
            <p:nvPr/>
          </p:nvSpPr>
          <p:spPr>
            <a:xfrm>
              <a:off x="5309145" y="2176310"/>
              <a:ext cx="66092" cy="88123"/>
            </a:xfrm>
            <a:custGeom>
              <a:avLst/>
              <a:gdLst>
                <a:gd name="connsiteX0" fmla="*/ 52194 w 66091"/>
                <a:gd name="connsiteY0" fmla="*/ 32287 h 88122"/>
                <a:gd name="connsiteX1" fmla="*/ 32367 w 66091"/>
                <a:gd name="connsiteY1" fmla="*/ 16865 h 88122"/>
                <a:gd name="connsiteX2" fmla="*/ 16945 w 66091"/>
                <a:gd name="connsiteY2" fmla="*/ 38896 h 88122"/>
                <a:gd name="connsiteX3" fmla="*/ 27960 w 66091"/>
                <a:gd name="connsiteY3" fmla="*/ 67536 h 88122"/>
                <a:gd name="connsiteX4" fmla="*/ 47788 w 66091"/>
                <a:gd name="connsiteY4" fmla="*/ 80754 h 88122"/>
                <a:gd name="connsiteX5" fmla="*/ 61006 w 66091"/>
                <a:gd name="connsiteY5" fmla="*/ 56521 h 88122"/>
                <a:gd name="connsiteX6" fmla="*/ 52194 w 66091"/>
                <a:gd name="connsiteY6" fmla="*/ 32287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52194" y="32287"/>
                  </a:moveTo>
                  <a:cubicBezTo>
                    <a:pt x="49991" y="23475"/>
                    <a:pt x="43382" y="14662"/>
                    <a:pt x="32367" y="16865"/>
                  </a:cubicBezTo>
                  <a:cubicBezTo>
                    <a:pt x="21351" y="16865"/>
                    <a:pt x="14742" y="30084"/>
                    <a:pt x="16945" y="38896"/>
                  </a:cubicBezTo>
                  <a:cubicBezTo>
                    <a:pt x="21351" y="49911"/>
                    <a:pt x="23554" y="58724"/>
                    <a:pt x="27960" y="67536"/>
                  </a:cubicBezTo>
                  <a:cubicBezTo>
                    <a:pt x="32367" y="76348"/>
                    <a:pt x="36773" y="82957"/>
                    <a:pt x="47788" y="80754"/>
                  </a:cubicBezTo>
                  <a:cubicBezTo>
                    <a:pt x="58804" y="78551"/>
                    <a:pt x="65413" y="67536"/>
                    <a:pt x="61006" y="56521"/>
                  </a:cubicBezTo>
                  <a:cubicBezTo>
                    <a:pt x="58804" y="49911"/>
                    <a:pt x="56600" y="41099"/>
                    <a:pt x="52194" y="32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C09A165F-96E2-4505-958F-C97E139230A7}"/>
                </a:ext>
              </a:extLst>
            </p:cNvPr>
            <p:cNvSpPr/>
            <p:nvPr/>
          </p:nvSpPr>
          <p:spPr>
            <a:xfrm>
              <a:off x="5294145" y="1903987"/>
              <a:ext cx="66092" cy="88123"/>
            </a:xfrm>
            <a:custGeom>
              <a:avLst/>
              <a:gdLst>
                <a:gd name="connsiteX0" fmla="*/ 25335 w 66091"/>
                <a:gd name="connsiteY0" fmla="*/ 84303 h 88122"/>
                <a:gd name="connsiteX1" fmla="*/ 49569 w 66091"/>
                <a:gd name="connsiteY1" fmla="*/ 71085 h 88122"/>
                <a:gd name="connsiteX2" fmla="*/ 56178 w 66091"/>
                <a:gd name="connsiteY2" fmla="*/ 42445 h 88122"/>
                <a:gd name="connsiteX3" fmla="*/ 49569 w 66091"/>
                <a:gd name="connsiteY3" fmla="*/ 18211 h 88122"/>
                <a:gd name="connsiteX4" fmla="*/ 25335 w 66091"/>
                <a:gd name="connsiteY4" fmla="*/ 29227 h 88122"/>
                <a:gd name="connsiteX5" fmla="*/ 18726 w 66091"/>
                <a:gd name="connsiteY5" fmla="*/ 60070 h 88122"/>
                <a:gd name="connsiteX6" fmla="*/ 25335 w 66091"/>
                <a:gd name="connsiteY6" fmla="*/ 84303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25335" y="84303"/>
                  </a:moveTo>
                  <a:cubicBezTo>
                    <a:pt x="36351" y="88710"/>
                    <a:pt x="47366" y="82100"/>
                    <a:pt x="49569" y="71085"/>
                  </a:cubicBezTo>
                  <a:cubicBezTo>
                    <a:pt x="51772" y="62273"/>
                    <a:pt x="53975" y="53460"/>
                    <a:pt x="56178" y="42445"/>
                  </a:cubicBezTo>
                  <a:cubicBezTo>
                    <a:pt x="58381" y="33633"/>
                    <a:pt x="58381" y="24821"/>
                    <a:pt x="49569" y="18211"/>
                  </a:cubicBezTo>
                  <a:cubicBezTo>
                    <a:pt x="40757" y="13805"/>
                    <a:pt x="27538" y="18211"/>
                    <a:pt x="25335" y="29227"/>
                  </a:cubicBezTo>
                  <a:cubicBezTo>
                    <a:pt x="23132" y="40242"/>
                    <a:pt x="20929" y="49054"/>
                    <a:pt x="18726" y="60070"/>
                  </a:cubicBezTo>
                  <a:cubicBezTo>
                    <a:pt x="14320" y="71085"/>
                    <a:pt x="16523" y="79897"/>
                    <a:pt x="25335" y="843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3670D0E2-A9A5-4DF3-BAF7-68ADFFBC8B95}"/>
                </a:ext>
              </a:extLst>
            </p:cNvPr>
            <p:cNvSpPr/>
            <p:nvPr/>
          </p:nvSpPr>
          <p:spPr>
            <a:xfrm>
              <a:off x="5788676" y="1555388"/>
              <a:ext cx="88123" cy="66092"/>
            </a:xfrm>
            <a:custGeom>
              <a:avLst/>
              <a:gdLst>
                <a:gd name="connsiteX0" fmla="*/ 33103 w 88122"/>
                <a:gd name="connsiteY0" fmla="*/ 51772 h 66092"/>
                <a:gd name="connsiteX1" fmla="*/ 61743 w 88122"/>
                <a:gd name="connsiteY1" fmla="*/ 53975 h 66092"/>
                <a:gd name="connsiteX2" fmla="*/ 83774 w 88122"/>
                <a:gd name="connsiteY2" fmla="*/ 45163 h 66092"/>
                <a:gd name="connsiteX3" fmla="*/ 70556 w 88122"/>
                <a:gd name="connsiteY3" fmla="*/ 20929 h 66092"/>
                <a:gd name="connsiteX4" fmla="*/ 39712 w 88122"/>
                <a:gd name="connsiteY4" fmla="*/ 16523 h 66092"/>
                <a:gd name="connsiteX5" fmla="*/ 17682 w 88122"/>
                <a:gd name="connsiteY5" fmla="*/ 27538 h 66092"/>
                <a:gd name="connsiteX6" fmla="*/ 33103 w 88122"/>
                <a:gd name="connsiteY6" fmla="*/ 51772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33103" y="51772"/>
                  </a:moveTo>
                  <a:cubicBezTo>
                    <a:pt x="41916" y="53975"/>
                    <a:pt x="52931" y="53975"/>
                    <a:pt x="61743" y="53975"/>
                  </a:cubicBezTo>
                  <a:cubicBezTo>
                    <a:pt x="70556" y="56178"/>
                    <a:pt x="79368" y="53975"/>
                    <a:pt x="83774" y="45163"/>
                  </a:cubicBezTo>
                  <a:cubicBezTo>
                    <a:pt x="88180" y="34148"/>
                    <a:pt x="81571" y="23132"/>
                    <a:pt x="70556" y="20929"/>
                  </a:cubicBezTo>
                  <a:cubicBezTo>
                    <a:pt x="59540" y="18726"/>
                    <a:pt x="50728" y="18726"/>
                    <a:pt x="39712" y="16523"/>
                  </a:cubicBezTo>
                  <a:cubicBezTo>
                    <a:pt x="30900" y="16523"/>
                    <a:pt x="19885" y="18726"/>
                    <a:pt x="17682" y="27538"/>
                  </a:cubicBezTo>
                  <a:cubicBezTo>
                    <a:pt x="13276" y="40757"/>
                    <a:pt x="22088" y="51772"/>
                    <a:pt x="33103" y="517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D1FAE07F-E190-4E20-B043-82BBDE3E08D9}"/>
                </a:ext>
              </a:extLst>
            </p:cNvPr>
            <p:cNvSpPr/>
            <p:nvPr/>
          </p:nvSpPr>
          <p:spPr>
            <a:xfrm>
              <a:off x="6041237" y="1654904"/>
              <a:ext cx="88123" cy="88123"/>
            </a:xfrm>
            <a:custGeom>
              <a:avLst/>
              <a:gdLst>
                <a:gd name="connsiteX0" fmla="*/ 44910 w 88122"/>
                <a:gd name="connsiteY0" fmla="*/ 64612 h 88122"/>
                <a:gd name="connsiteX1" fmla="*/ 69144 w 88122"/>
                <a:gd name="connsiteY1" fmla="*/ 69019 h 88122"/>
                <a:gd name="connsiteX2" fmla="*/ 71347 w 88122"/>
                <a:gd name="connsiteY2" fmla="*/ 42582 h 88122"/>
                <a:gd name="connsiteX3" fmla="*/ 47114 w 88122"/>
                <a:gd name="connsiteY3" fmla="*/ 22754 h 88122"/>
                <a:gd name="connsiteX4" fmla="*/ 25083 w 88122"/>
                <a:gd name="connsiteY4" fmla="*/ 18348 h 88122"/>
                <a:gd name="connsiteX5" fmla="*/ 22880 w 88122"/>
                <a:gd name="connsiteY5" fmla="*/ 46988 h 88122"/>
                <a:gd name="connsiteX6" fmla="*/ 44910 w 88122"/>
                <a:gd name="connsiteY6" fmla="*/ 64612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88122">
                  <a:moveTo>
                    <a:pt x="44910" y="64612"/>
                  </a:moveTo>
                  <a:cubicBezTo>
                    <a:pt x="51520" y="71222"/>
                    <a:pt x="60332" y="75628"/>
                    <a:pt x="69144" y="69019"/>
                  </a:cubicBezTo>
                  <a:cubicBezTo>
                    <a:pt x="77956" y="62409"/>
                    <a:pt x="80160" y="49191"/>
                    <a:pt x="71347" y="42582"/>
                  </a:cubicBezTo>
                  <a:cubicBezTo>
                    <a:pt x="64738" y="35973"/>
                    <a:pt x="55926" y="29363"/>
                    <a:pt x="47114" y="22754"/>
                  </a:cubicBezTo>
                  <a:cubicBezTo>
                    <a:pt x="40504" y="18348"/>
                    <a:pt x="31692" y="13942"/>
                    <a:pt x="25083" y="18348"/>
                  </a:cubicBezTo>
                  <a:cubicBezTo>
                    <a:pt x="14068" y="24957"/>
                    <a:pt x="14068" y="40379"/>
                    <a:pt x="22880" y="46988"/>
                  </a:cubicBezTo>
                  <a:cubicBezTo>
                    <a:pt x="29489" y="51394"/>
                    <a:pt x="38301" y="58003"/>
                    <a:pt x="44910" y="646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484CE705-FC27-479F-85AE-D05C09824D30}"/>
                </a:ext>
              </a:extLst>
            </p:cNvPr>
            <p:cNvSpPr/>
            <p:nvPr/>
          </p:nvSpPr>
          <p:spPr>
            <a:xfrm>
              <a:off x="5524906" y="1600272"/>
              <a:ext cx="88123" cy="66092"/>
            </a:xfrm>
            <a:custGeom>
              <a:avLst/>
              <a:gdLst>
                <a:gd name="connsiteX0" fmla="*/ 41318 w 88122"/>
                <a:gd name="connsiteY0" fmla="*/ 64168 h 66092"/>
                <a:gd name="connsiteX1" fmla="*/ 65552 w 88122"/>
                <a:gd name="connsiteY1" fmla="*/ 50949 h 66092"/>
                <a:gd name="connsiteX2" fmla="*/ 78770 w 88122"/>
                <a:gd name="connsiteY2" fmla="*/ 31122 h 66092"/>
                <a:gd name="connsiteX3" fmla="*/ 56740 w 88122"/>
                <a:gd name="connsiteY3" fmla="*/ 17903 h 66092"/>
                <a:gd name="connsiteX4" fmla="*/ 28100 w 88122"/>
                <a:gd name="connsiteY4" fmla="*/ 31122 h 66092"/>
                <a:gd name="connsiteX5" fmla="*/ 17084 w 88122"/>
                <a:gd name="connsiteY5" fmla="*/ 53152 h 66092"/>
                <a:gd name="connsiteX6" fmla="*/ 41318 w 88122"/>
                <a:gd name="connsiteY6" fmla="*/ 64168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41318" y="64168"/>
                  </a:moveTo>
                  <a:cubicBezTo>
                    <a:pt x="50130" y="59761"/>
                    <a:pt x="58943" y="55355"/>
                    <a:pt x="65552" y="50949"/>
                  </a:cubicBezTo>
                  <a:cubicBezTo>
                    <a:pt x="74364" y="46543"/>
                    <a:pt x="80973" y="39934"/>
                    <a:pt x="78770" y="31122"/>
                  </a:cubicBezTo>
                  <a:cubicBezTo>
                    <a:pt x="78770" y="20106"/>
                    <a:pt x="65552" y="13497"/>
                    <a:pt x="56740" y="17903"/>
                  </a:cubicBezTo>
                  <a:cubicBezTo>
                    <a:pt x="47927" y="22309"/>
                    <a:pt x="36912" y="26715"/>
                    <a:pt x="28100" y="31122"/>
                  </a:cubicBezTo>
                  <a:cubicBezTo>
                    <a:pt x="19288" y="35528"/>
                    <a:pt x="14881" y="42137"/>
                    <a:pt x="17084" y="53152"/>
                  </a:cubicBezTo>
                  <a:cubicBezTo>
                    <a:pt x="19288" y="64168"/>
                    <a:pt x="32506" y="68574"/>
                    <a:pt x="41318" y="641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8E89259C-6863-4755-B698-C668998ED947}"/>
                </a:ext>
              </a:extLst>
            </p:cNvPr>
            <p:cNvSpPr/>
            <p:nvPr/>
          </p:nvSpPr>
          <p:spPr>
            <a:xfrm>
              <a:off x="5651042" y="1563860"/>
              <a:ext cx="88123" cy="66092"/>
            </a:xfrm>
            <a:custGeom>
              <a:avLst/>
              <a:gdLst>
                <a:gd name="connsiteX0" fmla="*/ 38554 w 88122"/>
                <a:gd name="connsiteY0" fmla="*/ 54315 h 66092"/>
                <a:gd name="connsiteX1" fmla="*/ 67194 w 88122"/>
                <a:gd name="connsiteY1" fmla="*/ 49909 h 66092"/>
                <a:gd name="connsiteX2" fmla="*/ 84818 w 88122"/>
                <a:gd name="connsiteY2" fmla="*/ 34487 h 66092"/>
                <a:gd name="connsiteX3" fmla="*/ 64991 w 88122"/>
                <a:gd name="connsiteY3" fmla="*/ 16863 h 66092"/>
                <a:gd name="connsiteX4" fmla="*/ 34148 w 88122"/>
                <a:gd name="connsiteY4" fmla="*/ 21269 h 66092"/>
                <a:gd name="connsiteX5" fmla="*/ 16523 w 88122"/>
                <a:gd name="connsiteY5" fmla="*/ 38894 h 66092"/>
                <a:gd name="connsiteX6" fmla="*/ 38554 w 88122"/>
                <a:gd name="connsiteY6" fmla="*/ 54315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38554" y="54315"/>
                  </a:moveTo>
                  <a:cubicBezTo>
                    <a:pt x="47366" y="52112"/>
                    <a:pt x="58381" y="49909"/>
                    <a:pt x="67194" y="49909"/>
                  </a:cubicBezTo>
                  <a:cubicBezTo>
                    <a:pt x="76006" y="47706"/>
                    <a:pt x="84818" y="45503"/>
                    <a:pt x="84818" y="34487"/>
                  </a:cubicBezTo>
                  <a:cubicBezTo>
                    <a:pt x="87021" y="23472"/>
                    <a:pt x="76006" y="14660"/>
                    <a:pt x="64991" y="16863"/>
                  </a:cubicBezTo>
                  <a:cubicBezTo>
                    <a:pt x="53975" y="19066"/>
                    <a:pt x="45163" y="21269"/>
                    <a:pt x="34148" y="21269"/>
                  </a:cubicBezTo>
                  <a:cubicBezTo>
                    <a:pt x="25335" y="23472"/>
                    <a:pt x="16523" y="27878"/>
                    <a:pt x="16523" y="38894"/>
                  </a:cubicBezTo>
                  <a:cubicBezTo>
                    <a:pt x="16523" y="47706"/>
                    <a:pt x="27538" y="56518"/>
                    <a:pt x="38554" y="543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6FFEF043-7118-4CF2-B7F7-3D41F169A150}"/>
                </a:ext>
              </a:extLst>
            </p:cNvPr>
            <p:cNvSpPr/>
            <p:nvPr/>
          </p:nvSpPr>
          <p:spPr>
            <a:xfrm>
              <a:off x="5336554" y="1778897"/>
              <a:ext cx="66092" cy="88123"/>
            </a:xfrm>
            <a:custGeom>
              <a:avLst/>
              <a:gdLst>
                <a:gd name="connsiteX0" fmla="*/ 62237 w 66091"/>
                <a:gd name="connsiteY0" fmla="*/ 22133 h 88122"/>
                <a:gd name="connsiteX1" fmla="*/ 35800 w 66091"/>
                <a:gd name="connsiteY1" fmla="*/ 24336 h 88122"/>
                <a:gd name="connsiteX2" fmla="*/ 20378 w 66091"/>
                <a:gd name="connsiteY2" fmla="*/ 50773 h 88122"/>
                <a:gd name="connsiteX3" fmla="*/ 22581 w 66091"/>
                <a:gd name="connsiteY3" fmla="*/ 75006 h 88122"/>
                <a:gd name="connsiteX4" fmla="*/ 49018 w 66091"/>
                <a:gd name="connsiteY4" fmla="*/ 70600 h 88122"/>
                <a:gd name="connsiteX5" fmla="*/ 62237 w 66091"/>
                <a:gd name="connsiteY5" fmla="*/ 46367 h 88122"/>
                <a:gd name="connsiteX6" fmla="*/ 62237 w 66091"/>
                <a:gd name="connsiteY6" fmla="*/ 22133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62237" y="22133"/>
                  </a:moveTo>
                  <a:cubicBezTo>
                    <a:pt x="53424" y="13321"/>
                    <a:pt x="40206" y="15524"/>
                    <a:pt x="35800" y="24336"/>
                  </a:cubicBezTo>
                  <a:cubicBezTo>
                    <a:pt x="31394" y="33148"/>
                    <a:pt x="24784" y="41960"/>
                    <a:pt x="20378" y="50773"/>
                  </a:cubicBezTo>
                  <a:cubicBezTo>
                    <a:pt x="15972" y="59585"/>
                    <a:pt x="13769" y="68397"/>
                    <a:pt x="22581" y="75006"/>
                  </a:cubicBezTo>
                  <a:cubicBezTo>
                    <a:pt x="31394" y="81616"/>
                    <a:pt x="44612" y="79413"/>
                    <a:pt x="49018" y="70600"/>
                  </a:cubicBezTo>
                  <a:cubicBezTo>
                    <a:pt x="53424" y="61788"/>
                    <a:pt x="57830" y="52976"/>
                    <a:pt x="62237" y="46367"/>
                  </a:cubicBezTo>
                  <a:cubicBezTo>
                    <a:pt x="68846" y="39757"/>
                    <a:pt x="71049" y="30945"/>
                    <a:pt x="62237" y="221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71B631CA-6EEB-434F-AD62-6D5A1E5DC888}"/>
                </a:ext>
              </a:extLst>
            </p:cNvPr>
            <p:cNvSpPr/>
            <p:nvPr/>
          </p:nvSpPr>
          <p:spPr>
            <a:xfrm>
              <a:off x="5752383" y="2548971"/>
              <a:ext cx="66092" cy="969349"/>
            </a:xfrm>
            <a:custGeom>
              <a:avLst/>
              <a:gdLst>
                <a:gd name="connsiteX0" fmla="*/ 34148 w 66091"/>
                <a:gd name="connsiteY0" fmla="*/ 16523 h 969349"/>
                <a:gd name="connsiteX1" fmla="*/ 16523 w 66091"/>
                <a:gd name="connsiteY1" fmla="*/ 34148 h 969349"/>
                <a:gd name="connsiteX2" fmla="*/ 16523 w 66091"/>
                <a:gd name="connsiteY2" fmla="*/ 47366 h 969349"/>
                <a:gd name="connsiteX3" fmla="*/ 16523 w 66091"/>
                <a:gd name="connsiteY3" fmla="*/ 67194 h 969349"/>
                <a:gd name="connsiteX4" fmla="*/ 16523 w 66091"/>
                <a:gd name="connsiteY4" fmla="*/ 170738 h 969349"/>
                <a:gd name="connsiteX5" fmla="*/ 16523 w 66091"/>
                <a:gd name="connsiteY5" fmla="*/ 205987 h 969349"/>
                <a:gd name="connsiteX6" fmla="*/ 16523 w 66091"/>
                <a:gd name="connsiteY6" fmla="*/ 939608 h 969349"/>
                <a:gd name="connsiteX7" fmla="*/ 34148 w 66091"/>
                <a:gd name="connsiteY7" fmla="*/ 957232 h 969349"/>
                <a:gd name="connsiteX8" fmla="*/ 51772 w 66091"/>
                <a:gd name="connsiteY8" fmla="*/ 939608 h 969349"/>
                <a:gd name="connsiteX9" fmla="*/ 51772 w 66091"/>
                <a:gd name="connsiteY9" fmla="*/ 205987 h 969349"/>
                <a:gd name="connsiteX10" fmla="*/ 51772 w 66091"/>
                <a:gd name="connsiteY10" fmla="*/ 170738 h 969349"/>
                <a:gd name="connsiteX11" fmla="*/ 51772 w 66091"/>
                <a:gd name="connsiteY11" fmla="*/ 67194 h 969349"/>
                <a:gd name="connsiteX12" fmla="*/ 51772 w 66091"/>
                <a:gd name="connsiteY12" fmla="*/ 47366 h 969349"/>
                <a:gd name="connsiteX13" fmla="*/ 51772 w 66091"/>
                <a:gd name="connsiteY13" fmla="*/ 34148 h 969349"/>
                <a:gd name="connsiteX14" fmla="*/ 34148 w 66091"/>
                <a:gd name="connsiteY14" fmla="*/ 16523 h 9693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66091" h="969349">
                  <a:moveTo>
                    <a:pt x="34148" y="16523"/>
                  </a:moveTo>
                  <a:cubicBezTo>
                    <a:pt x="25335" y="16523"/>
                    <a:pt x="16523" y="23132"/>
                    <a:pt x="16523" y="34148"/>
                  </a:cubicBezTo>
                  <a:lnTo>
                    <a:pt x="16523" y="47366"/>
                  </a:lnTo>
                  <a:lnTo>
                    <a:pt x="16523" y="67194"/>
                  </a:lnTo>
                  <a:lnTo>
                    <a:pt x="16523" y="170738"/>
                  </a:lnTo>
                  <a:lnTo>
                    <a:pt x="16523" y="205987"/>
                  </a:lnTo>
                  <a:lnTo>
                    <a:pt x="16523" y="939608"/>
                  </a:lnTo>
                  <a:cubicBezTo>
                    <a:pt x="16523" y="948420"/>
                    <a:pt x="23132" y="957232"/>
                    <a:pt x="34148" y="957232"/>
                  </a:cubicBezTo>
                  <a:cubicBezTo>
                    <a:pt x="42960" y="957232"/>
                    <a:pt x="51772" y="950623"/>
                    <a:pt x="51772" y="939608"/>
                  </a:cubicBezTo>
                  <a:lnTo>
                    <a:pt x="51772" y="205987"/>
                  </a:lnTo>
                  <a:lnTo>
                    <a:pt x="51772" y="170738"/>
                  </a:lnTo>
                  <a:lnTo>
                    <a:pt x="51772" y="67194"/>
                  </a:lnTo>
                  <a:lnTo>
                    <a:pt x="51772" y="47366"/>
                  </a:lnTo>
                  <a:lnTo>
                    <a:pt x="51772" y="34148"/>
                  </a:lnTo>
                  <a:cubicBezTo>
                    <a:pt x="51772" y="25335"/>
                    <a:pt x="45163" y="16523"/>
                    <a:pt x="34148" y="165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A912D10F-6086-48B6-8A2E-B7671DC75225}"/>
                </a:ext>
              </a:extLst>
            </p:cNvPr>
            <p:cNvSpPr/>
            <p:nvPr/>
          </p:nvSpPr>
          <p:spPr>
            <a:xfrm>
              <a:off x="6196980" y="1872630"/>
              <a:ext cx="66092" cy="88123"/>
            </a:xfrm>
            <a:custGeom>
              <a:avLst/>
              <a:gdLst>
                <a:gd name="connsiteX0" fmla="*/ 61006 w 66091"/>
                <a:gd name="connsiteY0" fmla="*/ 62787 h 88122"/>
                <a:gd name="connsiteX1" fmla="*/ 52194 w 66091"/>
                <a:gd name="connsiteY1" fmla="*/ 31944 h 88122"/>
                <a:gd name="connsiteX2" fmla="*/ 32366 w 66091"/>
                <a:gd name="connsiteY2" fmla="*/ 16523 h 88122"/>
                <a:gd name="connsiteX3" fmla="*/ 16945 w 66091"/>
                <a:gd name="connsiteY3" fmla="*/ 38554 h 88122"/>
                <a:gd name="connsiteX4" fmla="*/ 25758 w 66091"/>
                <a:gd name="connsiteY4" fmla="*/ 64990 h 88122"/>
                <a:gd name="connsiteX5" fmla="*/ 43382 w 66091"/>
                <a:gd name="connsiteY5" fmla="*/ 82615 h 88122"/>
                <a:gd name="connsiteX6" fmla="*/ 61006 w 66091"/>
                <a:gd name="connsiteY6" fmla="*/ 62787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61006" y="62787"/>
                  </a:moveTo>
                  <a:cubicBezTo>
                    <a:pt x="58804" y="51772"/>
                    <a:pt x="54397" y="42960"/>
                    <a:pt x="52194" y="31944"/>
                  </a:cubicBezTo>
                  <a:cubicBezTo>
                    <a:pt x="49991" y="23132"/>
                    <a:pt x="43382" y="16523"/>
                    <a:pt x="32366" y="16523"/>
                  </a:cubicBezTo>
                  <a:cubicBezTo>
                    <a:pt x="21351" y="16523"/>
                    <a:pt x="14742" y="29741"/>
                    <a:pt x="16945" y="38554"/>
                  </a:cubicBezTo>
                  <a:cubicBezTo>
                    <a:pt x="19148" y="47366"/>
                    <a:pt x="23554" y="56178"/>
                    <a:pt x="25758" y="64990"/>
                  </a:cubicBezTo>
                  <a:cubicBezTo>
                    <a:pt x="27960" y="73803"/>
                    <a:pt x="32366" y="82615"/>
                    <a:pt x="43382" y="82615"/>
                  </a:cubicBezTo>
                  <a:cubicBezTo>
                    <a:pt x="54397" y="84818"/>
                    <a:pt x="63210" y="73803"/>
                    <a:pt x="61006" y="627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E5D390D2-7B38-4E1B-A0A3-74B8AF652C1F}"/>
                </a:ext>
              </a:extLst>
            </p:cNvPr>
            <p:cNvSpPr/>
            <p:nvPr/>
          </p:nvSpPr>
          <p:spPr>
            <a:xfrm>
              <a:off x="6136405" y="1752237"/>
              <a:ext cx="66092" cy="88123"/>
            </a:xfrm>
            <a:custGeom>
              <a:avLst/>
              <a:gdLst>
                <a:gd name="connsiteX0" fmla="*/ 48880 w 66091"/>
                <a:gd name="connsiteY0" fmla="*/ 26762 h 88122"/>
                <a:gd name="connsiteX1" fmla="*/ 26850 w 66091"/>
                <a:gd name="connsiteY1" fmla="*/ 17950 h 88122"/>
                <a:gd name="connsiteX2" fmla="*/ 20241 w 66091"/>
                <a:gd name="connsiteY2" fmla="*/ 44386 h 88122"/>
                <a:gd name="connsiteX3" fmla="*/ 35662 w 66091"/>
                <a:gd name="connsiteY3" fmla="*/ 68620 h 88122"/>
                <a:gd name="connsiteX4" fmla="*/ 57693 w 66091"/>
                <a:gd name="connsiteY4" fmla="*/ 79636 h 88122"/>
                <a:gd name="connsiteX5" fmla="*/ 66505 w 66091"/>
                <a:gd name="connsiteY5" fmla="*/ 53199 h 88122"/>
                <a:gd name="connsiteX6" fmla="*/ 48880 w 66091"/>
                <a:gd name="connsiteY6" fmla="*/ 26762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48880" y="26762"/>
                  </a:moveTo>
                  <a:cubicBezTo>
                    <a:pt x="44474" y="20153"/>
                    <a:pt x="35662" y="13544"/>
                    <a:pt x="26850" y="17950"/>
                  </a:cubicBezTo>
                  <a:cubicBezTo>
                    <a:pt x="15834" y="22356"/>
                    <a:pt x="13632" y="35574"/>
                    <a:pt x="20241" y="44386"/>
                  </a:cubicBezTo>
                  <a:cubicBezTo>
                    <a:pt x="24647" y="53199"/>
                    <a:pt x="31256" y="59808"/>
                    <a:pt x="35662" y="68620"/>
                  </a:cubicBezTo>
                  <a:cubicBezTo>
                    <a:pt x="40068" y="77432"/>
                    <a:pt x="46678" y="84042"/>
                    <a:pt x="57693" y="79636"/>
                  </a:cubicBezTo>
                  <a:cubicBezTo>
                    <a:pt x="68708" y="75229"/>
                    <a:pt x="73114" y="64214"/>
                    <a:pt x="66505" y="53199"/>
                  </a:cubicBezTo>
                  <a:cubicBezTo>
                    <a:pt x="59896" y="44386"/>
                    <a:pt x="55490" y="35574"/>
                    <a:pt x="48880" y="267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032782D5-0767-4004-9811-4E8D26BBF0B9}"/>
                </a:ext>
              </a:extLst>
            </p:cNvPr>
            <p:cNvSpPr/>
            <p:nvPr/>
          </p:nvSpPr>
          <p:spPr>
            <a:xfrm>
              <a:off x="5374144" y="2296395"/>
              <a:ext cx="66092" cy="88123"/>
            </a:xfrm>
            <a:custGeom>
              <a:avLst/>
              <a:gdLst>
                <a:gd name="connsiteX0" fmla="*/ 48881 w 66091"/>
                <a:gd name="connsiteY0" fmla="*/ 26762 h 88122"/>
                <a:gd name="connsiteX1" fmla="*/ 26850 w 66091"/>
                <a:gd name="connsiteY1" fmla="*/ 17950 h 88122"/>
                <a:gd name="connsiteX2" fmla="*/ 20241 w 66091"/>
                <a:gd name="connsiteY2" fmla="*/ 44386 h 88122"/>
                <a:gd name="connsiteX3" fmla="*/ 37865 w 66091"/>
                <a:gd name="connsiteY3" fmla="*/ 68620 h 88122"/>
                <a:gd name="connsiteX4" fmla="*/ 59896 w 66091"/>
                <a:gd name="connsiteY4" fmla="*/ 77432 h 88122"/>
                <a:gd name="connsiteX5" fmla="*/ 66505 w 66091"/>
                <a:gd name="connsiteY5" fmla="*/ 50996 h 88122"/>
                <a:gd name="connsiteX6" fmla="*/ 48881 w 66091"/>
                <a:gd name="connsiteY6" fmla="*/ 26762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48881" y="26762"/>
                  </a:moveTo>
                  <a:cubicBezTo>
                    <a:pt x="44475" y="20153"/>
                    <a:pt x="35662" y="13544"/>
                    <a:pt x="26850" y="17950"/>
                  </a:cubicBezTo>
                  <a:cubicBezTo>
                    <a:pt x="15835" y="22356"/>
                    <a:pt x="13631" y="35574"/>
                    <a:pt x="20241" y="44386"/>
                  </a:cubicBezTo>
                  <a:cubicBezTo>
                    <a:pt x="26850" y="53199"/>
                    <a:pt x="31256" y="59808"/>
                    <a:pt x="37865" y="68620"/>
                  </a:cubicBezTo>
                  <a:cubicBezTo>
                    <a:pt x="44475" y="75229"/>
                    <a:pt x="51083" y="81839"/>
                    <a:pt x="59896" y="77432"/>
                  </a:cubicBezTo>
                  <a:cubicBezTo>
                    <a:pt x="70911" y="73026"/>
                    <a:pt x="75317" y="59808"/>
                    <a:pt x="66505" y="50996"/>
                  </a:cubicBezTo>
                  <a:cubicBezTo>
                    <a:pt x="59896" y="42183"/>
                    <a:pt x="53287" y="35574"/>
                    <a:pt x="48881" y="267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4C12EEA4-65CE-4E25-A632-AD5BFAD26FE6}"/>
                </a:ext>
              </a:extLst>
            </p:cNvPr>
            <p:cNvSpPr/>
            <p:nvPr/>
          </p:nvSpPr>
          <p:spPr>
            <a:xfrm>
              <a:off x="6223497" y="2008877"/>
              <a:ext cx="66092" cy="66092"/>
            </a:xfrm>
            <a:custGeom>
              <a:avLst/>
              <a:gdLst>
                <a:gd name="connsiteX0" fmla="*/ 49911 w 66091"/>
                <a:gd name="connsiteY0" fmla="*/ 32287 h 66092"/>
                <a:gd name="connsiteX1" fmla="*/ 32287 w 66091"/>
                <a:gd name="connsiteY1" fmla="*/ 16865 h 66092"/>
                <a:gd name="connsiteX2" fmla="*/ 16865 w 66091"/>
                <a:gd name="connsiteY2" fmla="*/ 34490 h 66092"/>
                <a:gd name="connsiteX3" fmla="*/ 16865 w 66091"/>
                <a:gd name="connsiteY3" fmla="*/ 49911 h 66092"/>
                <a:gd name="connsiteX4" fmla="*/ 34490 w 66091"/>
                <a:gd name="connsiteY4" fmla="*/ 67536 h 66092"/>
                <a:gd name="connsiteX5" fmla="*/ 52115 w 66091"/>
                <a:gd name="connsiteY5" fmla="*/ 49911 h 66092"/>
                <a:gd name="connsiteX6" fmla="*/ 49911 w 66091"/>
                <a:gd name="connsiteY6" fmla="*/ 32287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66092">
                  <a:moveTo>
                    <a:pt x="49911" y="32287"/>
                  </a:moveTo>
                  <a:cubicBezTo>
                    <a:pt x="49911" y="23475"/>
                    <a:pt x="41099" y="14662"/>
                    <a:pt x="32287" y="16865"/>
                  </a:cubicBezTo>
                  <a:cubicBezTo>
                    <a:pt x="23475" y="16865"/>
                    <a:pt x="14662" y="25678"/>
                    <a:pt x="16865" y="34490"/>
                  </a:cubicBezTo>
                  <a:lnTo>
                    <a:pt x="16865" y="49911"/>
                  </a:lnTo>
                  <a:cubicBezTo>
                    <a:pt x="16865" y="58724"/>
                    <a:pt x="23475" y="67536"/>
                    <a:pt x="34490" y="67536"/>
                  </a:cubicBezTo>
                  <a:cubicBezTo>
                    <a:pt x="43302" y="67536"/>
                    <a:pt x="52115" y="60927"/>
                    <a:pt x="52115" y="49911"/>
                  </a:cubicBezTo>
                  <a:lnTo>
                    <a:pt x="49911" y="322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97D616D-A2D8-47D0-8F8F-3930545E653E}"/>
                </a:ext>
              </a:extLst>
            </p:cNvPr>
            <p:cNvSpPr/>
            <p:nvPr/>
          </p:nvSpPr>
          <p:spPr>
            <a:xfrm>
              <a:off x="5584048" y="2463284"/>
              <a:ext cx="88123" cy="66092"/>
            </a:xfrm>
            <a:custGeom>
              <a:avLst/>
              <a:gdLst>
                <a:gd name="connsiteX0" fmla="*/ 72502 w 88122"/>
                <a:gd name="connsiteY0" fmla="*/ 27306 h 66092"/>
                <a:gd name="connsiteX1" fmla="*/ 43862 w 88122"/>
                <a:gd name="connsiteY1" fmla="*/ 18494 h 66092"/>
                <a:gd name="connsiteX2" fmla="*/ 19628 w 88122"/>
                <a:gd name="connsiteY2" fmla="*/ 22900 h 66092"/>
                <a:gd name="connsiteX3" fmla="*/ 28441 w 88122"/>
                <a:gd name="connsiteY3" fmla="*/ 49336 h 66092"/>
                <a:gd name="connsiteX4" fmla="*/ 57080 w 88122"/>
                <a:gd name="connsiteY4" fmla="*/ 60352 h 66092"/>
                <a:gd name="connsiteX5" fmla="*/ 81314 w 88122"/>
                <a:gd name="connsiteY5" fmla="*/ 53743 h 66092"/>
                <a:gd name="connsiteX6" fmla="*/ 72502 w 88122"/>
                <a:gd name="connsiteY6" fmla="*/ 27306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72502" y="27306"/>
                  </a:moveTo>
                  <a:cubicBezTo>
                    <a:pt x="63690" y="22900"/>
                    <a:pt x="54878" y="20697"/>
                    <a:pt x="43862" y="18494"/>
                  </a:cubicBezTo>
                  <a:cubicBezTo>
                    <a:pt x="35050" y="16290"/>
                    <a:pt x="26238" y="14087"/>
                    <a:pt x="19628" y="22900"/>
                  </a:cubicBezTo>
                  <a:cubicBezTo>
                    <a:pt x="13019" y="31712"/>
                    <a:pt x="17425" y="44930"/>
                    <a:pt x="28441" y="49336"/>
                  </a:cubicBezTo>
                  <a:cubicBezTo>
                    <a:pt x="37253" y="53743"/>
                    <a:pt x="48268" y="55946"/>
                    <a:pt x="57080" y="60352"/>
                  </a:cubicBezTo>
                  <a:cubicBezTo>
                    <a:pt x="65893" y="62555"/>
                    <a:pt x="74705" y="62555"/>
                    <a:pt x="81314" y="53743"/>
                  </a:cubicBezTo>
                  <a:cubicBezTo>
                    <a:pt x="87924" y="42727"/>
                    <a:pt x="83517" y="31712"/>
                    <a:pt x="72502" y="273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5FF4A71-5C3F-44B9-8804-8A07E94B7476}"/>
                </a:ext>
              </a:extLst>
            </p:cNvPr>
            <p:cNvSpPr/>
            <p:nvPr/>
          </p:nvSpPr>
          <p:spPr>
            <a:xfrm>
              <a:off x="5718178" y="2493894"/>
              <a:ext cx="88123" cy="66092"/>
            </a:xfrm>
            <a:custGeom>
              <a:avLst/>
              <a:gdLst>
                <a:gd name="connsiteX0" fmla="*/ 68352 w 88122"/>
                <a:gd name="connsiteY0" fmla="*/ 16523 h 66092"/>
                <a:gd name="connsiteX1" fmla="*/ 37509 w 88122"/>
                <a:gd name="connsiteY1" fmla="*/ 16523 h 66092"/>
                <a:gd name="connsiteX2" fmla="*/ 17682 w 88122"/>
                <a:gd name="connsiteY2" fmla="*/ 27538 h 66092"/>
                <a:gd name="connsiteX3" fmla="*/ 33103 w 88122"/>
                <a:gd name="connsiteY3" fmla="*/ 49569 h 66092"/>
                <a:gd name="connsiteX4" fmla="*/ 63946 w 88122"/>
                <a:gd name="connsiteY4" fmla="*/ 51772 h 66092"/>
                <a:gd name="connsiteX5" fmla="*/ 83774 w 88122"/>
                <a:gd name="connsiteY5" fmla="*/ 38554 h 66092"/>
                <a:gd name="connsiteX6" fmla="*/ 68352 w 88122"/>
                <a:gd name="connsiteY6" fmla="*/ 16523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68352" y="16523"/>
                  </a:moveTo>
                  <a:cubicBezTo>
                    <a:pt x="57337" y="16523"/>
                    <a:pt x="48525" y="16523"/>
                    <a:pt x="37509" y="16523"/>
                  </a:cubicBezTo>
                  <a:cubicBezTo>
                    <a:pt x="28697" y="16523"/>
                    <a:pt x="19885" y="18726"/>
                    <a:pt x="17682" y="27538"/>
                  </a:cubicBezTo>
                  <a:cubicBezTo>
                    <a:pt x="13276" y="38554"/>
                    <a:pt x="22088" y="49569"/>
                    <a:pt x="33103" y="49569"/>
                  </a:cubicBezTo>
                  <a:cubicBezTo>
                    <a:pt x="44118" y="51772"/>
                    <a:pt x="55134" y="51772"/>
                    <a:pt x="63946" y="51772"/>
                  </a:cubicBezTo>
                  <a:cubicBezTo>
                    <a:pt x="72758" y="51772"/>
                    <a:pt x="81571" y="49569"/>
                    <a:pt x="83774" y="38554"/>
                  </a:cubicBezTo>
                  <a:cubicBezTo>
                    <a:pt x="88180" y="27538"/>
                    <a:pt x="79368" y="16523"/>
                    <a:pt x="68352" y="165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16124505-0FE1-4E4F-9CA0-ADDD23554BD0}"/>
                </a:ext>
              </a:extLst>
            </p:cNvPr>
            <p:cNvSpPr/>
            <p:nvPr/>
          </p:nvSpPr>
          <p:spPr>
            <a:xfrm>
              <a:off x="5468187" y="2395172"/>
              <a:ext cx="88123" cy="66092"/>
            </a:xfrm>
            <a:custGeom>
              <a:avLst/>
              <a:gdLst>
                <a:gd name="connsiteX0" fmla="*/ 47366 w 88122"/>
                <a:gd name="connsiteY0" fmla="*/ 22717 h 66092"/>
                <a:gd name="connsiteX1" fmla="*/ 23132 w 88122"/>
                <a:gd name="connsiteY1" fmla="*/ 20514 h 66092"/>
                <a:gd name="connsiteX2" fmla="*/ 23132 w 88122"/>
                <a:gd name="connsiteY2" fmla="*/ 46950 h 66092"/>
                <a:gd name="connsiteX3" fmla="*/ 47366 w 88122"/>
                <a:gd name="connsiteY3" fmla="*/ 64575 h 66092"/>
                <a:gd name="connsiteX4" fmla="*/ 71600 w 88122"/>
                <a:gd name="connsiteY4" fmla="*/ 64575 h 66092"/>
                <a:gd name="connsiteX5" fmla="*/ 69397 w 88122"/>
                <a:gd name="connsiteY5" fmla="*/ 38138 h 66092"/>
                <a:gd name="connsiteX6" fmla="*/ 47366 w 88122"/>
                <a:gd name="connsiteY6" fmla="*/ 22717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47366" y="22717"/>
                  </a:moveTo>
                  <a:cubicBezTo>
                    <a:pt x="40757" y="16107"/>
                    <a:pt x="31945" y="13904"/>
                    <a:pt x="23132" y="20514"/>
                  </a:cubicBezTo>
                  <a:cubicBezTo>
                    <a:pt x="14320" y="27123"/>
                    <a:pt x="14320" y="40341"/>
                    <a:pt x="23132" y="46950"/>
                  </a:cubicBezTo>
                  <a:cubicBezTo>
                    <a:pt x="31945" y="53560"/>
                    <a:pt x="40757" y="60169"/>
                    <a:pt x="47366" y="64575"/>
                  </a:cubicBezTo>
                  <a:cubicBezTo>
                    <a:pt x="53975" y="68981"/>
                    <a:pt x="64991" y="73387"/>
                    <a:pt x="71600" y="64575"/>
                  </a:cubicBezTo>
                  <a:cubicBezTo>
                    <a:pt x="80412" y="57966"/>
                    <a:pt x="78209" y="44747"/>
                    <a:pt x="69397" y="38138"/>
                  </a:cubicBezTo>
                  <a:cubicBezTo>
                    <a:pt x="62787" y="33732"/>
                    <a:pt x="53975" y="29326"/>
                    <a:pt x="47366" y="22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0B331134-9BF8-4038-B63D-CD50C61C2ADD}"/>
                </a:ext>
              </a:extLst>
            </p:cNvPr>
            <p:cNvSpPr/>
            <p:nvPr/>
          </p:nvSpPr>
          <p:spPr>
            <a:xfrm>
              <a:off x="5668666" y="3392746"/>
              <a:ext cx="220307" cy="198276"/>
            </a:xfrm>
            <a:custGeom>
              <a:avLst/>
              <a:gdLst>
                <a:gd name="connsiteX0" fmla="*/ 117864 w 220306"/>
                <a:gd name="connsiteY0" fmla="*/ 128879 h 198276"/>
                <a:gd name="connsiteX1" fmla="*/ 45163 w 220306"/>
                <a:gd name="connsiteY1" fmla="*/ 16523 h 198276"/>
                <a:gd name="connsiteX2" fmla="*/ 31944 w 220306"/>
                <a:gd name="connsiteY2" fmla="*/ 25335 h 198276"/>
                <a:gd name="connsiteX3" fmla="*/ 16523 w 220306"/>
                <a:gd name="connsiteY3" fmla="*/ 36350 h 198276"/>
                <a:gd name="connsiteX4" fmla="*/ 104646 w 220306"/>
                <a:gd name="connsiteY4" fmla="*/ 170738 h 198276"/>
                <a:gd name="connsiteX5" fmla="*/ 117864 w 220306"/>
                <a:gd name="connsiteY5" fmla="*/ 192768 h 198276"/>
                <a:gd name="connsiteX6" fmla="*/ 133286 w 220306"/>
                <a:gd name="connsiteY6" fmla="*/ 170738 h 198276"/>
                <a:gd name="connsiteX7" fmla="*/ 221408 w 220306"/>
                <a:gd name="connsiteY7" fmla="*/ 36350 h 198276"/>
                <a:gd name="connsiteX8" fmla="*/ 192768 w 220306"/>
                <a:gd name="connsiteY8" fmla="*/ 16523 h 1982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20306" h="198276">
                  <a:moveTo>
                    <a:pt x="117864" y="128879"/>
                  </a:moveTo>
                  <a:lnTo>
                    <a:pt x="45163" y="16523"/>
                  </a:lnTo>
                  <a:lnTo>
                    <a:pt x="31944" y="25335"/>
                  </a:lnTo>
                  <a:lnTo>
                    <a:pt x="16523" y="36350"/>
                  </a:lnTo>
                  <a:lnTo>
                    <a:pt x="104646" y="170738"/>
                  </a:lnTo>
                  <a:lnTo>
                    <a:pt x="117864" y="192768"/>
                  </a:lnTo>
                  <a:lnTo>
                    <a:pt x="133286" y="170738"/>
                  </a:lnTo>
                  <a:lnTo>
                    <a:pt x="221408" y="36350"/>
                  </a:lnTo>
                  <a:lnTo>
                    <a:pt x="192768" y="165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8" name="자유형: 도형 117">
            <a:extLst>
              <a:ext uri="{FF2B5EF4-FFF2-40B4-BE49-F238E27FC236}">
                <a16:creationId xmlns:a16="http://schemas.microsoft.com/office/drawing/2014/main" id="{5CD5862F-D434-48D4-B661-0620ABF0841F}"/>
              </a:ext>
            </a:extLst>
          </p:cNvPr>
          <p:cNvSpPr/>
          <p:nvPr/>
        </p:nvSpPr>
        <p:spPr>
          <a:xfrm>
            <a:off x="2084278" y="5324835"/>
            <a:ext cx="771073" cy="771073"/>
          </a:xfrm>
          <a:custGeom>
            <a:avLst/>
            <a:gdLst>
              <a:gd name="connsiteX0" fmla="*/ 393247 w 771073"/>
              <a:gd name="connsiteY0" fmla="*/ 16523 h 771073"/>
              <a:gd name="connsiteX1" fmla="*/ 16523 w 771073"/>
              <a:gd name="connsiteY1" fmla="*/ 393248 h 771073"/>
              <a:gd name="connsiteX2" fmla="*/ 393247 w 771073"/>
              <a:gd name="connsiteY2" fmla="*/ 769972 h 771073"/>
              <a:gd name="connsiteX3" fmla="*/ 769972 w 771073"/>
              <a:gd name="connsiteY3" fmla="*/ 393248 h 771073"/>
              <a:gd name="connsiteX4" fmla="*/ 393247 w 771073"/>
              <a:gd name="connsiteY4" fmla="*/ 16523 h 7710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71073" h="771073">
                <a:moveTo>
                  <a:pt x="393247" y="16523"/>
                </a:moveTo>
                <a:cubicBezTo>
                  <a:pt x="186159" y="16523"/>
                  <a:pt x="16523" y="186159"/>
                  <a:pt x="16523" y="393248"/>
                </a:cubicBezTo>
                <a:cubicBezTo>
                  <a:pt x="16523" y="600336"/>
                  <a:pt x="186159" y="769972"/>
                  <a:pt x="393247" y="769972"/>
                </a:cubicBezTo>
                <a:cubicBezTo>
                  <a:pt x="600336" y="769972"/>
                  <a:pt x="769972" y="600336"/>
                  <a:pt x="769972" y="393248"/>
                </a:cubicBezTo>
                <a:cubicBezTo>
                  <a:pt x="769972" y="183956"/>
                  <a:pt x="602539" y="16523"/>
                  <a:pt x="393247" y="16523"/>
                </a:cubicBezTo>
                <a:close/>
              </a:path>
            </a:pathLst>
          </a:custGeom>
          <a:solidFill>
            <a:srgbClr val="2A4FC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05</a:t>
            </a:r>
          </a:p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grpSp>
        <p:nvGrpSpPr>
          <p:cNvPr id="119" name="그룹 118">
            <a:extLst>
              <a:ext uri="{FF2B5EF4-FFF2-40B4-BE49-F238E27FC236}">
                <a16:creationId xmlns:a16="http://schemas.microsoft.com/office/drawing/2014/main" id="{B3BB2F33-9B76-44E7-8B15-3BAA42341F1E}"/>
              </a:ext>
            </a:extLst>
          </p:cNvPr>
          <p:cNvGrpSpPr/>
          <p:nvPr/>
        </p:nvGrpSpPr>
        <p:grpSpPr>
          <a:xfrm>
            <a:off x="1976327" y="4875410"/>
            <a:ext cx="1002395" cy="1339124"/>
            <a:chOff x="1976327" y="4875410"/>
            <a:chExt cx="1002395" cy="1339124"/>
          </a:xfrm>
        </p:grpSpPr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0F40F25F-4097-49C5-8164-B4149A0A6A09}"/>
                </a:ext>
              </a:extLst>
            </p:cNvPr>
            <p:cNvSpPr/>
            <p:nvPr/>
          </p:nvSpPr>
          <p:spPr>
            <a:xfrm>
              <a:off x="2366270" y="4875410"/>
              <a:ext cx="220307" cy="198276"/>
            </a:xfrm>
            <a:custGeom>
              <a:avLst/>
              <a:gdLst>
                <a:gd name="connsiteX0" fmla="*/ 42960 w 220306"/>
                <a:gd name="connsiteY0" fmla="*/ 181753 h 198276"/>
                <a:gd name="connsiteX1" fmla="*/ 111255 w 220306"/>
                <a:gd name="connsiteY1" fmla="*/ 76006 h 198276"/>
                <a:gd name="connsiteX2" fmla="*/ 179550 w 220306"/>
                <a:gd name="connsiteY2" fmla="*/ 181753 h 198276"/>
                <a:gd name="connsiteX3" fmla="*/ 205987 w 220306"/>
                <a:gd name="connsiteY3" fmla="*/ 164128 h 198276"/>
                <a:gd name="connsiteX4" fmla="*/ 124473 w 220306"/>
                <a:gd name="connsiteY4" fmla="*/ 38554 h 198276"/>
                <a:gd name="connsiteX5" fmla="*/ 111255 w 220306"/>
                <a:gd name="connsiteY5" fmla="*/ 16523 h 198276"/>
                <a:gd name="connsiteX6" fmla="*/ 98036 w 220306"/>
                <a:gd name="connsiteY6" fmla="*/ 38554 h 198276"/>
                <a:gd name="connsiteX7" fmla="*/ 16523 w 220306"/>
                <a:gd name="connsiteY7" fmla="*/ 164128 h 198276"/>
                <a:gd name="connsiteX8" fmla="*/ 29741 w 220306"/>
                <a:gd name="connsiteY8" fmla="*/ 172941 h 1982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20306" h="198276">
                  <a:moveTo>
                    <a:pt x="42960" y="181753"/>
                  </a:moveTo>
                  <a:lnTo>
                    <a:pt x="111255" y="76006"/>
                  </a:lnTo>
                  <a:lnTo>
                    <a:pt x="179550" y="181753"/>
                  </a:lnTo>
                  <a:lnTo>
                    <a:pt x="205987" y="164128"/>
                  </a:lnTo>
                  <a:lnTo>
                    <a:pt x="124473" y="38554"/>
                  </a:lnTo>
                  <a:lnTo>
                    <a:pt x="111255" y="16523"/>
                  </a:lnTo>
                  <a:lnTo>
                    <a:pt x="98036" y="38554"/>
                  </a:lnTo>
                  <a:lnTo>
                    <a:pt x="16523" y="164128"/>
                  </a:lnTo>
                  <a:lnTo>
                    <a:pt x="29741" y="172941"/>
                  </a:ln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8EAA1A7F-08CE-4E9D-B98C-76D41ADEDA97}"/>
                </a:ext>
              </a:extLst>
            </p:cNvPr>
            <p:cNvSpPr/>
            <p:nvPr/>
          </p:nvSpPr>
          <p:spPr>
            <a:xfrm>
              <a:off x="2409992" y="5212478"/>
              <a:ext cx="88123" cy="66092"/>
            </a:xfrm>
            <a:custGeom>
              <a:avLst/>
              <a:gdLst>
                <a:gd name="connsiteX0" fmla="*/ 16863 w 88122"/>
                <a:gd name="connsiteY0" fmla="*/ 34148 h 66092"/>
                <a:gd name="connsiteX1" fmla="*/ 34487 w 88122"/>
                <a:gd name="connsiteY1" fmla="*/ 53975 h 66092"/>
                <a:gd name="connsiteX2" fmla="*/ 63127 w 88122"/>
                <a:gd name="connsiteY2" fmla="*/ 51772 h 66092"/>
                <a:gd name="connsiteX3" fmla="*/ 82955 w 88122"/>
                <a:gd name="connsiteY3" fmla="*/ 38554 h 66092"/>
                <a:gd name="connsiteX4" fmla="*/ 65330 w 88122"/>
                <a:gd name="connsiteY4" fmla="*/ 16523 h 66092"/>
                <a:gd name="connsiteX5" fmla="*/ 32284 w 88122"/>
                <a:gd name="connsiteY5" fmla="*/ 16523 h 66092"/>
                <a:gd name="connsiteX6" fmla="*/ 16863 w 88122"/>
                <a:gd name="connsiteY6" fmla="*/ 34148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16863" y="34148"/>
                  </a:moveTo>
                  <a:cubicBezTo>
                    <a:pt x="14660" y="45163"/>
                    <a:pt x="23472" y="53975"/>
                    <a:pt x="34487" y="53975"/>
                  </a:cubicBezTo>
                  <a:cubicBezTo>
                    <a:pt x="43300" y="53975"/>
                    <a:pt x="54315" y="53975"/>
                    <a:pt x="63127" y="51772"/>
                  </a:cubicBezTo>
                  <a:cubicBezTo>
                    <a:pt x="71940" y="51772"/>
                    <a:pt x="80752" y="49569"/>
                    <a:pt x="82955" y="38554"/>
                  </a:cubicBezTo>
                  <a:cubicBezTo>
                    <a:pt x="85158" y="27538"/>
                    <a:pt x="76346" y="16523"/>
                    <a:pt x="65330" y="16523"/>
                  </a:cubicBezTo>
                  <a:cubicBezTo>
                    <a:pt x="54315" y="16523"/>
                    <a:pt x="43300" y="16523"/>
                    <a:pt x="32284" y="16523"/>
                  </a:cubicBezTo>
                  <a:cubicBezTo>
                    <a:pt x="27878" y="20929"/>
                    <a:pt x="19066" y="25335"/>
                    <a:pt x="16863" y="34148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CEBBB75E-476C-4B63-AAF6-79E447D41B9D}"/>
                </a:ext>
              </a:extLst>
            </p:cNvPr>
            <p:cNvSpPr/>
            <p:nvPr/>
          </p:nvSpPr>
          <p:spPr>
            <a:xfrm>
              <a:off x="1976327" y="5631884"/>
              <a:ext cx="66092" cy="88123"/>
            </a:xfrm>
            <a:custGeom>
              <a:avLst/>
              <a:gdLst>
                <a:gd name="connsiteX0" fmla="*/ 49569 w 66091"/>
                <a:gd name="connsiteY0" fmla="*/ 68574 h 88122"/>
                <a:gd name="connsiteX1" fmla="*/ 51772 w 66091"/>
                <a:gd name="connsiteY1" fmla="*/ 39934 h 88122"/>
                <a:gd name="connsiteX2" fmla="*/ 40757 w 66091"/>
                <a:gd name="connsiteY2" fmla="*/ 17903 h 88122"/>
                <a:gd name="connsiteX3" fmla="*/ 18726 w 66091"/>
                <a:gd name="connsiteY3" fmla="*/ 31122 h 88122"/>
                <a:gd name="connsiteX4" fmla="*/ 16523 w 66091"/>
                <a:gd name="connsiteY4" fmla="*/ 61964 h 88122"/>
                <a:gd name="connsiteX5" fmla="*/ 27538 w 66091"/>
                <a:gd name="connsiteY5" fmla="*/ 83995 h 88122"/>
                <a:gd name="connsiteX6" fmla="*/ 49569 w 66091"/>
                <a:gd name="connsiteY6" fmla="*/ 68574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49569" y="68574"/>
                  </a:moveTo>
                  <a:cubicBezTo>
                    <a:pt x="49569" y="59761"/>
                    <a:pt x="49569" y="48746"/>
                    <a:pt x="51772" y="39934"/>
                  </a:cubicBezTo>
                  <a:cubicBezTo>
                    <a:pt x="51772" y="31122"/>
                    <a:pt x="51772" y="22309"/>
                    <a:pt x="40757" y="17903"/>
                  </a:cubicBezTo>
                  <a:cubicBezTo>
                    <a:pt x="29741" y="13497"/>
                    <a:pt x="18726" y="20106"/>
                    <a:pt x="18726" y="31122"/>
                  </a:cubicBezTo>
                  <a:cubicBezTo>
                    <a:pt x="16523" y="42137"/>
                    <a:pt x="16523" y="53152"/>
                    <a:pt x="16523" y="61964"/>
                  </a:cubicBezTo>
                  <a:cubicBezTo>
                    <a:pt x="16523" y="70777"/>
                    <a:pt x="18726" y="79589"/>
                    <a:pt x="27538" y="83995"/>
                  </a:cubicBezTo>
                  <a:cubicBezTo>
                    <a:pt x="38554" y="88401"/>
                    <a:pt x="49569" y="79589"/>
                    <a:pt x="49569" y="68574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0FFF46A1-809A-4695-BDFA-0BBD163E0C5F}"/>
                </a:ext>
              </a:extLst>
            </p:cNvPr>
            <p:cNvSpPr/>
            <p:nvPr/>
          </p:nvSpPr>
          <p:spPr>
            <a:xfrm>
              <a:off x="2027512" y="5897205"/>
              <a:ext cx="66092" cy="88123"/>
            </a:xfrm>
            <a:custGeom>
              <a:avLst/>
              <a:gdLst>
                <a:gd name="connsiteX0" fmla="*/ 51257 w 66091"/>
                <a:gd name="connsiteY0" fmla="*/ 30169 h 88122"/>
                <a:gd name="connsiteX1" fmla="*/ 29227 w 66091"/>
                <a:gd name="connsiteY1" fmla="*/ 16950 h 88122"/>
                <a:gd name="connsiteX2" fmla="*/ 18211 w 66091"/>
                <a:gd name="connsiteY2" fmla="*/ 41184 h 88122"/>
                <a:gd name="connsiteX3" fmla="*/ 33633 w 66091"/>
                <a:gd name="connsiteY3" fmla="*/ 67621 h 88122"/>
                <a:gd name="connsiteX4" fmla="*/ 55664 w 66091"/>
                <a:gd name="connsiteY4" fmla="*/ 78636 h 88122"/>
                <a:gd name="connsiteX5" fmla="*/ 64476 w 66091"/>
                <a:gd name="connsiteY5" fmla="*/ 54402 h 88122"/>
                <a:gd name="connsiteX6" fmla="*/ 51257 w 66091"/>
                <a:gd name="connsiteY6" fmla="*/ 30169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51257" y="30169"/>
                  </a:moveTo>
                  <a:cubicBezTo>
                    <a:pt x="46851" y="21356"/>
                    <a:pt x="40242" y="14747"/>
                    <a:pt x="29227" y="16950"/>
                  </a:cubicBezTo>
                  <a:cubicBezTo>
                    <a:pt x="18211" y="19153"/>
                    <a:pt x="13805" y="32371"/>
                    <a:pt x="18211" y="41184"/>
                  </a:cubicBezTo>
                  <a:cubicBezTo>
                    <a:pt x="22618" y="49996"/>
                    <a:pt x="27024" y="58808"/>
                    <a:pt x="33633" y="67621"/>
                  </a:cubicBezTo>
                  <a:cubicBezTo>
                    <a:pt x="38039" y="76433"/>
                    <a:pt x="44648" y="83042"/>
                    <a:pt x="55664" y="78636"/>
                  </a:cubicBezTo>
                  <a:cubicBezTo>
                    <a:pt x="66679" y="76433"/>
                    <a:pt x="71085" y="63215"/>
                    <a:pt x="64476" y="54402"/>
                  </a:cubicBezTo>
                  <a:cubicBezTo>
                    <a:pt x="60070" y="47793"/>
                    <a:pt x="55664" y="38981"/>
                    <a:pt x="51257" y="30169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AA3AF513-E387-4FA8-AC7C-1230EA0F14F2}"/>
                </a:ext>
              </a:extLst>
            </p:cNvPr>
            <p:cNvSpPr/>
            <p:nvPr/>
          </p:nvSpPr>
          <p:spPr>
            <a:xfrm>
              <a:off x="2000794" y="5499566"/>
              <a:ext cx="66092" cy="88123"/>
            </a:xfrm>
            <a:custGeom>
              <a:avLst/>
              <a:gdLst>
                <a:gd name="connsiteX0" fmla="*/ 49336 w 66091"/>
                <a:gd name="connsiteY0" fmla="*/ 73114 h 88122"/>
                <a:gd name="connsiteX1" fmla="*/ 60352 w 66091"/>
                <a:gd name="connsiteY1" fmla="*/ 44474 h 88122"/>
                <a:gd name="connsiteX2" fmla="*/ 55946 w 66091"/>
                <a:gd name="connsiteY2" fmla="*/ 20241 h 88122"/>
                <a:gd name="connsiteX3" fmla="*/ 29509 w 66091"/>
                <a:gd name="connsiteY3" fmla="*/ 26850 h 88122"/>
                <a:gd name="connsiteX4" fmla="*/ 18493 w 66091"/>
                <a:gd name="connsiteY4" fmla="*/ 55490 h 88122"/>
                <a:gd name="connsiteX5" fmla="*/ 22900 w 66091"/>
                <a:gd name="connsiteY5" fmla="*/ 79724 h 88122"/>
                <a:gd name="connsiteX6" fmla="*/ 49336 w 66091"/>
                <a:gd name="connsiteY6" fmla="*/ 73114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49336" y="73114"/>
                  </a:moveTo>
                  <a:cubicBezTo>
                    <a:pt x="51539" y="64302"/>
                    <a:pt x="55946" y="55490"/>
                    <a:pt x="60352" y="44474"/>
                  </a:cubicBezTo>
                  <a:cubicBezTo>
                    <a:pt x="64758" y="35662"/>
                    <a:pt x="64758" y="26850"/>
                    <a:pt x="55946" y="20241"/>
                  </a:cubicBezTo>
                  <a:cubicBezTo>
                    <a:pt x="47133" y="13632"/>
                    <a:pt x="33915" y="15834"/>
                    <a:pt x="29509" y="26850"/>
                  </a:cubicBezTo>
                  <a:cubicBezTo>
                    <a:pt x="25103" y="35662"/>
                    <a:pt x="20697" y="46678"/>
                    <a:pt x="18493" y="55490"/>
                  </a:cubicBezTo>
                  <a:cubicBezTo>
                    <a:pt x="16290" y="64302"/>
                    <a:pt x="14087" y="73114"/>
                    <a:pt x="22900" y="79724"/>
                  </a:cubicBezTo>
                  <a:cubicBezTo>
                    <a:pt x="33915" y="86333"/>
                    <a:pt x="44930" y="81926"/>
                    <a:pt x="49336" y="73114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462D3734-A488-4819-9ADB-1DFAF0B88F48}"/>
                </a:ext>
              </a:extLst>
            </p:cNvPr>
            <p:cNvSpPr/>
            <p:nvPr/>
          </p:nvSpPr>
          <p:spPr>
            <a:xfrm>
              <a:off x="2273741" y="5235554"/>
              <a:ext cx="88123" cy="66092"/>
            </a:xfrm>
            <a:custGeom>
              <a:avLst/>
              <a:gdLst>
                <a:gd name="connsiteX0" fmla="*/ 42960 w 88122"/>
                <a:gd name="connsiteY0" fmla="*/ 59540 h 66092"/>
                <a:gd name="connsiteX1" fmla="*/ 69397 w 88122"/>
                <a:gd name="connsiteY1" fmla="*/ 50728 h 66092"/>
                <a:gd name="connsiteX2" fmla="*/ 84818 w 88122"/>
                <a:gd name="connsiteY2" fmla="*/ 33103 h 66092"/>
                <a:gd name="connsiteX3" fmla="*/ 62787 w 88122"/>
                <a:gd name="connsiteY3" fmla="*/ 17682 h 66092"/>
                <a:gd name="connsiteX4" fmla="*/ 31945 w 88122"/>
                <a:gd name="connsiteY4" fmla="*/ 28697 h 66092"/>
                <a:gd name="connsiteX5" fmla="*/ 16523 w 88122"/>
                <a:gd name="connsiteY5" fmla="*/ 48525 h 66092"/>
                <a:gd name="connsiteX6" fmla="*/ 42960 w 88122"/>
                <a:gd name="connsiteY6" fmla="*/ 59540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42960" y="59540"/>
                  </a:moveTo>
                  <a:cubicBezTo>
                    <a:pt x="51772" y="55134"/>
                    <a:pt x="60584" y="52931"/>
                    <a:pt x="69397" y="50728"/>
                  </a:cubicBezTo>
                  <a:cubicBezTo>
                    <a:pt x="78209" y="48525"/>
                    <a:pt x="87021" y="41916"/>
                    <a:pt x="84818" y="33103"/>
                  </a:cubicBezTo>
                  <a:cubicBezTo>
                    <a:pt x="84818" y="22088"/>
                    <a:pt x="73803" y="13276"/>
                    <a:pt x="62787" y="17682"/>
                  </a:cubicBezTo>
                  <a:cubicBezTo>
                    <a:pt x="51772" y="19885"/>
                    <a:pt x="42960" y="24291"/>
                    <a:pt x="31945" y="28697"/>
                  </a:cubicBezTo>
                  <a:cubicBezTo>
                    <a:pt x="23132" y="30900"/>
                    <a:pt x="16523" y="37509"/>
                    <a:pt x="16523" y="48525"/>
                  </a:cubicBezTo>
                  <a:cubicBezTo>
                    <a:pt x="20929" y="57337"/>
                    <a:pt x="31945" y="63946"/>
                    <a:pt x="42960" y="59540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E7A0D95-B9BB-46D3-A043-94F4CE1F0D89}"/>
                </a:ext>
              </a:extLst>
            </p:cNvPr>
            <p:cNvSpPr/>
            <p:nvPr/>
          </p:nvSpPr>
          <p:spPr>
            <a:xfrm>
              <a:off x="2445580" y="4978954"/>
              <a:ext cx="44061" cy="220307"/>
            </a:xfrm>
            <a:custGeom>
              <a:avLst/>
              <a:gdLst>
                <a:gd name="connsiteX0" fmla="*/ 47366 w 44061"/>
                <a:gd name="connsiteY0" fmla="*/ 192768 h 220306"/>
                <a:gd name="connsiteX1" fmla="*/ 47366 w 44061"/>
                <a:gd name="connsiteY1" fmla="*/ 168534 h 220306"/>
                <a:gd name="connsiteX2" fmla="*/ 47366 w 44061"/>
                <a:gd name="connsiteY2" fmla="*/ 159722 h 220306"/>
                <a:gd name="connsiteX3" fmla="*/ 47366 w 44061"/>
                <a:gd name="connsiteY3" fmla="*/ 31944 h 220306"/>
                <a:gd name="connsiteX4" fmla="*/ 31944 w 44061"/>
                <a:gd name="connsiteY4" fmla="*/ 16523 h 220306"/>
                <a:gd name="connsiteX5" fmla="*/ 16523 w 44061"/>
                <a:gd name="connsiteY5" fmla="*/ 31944 h 220306"/>
                <a:gd name="connsiteX6" fmla="*/ 16523 w 44061"/>
                <a:gd name="connsiteY6" fmla="*/ 159722 h 220306"/>
                <a:gd name="connsiteX7" fmla="*/ 16523 w 44061"/>
                <a:gd name="connsiteY7" fmla="*/ 168534 h 220306"/>
                <a:gd name="connsiteX8" fmla="*/ 16523 w 44061"/>
                <a:gd name="connsiteY8" fmla="*/ 192768 h 220306"/>
                <a:gd name="connsiteX9" fmla="*/ 31944 w 44061"/>
                <a:gd name="connsiteY9" fmla="*/ 208190 h 220306"/>
                <a:gd name="connsiteX10" fmla="*/ 47366 w 44061"/>
                <a:gd name="connsiteY10" fmla="*/ 192768 h 2203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44061" h="220306">
                  <a:moveTo>
                    <a:pt x="47366" y="192768"/>
                  </a:moveTo>
                  <a:lnTo>
                    <a:pt x="47366" y="168534"/>
                  </a:lnTo>
                  <a:lnTo>
                    <a:pt x="47366" y="159722"/>
                  </a:lnTo>
                  <a:lnTo>
                    <a:pt x="47366" y="31944"/>
                  </a:lnTo>
                  <a:cubicBezTo>
                    <a:pt x="47366" y="23132"/>
                    <a:pt x="40757" y="16523"/>
                    <a:pt x="31944" y="16523"/>
                  </a:cubicBezTo>
                  <a:cubicBezTo>
                    <a:pt x="23132" y="16523"/>
                    <a:pt x="16523" y="23132"/>
                    <a:pt x="16523" y="31944"/>
                  </a:cubicBezTo>
                  <a:lnTo>
                    <a:pt x="16523" y="159722"/>
                  </a:lnTo>
                  <a:lnTo>
                    <a:pt x="16523" y="168534"/>
                  </a:lnTo>
                  <a:lnTo>
                    <a:pt x="16523" y="192768"/>
                  </a:lnTo>
                  <a:cubicBezTo>
                    <a:pt x="16523" y="201580"/>
                    <a:pt x="23132" y="208190"/>
                    <a:pt x="31944" y="208190"/>
                  </a:cubicBezTo>
                  <a:cubicBezTo>
                    <a:pt x="40757" y="208190"/>
                    <a:pt x="47366" y="201580"/>
                    <a:pt x="47366" y="192768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3E3BCBAF-ADF5-4F82-864F-163CB9DB326F}"/>
                </a:ext>
              </a:extLst>
            </p:cNvPr>
            <p:cNvSpPr/>
            <p:nvPr/>
          </p:nvSpPr>
          <p:spPr>
            <a:xfrm>
              <a:off x="2159958" y="5293090"/>
              <a:ext cx="88123" cy="66092"/>
            </a:xfrm>
            <a:custGeom>
              <a:avLst/>
              <a:gdLst>
                <a:gd name="connsiteX0" fmla="*/ 42183 w 88122"/>
                <a:gd name="connsiteY0" fmla="*/ 68096 h 66092"/>
                <a:gd name="connsiteX1" fmla="*/ 66417 w 88122"/>
                <a:gd name="connsiteY1" fmla="*/ 50471 h 66092"/>
                <a:gd name="connsiteX2" fmla="*/ 77432 w 88122"/>
                <a:gd name="connsiteY2" fmla="*/ 28441 h 66092"/>
                <a:gd name="connsiteX3" fmla="*/ 50996 w 88122"/>
                <a:gd name="connsiteY3" fmla="*/ 19628 h 66092"/>
                <a:gd name="connsiteX4" fmla="*/ 26762 w 88122"/>
                <a:gd name="connsiteY4" fmla="*/ 37253 h 66092"/>
                <a:gd name="connsiteX5" fmla="*/ 17950 w 88122"/>
                <a:gd name="connsiteY5" fmla="*/ 61487 h 66092"/>
                <a:gd name="connsiteX6" fmla="*/ 42183 w 88122"/>
                <a:gd name="connsiteY6" fmla="*/ 68096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42183" y="68096"/>
                  </a:moveTo>
                  <a:cubicBezTo>
                    <a:pt x="50996" y="61487"/>
                    <a:pt x="57605" y="57080"/>
                    <a:pt x="66417" y="50471"/>
                  </a:cubicBezTo>
                  <a:cubicBezTo>
                    <a:pt x="73026" y="46065"/>
                    <a:pt x="79636" y="37253"/>
                    <a:pt x="77432" y="28441"/>
                  </a:cubicBezTo>
                  <a:cubicBezTo>
                    <a:pt x="73026" y="17425"/>
                    <a:pt x="62011" y="13019"/>
                    <a:pt x="50996" y="19628"/>
                  </a:cubicBezTo>
                  <a:cubicBezTo>
                    <a:pt x="42183" y="24034"/>
                    <a:pt x="33371" y="30644"/>
                    <a:pt x="26762" y="37253"/>
                  </a:cubicBezTo>
                  <a:cubicBezTo>
                    <a:pt x="20153" y="43862"/>
                    <a:pt x="13544" y="50471"/>
                    <a:pt x="17950" y="61487"/>
                  </a:cubicBezTo>
                  <a:cubicBezTo>
                    <a:pt x="20153" y="70299"/>
                    <a:pt x="33371" y="74705"/>
                    <a:pt x="42183" y="68096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0021B51F-8AD9-47D1-9D10-568DCE22A21B}"/>
                </a:ext>
              </a:extLst>
            </p:cNvPr>
            <p:cNvSpPr/>
            <p:nvPr/>
          </p:nvSpPr>
          <p:spPr>
            <a:xfrm>
              <a:off x="2063283" y="5384318"/>
              <a:ext cx="88123" cy="88123"/>
            </a:xfrm>
            <a:custGeom>
              <a:avLst/>
              <a:gdLst>
                <a:gd name="connsiteX0" fmla="*/ 63955 w 88122"/>
                <a:gd name="connsiteY0" fmla="*/ 47366 h 88122"/>
                <a:gd name="connsiteX1" fmla="*/ 68361 w 88122"/>
                <a:gd name="connsiteY1" fmla="*/ 23132 h 88122"/>
                <a:gd name="connsiteX2" fmla="*/ 41924 w 88122"/>
                <a:gd name="connsiteY2" fmla="*/ 23132 h 88122"/>
                <a:gd name="connsiteX3" fmla="*/ 22096 w 88122"/>
                <a:gd name="connsiteY3" fmla="*/ 47366 h 88122"/>
                <a:gd name="connsiteX4" fmla="*/ 19893 w 88122"/>
                <a:gd name="connsiteY4" fmla="*/ 71600 h 88122"/>
                <a:gd name="connsiteX5" fmla="*/ 46330 w 88122"/>
                <a:gd name="connsiteY5" fmla="*/ 71600 h 88122"/>
                <a:gd name="connsiteX6" fmla="*/ 63955 w 88122"/>
                <a:gd name="connsiteY6" fmla="*/ 47366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88122">
                  <a:moveTo>
                    <a:pt x="63955" y="47366"/>
                  </a:moveTo>
                  <a:cubicBezTo>
                    <a:pt x="70564" y="40757"/>
                    <a:pt x="74970" y="31944"/>
                    <a:pt x="68361" y="23132"/>
                  </a:cubicBezTo>
                  <a:cubicBezTo>
                    <a:pt x="61752" y="14320"/>
                    <a:pt x="48533" y="14320"/>
                    <a:pt x="41924" y="23132"/>
                  </a:cubicBezTo>
                  <a:cubicBezTo>
                    <a:pt x="35315" y="31944"/>
                    <a:pt x="28706" y="38554"/>
                    <a:pt x="22096" y="47366"/>
                  </a:cubicBezTo>
                  <a:cubicBezTo>
                    <a:pt x="17690" y="53975"/>
                    <a:pt x="13284" y="62787"/>
                    <a:pt x="19893" y="71600"/>
                  </a:cubicBezTo>
                  <a:cubicBezTo>
                    <a:pt x="26502" y="80412"/>
                    <a:pt x="39721" y="80412"/>
                    <a:pt x="46330" y="71600"/>
                  </a:cubicBezTo>
                  <a:cubicBezTo>
                    <a:pt x="52939" y="62787"/>
                    <a:pt x="57345" y="56178"/>
                    <a:pt x="63955" y="47366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F6F21549-5FE1-4B53-9BB2-C77F07341B2A}"/>
                </a:ext>
              </a:extLst>
            </p:cNvPr>
            <p:cNvSpPr/>
            <p:nvPr/>
          </p:nvSpPr>
          <p:spPr>
            <a:xfrm>
              <a:off x="1984717" y="5769854"/>
              <a:ext cx="66092" cy="88123"/>
            </a:xfrm>
            <a:custGeom>
              <a:avLst/>
              <a:gdLst>
                <a:gd name="connsiteX0" fmla="*/ 49991 w 66091"/>
                <a:gd name="connsiteY0" fmla="*/ 34148 h 88122"/>
                <a:gd name="connsiteX1" fmla="*/ 32367 w 66091"/>
                <a:gd name="connsiteY1" fmla="*/ 16523 h 88122"/>
                <a:gd name="connsiteX2" fmla="*/ 16945 w 66091"/>
                <a:gd name="connsiteY2" fmla="*/ 36351 h 88122"/>
                <a:gd name="connsiteX3" fmla="*/ 23554 w 66091"/>
                <a:gd name="connsiteY3" fmla="*/ 67194 h 88122"/>
                <a:gd name="connsiteX4" fmla="*/ 41179 w 66091"/>
                <a:gd name="connsiteY4" fmla="*/ 84818 h 88122"/>
                <a:gd name="connsiteX5" fmla="*/ 56600 w 66091"/>
                <a:gd name="connsiteY5" fmla="*/ 62788 h 88122"/>
                <a:gd name="connsiteX6" fmla="*/ 49991 w 66091"/>
                <a:gd name="connsiteY6" fmla="*/ 34148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49991" y="34148"/>
                  </a:moveTo>
                  <a:cubicBezTo>
                    <a:pt x="47788" y="25335"/>
                    <a:pt x="43382" y="16523"/>
                    <a:pt x="32367" y="16523"/>
                  </a:cubicBezTo>
                  <a:cubicBezTo>
                    <a:pt x="21351" y="16523"/>
                    <a:pt x="14742" y="27538"/>
                    <a:pt x="16945" y="36351"/>
                  </a:cubicBezTo>
                  <a:cubicBezTo>
                    <a:pt x="19148" y="47366"/>
                    <a:pt x="21351" y="56178"/>
                    <a:pt x="23554" y="67194"/>
                  </a:cubicBezTo>
                  <a:cubicBezTo>
                    <a:pt x="25757" y="76006"/>
                    <a:pt x="30163" y="84818"/>
                    <a:pt x="41179" y="84818"/>
                  </a:cubicBezTo>
                  <a:cubicBezTo>
                    <a:pt x="52194" y="84818"/>
                    <a:pt x="61006" y="73803"/>
                    <a:pt x="56600" y="62788"/>
                  </a:cubicBezTo>
                  <a:cubicBezTo>
                    <a:pt x="54397" y="51772"/>
                    <a:pt x="52194" y="42960"/>
                    <a:pt x="49991" y="34148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D742529C-D7C1-48AB-8ABE-CF5F98465C29}"/>
                </a:ext>
              </a:extLst>
            </p:cNvPr>
            <p:cNvSpPr/>
            <p:nvPr/>
          </p:nvSpPr>
          <p:spPr>
            <a:xfrm>
              <a:off x="2730552" y="6032435"/>
              <a:ext cx="88123" cy="66092"/>
            </a:xfrm>
            <a:custGeom>
              <a:avLst/>
              <a:gdLst>
                <a:gd name="connsiteX0" fmla="*/ 48793 w 88122"/>
                <a:gd name="connsiteY0" fmla="*/ 20514 h 66092"/>
                <a:gd name="connsiteX1" fmla="*/ 26762 w 88122"/>
                <a:gd name="connsiteY1" fmla="*/ 38138 h 66092"/>
                <a:gd name="connsiteX2" fmla="*/ 17950 w 88122"/>
                <a:gd name="connsiteY2" fmla="*/ 60169 h 66092"/>
                <a:gd name="connsiteX3" fmla="*/ 44386 w 88122"/>
                <a:gd name="connsiteY3" fmla="*/ 66778 h 66092"/>
                <a:gd name="connsiteX4" fmla="*/ 68620 w 88122"/>
                <a:gd name="connsiteY4" fmla="*/ 46950 h 66092"/>
                <a:gd name="connsiteX5" fmla="*/ 75229 w 88122"/>
                <a:gd name="connsiteY5" fmla="*/ 22716 h 66092"/>
                <a:gd name="connsiteX6" fmla="*/ 48793 w 88122"/>
                <a:gd name="connsiteY6" fmla="*/ 20514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48793" y="20514"/>
                  </a:moveTo>
                  <a:cubicBezTo>
                    <a:pt x="42183" y="27123"/>
                    <a:pt x="33371" y="33732"/>
                    <a:pt x="26762" y="38138"/>
                  </a:cubicBezTo>
                  <a:cubicBezTo>
                    <a:pt x="20153" y="44747"/>
                    <a:pt x="13543" y="51356"/>
                    <a:pt x="17950" y="60169"/>
                  </a:cubicBezTo>
                  <a:cubicBezTo>
                    <a:pt x="22356" y="71184"/>
                    <a:pt x="35574" y="73387"/>
                    <a:pt x="44386" y="66778"/>
                  </a:cubicBezTo>
                  <a:cubicBezTo>
                    <a:pt x="53199" y="60169"/>
                    <a:pt x="59808" y="53560"/>
                    <a:pt x="68620" y="46950"/>
                  </a:cubicBezTo>
                  <a:cubicBezTo>
                    <a:pt x="75229" y="40341"/>
                    <a:pt x="81839" y="31529"/>
                    <a:pt x="75229" y="22716"/>
                  </a:cubicBezTo>
                  <a:cubicBezTo>
                    <a:pt x="70823" y="16108"/>
                    <a:pt x="57605" y="13904"/>
                    <a:pt x="48793" y="20514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43E38FA-DF5B-494B-9C4D-B6958BE588AD}"/>
                </a:ext>
              </a:extLst>
            </p:cNvPr>
            <p:cNvSpPr/>
            <p:nvPr/>
          </p:nvSpPr>
          <p:spPr>
            <a:xfrm>
              <a:off x="2889376" y="5803415"/>
              <a:ext cx="66092" cy="88123"/>
            </a:xfrm>
            <a:custGeom>
              <a:avLst/>
              <a:gdLst>
                <a:gd name="connsiteX0" fmla="*/ 50793 w 66091"/>
                <a:gd name="connsiteY0" fmla="*/ 18211 h 88122"/>
                <a:gd name="connsiteX1" fmla="*/ 26559 w 66091"/>
                <a:gd name="connsiteY1" fmla="*/ 29227 h 88122"/>
                <a:gd name="connsiteX2" fmla="*/ 17747 w 66091"/>
                <a:gd name="connsiteY2" fmla="*/ 57867 h 88122"/>
                <a:gd name="connsiteX3" fmla="*/ 24356 w 66091"/>
                <a:gd name="connsiteY3" fmla="*/ 82100 h 88122"/>
                <a:gd name="connsiteX4" fmla="*/ 50793 w 66091"/>
                <a:gd name="connsiteY4" fmla="*/ 73288 h 88122"/>
                <a:gd name="connsiteX5" fmla="*/ 59605 w 66091"/>
                <a:gd name="connsiteY5" fmla="*/ 44648 h 88122"/>
                <a:gd name="connsiteX6" fmla="*/ 50793 w 66091"/>
                <a:gd name="connsiteY6" fmla="*/ 18211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50793" y="18211"/>
                  </a:moveTo>
                  <a:cubicBezTo>
                    <a:pt x="41981" y="13805"/>
                    <a:pt x="28762" y="18211"/>
                    <a:pt x="26559" y="29227"/>
                  </a:cubicBezTo>
                  <a:cubicBezTo>
                    <a:pt x="24356" y="38039"/>
                    <a:pt x="22153" y="49054"/>
                    <a:pt x="17747" y="57867"/>
                  </a:cubicBezTo>
                  <a:cubicBezTo>
                    <a:pt x="15544" y="66679"/>
                    <a:pt x="15544" y="75491"/>
                    <a:pt x="24356" y="82100"/>
                  </a:cubicBezTo>
                  <a:cubicBezTo>
                    <a:pt x="33168" y="88709"/>
                    <a:pt x="46387" y="84303"/>
                    <a:pt x="50793" y="73288"/>
                  </a:cubicBezTo>
                  <a:cubicBezTo>
                    <a:pt x="55199" y="64476"/>
                    <a:pt x="57402" y="53460"/>
                    <a:pt x="59605" y="44648"/>
                  </a:cubicBezTo>
                  <a:cubicBezTo>
                    <a:pt x="59605" y="31430"/>
                    <a:pt x="59605" y="22617"/>
                    <a:pt x="50793" y="18211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28DE6905-37A0-42E2-8D8F-07C4FFA83445}"/>
                </a:ext>
              </a:extLst>
            </p:cNvPr>
            <p:cNvSpPr/>
            <p:nvPr/>
          </p:nvSpPr>
          <p:spPr>
            <a:xfrm>
              <a:off x="2106204" y="6009454"/>
              <a:ext cx="88123" cy="88123"/>
            </a:xfrm>
            <a:custGeom>
              <a:avLst/>
              <a:gdLst>
                <a:gd name="connsiteX0" fmla="*/ 49673 w 88122"/>
                <a:gd name="connsiteY0" fmla="*/ 25870 h 88122"/>
                <a:gd name="connsiteX1" fmla="*/ 25440 w 88122"/>
                <a:gd name="connsiteY1" fmla="*/ 19261 h 88122"/>
                <a:gd name="connsiteX2" fmla="*/ 21033 w 88122"/>
                <a:gd name="connsiteY2" fmla="*/ 45697 h 88122"/>
                <a:gd name="connsiteX3" fmla="*/ 43064 w 88122"/>
                <a:gd name="connsiteY3" fmla="*/ 67728 h 88122"/>
                <a:gd name="connsiteX4" fmla="*/ 67298 w 88122"/>
                <a:gd name="connsiteY4" fmla="*/ 72134 h 88122"/>
                <a:gd name="connsiteX5" fmla="*/ 69501 w 88122"/>
                <a:gd name="connsiteY5" fmla="*/ 45697 h 88122"/>
                <a:gd name="connsiteX6" fmla="*/ 49673 w 88122"/>
                <a:gd name="connsiteY6" fmla="*/ 25870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88122">
                  <a:moveTo>
                    <a:pt x="49673" y="25870"/>
                  </a:moveTo>
                  <a:cubicBezTo>
                    <a:pt x="43064" y="19261"/>
                    <a:pt x="34252" y="12651"/>
                    <a:pt x="25440" y="19261"/>
                  </a:cubicBezTo>
                  <a:cubicBezTo>
                    <a:pt x="14424" y="25870"/>
                    <a:pt x="14424" y="39088"/>
                    <a:pt x="21033" y="45697"/>
                  </a:cubicBezTo>
                  <a:cubicBezTo>
                    <a:pt x="27643" y="52307"/>
                    <a:pt x="36455" y="61119"/>
                    <a:pt x="43064" y="67728"/>
                  </a:cubicBezTo>
                  <a:cubicBezTo>
                    <a:pt x="49673" y="74337"/>
                    <a:pt x="58486" y="76541"/>
                    <a:pt x="67298" y="72134"/>
                  </a:cubicBezTo>
                  <a:cubicBezTo>
                    <a:pt x="76110" y="65525"/>
                    <a:pt x="78313" y="52307"/>
                    <a:pt x="69501" y="45697"/>
                  </a:cubicBezTo>
                  <a:cubicBezTo>
                    <a:pt x="62892" y="39088"/>
                    <a:pt x="56283" y="32479"/>
                    <a:pt x="49673" y="25870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C2B74D65-A020-46C7-8C5F-87824E25B00C}"/>
                </a:ext>
              </a:extLst>
            </p:cNvPr>
            <p:cNvSpPr/>
            <p:nvPr/>
          </p:nvSpPr>
          <p:spPr>
            <a:xfrm>
              <a:off x="2912630" y="5683935"/>
              <a:ext cx="66092" cy="66092"/>
            </a:xfrm>
            <a:custGeom>
              <a:avLst/>
              <a:gdLst>
                <a:gd name="connsiteX0" fmla="*/ 34148 w 66091"/>
                <a:gd name="connsiteY0" fmla="*/ 16523 h 66092"/>
                <a:gd name="connsiteX1" fmla="*/ 16523 w 66091"/>
                <a:gd name="connsiteY1" fmla="*/ 34148 h 66092"/>
                <a:gd name="connsiteX2" fmla="*/ 16523 w 66091"/>
                <a:gd name="connsiteY2" fmla="*/ 49569 h 66092"/>
                <a:gd name="connsiteX3" fmla="*/ 31945 w 66091"/>
                <a:gd name="connsiteY3" fmla="*/ 67194 h 66092"/>
                <a:gd name="connsiteX4" fmla="*/ 49569 w 66091"/>
                <a:gd name="connsiteY4" fmla="*/ 51772 h 66092"/>
                <a:gd name="connsiteX5" fmla="*/ 49569 w 66091"/>
                <a:gd name="connsiteY5" fmla="*/ 49569 h 66092"/>
                <a:gd name="connsiteX6" fmla="*/ 49569 w 66091"/>
                <a:gd name="connsiteY6" fmla="*/ 34148 h 66092"/>
                <a:gd name="connsiteX7" fmla="*/ 34148 w 66091"/>
                <a:gd name="connsiteY7" fmla="*/ 16523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091" h="66092">
                  <a:moveTo>
                    <a:pt x="34148" y="16523"/>
                  </a:moveTo>
                  <a:cubicBezTo>
                    <a:pt x="25335" y="16523"/>
                    <a:pt x="16523" y="23132"/>
                    <a:pt x="16523" y="34148"/>
                  </a:cubicBezTo>
                  <a:lnTo>
                    <a:pt x="16523" y="49569"/>
                  </a:lnTo>
                  <a:cubicBezTo>
                    <a:pt x="16523" y="58381"/>
                    <a:pt x="23132" y="67194"/>
                    <a:pt x="31945" y="67194"/>
                  </a:cubicBezTo>
                  <a:cubicBezTo>
                    <a:pt x="40757" y="67194"/>
                    <a:pt x="49569" y="60584"/>
                    <a:pt x="49569" y="51772"/>
                  </a:cubicBezTo>
                  <a:lnTo>
                    <a:pt x="49569" y="49569"/>
                  </a:lnTo>
                  <a:lnTo>
                    <a:pt x="49569" y="34148"/>
                  </a:lnTo>
                  <a:cubicBezTo>
                    <a:pt x="51772" y="25335"/>
                    <a:pt x="42960" y="16523"/>
                    <a:pt x="34148" y="16523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3B316115-E98D-48E3-8017-A841172509ED}"/>
                </a:ext>
              </a:extLst>
            </p:cNvPr>
            <p:cNvSpPr/>
            <p:nvPr/>
          </p:nvSpPr>
          <p:spPr>
            <a:xfrm>
              <a:off x="2825544" y="5928170"/>
              <a:ext cx="66092" cy="88123"/>
            </a:xfrm>
            <a:custGeom>
              <a:avLst/>
              <a:gdLst>
                <a:gd name="connsiteX0" fmla="*/ 37518 w 66091"/>
                <a:gd name="connsiteY0" fmla="*/ 23437 h 88122"/>
                <a:gd name="connsiteX1" fmla="*/ 22096 w 66091"/>
                <a:gd name="connsiteY1" fmla="*/ 47671 h 88122"/>
                <a:gd name="connsiteX2" fmla="*/ 19893 w 66091"/>
                <a:gd name="connsiteY2" fmla="*/ 71904 h 88122"/>
                <a:gd name="connsiteX3" fmla="*/ 46330 w 66091"/>
                <a:gd name="connsiteY3" fmla="*/ 71904 h 88122"/>
                <a:gd name="connsiteX4" fmla="*/ 63955 w 66091"/>
                <a:gd name="connsiteY4" fmla="*/ 45468 h 88122"/>
                <a:gd name="connsiteX5" fmla="*/ 63955 w 66091"/>
                <a:gd name="connsiteY5" fmla="*/ 21234 h 88122"/>
                <a:gd name="connsiteX6" fmla="*/ 37518 w 66091"/>
                <a:gd name="connsiteY6" fmla="*/ 23437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37518" y="23437"/>
                  </a:moveTo>
                  <a:cubicBezTo>
                    <a:pt x="33112" y="32250"/>
                    <a:pt x="26502" y="38858"/>
                    <a:pt x="22096" y="47671"/>
                  </a:cubicBezTo>
                  <a:cubicBezTo>
                    <a:pt x="17690" y="54280"/>
                    <a:pt x="13284" y="63092"/>
                    <a:pt x="19893" y="71904"/>
                  </a:cubicBezTo>
                  <a:cubicBezTo>
                    <a:pt x="26502" y="80717"/>
                    <a:pt x="39721" y="80717"/>
                    <a:pt x="46330" y="71904"/>
                  </a:cubicBezTo>
                  <a:cubicBezTo>
                    <a:pt x="52939" y="63092"/>
                    <a:pt x="57345" y="54280"/>
                    <a:pt x="63955" y="45468"/>
                  </a:cubicBezTo>
                  <a:cubicBezTo>
                    <a:pt x="68361" y="36656"/>
                    <a:pt x="70564" y="27843"/>
                    <a:pt x="63955" y="21234"/>
                  </a:cubicBezTo>
                  <a:cubicBezTo>
                    <a:pt x="57345" y="14625"/>
                    <a:pt x="44127" y="14625"/>
                    <a:pt x="37518" y="23437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D707E8D5-5EDF-40E0-A009-02F8DC90D16F}"/>
                </a:ext>
              </a:extLst>
            </p:cNvPr>
            <p:cNvSpPr/>
            <p:nvPr/>
          </p:nvSpPr>
          <p:spPr>
            <a:xfrm>
              <a:off x="2610810" y="6107747"/>
              <a:ext cx="88123" cy="66092"/>
            </a:xfrm>
            <a:custGeom>
              <a:avLst/>
              <a:gdLst>
                <a:gd name="connsiteX0" fmla="*/ 58381 w 88122"/>
                <a:gd name="connsiteY0" fmla="*/ 17903 h 66092"/>
                <a:gd name="connsiteX1" fmla="*/ 31944 w 88122"/>
                <a:gd name="connsiteY1" fmla="*/ 28919 h 66092"/>
                <a:gd name="connsiteX2" fmla="*/ 16523 w 88122"/>
                <a:gd name="connsiteY2" fmla="*/ 48746 h 66092"/>
                <a:gd name="connsiteX3" fmla="*/ 38554 w 88122"/>
                <a:gd name="connsiteY3" fmla="*/ 61965 h 66092"/>
                <a:gd name="connsiteX4" fmla="*/ 67193 w 88122"/>
                <a:gd name="connsiteY4" fmla="*/ 50949 h 66092"/>
                <a:gd name="connsiteX5" fmla="*/ 80412 w 88122"/>
                <a:gd name="connsiteY5" fmla="*/ 31121 h 66092"/>
                <a:gd name="connsiteX6" fmla="*/ 58381 w 88122"/>
                <a:gd name="connsiteY6" fmla="*/ 17903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58381" y="17903"/>
                  </a:moveTo>
                  <a:cubicBezTo>
                    <a:pt x="49569" y="22309"/>
                    <a:pt x="40757" y="26715"/>
                    <a:pt x="31944" y="28919"/>
                  </a:cubicBezTo>
                  <a:cubicBezTo>
                    <a:pt x="23132" y="33325"/>
                    <a:pt x="16523" y="37731"/>
                    <a:pt x="16523" y="48746"/>
                  </a:cubicBezTo>
                  <a:cubicBezTo>
                    <a:pt x="18726" y="59761"/>
                    <a:pt x="29741" y="66371"/>
                    <a:pt x="38554" y="61965"/>
                  </a:cubicBezTo>
                  <a:cubicBezTo>
                    <a:pt x="47366" y="59761"/>
                    <a:pt x="58381" y="53152"/>
                    <a:pt x="67193" y="50949"/>
                  </a:cubicBezTo>
                  <a:cubicBezTo>
                    <a:pt x="76006" y="46543"/>
                    <a:pt x="82615" y="39934"/>
                    <a:pt x="80412" y="31121"/>
                  </a:cubicBezTo>
                  <a:cubicBezTo>
                    <a:pt x="80412" y="20106"/>
                    <a:pt x="69397" y="13497"/>
                    <a:pt x="58381" y="17903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38C6816C-E05E-4B89-A709-C9ED53F53578}"/>
                </a:ext>
              </a:extLst>
            </p:cNvPr>
            <p:cNvSpPr/>
            <p:nvPr/>
          </p:nvSpPr>
          <p:spPr>
            <a:xfrm>
              <a:off x="2340348" y="6143225"/>
              <a:ext cx="88123" cy="66092"/>
            </a:xfrm>
            <a:custGeom>
              <a:avLst/>
              <a:gdLst>
                <a:gd name="connsiteX0" fmla="*/ 71085 w 88122"/>
                <a:gd name="connsiteY0" fmla="*/ 22080 h 66092"/>
                <a:gd name="connsiteX1" fmla="*/ 42445 w 88122"/>
                <a:gd name="connsiteY1" fmla="*/ 17674 h 66092"/>
                <a:gd name="connsiteX2" fmla="*/ 18211 w 88122"/>
                <a:gd name="connsiteY2" fmla="*/ 26487 h 66092"/>
                <a:gd name="connsiteX3" fmla="*/ 29227 w 88122"/>
                <a:gd name="connsiteY3" fmla="*/ 50720 h 66092"/>
                <a:gd name="connsiteX4" fmla="*/ 60070 w 88122"/>
                <a:gd name="connsiteY4" fmla="*/ 57329 h 66092"/>
                <a:gd name="connsiteX5" fmla="*/ 82100 w 88122"/>
                <a:gd name="connsiteY5" fmla="*/ 48517 h 66092"/>
                <a:gd name="connsiteX6" fmla="*/ 71085 w 88122"/>
                <a:gd name="connsiteY6" fmla="*/ 22080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71085" y="22080"/>
                  </a:moveTo>
                  <a:cubicBezTo>
                    <a:pt x="62273" y="19877"/>
                    <a:pt x="51257" y="19877"/>
                    <a:pt x="42445" y="17674"/>
                  </a:cubicBezTo>
                  <a:cubicBezTo>
                    <a:pt x="33633" y="15471"/>
                    <a:pt x="24821" y="15471"/>
                    <a:pt x="18211" y="26487"/>
                  </a:cubicBezTo>
                  <a:cubicBezTo>
                    <a:pt x="13805" y="35299"/>
                    <a:pt x="18211" y="48517"/>
                    <a:pt x="29227" y="50720"/>
                  </a:cubicBezTo>
                  <a:cubicBezTo>
                    <a:pt x="40242" y="52923"/>
                    <a:pt x="49054" y="55126"/>
                    <a:pt x="60070" y="57329"/>
                  </a:cubicBezTo>
                  <a:cubicBezTo>
                    <a:pt x="68882" y="59533"/>
                    <a:pt x="77694" y="57329"/>
                    <a:pt x="82100" y="48517"/>
                  </a:cubicBezTo>
                  <a:cubicBezTo>
                    <a:pt x="88710" y="35299"/>
                    <a:pt x="82100" y="22080"/>
                    <a:pt x="71085" y="22080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9AC64E83-5FB4-492F-9F1D-EBED8B8EE5BA}"/>
                </a:ext>
              </a:extLst>
            </p:cNvPr>
            <p:cNvSpPr/>
            <p:nvPr/>
          </p:nvSpPr>
          <p:spPr>
            <a:xfrm>
              <a:off x="2214154" y="6092053"/>
              <a:ext cx="88123" cy="66092"/>
            </a:xfrm>
            <a:custGeom>
              <a:avLst/>
              <a:gdLst>
                <a:gd name="connsiteX0" fmla="*/ 71704 w 88122"/>
                <a:gd name="connsiteY0" fmla="*/ 33597 h 66092"/>
                <a:gd name="connsiteX1" fmla="*/ 45267 w 88122"/>
                <a:gd name="connsiteY1" fmla="*/ 20378 h 66092"/>
                <a:gd name="connsiteX2" fmla="*/ 21033 w 88122"/>
                <a:gd name="connsiteY2" fmla="*/ 22582 h 66092"/>
                <a:gd name="connsiteX3" fmla="*/ 25440 w 88122"/>
                <a:gd name="connsiteY3" fmla="*/ 49018 h 66092"/>
                <a:gd name="connsiteX4" fmla="*/ 51876 w 88122"/>
                <a:gd name="connsiteY4" fmla="*/ 62236 h 66092"/>
                <a:gd name="connsiteX5" fmla="*/ 76110 w 88122"/>
                <a:gd name="connsiteY5" fmla="*/ 60034 h 66092"/>
                <a:gd name="connsiteX6" fmla="*/ 71704 w 88122"/>
                <a:gd name="connsiteY6" fmla="*/ 33597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71704" y="33597"/>
                  </a:moveTo>
                  <a:cubicBezTo>
                    <a:pt x="62892" y="29190"/>
                    <a:pt x="54079" y="24784"/>
                    <a:pt x="45267" y="20378"/>
                  </a:cubicBezTo>
                  <a:cubicBezTo>
                    <a:pt x="36455" y="15972"/>
                    <a:pt x="27643" y="13769"/>
                    <a:pt x="21033" y="22582"/>
                  </a:cubicBezTo>
                  <a:cubicBezTo>
                    <a:pt x="14424" y="31394"/>
                    <a:pt x="14424" y="44612"/>
                    <a:pt x="25440" y="49018"/>
                  </a:cubicBezTo>
                  <a:cubicBezTo>
                    <a:pt x="34252" y="53424"/>
                    <a:pt x="43064" y="57830"/>
                    <a:pt x="51876" y="62236"/>
                  </a:cubicBezTo>
                  <a:cubicBezTo>
                    <a:pt x="60689" y="66643"/>
                    <a:pt x="69501" y="68846"/>
                    <a:pt x="76110" y="60034"/>
                  </a:cubicBezTo>
                  <a:cubicBezTo>
                    <a:pt x="84922" y="53424"/>
                    <a:pt x="82719" y="40206"/>
                    <a:pt x="71704" y="33597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EE33E8B4-4264-4620-932B-DD12D1384A88}"/>
                </a:ext>
              </a:extLst>
            </p:cNvPr>
            <p:cNvSpPr/>
            <p:nvPr/>
          </p:nvSpPr>
          <p:spPr>
            <a:xfrm>
              <a:off x="2478287" y="6148442"/>
              <a:ext cx="88123" cy="66092"/>
            </a:xfrm>
            <a:custGeom>
              <a:avLst/>
              <a:gdLst>
                <a:gd name="connsiteX0" fmla="*/ 65330 w 88122"/>
                <a:gd name="connsiteY0" fmla="*/ 16863 h 66092"/>
                <a:gd name="connsiteX1" fmla="*/ 36690 w 88122"/>
                <a:gd name="connsiteY1" fmla="*/ 19066 h 66092"/>
                <a:gd name="connsiteX2" fmla="*/ 16863 w 88122"/>
                <a:gd name="connsiteY2" fmla="*/ 34487 h 66092"/>
                <a:gd name="connsiteX3" fmla="*/ 34487 w 88122"/>
                <a:gd name="connsiteY3" fmla="*/ 54315 h 66092"/>
                <a:gd name="connsiteX4" fmla="*/ 65330 w 88122"/>
                <a:gd name="connsiteY4" fmla="*/ 49909 h 66092"/>
                <a:gd name="connsiteX5" fmla="*/ 82955 w 88122"/>
                <a:gd name="connsiteY5" fmla="*/ 34487 h 66092"/>
                <a:gd name="connsiteX6" fmla="*/ 65330 w 88122"/>
                <a:gd name="connsiteY6" fmla="*/ 16863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65330" y="16863"/>
                  </a:moveTo>
                  <a:cubicBezTo>
                    <a:pt x="56518" y="19066"/>
                    <a:pt x="45503" y="19066"/>
                    <a:pt x="36690" y="19066"/>
                  </a:cubicBezTo>
                  <a:cubicBezTo>
                    <a:pt x="27878" y="19066"/>
                    <a:pt x="19066" y="23472"/>
                    <a:pt x="16863" y="34487"/>
                  </a:cubicBezTo>
                  <a:cubicBezTo>
                    <a:pt x="14660" y="45503"/>
                    <a:pt x="23472" y="56518"/>
                    <a:pt x="34487" y="54315"/>
                  </a:cubicBezTo>
                  <a:cubicBezTo>
                    <a:pt x="45503" y="54315"/>
                    <a:pt x="56518" y="52112"/>
                    <a:pt x="65330" y="49909"/>
                  </a:cubicBezTo>
                  <a:cubicBezTo>
                    <a:pt x="74143" y="47706"/>
                    <a:pt x="82955" y="43300"/>
                    <a:pt x="82955" y="34487"/>
                  </a:cubicBezTo>
                  <a:cubicBezTo>
                    <a:pt x="85158" y="23472"/>
                    <a:pt x="76346" y="14660"/>
                    <a:pt x="65330" y="16863"/>
                  </a:cubicBezTo>
                  <a:close/>
                </a:path>
              </a:pathLst>
            </a:custGeom>
            <a:solidFill>
              <a:srgbClr val="2A4FCD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61DC9DDB-BEC3-4119-AF54-EEE1CD899F8D}"/>
              </a:ext>
            </a:extLst>
          </p:cNvPr>
          <p:cNvSpPr/>
          <p:nvPr/>
        </p:nvSpPr>
        <p:spPr>
          <a:xfrm>
            <a:off x="4291750" y="5324835"/>
            <a:ext cx="771073" cy="771073"/>
          </a:xfrm>
          <a:custGeom>
            <a:avLst/>
            <a:gdLst>
              <a:gd name="connsiteX0" fmla="*/ 393248 w 771073"/>
              <a:gd name="connsiteY0" fmla="*/ 16523 h 771073"/>
              <a:gd name="connsiteX1" fmla="*/ 16523 w 771073"/>
              <a:gd name="connsiteY1" fmla="*/ 393248 h 771073"/>
              <a:gd name="connsiteX2" fmla="*/ 393248 w 771073"/>
              <a:gd name="connsiteY2" fmla="*/ 769972 h 771073"/>
              <a:gd name="connsiteX3" fmla="*/ 769972 w 771073"/>
              <a:gd name="connsiteY3" fmla="*/ 393248 h 771073"/>
              <a:gd name="connsiteX4" fmla="*/ 393248 w 771073"/>
              <a:gd name="connsiteY4" fmla="*/ 16523 h 7710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71073" h="771073">
                <a:moveTo>
                  <a:pt x="393248" y="16523"/>
                </a:moveTo>
                <a:cubicBezTo>
                  <a:pt x="186159" y="16523"/>
                  <a:pt x="16523" y="186159"/>
                  <a:pt x="16523" y="393248"/>
                </a:cubicBezTo>
                <a:cubicBezTo>
                  <a:pt x="16523" y="600336"/>
                  <a:pt x="186159" y="769972"/>
                  <a:pt x="393248" y="769972"/>
                </a:cubicBezTo>
                <a:cubicBezTo>
                  <a:pt x="600336" y="769972"/>
                  <a:pt x="769972" y="600336"/>
                  <a:pt x="769972" y="393248"/>
                </a:cubicBezTo>
                <a:cubicBezTo>
                  <a:pt x="769972" y="183956"/>
                  <a:pt x="600336" y="16523"/>
                  <a:pt x="393248" y="16523"/>
                </a:cubicBezTo>
                <a:close/>
              </a:path>
            </a:pathLst>
          </a:custGeom>
          <a:solidFill>
            <a:srgbClr val="F7185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04</a:t>
            </a:r>
          </a:p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CE2126FD-07D4-4518-B0DD-32994A9805BB}"/>
              </a:ext>
            </a:extLst>
          </p:cNvPr>
          <p:cNvGrpSpPr/>
          <p:nvPr/>
        </p:nvGrpSpPr>
        <p:grpSpPr>
          <a:xfrm>
            <a:off x="4183800" y="4463436"/>
            <a:ext cx="1000192" cy="1751098"/>
            <a:chOff x="4183800" y="4463436"/>
            <a:chExt cx="1000192" cy="1751098"/>
          </a:xfrm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1C61DEB4-9A9C-48EC-A69C-57359AE5F003}"/>
                </a:ext>
              </a:extLst>
            </p:cNvPr>
            <p:cNvSpPr/>
            <p:nvPr/>
          </p:nvSpPr>
          <p:spPr>
            <a:xfrm>
              <a:off x="4208266" y="5499566"/>
              <a:ext cx="66092" cy="88123"/>
            </a:xfrm>
            <a:custGeom>
              <a:avLst/>
              <a:gdLst>
                <a:gd name="connsiteX0" fmla="*/ 49336 w 66091"/>
                <a:gd name="connsiteY0" fmla="*/ 73114 h 88122"/>
                <a:gd name="connsiteX1" fmla="*/ 60352 w 66091"/>
                <a:gd name="connsiteY1" fmla="*/ 44474 h 88122"/>
                <a:gd name="connsiteX2" fmla="*/ 55946 w 66091"/>
                <a:gd name="connsiteY2" fmla="*/ 20241 h 88122"/>
                <a:gd name="connsiteX3" fmla="*/ 29509 w 66091"/>
                <a:gd name="connsiteY3" fmla="*/ 26850 h 88122"/>
                <a:gd name="connsiteX4" fmla="*/ 18494 w 66091"/>
                <a:gd name="connsiteY4" fmla="*/ 55490 h 88122"/>
                <a:gd name="connsiteX5" fmla="*/ 22900 w 66091"/>
                <a:gd name="connsiteY5" fmla="*/ 79724 h 88122"/>
                <a:gd name="connsiteX6" fmla="*/ 49336 w 66091"/>
                <a:gd name="connsiteY6" fmla="*/ 73114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49336" y="73114"/>
                  </a:moveTo>
                  <a:cubicBezTo>
                    <a:pt x="51540" y="64302"/>
                    <a:pt x="55946" y="55490"/>
                    <a:pt x="60352" y="44474"/>
                  </a:cubicBezTo>
                  <a:cubicBezTo>
                    <a:pt x="64758" y="35662"/>
                    <a:pt x="64758" y="26850"/>
                    <a:pt x="55946" y="20241"/>
                  </a:cubicBezTo>
                  <a:cubicBezTo>
                    <a:pt x="47133" y="13632"/>
                    <a:pt x="33915" y="15834"/>
                    <a:pt x="29509" y="26850"/>
                  </a:cubicBezTo>
                  <a:cubicBezTo>
                    <a:pt x="25103" y="35662"/>
                    <a:pt x="20697" y="46678"/>
                    <a:pt x="18494" y="55490"/>
                  </a:cubicBezTo>
                  <a:cubicBezTo>
                    <a:pt x="16290" y="64302"/>
                    <a:pt x="14087" y="73114"/>
                    <a:pt x="22900" y="79724"/>
                  </a:cubicBezTo>
                  <a:cubicBezTo>
                    <a:pt x="31712" y="86333"/>
                    <a:pt x="44930" y="81926"/>
                    <a:pt x="49336" y="73114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7F47AD4F-C17A-43EA-8C78-64442D7ED68D}"/>
                </a:ext>
              </a:extLst>
            </p:cNvPr>
            <p:cNvSpPr/>
            <p:nvPr/>
          </p:nvSpPr>
          <p:spPr>
            <a:xfrm>
              <a:off x="4365228" y="5293090"/>
              <a:ext cx="88123" cy="66092"/>
            </a:xfrm>
            <a:custGeom>
              <a:avLst/>
              <a:gdLst>
                <a:gd name="connsiteX0" fmla="*/ 42183 w 88122"/>
                <a:gd name="connsiteY0" fmla="*/ 68096 h 66092"/>
                <a:gd name="connsiteX1" fmla="*/ 66417 w 88122"/>
                <a:gd name="connsiteY1" fmla="*/ 50471 h 66092"/>
                <a:gd name="connsiteX2" fmla="*/ 77433 w 88122"/>
                <a:gd name="connsiteY2" fmla="*/ 28441 h 66092"/>
                <a:gd name="connsiteX3" fmla="*/ 50996 w 88122"/>
                <a:gd name="connsiteY3" fmla="*/ 19628 h 66092"/>
                <a:gd name="connsiteX4" fmla="*/ 26762 w 88122"/>
                <a:gd name="connsiteY4" fmla="*/ 37253 h 66092"/>
                <a:gd name="connsiteX5" fmla="*/ 17950 w 88122"/>
                <a:gd name="connsiteY5" fmla="*/ 61487 h 66092"/>
                <a:gd name="connsiteX6" fmla="*/ 42183 w 88122"/>
                <a:gd name="connsiteY6" fmla="*/ 68096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42183" y="68096"/>
                  </a:moveTo>
                  <a:cubicBezTo>
                    <a:pt x="50996" y="61487"/>
                    <a:pt x="57605" y="57080"/>
                    <a:pt x="66417" y="50471"/>
                  </a:cubicBezTo>
                  <a:cubicBezTo>
                    <a:pt x="73026" y="46065"/>
                    <a:pt x="79635" y="37253"/>
                    <a:pt x="77433" y="28441"/>
                  </a:cubicBezTo>
                  <a:cubicBezTo>
                    <a:pt x="73026" y="17425"/>
                    <a:pt x="62011" y="13019"/>
                    <a:pt x="50996" y="19628"/>
                  </a:cubicBezTo>
                  <a:cubicBezTo>
                    <a:pt x="42183" y="24034"/>
                    <a:pt x="33371" y="30644"/>
                    <a:pt x="26762" y="37253"/>
                  </a:cubicBezTo>
                  <a:cubicBezTo>
                    <a:pt x="20153" y="43862"/>
                    <a:pt x="13543" y="50471"/>
                    <a:pt x="17950" y="61487"/>
                  </a:cubicBezTo>
                  <a:cubicBezTo>
                    <a:pt x="20153" y="70299"/>
                    <a:pt x="33371" y="74705"/>
                    <a:pt x="42183" y="68096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521EC12-28E5-45CB-96F9-FC78BADF5D1D}"/>
                </a:ext>
              </a:extLst>
            </p:cNvPr>
            <p:cNvSpPr/>
            <p:nvPr/>
          </p:nvSpPr>
          <p:spPr>
            <a:xfrm>
              <a:off x="4189987" y="5769854"/>
              <a:ext cx="66092" cy="88123"/>
            </a:xfrm>
            <a:custGeom>
              <a:avLst/>
              <a:gdLst>
                <a:gd name="connsiteX0" fmla="*/ 49991 w 66091"/>
                <a:gd name="connsiteY0" fmla="*/ 34148 h 88122"/>
                <a:gd name="connsiteX1" fmla="*/ 32367 w 66091"/>
                <a:gd name="connsiteY1" fmla="*/ 16523 h 88122"/>
                <a:gd name="connsiteX2" fmla="*/ 16945 w 66091"/>
                <a:gd name="connsiteY2" fmla="*/ 36351 h 88122"/>
                <a:gd name="connsiteX3" fmla="*/ 23554 w 66091"/>
                <a:gd name="connsiteY3" fmla="*/ 67194 h 88122"/>
                <a:gd name="connsiteX4" fmla="*/ 41179 w 66091"/>
                <a:gd name="connsiteY4" fmla="*/ 84818 h 88122"/>
                <a:gd name="connsiteX5" fmla="*/ 56600 w 66091"/>
                <a:gd name="connsiteY5" fmla="*/ 62788 h 88122"/>
                <a:gd name="connsiteX6" fmla="*/ 49991 w 66091"/>
                <a:gd name="connsiteY6" fmla="*/ 34148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49991" y="34148"/>
                  </a:moveTo>
                  <a:cubicBezTo>
                    <a:pt x="47788" y="25335"/>
                    <a:pt x="43382" y="16523"/>
                    <a:pt x="32367" y="16523"/>
                  </a:cubicBezTo>
                  <a:cubicBezTo>
                    <a:pt x="21351" y="16523"/>
                    <a:pt x="14742" y="27538"/>
                    <a:pt x="16945" y="36351"/>
                  </a:cubicBezTo>
                  <a:cubicBezTo>
                    <a:pt x="19148" y="47366"/>
                    <a:pt x="21351" y="56178"/>
                    <a:pt x="23554" y="67194"/>
                  </a:cubicBezTo>
                  <a:cubicBezTo>
                    <a:pt x="25757" y="76006"/>
                    <a:pt x="30163" y="84818"/>
                    <a:pt x="41179" y="84818"/>
                  </a:cubicBezTo>
                  <a:cubicBezTo>
                    <a:pt x="52194" y="84818"/>
                    <a:pt x="61006" y="73803"/>
                    <a:pt x="56600" y="62788"/>
                  </a:cubicBezTo>
                  <a:cubicBezTo>
                    <a:pt x="54397" y="51772"/>
                    <a:pt x="52194" y="42960"/>
                    <a:pt x="49991" y="34148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D4B3A5E-A367-440E-B2B5-74B4D6849BEA}"/>
                </a:ext>
              </a:extLst>
            </p:cNvPr>
            <p:cNvSpPr/>
            <p:nvPr/>
          </p:nvSpPr>
          <p:spPr>
            <a:xfrm>
              <a:off x="4183800" y="5631884"/>
              <a:ext cx="66092" cy="88123"/>
            </a:xfrm>
            <a:custGeom>
              <a:avLst/>
              <a:gdLst>
                <a:gd name="connsiteX0" fmla="*/ 49569 w 66091"/>
                <a:gd name="connsiteY0" fmla="*/ 68574 h 88122"/>
                <a:gd name="connsiteX1" fmla="*/ 51772 w 66091"/>
                <a:gd name="connsiteY1" fmla="*/ 39934 h 88122"/>
                <a:gd name="connsiteX2" fmla="*/ 40757 w 66091"/>
                <a:gd name="connsiteY2" fmla="*/ 17903 h 88122"/>
                <a:gd name="connsiteX3" fmla="*/ 18726 w 66091"/>
                <a:gd name="connsiteY3" fmla="*/ 31122 h 88122"/>
                <a:gd name="connsiteX4" fmla="*/ 16523 w 66091"/>
                <a:gd name="connsiteY4" fmla="*/ 61964 h 88122"/>
                <a:gd name="connsiteX5" fmla="*/ 27538 w 66091"/>
                <a:gd name="connsiteY5" fmla="*/ 83995 h 88122"/>
                <a:gd name="connsiteX6" fmla="*/ 49569 w 66091"/>
                <a:gd name="connsiteY6" fmla="*/ 68574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49569" y="68574"/>
                  </a:moveTo>
                  <a:cubicBezTo>
                    <a:pt x="49569" y="59761"/>
                    <a:pt x="49569" y="48746"/>
                    <a:pt x="51772" y="39934"/>
                  </a:cubicBezTo>
                  <a:cubicBezTo>
                    <a:pt x="51772" y="31122"/>
                    <a:pt x="51772" y="22309"/>
                    <a:pt x="40757" y="17903"/>
                  </a:cubicBezTo>
                  <a:cubicBezTo>
                    <a:pt x="29741" y="13497"/>
                    <a:pt x="18726" y="20106"/>
                    <a:pt x="18726" y="31122"/>
                  </a:cubicBezTo>
                  <a:cubicBezTo>
                    <a:pt x="16523" y="42137"/>
                    <a:pt x="16523" y="53152"/>
                    <a:pt x="16523" y="61964"/>
                  </a:cubicBezTo>
                  <a:cubicBezTo>
                    <a:pt x="16523" y="70777"/>
                    <a:pt x="18726" y="79589"/>
                    <a:pt x="27538" y="83995"/>
                  </a:cubicBezTo>
                  <a:cubicBezTo>
                    <a:pt x="38554" y="88401"/>
                    <a:pt x="49569" y="79589"/>
                    <a:pt x="49569" y="68574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3284061-BED8-40B0-8888-55AE4C7143AD}"/>
                </a:ext>
              </a:extLst>
            </p:cNvPr>
            <p:cNvSpPr/>
            <p:nvPr/>
          </p:nvSpPr>
          <p:spPr>
            <a:xfrm>
              <a:off x="4232782" y="5897205"/>
              <a:ext cx="66092" cy="88123"/>
            </a:xfrm>
            <a:custGeom>
              <a:avLst/>
              <a:gdLst>
                <a:gd name="connsiteX0" fmla="*/ 51258 w 66091"/>
                <a:gd name="connsiteY0" fmla="*/ 30169 h 88122"/>
                <a:gd name="connsiteX1" fmla="*/ 29227 w 66091"/>
                <a:gd name="connsiteY1" fmla="*/ 16950 h 88122"/>
                <a:gd name="connsiteX2" fmla="*/ 18212 w 66091"/>
                <a:gd name="connsiteY2" fmla="*/ 41184 h 88122"/>
                <a:gd name="connsiteX3" fmla="*/ 33633 w 66091"/>
                <a:gd name="connsiteY3" fmla="*/ 67621 h 88122"/>
                <a:gd name="connsiteX4" fmla="*/ 55664 w 66091"/>
                <a:gd name="connsiteY4" fmla="*/ 78636 h 88122"/>
                <a:gd name="connsiteX5" fmla="*/ 64476 w 66091"/>
                <a:gd name="connsiteY5" fmla="*/ 54402 h 88122"/>
                <a:gd name="connsiteX6" fmla="*/ 51258 w 66091"/>
                <a:gd name="connsiteY6" fmla="*/ 30169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51258" y="30169"/>
                  </a:moveTo>
                  <a:cubicBezTo>
                    <a:pt x="46851" y="21356"/>
                    <a:pt x="40242" y="14747"/>
                    <a:pt x="29227" y="16950"/>
                  </a:cubicBezTo>
                  <a:cubicBezTo>
                    <a:pt x="18212" y="19153"/>
                    <a:pt x="13805" y="32371"/>
                    <a:pt x="18212" y="41184"/>
                  </a:cubicBezTo>
                  <a:cubicBezTo>
                    <a:pt x="22618" y="49996"/>
                    <a:pt x="27024" y="58808"/>
                    <a:pt x="33633" y="67621"/>
                  </a:cubicBezTo>
                  <a:cubicBezTo>
                    <a:pt x="38039" y="76433"/>
                    <a:pt x="44648" y="83042"/>
                    <a:pt x="55664" y="78636"/>
                  </a:cubicBezTo>
                  <a:cubicBezTo>
                    <a:pt x="66679" y="76433"/>
                    <a:pt x="71085" y="63215"/>
                    <a:pt x="64476" y="54402"/>
                  </a:cubicBezTo>
                  <a:cubicBezTo>
                    <a:pt x="62273" y="47793"/>
                    <a:pt x="55664" y="38981"/>
                    <a:pt x="51258" y="30169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5CF5AB16-4017-41A1-B5C7-82ABB53307AA}"/>
                </a:ext>
              </a:extLst>
            </p:cNvPr>
            <p:cNvSpPr/>
            <p:nvPr/>
          </p:nvSpPr>
          <p:spPr>
            <a:xfrm>
              <a:off x="4479011" y="5235554"/>
              <a:ext cx="88123" cy="66092"/>
            </a:xfrm>
            <a:custGeom>
              <a:avLst/>
              <a:gdLst>
                <a:gd name="connsiteX0" fmla="*/ 42960 w 88122"/>
                <a:gd name="connsiteY0" fmla="*/ 59540 h 66092"/>
                <a:gd name="connsiteX1" fmla="*/ 69397 w 88122"/>
                <a:gd name="connsiteY1" fmla="*/ 50728 h 66092"/>
                <a:gd name="connsiteX2" fmla="*/ 84818 w 88122"/>
                <a:gd name="connsiteY2" fmla="*/ 33103 h 66092"/>
                <a:gd name="connsiteX3" fmla="*/ 62788 w 88122"/>
                <a:gd name="connsiteY3" fmla="*/ 17682 h 66092"/>
                <a:gd name="connsiteX4" fmla="*/ 31944 w 88122"/>
                <a:gd name="connsiteY4" fmla="*/ 28697 h 66092"/>
                <a:gd name="connsiteX5" fmla="*/ 16523 w 88122"/>
                <a:gd name="connsiteY5" fmla="*/ 48525 h 66092"/>
                <a:gd name="connsiteX6" fmla="*/ 42960 w 88122"/>
                <a:gd name="connsiteY6" fmla="*/ 59540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42960" y="59540"/>
                  </a:moveTo>
                  <a:cubicBezTo>
                    <a:pt x="51772" y="55134"/>
                    <a:pt x="60584" y="52931"/>
                    <a:pt x="69397" y="50728"/>
                  </a:cubicBezTo>
                  <a:cubicBezTo>
                    <a:pt x="78209" y="48525"/>
                    <a:pt x="87021" y="41916"/>
                    <a:pt x="84818" y="33103"/>
                  </a:cubicBezTo>
                  <a:cubicBezTo>
                    <a:pt x="84818" y="22088"/>
                    <a:pt x="73803" y="13276"/>
                    <a:pt x="62788" y="17682"/>
                  </a:cubicBezTo>
                  <a:cubicBezTo>
                    <a:pt x="51772" y="19885"/>
                    <a:pt x="42960" y="24291"/>
                    <a:pt x="31944" y="28697"/>
                  </a:cubicBezTo>
                  <a:cubicBezTo>
                    <a:pt x="23132" y="30900"/>
                    <a:pt x="16523" y="37509"/>
                    <a:pt x="16523" y="48525"/>
                  </a:cubicBezTo>
                  <a:cubicBezTo>
                    <a:pt x="23132" y="57337"/>
                    <a:pt x="34148" y="63946"/>
                    <a:pt x="42960" y="59540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85747563-DB85-4751-8DD2-4DD89551FE0C}"/>
                </a:ext>
              </a:extLst>
            </p:cNvPr>
            <p:cNvSpPr/>
            <p:nvPr/>
          </p:nvSpPr>
          <p:spPr>
            <a:xfrm>
              <a:off x="4648647" y="4542746"/>
              <a:ext cx="66092" cy="682951"/>
            </a:xfrm>
            <a:custGeom>
              <a:avLst/>
              <a:gdLst>
                <a:gd name="connsiteX0" fmla="*/ 51772 w 66091"/>
                <a:gd name="connsiteY0" fmla="*/ 624570 h 682950"/>
                <a:gd name="connsiteX1" fmla="*/ 51772 w 66091"/>
                <a:gd name="connsiteY1" fmla="*/ 615757 h 682950"/>
                <a:gd name="connsiteX2" fmla="*/ 51772 w 66091"/>
                <a:gd name="connsiteY2" fmla="*/ 512213 h 682950"/>
                <a:gd name="connsiteX3" fmla="*/ 51772 w 66091"/>
                <a:gd name="connsiteY3" fmla="*/ 476964 h 682950"/>
                <a:gd name="connsiteX4" fmla="*/ 51772 w 66091"/>
                <a:gd name="connsiteY4" fmla="*/ 34148 h 682950"/>
                <a:gd name="connsiteX5" fmla="*/ 34148 w 66091"/>
                <a:gd name="connsiteY5" fmla="*/ 16523 h 682950"/>
                <a:gd name="connsiteX6" fmla="*/ 16523 w 66091"/>
                <a:gd name="connsiteY6" fmla="*/ 34148 h 682950"/>
                <a:gd name="connsiteX7" fmla="*/ 16523 w 66091"/>
                <a:gd name="connsiteY7" fmla="*/ 476964 h 682950"/>
                <a:gd name="connsiteX8" fmla="*/ 16523 w 66091"/>
                <a:gd name="connsiteY8" fmla="*/ 512213 h 682950"/>
                <a:gd name="connsiteX9" fmla="*/ 16523 w 66091"/>
                <a:gd name="connsiteY9" fmla="*/ 615757 h 682950"/>
                <a:gd name="connsiteX10" fmla="*/ 16523 w 66091"/>
                <a:gd name="connsiteY10" fmla="*/ 624570 h 682950"/>
                <a:gd name="connsiteX11" fmla="*/ 16523 w 66091"/>
                <a:gd name="connsiteY11" fmla="*/ 651006 h 682950"/>
                <a:gd name="connsiteX12" fmla="*/ 34148 w 66091"/>
                <a:gd name="connsiteY12" fmla="*/ 668631 h 682950"/>
                <a:gd name="connsiteX13" fmla="*/ 51772 w 66091"/>
                <a:gd name="connsiteY13" fmla="*/ 651006 h 682950"/>
                <a:gd name="connsiteX14" fmla="*/ 51772 w 66091"/>
                <a:gd name="connsiteY14" fmla="*/ 624570 h 682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66091" h="682950">
                  <a:moveTo>
                    <a:pt x="51772" y="624570"/>
                  </a:moveTo>
                  <a:lnTo>
                    <a:pt x="51772" y="615757"/>
                  </a:lnTo>
                  <a:lnTo>
                    <a:pt x="51772" y="512213"/>
                  </a:lnTo>
                  <a:lnTo>
                    <a:pt x="51772" y="476964"/>
                  </a:lnTo>
                  <a:lnTo>
                    <a:pt x="51772" y="34148"/>
                  </a:lnTo>
                  <a:cubicBezTo>
                    <a:pt x="51772" y="25335"/>
                    <a:pt x="45163" y="16523"/>
                    <a:pt x="34148" y="16523"/>
                  </a:cubicBezTo>
                  <a:cubicBezTo>
                    <a:pt x="25335" y="16523"/>
                    <a:pt x="16523" y="23132"/>
                    <a:pt x="16523" y="34148"/>
                  </a:cubicBezTo>
                  <a:lnTo>
                    <a:pt x="16523" y="476964"/>
                  </a:lnTo>
                  <a:lnTo>
                    <a:pt x="16523" y="512213"/>
                  </a:lnTo>
                  <a:lnTo>
                    <a:pt x="16523" y="615757"/>
                  </a:lnTo>
                  <a:lnTo>
                    <a:pt x="16523" y="624570"/>
                  </a:lnTo>
                  <a:lnTo>
                    <a:pt x="16523" y="651006"/>
                  </a:lnTo>
                  <a:cubicBezTo>
                    <a:pt x="16523" y="659818"/>
                    <a:pt x="23132" y="668631"/>
                    <a:pt x="34148" y="668631"/>
                  </a:cubicBezTo>
                  <a:cubicBezTo>
                    <a:pt x="42960" y="668631"/>
                    <a:pt x="51772" y="662022"/>
                    <a:pt x="51772" y="651006"/>
                  </a:cubicBezTo>
                  <a:lnTo>
                    <a:pt x="51772" y="624570"/>
                  </a:ln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9435A224-923C-477F-BE59-70EA7FF9C774}"/>
                </a:ext>
              </a:extLst>
            </p:cNvPr>
            <p:cNvSpPr/>
            <p:nvPr/>
          </p:nvSpPr>
          <p:spPr>
            <a:xfrm>
              <a:off x="4564930" y="4463436"/>
              <a:ext cx="220307" cy="198276"/>
            </a:xfrm>
            <a:custGeom>
              <a:avLst/>
              <a:gdLst>
                <a:gd name="connsiteX0" fmla="*/ 120067 w 220306"/>
                <a:gd name="connsiteY0" fmla="*/ 80412 h 198276"/>
                <a:gd name="connsiteX1" fmla="*/ 192768 w 220306"/>
                <a:gd name="connsiteY1" fmla="*/ 192768 h 198276"/>
                <a:gd name="connsiteX2" fmla="*/ 205987 w 220306"/>
                <a:gd name="connsiteY2" fmla="*/ 183956 h 198276"/>
                <a:gd name="connsiteX3" fmla="*/ 221408 w 220306"/>
                <a:gd name="connsiteY3" fmla="*/ 172941 h 198276"/>
                <a:gd name="connsiteX4" fmla="*/ 133285 w 220306"/>
                <a:gd name="connsiteY4" fmla="*/ 38554 h 198276"/>
                <a:gd name="connsiteX5" fmla="*/ 120067 w 220306"/>
                <a:gd name="connsiteY5" fmla="*/ 16523 h 198276"/>
                <a:gd name="connsiteX6" fmla="*/ 104646 w 220306"/>
                <a:gd name="connsiteY6" fmla="*/ 38554 h 198276"/>
                <a:gd name="connsiteX7" fmla="*/ 16523 w 220306"/>
                <a:gd name="connsiteY7" fmla="*/ 172941 h 198276"/>
                <a:gd name="connsiteX8" fmla="*/ 45163 w 220306"/>
                <a:gd name="connsiteY8" fmla="*/ 192768 h 1982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20306" h="198276">
                  <a:moveTo>
                    <a:pt x="120067" y="80412"/>
                  </a:moveTo>
                  <a:lnTo>
                    <a:pt x="192768" y="192768"/>
                  </a:lnTo>
                  <a:lnTo>
                    <a:pt x="205987" y="183956"/>
                  </a:lnTo>
                  <a:lnTo>
                    <a:pt x="221408" y="172941"/>
                  </a:lnTo>
                  <a:lnTo>
                    <a:pt x="133285" y="38554"/>
                  </a:lnTo>
                  <a:lnTo>
                    <a:pt x="120067" y="16523"/>
                  </a:lnTo>
                  <a:lnTo>
                    <a:pt x="104646" y="38554"/>
                  </a:lnTo>
                  <a:lnTo>
                    <a:pt x="16523" y="172941"/>
                  </a:lnTo>
                  <a:lnTo>
                    <a:pt x="45163" y="192768"/>
                  </a:ln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908ECFCE-177A-4C40-9C9B-B38C1187F319}"/>
                </a:ext>
              </a:extLst>
            </p:cNvPr>
            <p:cNvSpPr/>
            <p:nvPr/>
          </p:nvSpPr>
          <p:spPr>
            <a:xfrm>
              <a:off x="4615261" y="5212478"/>
              <a:ext cx="88123" cy="66092"/>
            </a:xfrm>
            <a:custGeom>
              <a:avLst/>
              <a:gdLst>
                <a:gd name="connsiteX0" fmla="*/ 36691 w 88122"/>
                <a:gd name="connsiteY0" fmla="*/ 20929 h 66092"/>
                <a:gd name="connsiteX1" fmla="*/ 16863 w 88122"/>
                <a:gd name="connsiteY1" fmla="*/ 34148 h 66092"/>
                <a:gd name="connsiteX2" fmla="*/ 34487 w 88122"/>
                <a:gd name="connsiteY2" fmla="*/ 53975 h 66092"/>
                <a:gd name="connsiteX3" fmla="*/ 63127 w 88122"/>
                <a:gd name="connsiteY3" fmla="*/ 51772 h 66092"/>
                <a:gd name="connsiteX4" fmla="*/ 82955 w 88122"/>
                <a:gd name="connsiteY4" fmla="*/ 38554 h 66092"/>
                <a:gd name="connsiteX5" fmla="*/ 65331 w 88122"/>
                <a:gd name="connsiteY5" fmla="*/ 16523 h 66092"/>
                <a:gd name="connsiteX6" fmla="*/ 36691 w 88122"/>
                <a:gd name="connsiteY6" fmla="*/ 20929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36691" y="20929"/>
                  </a:moveTo>
                  <a:cubicBezTo>
                    <a:pt x="27878" y="20929"/>
                    <a:pt x="19066" y="25335"/>
                    <a:pt x="16863" y="34148"/>
                  </a:cubicBezTo>
                  <a:cubicBezTo>
                    <a:pt x="14660" y="45163"/>
                    <a:pt x="23472" y="53975"/>
                    <a:pt x="34487" y="53975"/>
                  </a:cubicBezTo>
                  <a:cubicBezTo>
                    <a:pt x="43300" y="53975"/>
                    <a:pt x="54315" y="53975"/>
                    <a:pt x="63127" y="51772"/>
                  </a:cubicBezTo>
                  <a:cubicBezTo>
                    <a:pt x="71939" y="51772"/>
                    <a:pt x="80752" y="49569"/>
                    <a:pt x="82955" y="38554"/>
                  </a:cubicBezTo>
                  <a:cubicBezTo>
                    <a:pt x="85158" y="27538"/>
                    <a:pt x="76346" y="16523"/>
                    <a:pt x="65331" y="16523"/>
                  </a:cubicBezTo>
                  <a:cubicBezTo>
                    <a:pt x="58721" y="18726"/>
                    <a:pt x="47706" y="18726"/>
                    <a:pt x="36691" y="20929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7581612F-ADC8-45F6-A440-0D30E00EF616}"/>
                </a:ext>
              </a:extLst>
            </p:cNvPr>
            <p:cNvSpPr/>
            <p:nvPr/>
          </p:nvSpPr>
          <p:spPr>
            <a:xfrm>
              <a:off x="5033016" y="5928170"/>
              <a:ext cx="66092" cy="88123"/>
            </a:xfrm>
            <a:custGeom>
              <a:avLst/>
              <a:gdLst>
                <a:gd name="connsiteX0" fmla="*/ 37518 w 66091"/>
                <a:gd name="connsiteY0" fmla="*/ 23437 h 88122"/>
                <a:gd name="connsiteX1" fmla="*/ 22097 w 66091"/>
                <a:gd name="connsiteY1" fmla="*/ 47671 h 88122"/>
                <a:gd name="connsiteX2" fmla="*/ 19893 w 66091"/>
                <a:gd name="connsiteY2" fmla="*/ 71904 h 88122"/>
                <a:gd name="connsiteX3" fmla="*/ 46330 w 66091"/>
                <a:gd name="connsiteY3" fmla="*/ 71904 h 88122"/>
                <a:gd name="connsiteX4" fmla="*/ 63955 w 66091"/>
                <a:gd name="connsiteY4" fmla="*/ 45468 h 88122"/>
                <a:gd name="connsiteX5" fmla="*/ 63955 w 66091"/>
                <a:gd name="connsiteY5" fmla="*/ 21234 h 88122"/>
                <a:gd name="connsiteX6" fmla="*/ 37518 w 66091"/>
                <a:gd name="connsiteY6" fmla="*/ 23437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37518" y="23437"/>
                  </a:moveTo>
                  <a:cubicBezTo>
                    <a:pt x="33112" y="32250"/>
                    <a:pt x="26503" y="38858"/>
                    <a:pt x="22097" y="47671"/>
                  </a:cubicBezTo>
                  <a:cubicBezTo>
                    <a:pt x="17690" y="54280"/>
                    <a:pt x="13284" y="63092"/>
                    <a:pt x="19893" y="71904"/>
                  </a:cubicBezTo>
                  <a:cubicBezTo>
                    <a:pt x="26503" y="80717"/>
                    <a:pt x="39721" y="80717"/>
                    <a:pt x="46330" y="71904"/>
                  </a:cubicBezTo>
                  <a:cubicBezTo>
                    <a:pt x="52939" y="63092"/>
                    <a:pt x="57345" y="54280"/>
                    <a:pt x="63955" y="45468"/>
                  </a:cubicBezTo>
                  <a:cubicBezTo>
                    <a:pt x="68361" y="36656"/>
                    <a:pt x="70564" y="27843"/>
                    <a:pt x="63955" y="21234"/>
                  </a:cubicBezTo>
                  <a:cubicBezTo>
                    <a:pt x="55143" y="14625"/>
                    <a:pt x="41924" y="14625"/>
                    <a:pt x="37518" y="23437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EF298FEA-6BAB-44B2-9306-C11024B8C67F}"/>
                </a:ext>
              </a:extLst>
            </p:cNvPr>
            <p:cNvSpPr/>
            <p:nvPr/>
          </p:nvSpPr>
          <p:spPr>
            <a:xfrm>
              <a:off x="5094645" y="5803415"/>
              <a:ext cx="66092" cy="88123"/>
            </a:xfrm>
            <a:custGeom>
              <a:avLst/>
              <a:gdLst>
                <a:gd name="connsiteX0" fmla="*/ 50793 w 66091"/>
                <a:gd name="connsiteY0" fmla="*/ 18211 h 88122"/>
                <a:gd name="connsiteX1" fmla="*/ 26559 w 66091"/>
                <a:gd name="connsiteY1" fmla="*/ 29227 h 88122"/>
                <a:gd name="connsiteX2" fmla="*/ 17747 w 66091"/>
                <a:gd name="connsiteY2" fmla="*/ 57867 h 88122"/>
                <a:gd name="connsiteX3" fmla="*/ 24356 w 66091"/>
                <a:gd name="connsiteY3" fmla="*/ 82100 h 88122"/>
                <a:gd name="connsiteX4" fmla="*/ 50793 w 66091"/>
                <a:gd name="connsiteY4" fmla="*/ 73288 h 88122"/>
                <a:gd name="connsiteX5" fmla="*/ 59605 w 66091"/>
                <a:gd name="connsiteY5" fmla="*/ 44648 h 88122"/>
                <a:gd name="connsiteX6" fmla="*/ 50793 w 66091"/>
                <a:gd name="connsiteY6" fmla="*/ 18211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091" h="88122">
                  <a:moveTo>
                    <a:pt x="50793" y="18211"/>
                  </a:moveTo>
                  <a:cubicBezTo>
                    <a:pt x="41981" y="13805"/>
                    <a:pt x="28762" y="18211"/>
                    <a:pt x="26559" y="29227"/>
                  </a:cubicBezTo>
                  <a:cubicBezTo>
                    <a:pt x="24356" y="38039"/>
                    <a:pt x="22153" y="49054"/>
                    <a:pt x="17747" y="57867"/>
                  </a:cubicBezTo>
                  <a:cubicBezTo>
                    <a:pt x="15544" y="66679"/>
                    <a:pt x="15544" y="75491"/>
                    <a:pt x="24356" y="82100"/>
                  </a:cubicBezTo>
                  <a:cubicBezTo>
                    <a:pt x="33168" y="88709"/>
                    <a:pt x="46387" y="84303"/>
                    <a:pt x="50793" y="73288"/>
                  </a:cubicBezTo>
                  <a:cubicBezTo>
                    <a:pt x="55199" y="64476"/>
                    <a:pt x="57402" y="53460"/>
                    <a:pt x="59605" y="44648"/>
                  </a:cubicBezTo>
                  <a:cubicBezTo>
                    <a:pt x="61808" y="31430"/>
                    <a:pt x="61808" y="22617"/>
                    <a:pt x="50793" y="18211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B02A3C5C-F34F-4045-B5DF-C3DA34732143}"/>
                </a:ext>
              </a:extLst>
            </p:cNvPr>
            <p:cNvSpPr/>
            <p:nvPr/>
          </p:nvSpPr>
          <p:spPr>
            <a:xfrm>
              <a:off x="4938025" y="6032435"/>
              <a:ext cx="88123" cy="66092"/>
            </a:xfrm>
            <a:custGeom>
              <a:avLst/>
              <a:gdLst>
                <a:gd name="connsiteX0" fmla="*/ 48793 w 88122"/>
                <a:gd name="connsiteY0" fmla="*/ 20514 h 66092"/>
                <a:gd name="connsiteX1" fmla="*/ 26762 w 88122"/>
                <a:gd name="connsiteY1" fmla="*/ 38138 h 66092"/>
                <a:gd name="connsiteX2" fmla="*/ 17950 w 88122"/>
                <a:gd name="connsiteY2" fmla="*/ 60169 h 66092"/>
                <a:gd name="connsiteX3" fmla="*/ 44387 w 88122"/>
                <a:gd name="connsiteY3" fmla="*/ 66778 h 66092"/>
                <a:gd name="connsiteX4" fmla="*/ 68620 w 88122"/>
                <a:gd name="connsiteY4" fmla="*/ 46950 h 66092"/>
                <a:gd name="connsiteX5" fmla="*/ 75229 w 88122"/>
                <a:gd name="connsiteY5" fmla="*/ 22716 h 66092"/>
                <a:gd name="connsiteX6" fmla="*/ 48793 w 88122"/>
                <a:gd name="connsiteY6" fmla="*/ 20514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48793" y="20514"/>
                  </a:moveTo>
                  <a:cubicBezTo>
                    <a:pt x="42183" y="27123"/>
                    <a:pt x="33371" y="33732"/>
                    <a:pt x="26762" y="38138"/>
                  </a:cubicBezTo>
                  <a:cubicBezTo>
                    <a:pt x="20153" y="44747"/>
                    <a:pt x="13543" y="51356"/>
                    <a:pt x="17950" y="60169"/>
                  </a:cubicBezTo>
                  <a:cubicBezTo>
                    <a:pt x="22356" y="71184"/>
                    <a:pt x="35574" y="73387"/>
                    <a:pt x="44387" y="66778"/>
                  </a:cubicBezTo>
                  <a:cubicBezTo>
                    <a:pt x="53199" y="60169"/>
                    <a:pt x="59808" y="53560"/>
                    <a:pt x="68620" y="46950"/>
                  </a:cubicBezTo>
                  <a:cubicBezTo>
                    <a:pt x="75229" y="40341"/>
                    <a:pt x="81839" y="31529"/>
                    <a:pt x="75229" y="22716"/>
                  </a:cubicBezTo>
                  <a:cubicBezTo>
                    <a:pt x="68620" y="16108"/>
                    <a:pt x="55402" y="13904"/>
                    <a:pt x="48793" y="20514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50803061-B081-4B65-911B-CBD024829A95}"/>
                </a:ext>
              </a:extLst>
            </p:cNvPr>
            <p:cNvSpPr/>
            <p:nvPr/>
          </p:nvSpPr>
          <p:spPr>
            <a:xfrm>
              <a:off x="4818283" y="6107747"/>
              <a:ext cx="88123" cy="66092"/>
            </a:xfrm>
            <a:custGeom>
              <a:avLst/>
              <a:gdLst>
                <a:gd name="connsiteX0" fmla="*/ 58381 w 88122"/>
                <a:gd name="connsiteY0" fmla="*/ 17903 h 66092"/>
                <a:gd name="connsiteX1" fmla="*/ 31944 w 88122"/>
                <a:gd name="connsiteY1" fmla="*/ 28919 h 66092"/>
                <a:gd name="connsiteX2" fmla="*/ 16523 w 88122"/>
                <a:gd name="connsiteY2" fmla="*/ 48746 h 66092"/>
                <a:gd name="connsiteX3" fmla="*/ 38554 w 88122"/>
                <a:gd name="connsiteY3" fmla="*/ 61965 h 66092"/>
                <a:gd name="connsiteX4" fmla="*/ 67193 w 88122"/>
                <a:gd name="connsiteY4" fmla="*/ 50949 h 66092"/>
                <a:gd name="connsiteX5" fmla="*/ 80412 w 88122"/>
                <a:gd name="connsiteY5" fmla="*/ 31121 h 66092"/>
                <a:gd name="connsiteX6" fmla="*/ 58381 w 88122"/>
                <a:gd name="connsiteY6" fmla="*/ 17903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58381" y="17903"/>
                  </a:moveTo>
                  <a:cubicBezTo>
                    <a:pt x="49569" y="22309"/>
                    <a:pt x="40757" y="26715"/>
                    <a:pt x="31944" y="28919"/>
                  </a:cubicBezTo>
                  <a:cubicBezTo>
                    <a:pt x="23132" y="33325"/>
                    <a:pt x="16523" y="37731"/>
                    <a:pt x="16523" y="48746"/>
                  </a:cubicBezTo>
                  <a:cubicBezTo>
                    <a:pt x="18726" y="59761"/>
                    <a:pt x="29741" y="66371"/>
                    <a:pt x="38554" y="61965"/>
                  </a:cubicBezTo>
                  <a:cubicBezTo>
                    <a:pt x="47366" y="59761"/>
                    <a:pt x="58381" y="53152"/>
                    <a:pt x="67193" y="50949"/>
                  </a:cubicBezTo>
                  <a:cubicBezTo>
                    <a:pt x="76006" y="46543"/>
                    <a:pt x="82615" y="39934"/>
                    <a:pt x="80412" y="31121"/>
                  </a:cubicBezTo>
                  <a:cubicBezTo>
                    <a:pt x="80412" y="20106"/>
                    <a:pt x="67193" y="13497"/>
                    <a:pt x="58381" y="17903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150E7787-3A0F-4C21-BF37-86EF7F03A5CA}"/>
                </a:ext>
              </a:extLst>
            </p:cNvPr>
            <p:cNvSpPr/>
            <p:nvPr/>
          </p:nvSpPr>
          <p:spPr>
            <a:xfrm>
              <a:off x="5117900" y="5683935"/>
              <a:ext cx="66092" cy="66092"/>
            </a:xfrm>
            <a:custGeom>
              <a:avLst/>
              <a:gdLst>
                <a:gd name="connsiteX0" fmla="*/ 34148 w 66091"/>
                <a:gd name="connsiteY0" fmla="*/ 16523 h 66092"/>
                <a:gd name="connsiteX1" fmla="*/ 16523 w 66091"/>
                <a:gd name="connsiteY1" fmla="*/ 34148 h 66092"/>
                <a:gd name="connsiteX2" fmla="*/ 16523 w 66091"/>
                <a:gd name="connsiteY2" fmla="*/ 49569 h 66092"/>
                <a:gd name="connsiteX3" fmla="*/ 16523 w 66091"/>
                <a:gd name="connsiteY3" fmla="*/ 51772 h 66092"/>
                <a:gd name="connsiteX4" fmla="*/ 31944 w 66091"/>
                <a:gd name="connsiteY4" fmla="*/ 69396 h 66092"/>
                <a:gd name="connsiteX5" fmla="*/ 49569 w 66091"/>
                <a:gd name="connsiteY5" fmla="*/ 53975 h 66092"/>
                <a:gd name="connsiteX6" fmla="*/ 49569 w 66091"/>
                <a:gd name="connsiteY6" fmla="*/ 51772 h 66092"/>
                <a:gd name="connsiteX7" fmla="*/ 49569 w 66091"/>
                <a:gd name="connsiteY7" fmla="*/ 36350 h 66092"/>
                <a:gd name="connsiteX8" fmla="*/ 34148 w 66091"/>
                <a:gd name="connsiteY8" fmla="*/ 16523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6091" h="66092">
                  <a:moveTo>
                    <a:pt x="34148" y="16523"/>
                  </a:moveTo>
                  <a:cubicBezTo>
                    <a:pt x="25335" y="16523"/>
                    <a:pt x="16523" y="23132"/>
                    <a:pt x="16523" y="34148"/>
                  </a:cubicBezTo>
                  <a:lnTo>
                    <a:pt x="16523" y="49569"/>
                  </a:lnTo>
                  <a:lnTo>
                    <a:pt x="16523" y="51772"/>
                  </a:lnTo>
                  <a:cubicBezTo>
                    <a:pt x="16523" y="60584"/>
                    <a:pt x="23132" y="69396"/>
                    <a:pt x="31944" y="69396"/>
                  </a:cubicBezTo>
                  <a:cubicBezTo>
                    <a:pt x="40757" y="69396"/>
                    <a:pt x="49569" y="62787"/>
                    <a:pt x="49569" y="53975"/>
                  </a:cubicBezTo>
                  <a:lnTo>
                    <a:pt x="49569" y="51772"/>
                  </a:lnTo>
                  <a:lnTo>
                    <a:pt x="49569" y="36350"/>
                  </a:lnTo>
                  <a:cubicBezTo>
                    <a:pt x="51772" y="25335"/>
                    <a:pt x="45163" y="16523"/>
                    <a:pt x="34148" y="16523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14DE8B1F-EF92-4538-9276-8B68BB94DA0D}"/>
                </a:ext>
              </a:extLst>
            </p:cNvPr>
            <p:cNvSpPr/>
            <p:nvPr/>
          </p:nvSpPr>
          <p:spPr>
            <a:xfrm>
              <a:off x="4421627" y="6092053"/>
              <a:ext cx="88123" cy="66092"/>
            </a:xfrm>
            <a:custGeom>
              <a:avLst/>
              <a:gdLst>
                <a:gd name="connsiteX0" fmla="*/ 71704 w 88122"/>
                <a:gd name="connsiteY0" fmla="*/ 33597 h 66092"/>
                <a:gd name="connsiteX1" fmla="*/ 45267 w 88122"/>
                <a:gd name="connsiteY1" fmla="*/ 20378 h 66092"/>
                <a:gd name="connsiteX2" fmla="*/ 21034 w 88122"/>
                <a:gd name="connsiteY2" fmla="*/ 22582 h 66092"/>
                <a:gd name="connsiteX3" fmla="*/ 25440 w 88122"/>
                <a:gd name="connsiteY3" fmla="*/ 49018 h 66092"/>
                <a:gd name="connsiteX4" fmla="*/ 51876 w 88122"/>
                <a:gd name="connsiteY4" fmla="*/ 62236 h 66092"/>
                <a:gd name="connsiteX5" fmla="*/ 76110 w 88122"/>
                <a:gd name="connsiteY5" fmla="*/ 60034 h 66092"/>
                <a:gd name="connsiteX6" fmla="*/ 71704 w 88122"/>
                <a:gd name="connsiteY6" fmla="*/ 33597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71704" y="33597"/>
                  </a:moveTo>
                  <a:cubicBezTo>
                    <a:pt x="62892" y="29190"/>
                    <a:pt x="54080" y="24784"/>
                    <a:pt x="45267" y="20378"/>
                  </a:cubicBezTo>
                  <a:cubicBezTo>
                    <a:pt x="36455" y="15972"/>
                    <a:pt x="27643" y="13769"/>
                    <a:pt x="21034" y="22582"/>
                  </a:cubicBezTo>
                  <a:cubicBezTo>
                    <a:pt x="14424" y="31394"/>
                    <a:pt x="14424" y="44612"/>
                    <a:pt x="25440" y="49018"/>
                  </a:cubicBezTo>
                  <a:cubicBezTo>
                    <a:pt x="34252" y="53424"/>
                    <a:pt x="43064" y="57830"/>
                    <a:pt x="51876" y="62236"/>
                  </a:cubicBezTo>
                  <a:cubicBezTo>
                    <a:pt x="60689" y="66643"/>
                    <a:pt x="69501" y="68846"/>
                    <a:pt x="76110" y="60034"/>
                  </a:cubicBezTo>
                  <a:cubicBezTo>
                    <a:pt x="84922" y="53424"/>
                    <a:pt x="80516" y="40206"/>
                    <a:pt x="71704" y="33597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64175C0-2FAD-4C39-8266-66D7A39CBBB2}"/>
                </a:ext>
              </a:extLst>
            </p:cNvPr>
            <p:cNvSpPr/>
            <p:nvPr/>
          </p:nvSpPr>
          <p:spPr>
            <a:xfrm>
              <a:off x="4685759" y="6148442"/>
              <a:ext cx="88123" cy="66092"/>
            </a:xfrm>
            <a:custGeom>
              <a:avLst/>
              <a:gdLst>
                <a:gd name="connsiteX0" fmla="*/ 65330 w 88122"/>
                <a:gd name="connsiteY0" fmla="*/ 16863 h 66092"/>
                <a:gd name="connsiteX1" fmla="*/ 36690 w 88122"/>
                <a:gd name="connsiteY1" fmla="*/ 19066 h 66092"/>
                <a:gd name="connsiteX2" fmla="*/ 16863 w 88122"/>
                <a:gd name="connsiteY2" fmla="*/ 34487 h 66092"/>
                <a:gd name="connsiteX3" fmla="*/ 34487 w 88122"/>
                <a:gd name="connsiteY3" fmla="*/ 54315 h 66092"/>
                <a:gd name="connsiteX4" fmla="*/ 65330 w 88122"/>
                <a:gd name="connsiteY4" fmla="*/ 49909 h 66092"/>
                <a:gd name="connsiteX5" fmla="*/ 82955 w 88122"/>
                <a:gd name="connsiteY5" fmla="*/ 34487 h 66092"/>
                <a:gd name="connsiteX6" fmla="*/ 65330 w 88122"/>
                <a:gd name="connsiteY6" fmla="*/ 16863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65330" y="16863"/>
                  </a:moveTo>
                  <a:cubicBezTo>
                    <a:pt x="56518" y="19066"/>
                    <a:pt x="45502" y="19066"/>
                    <a:pt x="36690" y="19066"/>
                  </a:cubicBezTo>
                  <a:cubicBezTo>
                    <a:pt x="27878" y="19066"/>
                    <a:pt x="19066" y="23472"/>
                    <a:pt x="16863" y="34487"/>
                  </a:cubicBezTo>
                  <a:cubicBezTo>
                    <a:pt x="14660" y="45503"/>
                    <a:pt x="23472" y="56518"/>
                    <a:pt x="34487" y="54315"/>
                  </a:cubicBezTo>
                  <a:cubicBezTo>
                    <a:pt x="45502" y="54315"/>
                    <a:pt x="56518" y="52112"/>
                    <a:pt x="65330" y="49909"/>
                  </a:cubicBezTo>
                  <a:cubicBezTo>
                    <a:pt x="74142" y="47706"/>
                    <a:pt x="82955" y="43300"/>
                    <a:pt x="82955" y="34487"/>
                  </a:cubicBezTo>
                  <a:cubicBezTo>
                    <a:pt x="85158" y="23472"/>
                    <a:pt x="76346" y="14660"/>
                    <a:pt x="65330" y="16863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E7BB92BA-E7C7-44C3-8084-F2BC84799555}"/>
                </a:ext>
              </a:extLst>
            </p:cNvPr>
            <p:cNvSpPr/>
            <p:nvPr/>
          </p:nvSpPr>
          <p:spPr>
            <a:xfrm>
              <a:off x="4313676" y="6009454"/>
              <a:ext cx="88123" cy="88123"/>
            </a:xfrm>
            <a:custGeom>
              <a:avLst/>
              <a:gdLst>
                <a:gd name="connsiteX0" fmla="*/ 49673 w 88122"/>
                <a:gd name="connsiteY0" fmla="*/ 25870 h 88122"/>
                <a:gd name="connsiteX1" fmla="*/ 25440 w 88122"/>
                <a:gd name="connsiteY1" fmla="*/ 19261 h 88122"/>
                <a:gd name="connsiteX2" fmla="*/ 21033 w 88122"/>
                <a:gd name="connsiteY2" fmla="*/ 45697 h 88122"/>
                <a:gd name="connsiteX3" fmla="*/ 43064 w 88122"/>
                <a:gd name="connsiteY3" fmla="*/ 67728 h 88122"/>
                <a:gd name="connsiteX4" fmla="*/ 67298 w 88122"/>
                <a:gd name="connsiteY4" fmla="*/ 72134 h 88122"/>
                <a:gd name="connsiteX5" fmla="*/ 69501 w 88122"/>
                <a:gd name="connsiteY5" fmla="*/ 45697 h 88122"/>
                <a:gd name="connsiteX6" fmla="*/ 49673 w 88122"/>
                <a:gd name="connsiteY6" fmla="*/ 25870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88122">
                  <a:moveTo>
                    <a:pt x="49673" y="25870"/>
                  </a:moveTo>
                  <a:cubicBezTo>
                    <a:pt x="43064" y="19261"/>
                    <a:pt x="34252" y="12651"/>
                    <a:pt x="25440" y="19261"/>
                  </a:cubicBezTo>
                  <a:cubicBezTo>
                    <a:pt x="14424" y="25870"/>
                    <a:pt x="14424" y="39088"/>
                    <a:pt x="21033" y="45697"/>
                  </a:cubicBezTo>
                  <a:cubicBezTo>
                    <a:pt x="27643" y="52307"/>
                    <a:pt x="36455" y="61119"/>
                    <a:pt x="43064" y="67728"/>
                  </a:cubicBezTo>
                  <a:cubicBezTo>
                    <a:pt x="49673" y="74337"/>
                    <a:pt x="58486" y="76541"/>
                    <a:pt x="67298" y="72134"/>
                  </a:cubicBezTo>
                  <a:cubicBezTo>
                    <a:pt x="76110" y="65525"/>
                    <a:pt x="78313" y="52307"/>
                    <a:pt x="69501" y="45697"/>
                  </a:cubicBezTo>
                  <a:cubicBezTo>
                    <a:pt x="62892" y="39088"/>
                    <a:pt x="56282" y="32479"/>
                    <a:pt x="49673" y="25870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7922A96D-B29A-4C76-9E96-CC4FFE4A40E5}"/>
                </a:ext>
              </a:extLst>
            </p:cNvPr>
            <p:cNvSpPr/>
            <p:nvPr/>
          </p:nvSpPr>
          <p:spPr>
            <a:xfrm>
              <a:off x="4270755" y="5384318"/>
              <a:ext cx="88123" cy="88123"/>
            </a:xfrm>
            <a:custGeom>
              <a:avLst/>
              <a:gdLst>
                <a:gd name="connsiteX0" fmla="*/ 63954 w 88122"/>
                <a:gd name="connsiteY0" fmla="*/ 47366 h 88122"/>
                <a:gd name="connsiteX1" fmla="*/ 68361 w 88122"/>
                <a:gd name="connsiteY1" fmla="*/ 23132 h 88122"/>
                <a:gd name="connsiteX2" fmla="*/ 41924 w 88122"/>
                <a:gd name="connsiteY2" fmla="*/ 23132 h 88122"/>
                <a:gd name="connsiteX3" fmla="*/ 22096 w 88122"/>
                <a:gd name="connsiteY3" fmla="*/ 47366 h 88122"/>
                <a:gd name="connsiteX4" fmla="*/ 19893 w 88122"/>
                <a:gd name="connsiteY4" fmla="*/ 71600 h 88122"/>
                <a:gd name="connsiteX5" fmla="*/ 46330 w 88122"/>
                <a:gd name="connsiteY5" fmla="*/ 71600 h 88122"/>
                <a:gd name="connsiteX6" fmla="*/ 63954 w 88122"/>
                <a:gd name="connsiteY6" fmla="*/ 47366 h 881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88122">
                  <a:moveTo>
                    <a:pt x="63954" y="47366"/>
                  </a:moveTo>
                  <a:cubicBezTo>
                    <a:pt x="70564" y="40757"/>
                    <a:pt x="74970" y="31944"/>
                    <a:pt x="68361" y="23132"/>
                  </a:cubicBezTo>
                  <a:cubicBezTo>
                    <a:pt x="61752" y="14320"/>
                    <a:pt x="48533" y="14320"/>
                    <a:pt x="41924" y="23132"/>
                  </a:cubicBezTo>
                  <a:cubicBezTo>
                    <a:pt x="35315" y="31944"/>
                    <a:pt x="28706" y="38554"/>
                    <a:pt x="22096" y="47366"/>
                  </a:cubicBezTo>
                  <a:cubicBezTo>
                    <a:pt x="17690" y="53975"/>
                    <a:pt x="13284" y="62787"/>
                    <a:pt x="19893" y="71600"/>
                  </a:cubicBezTo>
                  <a:cubicBezTo>
                    <a:pt x="26502" y="80412"/>
                    <a:pt x="39721" y="80412"/>
                    <a:pt x="46330" y="71600"/>
                  </a:cubicBezTo>
                  <a:cubicBezTo>
                    <a:pt x="50736" y="62787"/>
                    <a:pt x="57346" y="56178"/>
                    <a:pt x="63954" y="47366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D0C03A61-8687-44A7-AD1C-448263119968}"/>
                </a:ext>
              </a:extLst>
            </p:cNvPr>
            <p:cNvSpPr/>
            <p:nvPr/>
          </p:nvSpPr>
          <p:spPr>
            <a:xfrm>
              <a:off x="4547820" y="6143225"/>
              <a:ext cx="88123" cy="66092"/>
            </a:xfrm>
            <a:custGeom>
              <a:avLst/>
              <a:gdLst>
                <a:gd name="connsiteX0" fmla="*/ 71085 w 88122"/>
                <a:gd name="connsiteY0" fmla="*/ 22080 h 66092"/>
                <a:gd name="connsiteX1" fmla="*/ 42445 w 88122"/>
                <a:gd name="connsiteY1" fmla="*/ 17674 h 66092"/>
                <a:gd name="connsiteX2" fmla="*/ 18211 w 88122"/>
                <a:gd name="connsiteY2" fmla="*/ 26487 h 66092"/>
                <a:gd name="connsiteX3" fmla="*/ 29227 w 88122"/>
                <a:gd name="connsiteY3" fmla="*/ 50720 h 66092"/>
                <a:gd name="connsiteX4" fmla="*/ 60070 w 88122"/>
                <a:gd name="connsiteY4" fmla="*/ 57329 h 66092"/>
                <a:gd name="connsiteX5" fmla="*/ 82101 w 88122"/>
                <a:gd name="connsiteY5" fmla="*/ 48517 h 66092"/>
                <a:gd name="connsiteX6" fmla="*/ 71085 w 88122"/>
                <a:gd name="connsiteY6" fmla="*/ 22080 h 66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122" h="66092">
                  <a:moveTo>
                    <a:pt x="71085" y="22080"/>
                  </a:moveTo>
                  <a:cubicBezTo>
                    <a:pt x="62273" y="19877"/>
                    <a:pt x="51257" y="19877"/>
                    <a:pt x="42445" y="17674"/>
                  </a:cubicBezTo>
                  <a:cubicBezTo>
                    <a:pt x="33633" y="15471"/>
                    <a:pt x="24821" y="15471"/>
                    <a:pt x="18211" y="26487"/>
                  </a:cubicBezTo>
                  <a:cubicBezTo>
                    <a:pt x="13805" y="35299"/>
                    <a:pt x="18211" y="48517"/>
                    <a:pt x="29227" y="50720"/>
                  </a:cubicBezTo>
                  <a:cubicBezTo>
                    <a:pt x="40242" y="52923"/>
                    <a:pt x="49055" y="55126"/>
                    <a:pt x="60070" y="57329"/>
                  </a:cubicBezTo>
                  <a:cubicBezTo>
                    <a:pt x="68882" y="59533"/>
                    <a:pt x="77694" y="57329"/>
                    <a:pt x="82101" y="48517"/>
                  </a:cubicBezTo>
                  <a:cubicBezTo>
                    <a:pt x="88710" y="35299"/>
                    <a:pt x="82101" y="22080"/>
                    <a:pt x="71085" y="22080"/>
                  </a:cubicBezTo>
                  <a:close/>
                </a:path>
              </a:pathLst>
            </a:custGeom>
            <a:solidFill>
              <a:srgbClr val="F71856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60" name="타원 159">
            <a:extLst>
              <a:ext uri="{FF2B5EF4-FFF2-40B4-BE49-F238E27FC236}">
                <a16:creationId xmlns:a16="http://schemas.microsoft.com/office/drawing/2014/main" id="{F3F5E508-8B42-4AF7-B4D6-26EC93B344E1}"/>
              </a:ext>
            </a:extLst>
          </p:cNvPr>
          <p:cNvSpPr/>
          <p:nvPr/>
        </p:nvSpPr>
        <p:spPr>
          <a:xfrm>
            <a:off x="7998649" y="1444487"/>
            <a:ext cx="257313" cy="257313"/>
          </a:xfrm>
          <a:prstGeom prst="ellipse">
            <a:avLst/>
          </a:prstGeom>
          <a:solidFill>
            <a:srgbClr val="FFCC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61" name="TextBox 160">
            <a:extLst>
              <a:ext uri="{FF2B5EF4-FFF2-40B4-BE49-F238E27FC236}">
                <a16:creationId xmlns:a16="http://schemas.microsoft.com/office/drawing/2014/main" id="{F20E01F7-1A0B-4355-9FD7-85D0E27BDAC5}"/>
              </a:ext>
            </a:extLst>
          </p:cNvPr>
          <p:cNvSpPr txBox="1"/>
          <p:nvPr/>
        </p:nvSpPr>
        <p:spPr>
          <a:xfrm>
            <a:off x="8322640" y="1701800"/>
            <a:ext cx="3395023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62" name="직사각형 161">
            <a:extLst>
              <a:ext uri="{FF2B5EF4-FFF2-40B4-BE49-F238E27FC236}">
                <a16:creationId xmlns:a16="http://schemas.microsoft.com/office/drawing/2014/main" id="{33B3A5BF-1860-40D6-84D3-1441E712C9DF}"/>
              </a:ext>
            </a:extLst>
          </p:cNvPr>
          <p:cNvSpPr/>
          <p:nvPr/>
        </p:nvSpPr>
        <p:spPr>
          <a:xfrm>
            <a:off x="8322639" y="1411549"/>
            <a:ext cx="3395023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OPTION 01. Lorem ipsum </a:t>
            </a:r>
          </a:p>
        </p:txBody>
      </p:sp>
      <p:sp>
        <p:nvSpPr>
          <p:cNvPr id="163" name="타원 162">
            <a:extLst>
              <a:ext uri="{FF2B5EF4-FFF2-40B4-BE49-F238E27FC236}">
                <a16:creationId xmlns:a16="http://schemas.microsoft.com/office/drawing/2014/main" id="{206A914F-083D-4A60-AC7B-4EF06B3CC903}"/>
              </a:ext>
            </a:extLst>
          </p:cNvPr>
          <p:cNvSpPr/>
          <p:nvPr/>
        </p:nvSpPr>
        <p:spPr>
          <a:xfrm>
            <a:off x="7998649" y="2476842"/>
            <a:ext cx="257313" cy="257313"/>
          </a:xfrm>
          <a:prstGeom prst="ellipse">
            <a:avLst/>
          </a:prstGeom>
          <a:solidFill>
            <a:srgbClr val="D3ED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64" name="TextBox 163">
            <a:extLst>
              <a:ext uri="{FF2B5EF4-FFF2-40B4-BE49-F238E27FC236}">
                <a16:creationId xmlns:a16="http://schemas.microsoft.com/office/drawing/2014/main" id="{49E52E7D-0BE1-4996-AACC-70DFD48318A6}"/>
              </a:ext>
            </a:extLst>
          </p:cNvPr>
          <p:cNvSpPr txBox="1"/>
          <p:nvPr/>
        </p:nvSpPr>
        <p:spPr>
          <a:xfrm>
            <a:off x="8322640" y="2734155"/>
            <a:ext cx="3395023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65" name="직사각형 164">
            <a:extLst>
              <a:ext uri="{FF2B5EF4-FFF2-40B4-BE49-F238E27FC236}">
                <a16:creationId xmlns:a16="http://schemas.microsoft.com/office/drawing/2014/main" id="{D43972B8-D42A-49CF-A63A-C515FD07BA0C}"/>
              </a:ext>
            </a:extLst>
          </p:cNvPr>
          <p:cNvSpPr/>
          <p:nvPr/>
        </p:nvSpPr>
        <p:spPr>
          <a:xfrm>
            <a:off x="8322639" y="2443904"/>
            <a:ext cx="3395023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OPTION 02. Lorem ipsum </a:t>
            </a:r>
          </a:p>
        </p:txBody>
      </p:sp>
      <p:sp>
        <p:nvSpPr>
          <p:cNvPr id="166" name="타원 165">
            <a:extLst>
              <a:ext uri="{FF2B5EF4-FFF2-40B4-BE49-F238E27FC236}">
                <a16:creationId xmlns:a16="http://schemas.microsoft.com/office/drawing/2014/main" id="{F213F781-0A85-4944-99F3-82746323A877}"/>
              </a:ext>
            </a:extLst>
          </p:cNvPr>
          <p:cNvSpPr/>
          <p:nvPr/>
        </p:nvSpPr>
        <p:spPr>
          <a:xfrm>
            <a:off x="7998649" y="3509196"/>
            <a:ext cx="257313" cy="257313"/>
          </a:xfrm>
          <a:prstGeom prst="ellipse">
            <a:avLst/>
          </a:prstGeom>
          <a:solidFill>
            <a:srgbClr val="0AF3E1"/>
          </a:solidFill>
          <a:ln w="9525" cap="flat">
            <a:noFill/>
            <a:prstDash val="solid"/>
            <a:miter/>
          </a:ln>
        </p:spPr>
        <p:txBody>
          <a:bodyPr rIns="216000" rtlCol="0" anchor="ctr"/>
          <a:lstStyle/>
          <a:p>
            <a:pPr algn="r"/>
            <a:endParaRPr lang="ko-KR" altLang="en-US" sz="1200">
              <a:solidFill>
                <a:schemeClr val="bg1"/>
              </a:solidFill>
            </a:endParaRPr>
          </a:p>
        </p:txBody>
      </p:sp>
      <p:sp>
        <p:nvSpPr>
          <p:cNvPr id="167" name="TextBox 166">
            <a:extLst>
              <a:ext uri="{FF2B5EF4-FFF2-40B4-BE49-F238E27FC236}">
                <a16:creationId xmlns:a16="http://schemas.microsoft.com/office/drawing/2014/main" id="{D7FA3FEC-3385-4BED-BC44-2E037A5034F3}"/>
              </a:ext>
            </a:extLst>
          </p:cNvPr>
          <p:cNvSpPr txBox="1"/>
          <p:nvPr/>
        </p:nvSpPr>
        <p:spPr>
          <a:xfrm>
            <a:off x="8322640" y="3766509"/>
            <a:ext cx="3395023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68" name="직사각형 167">
            <a:extLst>
              <a:ext uri="{FF2B5EF4-FFF2-40B4-BE49-F238E27FC236}">
                <a16:creationId xmlns:a16="http://schemas.microsoft.com/office/drawing/2014/main" id="{385D1D35-7CBD-402C-8FCD-C0D643022426}"/>
              </a:ext>
            </a:extLst>
          </p:cNvPr>
          <p:cNvSpPr/>
          <p:nvPr/>
        </p:nvSpPr>
        <p:spPr>
          <a:xfrm>
            <a:off x="8322639" y="3476258"/>
            <a:ext cx="3395023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OPTION 03. Lorem ipsum </a:t>
            </a:r>
          </a:p>
        </p:txBody>
      </p:sp>
      <p:sp>
        <p:nvSpPr>
          <p:cNvPr id="169" name="타원 168">
            <a:extLst>
              <a:ext uri="{FF2B5EF4-FFF2-40B4-BE49-F238E27FC236}">
                <a16:creationId xmlns:a16="http://schemas.microsoft.com/office/drawing/2014/main" id="{4BB360AB-69B3-4FFC-A23E-85896AFC90DA}"/>
              </a:ext>
            </a:extLst>
          </p:cNvPr>
          <p:cNvSpPr/>
          <p:nvPr/>
        </p:nvSpPr>
        <p:spPr>
          <a:xfrm>
            <a:off x="7998649" y="4541551"/>
            <a:ext cx="257313" cy="257313"/>
          </a:xfrm>
          <a:prstGeom prst="ellipse">
            <a:avLst/>
          </a:prstGeom>
          <a:solidFill>
            <a:srgbClr val="F71856"/>
          </a:solidFill>
          <a:ln w="9525" cap="flat">
            <a:noFill/>
            <a:prstDash val="solid"/>
            <a:miter/>
          </a:ln>
        </p:spPr>
        <p:txBody>
          <a:bodyPr rIns="216000" rtlCol="0" anchor="ctr"/>
          <a:lstStyle/>
          <a:p>
            <a:pPr algn="r"/>
            <a:endParaRPr lang="ko-KR" altLang="en-US" sz="1200">
              <a:solidFill>
                <a:schemeClr val="bg1"/>
              </a:solidFill>
            </a:endParaRPr>
          </a:p>
        </p:txBody>
      </p:sp>
      <p:sp>
        <p:nvSpPr>
          <p:cNvPr id="170" name="TextBox 169">
            <a:extLst>
              <a:ext uri="{FF2B5EF4-FFF2-40B4-BE49-F238E27FC236}">
                <a16:creationId xmlns:a16="http://schemas.microsoft.com/office/drawing/2014/main" id="{9C0D08EC-0EEF-458D-9813-D03C145FEACF}"/>
              </a:ext>
            </a:extLst>
          </p:cNvPr>
          <p:cNvSpPr txBox="1"/>
          <p:nvPr/>
        </p:nvSpPr>
        <p:spPr>
          <a:xfrm>
            <a:off x="8322640" y="4798864"/>
            <a:ext cx="3395023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71" name="직사각형 170">
            <a:extLst>
              <a:ext uri="{FF2B5EF4-FFF2-40B4-BE49-F238E27FC236}">
                <a16:creationId xmlns:a16="http://schemas.microsoft.com/office/drawing/2014/main" id="{6A5CD920-9353-4BE2-960B-49E4F4620B64}"/>
              </a:ext>
            </a:extLst>
          </p:cNvPr>
          <p:cNvSpPr/>
          <p:nvPr/>
        </p:nvSpPr>
        <p:spPr>
          <a:xfrm>
            <a:off x="8322639" y="4508613"/>
            <a:ext cx="3395023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OPTION 04. Lorem ipsum </a:t>
            </a:r>
          </a:p>
        </p:txBody>
      </p:sp>
      <p:sp>
        <p:nvSpPr>
          <p:cNvPr id="172" name="타원 171">
            <a:extLst>
              <a:ext uri="{FF2B5EF4-FFF2-40B4-BE49-F238E27FC236}">
                <a16:creationId xmlns:a16="http://schemas.microsoft.com/office/drawing/2014/main" id="{C9F465B2-380E-4BEF-8D05-42073DA521B2}"/>
              </a:ext>
            </a:extLst>
          </p:cNvPr>
          <p:cNvSpPr/>
          <p:nvPr/>
        </p:nvSpPr>
        <p:spPr>
          <a:xfrm>
            <a:off x="7998649" y="5573905"/>
            <a:ext cx="257313" cy="257313"/>
          </a:xfrm>
          <a:prstGeom prst="ellipse">
            <a:avLst/>
          </a:prstGeom>
          <a:solidFill>
            <a:srgbClr val="0041A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73" name="TextBox 172">
            <a:extLst>
              <a:ext uri="{FF2B5EF4-FFF2-40B4-BE49-F238E27FC236}">
                <a16:creationId xmlns:a16="http://schemas.microsoft.com/office/drawing/2014/main" id="{C0DD126A-1401-4A39-B8F6-5081E51F28BB}"/>
              </a:ext>
            </a:extLst>
          </p:cNvPr>
          <p:cNvSpPr txBox="1"/>
          <p:nvPr/>
        </p:nvSpPr>
        <p:spPr>
          <a:xfrm>
            <a:off x="8322640" y="5831218"/>
            <a:ext cx="3395023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74" name="직사각형 173">
            <a:extLst>
              <a:ext uri="{FF2B5EF4-FFF2-40B4-BE49-F238E27FC236}">
                <a16:creationId xmlns:a16="http://schemas.microsoft.com/office/drawing/2014/main" id="{9F3B1FD4-F625-4C40-9E58-83B02C256E7A}"/>
              </a:ext>
            </a:extLst>
          </p:cNvPr>
          <p:cNvSpPr/>
          <p:nvPr/>
        </p:nvSpPr>
        <p:spPr>
          <a:xfrm>
            <a:off x="8322639" y="5540967"/>
            <a:ext cx="3395023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OPTION 05. Lorem ipsum </a:t>
            </a:r>
          </a:p>
        </p:txBody>
      </p:sp>
    </p:spTree>
    <p:extLst>
      <p:ext uri="{BB962C8B-B14F-4D97-AF65-F5344CB8AC3E}">
        <p14:creationId xmlns:p14="http://schemas.microsoft.com/office/powerpoint/2010/main" val="3888906168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8FC4335E-0FA4-4217-898D-1D3CD9D3BC36}"/>
              </a:ext>
            </a:extLst>
          </p:cNvPr>
          <p:cNvSpPr txBox="1"/>
          <p:nvPr/>
        </p:nvSpPr>
        <p:spPr>
          <a:xfrm>
            <a:off x="2484726" y="409033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ANALYSIS INFOGRAPHIC SLIDE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445C1E68-F56A-43E5-B97B-117B1499BD06}"/>
              </a:ext>
            </a:extLst>
          </p:cNvPr>
          <p:cNvSpPr txBox="1"/>
          <p:nvPr/>
        </p:nvSpPr>
        <p:spPr>
          <a:xfrm>
            <a:off x="2484726" y="806127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75" name="원형: 비어 있음 174">
            <a:extLst>
              <a:ext uri="{FF2B5EF4-FFF2-40B4-BE49-F238E27FC236}">
                <a16:creationId xmlns:a16="http://schemas.microsoft.com/office/drawing/2014/main" id="{18CFF178-F836-4690-907B-FC4CC3FF3B2C}"/>
              </a:ext>
            </a:extLst>
          </p:cNvPr>
          <p:cNvSpPr/>
          <p:nvPr/>
        </p:nvSpPr>
        <p:spPr>
          <a:xfrm>
            <a:off x="8364899" y="1888594"/>
            <a:ext cx="2268012" cy="2268013"/>
          </a:xfrm>
          <a:prstGeom prst="donut">
            <a:avLst>
              <a:gd name="adj" fmla="val 3509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76" name="막힌 원호 175">
            <a:extLst>
              <a:ext uri="{FF2B5EF4-FFF2-40B4-BE49-F238E27FC236}">
                <a16:creationId xmlns:a16="http://schemas.microsoft.com/office/drawing/2014/main" id="{73916312-0FB9-4076-82A2-B3B998F19A57}"/>
              </a:ext>
            </a:extLst>
          </p:cNvPr>
          <p:cNvSpPr/>
          <p:nvPr/>
        </p:nvSpPr>
        <p:spPr>
          <a:xfrm rot="16200000">
            <a:off x="8292405" y="1816100"/>
            <a:ext cx="2413000" cy="2412999"/>
          </a:xfrm>
          <a:prstGeom prst="blockArc">
            <a:avLst>
              <a:gd name="adj1" fmla="val 12817192"/>
              <a:gd name="adj2" fmla="val 0"/>
              <a:gd name="adj3" fmla="val 9120"/>
            </a:avLst>
          </a:prstGeom>
          <a:solidFill>
            <a:srgbClr val="FFCC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78" name="원형: 비어 있음 177">
            <a:extLst>
              <a:ext uri="{FF2B5EF4-FFF2-40B4-BE49-F238E27FC236}">
                <a16:creationId xmlns:a16="http://schemas.microsoft.com/office/drawing/2014/main" id="{48529756-CD8C-4033-A499-C97AC7D2D4C8}"/>
              </a:ext>
            </a:extLst>
          </p:cNvPr>
          <p:cNvSpPr/>
          <p:nvPr/>
        </p:nvSpPr>
        <p:spPr>
          <a:xfrm>
            <a:off x="1564268" y="1888594"/>
            <a:ext cx="2268012" cy="2268013"/>
          </a:xfrm>
          <a:prstGeom prst="donut">
            <a:avLst>
              <a:gd name="adj" fmla="val 3509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79" name="막힌 원호 178">
            <a:extLst>
              <a:ext uri="{FF2B5EF4-FFF2-40B4-BE49-F238E27FC236}">
                <a16:creationId xmlns:a16="http://schemas.microsoft.com/office/drawing/2014/main" id="{92DBD893-8C24-446D-B6E1-02A92BA8A2AE}"/>
              </a:ext>
            </a:extLst>
          </p:cNvPr>
          <p:cNvSpPr/>
          <p:nvPr/>
        </p:nvSpPr>
        <p:spPr>
          <a:xfrm rot="16200000">
            <a:off x="1486596" y="1816100"/>
            <a:ext cx="2413000" cy="2412999"/>
          </a:xfrm>
          <a:prstGeom prst="blockArc">
            <a:avLst>
              <a:gd name="adj1" fmla="val 10798466"/>
              <a:gd name="adj2" fmla="val 0"/>
              <a:gd name="adj3" fmla="val 9120"/>
            </a:avLst>
          </a:prstGeom>
          <a:solidFill>
            <a:srgbClr val="FFCC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77" name="원형: 비어 있음 176">
            <a:extLst>
              <a:ext uri="{FF2B5EF4-FFF2-40B4-BE49-F238E27FC236}">
                <a16:creationId xmlns:a16="http://schemas.microsoft.com/office/drawing/2014/main" id="{E602569A-F73E-4BB9-96DF-50FE52706802}"/>
              </a:ext>
            </a:extLst>
          </p:cNvPr>
          <p:cNvSpPr/>
          <p:nvPr/>
        </p:nvSpPr>
        <p:spPr>
          <a:xfrm>
            <a:off x="4961994" y="1888594"/>
            <a:ext cx="2268012" cy="2268013"/>
          </a:xfrm>
          <a:prstGeom prst="donut">
            <a:avLst>
              <a:gd name="adj" fmla="val 3509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80" name="막힌 원호 179">
            <a:extLst>
              <a:ext uri="{FF2B5EF4-FFF2-40B4-BE49-F238E27FC236}">
                <a16:creationId xmlns:a16="http://schemas.microsoft.com/office/drawing/2014/main" id="{B8C5D5FC-3F73-4247-BC7D-C242B20C852F}"/>
              </a:ext>
            </a:extLst>
          </p:cNvPr>
          <p:cNvSpPr/>
          <p:nvPr/>
        </p:nvSpPr>
        <p:spPr>
          <a:xfrm rot="16200000">
            <a:off x="4889500" y="1816100"/>
            <a:ext cx="2413000" cy="2412999"/>
          </a:xfrm>
          <a:prstGeom prst="blockArc">
            <a:avLst>
              <a:gd name="adj1" fmla="val 1726713"/>
              <a:gd name="adj2" fmla="val 0"/>
              <a:gd name="adj3" fmla="val 9120"/>
            </a:avLst>
          </a:prstGeom>
          <a:solidFill>
            <a:srgbClr val="FFCC4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90" name="TextBox 189">
            <a:extLst>
              <a:ext uri="{FF2B5EF4-FFF2-40B4-BE49-F238E27FC236}">
                <a16:creationId xmlns:a16="http://schemas.microsoft.com/office/drawing/2014/main" id="{B078429D-8B80-42E4-974A-D7C5F73A543A}"/>
              </a:ext>
            </a:extLst>
          </p:cNvPr>
          <p:cNvSpPr txBox="1"/>
          <p:nvPr/>
        </p:nvSpPr>
        <p:spPr>
          <a:xfrm>
            <a:off x="1580154" y="4944038"/>
            <a:ext cx="2252127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191" name="직사각형 190">
            <a:extLst>
              <a:ext uri="{FF2B5EF4-FFF2-40B4-BE49-F238E27FC236}">
                <a16:creationId xmlns:a16="http://schemas.microsoft.com/office/drawing/2014/main" id="{38F5D7FE-D505-4154-A19E-6FFC71DFA092}"/>
              </a:ext>
            </a:extLst>
          </p:cNvPr>
          <p:cNvSpPr/>
          <p:nvPr/>
        </p:nvSpPr>
        <p:spPr>
          <a:xfrm>
            <a:off x="1564269" y="4549221"/>
            <a:ext cx="2266821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93" name="TextBox 192">
            <a:extLst>
              <a:ext uri="{FF2B5EF4-FFF2-40B4-BE49-F238E27FC236}">
                <a16:creationId xmlns:a16="http://schemas.microsoft.com/office/drawing/2014/main" id="{79BBAE0D-E7B9-4927-AA7E-FF6B6EF227F4}"/>
              </a:ext>
            </a:extLst>
          </p:cNvPr>
          <p:cNvSpPr txBox="1"/>
          <p:nvPr/>
        </p:nvSpPr>
        <p:spPr>
          <a:xfrm>
            <a:off x="4977879" y="4944038"/>
            <a:ext cx="2252127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194" name="직사각형 193">
            <a:extLst>
              <a:ext uri="{FF2B5EF4-FFF2-40B4-BE49-F238E27FC236}">
                <a16:creationId xmlns:a16="http://schemas.microsoft.com/office/drawing/2014/main" id="{4B4B0EB6-F31B-4F9D-AF61-D0243FE8F671}"/>
              </a:ext>
            </a:extLst>
          </p:cNvPr>
          <p:cNvSpPr/>
          <p:nvPr/>
        </p:nvSpPr>
        <p:spPr>
          <a:xfrm>
            <a:off x="4961994" y="4549221"/>
            <a:ext cx="2266821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96" name="TextBox 195">
            <a:extLst>
              <a:ext uri="{FF2B5EF4-FFF2-40B4-BE49-F238E27FC236}">
                <a16:creationId xmlns:a16="http://schemas.microsoft.com/office/drawing/2014/main" id="{3B2CB36B-27ED-49CC-A4D0-6F3F150CC6F3}"/>
              </a:ext>
            </a:extLst>
          </p:cNvPr>
          <p:cNvSpPr txBox="1"/>
          <p:nvPr/>
        </p:nvSpPr>
        <p:spPr>
          <a:xfrm>
            <a:off x="8380784" y="4944038"/>
            <a:ext cx="2252127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197" name="직사각형 196">
            <a:extLst>
              <a:ext uri="{FF2B5EF4-FFF2-40B4-BE49-F238E27FC236}">
                <a16:creationId xmlns:a16="http://schemas.microsoft.com/office/drawing/2014/main" id="{20730B08-1911-45BE-BEF6-EA65B5FC752D}"/>
              </a:ext>
            </a:extLst>
          </p:cNvPr>
          <p:cNvSpPr/>
          <p:nvPr/>
        </p:nvSpPr>
        <p:spPr>
          <a:xfrm>
            <a:off x="8364899" y="4549221"/>
            <a:ext cx="2266821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98" name="직사각형 197">
            <a:extLst>
              <a:ext uri="{FF2B5EF4-FFF2-40B4-BE49-F238E27FC236}">
                <a16:creationId xmlns:a16="http://schemas.microsoft.com/office/drawing/2014/main" id="{47AFE6E4-91A8-47D8-899F-39A2C4126C9F}"/>
              </a:ext>
            </a:extLst>
          </p:cNvPr>
          <p:cNvSpPr/>
          <p:nvPr/>
        </p:nvSpPr>
        <p:spPr>
          <a:xfrm>
            <a:off x="1564269" y="2701371"/>
            <a:ext cx="2266821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b="1" dirty="0">
                <a:solidFill>
                  <a:schemeClr val="bg1"/>
                </a:solidFill>
              </a:rPr>
              <a:t>50%</a:t>
            </a:r>
            <a:endParaRPr lang="ko-KR" altLang="en-US" sz="3600" dirty="0">
              <a:solidFill>
                <a:schemeClr val="bg1"/>
              </a:solidFill>
            </a:endParaRPr>
          </a:p>
        </p:txBody>
      </p:sp>
      <p:sp>
        <p:nvSpPr>
          <p:cNvPr id="199" name="직사각형 198">
            <a:extLst>
              <a:ext uri="{FF2B5EF4-FFF2-40B4-BE49-F238E27FC236}">
                <a16:creationId xmlns:a16="http://schemas.microsoft.com/office/drawing/2014/main" id="{FD405DAF-CB7A-4255-9905-A0457B3AC8DE}"/>
              </a:ext>
            </a:extLst>
          </p:cNvPr>
          <p:cNvSpPr/>
          <p:nvPr/>
        </p:nvSpPr>
        <p:spPr>
          <a:xfrm>
            <a:off x="4961994" y="2701371"/>
            <a:ext cx="2266821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b="1" dirty="0">
                <a:solidFill>
                  <a:schemeClr val="bg1"/>
                </a:solidFill>
              </a:rPr>
              <a:t>90%</a:t>
            </a:r>
            <a:endParaRPr lang="ko-KR" altLang="en-US" sz="3600" dirty="0">
              <a:solidFill>
                <a:schemeClr val="bg1"/>
              </a:solidFill>
            </a:endParaRPr>
          </a:p>
        </p:txBody>
      </p:sp>
      <p:sp>
        <p:nvSpPr>
          <p:cNvPr id="200" name="직사각형 199">
            <a:extLst>
              <a:ext uri="{FF2B5EF4-FFF2-40B4-BE49-F238E27FC236}">
                <a16:creationId xmlns:a16="http://schemas.microsoft.com/office/drawing/2014/main" id="{4910843A-94A0-4B46-815F-A391D5ECAD45}"/>
              </a:ext>
            </a:extLst>
          </p:cNvPr>
          <p:cNvSpPr/>
          <p:nvPr/>
        </p:nvSpPr>
        <p:spPr>
          <a:xfrm>
            <a:off x="8364899" y="2701371"/>
            <a:ext cx="2266821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b="1" dirty="0">
                <a:solidFill>
                  <a:schemeClr val="bg1"/>
                </a:solidFill>
              </a:rPr>
              <a:t>35%</a:t>
            </a:r>
            <a:endParaRPr lang="ko-KR" altLang="en-US" sz="36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935652874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8FC4335E-0FA4-4217-898D-1D3CD9D3BC36}"/>
              </a:ext>
            </a:extLst>
          </p:cNvPr>
          <p:cNvSpPr txBox="1"/>
          <p:nvPr/>
        </p:nvSpPr>
        <p:spPr>
          <a:xfrm>
            <a:off x="2484726" y="409033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IMAGE SLIDE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445C1E68-F56A-43E5-B97B-117B1499BD06}"/>
              </a:ext>
            </a:extLst>
          </p:cNvPr>
          <p:cNvSpPr txBox="1"/>
          <p:nvPr/>
        </p:nvSpPr>
        <p:spPr>
          <a:xfrm>
            <a:off x="2484726" y="806127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90" name="TextBox 189">
            <a:extLst>
              <a:ext uri="{FF2B5EF4-FFF2-40B4-BE49-F238E27FC236}">
                <a16:creationId xmlns:a16="http://schemas.microsoft.com/office/drawing/2014/main" id="{B078429D-8B80-42E4-974A-D7C5F73A543A}"/>
              </a:ext>
            </a:extLst>
          </p:cNvPr>
          <p:cNvSpPr txBox="1"/>
          <p:nvPr/>
        </p:nvSpPr>
        <p:spPr>
          <a:xfrm>
            <a:off x="4158910" y="5642411"/>
            <a:ext cx="2365715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191" name="직사각형 190">
            <a:extLst>
              <a:ext uri="{FF2B5EF4-FFF2-40B4-BE49-F238E27FC236}">
                <a16:creationId xmlns:a16="http://schemas.microsoft.com/office/drawing/2014/main" id="{38F5D7FE-D505-4154-A19E-6FFC71DFA092}"/>
              </a:ext>
            </a:extLst>
          </p:cNvPr>
          <p:cNvSpPr/>
          <p:nvPr/>
        </p:nvSpPr>
        <p:spPr>
          <a:xfrm>
            <a:off x="4143025" y="5365412"/>
            <a:ext cx="23811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C428F82A-A1F4-4B3A-AC2C-0EE0AD55D48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472DB649-68BB-427F-9EA9-6EDDE2E3517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CA60E52A-1BBF-4E06-AF16-1A8A53F969D7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51989E3-EEE6-4EC5-A0E0-52E34D71EFAA}"/>
              </a:ext>
            </a:extLst>
          </p:cNvPr>
          <p:cNvSpPr txBox="1"/>
          <p:nvPr/>
        </p:nvSpPr>
        <p:spPr>
          <a:xfrm>
            <a:off x="6779991" y="5642411"/>
            <a:ext cx="2365715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8023A9DF-E361-4FBD-93F2-CD98F9419EC4}"/>
              </a:ext>
            </a:extLst>
          </p:cNvPr>
          <p:cNvSpPr/>
          <p:nvPr/>
        </p:nvSpPr>
        <p:spPr>
          <a:xfrm>
            <a:off x="6764106" y="5365412"/>
            <a:ext cx="23811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54F7043B-8989-461A-86E2-BDC7A0B863E8}"/>
              </a:ext>
            </a:extLst>
          </p:cNvPr>
          <p:cNvSpPr txBox="1"/>
          <p:nvPr/>
        </p:nvSpPr>
        <p:spPr>
          <a:xfrm>
            <a:off x="9400172" y="5642411"/>
            <a:ext cx="2365715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46556B1B-7657-467A-B91A-6378932218D1}"/>
              </a:ext>
            </a:extLst>
          </p:cNvPr>
          <p:cNvSpPr/>
          <p:nvPr/>
        </p:nvSpPr>
        <p:spPr>
          <a:xfrm>
            <a:off x="9384287" y="5365412"/>
            <a:ext cx="2381150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EE98770F-43B6-43F3-B939-BC9210C71144}"/>
              </a:ext>
            </a:extLst>
          </p:cNvPr>
          <p:cNvSpPr txBox="1"/>
          <p:nvPr/>
        </p:nvSpPr>
        <p:spPr>
          <a:xfrm>
            <a:off x="762000" y="2624053"/>
            <a:ext cx="2657476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b="1" dirty="0">
                <a:solidFill>
                  <a:schemeClr val="bg1"/>
                </a:solidFill>
                <a:cs typeface="Arial" panose="020B0604020202020204" pitchFamily="34" charset="0"/>
              </a:rPr>
              <a:t>IMAGE SLIDE TITLE HERE</a:t>
            </a:r>
            <a:endParaRPr lang="ko-KR" altLang="en-US" sz="2400" b="1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86541457-2FA4-4DC3-BA36-38F08B1A8755}"/>
              </a:ext>
            </a:extLst>
          </p:cNvPr>
          <p:cNvSpPr txBox="1"/>
          <p:nvPr/>
        </p:nvSpPr>
        <p:spPr>
          <a:xfrm>
            <a:off x="761999" y="3608299"/>
            <a:ext cx="2650519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2D5F7E60-C530-4E81-9C1F-5D54A1B3A419}"/>
              </a:ext>
            </a:extLst>
          </p:cNvPr>
          <p:cNvSpPr/>
          <p:nvPr/>
        </p:nvSpPr>
        <p:spPr>
          <a:xfrm>
            <a:off x="761999" y="1940281"/>
            <a:ext cx="1264330" cy="45719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521CB38A-D119-4161-AC0D-B2B386B3ED61}"/>
              </a:ext>
            </a:extLst>
          </p:cNvPr>
          <p:cNvSpPr/>
          <p:nvPr/>
        </p:nvSpPr>
        <p:spPr>
          <a:xfrm>
            <a:off x="761999" y="4872000"/>
            <a:ext cx="1264330" cy="45719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337727047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8FC4335E-0FA4-4217-898D-1D3CD9D3BC36}"/>
              </a:ext>
            </a:extLst>
          </p:cNvPr>
          <p:cNvSpPr txBox="1"/>
          <p:nvPr/>
        </p:nvSpPr>
        <p:spPr>
          <a:xfrm>
            <a:off x="2484726" y="409033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IMAGE SLIDE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445C1E68-F56A-43E5-B97B-117B1499BD06}"/>
              </a:ext>
            </a:extLst>
          </p:cNvPr>
          <p:cNvSpPr txBox="1"/>
          <p:nvPr/>
        </p:nvSpPr>
        <p:spPr>
          <a:xfrm>
            <a:off x="2484726" y="806127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90" name="TextBox 189">
            <a:extLst>
              <a:ext uri="{FF2B5EF4-FFF2-40B4-BE49-F238E27FC236}">
                <a16:creationId xmlns:a16="http://schemas.microsoft.com/office/drawing/2014/main" id="{B078429D-8B80-42E4-974A-D7C5F73A543A}"/>
              </a:ext>
            </a:extLst>
          </p:cNvPr>
          <p:cNvSpPr txBox="1"/>
          <p:nvPr/>
        </p:nvSpPr>
        <p:spPr>
          <a:xfrm>
            <a:off x="5647723" y="2122170"/>
            <a:ext cx="3640809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191" name="직사각형 190">
            <a:extLst>
              <a:ext uri="{FF2B5EF4-FFF2-40B4-BE49-F238E27FC236}">
                <a16:creationId xmlns:a16="http://schemas.microsoft.com/office/drawing/2014/main" id="{38F5D7FE-D505-4154-A19E-6FFC71DFA092}"/>
              </a:ext>
            </a:extLst>
          </p:cNvPr>
          <p:cNvSpPr/>
          <p:nvPr/>
        </p:nvSpPr>
        <p:spPr>
          <a:xfrm>
            <a:off x="5631837" y="1845171"/>
            <a:ext cx="3664563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7" name="그림 개체 틀 16">
            <a:extLst>
              <a:ext uri="{FF2B5EF4-FFF2-40B4-BE49-F238E27FC236}">
                <a16:creationId xmlns:a16="http://schemas.microsoft.com/office/drawing/2014/main" id="{D604151F-DC1C-49B4-8852-6559D83F1E94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8" name="그림 개체 틀 17">
            <a:extLst>
              <a:ext uri="{FF2B5EF4-FFF2-40B4-BE49-F238E27FC236}">
                <a16:creationId xmlns:a16="http://schemas.microsoft.com/office/drawing/2014/main" id="{577AE3C3-F7CA-420A-9B3C-0B16FB63F6F1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9" name="그림 개체 틀 18">
            <a:extLst>
              <a:ext uri="{FF2B5EF4-FFF2-40B4-BE49-F238E27FC236}">
                <a16:creationId xmlns:a16="http://schemas.microsoft.com/office/drawing/2014/main" id="{04CB327B-DF31-462D-9E40-24B4E7C828E2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74E1CDD-F007-4C5D-B8AF-2902FCD2610B}"/>
              </a:ext>
            </a:extLst>
          </p:cNvPr>
          <p:cNvSpPr txBox="1"/>
          <p:nvPr/>
        </p:nvSpPr>
        <p:spPr>
          <a:xfrm>
            <a:off x="5647723" y="5493021"/>
            <a:ext cx="3640809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01EFB75E-39AA-4812-AE2A-669818C80650}"/>
              </a:ext>
            </a:extLst>
          </p:cNvPr>
          <p:cNvSpPr/>
          <p:nvPr/>
        </p:nvSpPr>
        <p:spPr>
          <a:xfrm>
            <a:off x="5631837" y="5216022"/>
            <a:ext cx="3664563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610BD10-2727-4C78-80B2-D12A22F4A5F4}"/>
              </a:ext>
            </a:extLst>
          </p:cNvPr>
          <p:cNvSpPr txBox="1"/>
          <p:nvPr/>
        </p:nvSpPr>
        <p:spPr>
          <a:xfrm>
            <a:off x="5647723" y="3807595"/>
            <a:ext cx="3640809" cy="4308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DA187316-6C3F-4C99-89C7-7A96BCE0D37D}"/>
              </a:ext>
            </a:extLst>
          </p:cNvPr>
          <p:cNvSpPr/>
          <p:nvPr/>
        </p:nvSpPr>
        <p:spPr>
          <a:xfrm>
            <a:off x="5631837" y="3530596"/>
            <a:ext cx="3664563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EDBEED9A-5C2E-4096-B682-AD741BA266F5}"/>
              </a:ext>
            </a:extLst>
          </p:cNvPr>
          <p:cNvSpPr/>
          <p:nvPr/>
        </p:nvSpPr>
        <p:spPr>
          <a:xfrm>
            <a:off x="875886" y="1360740"/>
            <a:ext cx="2027582" cy="3449347"/>
          </a:xfrm>
          <a:prstGeom prst="rect">
            <a:avLst/>
          </a:prstGeom>
          <a:solidFill>
            <a:srgbClr val="A4C1E4">
              <a:alpha val="50000"/>
            </a:srgb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AAE54B1C-A1D2-4D1A-B5F3-476A855600F7}"/>
              </a:ext>
            </a:extLst>
          </p:cNvPr>
          <p:cNvSpPr txBox="1"/>
          <p:nvPr/>
        </p:nvSpPr>
        <p:spPr>
          <a:xfrm>
            <a:off x="1049614" y="3562699"/>
            <a:ext cx="1680127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CA5BC412-719D-46D9-9C88-D5881CB645D8}"/>
              </a:ext>
            </a:extLst>
          </p:cNvPr>
          <p:cNvSpPr/>
          <p:nvPr/>
        </p:nvSpPr>
        <p:spPr>
          <a:xfrm>
            <a:off x="1049613" y="3214798"/>
            <a:ext cx="1680127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1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47" name="자유형: 도형 46">
            <a:extLst>
              <a:ext uri="{FF2B5EF4-FFF2-40B4-BE49-F238E27FC236}">
                <a16:creationId xmlns:a16="http://schemas.microsoft.com/office/drawing/2014/main" id="{27FB011F-B38E-4494-A635-49A853BE4EDE}"/>
              </a:ext>
            </a:extLst>
          </p:cNvPr>
          <p:cNvSpPr/>
          <p:nvPr/>
        </p:nvSpPr>
        <p:spPr>
          <a:xfrm>
            <a:off x="1159296" y="2544740"/>
            <a:ext cx="446552" cy="446550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102081077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8FC4335E-0FA4-4217-898D-1D3CD9D3BC36}"/>
              </a:ext>
            </a:extLst>
          </p:cNvPr>
          <p:cNvSpPr txBox="1"/>
          <p:nvPr/>
        </p:nvSpPr>
        <p:spPr>
          <a:xfrm>
            <a:off x="2484726" y="409033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IMAGE SLIDE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445C1E68-F56A-43E5-B97B-117B1499BD06}"/>
              </a:ext>
            </a:extLst>
          </p:cNvPr>
          <p:cNvSpPr txBox="1"/>
          <p:nvPr/>
        </p:nvSpPr>
        <p:spPr>
          <a:xfrm>
            <a:off x="2484726" y="806127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AFDBE391-5475-4C98-BF57-7E65647D03C4}"/>
              </a:ext>
            </a:extLst>
          </p:cNvPr>
          <p:cNvSpPr txBox="1"/>
          <p:nvPr/>
        </p:nvSpPr>
        <p:spPr>
          <a:xfrm>
            <a:off x="905958" y="2417465"/>
            <a:ext cx="10168442" cy="27699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C5EFCD23-383F-4F42-800C-36B2E192182D}"/>
              </a:ext>
            </a:extLst>
          </p:cNvPr>
          <p:cNvSpPr/>
          <p:nvPr/>
        </p:nvSpPr>
        <p:spPr>
          <a:xfrm>
            <a:off x="905957" y="2085763"/>
            <a:ext cx="10168442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520A3120-8AB1-4102-B156-B1AF71965848}"/>
              </a:ext>
            </a:extLst>
          </p:cNvPr>
          <p:cNvSpPr txBox="1"/>
          <p:nvPr/>
        </p:nvSpPr>
        <p:spPr>
          <a:xfrm>
            <a:off x="766257" y="1562543"/>
            <a:ext cx="953329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b="1" dirty="0">
                <a:solidFill>
                  <a:schemeClr val="bg1"/>
                </a:solidFill>
                <a:cs typeface="Arial" panose="020B0604020202020204" pitchFamily="34" charset="0"/>
              </a:rPr>
              <a:t>CREATIVE LAYOUT FOR YOUR SLIDES</a:t>
            </a:r>
            <a:endParaRPr lang="ko-KR" altLang="en-US" sz="2800" b="1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09C7330-8BF2-4239-BFB7-F64C89904FBB}"/>
              </a:ext>
            </a:extLst>
          </p:cNvPr>
          <p:cNvSpPr txBox="1"/>
          <p:nvPr/>
        </p:nvSpPr>
        <p:spPr>
          <a:xfrm>
            <a:off x="952502" y="5184532"/>
            <a:ext cx="1906811" cy="41549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05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050" dirty="0" err="1">
                <a:solidFill>
                  <a:schemeClr val="bg1"/>
                </a:solidFill>
              </a:rPr>
              <a:t>amet</a:t>
            </a:r>
            <a:r>
              <a:rPr lang="en-US" altLang="ko-KR" sz="1050" dirty="0">
                <a:solidFill>
                  <a:schemeClr val="bg1"/>
                </a:solidFill>
              </a:rPr>
              <a:t>, </a:t>
            </a:r>
            <a:r>
              <a:rPr lang="en-US" altLang="ko-KR" sz="1050" dirty="0" err="1">
                <a:solidFill>
                  <a:schemeClr val="bg1"/>
                </a:solidFill>
              </a:rPr>
              <a:t>consectetur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adipisicing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elit</a:t>
            </a:r>
            <a:endParaRPr lang="ko-KR" altLang="en-US" sz="1050" dirty="0">
              <a:solidFill>
                <a:schemeClr val="bg1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07570FEE-71F2-419B-B0D8-B6B79B1A05E0}"/>
              </a:ext>
            </a:extLst>
          </p:cNvPr>
          <p:cNvSpPr/>
          <p:nvPr/>
        </p:nvSpPr>
        <p:spPr>
          <a:xfrm>
            <a:off x="952501" y="4856282"/>
            <a:ext cx="1906814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CAC22EB1-392A-4EAA-9201-015E515339B1}"/>
              </a:ext>
            </a:extLst>
          </p:cNvPr>
          <p:cNvSpPr txBox="1"/>
          <p:nvPr/>
        </p:nvSpPr>
        <p:spPr>
          <a:xfrm>
            <a:off x="3594102" y="5184532"/>
            <a:ext cx="1906811" cy="41549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05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050" dirty="0" err="1">
                <a:solidFill>
                  <a:schemeClr val="bg1"/>
                </a:solidFill>
              </a:rPr>
              <a:t>amet</a:t>
            </a:r>
            <a:r>
              <a:rPr lang="en-US" altLang="ko-KR" sz="1050" dirty="0">
                <a:solidFill>
                  <a:schemeClr val="bg1"/>
                </a:solidFill>
              </a:rPr>
              <a:t>, </a:t>
            </a:r>
            <a:r>
              <a:rPr lang="en-US" altLang="ko-KR" sz="1050" dirty="0" err="1">
                <a:solidFill>
                  <a:schemeClr val="bg1"/>
                </a:solidFill>
              </a:rPr>
              <a:t>consectetur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adipisicing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elit</a:t>
            </a:r>
            <a:endParaRPr lang="ko-KR" altLang="en-US" sz="1050" dirty="0">
              <a:solidFill>
                <a:schemeClr val="bg1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BF775F88-3F1B-4E15-9CC7-8001DC7FE033}"/>
              </a:ext>
            </a:extLst>
          </p:cNvPr>
          <p:cNvSpPr/>
          <p:nvPr/>
        </p:nvSpPr>
        <p:spPr>
          <a:xfrm>
            <a:off x="3594101" y="4856282"/>
            <a:ext cx="1906814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BC3EA98-8B3F-4239-B036-406AC4342EB1}"/>
              </a:ext>
            </a:extLst>
          </p:cNvPr>
          <p:cNvSpPr txBox="1"/>
          <p:nvPr/>
        </p:nvSpPr>
        <p:spPr>
          <a:xfrm>
            <a:off x="6235702" y="5184532"/>
            <a:ext cx="1906811" cy="41549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05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050" dirty="0" err="1">
                <a:solidFill>
                  <a:schemeClr val="bg1"/>
                </a:solidFill>
              </a:rPr>
              <a:t>amet</a:t>
            </a:r>
            <a:r>
              <a:rPr lang="en-US" altLang="ko-KR" sz="1050" dirty="0">
                <a:solidFill>
                  <a:schemeClr val="bg1"/>
                </a:solidFill>
              </a:rPr>
              <a:t>, </a:t>
            </a:r>
            <a:r>
              <a:rPr lang="en-US" altLang="ko-KR" sz="1050" dirty="0" err="1">
                <a:solidFill>
                  <a:schemeClr val="bg1"/>
                </a:solidFill>
              </a:rPr>
              <a:t>consectetur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adipisicing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elit</a:t>
            </a:r>
            <a:endParaRPr lang="ko-KR" altLang="en-US" sz="1050" dirty="0">
              <a:solidFill>
                <a:schemeClr val="bg1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6AB5C0D5-C4D8-4B63-96F6-BB9AF0169796}"/>
              </a:ext>
            </a:extLst>
          </p:cNvPr>
          <p:cNvSpPr/>
          <p:nvPr/>
        </p:nvSpPr>
        <p:spPr>
          <a:xfrm>
            <a:off x="6235701" y="4856282"/>
            <a:ext cx="1906814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0730C4B0-CF90-46EC-89F3-755FB724C430}"/>
              </a:ext>
            </a:extLst>
          </p:cNvPr>
          <p:cNvSpPr txBox="1"/>
          <p:nvPr/>
        </p:nvSpPr>
        <p:spPr>
          <a:xfrm>
            <a:off x="8877302" y="5184532"/>
            <a:ext cx="1906811" cy="41549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05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050" dirty="0" err="1">
                <a:solidFill>
                  <a:schemeClr val="bg1"/>
                </a:solidFill>
              </a:rPr>
              <a:t>amet</a:t>
            </a:r>
            <a:r>
              <a:rPr lang="en-US" altLang="ko-KR" sz="1050" dirty="0">
                <a:solidFill>
                  <a:schemeClr val="bg1"/>
                </a:solidFill>
              </a:rPr>
              <a:t>, </a:t>
            </a:r>
            <a:r>
              <a:rPr lang="en-US" altLang="ko-KR" sz="1050" dirty="0" err="1">
                <a:solidFill>
                  <a:schemeClr val="bg1"/>
                </a:solidFill>
              </a:rPr>
              <a:t>consectetur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adipisicing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elit</a:t>
            </a:r>
            <a:endParaRPr lang="ko-KR" altLang="en-US" sz="1050" dirty="0">
              <a:solidFill>
                <a:schemeClr val="bg1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EAE0352E-8B92-490F-A7A1-72D0317C34F0}"/>
              </a:ext>
            </a:extLst>
          </p:cNvPr>
          <p:cNvSpPr/>
          <p:nvPr/>
        </p:nvSpPr>
        <p:spPr>
          <a:xfrm>
            <a:off x="8877301" y="4856282"/>
            <a:ext cx="1906814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D858A837-88D2-4F92-9072-784A880CC56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04FCE90D-FDAE-4842-993D-FB9F0A300A0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69D293CC-4500-483F-B0D6-DDC749E19BB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083F5BD0-CC10-46E2-8A94-BAC233057C0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</p:spTree>
    <p:extLst>
      <p:ext uri="{BB962C8B-B14F-4D97-AF65-F5344CB8AC3E}">
        <p14:creationId xmlns:p14="http://schemas.microsoft.com/office/powerpoint/2010/main" val="148211306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8FC4335E-0FA4-4217-898D-1D3CD9D3BC36}"/>
              </a:ext>
            </a:extLst>
          </p:cNvPr>
          <p:cNvSpPr txBox="1"/>
          <p:nvPr/>
        </p:nvSpPr>
        <p:spPr>
          <a:xfrm>
            <a:off x="2484726" y="409033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INFOGRAPHIC SLIDE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445C1E68-F56A-43E5-B97B-117B1499BD06}"/>
              </a:ext>
            </a:extLst>
          </p:cNvPr>
          <p:cNvSpPr txBox="1"/>
          <p:nvPr/>
        </p:nvSpPr>
        <p:spPr>
          <a:xfrm>
            <a:off x="2484726" y="806127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06DDA425-6275-4547-A8A1-D4B7B2235B3C}"/>
              </a:ext>
            </a:extLst>
          </p:cNvPr>
          <p:cNvSpPr/>
          <p:nvPr/>
        </p:nvSpPr>
        <p:spPr>
          <a:xfrm>
            <a:off x="9442735" y="2334986"/>
            <a:ext cx="931780" cy="931777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D46841DB-12E9-4747-9C5F-FA57C67D5B28}"/>
              </a:ext>
            </a:extLst>
          </p:cNvPr>
          <p:cNvSpPr/>
          <p:nvPr/>
        </p:nvSpPr>
        <p:spPr>
          <a:xfrm>
            <a:off x="8983653" y="3803781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EA4201F3-CB59-4B2E-A8F7-F9363CB7F360}"/>
              </a:ext>
            </a:extLst>
          </p:cNvPr>
          <p:cNvSpPr/>
          <p:nvPr/>
        </p:nvSpPr>
        <p:spPr>
          <a:xfrm>
            <a:off x="8983653" y="4184256"/>
            <a:ext cx="1849941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incididunt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ut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labore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edsafsdat</a:t>
            </a:r>
            <a:r>
              <a:rPr lang="en-US" altLang="ko-KR" sz="1100" dirty="0">
                <a:solidFill>
                  <a:schemeClr val="bg1"/>
                </a:solidFill>
              </a:rPr>
              <a:t> dolore magna </a:t>
            </a:r>
            <a:r>
              <a:rPr lang="en-US" altLang="ko-KR" sz="1100" dirty="0" err="1">
                <a:solidFill>
                  <a:schemeClr val="bg1"/>
                </a:solidFill>
              </a:rPr>
              <a:t>aliqua</a:t>
            </a:r>
            <a:r>
              <a:rPr lang="en-US" altLang="ko-KR" sz="1100" dirty="0">
                <a:solidFill>
                  <a:schemeClr val="bg1"/>
                </a:solidFill>
              </a:rPr>
              <a:t>.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3A634817-7B85-4CA7-9736-A83325CD3521}"/>
              </a:ext>
            </a:extLst>
          </p:cNvPr>
          <p:cNvSpPr/>
          <p:nvPr/>
        </p:nvSpPr>
        <p:spPr>
          <a:xfrm>
            <a:off x="1817488" y="2334986"/>
            <a:ext cx="931780" cy="931777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9730F2BE-8417-4F83-943A-4183E8F04994}"/>
              </a:ext>
            </a:extLst>
          </p:cNvPr>
          <p:cNvSpPr/>
          <p:nvPr/>
        </p:nvSpPr>
        <p:spPr>
          <a:xfrm>
            <a:off x="1358406" y="3803781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EF657A2A-52F2-4578-A7F1-4766AFA05C93}"/>
              </a:ext>
            </a:extLst>
          </p:cNvPr>
          <p:cNvSpPr/>
          <p:nvPr/>
        </p:nvSpPr>
        <p:spPr>
          <a:xfrm>
            <a:off x="1358406" y="4184256"/>
            <a:ext cx="1849941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incididunt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ut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labore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edsafsdat</a:t>
            </a:r>
            <a:r>
              <a:rPr lang="en-US" altLang="ko-KR" sz="1100" dirty="0">
                <a:solidFill>
                  <a:schemeClr val="bg1"/>
                </a:solidFill>
              </a:rPr>
              <a:t> dolore magna </a:t>
            </a:r>
            <a:r>
              <a:rPr lang="en-US" altLang="ko-KR" sz="1100" dirty="0" err="1">
                <a:solidFill>
                  <a:schemeClr val="bg1"/>
                </a:solidFill>
              </a:rPr>
              <a:t>aliqua</a:t>
            </a:r>
            <a:r>
              <a:rPr lang="en-US" altLang="ko-KR" sz="1100" dirty="0">
                <a:solidFill>
                  <a:schemeClr val="bg1"/>
                </a:solidFill>
              </a:rPr>
              <a:t>.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grpSp>
        <p:nvGrpSpPr>
          <p:cNvPr id="26" name="그룹 25">
            <a:extLst>
              <a:ext uri="{FF2B5EF4-FFF2-40B4-BE49-F238E27FC236}">
                <a16:creationId xmlns:a16="http://schemas.microsoft.com/office/drawing/2014/main" id="{90FEA34A-29FB-4A58-BECE-6B136F571BB4}"/>
              </a:ext>
            </a:extLst>
          </p:cNvPr>
          <p:cNvGrpSpPr/>
          <p:nvPr/>
        </p:nvGrpSpPr>
        <p:grpSpPr>
          <a:xfrm>
            <a:off x="2058144" y="2609402"/>
            <a:ext cx="446552" cy="345696"/>
            <a:chOff x="4105742" y="3611499"/>
            <a:chExt cx="390525" cy="302323"/>
          </a:xfrm>
          <a:solidFill>
            <a:srgbClr val="81007F"/>
          </a:solidFill>
        </p:grpSpPr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DF0D56E-205D-4CFB-B402-2C8F8D626FE1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1DC0BC73-904B-404E-9792-EFA283B5BE4B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B675E8B6-9B53-4728-97F0-191E7CBF6DAE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FC0E8CEA-10F7-4A21-B757-5C6FEC5AA08C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EAE1545-0587-42E1-932D-5633FC85B4B5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454D8FE7-82A3-4372-811A-632D691FC5B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DCA2508A-D618-4642-BECE-A025E0F24944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8E1690B0-7284-413F-915E-E208B41C8A29}"/>
              </a:ext>
            </a:extLst>
          </p:cNvPr>
          <p:cNvSpPr/>
          <p:nvPr/>
        </p:nvSpPr>
        <p:spPr>
          <a:xfrm>
            <a:off x="4359237" y="2334986"/>
            <a:ext cx="931780" cy="931777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B6000D0C-5CA6-4EBF-B96A-77F73CA4601C}"/>
              </a:ext>
            </a:extLst>
          </p:cNvPr>
          <p:cNvSpPr/>
          <p:nvPr/>
        </p:nvSpPr>
        <p:spPr>
          <a:xfrm>
            <a:off x="3900155" y="3803781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B634BA61-1BD0-4620-A3AF-62BC9DC57291}"/>
              </a:ext>
            </a:extLst>
          </p:cNvPr>
          <p:cNvSpPr/>
          <p:nvPr/>
        </p:nvSpPr>
        <p:spPr>
          <a:xfrm>
            <a:off x="3900155" y="4184256"/>
            <a:ext cx="1849941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incididunt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ut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labore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edsafsdat</a:t>
            </a:r>
            <a:r>
              <a:rPr lang="en-US" altLang="ko-KR" sz="1100" dirty="0">
                <a:solidFill>
                  <a:schemeClr val="bg1"/>
                </a:solidFill>
              </a:rPr>
              <a:t> dolore magna </a:t>
            </a:r>
            <a:r>
              <a:rPr lang="en-US" altLang="ko-KR" sz="1100" dirty="0" err="1">
                <a:solidFill>
                  <a:schemeClr val="bg1"/>
                </a:solidFill>
              </a:rPr>
              <a:t>aliqua</a:t>
            </a:r>
            <a:r>
              <a:rPr lang="en-US" altLang="ko-KR" sz="1100" dirty="0">
                <a:solidFill>
                  <a:schemeClr val="bg1"/>
                </a:solidFill>
              </a:rPr>
              <a:t>.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A9F5A60A-445D-47F3-A5E6-19E2EEB99CE4}"/>
              </a:ext>
            </a:extLst>
          </p:cNvPr>
          <p:cNvGrpSpPr/>
          <p:nvPr/>
        </p:nvGrpSpPr>
        <p:grpSpPr>
          <a:xfrm>
            <a:off x="4601794" y="2591648"/>
            <a:ext cx="446660" cy="381203"/>
            <a:chOff x="6126185" y="3592734"/>
            <a:chExt cx="390620" cy="333375"/>
          </a:xfrm>
          <a:solidFill>
            <a:srgbClr val="B30074"/>
          </a:solidFill>
        </p:grpSpPr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1DDB3551-8FB0-41D3-871B-BBEEBACF39AA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F01B8DA9-D477-4609-8360-11CEEE639984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0E0873C6-28FF-4F0C-92E0-578130CA3399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E30C6263-D264-4F28-A86C-C143A05A377A}"/>
              </a:ext>
            </a:extLst>
          </p:cNvPr>
          <p:cNvSpPr/>
          <p:nvPr/>
        </p:nvSpPr>
        <p:spPr>
          <a:xfrm>
            <a:off x="6900985" y="2334986"/>
            <a:ext cx="931780" cy="931777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E7A7509C-20D1-423C-A80B-A766A4763601}"/>
              </a:ext>
            </a:extLst>
          </p:cNvPr>
          <p:cNvSpPr/>
          <p:nvPr/>
        </p:nvSpPr>
        <p:spPr>
          <a:xfrm>
            <a:off x="6441903" y="3803781"/>
            <a:ext cx="184994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b="1" dirty="0">
                <a:solidFill>
                  <a:schemeClr val="bg1"/>
                </a:solidFill>
              </a:rPr>
              <a:t>Lorem ipsum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477855A2-B20B-4BAF-BF08-B4209069C49D}"/>
              </a:ext>
            </a:extLst>
          </p:cNvPr>
          <p:cNvSpPr/>
          <p:nvPr/>
        </p:nvSpPr>
        <p:spPr>
          <a:xfrm>
            <a:off x="6441903" y="4184256"/>
            <a:ext cx="1849941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100" dirty="0" err="1">
                <a:solidFill>
                  <a:schemeClr val="bg1"/>
                </a:solidFill>
              </a:rPr>
              <a:t>amet</a:t>
            </a:r>
            <a:r>
              <a:rPr lang="en-US" altLang="ko-KR" sz="1100" dirty="0">
                <a:solidFill>
                  <a:schemeClr val="bg1"/>
                </a:solidFill>
              </a:rPr>
              <a:t>, </a:t>
            </a:r>
            <a:r>
              <a:rPr lang="en-US" altLang="ko-KR" sz="1100" dirty="0" err="1">
                <a:solidFill>
                  <a:schemeClr val="bg1"/>
                </a:solidFill>
              </a:rPr>
              <a:t>consectetur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adipisicing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elit</a:t>
            </a:r>
            <a:r>
              <a:rPr lang="en-US" altLang="ko-KR" sz="1100" dirty="0">
                <a:solidFill>
                  <a:schemeClr val="bg1"/>
                </a:solidFill>
              </a:rPr>
              <a:t>, sed do </a:t>
            </a:r>
            <a:r>
              <a:rPr lang="en-US" altLang="ko-KR" sz="1100" dirty="0" err="1">
                <a:solidFill>
                  <a:schemeClr val="bg1"/>
                </a:solidFill>
              </a:rPr>
              <a:t>eiusmod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tempor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incididunt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ut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labore</a:t>
            </a:r>
            <a:r>
              <a:rPr lang="en-US" altLang="ko-KR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 err="1">
                <a:solidFill>
                  <a:schemeClr val="bg1"/>
                </a:solidFill>
              </a:rPr>
              <a:t>edsafsdat</a:t>
            </a:r>
            <a:r>
              <a:rPr lang="en-US" altLang="ko-KR" sz="1100" dirty="0">
                <a:solidFill>
                  <a:schemeClr val="bg1"/>
                </a:solidFill>
              </a:rPr>
              <a:t> dolore magna </a:t>
            </a:r>
            <a:r>
              <a:rPr lang="en-US" altLang="ko-KR" sz="1100" dirty="0" err="1">
                <a:solidFill>
                  <a:schemeClr val="bg1"/>
                </a:solidFill>
              </a:rPr>
              <a:t>aliqua</a:t>
            </a:r>
            <a:r>
              <a:rPr lang="en-US" altLang="ko-KR" sz="1100" dirty="0">
                <a:solidFill>
                  <a:schemeClr val="bg1"/>
                </a:solidFill>
              </a:rPr>
              <a:t>.</a:t>
            </a:r>
            <a:endParaRPr lang="ko-KR" altLang="en-US" sz="1100" dirty="0">
              <a:solidFill>
                <a:schemeClr val="bg1"/>
              </a:solidFill>
            </a:endParaRPr>
          </a:p>
        </p:txBody>
      </p:sp>
      <p:grpSp>
        <p:nvGrpSpPr>
          <p:cNvPr id="54" name="그룹 53">
            <a:extLst>
              <a:ext uri="{FF2B5EF4-FFF2-40B4-BE49-F238E27FC236}">
                <a16:creationId xmlns:a16="http://schemas.microsoft.com/office/drawing/2014/main" id="{7B93F7EE-124F-4D01-A252-E7A27637274E}"/>
              </a:ext>
            </a:extLst>
          </p:cNvPr>
          <p:cNvGrpSpPr/>
          <p:nvPr/>
        </p:nvGrpSpPr>
        <p:grpSpPr>
          <a:xfrm>
            <a:off x="7143596" y="2577598"/>
            <a:ext cx="446552" cy="446552"/>
            <a:chOff x="746465" y="2902362"/>
            <a:chExt cx="390525" cy="390525"/>
          </a:xfrm>
          <a:solidFill>
            <a:srgbClr val="ED0065"/>
          </a:solidFill>
        </p:grpSpPr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4DB06EBD-F2D0-4B05-80F0-FBF0C097B9D6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3974CC2A-68CF-47D9-B038-5D6CBBD5DB8D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941D6593-95FB-4402-B6CD-930703E84EF2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CF93E1DB-A2A1-42FB-9DE5-503A1CF960FC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884EA2F8-65C3-4F5A-85D2-14F229988E5B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0" name="자유형: 도형 59">
            <a:extLst>
              <a:ext uri="{FF2B5EF4-FFF2-40B4-BE49-F238E27FC236}">
                <a16:creationId xmlns:a16="http://schemas.microsoft.com/office/drawing/2014/main" id="{BAEADDC1-6B69-49C8-8830-51FF1C38D9B7}"/>
              </a:ext>
            </a:extLst>
          </p:cNvPr>
          <p:cNvSpPr/>
          <p:nvPr/>
        </p:nvSpPr>
        <p:spPr>
          <a:xfrm>
            <a:off x="9687304" y="2580636"/>
            <a:ext cx="446552" cy="446550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rgbClr val="02FAE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4174013654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8FC4335E-0FA4-4217-898D-1D3CD9D3BC36}"/>
              </a:ext>
            </a:extLst>
          </p:cNvPr>
          <p:cNvSpPr txBox="1"/>
          <p:nvPr/>
        </p:nvSpPr>
        <p:spPr>
          <a:xfrm>
            <a:off x="2484726" y="409033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INFOGRAPHIC SLIDE</a:t>
            </a:r>
            <a:endParaRPr lang="ko-KR" altLang="en-US" sz="24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445C1E68-F56A-43E5-B97B-117B1499BD06}"/>
              </a:ext>
            </a:extLst>
          </p:cNvPr>
          <p:cNvSpPr txBox="1"/>
          <p:nvPr/>
        </p:nvSpPr>
        <p:spPr>
          <a:xfrm>
            <a:off x="2484726" y="806127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BC661732-3B2C-418C-9563-3E3AE3D414F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9" name="자유형: 도형 38">
            <a:extLst>
              <a:ext uri="{FF2B5EF4-FFF2-40B4-BE49-F238E27FC236}">
                <a16:creationId xmlns:a16="http://schemas.microsoft.com/office/drawing/2014/main" id="{3C16FAB0-8FD4-4B87-B1F2-34C889E60705}"/>
              </a:ext>
            </a:extLst>
          </p:cNvPr>
          <p:cNvSpPr/>
          <p:nvPr/>
        </p:nvSpPr>
        <p:spPr>
          <a:xfrm>
            <a:off x="8717138" y="4759309"/>
            <a:ext cx="1835033" cy="1842677"/>
          </a:xfrm>
          <a:custGeom>
            <a:avLst/>
            <a:gdLst>
              <a:gd name="connsiteX0" fmla="*/ 1047809 w 1835033"/>
              <a:gd name="connsiteY0" fmla="*/ 0 h 1842677"/>
              <a:gd name="connsiteX1" fmla="*/ 1834936 w 1835033"/>
              <a:gd name="connsiteY1" fmla="*/ 0 h 1842677"/>
              <a:gd name="connsiteX2" fmla="*/ 1835033 w 1835033"/>
              <a:gd name="connsiteY2" fmla="*/ 1920 h 1842677"/>
              <a:gd name="connsiteX3" fmla="*/ 182210 w 1835033"/>
              <a:gd name="connsiteY3" fmla="*/ 1833476 h 1842677"/>
              <a:gd name="connsiteX4" fmla="*/ 0 w 1835033"/>
              <a:gd name="connsiteY4" fmla="*/ 1842677 h 1842677"/>
              <a:gd name="connsiteX5" fmla="*/ 0 w 1835033"/>
              <a:gd name="connsiteY5" fmla="*/ 1055550 h 1842677"/>
              <a:gd name="connsiteX6" fmla="*/ 101731 w 1835033"/>
              <a:gd name="connsiteY6" fmla="*/ 1050413 h 1842677"/>
              <a:gd name="connsiteX7" fmla="*/ 1047906 w 1835033"/>
              <a:gd name="connsiteY7" fmla="*/ 1920 h 18426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1835033" h="1842677">
                <a:moveTo>
                  <a:pt x="1047809" y="0"/>
                </a:moveTo>
                <a:lnTo>
                  <a:pt x="1834936" y="0"/>
                </a:lnTo>
                <a:lnTo>
                  <a:pt x="1835033" y="1920"/>
                </a:lnTo>
                <a:cubicBezTo>
                  <a:pt x="1835033" y="955161"/>
                  <a:pt x="1110576" y="1739195"/>
                  <a:pt x="182210" y="1833476"/>
                </a:cubicBezTo>
                <a:lnTo>
                  <a:pt x="0" y="1842677"/>
                </a:lnTo>
                <a:lnTo>
                  <a:pt x="0" y="1055550"/>
                </a:lnTo>
                <a:lnTo>
                  <a:pt x="101731" y="1050413"/>
                </a:lnTo>
                <a:cubicBezTo>
                  <a:pt x="633184" y="996441"/>
                  <a:pt x="1047906" y="547613"/>
                  <a:pt x="1047906" y="1920"/>
                </a:cubicBezTo>
                <a:close/>
              </a:path>
            </a:pathLst>
          </a:custGeom>
          <a:gradFill>
            <a:gsLst>
              <a:gs pos="58000">
                <a:srgbClr val="478BB2"/>
              </a:gs>
              <a:gs pos="0">
                <a:srgbClr val="7E338C"/>
              </a:gs>
              <a:gs pos="100000">
                <a:srgbClr val="02FAE3">
                  <a:alpha val="0"/>
                </a:srgbClr>
              </a:gs>
            </a:gsLst>
            <a:lin ang="19200000" scaled="0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cxnSp>
        <p:nvCxnSpPr>
          <p:cNvPr id="40" name="직선 연결선 39">
            <a:extLst>
              <a:ext uri="{FF2B5EF4-FFF2-40B4-BE49-F238E27FC236}">
                <a16:creationId xmlns:a16="http://schemas.microsoft.com/office/drawing/2014/main" id="{575997D1-2FA1-4B22-BBB1-2745C182AC38}"/>
              </a:ext>
            </a:extLst>
          </p:cNvPr>
          <p:cNvCxnSpPr/>
          <p:nvPr/>
        </p:nvCxnSpPr>
        <p:spPr>
          <a:xfrm rot="16200000">
            <a:off x="4175904" y="601284"/>
            <a:ext cx="0" cy="6171703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2" name="타원 41">
            <a:extLst>
              <a:ext uri="{FF2B5EF4-FFF2-40B4-BE49-F238E27FC236}">
                <a16:creationId xmlns:a16="http://schemas.microsoft.com/office/drawing/2014/main" id="{0AF00769-5822-408F-8B41-4035C9371AE7}"/>
              </a:ext>
            </a:extLst>
          </p:cNvPr>
          <p:cNvSpPr/>
          <p:nvPr/>
        </p:nvSpPr>
        <p:spPr>
          <a:xfrm rot="16200000">
            <a:off x="1010973" y="3641980"/>
            <a:ext cx="90311" cy="90311"/>
          </a:xfrm>
          <a:prstGeom prst="ellipse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4" name="타원 43">
            <a:extLst>
              <a:ext uri="{FF2B5EF4-FFF2-40B4-BE49-F238E27FC236}">
                <a16:creationId xmlns:a16="http://schemas.microsoft.com/office/drawing/2014/main" id="{EA7D2961-5C2A-4C41-93AF-7911302AB715}"/>
              </a:ext>
            </a:extLst>
          </p:cNvPr>
          <p:cNvSpPr/>
          <p:nvPr/>
        </p:nvSpPr>
        <p:spPr>
          <a:xfrm rot="16200000">
            <a:off x="7216601" y="3641980"/>
            <a:ext cx="90311" cy="90311"/>
          </a:xfrm>
          <a:prstGeom prst="ellipse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B69C062E-84E5-461D-BED2-954E55896EAC}"/>
              </a:ext>
            </a:extLst>
          </p:cNvPr>
          <p:cNvSpPr txBox="1"/>
          <p:nvPr/>
        </p:nvSpPr>
        <p:spPr>
          <a:xfrm>
            <a:off x="1583560" y="4652378"/>
            <a:ext cx="1250838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050" dirty="0" err="1">
                <a:solidFill>
                  <a:schemeClr val="bg1"/>
                </a:solidFill>
              </a:rPr>
              <a:t>amet</a:t>
            </a:r>
            <a:r>
              <a:rPr lang="en-US" altLang="ko-KR" sz="1050" dirty="0">
                <a:solidFill>
                  <a:schemeClr val="bg1"/>
                </a:solidFill>
              </a:rPr>
              <a:t>, </a:t>
            </a:r>
            <a:r>
              <a:rPr lang="en-US" altLang="ko-KR" sz="1050" dirty="0" err="1">
                <a:solidFill>
                  <a:schemeClr val="bg1"/>
                </a:solidFill>
              </a:rPr>
              <a:t>consectetur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adipisicing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elit</a:t>
            </a:r>
            <a:endParaRPr lang="ko-KR" altLang="en-US" sz="1050" dirty="0">
              <a:solidFill>
                <a:schemeClr val="bg1"/>
              </a:solidFill>
            </a:endParaRP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E844B214-EEF7-4E44-9402-6DEFA3D3DEB1}"/>
              </a:ext>
            </a:extLst>
          </p:cNvPr>
          <p:cNvSpPr/>
          <p:nvPr/>
        </p:nvSpPr>
        <p:spPr>
          <a:xfrm>
            <a:off x="1583558" y="4324128"/>
            <a:ext cx="1250840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C3C0F050-9E9C-4500-BF22-136577795D2A}"/>
              </a:ext>
            </a:extLst>
          </p:cNvPr>
          <p:cNvSpPr txBox="1"/>
          <p:nvPr/>
        </p:nvSpPr>
        <p:spPr>
          <a:xfrm>
            <a:off x="2879234" y="4652378"/>
            <a:ext cx="1250838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050" dirty="0" err="1">
                <a:solidFill>
                  <a:schemeClr val="bg1"/>
                </a:solidFill>
              </a:rPr>
              <a:t>amet</a:t>
            </a:r>
            <a:r>
              <a:rPr lang="en-US" altLang="ko-KR" sz="1050" dirty="0">
                <a:solidFill>
                  <a:schemeClr val="bg1"/>
                </a:solidFill>
              </a:rPr>
              <a:t>, </a:t>
            </a:r>
            <a:r>
              <a:rPr lang="en-US" altLang="ko-KR" sz="1050" dirty="0" err="1">
                <a:solidFill>
                  <a:schemeClr val="bg1"/>
                </a:solidFill>
              </a:rPr>
              <a:t>consectetur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adipisicing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elit</a:t>
            </a:r>
            <a:endParaRPr lang="ko-KR" altLang="en-US" sz="1050" dirty="0">
              <a:solidFill>
                <a:schemeClr val="bg1"/>
              </a:solidFill>
            </a:endParaRPr>
          </a:p>
        </p:txBody>
      </p:sp>
      <p:sp>
        <p:nvSpPr>
          <p:cNvPr id="62" name="직사각형 61">
            <a:extLst>
              <a:ext uri="{FF2B5EF4-FFF2-40B4-BE49-F238E27FC236}">
                <a16:creationId xmlns:a16="http://schemas.microsoft.com/office/drawing/2014/main" id="{6A9567ED-3AD1-4210-A8EE-3D64CD2E8EBF}"/>
              </a:ext>
            </a:extLst>
          </p:cNvPr>
          <p:cNvSpPr/>
          <p:nvPr/>
        </p:nvSpPr>
        <p:spPr>
          <a:xfrm>
            <a:off x="2879232" y="4324127"/>
            <a:ext cx="1250840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680F5834-04B1-4731-8D39-43CDE327195C}"/>
              </a:ext>
            </a:extLst>
          </p:cNvPr>
          <p:cNvSpPr txBox="1"/>
          <p:nvPr/>
        </p:nvSpPr>
        <p:spPr>
          <a:xfrm>
            <a:off x="4174908" y="4652378"/>
            <a:ext cx="1250838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050" dirty="0" err="1">
                <a:solidFill>
                  <a:schemeClr val="bg1"/>
                </a:solidFill>
              </a:rPr>
              <a:t>amet</a:t>
            </a:r>
            <a:r>
              <a:rPr lang="en-US" altLang="ko-KR" sz="1050" dirty="0">
                <a:solidFill>
                  <a:schemeClr val="bg1"/>
                </a:solidFill>
              </a:rPr>
              <a:t>, </a:t>
            </a:r>
            <a:r>
              <a:rPr lang="en-US" altLang="ko-KR" sz="1050" dirty="0" err="1">
                <a:solidFill>
                  <a:schemeClr val="bg1"/>
                </a:solidFill>
              </a:rPr>
              <a:t>consectetur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adipisicing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elit</a:t>
            </a:r>
            <a:endParaRPr lang="ko-KR" altLang="en-US" sz="1050" dirty="0">
              <a:solidFill>
                <a:schemeClr val="bg1"/>
              </a:solidFill>
            </a:endParaRPr>
          </a:p>
        </p:txBody>
      </p:sp>
      <p:sp>
        <p:nvSpPr>
          <p:cNvPr id="64" name="직사각형 63">
            <a:extLst>
              <a:ext uri="{FF2B5EF4-FFF2-40B4-BE49-F238E27FC236}">
                <a16:creationId xmlns:a16="http://schemas.microsoft.com/office/drawing/2014/main" id="{1422A236-A777-43DF-9E23-1B6CF0CE1785}"/>
              </a:ext>
            </a:extLst>
          </p:cNvPr>
          <p:cNvSpPr/>
          <p:nvPr/>
        </p:nvSpPr>
        <p:spPr>
          <a:xfrm>
            <a:off x="4174906" y="4324128"/>
            <a:ext cx="1250840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2B2E2811-00A4-4D8B-8C55-3E34291B738C}"/>
              </a:ext>
            </a:extLst>
          </p:cNvPr>
          <p:cNvSpPr txBox="1"/>
          <p:nvPr/>
        </p:nvSpPr>
        <p:spPr>
          <a:xfrm>
            <a:off x="5470582" y="4652378"/>
            <a:ext cx="1250838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05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050" dirty="0" err="1">
                <a:solidFill>
                  <a:schemeClr val="bg1"/>
                </a:solidFill>
              </a:rPr>
              <a:t>amet</a:t>
            </a:r>
            <a:r>
              <a:rPr lang="en-US" altLang="ko-KR" sz="1050" dirty="0">
                <a:solidFill>
                  <a:schemeClr val="bg1"/>
                </a:solidFill>
              </a:rPr>
              <a:t>, </a:t>
            </a:r>
            <a:r>
              <a:rPr lang="en-US" altLang="ko-KR" sz="1050" dirty="0" err="1">
                <a:solidFill>
                  <a:schemeClr val="bg1"/>
                </a:solidFill>
              </a:rPr>
              <a:t>consectetur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adipisicing</a:t>
            </a:r>
            <a:r>
              <a:rPr lang="en-US" altLang="ko-KR" sz="1050" dirty="0">
                <a:solidFill>
                  <a:schemeClr val="bg1"/>
                </a:solidFill>
              </a:rPr>
              <a:t> </a:t>
            </a:r>
            <a:r>
              <a:rPr lang="en-US" altLang="ko-KR" sz="1050" dirty="0" err="1">
                <a:solidFill>
                  <a:schemeClr val="bg1"/>
                </a:solidFill>
              </a:rPr>
              <a:t>elit</a:t>
            </a:r>
            <a:endParaRPr lang="ko-KR" altLang="en-US" sz="1050" dirty="0">
              <a:solidFill>
                <a:schemeClr val="bg1"/>
              </a:solidFill>
            </a:endParaRPr>
          </a:p>
        </p:txBody>
      </p:sp>
      <p:sp>
        <p:nvSpPr>
          <p:cNvPr id="66" name="직사각형 65">
            <a:extLst>
              <a:ext uri="{FF2B5EF4-FFF2-40B4-BE49-F238E27FC236}">
                <a16:creationId xmlns:a16="http://schemas.microsoft.com/office/drawing/2014/main" id="{32912149-DBB6-47D9-AD43-E8D72217FB9E}"/>
              </a:ext>
            </a:extLst>
          </p:cNvPr>
          <p:cNvSpPr/>
          <p:nvPr/>
        </p:nvSpPr>
        <p:spPr>
          <a:xfrm>
            <a:off x="5470580" y="4324127"/>
            <a:ext cx="1250840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67" name="직사각형 66">
            <a:extLst>
              <a:ext uri="{FF2B5EF4-FFF2-40B4-BE49-F238E27FC236}">
                <a16:creationId xmlns:a16="http://schemas.microsoft.com/office/drawing/2014/main" id="{797D407A-A6FB-4B70-B8AE-FEE4D88AB4A7}"/>
              </a:ext>
            </a:extLst>
          </p:cNvPr>
          <p:cNvSpPr/>
          <p:nvPr/>
        </p:nvSpPr>
        <p:spPr>
          <a:xfrm>
            <a:off x="1583558" y="3859011"/>
            <a:ext cx="1250840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20xx</a:t>
            </a:r>
          </a:p>
        </p:txBody>
      </p:sp>
      <p:sp>
        <p:nvSpPr>
          <p:cNvPr id="68" name="직사각형 67">
            <a:extLst>
              <a:ext uri="{FF2B5EF4-FFF2-40B4-BE49-F238E27FC236}">
                <a16:creationId xmlns:a16="http://schemas.microsoft.com/office/drawing/2014/main" id="{7BA07BE7-E1E4-4D20-B75A-89322E2449C4}"/>
              </a:ext>
            </a:extLst>
          </p:cNvPr>
          <p:cNvSpPr/>
          <p:nvPr/>
        </p:nvSpPr>
        <p:spPr>
          <a:xfrm>
            <a:off x="2879232" y="3859010"/>
            <a:ext cx="1250840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20xx</a:t>
            </a:r>
          </a:p>
        </p:txBody>
      </p:sp>
      <p:sp>
        <p:nvSpPr>
          <p:cNvPr id="69" name="직사각형 68">
            <a:extLst>
              <a:ext uri="{FF2B5EF4-FFF2-40B4-BE49-F238E27FC236}">
                <a16:creationId xmlns:a16="http://schemas.microsoft.com/office/drawing/2014/main" id="{527D4DD7-9478-4440-A6CA-2B6598F5014F}"/>
              </a:ext>
            </a:extLst>
          </p:cNvPr>
          <p:cNvSpPr/>
          <p:nvPr/>
        </p:nvSpPr>
        <p:spPr>
          <a:xfrm>
            <a:off x="4174906" y="3859011"/>
            <a:ext cx="1250840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20xx</a:t>
            </a:r>
          </a:p>
        </p:txBody>
      </p:sp>
      <p:sp>
        <p:nvSpPr>
          <p:cNvPr id="70" name="직사각형 69">
            <a:extLst>
              <a:ext uri="{FF2B5EF4-FFF2-40B4-BE49-F238E27FC236}">
                <a16:creationId xmlns:a16="http://schemas.microsoft.com/office/drawing/2014/main" id="{6E7DEE1D-033B-4142-9829-49B2A9C83424}"/>
              </a:ext>
            </a:extLst>
          </p:cNvPr>
          <p:cNvSpPr/>
          <p:nvPr/>
        </p:nvSpPr>
        <p:spPr>
          <a:xfrm>
            <a:off x="5470580" y="3859010"/>
            <a:ext cx="1250840" cy="276999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1200" b="1" dirty="0">
                <a:solidFill>
                  <a:schemeClr val="bg1"/>
                </a:solidFill>
              </a:rPr>
              <a:t>20xx</a:t>
            </a:r>
          </a:p>
        </p:txBody>
      </p:sp>
      <p:sp>
        <p:nvSpPr>
          <p:cNvPr id="71" name="타원 70">
            <a:extLst>
              <a:ext uri="{FF2B5EF4-FFF2-40B4-BE49-F238E27FC236}">
                <a16:creationId xmlns:a16="http://schemas.microsoft.com/office/drawing/2014/main" id="{9C1D25BA-863B-4C25-8599-8E3970491776}"/>
              </a:ext>
            </a:extLst>
          </p:cNvPr>
          <p:cNvSpPr/>
          <p:nvPr/>
        </p:nvSpPr>
        <p:spPr>
          <a:xfrm>
            <a:off x="2180346" y="3599088"/>
            <a:ext cx="179998" cy="179998"/>
          </a:xfrm>
          <a:prstGeom prst="ellipse">
            <a:avLst/>
          </a:prstGeom>
          <a:solidFill>
            <a:srgbClr val="7E338C"/>
          </a:solidFill>
          <a:ln w="57150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2" name="타원 71">
            <a:extLst>
              <a:ext uri="{FF2B5EF4-FFF2-40B4-BE49-F238E27FC236}">
                <a16:creationId xmlns:a16="http://schemas.microsoft.com/office/drawing/2014/main" id="{A5A1B4D9-6AC4-431C-A130-54C8CB17325B}"/>
              </a:ext>
            </a:extLst>
          </p:cNvPr>
          <p:cNvSpPr/>
          <p:nvPr/>
        </p:nvSpPr>
        <p:spPr>
          <a:xfrm>
            <a:off x="3439410" y="3599088"/>
            <a:ext cx="179998" cy="179998"/>
          </a:xfrm>
          <a:prstGeom prst="ellipse">
            <a:avLst/>
          </a:prstGeom>
          <a:solidFill>
            <a:srgbClr val="B30074"/>
          </a:solidFill>
          <a:ln w="57150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3" name="타원 72">
            <a:extLst>
              <a:ext uri="{FF2B5EF4-FFF2-40B4-BE49-F238E27FC236}">
                <a16:creationId xmlns:a16="http://schemas.microsoft.com/office/drawing/2014/main" id="{D57D5B9A-E175-4073-A0A2-EEC23FFE0647}"/>
              </a:ext>
            </a:extLst>
          </p:cNvPr>
          <p:cNvSpPr/>
          <p:nvPr/>
        </p:nvSpPr>
        <p:spPr>
          <a:xfrm>
            <a:off x="4698474" y="3599088"/>
            <a:ext cx="179998" cy="179998"/>
          </a:xfrm>
          <a:prstGeom prst="ellipse">
            <a:avLst/>
          </a:prstGeom>
          <a:solidFill>
            <a:srgbClr val="B90071"/>
          </a:solidFill>
          <a:ln w="57150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4" name="타원 73">
            <a:extLst>
              <a:ext uri="{FF2B5EF4-FFF2-40B4-BE49-F238E27FC236}">
                <a16:creationId xmlns:a16="http://schemas.microsoft.com/office/drawing/2014/main" id="{4E8B2479-13E3-44EF-AAE8-B38777DB1C67}"/>
              </a:ext>
            </a:extLst>
          </p:cNvPr>
          <p:cNvSpPr/>
          <p:nvPr/>
        </p:nvSpPr>
        <p:spPr>
          <a:xfrm>
            <a:off x="5957539" y="3599088"/>
            <a:ext cx="179998" cy="179998"/>
          </a:xfrm>
          <a:prstGeom prst="ellipse">
            <a:avLst/>
          </a:prstGeom>
          <a:solidFill>
            <a:srgbClr val="ED0065"/>
          </a:solidFill>
          <a:ln w="57150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EFFF8561-F8B0-46A0-84E5-2DEA4FB779F5}"/>
              </a:ext>
            </a:extLst>
          </p:cNvPr>
          <p:cNvSpPr txBox="1"/>
          <p:nvPr/>
        </p:nvSpPr>
        <p:spPr>
          <a:xfrm>
            <a:off x="905958" y="2387829"/>
            <a:ext cx="4519788" cy="46166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76" name="직사각형 75">
            <a:extLst>
              <a:ext uri="{FF2B5EF4-FFF2-40B4-BE49-F238E27FC236}">
                <a16:creationId xmlns:a16="http://schemas.microsoft.com/office/drawing/2014/main" id="{05E52F68-C259-4496-9E19-F6A1F8A6A62A}"/>
              </a:ext>
            </a:extLst>
          </p:cNvPr>
          <p:cNvSpPr/>
          <p:nvPr/>
        </p:nvSpPr>
        <p:spPr>
          <a:xfrm>
            <a:off x="905957" y="2004556"/>
            <a:ext cx="4519788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60921F03-B16A-4560-B770-E78BE0BD4278}"/>
              </a:ext>
            </a:extLst>
          </p:cNvPr>
          <p:cNvSpPr txBox="1"/>
          <p:nvPr/>
        </p:nvSpPr>
        <p:spPr>
          <a:xfrm>
            <a:off x="766257" y="1481336"/>
            <a:ext cx="423747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b="1" dirty="0">
                <a:solidFill>
                  <a:schemeClr val="bg1"/>
                </a:solidFill>
                <a:cs typeface="Arial" panose="020B0604020202020204" pitchFamily="34" charset="0"/>
              </a:rPr>
              <a:t>BUSINESS PLAN</a:t>
            </a:r>
            <a:endParaRPr lang="ko-KR" altLang="en-US" sz="2800" b="1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073210942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4293263" y="3257103"/>
            <a:ext cx="3605474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4345116" y="4084051"/>
            <a:ext cx="355362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01:00pm ~ 01:30pm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1967967"/>
            <a:ext cx="1027384" cy="1170074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그룹 9">
            <a:extLst>
              <a:ext uri="{FF2B5EF4-FFF2-40B4-BE49-F238E27FC236}">
                <a16:creationId xmlns:a16="http://schemas.microsoft.com/office/drawing/2014/main" id="{40F364C6-71F5-4F34-80D3-3A4E57802F6F}"/>
              </a:ext>
            </a:extLst>
          </p:cNvPr>
          <p:cNvGrpSpPr/>
          <p:nvPr/>
        </p:nvGrpSpPr>
        <p:grpSpPr>
          <a:xfrm>
            <a:off x="1270904" y="1383642"/>
            <a:ext cx="2476500" cy="5039389"/>
            <a:chOff x="7432482" y="783567"/>
            <a:chExt cx="2476500" cy="5039389"/>
          </a:xfrm>
        </p:grpSpPr>
        <p:sp>
          <p:nvSpPr>
            <p:cNvPr id="11" name="사각형: 둥근 모서리 10">
              <a:extLst>
                <a:ext uri="{FF2B5EF4-FFF2-40B4-BE49-F238E27FC236}">
                  <a16:creationId xmlns:a16="http://schemas.microsoft.com/office/drawing/2014/main" id="{EC943237-51B7-48E1-9E28-B25EDE0A8477}"/>
                </a:ext>
              </a:extLst>
            </p:cNvPr>
            <p:cNvSpPr/>
            <p:nvPr userDrawn="1"/>
          </p:nvSpPr>
          <p:spPr>
            <a:xfrm>
              <a:off x="7502919" y="883789"/>
              <a:ext cx="2335626" cy="4838944"/>
            </a:xfrm>
            <a:prstGeom prst="roundRect">
              <a:avLst>
                <a:gd name="adj" fmla="val 11365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13" name="그래픽 12">
              <a:extLst>
                <a:ext uri="{FF2B5EF4-FFF2-40B4-BE49-F238E27FC236}">
                  <a16:creationId xmlns:a16="http://schemas.microsoft.com/office/drawing/2014/main" id="{A7EED769-CEF3-48F4-AEEB-802551EB7C45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7432482" y="783567"/>
              <a:ext cx="2476500" cy="5039389"/>
            </a:xfrm>
            <a:prstGeom prst="rect">
              <a:avLst/>
            </a:prstGeom>
          </p:spPr>
        </p:pic>
      </p:grpSp>
      <p:sp>
        <p:nvSpPr>
          <p:cNvPr id="14" name="TextBox 13">
            <a:extLst>
              <a:ext uri="{FF2B5EF4-FFF2-40B4-BE49-F238E27FC236}">
                <a16:creationId xmlns:a16="http://schemas.microsoft.com/office/drawing/2014/main" id="{71B7CD5B-0951-4531-A3AF-1CA055436050}"/>
              </a:ext>
            </a:extLst>
          </p:cNvPr>
          <p:cNvSpPr txBox="1"/>
          <p:nvPr/>
        </p:nvSpPr>
        <p:spPr>
          <a:xfrm>
            <a:off x="4665455" y="4527350"/>
            <a:ext cx="5017695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 err="1">
                <a:solidFill>
                  <a:schemeClr val="bg1"/>
                </a:solidFill>
              </a:rPr>
              <a:t>Titile</a:t>
            </a:r>
            <a:r>
              <a:rPr lang="en-US" altLang="ko-KR" sz="2000" dirty="0">
                <a:solidFill>
                  <a:schemeClr val="bg1"/>
                </a:solidFill>
              </a:rPr>
              <a:t> text block &amp;</a:t>
            </a:r>
          </a:p>
          <a:p>
            <a:r>
              <a:rPr lang="en-US" altLang="ko-KR" sz="2000" dirty="0">
                <a:solidFill>
                  <a:schemeClr val="bg1"/>
                </a:solidFill>
              </a:rPr>
              <a:t>Mobile project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23DE978F-8597-486F-BC3F-3A00E2747BFB}"/>
              </a:ext>
            </a:extLst>
          </p:cNvPr>
          <p:cNvSpPr txBox="1"/>
          <p:nvPr/>
        </p:nvSpPr>
        <p:spPr>
          <a:xfrm>
            <a:off x="4665456" y="5309293"/>
            <a:ext cx="5017695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>
                <a:solidFill>
                  <a:schemeClr val="bg1"/>
                </a:solidFill>
              </a:rPr>
              <a:t>Ut </a:t>
            </a:r>
            <a:r>
              <a:rPr lang="en-US" altLang="ko-KR" sz="1200" dirty="0" err="1">
                <a:solidFill>
                  <a:schemeClr val="bg1"/>
                </a:solidFill>
              </a:rPr>
              <a:t>enim</a:t>
            </a:r>
            <a:r>
              <a:rPr lang="en-US" altLang="ko-KR" sz="1200" dirty="0">
                <a:solidFill>
                  <a:schemeClr val="bg1"/>
                </a:solidFill>
              </a:rPr>
              <a:t> ad minim </a:t>
            </a:r>
            <a:r>
              <a:rPr lang="en-US" altLang="ko-KR" sz="1200" dirty="0" err="1">
                <a:solidFill>
                  <a:schemeClr val="bg1"/>
                </a:solidFill>
              </a:rPr>
              <a:t>veniam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quis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nostrud</a:t>
            </a:r>
            <a:r>
              <a:rPr lang="en-US" altLang="ko-KR" sz="1200" dirty="0">
                <a:solidFill>
                  <a:schemeClr val="bg1"/>
                </a:solidFill>
              </a:rPr>
              <a:t> exercitation </a:t>
            </a:r>
            <a:r>
              <a:rPr lang="en-US" altLang="ko-KR" sz="1200" dirty="0" err="1">
                <a:solidFill>
                  <a:schemeClr val="bg1"/>
                </a:solidFill>
              </a:rPr>
              <a:t>ullamco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laboris</a:t>
            </a:r>
            <a:r>
              <a:rPr lang="en-US" altLang="ko-KR" sz="1200" dirty="0">
                <a:solidFill>
                  <a:schemeClr val="bg1"/>
                </a:solidFill>
              </a:rPr>
              <a:t> nisi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aliquip</a:t>
            </a:r>
            <a:r>
              <a:rPr lang="en-US" altLang="ko-KR" sz="1200" dirty="0">
                <a:solidFill>
                  <a:schemeClr val="bg1"/>
                </a:solidFill>
              </a:rPr>
              <a:t> ex </a:t>
            </a:r>
            <a:r>
              <a:rPr lang="en-US" altLang="ko-KR" sz="1200" dirty="0" err="1">
                <a:solidFill>
                  <a:schemeClr val="bg1"/>
                </a:solidFill>
              </a:rPr>
              <a:t>ea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commodo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consequat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1A0557EC-05C4-4BAF-A07A-10EBFA02EFD3}"/>
              </a:ext>
            </a:extLst>
          </p:cNvPr>
          <p:cNvSpPr txBox="1"/>
          <p:nvPr/>
        </p:nvSpPr>
        <p:spPr>
          <a:xfrm>
            <a:off x="2484726" y="211789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cs typeface="Arial" panose="020B0604020202020204" pitchFamily="34" charset="0"/>
              </a:rPr>
              <a:t> DEVICE GRAPHIC SLIDE</a:t>
            </a:r>
            <a:endParaRPr lang="ko-KR" altLang="en-US" sz="2400" b="1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CED172C6-6349-4FC9-AD65-2FEBC3A04AD8}"/>
              </a:ext>
            </a:extLst>
          </p:cNvPr>
          <p:cNvSpPr txBox="1"/>
          <p:nvPr/>
        </p:nvSpPr>
        <p:spPr>
          <a:xfrm>
            <a:off x="2484726" y="608883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855346F3-769B-4EA0-ABB2-4AC25E4CF3C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" name="그룹 6">
            <a:extLst>
              <a:ext uri="{FF2B5EF4-FFF2-40B4-BE49-F238E27FC236}">
                <a16:creationId xmlns:a16="http://schemas.microsoft.com/office/drawing/2014/main" id="{EE344103-3CFD-476F-8441-45FDF2A46180}"/>
              </a:ext>
            </a:extLst>
          </p:cNvPr>
          <p:cNvGrpSpPr/>
          <p:nvPr/>
        </p:nvGrpSpPr>
        <p:grpSpPr>
          <a:xfrm>
            <a:off x="889355" y="1020059"/>
            <a:ext cx="4175125" cy="5477621"/>
            <a:chOff x="889355" y="1020059"/>
            <a:chExt cx="4175125" cy="5477621"/>
          </a:xfrm>
        </p:grpSpPr>
        <p:sp>
          <p:nvSpPr>
            <p:cNvPr id="8" name="사각형: 둥근 모서리 7">
              <a:extLst>
                <a:ext uri="{FF2B5EF4-FFF2-40B4-BE49-F238E27FC236}">
                  <a16:creationId xmlns:a16="http://schemas.microsoft.com/office/drawing/2014/main" id="{7F9D3E67-A3FE-4050-927F-5995EB8F87D2}"/>
                </a:ext>
              </a:extLst>
            </p:cNvPr>
            <p:cNvSpPr/>
            <p:nvPr/>
          </p:nvSpPr>
          <p:spPr>
            <a:xfrm>
              <a:off x="962735" y="1095820"/>
              <a:ext cx="4028366" cy="5326100"/>
            </a:xfrm>
            <a:prstGeom prst="roundRect">
              <a:avLst>
                <a:gd name="adj" fmla="val 4608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9" name="그래픽 8">
              <a:extLst>
                <a:ext uri="{FF2B5EF4-FFF2-40B4-BE49-F238E27FC236}">
                  <a16:creationId xmlns:a16="http://schemas.microsoft.com/office/drawing/2014/main" id="{291560B4-BF67-42C1-8965-2A6EA30507A8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889355" y="1020059"/>
              <a:ext cx="4175125" cy="5477621"/>
            </a:xfrm>
            <a:prstGeom prst="rect">
              <a:avLst/>
            </a:prstGeom>
          </p:spPr>
        </p:pic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B2E1D316-2BDB-4C38-B915-2A5D3C29004B}"/>
              </a:ext>
            </a:extLst>
          </p:cNvPr>
          <p:cNvSpPr txBox="1"/>
          <p:nvPr/>
        </p:nvSpPr>
        <p:spPr>
          <a:xfrm>
            <a:off x="6110007" y="4527350"/>
            <a:ext cx="5017695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 err="1">
                <a:solidFill>
                  <a:schemeClr val="bg1"/>
                </a:solidFill>
              </a:rPr>
              <a:t>Titile</a:t>
            </a:r>
            <a:r>
              <a:rPr lang="en-US" altLang="ko-KR" sz="2000" dirty="0">
                <a:solidFill>
                  <a:schemeClr val="bg1"/>
                </a:solidFill>
              </a:rPr>
              <a:t> text block &amp;</a:t>
            </a:r>
          </a:p>
          <a:p>
            <a:r>
              <a:rPr lang="en-US" altLang="ko-KR" sz="2000" dirty="0">
                <a:solidFill>
                  <a:schemeClr val="bg1"/>
                </a:solidFill>
              </a:rPr>
              <a:t>Tablet project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2377145A-3E27-4FD8-8935-21AEF9D63B5C}"/>
              </a:ext>
            </a:extLst>
          </p:cNvPr>
          <p:cNvSpPr txBox="1"/>
          <p:nvPr/>
        </p:nvSpPr>
        <p:spPr>
          <a:xfrm>
            <a:off x="6110008" y="5309293"/>
            <a:ext cx="5017695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>
                <a:solidFill>
                  <a:schemeClr val="bg1"/>
                </a:solidFill>
              </a:rPr>
              <a:t>Ut </a:t>
            </a:r>
            <a:r>
              <a:rPr lang="en-US" altLang="ko-KR" sz="1200" dirty="0" err="1">
                <a:solidFill>
                  <a:schemeClr val="bg1"/>
                </a:solidFill>
              </a:rPr>
              <a:t>enim</a:t>
            </a:r>
            <a:r>
              <a:rPr lang="en-US" altLang="ko-KR" sz="1200" dirty="0">
                <a:solidFill>
                  <a:schemeClr val="bg1"/>
                </a:solidFill>
              </a:rPr>
              <a:t> ad minim </a:t>
            </a:r>
            <a:r>
              <a:rPr lang="en-US" altLang="ko-KR" sz="1200" dirty="0" err="1">
                <a:solidFill>
                  <a:schemeClr val="bg1"/>
                </a:solidFill>
              </a:rPr>
              <a:t>veniam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quis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nostrud</a:t>
            </a:r>
            <a:r>
              <a:rPr lang="en-US" altLang="ko-KR" sz="1200" dirty="0">
                <a:solidFill>
                  <a:schemeClr val="bg1"/>
                </a:solidFill>
              </a:rPr>
              <a:t> exercitation </a:t>
            </a:r>
            <a:r>
              <a:rPr lang="en-US" altLang="ko-KR" sz="1200" dirty="0" err="1">
                <a:solidFill>
                  <a:schemeClr val="bg1"/>
                </a:solidFill>
              </a:rPr>
              <a:t>ullamco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laboris</a:t>
            </a:r>
            <a:r>
              <a:rPr lang="en-US" altLang="ko-KR" sz="1200" dirty="0">
                <a:solidFill>
                  <a:schemeClr val="bg1"/>
                </a:solidFill>
              </a:rPr>
              <a:t> nisi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aliquip</a:t>
            </a:r>
            <a:r>
              <a:rPr lang="en-US" altLang="ko-KR" sz="1200" dirty="0">
                <a:solidFill>
                  <a:schemeClr val="bg1"/>
                </a:solidFill>
              </a:rPr>
              <a:t> ex </a:t>
            </a:r>
            <a:r>
              <a:rPr lang="en-US" altLang="ko-KR" sz="1200" dirty="0" err="1">
                <a:solidFill>
                  <a:schemeClr val="bg1"/>
                </a:solidFill>
              </a:rPr>
              <a:t>ea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commodo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consequat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C749AFDC-E3D2-4673-8456-B003DD5037CF}"/>
              </a:ext>
            </a:extLst>
          </p:cNvPr>
          <p:cNvSpPr txBox="1"/>
          <p:nvPr/>
        </p:nvSpPr>
        <p:spPr>
          <a:xfrm>
            <a:off x="2484726" y="211789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cs typeface="Arial" panose="020B0604020202020204" pitchFamily="34" charset="0"/>
              </a:rPr>
              <a:t> DEVICE GRAPHIC SLIDE</a:t>
            </a:r>
            <a:endParaRPr lang="ko-KR" altLang="en-US" sz="2400" b="1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BDE2E1B1-4A56-40C5-96EC-0429C776B553}"/>
              </a:ext>
            </a:extLst>
          </p:cNvPr>
          <p:cNvSpPr txBox="1"/>
          <p:nvPr/>
        </p:nvSpPr>
        <p:spPr>
          <a:xfrm>
            <a:off x="2484726" y="608883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E1FDC5B8-7CE6-470E-B424-B7D678F2093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733440059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" name="그룹 11">
            <a:extLst>
              <a:ext uri="{FF2B5EF4-FFF2-40B4-BE49-F238E27FC236}">
                <a16:creationId xmlns:a16="http://schemas.microsoft.com/office/drawing/2014/main" id="{06D32479-36D5-4D51-9427-69F9C015F83E}"/>
              </a:ext>
            </a:extLst>
          </p:cNvPr>
          <p:cNvGrpSpPr/>
          <p:nvPr/>
        </p:nvGrpSpPr>
        <p:grpSpPr>
          <a:xfrm>
            <a:off x="979006" y="991349"/>
            <a:ext cx="6814550" cy="5654862"/>
            <a:chOff x="979006" y="991349"/>
            <a:chExt cx="6814550" cy="5654862"/>
          </a:xfrm>
        </p:grpSpPr>
        <p:sp>
          <p:nvSpPr>
            <p:cNvPr id="13" name="직사각형 12">
              <a:extLst>
                <a:ext uri="{FF2B5EF4-FFF2-40B4-BE49-F238E27FC236}">
                  <a16:creationId xmlns:a16="http://schemas.microsoft.com/office/drawing/2014/main" id="{A65CD5AC-8AD3-4C59-BBA1-9DC2263C0561}"/>
                </a:ext>
              </a:extLst>
            </p:cNvPr>
            <p:cNvSpPr/>
            <p:nvPr/>
          </p:nvSpPr>
          <p:spPr>
            <a:xfrm>
              <a:off x="1203649" y="1212980"/>
              <a:ext cx="6391469" cy="3917420"/>
            </a:xfrm>
            <a:prstGeom prst="rect">
              <a:avLst/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14" name="그래픽 13">
              <a:extLst>
                <a:ext uri="{FF2B5EF4-FFF2-40B4-BE49-F238E27FC236}">
                  <a16:creationId xmlns:a16="http://schemas.microsoft.com/office/drawing/2014/main" id="{B4F6D23D-CD39-461E-9A8D-C4BB33F39EA6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979006" y="991349"/>
              <a:ext cx="6814550" cy="5654862"/>
            </a:xfrm>
            <a:prstGeom prst="rect">
              <a:avLst/>
            </a:prstGeom>
          </p:spPr>
        </p:pic>
      </p:grpSp>
      <p:sp>
        <p:nvSpPr>
          <p:cNvPr id="15" name="TextBox 14">
            <a:extLst>
              <a:ext uri="{FF2B5EF4-FFF2-40B4-BE49-F238E27FC236}">
                <a16:creationId xmlns:a16="http://schemas.microsoft.com/office/drawing/2014/main" id="{91BE491F-EF93-4363-B93A-C766C58D22D6}"/>
              </a:ext>
            </a:extLst>
          </p:cNvPr>
          <p:cNvSpPr txBox="1"/>
          <p:nvPr/>
        </p:nvSpPr>
        <p:spPr>
          <a:xfrm>
            <a:off x="8228404" y="3800728"/>
            <a:ext cx="2845995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 err="1">
                <a:solidFill>
                  <a:schemeClr val="bg1"/>
                </a:solidFill>
              </a:rPr>
              <a:t>Titile</a:t>
            </a:r>
            <a:r>
              <a:rPr lang="en-US" altLang="ko-KR" sz="2000" dirty="0">
                <a:solidFill>
                  <a:schemeClr val="bg1"/>
                </a:solidFill>
              </a:rPr>
              <a:t> text block &amp;</a:t>
            </a:r>
          </a:p>
          <a:p>
            <a:r>
              <a:rPr lang="en-US" altLang="ko-KR" sz="2000" dirty="0">
                <a:solidFill>
                  <a:schemeClr val="bg1"/>
                </a:solidFill>
              </a:rPr>
              <a:t>Desktop project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F4654177-8DD5-40FF-A8FC-5043AF40345C}"/>
              </a:ext>
            </a:extLst>
          </p:cNvPr>
          <p:cNvSpPr txBox="1"/>
          <p:nvPr/>
        </p:nvSpPr>
        <p:spPr>
          <a:xfrm>
            <a:off x="8228405" y="4582671"/>
            <a:ext cx="2845995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>
                <a:solidFill>
                  <a:schemeClr val="bg1"/>
                </a:solidFill>
              </a:rPr>
              <a:t>Ut </a:t>
            </a:r>
            <a:r>
              <a:rPr lang="en-US" altLang="ko-KR" sz="1200" dirty="0" err="1">
                <a:solidFill>
                  <a:schemeClr val="bg1"/>
                </a:solidFill>
              </a:rPr>
              <a:t>enim</a:t>
            </a:r>
            <a:r>
              <a:rPr lang="en-US" altLang="ko-KR" sz="1200" dirty="0">
                <a:solidFill>
                  <a:schemeClr val="bg1"/>
                </a:solidFill>
              </a:rPr>
              <a:t> ad minim </a:t>
            </a:r>
            <a:r>
              <a:rPr lang="en-US" altLang="ko-KR" sz="1200" dirty="0" err="1">
                <a:solidFill>
                  <a:schemeClr val="bg1"/>
                </a:solidFill>
              </a:rPr>
              <a:t>veniam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quis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nostrud</a:t>
            </a:r>
            <a:r>
              <a:rPr lang="en-US" altLang="ko-KR" sz="1200" dirty="0">
                <a:solidFill>
                  <a:schemeClr val="bg1"/>
                </a:solidFill>
              </a:rPr>
              <a:t> exercitation </a:t>
            </a:r>
            <a:r>
              <a:rPr lang="en-US" altLang="ko-KR" sz="1200" dirty="0" err="1">
                <a:solidFill>
                  <a:schemeClr val="bg1"/>
                </a:solidFill>
              </a:rPr>
              <a:t>ullamco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laboris</a:t>
            </a:r>
            <a:r>
              <a:rPr lang="en-US" altLang="ko-KR" sz="1200" dirty="0">
                <a:solidFill>
                  <a:schemeClr val="bg1"/>
                </a:solidFill>
              </a:rPr>
              <a:t> nisi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aliquip</a:t>
            </a:r>
            <a:r>
              <a:rPr lang="en-US" altLang="ko-KR" sz="1200" dirty="0">
                <a:solidFill>
                  <a:schemeClr val="bg1"/>
                </a:solidFill>
              </a:rPr>
              <a:t> ex </a:t>
            </a:r>
            <a:r>
              <a:rPr lang="en-US" altLang="ko-KR" sz="1200" dirty="0" err="1">
                <a:solidFill>
                  <a:schemeClr val="bg1"/>
                </a:solidFill>
              </a:rPr>
              <a:t>ea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commodo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consequat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0D2BA143-32AE-46C8-B1E6-274419F2E24F}"/>
              </a:ext>
            </a:extLst>
          </p:cNvPr>
          <p:cNvSpPr txBox="1"/>
          <p:nvPr/>
        </p:nvSpPr>
        <p:spPr>
          <a:xfrm>
            <a:off x="2484726" y="211789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solidFill>
                  <a:schemeClr val="bg1"/>
                </a:solidFill>
                <a:cs typeface="Arial" panose="020B0604020202020204" pitchFamily="34" charset="0"/>
              </a:rPr>
              <a:t> DEVICE GRAPHIC SLIDE</a:t>
            </a:r>
            <a:endParaRPr lang="ko-KR" altLang="en-US" sz="2400" b="1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5FCCE2D4-91CE-4A6E-9786-7D7B726C2524}"/>
              </a:ext>
            </a:extLst>
          </p:cNvPr>
          <p:cNvSpPr txBox="1"/>
          <p:nvPr/>
        </p:nvSpPr>
        <p:spPr>
          <a:xfrm>
            <a:off x="2484726" y="608883"/>
            <a:ext cx="72225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7B89E2A2-145C-431B-ABC3-923C7BE9728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3251175179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3F4881B-0C40-4D5F-9AB2-6498DAC2EA1C}"/>
              </a:ext>
            </a:extLst>
          </p:cNvPr>
          <p:cNvSpPr txBox="1"/>
          <p:nvPr/>
        </p:nvSpPr>
        <p:spPr>
          <a:xfrm>
            <a:off x="8978001" y="3655123"/>
            <a:ext cx="712054" cy="40011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>
                <a:solidFill>
                  <a:schemeClr val="bg1"/>
                </a:solidFill>
              </a:rPr>
              <a:t>Icon</a:t>
            </a: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chemeClr val="bg1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chemeClr val="bg1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chemeClr val="bg1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chemeClr val="bg1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chemeClr val="bg1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chemeClr val="bg1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chemeClr val="bg1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chemeClr val="bg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chemeClr val="bg1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chemeClr val="bg1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chemeClr val="bg1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chemeClr val="bg1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chemeClr val="bg1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chemeClr val="bg1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chemeClr val="bg1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chemeClr val="bg1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chemeClr val="bg1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chemeClr val="bg1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chemeClr val="bg1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chemeClr val="bg1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chemeClr val="bg1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chemeClr val="bg1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chemeClr val="bg1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chemeClr val="bg1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chemeClr val="bg1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chemeClr val="bg1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chemeClr val="bg1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chemeClr val="bg1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chemeClr val="bg1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chemeClr val="bg1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chemeClr val="bg1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chemeClr val="bg1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chemeClr val="bg1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chemeClr val="bg1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chemeClr val="bg1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chemeClr val="bg1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chemeClr val="bg1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chemeClr val="bg1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chemeClr val="bg1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chemeClr val="bg1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chemeClr val="bg1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chemeClr val="bg1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chemeClr val="bg1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chemeClr val="bg1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chemeClr val="bg1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chemeClr val="bg1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chemeClr val="bg1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chemeClr val="bg1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chemeClr val="bg1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chemeClr val="bg1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chemeClr val="bg1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chemeClr val="bg1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chemeClr val="bg1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chemeClr val="bg1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chemeClr val="bg1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chemeClr val="bg1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chemeClr val="bg1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chemeClr val="bg1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chemeClr val="bg1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chemeClr val="bg1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chemeClr val="bg1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chemeClr val="bg1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chemeClr val="bg1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chemeClr val="bg1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chemeClr val="bg1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chemeClr val="bg1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chemeClr val="bg1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7" name="TextBox 506">
            <a:extLst>
              <a:ext uri="{FF2B5EF4-FFF2-40B4-BE49-F238E27FC236}">
                <a16:creationId xmlns:a16="http://schemas.microsoft.com/office/drawing/2014/main" id="{CA8BA88A-220F-4094-9ED6-70D1D97B6E38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chemeClr val="bg1"/>
              </a:solidFill>
            </a:endParaRPr>
          </a:p>
          <a:p>
            <a:r>
              <a:rPr lang="en-US" altLang="ko-KR" sz="16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chemeClr val="bg1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chemeClr val="bg1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chemeClr val="bg1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chemeClr val="bg1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chemeClr val="bg1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chemeClr val="bg1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chemeClr val="bg1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chemeClr val="bg1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chemeClr val="bg1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chemeClr val="bg1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chemeClr val="bg1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chemeClr val="bg1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chemeClr val="bg1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chemeClr val="bg1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chemeClr val="bg1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chemeClr val="bg1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chemeClr val="bg1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chemeClr val="bg1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chemeClr val="bg1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chemeClr val="bg1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chemeClr val="bg1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chemeClr val="bg1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chemeClr val="bg1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chemeClr val="bg1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chemeClr val="bg1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chemeClr val="bg1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chemeClr val="bg1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chemeClr val="bg1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chemeClr val="bg1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chemeClr val="bg1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chemeClr val="bg1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chemeClr val="bg1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chemeClr val="bg1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chemeClr val="bg1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chemeClr val="bg1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chemeClr val="bg1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chemeClr val="bg1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chemeClr val="bg1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chemeClr val="bg1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chemeClr val="bg1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chemeClr val="bg1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chemeClr val="bg1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chemeClr val="bg1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chemeClr val="bg1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chemeClr val="bg1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chemeClr val="bg1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chemeClr val="bg1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chemeClr val="bg1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chemeClr val="bg1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chemeClr val="bg1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chemeClr val="bg1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chemeClr val="bg1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chemeClr val="bg1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chemeClr val="bg1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chemeClr val="bg1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chemeClr val="bg1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chemeClr val="bg1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chemeClr val="bg1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9" name="TextBox 448">
            <a:extLst>
              <a:ext uri="{FF2B5EF4-FFF2-40B4-BE49-F238E27FC236}">
                <a16:creationId xmlns:a16="http://schemas.microsoft.com/office/drawing/2014/main" id="{B8778434-53D5-4AA2-B669-7136DB0CB7AC}"/>
              </a:ext>
            </a:extLst>
          </p:cNvPr>
          <p:cNvSpPr txBox="1"/>
          <p:nvPr/>
        </p:nvSpPr>
        <p:spPr>
          <a:xfrm>
            <a:off x="8978001" y="3655123"/>
            <a:ext cx="712054" cy="40011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00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0" name="TextBox 449">
            <a:extLst>
              <a:ext uri="{FF2B5EF4-FFF2-40B4-BE49-F238E27FC236}">
                <a16:creationId xmlns:a16="http://schemas.microsoft.com/office/drawing/2014/main" id="{C2F685E1-30E0-40BC-B77C-981AD3D42041}"/>
              </a:ext>
            </a:extLst>
          </p:cNvPr>
          <p:cNvSpPr txBox="1"/>
          <p:nvPr/>
        </p:nvSpPr>
        <p:spPr>
          <a:xfrm>
            <a:off x="9037297" y="4239100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chemeClr val="bg1"/>
              </a:solidFill>
            </a:endParaRPr>
          </a:p>
          <a:p>
            <a:r>
              <a:rPr lang="en-US" altLang="ko-KR" sz="16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EA8623A6-41FF-4FE0-B7BB-EBA3247CCFAF}"/>
              </a:ext>
            </a:extLst>
          </p:cNvPr>
          <p:cNvSpPr txBox="1"/>
          <p:nvPr/>
        </p:nvSpPr>
        <p:spPr>
          <a:xfrm>
            <a:off x="3243148" y="2611598"/>
            <a:ext cx="570570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4800" dirty="0">
                <a:solidFill>
                  <a:schemeClr val="bg1"/>
                </a:solidFill>
              </a:rPr>
              <a:t>Thanks !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24CD1232-CD63-4B34-B1A4-B0517F03AD48}"/>
              </a:ext>
            </a:extLst>
          </p:cNvPr>
          <p:cNvSpPr txBox="1"/>
          <p:nvPr/>
        </p:nvSpPr>
        <p:spPr>
          <a:xfrm>
            <a:off x="3829836" y="3446784"/>
            <a:ext cx="453311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  <a:r>
              <a:rPr lang="en-US" altLang="ko-KR" sz="1400" dirty="0" err="1">
                <a:solidFill>
                  <a:schemeClr val="bg1"/>
                </a:solidFill>
              </a:rPr>
              <a:t>Etiam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aliquet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eu</a:t>
            </a:r>
            <a:r>
              <a:rPr lang="en-US" altLang="ko-KR" sz="1400" dirty="0">
                <a:solidFill>
                  <a:schemeClr val="bg1"/>
                </a:solidFill>
              </a:rPr>
              <a:t> mi </a:t>
            </a:r>
            <a:r>
              <a:rPr lang="en-US" altLang="ko-KR" sz="1400" dirty="0" err="1">
                <a:solidFill>
                  <a:schemeClr val="bg1"/>
                </a:solidFill>
              </a:rPr>
              <a:t>quis</a:t>
            </a:r>
            <a:r>
              <a:rPr lang="en-US" altLang="ko-KR" sz="1400" dirty="0">
                <a:solidFill>
                  <a:schemeClr val="bg1"/>
                </a:solidFill>
              </a:rPr>
              <a:t> lacinia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Graphic 1">
            <a:hlinkClick r:id="rId2"/>
            <a:extLst>
              <a:ext uri="{FF2B5EF4-FFF2-40B4-BE49-F238E27FC236}">
                <a16:creationId xmlns:a16="http://schemas.microsoft.com/office/drawing/2014/main" id="{634BB0E0-C2A2-4608-9B87-454181ED05E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3006966"/>
            <a:ext cx="3993420" cy="307778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BF33D9F4-CB95-4CCD-926F-1B10454F1376}"/>
              </a:ext>
            </a:extLst>
          </p:cNvPr>
          <p:cNvSpPr/>
          <p:nvPr/>
        </p:nvSpPr>
        <p:spPr>
          <a:xfrm>
            <a:off x="4048196" y="2722272"/>
            <a:ext cx="178125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64B159F3-22D3-4F22-BCCD-A75328AF97F0}"/>
              </a:ext>
            </a:extLst>
          </p:cNvPr>
          <p:cNvSpPr/>
          <p:nvPr/>
        </p:nvSpPr>
        <p:spPr>
          <a:xfrm>
            <a:off x="4534312" y="3570863"/>
            <a:ext cx="3225563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</a:rPr>
              <a:t> Ctrl + Click</a:t>
            </a:r>
            <a:r>
              <a:rPr lang="ko-KR" altLang="en-US" sz="1100" dirty="0">
                <a:solidFill>
                  <a:schemeClr val="bg1">
                    <a:lumMod val="50000"/>
                  </a:schemeClr>
                </a:solidFill>
              </a:rPr>
              <a:t> </a:t>
            </a:r>
            <a:r>
              <a:rPr lang="en-US" altLang="ko-KR" sz="1100" dirty="0">
                <a:solidFill>
                  <a:schemeClr val="bg1">
                    <a:lumMod val="50000"/>
                  </a:schemeClr>
                </a:solidFill>
              </a:rPr>
              <a:t>to follow link</a:t>
            </a:r>
            <a:endParaRPr lang="ko-KR" altLang="en-US" sz="1100" dirty="0">
              <a:solidFill>
                <a:schemeClr val="bg1">
                  <a:lumMod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Custom 1">
      <a:majorFont>
        <a:latin typeface="Arial"/>
        <a:ea typeface="Arial Unicode MS"/>
        <a:cs typeface=""/>
      </a:majorFont>
      <a:minorFont>
        <a:latin typeface="Arial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FAC15"/>
        </a:solidFill>
        <a:ln w="9525" cap="flat">
          <a:noFill/>
          <a:prstDash val="solid"/>
          <a:miter/>
        </a:ln>
      </a:spPr>
      <a:bodyPr rtlCol="0" anchor="ctr"/>
      <a:lstStyle>
        <a:defPPr algn="l">
          <a:defRPr/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933</TotalTime>
  <Words>1798</Words>
  <Application>Microsoft Office PowerPoint</Application>
  <PresentationFormat>와이드스크린</PresentationFormat>
  <Paragraphs>292</Paragraphs>
  <Slides>26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3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26</vt:i4>
      </vt:variant>
    </vt:vector>
  </HeadingPairs>
  <TitlesOfParts>
    <vt:vector size="30" baseType="lpstr">
      <vt:lpstr>Arial Unicode MS</vt:lpstr>
      <vt:lpstr>맑은 고딕</vt:lpstr>
      <vt:lpstr>Arial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5</cp:lastModifiedBy>
  <cp:revision>87</cp:revision>
  <dcterms:created xsi:type="dcterms:W3CDTF">2019-04-06T05:20:47Z</dcterms:created>
  <dcterms:modified xsi:type="dcterms:W3CDTF">2019-08-30T07:55:18Z</dcterms:modified>
</cp:coreProperties>
</file>