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xml"/>
  <Override ContentType="application/vnd.openxmlformats-officedocument.presentationml.slideLayout+xml" PartName="/ppt/slideLayouts/slideLayout3.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1" r:id="rId4"/>
  </p:sldMasterIdLst>
  <p:notesMasterIdLst>
    <p:notesMasterId r:id="rId5"/>
  </p:notesMasterIdLst>
  <p:sldIdLst>
    <p:sldId id="256" r:id="rId6"/>
    <p:sldId id="257" r:id="rId7"/>
    <p:sldId id="258" r:id="rId8"/>
  </p:sldIdLst>
  <p:sldSz cy="10688625" cx="7562850"/>
  <p:notesSz cx="6858000" cy="9144000"/>
  <p:embeddedFontLst>
    <p:embeddedFont>
      <p:font typeface="Poppins"/>
      <p:regular r:id="rId9"/>
      <p:bold r:id="rId10"/>
      <p:italic r:id="rId11"/>
      <p:boldItalic r:id="rId12"/>
    </p:embeddedFont>
    <p:embeddedFont>
      <p:font typeface="Montserrat"/>
      <p:regular r:id="rId13"/>
      <p:bold r:id="rId14"/>
      <p:italic r:id="rId15"/>
      <p:boldItalic r:id="rId16"/>
    </p:embeddedFont>
    <p:embeddedFont>
      <p:font typeface="Montserrat Medium"/>
      <p:regular r:id="rId17"/>
      <p:bold r:id="rId18"/>
      <p:italic r:id="rId19"/>
      <p:boldItalic r:id="rId20"/>
    </p:embeddedFont>
    <p:embeddedFont>
      <p:font typeface="Archivo Black"/>
      <p:regular r:id="rId21"/>
    </p:embeddedFont>
    <p:embeddedFont>
      <p:font typeface="DM Sans"/>
      <p:regular r:id="rId22"/>
      <p:bold r:id="rId23"/>
      <p:italic r:id="rId24"/>
      <p:boldItalic r:id="rId25"/>
    </p:embeddedFont>
    <p:embeddedFont>
      <p:font typeface="Caveat Brush"/>
      <p:regular r:id="rId26"/>
    </p:embeddedFont>
    <p:embeddedFont>
      <p:font typeface="Homemade Apple"/>
      <p:regular r:id="rId2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3367">
          <p15:clr>
            <a:srgbClr val="747775"/>
          </p15:clr>
        </p15:guide>
        <p15:guide id="2" pos="2382">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3367" orient="horz"/>
        <p:guide pos="2382"/>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MontserratMedium-boldItalic.fntdata"/><Relationship Id="rId22" Type="http://schemas.openxmlformats.org/officeDocument/2006/relationships/font" Target="fonts/DMSans-regular.fntdata"/><Relationship Id="rId21" Type="http://schemas.openxmlformats.org/officeDocument/2006/relationships/font" Target="fonts/ArchivoBlack-regular.fntdata"/><Relationship Id="rId24" Type="http://schemas.openxmlformats.org/officeDocument/2006/relationships/font" Target="fonts/DMSans-italic.fntdata"/><Relationship Id="rId23" Type="http://schemas.openxmlformats.org/officeDocument/2006/relationships/font" Target="fonts/DMSans-bold.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font" Target="fonts/Poppins-regular.fntdata"/><Relationship Id="rId26" Type="http://schemas.openxmlformats.org/officeDocument/2006/relationships/font" Target="fonts/CaveatBrush-regular.fntdata"/><Relationship Id="rId25" Type="http://schemas.openxmlformats.org/officeDocument/2006/relationships/font" Target="fonts/DMSans-boldItalic.fntdata"/><Relationship Id="rId27"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font" Target="fonts/Poppins-italic.fntdata"/><Relationship Id="rId10" Type="http://schemas.openxmlformats.org/officeDocument/2006/relationships/font" Target="fonts/Poppins-bold.fntdata"/><Relationship Id="rId13" Type="http://schemas.openxmlformats.org/officeDocument/2006/relationships/font" Target="fonts/Montserrat-regular.fntdata"/><Relationship Id="rId12" Type="http://schemas.openxmlformats.org/officeDocument/2006/relationships/font" Target="fonts/Poppins-boldItalic.fntdata"/><Relationship Id="rId15" Type="http://schemas.openxmlformats.org/officeDocument/2006/relationships/font" Target="fonts/Montserrat-italic.fntdata"/><Relationship Id="rId14" Type="http://schemas.openxmlformats.org/officeDocument/2006/relationships/font" Target="fonts/Montserrat-bold.fntdata"/><Relationship Id="rId17" Type="http://schemas.openxmlformats.org/officeDocument/2006/relationships/font" Target="fonts/MontserratMedium-regular.fntdata"/><Relationship Id="rId16" Type="http://schemas.openxmlformats.org/officeDocument/2006/relationships/font" Target="fonts/Montserrat-boldItalic.fntdata"/><Relationship Id="rId19" Type="http://schemas.openxmlformats.org/officeDocument/2006/relationships/font" Target="fonts/MontserratMedium-italic.fntdata"/><Relationship Id="rId18" Type="http://schemas.openxmlformats.org/officeDocument/2006/relationships/font" Target="fonts/MontserratMedium-bold.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 name="Shape 24"/>
        <p:cNvGrpSpPr/>
        <p:nvPr/>
      </p:nvGrpSpPr>
      <p:grpSpPr>
        <a:xfrm>
          <a:off x="0" y="0"/>
          <a:ext cx="0" cy="0"/>
          <a:chOff x="0" y="0"/>
          <a:chExt cx="0" cy="0"/>
        </a:xfrm>
      </p:grpSpPr>
      <p:sp>
        <p:nvSpPr>
          <p:cNvPr id="25" name="Google Shape;25;g258b06de84f_0_9:notes"/>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p:spPr>
      </p:sp>
      <p:sp>
        <p:nvSpPr>
          <p:cNvPr id="26" name="Google Shape;26;g258b06de8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 name="Shape 75"/>
        <p:cNvGrpSpPr/>
        <p:nvPr/>
      </p:nvGrpSpPr>
      <p:grpSpPr>
        <a:xfrm>
          <a:off x="0" y="0"/>
          <a:ext cx="0" cy="0"/>
          <a:chOff x="0" y="0"/>
          <a:chExt cx="0" cy="0"/>
        </a:xfrm>
      </p:grpSpPr>
      <p:sp>
        <p:nvSpPr>
          <p:cNvPr id="76" name="Google Shape;76;g258b06de84f_0_81:notes"/>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p:spPr>
      </p:sp>
      <p:sp>
        <p:nvSpPr>
          <p:cNvPr id="77" name="Google Shape;77;g258b06de84f_0_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 name="Shape 99"/>
        <p:cNvGrpSpPr/>
        <p:nvPr/>
      </p:nvGrpSpPr>
      <p:grpSpPr>
        <a:xfrm>
          <a:off x="0" y="0"/>
          <a:ext cx="0" cy="0"/>
          <a:chOff x="0" y="0"/>
          <a:chExt cx="0" cy="0"/>
        </a:xfrm>
      </p:grpSpPr>
      <p:sp>
        <p:nvSpPr>
          <p:cNvPr id="100" name="Google Shape;100;g258ab893599_0_255:notes"/>
          <p:cNvSpPr/>
          <p:nvPr>
            <p:ph idx="2" type="sldImg"/>
          </p:nvPr>
        </p:nvSpPr>
        <p:spPr>
          <a:xfrm>
            <a:off x="2216405" y="685800"/>
            <a:ext cx="2425800" cy="3429000"/>
          </a:xfrm>
          <a:custGeom>
            <a:rect b="b" l="l" r="r" t="t"/>
            <a:pathLst>
              <a:path extrusionOk="0" h="120000" w="120000">
                <a:moveTo>
                  <a:pt x="0" y="0"/>
                </a:moveTo>
                <a:lnTo>
                  <a:pt x="120000" y="0"/>
                </a:lnTo>
                <a:lnTo>
                  <a:pt x="120000" y="120000"/>
                </a:lnTo>
                <a:lnTo>
                  <a:pt x="0" y="120000"/>
                </a:lnTo>
                <a:close/>
              </a:path>
            </a:pathLst>
          </a:custGeom>
        </p:spPr>
      </p:sp>
      <p:sp>
        <p:nvSpPr>
          <p:cNvPr id="101" name="Google Shape;101;g258ab893599_0_25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 Id="rId3" Type="http://schemas.openxmlformats.org/officeDocument/2006/relationships/hyperlink" Target="https://slidesmania.com/questions-powerpoint-google-slides/can-i-use-these-templates/" TargetMode="External"/><Relationship Id="rId4" Type="http://schemas.openxmlformats.org/officeDocument/2006/relationships/hyperlink" Target="https://www.facebook.com/SlidesManiaSM/" TargetMode="External"/><Relationship Id="rId11" Type="http://schemas.openxmlformats.org/officeDocument/2006/relationships/image" Target="../media/image3.png"/><Relationship Id="rId10" Type="http://schemas.openxmlformats.org/officeDocument/2006/relationships/hyperlink" Target="https://www.instagram.com/slidesmania/" TargetMode="External"/><Relationship Id="rId9" Type="http://schemas.openxmlformats.org/officeDocument/2006/relationships/image" Target="../media/image4.png"/><Relationship Id="rId5" Type="http://schemas.openxmlformats.org/officeDocument/2006/relationships/image" Target="../media/image2.png"/><Relationship Id="rId6" Type="http://schemas.openxmlformats.org/officeDocument/2006/relationships/hyperlink" Target="https://twitter.com/SlidesManiaSM/" TargetMode="External"/><Relationship Id="rId7" Type="http://schemas.openxmlformats.org/officeDocument/2006/relationships/image" Target="../media/image1.png"/><Relationship Id="rId8" Type="http://schemas.openxmlformats.org/officeDocument/2006/relationships/hyperlink" Target="https://www.pinterest.com/slidesmania/" TargetMode="Externa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p:cSld name="CUSTOM">
    <p:spTree>
      <p:nvGrpSpPr>
        <p:cNvPr id="9" name="Shape 9"/>
        <p:cNvGrpSpPr/>
        <p:nvPr/>
      </p:nvGrpSpPr>
      <p:grpSpPr>
        <a:xfrm>
          <a:off x="0" y="0"/>
          <a:ext cx="0" cy="0"/>
          <a:chOff x="0" y="0"/>
          <a:chExt cx="0" cy="0"/>
        </a:xfrm>
      </p:grpSpPr>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1">
    <p:spTree>
      <p:nvGrpSpPr>
        <p:cNvPr id="10" name="Shape 10"/>
        <p:cNvGrpSpPr/>
        <p:nvPr/>
      </p:nvGrpSpPr>
      <p:grpSpPr>
        <a:xfrm>
          <a:off x="0" y="0"/>
          <a:ext cx="0" cy="0"/>
          <a:chOff x="0" y="0"/>
          <a:chExt cx="0" cy="0"/>
        </a:xfrm>
      </p:grpSpPr>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type="blank">
  <p:cSld name="BLANK">
    <p:spTree>
      <p:nvGrpSpPr>
        <p:cNvPr id="11" name="Shape 11"/>
        <p:cNvGrpSpPr/>
        <p:nvPr/>
      </p:nvGrpSpPr>
      <p:grpSpPr>
        <a:xfrm>
          <a:off x="0" y="0"/>
          <a:ext cx="0" cy="0"/>
          <a:chOff x="0" y="0"/>
          <a:chExt cx="0" cy="0"/>
        </a:xfrm>
      </p:grpSpPr>
      <p:sp>
        <p:nvSpPr>
          <p:cNvPr id="12" name="Google Shape;12;p4"/>
          <p:cNvSpPr txBox="1"/>
          <p:nvPr>
            <p:ph idx="12" type="sldNum"/>
          </p:nvPr>
        </p:nvSpPr>
        <p:spPr>
          <a:xfrm>
            <a:off x="7006734" y="9691191"/>
            <a:ext cx="453900" cy="818100"/>
          </a:xfrm>
          <a:prstGeom prst="rect">
            <a:avLst/>
          </a:prstGeom>
          <a:noFill/>
          <a:ln>
            <a:noFill/>
          </a:ln>
        </p:spPr>
        <p:txBody>
          <a:bodyPr anchorCtr="0" anchor="ctr" bIns="91425" lIns="91425" spcFirstLastPara="1" rIns="91425" wrap="square" tIns="91425">
            <a:noAutofit/>
          </a:bodyPr>
          <a:lstStyle>
            <a:lvl1pPr indent="0" lvl="0"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1pPr>
            <a:lvl2pPr indent="0" lvl="1"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2pPr>
            <a:lvl3pPr indent="0" lvl="2"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3pPr>
            <a:lvl4pPr indent="0" lvl="3"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4pPr>
            <a:lvl5pPr indent="0" lvl="4"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5pPr>
            <a:lvl6pPr indent="0" lvl="5"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6pPr>
            <a:lvl7pPr indent="0" lvl="6"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7pPr>
            <a:lvl8pPr indent="0" lvl="7"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8pPr>
            <a:lvl9pPr indent="0" lvl="8" marL="0" marR="0" rtl="0" algn="l">
              <a:lnSpc>
                <a:spcPct val="100000"/>
              </a:lnSpc>
              <a:spcBef>
                <a:spcPts val="0"/>
              </a:spcBef>
              <a:spcAft>
                <a:spcPts val="0"/>
              </a:spcAft>
              <a:buClr>
                <a:srgbClr val="000000"/>
              </a:buClr>
              <a:buSzPts val="1400"/>
              <a:buFont typeface="Arial"/>
              <a:buNone/>
              <a:defRPr b="0" i="0" sz="1400" u="none" cap="none" strike="noStrike">
                <a:solidFill>
                  <a:srgbClr val="000000"/>
                </a:solidFill>
                <a:latin typeface="Arial"/>
                <a:ea typeface="Arial"/>
                <a:cs typeface="Arial"/>
                <a:sym typeface="Arial"/>
              </a:defRPr>
            </a:lvl9pPr>
          </a:lstStyle>
          <a:p>
            <a:pPr indent="0" lvl="0" marL="0" rtl="0" algn="l">
              <a:spcBef>
                <a:spcPts val="0"/>
              </a:spcBef>
              <a:spcAft>
                <a:spcPts val="0"/>
              </a:spcAft>
              <a:buNone/>
            </a:pPr>
            <a:fld id="{00000000-1234-1234-1234-123412341234}" type="slidenum">
              <a:rPr lang="en-US"/>
              <a:t>‹#›</a:t>
            </a:fld>
            <a:endParaRPr/>
          </a:p>
        </p:txBody>
      </p:sp>
      <p:sp>
        <p:nvSpPr>
          <p:cNvPr id="13" name="Google Shape;13;p4"/>
          <p:cNvSpPr txBox="1"/>
          <p:nvPr/>
        </p:nvSpPr>
        <p:spPr>
          <a:xfrm>
            <a:off x="264945" y="870271"/>
            <a:ext cx="7242300" cy="1119900"/>
          </a:xfrm>
          <a:prstGeom prst="rect">
            <a:avLst/>
          </a:prstGeom>
          <a:noFill/>
          <a:ln>
            <a:noFill/>
          </a:ln>
        </p:spPr>
        <p:txBody>
          <a:bodyPr anchorCtr="0" anchor="t" bIns="143925" lIns="143925" spcFirstLastPara="1" rIns="143925" wrap="square" tIns="143925">
            <a:noAutofit/>
          </a:bodyPr>
          <a:lstStyle/>
          <a:p>
            <a:pPr indent="0" lvl="0" marL="0" marR="0" rtl="0" algn="l">
              <a:lnSpc>
                <a:spcPct val="100000"/>
              </a:lnSpc>
              <a:spcBef>
                <a:spcPts val="0"/>
              </a:spcBef>
              <a:spcAft>
                <a:spcPts val="0"/>
              </a:spcAft>
              <a:buClr>
                <a:srgbClr val="000000"/>
              </a:buClr>
              <a:buSzPts val="4700"/>
              <a:buFont typeface="Arial"/>
              <a:buNone/>
            </a:pPr>
            <a:r>
              <a:t/>
            </a:r>
            <a:endParaRPr b="1" i="0" sz="4700" u="none" cap="none" strike="noStrike">
              <a:solidFill>
                <a:srgbClr val="000000"/>
              </a:solidFill>
              <a:latin typeface="DM Sans"/>
              <a:ea typeface="DM Sans"/>
              <a:cs typeface="DM Sans"/>
              <a:sym typeface="DM Sans"/>
            </a:endParaRPr>
          </a:p>
        </p:txBody>
      </p:sp>
      <p:grpSp>
        <p:nvGrpSpPr>
          <p:cNvPr id="14" name="Google Shape;14;p4"/>
          <p:cNvGrpSpPr/>
          <p:nvPr/>
        </p:nvGrpSpPr>
        <p:grpSpPr>
          <a:xfrm>
            <a:off x="0" y="0"/>
            <a:ext cx="7561768" cy="10689300"/>
            <a:chOff x="0" y="0"/>
            <a:chExt cx="7772400" cy="10689300"/>
          </a:xfrm>
        </p:grpSpPr>
        <p:sp>
          <p:nvSpPr>
            <p:cNvPr id="15" name="Google Shape;15;p4"/>
            <p:cNvSpPr/>
            <p:nvPr/>
          </p:nvSpPr>
          <p:spPr>
            <a:xfrm>
              <a:off x="0" y="0"/>
              <a:ext cx="7772400" cy="106893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16" name="Google Shape;16;p4"/>
            <p:cNvPicPr preferRelativeResize="0"/>
            <p:nvPr/>
          </p:nvPicPr>
          <p:blipFill rotWithShape="1">
            <a:blip r:embed="rId2">
              <a:alphaModFix/>
            </a:blip>
            <a:srcRect b="20905" l="0" r="0" t="16256"/>
            <a:stretch/>
          </p:blipFill>
          <p:spPr>
            <a:xfrm>
              <a:off x="103174" y="493725"/>
              <a:ext cx="7580250" cy="2071125"/>
            </a:xfrm>
            <a:prstGeom prst="rect">
              <a:avLst/>
            </a:prstGeom>
            <a:noFill/>
            <a:ln>
              <a:noFill/>
            </a:ln>
          </p:spPr>
        </p:pic>
        <p:sp>
          <p:nvSpPr>
            <p:cNvPr id="17" name="Google Shape;17;p4"/>
            <p:cNvSpPr txBox="1"/>
            <p:nvPr/>
          </p:nvSpPr>
          <p:spPr>
            <a:xfrm>
              <a:off x="463500" y="2858050"/>
              <a:ext cx="6568500" cy="24429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2900"/>
                <a:buFont typeface="Arial"/>
                <a:buNone/>
              </a:pPr>
              <a:r>
                <a:rPr b="1" i="0" lang="en-US" sz="2900" u="none" cap="none" strike="noStrike">
                  <a:solidFill>
                    <a:srgbClr val="3F3F3F"/>
                  </a:solidFill>
                  <a:latin typeface="Poppins"/>
                  <a:ea typeface="Poppins"/>
                  <a:cs typeface="Poppins"/>
                  <a:sym typeface="Poppins"/>
                </a:rPr>
                <a:t>Free </a:t>
              </a:r>
              <a:r>
                <a:rPr b="0" i="0" lang="en-US" sz="2900" u="none" cap="none" strike="noStrike">
                  <a:solidFill>
                    <a:srgbClr val="3F3F3F"/>
                  </a:solidFill>
                  <a:latin typeface="Poppins"/>
                  <a:ea typeface="Poppins"/>
                  <a:cs typeface="Poppins"/>
                  <a:sym typeface="Poppins"/>
                </a:rPr>
                <a:t>themes and templates for </a:t>
              </a:r>
              <a:r>
                <a:rPr b="1" i="0" lang="en-US" sz="2900" u="none" cap="none" strike="noStrike">
                  <a:solidFill>
                    <a:srgbClr val="3F3F3F"/>
                  </a:solidFill>
                  <a:latin typeface="Poppins"/>
                  <a:ea typeface="Poppins"/>
                  <a:cs typeface="Poppins"/>
                  <a:sym typeface="Poppins"/>
                </a:rPr>
                <a:t>Google Slides</a:t>
              </a:r>
              <a:r>
                <a:rPr b="0" i="0" lang="en-US" sz="2900" u="none" cap="none" strike="noStrike">
                  <a:solidFill>
                    <a:srgbClr val="3F3F3F"/>
                  </a:solidFill>
                  <a:latin typeface="Poppins"/>
                  <a:ea typeface="Poppins"/>
                  <a:cs typeface="Poppins"/>
                  <a:sym typeface="Poppins"/>
                </a:rPr>
                <a:t> or </a:t>
              </a:r>
              <a:r>
                <a:rPr b="1" i="0" lang="en-US" sz="2900" u="none" cap="none" strike="noStrike">
                  <a:solidFill>
                    <a:srgbClr val="3F3F3F"/>
                  </a:solidFill>
                  <a:latin typeface="Poppins"/>
                  <a:ea typeface="Poppins"/>
                  <a:cs typeface="Poppins"/>
                  <a:sym typeface="Poppins"/>
                </a:rPr>
                <a:t>PowerPoint</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900"/>
                <a:buFont typeface="Arial"/>
                <a:buNone/>
              </a:pPr>
              <a:r>
                <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900"/>
                <a:buFont typeface="Arial"/>
                <a:buNone/>
              </a:pPr>
              <a:r>
                <a:t/>
              </a:r>
              <a:endParaRPr b="1" i="0" sz="29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300"/>
                <a:buFont typeface="Arial"/>
                <a:buNone/>
              </a:pPr>
              <a:r>
                <a:rPr b="1" i="0" lang="en-US" sz="2300" u="none" cap="none" strike="noStrike">
                  <a:solidFill>
                    <a:srgbClr val="FFCB25"/>
                  </a:solidFill>
                  <a:latin typeface="Poppins"/>
                  <a:ea typeface="Poppins"/>
                  <a:cs typeface="Poppins"/>
                  <a:sym typeface="Poppins"/>
                </a:rPr>
                <a:t>NOT to be sold as is or modified!</a:t>
              </a:r>
              <a:endParaRPr b="1" i="0" sz="23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US" sz="2000" u="none" cap="none" strike="noStrike">
                  <a:solidFill>
                    <a:srgbClr val="3F3F3F"/>
                  </a:solidFill>
                  <a:latin typeface="Poppins"/>
                  <a:ea typeface="Poppins"/>
                  <a:cs typeface="Poppins"/>
                  <a:sym typeface="Poppins"/>
                </a:rPr>
                <a:t>Read </a:t>
              </a:r>
              <a:r>
                <a:rPr b="0" i="0" lang="en-US" sz="2000" u="sng" cap="none" strike="noStrike">
                  <a:solidFill>
                    <a:srgbClr val="3F3F3F"/>
                  </a:solidFill>
                  <a:latin typeface="Poppins"/>
                  <a:ea typeface="Poppins"/>
                  <a:cs typeface="Poppins"/>
                  <a:sym typeface="Poppins"/>
                  <a:hlinkClick r:id="rId3">
                    <a:extLst>
                      <a:ext uri="{A12FA001-AC4F-418D-AE19-62706E023703}">
                        <ahyp:hlinkClr val="tx"/>
                      </a:ext>
                    </a:extLst>
                  </a:hlinkClick>
                </a:rPr>
                <a:t>FAQ</a:t>
              </a:r>
              <a:r>
                <a:rPr b="1" i="0" lang="en-US" sz="3700" u="none" cap="none" strike="noStrike">
                  <a:solidFill>
                    <a:srgbClr val="FFCB25"/>
                  </a:solidFill>
                  <a:latin typeface="Poppins"/>
                  <a:ea typeface="Poppins"/>
                  <a:cs typeface="Poppins"/>
                  <a:sym typeface="Poppins"/>
                </a:rPr>
                <a:t> </a:t>
              </a:r>
              <a:r>
                <a:rPr b="0" i="0" lang="en-US" sz="2000" u="none" cap="none" strike="noStrike">
                  <a:solidFill>
                    <a:srgbClr val="3F3F3F"/>
                  </a:solidFill>
                  <a:latin typeface="Poppins"/>
                  <a:ea typeface="Poppins"/>
                  <a:cs typeface="Poppins"/>
                  <a:sym typeface="Poppins"/>
                </a:rPr>
                <a:t>on slidesmania.com</a:t>
              </a:r>
              <a:endParaRPr b="0" i="0" sz="20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1300"/>
                <a:buFont typeface="Arial"/>
                <a:buNone/>
              </a:pPr>
              <a:r>
                <a:rPr b="0" i="0" lang="en-US" sz="1300" u="none" cap="none" strike="noStrike">
                  <a:solidFill>
                    <a:srgbClr val="3F3F3F"/>
                  </a:solidFill>
                  <a:latin typeface="Poppins"/>
                  <a:ea typeface="Poppins"/>
                  <a:cs typeface="Poppins"/>
                  <a:sym typeface="Poppins"/>
                </a:rPr>
                <a:t>Do not remove the slidesmania.com text on the sides.</a:t>
              </a:r>
              <a:endParaRPr b="0" i="0" sz="1300" u="none" cap="none" strike="noStrike">
                <a:solidFill>
                  <a:srgbClr val="3F3F3F"/>
                </a:solidFill>
                <a:latin typeface="Poppins"/>
                <a:ea typeface="Poppins"/>
                <a:cs typeface="Poppins"/>
                <a:sym typeface="Poppins"/>
              </a:endParaRPr>
            </a:p>
          </p:txBody>
        </p:sp>
        <p:pic>
          <p:nvPicPr>
            <p:cNvPr id="18" name="Google Shape;18;p4">
              <a:hlinkClick r:id="rId4"/>
            </p:cNvPr>
            <p:cNvPicPr preferRelativeResize="0"/>
            <p:nvPr/>
          </p:nvPicPr>
          <p:blipFill rotWithShape="1">
            <a:blip r:embed="rId5">
              <a:alphaModFix/>
            </a:blip>
            <a:srcRect b="0" l="0" r="0" t="0"/>
            <a:stretch/>
          </p:blipFill>
          <p:spPr>
            <a:xfrm>
              <a:off x="4355891" y="9691181"/>
              <a:ext cx="713232" cy="637863"/>
            </a:xfrm>
            <a:prstGeom prst="rect">
              <a:avLst/>
            </a:prstGeom>
            <a:noFill/>
            <a:ln>
              <a:noFill/>
            </a:ln>
          </p:spPr>
        </p:pic>
        <p:pic>
          <p:nvPicPr>
            <p:cNvPr id="19" name="Google Shape;19;p4">
              <a:hlinkClick r:id="rId6"/>
            </p:cNvPr>
            <p:cNvPicPr preferRelativeResize="0"/>
            <p:nvPr/>
          </p:nvPicPr>
          <p:blipFill rotWithShape="1">
            <a:blip r:embed="rId7">
              <a:alphaModFix/>
            </a:blip>
            <a:srcRect b="0" l="0" r="0" t="0"/>
            <a:stretch/>
          </p:blipFill>
          <p:spPr>
            <a:xfrm>
              <a:off x="5137760" y="9695673"/>
              <a:ext cx="708660" cy="628879"/>
            </a:xfrm>
            <a:prstGeom prst="rect">
              <a:avLst/>
            </a:prstGeom>
            <a:noFill/>
            <a:ln>
              <a:noFill/>
            </a:ln>
          </p:spPr>
        </p:pic>
        <p:pic>
          <p:nvPicPr>
            <p:cNvPr id="20" name="Google Shape;20;p4">
              <a:hlinkClick r:id="rId8"/>
            </p:cNvPr>
            <p:cNvPicPr preferRelativeResize="0"/>
            <p:nvPr/>
          </p:nvPicPr>
          <p:blipFill rotWithShape="1">
            <a:blip r:embed="rId9">
              <a:alphaModFix/>
            </a:blip>
            <a:srcRect b="0" l="0" r="0" t="0"/>
            <a:stretch/>
          </p:blipFill>
          <p:spPr>
            <a:xfrm>
              <a:off x="5915048" y="9684444"/>
              <a:ext cx="612648" cy="624387"/>
            </a:xfrm>
            <a:prstGeom prst="rect">
              <a:avLst/>
            </a:prstGeom>
            <a:noFill/>
            <a:ln>
              <a:noFill/>
            </a:ln>
          </p:spPr>
        </p:pic>
        <p:pic>
          <p:nvPicPr>
            <p:cNvPr id="21" name="Google Shape;21;p4">
              <a:hlinkClick r:id="rId10"/>
            </p:cNvPr>
            <p:cNvPicPr preferRelativeResize="0"/>
            <p:nvPr/>
          </p:nvPicPr>
          <p:blipFill rotWithShape="1">
            <a:blip r:embed="rId11">
              <a:alphaModFix/>
            </a:blip>
            <a:srcRect b="0" l="0" r="0" t="0"/>
            <a:stretch/>
          </p:blipFill>
          <p:spPr>
            <a:xfrm>
              <a:off x="6592382" y="9695674"/>
              <a:ext cx="699516" cy="601927"/>
            </a:xfrm>
            <a:prstGeom prst="rect">
              <a:avLst/>
            </a:prstGeom>
            <a:noFill/>
            <a:ln>
              <a:noFill/>
            </a:ln>
          </p:spPr>
        </p:pic>
        <p:sp>
          <p:nvSpPr>
            <p:cNvPr id="22" name="Google Shape;22;p4"/>
            <p:cNvSpPr txBox="1"/>
            <p:nvPr/>
          </p:nvSpPr>
          <p:spPr>
            <a:xfrm>
              <a:off x="2445832" y="8820850"/>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000"/>
                <a:buFont typeface="Arial"/>
                <a:buNone/>
              </a:pPr>
              <a:r>
                <a:rPr b="1" i="0" lang="en-US" sz="2000" u="none" cap="none" strike="noStrike">
                  <a:solidFill>
                    <a:srgbClr val="252525"/>
                  </a:solidFill>
                  <a:latin typeface="Homemade Apple"/>
                  <a:ea typeface="Homemade Apple"/>
                  <a:cs typeface="Homemade Apple"/>
                  <a:sym typeface="Homemade Apple"/>
                </a:rPr>
                <a:t>Sharing is caring!</a:t>
              </a:r>
              <a:endParaRPr b="1" i="0" sz="2000" u="none" cap="none" strike="noStrike">
                <a:solidFill>
                  <a:srgbClr val="252525"/>
                </a:solidFill>
                <a:latin typeface="Homemade Apple"/>
                <a:ea typeface="Homemade Apple"/>
                <a:cs typeface="Homemade Apple"/>
                <a:sym typeface="Homemade Apple"/>
              </a:endParaRPr>
            </a:p>
          </p:txBody>
        </p:sp>
        <p:cxnSp>
          <p:nvCxnSpPr>
            <p:cNvPr id="23" name="Google Shape;23;p4"/>
            <p:cNvCxnSpPr/>
            <p:nvPr/>
          </p:nvCxnSpPr>
          <p:spPr>
            <a:xfrm>
              <a:off x="6058310" y="9480608"/>
              <a:ext cx="1233600" cy="12900"/>
            </a:xfrm>
            <a:prstGeom prst="straightConnector1">
              <a:avLst/>
            </a:prstGeom>
            <a:noFill/>
            <a:ln cap="flat" cmpd="sng" w="38100">
              <a:solidFill>
                <a:srgbClr val="FFCB25"/>
              </a:solidFill>
              <a:prstDash val="solid"/>
              <a:round/>
              <a:headEnd len="sm" w="sm" type="none"/>
              <a:tailEnd len="sm" w="sm" type="none"/>
            </a:ln>
          </p:spPr>
        </p:cxn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257776" y="924860"/>
            <a:ext cx="7046700" cy="1190100"/>
          </a:xfrm>
          <a:prstGeom prst="rect">
            <a:avLst/>
          </a:prstGeom>
          <a:noFill/>
          <a:ln>
            <a:noFill/>
          </a:ln>
        </p:spPr>
        <p:txBody>
          <a:bodyPr anchorCtr="0" anchor="t" bIns="91425" lIns="91425" spcFirstLastPara="1" rIns="91425" wrap="square" tIns="91425">
            <a:normAutofit/>
          </a:bodyPr>
          <a:lstStyle>
            <a:lvl1pPr lvl="0"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1pPr>
            <a:lvl2pPr lvl="1"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2pPr>
            <a:lvl3pPr lvl="2"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3pPr>
            <a:lvl4pPr lvl="3"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4pPr>
            <a:lvl5pPr lvl="4"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5pPr>
            <a:lvl6pPr lvl="5"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6pPr>
            <a:lvl7pPr lvl="6"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7pPr>
            <a:lvl8pPr lvl="7"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8pPr>
            <a:lvl9pPr lvl="8" marR="0" rtl="0" algn="l">
              <a:lnSpc>
                <a:spcPct val="100000"/>
              </a:lnSpc>
              <a:spcBef>
                <a:spcPts val="0"/>
              </a:spcBef>
              <a:spcAft>
                <a:spcPts val="0"/>
              </a:spcAft>
              <a:buClr>
                <a:schemeClr val="dk1"/>
              </a:buClr>
              <a:buSzPts val="2800"/>
              <a:buFont typeface="Archivo Black"/>
              <a:buNone/>
              <a:defRPr i="0" sz="2800" u="none" cap="none" strike="noStrike">
                <a:solidFill>
                  <a:schemeClr val="dk1"/>
                </a:solidFill>
                <a:latin typeface="Archivo Black"/>
                <a:ea typeface="Archivo Black"/>
                <a:cs typeface="Archivo Black"/>
                <a:sym typeface="Archivo Black"/>
              </a:defRPr>
            </a:lvl9pPr>
          </a:lstStyle>
          <a:p/>
        </p:txBody>
      </p:sp>
      <p:sp>
        <p:nvSpPr>
          <p:cNvPr id="7" name="Google Shape;7;p1"/>
          <p:cNvSpPr txBox="1"/>
          <p:nvPr>
            <p:ph idx="1" type="body"/>
          </p:nvPr>
        </p:nvSpPr>
        <p:spPr>
          <a:xfrm>
            <a:off x="257776" y="2395097"/>
            <a:ext cx="7046700" cy="7100100"/>
          </a:xfrm>
          <a:prstGeom prst="rect">
            <a:avLst/>
          </a:prstGeom>
          <a:noFill/>
          <a:ln>
            <a:noFill/>
          </a:ln>
        </p:spPr>
        <p:txBody>
          <a:bodyPr anchorCtr="0" anchor="t" bIns="91425" lIns="91425" spcFirstLastPara="1" rIns="91425" wrap="square" tIns="91425">
            <a:normAutofit/>
          </a:bodyPr>
          <a:lstStyle>
            <a:lvl1pPr indent="-304800" lvl="0" marL="4572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1pPr>
            <a:lvl2pPr indent="-304800" lvl="1" marL="9144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2pPr>
            <a:lvl3pPr indent="-304800" lvl="2" marL="13716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3pPr>
            <a:lvl4pPr indent="-304800" lvl="3" marL="18288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4pPr>
            <a:lvl5pPr indent="-304800" lvl="4" marL="22860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5pPr>
            <a:lvl6pPr indent="-304800" lvl="5" marL="27432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6pPr>
            <a:lvl7pPr indent="-304800" lvl="6" marL="32004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7pPr>
            <a:lvl8pPr indent="-304800" lvl="7" marL="36576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8pPr>
            <a:lvl9pPr indent="-304800" lvl="8" marL="4114800" marR="0" rtl="0" algn="l">
              <a:lnSpc>
                <a:spcPct val="115000"/>
              </a:lnSpc>
              <a:spcBef>
                <a:spcPts val="0"/>
              </a:spcBef>
              <a:spcAft>
                <a:spcPts val="0"/>
              </a:spcAft>
              <a:buClr>
                <a:schemeClr val="dk2"/>
              </a:buClr>
              <a:buSzPts val="1200"/>
              <a:buFont typeface="Montserrat Medium"/>
              <a:buChar char="■"/>
              <a:defRPr i="0" sz="1200" u="none" cap="none" strike="noStrike">
                <a:solidFill>
                  <a:schemeClr val="dk2"/>
                </a:solidFill>
                <a:latin typeface="Montserrat Medium"/>
                <a:ea typeface="Montserrat Medium"/>
                <a:cs typeface="Montserrat Medium"/>
                <a:sym typeface="Montserrat Medium"/>
              </a:defRPr>
            </a:lvl9pPr>
          </a:lstStyle>
          <a:p/>
        </p:txBody>
      </p:sp>
      <p:sp>
        <p:nvSpPr>
          <p:cNvPr id="8" name="Google Shape;8;p1"/>
          <p:cNvSpPr/>
          <p:nvPr/>
        </p:nvSpPr>
        <p:spPr>
          <a:xfrm rot="5400000">
            <a:off x="-462658" y="10003580"/>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6.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 name="Shape 27"/>
        <p:cNvGrpSpPr/>
        <p:nvPr/>
      </p:nvGrpSpPr>
      <p:grpSpPr>
        <a:xfrm>
          <a:off x="0" y="0"/>
          <a:ext cx="0" cy="0"/>
          <a:chOff x="0" y="0"/>
          <a:chExt cx="0" cy="0"/>
        </a:xfrm>
      </p:grpSpPr>
      <p:sp>
        <p:nvSpPr>
          <p:cNvPr id="28" name="Google Shape;28;p5"/>
          <p:cNvSpPr/>
          <p:nvPr/>
        </p:nvSpPr>
        <p:spPr>
          <a:xfrm>
            <a:off x="3990200" y="6692750"/>
            <a:ext cx="3250200" cy="3492600"/>
          </a:xfrm>
          <a:prstGeom prst="rect">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5"/>
          <p:cNvSpPr/>
          <p:nvPr/>
        </p:nvSpPr>
        <p:spPr>
          <a:xfrm>
            <a:off x="483600" y="477100"/>
            <a:ext cx="2106300" cy="2077800"/>
          </a:xfrm>
          <a:prstGeom prst="rect">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0" name="Google Shape;30;p5"/>
          <p:cNvPicPr preferRelativeResize="0"/>
          <p:nvPr/>
        </p:nvPicPr>
        <p:blipFill rotWithShape="1">
          <a:blip r:embed="rId3">
            <a:alphaModFix/>
          </a:blip>
          <a:srcRect b="40645" l="11738" r="50587" t="5886"/>
          <a:stretch/>
        </p:blipFill>
        <p:spPr>
          <a:xfrm>
            <a:off x="583287" y="477100"/>
            <a:ext cx="2196000" cy="2077800"/>
          </a:xfrm>
          <a:prstGeom prst="rect">
            <a:avLst/>
          </a:prstGeom>
          <a:noFill/>
          <a:ln>
            <a:noFill/>
          </a:ln>
        </p:spPr>
      </p:pic>
      <p:sp>
        <p:nvSpPr>
          <p:cNvPr id="31" name="Google Shape;31;p5"/>
          <p:cNvSpPr/>
          <p:nvPr/>
        </p:nvSpPr>
        <p:spPr>
          <a:xfrm>
            <a:off x="3290700" y="665650"/>
            <a:ext cx="4041300" cy="1572000"/>
          </a:xfrm>
          <a:prstGeom prst="rect">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2" name="Google Shape;32;p5"/>
          <p:cNvGrpSpPr/>
          <p:nvPr/>
        </p:nvGrpSpPr>
        <p:grpSpPr>
          <a:xfrm>
            <a:off x="4079063" y="7961768"/>
            <a:ext cx="2938209" cy="1141377"/>
            <a:chOff x="4002900" y="7961500"/>
            <a:chExt cx="3049200" cy="838200"/>
          </a:xfrm>
        </p:grpSpPr>
        <p:cxnSp>
          <p:nvCxnSpPr>
            <p:cNvPr id="33" name="Google Shape;33;p5"/>
            <p:cNvCxnSpPr/>
            <p:nvPr/>
          </p:nvCxnSpPr>
          <p:spPr>
            <a:xfrm>
              <a:off x="4002900" y="796150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34" name="Google Shape;34;p5"/>
            <p:cNvCxnSpPr/>
            <p:nvPr/>
          </p:nvCxnSpPr>
          <p:spPr>
            <a:xfrm>
              <a:off x="4002900" y="817105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35" name="Google Shape;35;p5"/>
            <p:cNvCxnSpPr/>
            <p:nvPr/>
          </p:nvCxnSpPr>
          <p:spPr>
            <a:xfrm>
              <a:off x="4002900" y="838060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36" name="Google Shape;36;p5"/>
            <p:cNvCxnSpPr/>
            <p:nvPr/>
          </p:nvCxnSpPr>
          <p:spPr>
            <a:xfrm>
              <a:off x="4002900" y="8590150"/>
              <a:ext cx="3049200" cy="0"/>
            </a:xfrm>
            <a:prstGeom prst="straightConnector1">
              <a:avLst/>
            </a:prstGeom>
            <a:noFill/>
            <a:ln cap="flat" cmpd="sng" w="9525">
              <a:solidFill>
                <a:schemeClr val="accent2"/>
              </a:solidFill>
              <a:prstDash val="solid"/>
              <a:round/>
              <a:headEnd len="med" w="med" type="none"/>
              <a:tailEnd len="med" w="med" type="none"/>
            </a:ln>
          </p:spPr>
        </p:cxnSp>
        <p:cxnSp>
          <p:nvCxnSpPr>
            <p:cNvPr id="37" name="Google Shape;37;p5"/>
            <p:cNvCxnSpPr/>
            <p:nvPr/>
          </p:nvCxnSpPr>
          <p:spPr>
            <a:xfrm>
              <a:off x="4002900" y="8799700"/>
              <a:ext cx="3049200" cy="0"/>
            </a:xfrm>
            <a:prstGeom prst="straightConnector1">
              <a:avLst/>
            </a:prstGeom>
            <a:noFill/>
            <a:ln cap="flat" cmpd="sng" w="9525">
              <a:solidFill>
                <a:schemeClr val="accent2"/>
              </a:solidFill>
              <a:prstDash val="solid"/>
              <a:round/>
              <a:headEnd len="med" w="med" type="none"/>
              <a:tailEnd len="med" w="med" type="none"/>
            </a:ln>
          </p:spPr>
        </p:cxnSp>
      </p:grpSp>
      <p:sp>
        <p:nvSpPr>
          <p:cNvPr id="38" name="Google Shape;38;p5"/>
          <p:cNvSpPr txBox="1"/>
          <p:nvPr>
            <p:ph idx="4294967295" type="body"/>
          </p:nvPr>
        </p:nvSpPr>
        <p:spPr>
          <a:xfrm>
            <a:off x="4524900" y="1746400"/>
            <a:ext cx="2530500" cy="226500"/>
          </a:xfrm>
          <a:prstGeom prst="rect">
            <a:avLst/>
          </a:prstGeom>
          <a:noFill/>
          <a:ln>
            <a:noFill/>
          </a:ln>
        </p:spPr>
        <p:txBody>
          <a:bodyPr anchorCtr="0" anchor="ctr" bIns="91425" lIns="91425" spcFirstLastPara="1" rIns="91425" wrap="square" tIns="91425">
            <a:noAutofit/>
          </a:bodyPr>
          <a:lstStyle/>
          <a:p>
            <a:pPr indent="0" lvl="0" marL="0" rtl="0" algn="r">
              <a:lnSpc>
                <a:spcPct val="95000"/>
              </a:lnSpc>
              <a:spcBef>
                <a:spcPts val="0"/>
              </a:spcBef>
              <a:spcAft>
                <a:spcPts val="1200"/>
              </a:spcAft>
              <a:buSzPts val="770"/>
              <a:buNone/>
            </a:pPr>
            <a:r>
              <a:rPr lang="en-US">
                <a:solidFill>
                  <a:schemeClr val="dk1"/>
                </a:solidFill>
              </a:rPr>
              <a:t>pam@myemail.com</a:t>
            </a:r>
            <a:endParaRPr>
              <a:solidFill>
                <a:schemeClr val="dk1"/>
              </a:solidFill>
            </a:endParaRPr>
          </a:p>
        </p:txBody>
      </p:sp>
      <p:sp>
        <p:nvSpPr>
          <p:cNvPr id="39" name="Google Shape;39;p5"/>
          <p:cNvSpPr txBox="1"/>
          <p:nvPr>
            <p:ph idx="4294967295" type="title"/>
          </p:nvPr>
        </p:nvSpPr>
        <p:spPr>
          <a:xfrm>
            <a:off x="4524900" y="1344400"/>
            <a:ext cx="2530500" cy="3291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SzPts val="2800"/>
              <a:buNone/>
            </a:pPr>
            <a:r>
              <a:rPr lang="en-US">
                <a:solidFill>
                  <a:schemeClr val="accent3"/>
                </a:solidFill>
              </a:rPr>
              <a:t>SCIENCE</a:t>
            </a:r>
            <a:endParaRPr>
              <a:solidFill>
                <a:schemeClr val="accent3"/>
              </a:solidFill>
            </a:endParaRPr>
          </a:p>
        </p:txBody>
      </p:sp>
      <p:sp>
        <p:nvSpPr>
          <p:cNvPr id="40" name="Google Shape;40;p5"/>
          <p:cNvSpPr txBox="1"/>
          <p:nvPr>
            <p:ph idx="4294967295" type="body"/>
          </p:nvPr>
        </p:nvSpPr>
        <p:spPr>
          <a:xfrm>
            <a:off x="494900" y="3415450"/>
            <a:ext cx="3103200" cy="3942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SzPts val="1400"/>
              <a:buNone/>
            </a:pPr>
            <a:r>
              <a:rPr lang="en-US" sz="1400">
                <a:solidFill>
                  <a:schemeClr val="lt2"/>
                </a:solidFill>
                <a:latin typeface="Montserrat"/>
                <a:ea typeface="Montserrat"/>
                <a:cs typeface="Montserrat"/>
                <a:sym typeface="Montserrat"/>
              </a:rPr>
              <a:t>Subtitle One </a:t>
            </a:r>
            <a:endParaRPr sz="1400">
              <a:solidFill>
                <a:schemeClr val="lt2"/>
              </a:solidFill>
              <a:latin typeface="Montserrat"/>
              <a:ea typeface="Montserrat"/>
              <a:cs typeface="Montserrat"/>
              <a:sym typeface="Montserrat"/>
            </a:endParaRPr>
          </a:p>
        </p:txBody>
      </p:sp>
      <p:sp>
        <p:nvSpPr>
          <p:cNvPr id="41" name="Google Shape;41;p5"/>
          <p:cNvSpPr txBox="1"/>
          <p:nvPr>
            <p:ph idx="4294967295" type="body"/>
          </p:nvPr>
        </p:nvSpPr>
        <p:spPr>
          <a:xfrm>
            <a:off x="4117200" y="3439100"/>
            <a:ext cx="2938200" cy="1038000"/>
          </a:xfrm>
          <a:prstGeom prst="rect">
            <a:avLst/>
          </a:prstGeom>
          <a:noFill/>
          <a:ln>
            <a:noFill/>
          </a:ln>
        </p:spPr>
        <p:txBody>
          <a:bodyPr anchorCtr="0" anchor="t" bIns="91425" lIns="91425" spcFirstLastPara="1" rIns="91425" wrap="square" tIns="91425">
            <a:normAutofit/>
          </a:bodyPr>
          <a:lstStyle/>
          <a:p>
            <a:pPr indent="-304800" lvl="0" marL="457200" rtl="0" algn="l">
              <a:lnSpc>
                <a:spcPct val="115000"/>
              </a:lnSpc>
              <a:spcBef>
                <a:spcPts val="0"/>
              </a:spcBef>
              <a:spcAft>
                <a:spcPts val="0"/>
              </a:spcAft>
              <a:buClr>
                <a:schemeClr val="dk1"/>
              </a:buClr>
              <a:buSzPts val="1200"/>
              <a:buChar char="●"/>
            </a:pPr>
            <a:r>
              <a:rPr lang="en-US" sz="1200">
                <a:solidFill>
                  <a:schemeClr val="dk1"/>
                </a:solidFill>
              </a:rPr>
              <a:t>This is a bulleted list</a:t>
            </a:r>
            <a:endParaRPr sz="1200">
              <a:solidFill>
                <a:schemeClr val="dk1"/>
              </a:solidFill>
            </a:endParaRPr>
          </a:p>
          <a:p>
            <a:pPr indent="-304800" lvl="0" marL="457200" rtl="0" algn="l">
              <a:lnSpc>
                <a:spcPct val="115000"/>
              </a:lnSpc>
              <a:spcBef>
                <a:spcPts val="0"/>
              </a:spcBef>
              <a:spcAft>
                <a:spcPts val="0"/>
              </a:spcAft>
              <a:buClr>
                <a:schemeClr val="dk1"/>
              </a:buClr>
              <a:buSzPts val="1200"/>
              <a:buChar char="●"/>
            </a:pPr>
            <a:r>
              <a:rPr lang="en-US" sz="1200">
                <a:solidFill>
                  <a:schemeClr val="dk1"/>
                </a:solidFill>
              </a:rPr>
              <a:t>Something here</a:t>
            </a:r>
            <a:endParaRPr sz="1200">
              <a:solidFill>
                <a:schemeClr val="dk1"/>
              </a:solidFill>
            </a:endParaRPr>
          </a:p>
          <a:p>
            <a:pPr indent="-304800" lvl="0" marL="457200" rtl="0" algn="l">
              <a:lnSpc>
                <a:spcPct val="115000"/>
              </a:lnSpc>
              <a:spcBef>
                <a:spcPts val="0"/>
              </a:spcBef>
              <a:spcAft>
                <a:spcPts val="0"/>
              </a:spcAft>
              <a:buClr>
                <a:schemeClr val="dk1"/>
              </a:buClr>
              <a:buSzPts val="1200"/>
              <a:buChar char="●"/>
            </a:pPr>
            <a:r>
              <a:rPr lang="en-US" sz="1200">
                <a:solidFill>
                  <a:schemeClr val="dk1"/>
                </a:solidFill>
              </a:rPr>
              <a:t>Something else here</a:t>
            </a:r>
            <a:endParaRPr sz="1200">
              <a:solidFill>
                <a:schemeClr val="dk1"/>
              </a:solidFill>
            </a:endParaRPr>
          </a:p>
        </p:txBody>
      </p:sp>
      <p:sp>
        <p:nvSpPr>
          <p:cNvPr id="42" name="Google Shape;42;p5"/>
          <p:cNvSpPr/>
          <p:nvPr/>
        </p:nvSpPr>
        <p:spPr>
          <a:xfrm>
            <a:off x="3904159" y="835652"/>
            <a:ext cx="3149523" cy="475888"/>
          </a:xfrm>
          <a:prstGeom prst="rect">
            <a:avLst/>
          </a:prstGeom>
        </p:spPr>
        <p:txBody>
          <a:bodyPr>
            <a:prstTxWarp prst="textPlain"/>
          </a:bodyPr>
          <a:lstStyle/>
          <a:p>
            <a:pPr lvl="0" algn="ctr"/>
            <a:r>
              <a:rPr b="0" i="0">
                <a:ln>
                  <a:noFill/>
                </a:ln>
                <a:solidFill>
                  <a:schemeClr val="dk1"/>
                </a:solidFill>
                <a:latin typeface="Archivo Black"/>
              </a:rPr>
              <a:t>Pam Meyer</a:t>
            </a:r>
          </a:p>
        </p:txBody>
      </p:sp>
      <p:sp>
        <p:nvSpPr>
          <p:cNvPr id="43" name="Google Shape;43;p5"/>
          <p:cNvSpPr txBox="1"/>
          <p:nvPr>
            <p:ph idx="4294967295" type="body"/>
          </p:nvPr>
        </p:nvSpPr>
        <p:spPr>
          <a:xfrm>
            <a:off x="4086496" y="2686638"/>
            <a:ext cx="30999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Title</a:t>
            </a:r>
            <a:r>
              <a:rPr b="1" lang="en-US" sz="2400">
                <a:solidFill>
                  <a:schemeClr val="dk1"/>
                </a:solidFill>
                <a:latin typeface="Archivo Black"/>
                <a:ea typeface="Archivo Black"/>
                <a:cs typeface="Archivo Black"/>
                <a:sym typeface="Archivo Black"/>
              </a:rPr>
              <a:t> </a:t>
            </a:r>
            <a:r>
              <a:rPr lang="en-US" sz="2400">
                <a:solidFill>
                  <a:schemeClr val="dk1"/>
                </a:solidFill>
                <a:latin typeface="Archivo Black"/>
                <a:ea typeface="Archivo Black"/>
                <a:cs typeface="Archivo Black"/>
                <a:sym typeface="Archivo Black"/>
              </a:rPr>
              <a:t>Two</a:t>
            </a:r>
            <a:endParaRPr b="1" sz="2400">
              <a:solidFill>
                <a:schemeClr val="dk1"/>
              </a:solidFill>
              <a:latin typeface="Archivo Black"/>
              <a:ea typeface="Archivo Black"/>
              <a:cs typeface="Archivo Black"/>
              <a:sym typeface="Archivo Black"/>
            </a:endParaRPr>
          </a:p>
        </p:txBody>
      </p:sp>
      <p:sp>
        <p:nvSpPr>
          <p:cNvPr id="44" name="Google Shape;44;p5"/>
          <p:cNvSpPr txBox="1"/>
          <p:nvPr>
            <p:ph idx="4294967295" type="body"/>
          </p:nvPr>
        </p:nvSpPr>
        <p:spPr>
          <a:xfrm>
            <a:off x="4117200" y="5420590"/>
            <a:ext cx="2938200" cy="1302300"/>
          </a:xfrm>
          <a:prstGeom prst="rect">
            <a:avLst/>
          </a:prstGeom>
          <a:noFill/>
          <a:ln>
            <a:noFill/>
          </a:ln>
        </p:spPr>
        <p:txBody>
          <a:bodyPr anchorCtr="0" anchor="t" bIns="91425" lIns="91425" spcFirstLastPara="1" rIns="91425" wrap="square" tIns="91425">
            <a:normAutofit/>
          </a:bodyPr>
          <a:lstStyle/>
          <a:p>
            <a:pPr indent="-304800" lvl="0" marL="457200" rtl="0" algn="l">
              <a:lnSpc>
                <a:spcPct val="115000"/>
              </a:lnSpc>
              <a:spcBef>
                <a:spcPts val="0"/>
              </a:spcBef>
              <a:spcAft>
                <a:spcPts val="0"/>
              </a:spcAft>
              <a:buClr>
                <a:schemeClr val="dk1"/>
              </a:buClr>
              <a:buSzPts val="1200"/>
              <a:buChar char="●"/>
            </a:pPr>
            <a:r>
              <a:rPr lang="en-US" sz="1200">
                <a:solidFill>
                  <a:schemeClr val="dk1"/>
                </a:solidFill>
              </a:rPr>
              <a:t>This is a bulleted list</a:t>
            </a:r>
            <a:endParaRPr sz="1200">
              <a:solidFill>
                <a:schemeClr val="dk1"/>
              </a:solidFill>
            </a:endParaRPr>
          </a:p>
          <a:p>
            <a:pPr indent="-304800" lvl="0" marL="457200" rtl="0" algn="l">
              <a:lnSpc>
                <a:spcPct val="115000"/>
              </a:lnSpc>
              <a:spcBef>
                <a:spcPts val="0"/>
              </a:spcBef>
              <a:spcAft>
                <a:spcPts val="0"/>
              </a:spcAft>
              <a:buClr>
                <a:schemeClr val="dk1"/>
              </a:buClr>
              <a:buSzPts val="1200"/>
              <a:buChar char="●"/>
            </a:pPr>
            <a:r>
              <a:rPr lang="en-US" sz="1200">
                <a:solidFill>
                  <a:schemeClr val="dk1"/>
                </a:solidFill>
              </a:rPr>
              <a:t>Something here</a:t>
            </a:r>
            <a:endParaRPr sz="1200">
              <a:solidFill>
                <a:schemeClr val="dk1"/>
              </a:solidFill>
            </a:endParaRPr>
          </a:p>
          <a:p>
            <a:pPr indent="-304800" lvl="0" marL="457200" rtl="0" algn="l">
              <a:lnSpc>
                <a:spcPct val="115000"/>
              </a:lnSpc>
              <a:spcBef>
                <a:spcPts val="0"/>
              </a:spcBef>
              <a:spcAft>
                <a:spcPts val="0"/>
              </a:spcAft>
              <a:buClr>
                <a:schemeClr val="dk1"/>
              </a:buClr>
              <a:buSzPts val="1200"/>
              <a:buChar char="●"/>
            </a:pPr>
            <a:r>
              <a:rPr lang="en-US" sz="1200">
                <a:solidFill>
                  <a:schemeClr val="dk1"/>
                </a:solidFill>
              </a:rPr>
              <a:t>Something else here</a:t>
            </a:r>
            <a:endParaRPr sz="1200">
              <a:solidFill>
                <a:schemeClr val="dk1"/>
              </a:solidFill>
            </a:endParaRPr>
          </a:p>
          <a:p>
            <a:pPr indent="-304800" lvl="0" marL="457200" rtl="0" algn="l">
              <a:lnSpc>
                <a:spcPct val="115000"/>
              </a:lnSpc>
              <a:spcBef>
                <a:spcPts val="0"/>
              </a:spcBef>
              <a:spcAft>
                <a:spcPts val="0"/>
              </a:spcAft>
              <a:buClr>
                <a:schemeClr val="dk1"/>
              </a:buClr>
              <a:buSzPts val="1200"/>
              <a:buChar char="●"/>
            </a:pPr>
            <a:r>
              <a:rPr lang="en-US" sz="1200">
                <a:solidFill>
                  <a:schemeClr val="dk1"/>
                </a:solidFill>
              </a:rPr>
              <a:t>And also this</a:t>
            </a:r>
            <a:endParaRPr sz="1200">
              <a:solidFill>
                <a:schemeClr val="dk1"/>
              </a:solidFill>
            </a:endParaRPr>
          </a:p>
        </p:txBody>
      </p:sp>
      <p:sp>
        <p:nvSpPr>
          <p:cNvPr id="45" name="Google Shape;45;p5"/>
          <p:cNvSpPr txBox="1"/>
          <p:nvPr>
            <p:ph idx="4294967295" type="body"/>
          </p:nvPr>
        </p:nvSpPr>
        <p:spPr>
          <a:xfrm>
            <a:off x="4086496" y="4668113"/>
            <a:ext cx="30999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Title</a:t>
            </a:r>
            <a:r>
              <a:rPr b="1" lang="en-US" sz="2400">
                <a:solidFill>
                  <a:schemeClr val="dk1"/>
                </a:solidFill>
                <a:latin typeface="Archivo Black"/>
                <a:ea typeface="Archivo Black"/>
                <a:cs typeface="Archivo Black"/>
                <a:sym typeface="Archivo Black"/>
              </a:rPr>
              <a:t> </a:t>
            </a:r>
            <a:r>
              <a:rPr lang="en-US" sz="2400">
                <a:solidFill>
                  <a:schemeClr val="dk1"/>
                </a:solidFill>
                <a:latin typeface="Archivo Black"/>
                <a:ea typeface="Archivo Black"/>
                <a:cs typeface="Archivo Black"/>
                <a:sym typeface="Archivo Black"/>
              </a:rPr>
              <a:t>Three</a:t>
            </a:r>
            <a:endParaRPr b="1" sz="2400">
              <a:solidFill>
                <a:schemeClr val="dk1"/>
              </a:solidFill>
              <a:latin typeface="Archivo Black"/>
              <a:ea typeface="Archivo Black"/>
              <a:cs typeface="Archivo Black"/>
              <a:sym typeface="Archivo Black"/>
            </a:endParaRPr>
          </a:p>
        </p:txBody>
      </p:sp>
      <p:sp>
        <p:nvSpPr>
          <p:cNvPr id="46" name="Google Shape;46;p5"/>
          <p:cNvSpPr txBox="1"/>
          <p:nvPr>
            <p:ph idx="4294967295" type="body"/>
          </p:nvPr>
        </p:nvSpPr>
        <p:spPr>
          <a:xfrm>
            <a:off x="4044200" y="6928813"/>
            <a:ext cx="30999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Title</a:t>
            </a:r>
            <a:r>
              <a:rPr b="1" lang="en-US" sz="2400">
                <a:solidFill>
                  <a:schemeClr val="dk1"/>
                </a:solidFill>
                <a:latin typeface="Archivo Black"/>
                <a:ea typeface="Archivo Black"/>
                <a:cs typeface="Archivo Black"/>
                <a:sym typeface="Archivo Black"/>
              </a:rPr>
              <a:t> </a:t>
            </a:r>
            <a:r>
              <a:rPr lang="en-US" sz="2400">
                <a:solidFill>
                  <a:schemeClr val="dk1"/>
                </a:solidFill>
                <a:latin typeface="Archivo Black"/>
                <a:ea typeface="Archivo Black"/>
                <a:cs typeface="Archivo Black"/>
                <a:sym typeface="Archivo Black"/>
              </a:rPr>
              <a:t>Four</a:t>
            </a:r>
            <a:endParaRPr b="1" sz="2400">
              <a:solidFill>
                <a:schemeClr val="dk1"/>
              </a:solidFill>
              <a:latin typeface="Archivo Black"/>
              <a:ea typeface="Archivo Black"/>
              <a:cs typeface="Archivo Black"/>
              <a:sym typeface="Archivo Black"/>
            </a:endParaRPr>
          </a:p>
        </p:txBody>
      </p:sp>
      <p:sp>
        <p:nvSpPr>
          <p:cNvPr id="47" name="Google Shape;47;p5"/>
          <p:cNvSpPr txBox="1"/>
          <p:nvPr>
            <p:ph idx="4294967295" type="body"/>
          </p:nvPr>
        </p:nvSpPr>
        <p:spPr>
          <a:xfrm>
            <a:off x="4117200" y="7691350"/>
            <a:ext cx="2196000" cy="1302300"/>
          </a:xfrm>
          <a:prstGeom prst="rect">
            <a:avLst/>
          </a:prstGeom>
          <a:noFill/>
          <a:ln>
            <a:noFill/>
          </a:ln>
        </p:spPr>
        <p:txBody>
          <a:bodyPr anchorCtr="0" anchor="t" bIns="91425" lIns="91425" spcFirstLastPara="1" rIns="91425" wrap="square" tIns="91425">
            <a:noAutofit/>
          </a:bodyPr>
          <a:lstStyle/>
          <a:p>
            <a:pPr indent="0" lvl="0" marL="0" rtl="0" algn="l">
              <a:lnSpc>
                <a:spcPct val="150000"/>
              </a:lnSpc>
              <a:spcBef>
                <a:spcPts val="0"/>
              </a:spcBef>
              <a:spcAft>
                <a:spcPts val="0"/>
              </a:spcAft>
              <a:buNone/>
            </a:pPr>
            <a:r>
              <a:rPr b="1" lang="en-US" sz="1200">
                <a:solidFill>
                  <a:schemeClr val="dk1"/>
                </a:solidFill>
                <a:latin typeface="Montserrat"/>
                <a:ea typeface="Montserrat"/>
                <a:cs typeface="Montserrat"/>
                <a:sym typeface="Montserrat"/>
              </a:rPr>
              <a:t>A </a:t>
            </a:r>
            <a:r>
              <a:rPr lang="en-US" sz="1200">
                <a:solidFill>
                  <a:schemeClr val="dk1"/>
                </a:solidFill>
              </a:rPr>
              <a:t>· Exceeds expectations</a:t>
            </a:r>
            <a:endParaRPr sz="1200">
              <a:solidFill>
                <a:schemeClr val="dk1"/>
              </a:solidFill>
            </a:endParaRPr>
          </a:p>
          <a:p>
            <a:pPr indent="0" lvl="0" marL="0" rtl="0" algn="l">
              <a:lnSpc>
                <a:spcPct val="150000"/>
              </a:lnSpc>
              <a:spcBef>
                <a:spcPts val="0"/>
              </a:spcBef>
              <a:spcAft>
                <a:spcPts val="0"/>
              </a:spcAft>
              <a:buNone/>
            </a:pPr>
            <a:r>
              <a:rPr b="1" lang="en-US" sz="1200">
                <a:solidFill>
                  <a:schemeClr val="dk1"/>
                </a:solidFill>
                <a:latin typeface="Montserrat"/>
                <a:ea typeface="Montserrat"/>
                <a:cs typeface="Montserrat"/>
                <a:sym typeface="Montserrat"/>
              </a:rPr>
              <a:t>B </a:t>
            </a:r>
            <a:r>
              <a:rPr lang="en-US" sz="1200">
                <a:solidFill>
                  <a:schemeClr val="dk1"/>
                </a:solidFill>
              </a:rPr>
              <a:t>· Meets expectations </a:t>
            </a:r>
            <a:endParaRPr sz="1200">
              <a:solidFill>
                <a:schemeClr val="dk1"/>
              </a:solidFill>
            </a:endParaRPr>
          </a:p>
          <a:p>
            <a:pPr indent="0" lvl="0" marL="0" rtl="0" algn="l">
              <a:lnSpc>
                <a:spcPct val="150000"/>
              </a:lnSpc>
              <a:spcBef>
                <a:spcPts val="0"/>
              </a:spcBef>
              <a:spcAft>
                <a:spcPts val="0"/>
              </a:spcAft>
              <a:buNone/>
            </a:pPr>
            <a:r>
              <a:rPr b="1" lang="en-US" sz="1200">
                <a:solidFill>
                  <a:schemeClr val="dk1"/>
                </a:solidFill>
                <a:latin typeface="Montserrat"/>
                <a:ea typeface="Montserrat"/>
                <a:cs typeface="Montserrat"/>
                <a:sym typeface="Montserrat"/>
              </a:rPr>
              <a:t>C </a:t>
            </a:r>
            <a:r>
              <a:rPr lang="en-US" sz="1200">
                <a:solidFill>
                  <a:schemeClr val="dk1"/>
                </a:solidFill>
              </a:rPr>
              <a:t>· Near expectations</a:t>
            </a:r>
            <a:endParaRPr sz="1200">
              <a:solidFill>
                <a:schemeClr val="dk1"/>
              </a:solidFill>
            </a:endParaRPr>
          </a:p>
          <a:p>
            <a:pPr indent="0" lvl="0" marL="0" rtl="0" algn="l">
              <a:lnSpc>
                <a:spcPct val="150000"/>
              </a:lnSpc>
              <a:spcBef>
                <a:spcPts val="0"/>
              </a:spcBef>
              <a:spcAft>
                <a:spcPts val="0"/>
              </a:spcAft>
              <a:buNone/>
            </a:pPr>
            <a:r>
              <a:rPr b="1" lang="en-US" sz="1200">
                <a:solidFill>
                  <a:schemeClr val="dk1"/>
                </a:solidFill>
                <a:latin typeface="Montserrat"/>
                <a:ea typeface="Montserrat"/>
                <a:cs typeface="Montserrat"/>
                <a:sym typeface="Montserrat"/>
              </a:rPr>
              <a:t>D </a:t>
            </a:r>
            <a:r>
              <a:rPr lang="en-US" sz="1200">
                <a:solidFill>
                  <a:schemeClr val="dk1"/>
                </a:solidFill>
              </a:rPr>
              <a:t>· Needs improvement</a:t>
            </a:r>
            <a:endParaRPr sz="1200">
              <a:solidFill>
                <a:schemeClr val="dk1"/>
              </a:solidFill>
            </a:endParaRPr>
          </a:p>
          <a:p>
            <a:pPr indent="0" lvl="0" marL="0" rtl="0" algn="l">
              <a:lnSpc>
                <a:spcPct val="150000"/>
              </a:lnSpc>
              <a:spcBef>
                <a:spcPts val="0"/>
              </a:spcBef>
              <a:spcAft>
                <a:spcPts val="0"/>
              </a:spcAft>
              <a:buNone/>
            </a:pPr>
            <a:r>
              <a:rPr b="1" lang="en-US" sz="1200">
                <a:solidFill>
                  <a:schemeClr val="dk1"/>
                </a:solidFill>
                <a:latin typeface="Montserrat"/>
                <a:ea typeface="Montserrat"/>
                <a:cs typeface="Montserrat"/>
                <a:sym typeface="Montserrat"/>
              </a:rPr>
              <a:t>F</a:t>
            </a:r>
            <a:r>
              <a:rPr lang="en-US" sz="1200">
                <a:solidFill>
                  <a:schemeClr val="dk1"/>
                </a:solidFill>
              </a:rPr>
              <a:t> · Unacceptable</a:t>
            </a:r>
            <a:endParaRPr sz="1200">
              <a:solidFill>
                <a:schemeClr val="dk1"/>
              </a:solidFill>
            </a:endParaRPr>
          </a:p>
          <a:p>
            <a:pPr indent="0" lvl="0" marL="0" rtl="0" algn="l">
              <a:lnSpc>
                <a:spcPct val="150000"/>
              </a:lnSpc>
              <a:spcBef>
                <a:spcPts val="0"/>
              </a:spcBef>
              <a:spcAft>
                <a:spcPts val="0"/>
              </a:spcAft>
              <a:buNone/>
            </a:pPr>
            <a:r>
              <a:t/>
            </a:r>
            <a:endParaRPr sz="1200">
              <a:solidFill>
                <a:schemeClr val="dk1"/>
              </a:solidFill>
            </a:endParaRPr>
          </a:p>
        </p:txBody>
      </p:sp>
      <p:sp>
        <p:nvSpPr>
          <p:cNvPr id="48" name="Google Shape;48;p5"/>
          <p:cNvSpPr txBox="1"/>
          <p:nvPr>
            <p:ph idx="4294967295" type="body"/>
          </p:nvPr>
        </p:nvSpPr>
        <p:spPr>
          <a:xfrm>
            <a:off x="6491550" y="7691350"/>
            <a:ext cx="369900" cy="1302300"/>
          </a:xfrm>
          <a:prstGeom prst="rect">
            <a:avLst/>
          </a:prstGeom>
          <a:noFill/>
          <a:ln>
            <a:noFill/>
          </a:ln>
        </p:spPr>
        <p:txBody>
          <a:bodyPr anchorCtr="0" anchor="t" bIns="91425" lIns="91425" spcFirstLastPara="1" rIns="91425" wrap="square" tIns="91425">
            <a:noAutofit/>
          </a:bodyPr>
          <a:lstStyle/>
          <a:p>
            <a:pPr indent="0" lvl="0" marL="0" rtl="0" algn="ctr">
              <a:lnSpc>
                <a:spcPct val="150000"/>
              </a:lnSpc>
              <a:spcBef>
                <a:spcPts val="0"/>
              </a:spcBef>
              <a:spcAft>
                <a:spcPts val="0"/>
              </a:spcAft>
              <a:buNone/>
            </a:pPr>
            <a:r>
              <a:rPr b="1" lang="en-US" sz="1200">
                <a:solidFill>
                  <a:schemeClr val="dk1"/>
                </a:solidFill>
                <a:latin typeface="Montserrat"/>
                <a:ea typeface="Montserrat"/>
                <a:cs typeface="Montserrat"/>
                <a:sym typeface="Montserrat"/>
              </a:rPr>
              <a:t>4</a:t>
            </a:r>
            <a:endParaRPr b="1" sz="1200">
              <a:solidFill>
                <a:schemeClr val="dk1"/>
              </a:solidFill>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solidFill>
                  <a:schemeClr val="dk1"/>
                </a:solidFill>
                <a:latin typeface="Montserrat"/>
                <a:ea typeface="Montserrat"/>
                <a:cs typeface="Montserrat"/>
                <a:sym typeface="Montserrat"/>
              </a:rPr>
              <a:t>3</a:t>
            </a:r>
            <a:endParaRPr b="1" sz="1200">
              <a:solidFill>
                <a:schemeClr val="dk1"/>
              </a:solidFill>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solidFill>
                  <a:schemeClr val="dk1"/>
                </a:solidFill>
                <a:latin typeface="Montserrat"/>
                <a:ea typeface="Montserrat"/>
                <a:cs typeface="Montserrat"/>
                <a:sym typeface="Montserrat"/>
              </a:rPr>
              <a:t>2</a:t>
            </a:r>
            <a:endParaRPr b="1" sz="1200">
              <a:solidFill>
                <a:schemeClr val="dk1"/>
              </a:solidFill>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solidFill>
                  <a:schemeClr val="dk1"/>
                </a:solidFill>
                <a:latin typeface="Montserrat"/>
                <a:ea typeface="Montserrat"/>
                <a:cs typeface="Montserrat"/>
                <a:sym typeface="Montserrat"/>
              </a:rPr>
              <a:t>1</a:t>
            </a:r>
            <a:endParaRPr b="1" sz="1200">
              <a:solidFill>
                <a:schemeClr val="dk1"/>
              </a:solidFill>
              <a:latin typeface="Montserrat"/>
              <a:ea typeface="Montserrat"/>
              <a:cs typeface="Montserrat"/>
              <a:sym typeface="Montserrat"/>
            </a:endParaRPr>
          </a:p>
          <a:p>
            <a:pPr indent="0" lvl="0" marL="0" rtl="0" algn="ctr">
              <a:lnSpc>
                <a:spcPct val="150000"/>
              </a:lnSpc>
              <a:spcBef>
                <a:spcPts val="0"/>
              </a:spcBef>
              <a:spcAft>
                <a:spcPts val="0"/>
              </a:spcAft>
              <a:buNone/>
            </a:pPr>
            <a:r>
              <a:rPr b="1" lang="en-US" sz="1200">
                <a:solidFill>
                  <a:schemeClr val="dk1"/>
                </a:solidFill>
                <a:latin typeface="Montserrat"/>
                <a:ea typeface="Montserrat"/>
                <a:cs typeface="Montserrat"/>
                <a:sym typeface="Montserrat"/>
              </a:rPr>
              <a:t>0</a:t>
            </a:r>
            <a:endParaRPr b="1" sz="1200">
              <a:solidFill>
                <a:schemeClr val="dk1"/>
              </a:solidFill>
              <a:latin typeface="Montserrat"/>
              <a:ea typeface="Montserrat"/>
              <a:cs typeface="Montserrat"/>
              <a:sym typeface="Montserrat"/>
            </a:endParaRPr>
          </a:p>
        </p:txBody>
      </p:sp>
      <p:sp>
        <p:nvSpPr>
          <p:cNvPr id="49" name="Google Shape;49;p5"/>
          <p:cNvSpPr txBox="1"/>
          <p:nvPr>
            <p:ph idx="4294967295" type="body"/>
          </p:nvPr>
        </p:nvSpPr>
        <p:spPr>
          <a:xfrm>
            <a:off x="494900" y="3809585"/>
            <a:ext cx="3103200" cy="852900"/>
          </a:xfrm>
          <a:prstGeom prst="rect">
            <a:avLst/>
          </a:prstGeom>
          <a:noFill/>
          <a:ln>
            <a:noFill/>
          </a:ln>
        </p:spPr>
        <p:txBody>
          <a:bodyPr anchorCtr="0" anchor="t" bIns="91425" lIns="91425" spcFirstLastPara="1" rIns="91425" wrap="square" tIns="91425">
            <a:normAutofit fontScale="92500"/>
          </a:bodyPr>
          <a:lstStyle/>
          <a:p>
            <a:pPr indent="0" lvl="0" marL="0" rtl="0" algn="l">
              <a:lnSpc>
                <a:spcPct val="115000"/>
              </a:lnSpc>
              <a:spcBef>
                <a:spcPts val="0"/>
              </a:spcBef>
              <a:spcAft>
                <a:spcPts val="1200"/>
              </a:spcAft>
              <a:buSzPct val="107692"/>
              <a:buNone/>
            </a:pPr>
            <a:r>
              <a:rPr lang="en-US" sz="1300">
                <a:solidFill>
                  <a:schemeClr val="dk1"/>
                </a:solidFill>
              </a:rPr>
              <a:t>Lorem ipsum dolor sit amet, consectetuer adipiscing elit. Aenean commodo ligula eget dolor. </a:t>
            </a:r>
            <a:endParaRPr sz="1300">
              <a:solidFill>
                <a:schemeClr val="dk1"/>
              </a:solidFill>
            </a:endParaRPr>
          </a:p>
        </p:txBody>
      </p:sp>
      <p:sp>
        <p:nvSpPr>
          <p:cNvPr id="50" name="Google Shape;50;p5"/>
          <p:cNvSpPr txBox="1"/>
          <p:nvPr>
            <p:ph idx="4294967295" type="body"/>
          </p:nvPr>
        </p:nvSpPr>
        <p:spPr>
          <a:xfrm>
            <a:off x="494900" y="4738620"/>
            <a:ext cx="3103200" cy="3942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SzPts val="1400"/>
              <a:buNone/>
            </a:pPr>
            <a:r>
              <a:rPr lang="en-US" sz="1400">
                <a:solidFill>
                  <a:schemeClr val="lt2"/>
                </a:solidFill>
                <a:latin typeface="Montserrat"/>
                <a:ea typeface="Montserrat"/>
                <a:cs typeface="Montserrat"/>
                <a:sym typeface="Montserrat"/>
              </a:rPr>
              <a:t>Subtitle Two</a:t>
            </a:r>
            <a:endParaRPr sz="1400">
              <a:solidFill>
                <a:schemeClr val="lt2"/>
              </a:solidFill>
              <a:latin typeface="Montserrat"/>
              <a:ea typeface="Montserrat"/>
              <a:cs typeface="Montserrat"/>
              <a:sym typeface="Montserrat"/>
            </a:endParaRPr>
          </a:p>
        </p:txBody>
      </p:sp>
      <p:sp>
        <p:nvSpPr>
          <p:cNvPr id="51" name="Google Shape;51;p5"/>
          <p:cNvSpPr txBox="1"/>
          <p:nvPr>
            <p:ph idx="4294967295" type="body"/>
          </p:nvPr>
        </p:nvSpPr>
        <p:spPr>
          <a:xfrm>
            <a:off x="494900" y="5132750"/>
            <a:ext cx="3103200" cy="1703400"/>
          </a:xfrm>
          <a:prstGeom prst="rect">
            <a:avLst/>
          </a:prstGeom>
          <a:noFill/>
          <a:ln>
            <a:noFill/>
          </a:ln>
        </p:spPr>
        <p:txBody>
          <a:bodyPr anchorCtr="0" anchor="t" bIns="91425" lIns="91425" spcFirstLastPara="1" rIns="91425" wrap="square" tIns="91425">
            <a:normAutofit/>
          </a:bodyPr>
          <a:lstStyle/>
          <a:p>
            <a:pPr indent="0" lvl="0" marL="0" rtl="0" algn="l">
              <a:lnSpc>
                <a:spcPct val="105000"/>
              </a:lnSpc>
              <a:spcBef>
                <a:spcPts val="0"/>
              </a:spcBef>
              <a:spcAft>
                <a:spcPts val="1200"/>
              </a:spcAft>
              <a:buSzPts val="1400"/>
              <a:buNone/>
            </a:pPr>
            <a:r>
              <a:rPr lang="en-US" sz="1300">
                <a:solidFill>
                  <a:schemeClr val="dk1"/>
                </a:solidFill>
              </a:rPr>
              <a:t>Donec quam felis, ultricies nec, pellentesque eu, pretium quis, sem. Nulla consequat massa quis enim. Donec pede justo, fringilla vel, aliquet nec, vulputate eget, arcu. In enim justo, rhoncus ut, imperdiet a, venenatis vitae, justo. </a:t>
            </a:r>
            <a:endParaRPr sz="1300">
              <a:solidFill>
                <a:schemeClr val="dk1"/>
              </a:solidFill>
            </a:endParaRPr>
          </a:p>
        </p:txBody>
      </p:sp>
      <p:sp>
        <p:nvSpPr>
          <p:cNvPr id="52" name="Google Shape;52;p5"/>
          <p:cNvSpPr txBox="1"/>
          <p:nvPr>
            <p:ph idx="4294967295" type="body"/>
          </p:nvPr>
        </p:nvSpPr>
        <p:spPr>
          <a:xfrm>
            <a:off x="494900" y="6917090"/>
            <a:ext cx="3103200" cy="3942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lnSpc>
                <a:spcPct val="115000"/>
              </a:lnSpc>
              <a:spcBef>
                <a:spcPts val="0"/>
              </a:spcBef>
              <a:spcAft>
                <a:spcPts val="0"/>
              </a:spcAft>
              <a:buSzPts val="1400"/>
              <a:buNone/>
            </a:pPr>
            <a:r>
              <a:rPr lang="en-US" sz="1400">
                <a:solidFill>
                  <a:schemeClr val="lt2"/>
                </a:solidFill>
                <a:latin typeface="Montserrat"/>
                <a:ea typeface="Montserrat"/>
                <a:cs typeface="Montserrat"/>
                <a:sym typeface="Montserrat"/>
              </a:rPr>
              <a:t>Subtitle Three</a:t>
            </a:r>
            <a:endParaRPr sz="1400">
              <a:solidFill>
                <a:schemeClr val="lt2"/>
              </a:solidFill>
              <a:latin typeface="Montserrat"/>
              <a:ea typeface="Montserrat"/>
              <a:cs typeface="Montserrat"/>
              <a:sym typeface="Montserrat"/>
            </a:endParaRPr>
          </a:p>
        </p:txBody>
      </p:sp>
      <p:sp>
        <p:nvSpPr>
          <p:cNvPr id="53" name="Google Shape;53;p5"/>
          <p:cNvSpPr txBox="1"/>
          <p:nvPr>
            <p:ph idx="4294967295" type="body"/>
          </p:nvPr>
        </p:nvSpPr>
        <p:spPr>
          <a:xfrm>
            <a:off x="494900" y="7311225"/>
            <a:ext cx="3103200" cy="1302300"/>
          </a:xfrm>
          <a:prstGeom prst="rect">
            <a:avLst/>
          </a:prstGeom>
          <a:noFill/>
          <a:ln>
            <a:noFill/>
          </a:ln>
        </p:spPr>
        <p:txBody>
          <a:bodyPr anchorCtr="0" anchor="t" bIns="91425" lIns="91425" spcFirstLastPara="1" rIns="91425" wrap="square" tIns="91425">
            <a:normAutofit/>
          </a:bodyPr>
          <a:lstStyle/>
          <a:p>
            <a:pPr indent="0" lvl="0" marL="0" rtl="0" algn="l">
              <a:lnSpc>
                <a:spcPct val="115000"/>
              </a:lnSpc>
              <a:spcBef>
                <a:spcPts val="0"/>
              </a:spcBef>
              <a:spcAft>
                <a:spcPts val="1200"/>
              </a:spcAft>
              <a:buSzPts val="1400"/>
              <a:buNone/>
            </a:pPr>
            <a:r>
              <a:rPr lang="en-US" sz="1300">
                <a:solidFill>
                  <a:schemeClr val="dk1"/>
                </a:solidFill>
              </a:rPr>
              <a:t>Cras dapibus. Vivamus elementum semper nisi. Aenean vulputate eleifend tellus. Aenean leo ligula, porttitor eu, consequat vitae, eleifend ac, enim.</a:t>
            </a:r>
            <a:endParaRPr sz="1300">
              <a:solidFill>
                <a:schemeClr val="dk1"/>
              </a:solidFill>
            </a:endParaRPr>
          </a:p>
        </p:txBody>
      </p:sp>
      <p:sp>
        <p:nvSpPr>
          <p:cNvPr id="54" name="Google Shape;54;p5"/>
          <p:cNvSpPr txBox="1"/>
          <p:nvPr>
            <p:ph idx="4294967295" type="body"/>
          </p:nvPr>
        </p:nvSpPr>
        <p:spPr>
          <a:xfrm>
            <a:off x="483600" y="2691650"/>
            <a:ext cx="31032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ctr">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Title One</a:t>
            </a:r>
            <a:endParaRPr sz="2400">
              <a:solidFill>
                <a:schemeClr val="dk1"/>
              </a:solidFill>
              <a:latin typeface="Archivo Black"/>
              <a:ea typeface="Archivo Black"/>
              <a:cs typeface="Archivo Black"/>
              <a:sym typeface="Archivo Black"/>
            </a:endParaRPr>
          </a:p>
        </p:txBody>
      </p:sp>
      <p:sp>
        <p:nvSpPr>
          <p:cNvPr id="55" name="Google Shape;55;p5"/>
          <p:cNvSpPr/>
          <p:nvPr/>
        </p:nvSpPr>
        <p:spPr>
          <a:xfrm>
            <a:off x="1905284" y="8947600"/>
            <a:ext cx="1716000" cy="3867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US" sz="1200">
                <a:solidFill>
                  <a:schemeClr val="dk1"/>
                </a:solidFill>
                <a:latin typeface="Montserrat Medium"/>
                <a:ea typeface="Montserrat Medium"/>
                <a:cs typeface="Montserrat Medium"/>
                <a:sym typeface="Montserrat Medium"/>
              </a:rPr>
              <a:t>Assignments 50%</a:t>
            </a:r>
            <a:endParaRPr sz="1200">
              <a:solidFill>
                <a:schemeClr val="dk1"/>
              </a:solidFill>
              <a:latin typeface="Montserrat Medium"/>
              <a:ea typeface="Montserrat Medium"/>
              <a:cs typeface="Montserrat Medium"/>
              <a:sym typeface="Montserrat Medium"/>
            </a:endParaRPr>
          </a:p>
        </p:txBody>
      </p:sp>
      <p:sp>
        <p:nvSpPr>
          <p:cNvPr id="56" name="Google Shape;56;p5"/>
          <p:cNvSpPr/>
          <p:nvPr/>
        </p:nvSpPr>
        <p:spPr>
          <a:xfrm>
            <a:off x="1892550" y="9526099"/>
            <a:ext cx="1741500" cy="3867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US" sz="1200">
                <a:solidFill>
                  <a:schemeClr val="accent4"/>
                </a:solidFill>
                <a:latin typeface="Montserrat Medium"/>
                <a:ea typeface="Montserrat Medium"/>
                <a:cs typeface="Montserrat Medium"/>
                <a:sym typeface="Montserrat Medium"/>
              </a:rPr>
              <a:t>Assessments 50%</a:t>
            </a:r>
            <a:endParaRPr sz="1200">
              <a:solidFill>
                <a:schemeClr val="accent4"/>
              </a:solidFill>
              <a:latin typeface="Montserrat Medium"/>
              <a:ea typeface="Montserrat Medium"/>
              <a:cs typeface="Montserrat Medium"/>
              <a:sym typeface="Montserrat Medium"/>
            </a:endParaRPr>
          </a:p>
        </p:txBody>
      </p:sp>
      <p:sp>
        <p:nvSpPr>
          <p:cNvPr id="57" name="Google Shape;57;p5"/>
          <p:cNvSpPr/>
          <p:nvPr/>
        </p:nvSpPr>
        <p:spPr>
          <a:xfrm rot="-5400000">
            <a:off x="489238" y="8790138"/>
            <a:ext cx="1280100" cy="1280100"/>
          </a:xfrm>
          <a:prstGeom prst="donut">
            <a:avLst>
              <a:gd fmla="val 25000" name="adj"/>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300">
              <a:solidFill>
                <a:schemeClr val="accent4"/>
              </a:solidFill>
              <a:latin typeface="Caveat Brush"/>
              <a:ea typeface="Caveat Brush"/>
              <a:cs typeface="Caveat Brush"/>
              <a:sym typeface="Caveat Brush"/>
            </a:endParaRPr>
          </a:p>
        </p:txBody>
      </p:sp>
      <p:sp>
        <p:nvSpPr>
          <p:cNvPr id="58" name="Google Shape;58;p5"/>
          <p:cNvSpPr/>
          <p:nvPr/>
        </p:nvSpPr>
        <p:spPr>
          <a:xfrm rot="-5400000">
            <a:off x="489238" y="8790138"/>
            <a:ext cx="1280100" cy="1280100"/>
          </a:xfrm>
          <a:prstGeom prst="blockArc">
            <a:avLst>
              <a:gd fmla="val 10800000" name="adj1"/>
              <a:gd fmla="val 0" name="adj2"/>
              <a:gd fmla="val 25000" name="adj3"/>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300">
              <a:solidFill>
                <a:schemeClr val="accent4"/>
              </a:solidFill>
              <a:latin typeface="Caveat Brush"/>
              <a:ea typeface="Caveat Brush"/>
              <a:cs typeface="Caveat Brush"/>
              <a:sym typeface="Caveat Brush"/>
            </a:endParaRPr>
          </a:p>
        </p:txBody>
      </p:sp>
      <p:sp>
        <p:nvSpPr>
          <p:cNvPr id="59" name="Google Shape;59;p5"/>
          <p:cNvSpPr/>
          <p:nvPr/>
        </p:nvSpPr>
        <p:spPr>
          <a:xfrm>
            <a:off x="410750" y="41602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5"/>
          <p:cNvSpPr/>
          <p:nvPr/>
        </p:nvSpPr>
        <p:spPr>
          <a:xfrm rot="3401466">
            <a:off x="2804768" y="1179329"/>
            <a:ext cx="426613" cy="523705"/>
          </a:xfrm>
          <a:custGeom>
            <a:rect b="b" l="l" r="r" t="t"/>
            <a:pathLst>
              <a:path extrusionOk="0" h="152121" w="107713">
                <a:moveTo>
                  <a:pt x="53856" y="0"/>
                </a:moveTo>
                <a:lnTo>
                  <a:pt x="0" y="152121"/>
                </a:lnTo>
                <a:lnTo>
                  <a:pt x="53856" y="134169"/>
                </a:lnTo>
                <a:lnTo>
                  <a:pt x="107713" y="152121"/>
                </a:lnTo>
                <a:close/>
              </a:path>
            </a:pathLst>
          </a:custGeom>
          <a:solidFill>
            <a:schemeClr val="accent1"/>
          </a:solidFill>
          <a:ln>
            <a:noFill/>
          </a:ln>
        </p:spPr>
      </p:sp>
      <p:cxnSp>
        <p:nvCxnSpPr>
          <p:cNvPr id="61" name="Google Shape;61;p5"/>
          <p:cNvCxnSpPr/>
          <p:nvPr/>
        </p:nvCxnSpPr>
        <p:spPr>
          <a:xfrm>
            <a:off x="5144325" y="1344400"/>
            <a:ext cx="0" cy="703500"/>
          </a:xfrm>
          <a:prstGeom prst="straightConnector1">
            <a:avLst/>
          </a:prstGeom>
          <a:noFill/>
          <a:ln cap="flat" cmpd="sng" w="9525">
            <a:solidFill>
              <a:schemeClr val="accent1"/>
            </a:solidFill>
            <a:prstDash val="solid"/>
            <a:round/>
            <a:headEnd len="med" w="med" type="none"/>
            <a:tailEnd len="med" w="med" type="none"/>
          </a:ln>
        </p:spPr>
      </p:cxnSp>
      <p:sp>
        <p:nvSpPr>
          <p:cNvPr id="62" name="Google Shape;62;p5"/>
          <p:cNvSpPr/>
          <p:nvPr/>
        </p:nvSpPr>
        <p:spPr>
          <a:xfrm flipH="1" rot="-3401466">
            <a:off x="6860918" y="5957579"/>
            <a:ext cx="426613" cy="523705"/>
          </a:xfrm>
          <a:custGeom>
            <a:rect b="b" l="l" r="r" t="t"/>
            <a:pathLst>
              <a:path extrusionOk="0" h="152121" w="107713">
                <a:moveTo>
                  <a:pt x="53856" y="0"/>
                </a:moveTo>
                <a:lnTo>
                  <a:pt x="0" y="152121"/>
                </a:lnTo>
                <a:lnTo>
                  <a:pt x="53856" y="134169"/>
                </a:lnTo>
                <a:lnTo>
                  <a:pt x="107713" y="152121"/>
                </a:lnTo>
                <a:close/>
              </a:path>
            </a:pathLst>
          </a:custGeom>
          <a:solidFill>
            <a:schemeClr val="accent3"/>
          </a:solidFill>
          <a:ln>
            <a:noFill/>
          </a:ln>
        </p:spPr>
      </p:sp>
      <p:cxnSp>
        <p:nvCxnSpPr>
          <p:cNvPr id="63" name="Google Shape;63;p5"/>
          <p:cNvCxnSpPr/>
          <p:nvPr/>
        </p:nvCxnSpPr>
        <p:spPr>
          <a:xfrm>
            <a:off x="7055400" y="4861875"/>
            <a:ext cx="0" cy="1109400"/>
          </a:xfrm>
          <a:prstGeom prst="straightConnector1">
            <a:avLst/>
          </a:prstGeom>
          <a:noFill/>
          <a:ln cap="flat" cmpd="sng" w="9525">
            <a:solidFill>
              <a:schemeClr val="accent2"/>
            </a:solidFill>
            <a:prstDash val="solid"/>
            <a:round/>
            <a:headEnd len="med" w="med" type="none"/>
            <a:tailEnd len="med" w="med" type="none"/>
          </a:ln>
        </p:spPr>
      </p:cxnSp>
      <p:sp>
        <p:nvSpPr>
          <p:cNvPr id="64" name="Google Shape;64;p5"/>
          <p:cNvSpPr/>
          <p:nvPr/>
        </p:nvSpPr>
        <p:spPr>
          <a:xfrm>
            <a:off x="2528625" y="41602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5"/>
          <p:cNvSpPr/>
          <p:nvPr/>
        </p:nvSpPr>
        <p:spPr>
          <a:xfrm>
            <a:off x="410738" y="24639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5"/>
          <p:cNvSpPr/>
          <p:nvPr/>
        </p:nvSpPr>
        <p:spPr>
          <a:xfrm>
            <a:off x="2528613" y="24639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5"/>
          <p:cNvSpPr/>
          <p:nvPr/>
        </p:nvSpPr>
        <p:spPr>
          <a:xfrm>
            <a:off x="3216975" y="59997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5"/>
          <p:cNvSpPr/>
          <p:nvPr/>
        </p:nvSpPr>
        <p:spPr>
          <a:xfrm>
            <a:off x="3216975" y="215887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5"/>
          <p:cNvSpPr/>
          <p:nvPr/>
        </p:nvSpPr>
        <p:spPr>
          <a:xfrm>
            <a:off x="7240400" y="59997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5"/>
          <p:cNvSpPr/>
          <p:nvPr/>
        </p:nvSpPr>
        <p:spPr>
          <a:xfrm>
            <a:off x="7240400" y="215887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5"/>
          <p:cNvSpPr/>
          <p:nvPr/>
        </p:nvSpPr>
        <p:spPr>
          <a:xfrm>
            <a:off x="3922776" y="662442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5"/>
          <p:cNvSpPr/>
          <p:nvPr/>
        </p:nvSpPr>
        <p:spPr>
          <a:xfrm>
            <a:off x="3922776" y="101026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5"/>
          <p:cNvSpPr/>
          <p:nvPr/>
        </p:nvSpPr>
        <p:spPr>
          <a:xfrm>
            <a:off x="7168896" y="66314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5"/>
          <p:cNvSpPr/>
          <p:nvPr/>
        </p:nvSpPr>
        <p:spPr>
          <a:xfrm>
            <a:off x="7168896" y="101026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 name="Shape 78"/>
        <p:cNvGrpSpPr/>
        <p:nvPr/>
      </p:nvGrpSpPr>
      <p:grpSpPr>
        <a:xfrm>
          <a:off x="0" y="0"/>
          <a:ext cx="0" cy="0"/>
          <a:chOff x="0" y="0"/>
          <a:chExt cx="0" cy="0"/>
        </a:xfrm>
      </p:grpSpPr>
      <p:sp>
        <p:nvSpPr>
          <p:cNvPr id="79" name="Google Shape;79;p6"/>
          <p:cNvSpPr/>
          <p:nvPr/>
        </p:nvSpPr>
        <p:spPr>
          <a:xfrm>
            <a:off x="333350" y="1893100"/>
            <a:ext cx="6896100" cy="8292300"/>
          </a:xfrm>
          <a:prstGeom prst="rect">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80" name="Google Shape;80;p6"/>
          <p:cNvCxnSpPr/>
          <p:nvPr/>
        </p:nvCxnSpPr>
        <p:spPr>
          <a:xfrm>
            <a:off x="654025" y="2487925"/>
            <a:ext cx="0" cy="7083300"/>
          </a:xfrm>
          <a:prstGeom prst="straightConnector1">
            <a:avLst/>
          </a:prstGeom>
          <a:noFill/>
          <a:ln cap="flat" cmpd="sng" w="9525">
            <a:solidFill>
              <a:schemeClr val="accent2"/>
            </a:solidFill>
            <a:prstDash val="solid"/>
            <a:round/>
            <a:headEnd len="med" w="med" type="none"/>
            <a:tailEnd len="med" w="med" type="none"/>
          </a:ln>
        </p:spPr>
      </p:cxnSp>
      <p:sp>
        <p:nvSpPr>
          <p:cNvPr id="81" name="Google Shape;81;p6"/>
          <p:cNvSpPr txBox="1"/>
          <p:nvPr>
            <p:ph idx="4294967295" type="body"/>
          </p:nvPr>
        </p:nvSpPr>
        <p:spPr>
          <a:xfrm>
            <a:off x="333413" y="685038"/>
            <a:ext cx="6896100" cy="655800"/>
          </a:xfrm>
          <a:prstGeom prst="rect">
            <a:avLst/>
          </a:prstGeom>
          <a:noFill/>
          <a:ln cap="flat" cmpd="sng" w="19050">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lnSpc>
                <a:spcPct val="95000"/>
              </a:lnSpc>
              <a:spcBef>
                <a:spcPts val="0"/>
              </a:spcBef>
              <a:spcAft>
                <a:spcPts val="1200"/>
              </a:spcAft>
              <a:buSzPts val="1400"/>
              <a:buNone/>
            </a:pPr>
            <a:r>
              <a:rPr lang="en-US" sz="4000">
                <a:solidFill>
                  <a:schemeClr val="dk1"/>
                </a:solidFill>
                <a:latin typeface="Archivo Black"/>
                <a:ea typeface="Archivo Black"/>
                <a:cs typeface="Archivo Black"/>
                <a:sym typeface="Archivo Black"/>
              </a:rPr>
              <a:t>This is a </a:t>
            </a:r>
            <a:r>
              <a:rPr lang="en-US" sz="4000">
                <a:solidFill>
                  <a:schemeClr val="dk1"/>
                </a:solidFill>
                <a:highlight>
                  <a:schemeClr val="accent2"/>
                </a:highlight>
                <a:latin typeface="Archivo Black"/>
                <a:ea typeface="Archivo Black"/>
                <a:cs typeface="Archivo Black"/>
                <a:sym typeface="Archivo Black"/>
              </a:rPr>
              <a:t>title.</a:t>
            </a:r>
            <a:endParaRPr sz="4000">
              <a:solidFill>
                <a:schemeClr val="dk1"/>
              </a:solidFill>
              <a:highlight>
                <a:schemeClr val="accent2"/>
              </a:highlight>
              <a:latin typeface="Archivo Black"/>
              <a:ea typeface="Archivo Black"/>
              <a:cs typeface="Archivo Black"/>
              <a:sym typeface="Archivo Black"/>
            </a:endParaRPr>
          </a:p>
        </p:txBody>
      </p:sp>
      <p:sp>
        <p:nvSpPr>
          <p:cNvPr id="82" name="Google Shape;82;p6"/>
          <p:cNvSpPr txBox="1"/>
          <p:nvPr>
            <p:ph idx="4294967295" type="body"/>
          </p:nvPr>
        </p:nvSpPr>
        <p:spPr>
          <a:xfrm>
            <a:off x="880624" y="2900300"/>
            <a:ext cx="6189600" cy="1520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US" sz="1400"/>
              <a:t>Lorem ipsum dolor sit amet, consectetuer adipiscing elit. Aenean commodo ligula eget dolor. Aenean massa. Cum sociis natoque penatibus et magnis dis parturient montes, nascetur ridiculus mus.</a:t>
            </a:r>
            <a:r>
              <a:rPr lang="en-US" sz="1400">
                <a:solidFill>
                  <a:schemeClr val="lt2"/>
                </a:solidFill>
                <a:highlight>
                  <a:schemeClr val="accent3"/>
                </a:highlight>
              </a:rPr>
              <a:t> Donec quam felis, ultricies nec, pellentesque eu, pretium</a:t>
            </a:r>
            <a:r>
              <a:rPr lang="en-US" sz="1400"/>
              <a:t> quis, sem. Nulla consequat massa quis enim. </a:t>
            </a:r>
            <a:endParaRPr sz="1400"/>
          </a:p>
          <a:p>
            <a:pPr indent="0" lvl="0" marL="0" rtl="0" algn="l">
              <a:spcBef>
                <a:spcPts val="0"/>
              </a:spcBef>
              <a:spcAft>
                <a:spcPts val="0"/>
              </a:spcAft>
              <a:buNone/>
            </a:pPr>
            <a:r>
              <a:t/>
            </a:r>
            <a:endParaRPr sz="1400"/>
          </a:p>
        </p:txBody>
      </p:sp>
      <p:sp>
        <p:nvSpPr>
          <p:cNvPr id="83" name="Google Shape;83;p6"/>
          <p:cNvSpPr txBox="1"/>
          <p:nvPr>
            <p:ph idx="4294967295" type="body"/>
          </p:nvPr>
        </p:nvSpPr>
        <p:spPr>
          <a:xfrm>
            <a:off x="513088" y="2301638"/>
            <a:ext cx="66333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This is Subtitle One </a:t>
            </a:r>
            <a:endParaRPr sz="2400">
              <a:solidFill>
                <a:schemeClr val="dk1"/>
              </a:solidFill>
              <a:latin typeface="Archivo Black"/>
              <a:ea typeface="Archivo Black"/>
              <a:cs typeface="Archivo Black"/>
              <a:sym typeface="Archivo Black"/>
            </a:endParaRPr>
          </a:p>
        </p:txBody>
      </p:sp>
      <p:sp>
        <p:nvSpPr>
          <p:cNvPr id="84" name="Google Shape;84;p6"/>
          <p:cNvSpPr txBox="1"/>
          <p:nvPr>
            <p:ph idx="4294967295" type="body"/>
          </p:nvPr>
        </p:nvSpPr>
        <p:spPr>
          <a:xfrm>
            <a:off x="880624" y="5248077"/>
            <a:ext cx="6189600" cy="1944000"/>
          </a:xfrm>
          <a:prstGeom prst="rect">
            <a:avLst/>
          </a:prstGeom>
        </p:spPr>
        <p:txBody>
          <a:bodyPr anchorCtr="0" anchor="t" bIns="91425" lIns="91425" spcFirstLastPara="1" rIns="91425" wrap="square" tIns="91425">
            <a:normAutofit lnSpcReduction="20000"/>
          </a:bodyPr>
          <a:lstStyle/>
          <a:p>
            <a:pPr indent="0" lvl="0" marL="0" rtl="0" algn="l">
              <a:spcBef>
                <a:spcPts val="0"/>
              </a:spcBef>
              <a:spcAft>
                <a:spcPts val="0"/>
              </a:spcAft>
              <a:buNone/>
            </a:pPr>
            <a:r>
              <a:rPr lang="en-US" sz="1400"/>
              <a:t>Donec pede justo, fringilla vel, aliquet nec, vulputate eget, arcu. In enim justo, rhoncus ut, imperdiet a, venenatis vitae, justo. Nullam dictum felis eu pede mollis pretium. Integer tincidunt. Cras dapibus. Vivamus elementum semper nisi. Aenean vulputate eleifend tellus. Aenean leo ligula, porttitor eu, consequat vitae, eleifend ac, enim. </a:t>
            </a:r>
            <a:r>
              <a:rPr lang="en-US" sz="1400">
                <a:solidFill>
                  <a:schemeClr val="lt2"/>
                </a:solidFill>
                <a:highlight>
                  <a:schemeClr val="accent3"/>
                </a:highlight>
              </a:rPr>
              <a:t>Aliquam lorem ante, dapibus in, viverra quis,</a:t>
            </a:r>
            <a:r>
              <a:rPr lang="en-US" sz="1400"/>
              <a:t> feugiat a, tellus. Phasellus viverra nulla ut metus varius laoreet. Quisque rutrum.</a:t>
            </a:r>
            <a:endParaRPr sz="1400"/>
          </a:p>
        </p:txBody>
      </p:sp>
      <p:sp>
        <p:nvSpPr>
          <p:cNvPr id="85" name="Google Shape;85;p6"/>
          <p:cNvSpPr txBox="1"/>
          <p:nvPr>
            <p:ph idx="4294967295" type="body"/>
          </p:nvPr>
        </p:nvSpPr>
        <p:spPr>
          <a:xfrm>
            <a:off x="513088" y="4649388"/>
            <a:ext cx="66333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This is Subtitle Two</a:t>
            </a:r>
            <a:endParaRPr sz="2400">
              <a:solidFill>
                <a:schemeClr val="dk1"/>
              </a:solidFill>
              <a:latin typeface="Archivo Black"/>
              <a:ea typeface="Archivo Black"/>
              <a:cs typeface="Archivo Black"/>
              <a:sym typeface="Archivo Black"/>
            </a:endParaRPr>
          </a:p>
        </p:txBody>
      </p:sp>
      <p:sp>
        <p:nvSpPr>
          <p:cNvPr id="86" name="Google Shape;86;p6"/>
          <p:cNvSpPr txBox="1"/>
          <p:nvPr>
            <p:ph idx="4294967295" type="body"/>
          </p:nvPr>
        </p:nvSpPr>
        <p:spPr>
          <a:xfrm>
            <a:off x="880624" y="8123775"/>
            <a:ext cx="6189600" cy="15201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US" sz="1400"/>
              <a:t>Lorem ipsum dolor sit amet, consectetuer adipiscing elit. Aenean commodo ligula eget dolor. Aenean massa. Cum sociis natoque penatibus et magnis dis parturient montes, nascetur ridiculus mus. </a:t>
            </a:r>
            <a:r>
              <a:rPr lang="en-US" sz="1400">
                <a:solidFill>
                  <a:schemeClr val="lt2"/>
                </a:solidFill>
                <a:highlight>
                  <a:schemeClr val="accent3"/>
                </a:highlight>
              </a:rPr>
              <a:t>Donec quam felis, ultricies nec, pellentesque eu</a:t>
            </a:r>
            <a:r>
              <a:rPr lang="en-US" sz="1400"/>
              <a:t>, pretium quis, sem. Nulla consequat massa quis enim. </a:t>
            </a:r>
            <a:endParaRPr sz="1400"/>
          </a:p>
          <a:p>
            <a:pPr indent="0" lvl="0" marL="0" rtl="0" algn="l">
              <a:spcBef>
                <a:spcPts val="0"/>
              </a:spcBef>
              <a:spcAft>
                <a:spcPts val="0"/>
              </a:spcAft>
              <a:buNone/>
            </a:pPr>
            <a:r>
              <a:t/>
            </a:r>
            <a:endParaRPr sz="1400"/>
          </a:p>
        </p:txBody>
      </p:sp>
      <p:sp>
        <p:nvSpPr>
          <p:cNvPr id="87" name="Google Shape;87;p6"/>
          <p:cNvSpPr txBox="1"/>
          <p:nvPr>
            <p:ph idx="4294967295" type="body"/>
          </p:nvPr>
        </p:nvSpPr>
        <p:spPr>
          <a:xfrm>
            <a:off x="513088" y="7525113"/>
            <a:ext cx="6633300" cy="3942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95000"/>
              </a:lnSpc>
              <a:spcBef>
                <a:spcPts val="0"/>
              </a:spcBef>
              <a:spcAft>
                <a:spcPts val="0"/>
              </a:spcAft>
              <a:buSzPts val="1400"/>
              <a:buNone/>
            </a:pPr>
            <a:r>
              <a:rPr lang="en-US" sz="2400">
                <a:solidFill>
                  <a:schemeClr val="dk1"/>
                </a:solidFill>
                <a:latin typeface="Archivo Black"/>
                <a:ea typeface="Archivo Black"/>
                <a:cs typeface="Archivo Black"/>
                <a:sym typeface="Archivo Black"/>
              </a:rPr>
              <a:t>This is Subtitle Three</a:t>
            </a:r>
            <a:endParaRPr sz="2400">
              <a:solidFill>
                <a:schemeClr val="dk1"/>
              </a:solidFill>
              <a:latin typeface="Archivo Black"/>
              <a:ea typeface="Archivo Black"/>
              <a:cs typeface="Archivo Black"/>
              <a:sym typeface="Archivo Black"/>
            </a:endParaRPr>
          </a:p>
        </p:txBody>
      </p:sp>
      <p:sp>
        <p:nvSpPr>
          <p:cNvPr id="88" name="Google Shape;88;p6"/>
          <p:cNvSpPr/>
          <p:nvPr/>
        </p:nvSpPr>
        <p:spPr>
          <a:xfrm>
            <a:off x="276189" y="1829538"/>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6"/>
          <p:cNvSpPr/>
          <p:nvPr/>
        </p:nvSpPr>
        <p:spPr>
          <a:xfrm flipH="1" rot="-2071964">
            <a:off x="6513425" y="1143871"/>
            <a:ext cx="426575" cy="523647"/>
          </a:xfrm>
          <a:custGeom>
            <a:rect b="b" l="l" r="r" t="t"/>
            <a:pathLst>
              <a:path extrusionOk="0" h="152121" w="107713">
                <a:moveTo>
                  <a:pt x="53856" y="0"/>
                </a:moveTo>
                <a:lnTo>
                  <a:pt x="0" y="152121"/>
                </a:lnTo>
                <a:lnTo>
                  <a:pt x="53856" y="134169"/>
                </a:lnTo>
                <a:lnTo>
                  <a:pt x="107713" y="152121"/>
                </a:lnTo>
                <a:close/>
              </a:path>
            </a:pathLst>
          </a:custGeom>
          <a:solidFill>
            <a:schemeClr val="accent1"/>
          </a:solidFill>
          <a:ln>
            <a:noFill/>
          </a:ln>
        </p:spPr>
      </p:sp>
      <p:sp>
        <p:nvSpPr>
          <p:cNvPr id="90" name="Google Shape;90;p6"/>
          <p:cNvSpPr/>
          <p:nvPr/>
        </p:nvSpPr>
        <p:spPr>
          <a:xfrm rot="2292480">
            <a:off x="531166" y="9492917"/>
            <a:ext cx="426660" cy="523745"/>
          </a:xfrm>
          <a:custGeom>
            <a:rect b="b" l="l" r="r" t="t"/>
            <a:pathLst>
              <a:path extrusionOk="0" h="152121" w="107713">
                <a:moveTo>
                  <a:pt x="53856" y="0"/>
                </a:moveTo>
                <a:lnTo>
                  <a:pt x="0" y="152121"/>
                </a:lnTo>
                <a:lnTo>
                  <a:pt x="53856" y="134169"/>
                </a:lnTo>
                <a:lnTo>
                  <a:pt x="107713" y="152121"/>
                </a:lnTo>
                <a:close/>
              </a:path>
            </a:pathLst>
          </a:custGeom>
          <a:solidFill>
            <a:schemeClr val="accent3"/>
          </a:solidFill>
          <a:ln>
            <a:noFill/>
          </a:ln>
        </p:spPr>
      </p:sp>
      <p:sp>
        <p:nvSpPr>
          <p:cNvPr id="91" name="Google Shape;91;p6"/>
          <p:cNvSpPr/>
          <p:nvPr/>
        </p:nvSpPr>
        <p:spPr>
          <a:xfrm>
            <a:off x="276189" y="619863"/>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6"/>
          <p:cNvSpPr/>
          <p:nvPr/>
        </p:nvSpPr>
        <p:spPr>
          <a:xfrm>
            <a:off x="276189" y="1277088"/>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6"/>
          <p:cNvSpPr/>
          <p:nvPr/>
        </p:nvSpPr>
        <p:spPr>
          <a:xfrm>
            <a:off x="7146388" y="615775"/>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6"/>
          <p:cNvSpPr/>
          <p:nvPr/>
        </p:nvSpPr>
        <p:spPr>
          <a:xfrm>
            <a:off x="7146388" y="1273000"/>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6"/>
          <p:cNvSpPr/>
          <p:nvPr/>
        </p:nvSpPr>
        <p:spPr>
          <a:xfrm>
            <a:off x="7146388" y="1829538"/>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6"/>
          <p:cNvSpPr/>
          <p:nvPr/>
        </p:nvSpPr>
        <p:spPr>
          <a:xfrm>
            <a:off x="277739" y="10092463"/>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6"/>
          <p:cNvSpPr/>
          <p:nvPr/>
        </p:nvSpPr>
        <p:spPr>
          <a:xfrm>
            <a:off x="7147938" y="10092463"/>
            <a:ext cx="137100" cy="1371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98" name="Google Shape;98;p6"/>
          <p:cNvCxnSpPr/>
          <p:nvPr/>
        </p:nvCxnSpPr>
        <p:spPr>
          <a:xfrm>
            <a:off x="2864875" y="756975"/>
            <a:ext cx="0" cy="703500"/>
          </a:xfrm>
          <a:prstGeom prst="straightConnector1">
            <a:avLst/>
          </a:prstGeom>
          <a:noFill/>
          <a:ln cap="flat" cmpd="sng" w="9525">
            <a:solidFill>
              <a:schemeClr val="accent1"/>
            </a:solidFill>
            <a:prstDash val="solid"/>
            <a:round/>
            <a:headEnd len="med" w="med" type="none"/>
            <a:tailEnd len="med" w="med" type="none"/>
          </a:ln>
        </p:spPr>
      </p:cxn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 name="Shape 102"/>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imple Light">
  <a:themeElements>
    <a:clrScheme name="Simple Light">
      <a:dk1>
        <a:srgbClr val="040035"/>
      </a:dk1>
      <a:lt1>
        <a:srgbClr val="F3F3F3"/>
      </a:lt1>
      <a:dk2>
        <a:srgbClr val="434343"/>
      </a:dk2>
      <a:lt2>
        <a:srgbClr val="FFFFFF"/>
      </a:lt2>
      <a:accent1>
        <a:srgbClr val="3A55D8"/>
      </a:accent1>
      <a:accent2>
        <a:srgbClr val="FFD030"/>
      </a:accent2>
      <a:accent3>
        <a:srgbClr val="FE6671"/>
      </a:accent3>
      <a:accent4>
        <a:srgbClr val="FFFFFF"/>
      </a:accent4>
      <a:accent5>
        <a:srgbClr val="FFFFFF"/>
      </a:accent5>
      <a:accent6>
        <a:srgbClr val="FFFFFF"/>
      </a:accent6>
      <a:hlink>
        <a:srgbClr val="0000FF"/>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