
<file path=[Content_Types].xml><?xml version="1.0" encoding="utf-8"?>
<Types xmlns="http://schemas.openxmlformats.org/package/2006/content-types">
  <Default Extension="fntdata" ContentType="application/x-fontdata"/>
  <Default Extension="jpeg" ContentType="image/jpeg"/>
  <Default Extension="jpg" ContentType="image/jpeg"/>
  <Default Extension="mp4" ContentType="video/mp4"/>
  <Default Extension="png" ContentType="image/png"/>
  <Default Extension="rels" ContentType="application/vnd.openxmlformats-package.relationships+xml"/>
  <Default Extension="svg" ContentType="image/svg+xml"/>
  <Default Extension="wdp" ContentType="image/vnd.ms-photo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autoCompressPictures="0">
  <p:sldMasterIdLst>
    <p:sldMasterId id="2147483648" r:id="rId1"/>
  </p:sldMasterIdLst>
  <p:notesMasterIdLst>
    <p:notesMasterId r:id="rId27"/>
  </p:notesMasterIdLst>
  <p:sldIdLst>
    <p:sldId id="257" r:id="rId2"/>
    <p:sldId id="283" r:id="rId3"/>
    <p:sldId id="268" r:id="rId4"/>
    <p:sldId id="271" r:id="rId5"/>
    <p:sldId id="267" r:id="rId6"/>
    <p:sldId id="274" r:id="rId7"/>
    <p:sldId id="269" r:id="rId8"/>
    <p:sldId id="279" r:id="rId9"/>
    <p:sldId id="260" r:id="rId10"/>
    <p:sldId id="282" r:id="rId11"/>
    <p:sldId id="281" r:id="rId12"/>
    <p:sldId id="280" r:id="rId13"/>
    <p:sldId id="276" r:id="rId14"/>
    <p:sldId id="256" r:id="rId15"/>
    <p:sldId id="258" r:id="rId16"/>
    <p:sldId id="270" r:id="rId17"/>
    <p:sldId id="263" r:id="rId18"/>
    <p:sldId id="266" r:id="rId19"/>
    <p:sldId id="264" r:id="rId20"/>
    <p:sldId id="272" r:id="rId21"/>
    <p:sldId id="275" r:id="rId22"/>
    <p:sldId id="278" r:id="rId23"/>
    <p:sldId id="298" r:id="rId24"/>
    <p:sldId id="300" r:id="rId25"/>
    <p:sldId id="299" r:id="rId26"/>
  </p:sldIdLst>
  <p:sldSz cx="12192000" cy="6858000"/>
  <p:notesSz cx="6858000" cy="9144000"/>
  <p:embeddedFontLst>
    <p:embeddedFont>
      <p:font typeface="Century Gothic" panose="020B0502020202020204" pitchFamily="34" charset="0"/>
      <p:regular r:id="rId28"/>
      <p:bold r:id="rId29"/>
      <p:italic r:id="rId30"/>
      <p:boldItalic r:id="rId31"/>
    </p:embeddedFont>
    <p:embeddedFont>
      <p:font typeface="Rochester" panose="02000504000000020002" pitchFamily="2" charset="0"/>
      <p:regular r:id="rId32"/>
    </p:embeddedFont>
  </p:embeddedFontLst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Estilo medio 2 - Énfasis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6426"/>
    <p:restoredTop sz="94664"/>
  </p:normalViewPr>
  <p:slideViewPr>
    <p:cSldViewPr snapToGrid="0" snapToObjects="1">
      <p:cViewPr varScale="1">
        <p:scale>
          <a:sx n="138" d="100"/>
          <a:sy n="138" d="100"/>
        </p:scale>
        <p:origin x="704" y="18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font" Target="fonts/font2.fntdata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5.fntdata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font" Target="fonts/font1.fntdata"/><Relationship Id="rId36" Type="http://schemas.openxmlformats.org/officeDocument/2006/relationships/tableStyles" Target="tableStyle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4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notesMaster" Target="notesMasters/notesMaster1.xml"/><Relationship Id="rId30" Type="http://schemas.openxmlformats.org/officeDocument/2006/relationships/font" Target="fonts/font3.fntdata"/><Relationship Id="rId35" Type="http://schemas.openxmlformats.org/officeDocument/2006/relationships/theme" Target="theme/theme1.xml"/><Relationship Id="rId8" Type="http://schemas.openxmlformats.org/officeDocument/2006/relationships/slide" Target="slides/slide7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 b="0" i="0">
                <a:latin typeface="Century Gothic" panose="020B0502020202020204" pitchFamily="34" charset="0"/>
              </a:defRPr>
            </a:lvl1pPr>
          </a:lstStyle>
          <a:p>
            <a:endParaRPr lang="es-ES" dirty="0"/>
          </a:p>
        </p:txBody>
      </p:sp>
      <p:sp>
        <p:nvSpPr>
          <p:cNvPr id="3" name="Marcador de fecha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 b="0" i="0">
                <a:latin typeface="Century Gothic" panose="020B0502020202020204" pitchFamily="34" charset="0"/>
              </a:defRPr>
            </a:lvl1pPr>
          </a:lstStyle>
          <a:p>
            <a:fld id="{5C05765C-1769-C940-BE90-65BEAD7697CB}" type="datetimeFigureOut">
              <a:rPr lang="es-ES" smtClean="0"/>
              <a:pPr/>
              <a:t>30/11/20</a:t>
            </a:fld>
            <a:endParaRPr lang="es-ES" dirty="0"/>
          </a:p>
        </p:txBody>
      </p:sp>
      <p:sp>
        <p:nvSpPr>
          <p:cNvPr id="4" name="Marcador de imagen de diapositiva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s-ES" dirty="0"/>
          </a:p>
        </p:txBody>
      </p:sp>
      <p:sp>
        <p:nvSpPr>
          <p:cNvPr id="5" name="Marcador de notas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6" name="Marcador de pie de página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 b="0" i="0">
                <a:latin typeface="Century Gothic" panose="020B0502020202020204" pitchFamily="34" charset="0"/>
              </a:defRPr>
            </a:lvl1pPr>
          </a:lstStyle>
          <a:p>
            <a:endParaRPr lang="es-ES" dirty="0"/>
          </a:p>
        </p:txBody>
      </p:sp>
      <p:sp>
        <p:nvSpPr>
          <p:cNvPr id="7" name="Marcador de número de diapositiva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 b="0" i="0">
                <a:latin typeface="Century Gothic" panose="020B0502020202020204" pitchFamily="34" charset="0"/>
              </a:defRPr>
            </a:lvl1pPr>
          </a:lstStyle>
          <a:p>
            <a:fld id="{4F424EA8-143D-DC40-9E19-D57723AD0DD0}" type="slidenum">
              <a:rPr lang="es-ES" smtClean="0"/>
              <a:pPr/>
              <a:t>‹Nº›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89169140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b="0" i="0" kern="1200">
        <a:solidFill>
          <a:schemeClr val="tx1"/>
        </a:solidFill>
        <a:latin typeface="Century Gothic" panose="020B0502020202020204" pitchFamily="34" charset="0"/>
        <a:ea typeface="+mn-ea"/>
        <a:cs typeface="+mn-cs"/>
      </a:defRPr>
    </a:lvl1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 showMasterSp="0" showMasterPhAnim="0">
  <p:cSld>
    <p:spTree>
      <p:nvGrpSpPr>
        <p:cNvPr id="1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p2:notes"/>
          <p:cNvSpPr txBox="1">
            <a:spLocks noGrp="1"/>
          </p:cNvSpPr>
          <p:nvPr>
            <p:ph type="body" idx="1"/>
          </p:nvPr>
        </p:nvSpPr>
        <p:spPr>
          <a:xfrm>
            <a:off x="679768" y="4715153"/>
            <a:ext cx="5438140" cy="4466987"/>
          </a:xfrm>
          <a:prstGeom prst="rect">
            <a:avLst/>
          </a:prstGeom>
        </p:spPr>
        <p:txBody>
          <a:bodyPr spcFirstLastPara="1" wrap="square" lIns="91425" tIns="45700" rIns="91425" bIns="45700" anchor="t" anchorCtr="0">
            <a:noAutofit/>
          </a:bodyPr>
          <a:lstStyle/>
          <a:p>
            <a:pPr marL="0" lvl="0" indent="0" algn="l" rtl="0">
              <a:spcBef>
                <a:spcPts val="0"/>
              </a:spcBef>
              <a:spcAft>
                <a:spcPts val="0"/>
              </a:spcAft>
              <a:buNone/>
            </a:pPr>
            <a:endParaRPr/>
          </a:p>
        </p:txBody>
      </p:sp>
      <p:sp>
        <p:nvSpPr>
          <p:cNvPr id="322" name="Google Shape;322;p2:notes"/>
          <p:cNvSpPr>
            <a:spLocks noGrp="1" noRot="1" noChangeAspect="1"/>
          </p:cNvSpPr>
          <p:nvPr>
            <p:ph type="sldImg" idx="2"/>
          </p:nvPr>
        </p:nvSpPr>
        <p:spPr>
          <a:xfrm>
            <a:off x="90488" y="744538"/>
            <a:ext cx="6616700" cy="3722687"/>
          </a:xfrm>
          <a:custGeom>
            <a:avLst/>
            <a:gdLst/>
            <a:ahLst/>
            <a:cxnLst/>
            <a:rect l="l" t="t" r="r" b="b"/>
            <a:pathLst>
              <a:path w="120000" h="120000" extrusionOk="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  <p:extLst>
      <p:ext uri="{BB962C8B-B14F-4D97-AF65-F5344CB8AC3E}">
        <p14:creationId xmlns:p14="http://schemas.microsoft.com/office/powerpoint/2010/main" val="3711643800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F424EA8-143D-DC40-9E19-D57723AD0DD0}" type="slidenum">
              <a:rPr lang="es-ES" smtClean="0"/>
              <a:t>16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552233994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F424EA8-143D-DC40-9E19-D57723AD0DD0}" type="slidenum">
              <a:rPr lang="es-ES" smtClean="0"/>
              <a:t>18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64891466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 showMasterSp="0" showMasterPhAnim="0">
  <p:cSld>
    <p:spTree>
      <p:nvGrpSpPr>
        <p:cNvPr id="1" name="Shape 2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5" name="Google Shape;2215;p43:notes"/>
          <p:cNvSpPr txBox="1">
            <a:spLocks noGrp="1"/>
          </p:cNvSpPr>
          <p:nvPr>
            <p:ph type="body" idx="1"/>
          </p:nvPr>
        </p:nvSpPr>
        <p:spPr>
          <a:xfrm>
            <a:off x="679768" y="4715153"/>
            <a:ext cx="5438140" cy="4466987"/>
          </a:xfrm>
          <a:prstGeom prst="rect">
            <a:avLst/>
          </a:prstGeom>
        </p:spPr>
        <p:txBody>
          <a:bodyPr spcFirstLastPara="1" wrap="square" lIns="91425" tIns="45700" rIns="91425" bIns="45700" anchor="t" anchorCtr="0">
            <a:noAutofit/>
          </a:bodyPr>
          <a:lstStyle/>
          <a:p>
            <a:pPr marL="0" lvl="0" indent="0" algn="l" rtl="0">
              <a:spcBef>
                <a:spcPts val="0"/>
              </a:spcBef>
              <a:spcAft>
                <a:spcPts val="0"/>
              </a:spcAft>
              <a:buNone/>
            </a:pPr>
            <a:endParaRPr/>
          </a:p>
        </p:txBody>
      </p:sp>
      <p:sp>
        <p:nvSpPr>
          <p:cNvPr id="2216" name="Google Shape;2216;p43:notes"/>
          <p:cNvSpPr>
            <a:spLocks noGrp="1" noRot="1" noChangeAspect="1"/>
          </p:cNvSpPr>
          <p:nvPr>
            <p:ph type="sldImg" idx="2"/>
          </p:nvPr>
        </p:nvSpPr>
        <p:spPr>
          <a:xfrm>
            <a:off x="90488" y="744538"/>
            <a:ext cx="6616700" cy="3722687"/>
          </a:xfrm>
          <a:custGeom>
            <a:avLst/>
            <a:gdLst/>
            <a:ahLst/>
            <a:cxnLst/>
            <a:rect l="l" t="t" r="r" b="b"/>
            <a:pathLst>
              <a:path w="120000" h="120000" extrusionOk="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  <p:extLst>
      <p:ext uri="{BB962C8B-B14F-4D97-AF65-F5344CB8AC3E}">
        <p14:creationId xmlns:p14="http://schemas.microsoft.com/office/powerpoint/2010/main" val="1060822527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 showMasterSp="0" showMasterPhAnim="0">
  <p:cSld>
    <p:spTree>
      <p:nvGrpSpPr>
        <p:cNvPr id="1" name="Shape 2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5" name="Google Shape;2215;p43:notes"/>
          <p:cNvSpPr txBox="1">
            <a:spLocks noGrp="1"/>
          </p:cNvSpPr>
          <p:nvPr>
            <p:ph type="body" idx="1"/>
          </p:nvPr>
        </p:nvSpPr>
        <p:spPr>
          <a:xfrm>
            <a:off x="679768" y="4715153"/>
            <a:ext cx="5438140" cy="4466987"/>
          </a:xfrm>
          <a:prstGeom prst="rect">
            <a:avLst/>
          </a:prstGeom>
        </p:spPr>
        <p:txBody>
          <a:bodyPr spcFirstLastPara="1" wrap="square" lIns="91425" tIns="45700" rIns="91425" bIns="45700" anchor="t" anchorCtr="0">
            <a:noAutofit/>
          </a:bodyPr>
          <a:lstStyle/>
          <a:p>
            <a:pPr marL="0" lvl="0" indent="0" algn="l" rtl="0">
              <a:spcBef>
                <a:spcPts val="0"/>
              </a:spcBef>
              <a:spcAft>
                <a:spcPts val="0"/>
              </a:spcAft>
              <a:buNone/>
            </a:pPr>
            <a:endParaRPr/>
          </a:p>
        </p:txBody>
      </p:sp>
      <p:sp>
        <p:nvSpPr>
          <p:cNvPr id="2216" name="Google Shape;2216;p43:notes"/>
          <p:cNvSpPr>
            <a:spLocks noGrp="1" noRot="1" noChangeAspect="1"/>
          </p:cNvSpPr>
          <p:nvPr>
            <p:ph type="sldImg" idx="2"/>
          </p:nvPr>
        </p:nvSpPr>
        <p:spPr>
          <a:xfrm>
            <a:off x="90488" y="744538"/>
            <a:ext cx="6616700" cy="3722687"/>
          </a:xfrm>
          <a:custGeom>
            <a:avLst/>
            <a:gdLst/>
            <a:ahLst/>
            <a:cxnLst/>
            <a:rect l="l" t="t" r="r" b="b"/>
            <a:pathLst>
              <a:path w="120000" h="120000" extrusionOk="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  <p:extLst>
      <p:ext uri="{BB962C8B-B14F-4D97-AF65-F5344CB8AC3E}">
        <p14:creationId xmlns:p14="http://schemas.microsoft.com/office/powerpoint/2010/main" val="4239505063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 showMasterSp="0" showMasterPhAnim="0">
  <p:cSld>
    <p:spTree>
      <p:nvGrpSpPr>
        <p:cNvPr id="1" name="Shape 2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6" name="Google Shape;2326;p44:notes"/>
          <p:cNvSpPr txBox="1">
            <a:spLocks noGrp="1"/>
          </p:cNvSpPr>
          <p:nvPr>
            <p:ph type="body" idx="1"/>
          </p:nvPr>
        </p:nvSpPr>
        <p:spPr>
          <a:xfrm>
            <a:off x="679768" y="4715153"/>
            <a:ext cx="5438140" cy="4466987"/>
          </a:xfrm>
          <a:prstGeom prst="rect">
            <a:avLst/>
          </a:prstGeom>
        </p:spPr>
        <p:txBody>
          <a:bodyPr spcFirstLastPara="1" wrap="square" lIns="91425" tIns="45700" rIns="91425" bIns="45700" anchor="t" anchorCtr="0">
            <a:noAutofit/>
          </a:bodyPr>
          <a:lstStyle/>
          <a:p>
            <a:pPr marL="0" lvl="0" indent="0" algn="l" rtl="0">
              <a:spcBef>
                <a:spcPts val="0"/>
              </a:spcBef>
              <a:spcAft>
                <a:spcPts val="0"/>
              </a:spcAft>
              <a:buNone/>
            </a:pPr>
            <a:endParaRPr/>
          </a:p>
        </p:txBody>
      </p:sp>
      <p:sp>
        <p:nvSpPr>
          <p:cNvPr id="2327" name="Google Shape;2327;p44:notes"/>
          <p:cNvSpPr>
            <a:spLocks noGrp="1" noRot="1" noChangeAspect="1"/>
          </p:cNvSpPr>
          <p:nvPr>
            <p:ph type="sldImg" idx="2"/>
          </p:nvPr>
        </p:nvSpPr>
        <p:spPr>
          <a:xfrm>
            <a:off x="90488" y="744538"/>
            <a:ext cx="6616700" cy="3722687"/>
          </a:xfrm>
          <a:custGeom>
            <a:avLst/>
            <a:gdLst/>
            <a:ahLst/>
            <a:cxnLst/>
            <a:rect l="l" t="t" r="r" b="b"/>
            <a:pathLst>
              <a:path w="120000" h="120000" extrusionOk="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  <p:extLst>
      <p:ext uri="{BB962C8B-B14F-4D97-AF65-F5344CB8AC3E}">
        <p14:creationId xmlns:p14="http://schemas.microsoft.com/office/powerpoint/2010/main" val="29951175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-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81618588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Diseño personalizado"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Rectángulo 13">
            <a:extLst>
              <a:ext uri="{FF2B5EF4-FFF2-40B4-BE49-F238E27FC236}">
                <a16:creationId xmlns:a16="http://schemas.microsoft.com/office/drawing/2014/main" id="{B859CE89-5D18-B24B-9E43-F694CDD61FE0}"/>
              </a:ext>
            </a:extLst>
          </p:cNvPr>
          <p:cNvSpPr/>
          <p:nvPr userDrawn="1"/>
        </p:nvSpPr>
        <p:spPr>
          <a:xfrm>
            <a:off x="6590805" y="-2"/>
            <a:ext cx="5601195" cy="685799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8" name="Picture 2" descr="Glitter Overlays Png - Illustration (1026x1024), Png Download">
            <a:extLst>
              <a:ext uri="{FF2B5EF4-FFF2-40B4-BE49-F238E27FC236}">
                <a16:creationId xmlns:a16="http://schemas.microsoft.com/office/drawing/2014/main" id="{5375CC31-AD5B-8B4C-90FF-11531FBE44B9}"/>
              </a:ext>
            </a:extLst>
          </p:cNvPr>
          <p:cNvPicPr>
            <a:picLocks noChangeAspect="1" noChangeArrowheads="1"/>
          </p:cNvPicPr>
          <p:nvPr userDrawn="1"/>
        </p:nvPicPr>
        <p:blipFill>
          <a:blip r:embed="rId2" cstate="screen">
            <a:alphaModFix amt="6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655789" y="-1"/>
            <a:ext cx="6870700" cy="6858000"/>
          </a:xfrm>
          <a:prstGeom prst="rect">
            <a:avLst/>
          </a:prstGeom>
          <a:noFill/>
        </p:spPr>
      </p:pic>
      <p:sp>
        <p:nvSpPr>
          <p:cNvPr id="15" name="Marcador de posición de imagen 11">
            <a:extLst>
              <a:ext uri="{FF2B5EF4-FFF2-40B4-BE49-F238E27FC236}">
                <a16:creationId xmlns:a16="http://schemas.microsoft.com/office/drawing/2014/main" id="{1A104C9D-52B8-384F-9114-D9DC595D6E3A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5790916" y="937104"/>
            <a:ext cx="4252258" cy="5098530"/>
          </a:xfrm>
          <a:solidFill>
            <a:schemeClr val="accent1"/>
          </a:solidFill>
        </p:spPr>
        <p:txBody>
          <a:bodyPr anchor="ctr">
            <a:normAutofit/>
          </a:bodyPr>
          <a:lstStyle>
            <a:lvl1pPr algn="ctr">
              <a:buNone/>
              <a:defRPr sz="1400"/>
            </a:lvl1pPr>
          </a:lstStyle>
          <a:p>
            <a:r>
              <a:rPr lang="es-ES" dirty="0" err="1"/>
              <a:t>Inster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A3ACF5A4-3803-2B4E-8D63-5128737DC77E}"/>
              </a:ext>
            </a:extLst>
          </p:cNvPr>
          <p:cNvSpPr/>
          <p:nvPr userDrawn="1"/>
        </p:nvSpPr>
        <p:spPr>
          <a:xfrm>
            <a:off x="6590805" y="0"/>
            <a:ext cx="5601195" cy="6857999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EABBB185-4EC0-9E40-AA65-F99E27FE3284}"/>
              </a:ext>
            </a:extLst>
          </p:cNvPr>
          <p:cNvSpPr/>
          <p:nvPr userDrawn="1"/>
        </p:nvSpPr>
        <p:spPr>
          <a:xfrm>
            <a:off x="5790917" y="937106"/>
            <a:ext cx="4164169" cy="509853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5501194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5">
            <a:extLst>
              <a:ext uri="{FF2B5EF4-FFF2-40B4-BE49-F238E27FC236}">
                <a16:creationId xmlns:a16="http://schemas.microsoft.com/office/drawing/2014/main" id="{E4F03A48-9AD2-E549-A3E3-9428574CDBD1}"/>
              </a:ext>
            </a:extLst>
          </p:cNvPr>
          <p:cNvSpPr/>
          <p:nvPr userDrawn="1"/>
        </p:nvSpPr>
        <p:spPr>
          <a:xfrm>
            <a:off x="1" y="0"/>
            <a:ext cx="3765176" cy="685799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s-ES" sz="1800" b="0" i="0" u="none" strike="noStrike" kern="1200" cap="none" spc="0" normalizeH="0" baseline="0" noProof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Century Gothic" panose="020F0302020204030204"/>
              <a:ea typeface="+mn-ea"/>
              <a:cs typeface="+mn-cs"/>
            </a:endParaRPr>
          </a:p>
        </p:txBody>
      </p:sp>
      <p:sp>
        <p:nvSpPr>
          <p:cNvPr id="12" name="Marcador de posición de imagen 11">
            <a:extLst>
              <a:ext uri="{FF2B5EF4-FFF2-40B4-BE49-F238E27FC236}">
                <a16:creationId xmlns:a16="http://schemas.microsoft.com/office/drawing/2014/main" id="{BA1555D9-9F60-1840-AA4B-D4ABC03FE9A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06400" y="679450"/>
            <a:ext cx="2435225" cy="2093913"/>
          </a:xfrm>
          <a:solidFill>
            <a:schemeClr val="accent1"/>
          </a:solidFill>
        </p:spPr>
        <p:txBody>
          <a:bodyPr anchor="ctr">
            <a:normAutofit/>
          </a:bodyPr>
          <a:lstStyle>
            <a:lvl1pPr algn="ctr">
              <a:buNone/>
              <a:defRPr sz="1400"/>
            </a:lvl1pPr>
          </a:lstStyle>
          <a:p>
            <a:r>
              <a:rPr lang="es-ES" dirty="0" err="1"/>
              <a:t>Inster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3" name="Marcador de posición de imagen 11">
            <a:extLst>
              <a:ext uri="{FF2B5EF4-FFF2-40B4-BE49-F238E27FC236}">
                <a16:creationId xmlns:a16="http://schemas.microsoft.com/office/drawing/2014/main" id="{253137DA-8B03-704B-A785-A468BDEC6FE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3000744" y="679450"/>
            <a:ext cx="2435225" cy="3310471"/>
          </a:xfrm>
          <a:solidFill>
            <a:schemeClr val="accent1"/>
          </a:solidFill>
        </p:spPr>
        <p:txBody>
          <a:bodyPr anchor="ctr">
            <a:normAutofit/>
          </a:bodyPr>
          <a:lstStyle>
            <a:lvl1pPr algn="ctr">
              <a:buNone/>
              <a:defRPr sz="1400"/>
            </a:lvl1pPr>
          </a:lstStyle>
          <a:p>
            <a:r>
              <a:rPr lang="es-ES" dirty="0" err="1"/>
              <a:t>Inster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4" name="Marcador de posición de imagen 11">
            <a:extLst>
              <a:ext uri="{FF2B5EF4-FFF2-40B4-BE49-F238E27FC236}">
                <a16:creationId xmlns:a16="http://schemas.microsoft.com/office/drawing/2014/main" id="{51B1DCAA-BB8F-C347-A073-D93875A3B93B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406400" y="2954818"/>
            <a:ext cx="2435225" cy="3230342"/>
          </a:xfrm>
          <a:solidFill>
            <a:schemeClr val="accent1"/>
          </a:solidFill>
        </p:spPr>
        <p:txBody>
          <a:bodyPr anchor="ctr">
            <a:normAutofit/>
          </a:bodyPr>
          <a:lstStyle>
            <a:lvl1pPr algn="ctr">
              <a:buNone/>
              <a:defRPr sz="1400"/>
            </a:lvl1pPr>
          </a:lstStyle>
          <a:p>
            <a:r>
              <a:rPr lang="es-ES" dirty="0" err="1"/>
              <a:t>Inster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15" name="Marcador de posición de imagen 11">
            <a:extLst>
              <a:ext uri="{FF2B5EF4-FFF2-40B4-BE49-F238E27FC236}">
                <a16:creationId xmlns:a16="http://schemas.microsoft.com/office/drawing/2014/main" id="{0A2405B6-5249-EB4A-A9FC-524A35B002DA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3000744" y="4166930"/>
            <a:ext cx="2435225" cy="2018229"/>
          </a:xfrm>
          <a:solidFill>
            <a:schemeClr val="accent1"/>
          </a:solidFill>
        </p:spPr>
        <p:txBody>
          <a:bodyPr anchor="ctr">
            <a:normAutofit/>
          </a:bodyPr>
          <a:lstStyle>
            <a:lvl1pPr algn="ctr">
              <a:buNone/>
              <a:defRPr sz="1400"/>
            </a:lvl1pPr>
          </a:lstStyle>
          <a:p>
            <a:r>
              <a:rPr lang="es-ES" dirty="0" err="1"/>
              <a:t>Inster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</a:p>
          <a:p>
            <a:r>
              <a:rPr lang="es-ES" dirty="0" err="1"/>
              <a:t>image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4999820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Diapositiva de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061D65CB-A929-8441-A353-F8DA3AD1147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Subtítulo 2">
            <a:extLst>
              <a:ext uri="{FF2B5EF4-FFF2-40B4-BE49-F238E27FC236}">
                <a16:creationId xmlns:a16="http://schemas.microsoft.com/office/drawing/2014/main" id="{D29C0669-60F5-1F41-A25D-8C528E355D35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s-ES"/>
              <a:t>Haga clic para modificar el estilo de subtítulo del patrón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82439772-1813-6740-B20D-DE24A4C4BDF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F9BE883-6144-F045-9435-205E57D2AF56}" type="datetimeFigureOut">
              <a:rPr lang="es-ES" smtClean="0"/>
              <a:t>30/11/20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E47E4629-4DF4-9A41-BD49-CDBC03EB30B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334FF36E-FEC5-9546-AF4D-1D606BAB9E7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11C323F3-C729-6E43-85F9-1349A540A129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12353945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ítulo y obje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FF656C0A-B07E-8B4A-BF5A-CFE6B89EA451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4F2B0E3D-46D9-C54B-AA47-5D3454BF2F4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>
            <a:lvl1pPr>
              <a:defRPr sz="3200"/>
            </a:lvl1pPr>
          </a:lstStyle>
          <a:p>
            <a:r>
              <a:rPr lang="es-ES" dirty="0"/>
              <a:t>Haga clic para modificar el estilo de título del patrón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53E6C44F-D776-864E-A22A-CC0E26DF0DCE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F9BE883-6144-F045-9435-205E57D2AF56}" type="datetimeFigureOut">
              <a:rPr lang="es-ES" smtClean="0"/>
              <a:t>30/11/20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42A734CF-EA7F-0A4B-8E2D-E942A72CB32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926EA8EE-F09E-0845-AF90-A0EB5F6E316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11C323F3-C729-6E43-85F9-1349A540A129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4917959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matchingName="Blank">
  <p:cSld name="Blank">
    <p:spTree>
      <p:nvGrpSpPr>
        <p:cNvPr id="1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881948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:p15="http://schemas.microsoft.com/office/powerpoint/2012/main" xmlns:com="http://schemas.openxmlformats.org/drawingml/2006/compatibility" xmlns:pvml="urn:schemas-microsoft-com:office:powerpoint" xmlns:v="urn:schemas-microsoft-com:vml" xmlns:o="urn:schemas-microsoft-com:office:office" xmlns:dgm="http://schemas.openxmlformats.org/drawingml/2006/diagram" xmlns:c="http://schemas.openxmlformats.org/drawingml/2006/chart" xmlns:mv="urn:schemas-microsoft-com:mac:vml" xmlns="">
      <p:transition spd="slow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matchingName="En blanco" type="blank">
  <p:cSld name="En blanco">
    <p:spTree>
      <p:nvGrpSpPr>
        <p:cNvPr id="1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148234796"/>
      </p:ext>
    </p:extLst>
  </p:cSld>
  <p:clrMapOvr>
    <a:masterClrMapping/>
  </p:clrMapOvr>
  <p:extLst>
    <p:ext uri="{DCECCB84-F9BA-43D5-87BE-67443E8EF086}">
      <p15:sldGuideLst xmlns:p15="http://schemas.microsoft.com/office/powerpoint/2012/main">
        <p15:guide id="1" orient="horz" pos="777">
          <p15:clr>
            <a:srgbClr val="FBAE40"/>
          </p15:clr>
        </p15:guide>
        <p15:guide id="2" pos="325">
          <p15:clr>
            <a:srgbClr val="FBAE40"/>
          </p15:clr>
        </p15:guide>
        <p15:guide id="3" pos="960">
          <p15:clr>
            <a:srgbClr val="FBAE40"/>
          </p15:clr>
        </p15:guide>
        <p15:guide id="4" pos="1595">
          <p15:clr>
            <a:srgbClr val="FBAE40"/>
          </p15:clr>
        </p15:guide>
        <p15:guide id="5" pos="2230">
          <p15:clr>
            <a:srgbClr val="FBAE40"/>
          </p15:clr>
        </p15:guide>
        <p15:guide id="6" pos="2887">
          <p15:clr>
            <a:srgbClr val="FBAE40"/>
          </p15:clr>
        </p15:guide>
        <p15:guide id="7" pos="3522">
          <p15:clr>
            <a:srgbClr val="FBAE40"/>
          </p15:clr>
        </p15:guide>
        <p15:guide id="8" pos="4158">
          <p15:clr>
            <a:srgbClr val="FBAE40"/>
          </p15:clr>
        </p15:guide>
        <p15:guide id="9" pos="4793">
          <p15:clr>
            <a:srgbClr val="FBAE40"/>
          </p15:clr>
        </p15:guide>
        <p15:guide id="10" pos="5428">
          <p15:clr>
            <a:srgbClr val="FBAE40"/>
          </p15:clr>
        </p15:guide>
        <p15:guide id="11" pos="6063">
          <p15:clr>
            <a:srgbClr val="FBAE40"/>
          </p15:clr>
        </p15:guide>
        <p15:guide id="12" pos="6720">
          <p15:clr>
            <a:srgbClr val="FBAE40"/>
          </p15:clr>
        </p15:guide>
        <p15:guide id="13" pos="7355">
          <p15:clr>
            <a:srgbClr val="FBAE40"/>
          </p15:clr>
        </p15:guide>
        <p15:guide id="14" orient="horz" pos="1185">
          <p15:clr>
            <a:srgbClr val="FBAE40"/>
          </p15:clr>
        </p15:guide>
        <p15:guide id="15" orient="horz" pos="1593">
          <p15:clr>
            <a:srgbClr val="FBAE40"/>
          </p15:clr>
        </p15:guide>
        <p15:guide id="16" orient="horz" pos="1979">
          <p15:clr>
            <a:srgbClr val="FBAE40"/>
          </p15:clr>
        </p15:guide>
        <p15:guide id="17" orient="horz" pos="2387">
          <p15:clr>
            <a:srgbClr val="FBAE40"/>
          </p15:clr>
        </p15:guide>
        <p15:guide id="18" orient="horz" pos="2795">
          <p15:clr>
            <a:srgbClr val="FBAE40"/>
          </p15:clr>
        </p15:guide>
        <p15:guide id="19" orient="horz" pos="3203">
          <p15:clr>
            <a:srgbClr val="FBAE40"/>
          </p15:clr>
        </p15:guide>
        <p15:guide id="20" orient="horz" pos="3589">
          <p15:clr>
            <a:srgbClr val="FBAE40"/>
          </p15:clr>
        </p15:guide>
        <p15:guide id="21" orient="horz" pos="3997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C5C28B4F-9AF4-AB46-828F-393001B9070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 dirty="0"/>
              <a:t>Haga clic para modificar el estilo de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82342100-DDB9-2445-A58E-ECC3D8F535F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47850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06BBFD54-31D9-9441-99DC-D05EA8546ED0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FF9BE883-6144-F045-9435-205E57D2AF56}" type="datetimeFigureOut">
              <a:rPr lang="es-ES" smtClean="0"/>
              <a:t>30/11/20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2848FCFD-DABC-484D-8652-21044BF1A2E6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23FB93F8-BD4F-6A46-ACA5-3D7A8BB6835E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1C323F3-C729-6E43-85F9-1349A540A129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35007742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1" r:id="rId1"/>
    <p:sldLayoutId id="2147483653" r:id="rId2"/>
    <p:sldLayoutId id="2147483652" r:id="rId3"/>
    <p:sldLayoutId id="2147483649" r:id="rId4"/>
    <p:sldLayoutId id="2147483650" r:id="rId5"/>
    <p:sldLayoutId id="2147483654" r:id="rId6"/>
    <p:sldLayoutId id="2147483655" r:id="rId7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0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6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5.xml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6" Type="http://schemas.openxmlformats.org/officeDocument/2006/relationships/image" Target="../media/image4.png"/><Relationship Id="rId5" Type="http://schemas.openxmlformats.org/officeDocument/2006/relationships/image" Target="../media/image3.png"/><Relationship Id="rId4" Type="http://schemas.openxmlformats.org/officeDocument/2006/relationships/image" Target="../media/image2.png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6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png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eg"/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.png"/><Relationship Id="rId4" Type="http://schemas.openxmlformats.org/officeDocument/2006/relationships/image" Target="../media/image7.png"/></Relationships>
</file>

<file path=ppt/slides/_rels/slide5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7" Type="http://schemas.openxmlformats.org/officeDocument/2006/relationships/image" Target="../media/image12.jpeg"/><Relationship Id="rId2" Type="http://schemas.openxmlformats.org/officeDocument/2006/relationships/image" Target="../media/image8.png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11.jpeg"/><Relationship Id="rId5" Type="http://schemas.openxmlformats.org/officeDocument/2006/relationships/image" Target="../media/image10.jpeg"/><Relationship Id="rId4" Type="http://schemas.openxmlformats.org/officeDocument/2006/relationships/image" Target="../media/image9.jpeg"/></Relationships>
</file>

<file path=ppt/slides/_rels/slide6.xml.rels><?xml version="1.0" encoding="UTF-8" standalone="yes"?>
<Relationships xmlns="http://schemas.openxmlformats.org/package/2006/relationships"><Relationship Id="rId3" Type="http://schemas.microsoft.com/office/2007/relationships/hdphoto" Target="../media/hdphoto2.wdp"/><Relationship Id="rId7" Type="http://schemas.openxmlformats.org/officeDocument/2006/relationships/image" Target="../media/image17.svg"/><Relationship Id="rId2" Type="http://schemas.openxmlformats.org/officeDocument/2006/relationships/image" Target="../media/image13.png"/><Relationship Id="rId1" Type="http://schemas.openxmlformats.org/officeDocument/2006/relationships/slideLayout" Target="../slideLayouts/slideLayout1.xml"/><Relationship Id="rId6" Type="http://schemas.openxmlformats.org/officeDocument/2006/relationships/image" Target="../media/image16.png"/><Relationship Id="rId5" Type="http://schemas.openxmlformats.org/officeDocument/2006/relationships/image" Target="../media/image15.svg"/><Relationship Id="rId4" Type="http://schemas.openxmlformats.org/officeDocument/2006/relationships/image" Target="../media/image14.png"/></Relationships>
</file>

<file path=ppt/slides/_rels/slide7.xml.rels><?xml version="1.0" encoding="UTF-8" standalone="yes"?>
<Relationships xmlns="http://schemas.openxmlformats.org/package/2006/relationships"><Relationship Id="rId3" Type="http://schemas.microsoft.com/office/2007/relationships/hdphoto" Target="../media/hdphoto3.wdp"/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4.xml"/><Relationship Id="rId4" Type="http://schemas.openxmlformats.org/officeDocument/2006/relationships/image" Target="../media/image19.png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jpeg"/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.png"/><Relationship Id="rId4" Type="http://schemas.openxmlformats.org/officeDocument/2006/relationships/image" Target="../media/image7.pn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pn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pn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pn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1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2.xml"/><Relationship Id="rId5" Type="http://schemas.openxmlformats.org/officeDocument/2006/relationships/image" Target="../media/image3.png"/><Relationship Id="rId4" Type="http://schemas.openxmlformats.org/officeDocument/2006/relationships/image" Target="../media/image26.jpg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31.svg"/><Relationship Id="rId3" Type="http://schemas.openxmlformats.org/officeDocument/2006/relationships/image" Target="../media/image28.png"/><Relationship Id="rId7" Type="http://schemas.openxmlformats.org/officeDocument/2006/relationships/image" Target="../media/image30.pn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4.xml"/><Relationship Id="rId6" Type="http://schemas.openxmlformats.org/officeDocument/2006/relationships/image" Target="../media/image17.svg"/><Relationship Id="rId5" Type="http://schemas.openxmlformats.org/officeDocument/2006/relationships/image" Target="../media/image16.png"/><Relationship Id="rId4" Type="http://schemas.openxmlformats.org/officeDocument/2006/relationships/image" Target="../media/image29.svg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32.png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3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34.png"/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5.pn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36.png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38.png"/><Relationship Id="rId2" Type="http://schemas.openxmlformats.org/officeDocument/2006/relationships/image" Target="../media/image37.png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3.png"/><Relationship Id="rId4" Type="http://schemas.openxmlformats.org/officeDocument/2006/relationships/image" Target="../media/image39.png"/></Relationships>
</file>

<file path=ppt/slides/_rels/slide21.xml.rels><?xml version="1.0" encoding="UTF-8" standalone="yes"?>
<Relationships xmlns="http://schemas.openxmlformats.org/package/2006/relationships"><Relationship Id="rId3" Type="http://schemas.microsoft.com/office/2007/relationships/hdphoto" Target="../media/hdphoto4.wdp"/><Relationship Id="rId2" Type="http://schemas.openxmlformats.org/officeDocument/2006/relationships/image" Target="../media/image40.png"/><Relationship Id="rId1" Type="http://schemas.openxmlformats.org/officeDocument/2006/relationships/slideLayout" Target="../slideLayouts/slideLayout5.xm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5.xml"/><Relationship Id="rId2" Type="http://schemas.openxmlformats.org/officeDocument/2006/relationships/video" Target="../media/media2.mp4"/><Relationship Id="rId1" Type="http://schemas.microsoft.com/office/2007/relationships/media" Target="../media/media2.mp4"/><Relationship Id="rId4" Type="http://schemas.openxmlformats.org/officeDocument/2006/relationships/image" Target="../media/image41.png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7.xml"/></Relationships>
</file>

<file path=ppt/slides/_rels/slide24.xml.rels><?xml version="1.0" encoding="UTF-8" standalone="yes"?>
<Relationships xmlns="http://schemas.openxmlformats.org/package/2006/relationships"><Relationship Id="rId26" Type="http://schemas.openxmlformats.org/officeDocument/2006/relationships/image" Target="../media/image62.png"/><Relationship Id="rId21" Type="http://schemas.openxmlformats.org/officeDocument/2006/relationships/image" Target="../media/image57.svg"/><Relationship Id="rId42" Type="http://schemas.openxmlformats.org/officeDocument/2006/relationships/image" Target="../media/image78.png"/><Relationship Id="rId47" Type="http://schemas.openxmlformats.org/officeDocument/2006/relationships/image" Target="../media/image83.svg"/><Relationship Id="rId63" Type="http://schemas.openxmlformats.org/officeDocument/2006/relationships/image" Target="../media/image95.svg"/><Relationship Id="rId68" Type="http://schemas.openxmlformats.org/officeDocument/2006/relationships/image" Target="../media/image98.png"/><Relationship Id="rId2" Type="http://schemas.openxmlformats.org/officeDocument/2006/relationships/notesSlide" Target="../notesSlides/notesSlide5.xml"/><Relationship Id="rId16" Type="http://schemas.openxmlformats.org/officeDocument/2006/relationships/image" Target="../media/image52.png"/><Relationship Id="rId29" Type="http://schemas.openxmlformats.org/officeDocument/2006/relationships/image" Target="../media/image65.svg"/><Relationship Id="rId11" Type="http://schemas.openxmlformats.org/officeDocument/2006/relationships/image" Target="../media/image29.svg"/><Relationship Id="rId24" Type="http://schemas.openxmlformats.org/officeDocument/2006/relationships/image" Target="../media/image60.png"/><Relationship Id="rId32" Type="http://schemas.openxmlformats.org/officeDocument/2006/relationships/image" Target="../media/image68.png"/><Relationship Id="rId37" Type="http://schemas.openxmlformats.org/officeDocument/2006/relationships/image" Target="../media/image73.svg"/><Relationship Id="rId40" Type="http://schemas.openxmlformats.org/officeDocument/2006/relationships/image" Target="../media/image76.png"/><Relationship Id="rId45" Type="http://schemas.openxmlformats.org/officeDocument/2006/relationships/image" Target="../media/image81.svg"/><Relationship Id="rId53" Type="http://schemas.openxmlformats.org/officeDocument/2006/relationships/image" Target="../media/image17.svg"/><Relationship Id="rId58" Type="http://schemas.openxmlformats.org/officeDocument/2006/relationships/image" Target="../media/image90.png"/><Relationship Id="rId66" Type="http://schemas.openxmlformats.org/officeDocument/2006/relationships/image" Target="../media/image14.png"/><Relationship Id="rId74" Type="http://schemas.openxmlformats.org/officeDocument/2006/relationships/image" Target="../media/image104.png"/><Relationship Id="rId5" Type="http://schemas.openxmlformats.org/officeDocument/2006/relationships/image" Target="../media/image43.svg"/><Relationship Id="rId61" Type="http://schemas.openxmlformats.org/officeDocument/2006/relationships/image" Target="../media/image93.svg"/><Relationship Id="rId19" Type="http://schemas.openxmlformats.org/officeDocument/2006/relationships/image" Target="../media/image55.svg"/><Relationship Id="rId14" Type="http://schemas.openxmlformats.org/officeDocument/2006/relationships/image" Target="../media/image50.png"/><Relationship Id="rId22" Type="http://schemas.openxmlformats.org/officeDocument/2006/relationships/image" Target="../media/image58.png"/><Relationship Id="rId27" Type="http://schemas.openxmlformats.org/officeDocument/2006/relationships/image" Target="../media/image63.svg"/><Relationship Id="rId30" Type="http://schemas.openxmlformats.org/officeDocument/2006/relationships/image" Target="../media/image66.png"/><Relationship Id="rId35" Type="http://schemas.openxmlformats.org/officeDocument/2006/relationships/image" Target="../media/image71.svg"/><Relationship Id="rId43" Type="http://schemas.openxmlformats.org/officeDocument/2006/relationships/image" Target="../media/image79.svg"/><Relationship Id="rId48" Type="http://schemas.openxmlformats.org/officeDocument/2006/relationships/image" Target="../media/image84.png"/><Relationship Id="rId56" Type="http://schemas.openxmlformats.org/officeDocument/2006/relationships/image" Target="../media/image88.png"/><Relationship Id="rId64" Type="http://schemas.openxmlformats.org/officeDocument/2006/relationships/image" Target="../media/image96.png"/><Relationship Id="rId69" Type="http://schemas.openxmlformats.org/officeDocument/2006/relationships/image" Target="../media/image99.svg"/><Relationship Id="rId8" Type="http://schemas.openxmlformats.org/officeDocument/2006/relationships/image" Target="../media/image46.png"/><Relationship Id="rId51" Type="http://schemas.openxmlformats.org/officeDocument/2006/relationships/image" Target="../media/image87.svg"/><Relationship Id="rId72" Type="http://schemas.openxmlformats.org/officeDocument/2006/relationships/image" Target="../media/image102.png"/><Relationship Id="rId3" Type="http://schemas.openxmlformats.org/officeDocument/2006/relationships/hyperlink" Target="https://iconscout.com/" TargetMode="External"/><Relationship Id="rId12" Type="http://schemas.openxmlformats.org/officeDocument/2006/relationships/image" Target="../media/image48.png"/><Relationship Id="rId17" Type="http://schemas.openxmlformats.org/officeDocument/2006/relationships/image" Target="../media/image53.svg"/><Relationship Id="rId25" Type="http://schemas.openxmlformats.org/officeDocument/2006/relationships/image" Target="../media/image61.svg"/><Relationship Id="rId33" Type="http://schemas.openxmlformats.org/officeDocument/2006/relationships/image" Target="../media/image69.svg"/><Relationship Id="rId38" Type="http://schemas.openxmlformats.org/officeDocument/2006/relationships/image" Target="../media/image74.png"/><Relationship Id="rId46" Type="http://schemas.openxmlformats.org/officeDocument/2006/relationships/image" Target="../media/image82.png"/><Relationship Id="rId59" Type="http://schemas.openxmlformats.org/officeDocument/2006/relationships/image" Target="../media/image91.svg"/><Relationship Id="rId67" Type="http://schemas.openxmlformats.org/officeDocument/2006/relationships/image" Target="../media/image15.svg"/><Relationship Id="rId20" Type="http://schemas.openxmlformats.org/officeDocument/2006/relationships/image" Target="../media/image56.png"/><Relationship Id="rId41" Type="http://schemas.openxmlformats.org/officeDocument/2006/relationships/image" Target="../media/image77.svg"/><Relationship Id="rId54" Type="http://schemas.openxmlformats.org/officeDocument/2006/relationships/image" Target="../media/image30.png"/><Relationship Id="rId62" Type="http://schemas.openxmlformats.org/officeDocument/2006/relationships/image" Target="../media/image94.png"/><Relationship Id="rId70" Type="http://schemas.openxmlformats.org/officeDocument/2006/relationships/image" Target="../media/image100.png"/><Relationship Id="rId75" Type="http://schemas.openxmlformats.org/officeDocument/2006/relationships/image" Target="../media/image105.svg"/><Relationship Id="rId1" Type="http://schemas.openxmlformats.org/officeDocument/2006/relationships/slideLayout" Target="../slideLayouts/slideLayout7.xml"/><Relationship Id="rId6" Type="http://schemas.openxmlformats.org/officeDocument/2006/relationships/image" Target="../media/image44.png"/><Relationship Id="rId15" Type="http://schemas.openxmlformats.org/officeDocument/2006/relationships/image" Target="../media/image51.svg"/><Relationship Id="rId23" Type="http://schemas.openxmlformats.org/officeDocument/2006/relationships/image" Target="../media/image59.svg"/><Relationship Id="rId28" Type="http://schemas.openxmlformats.org/officeDocument/2006/relationships/image" Target="../media/image64.png"/><Relationship Id="rId36" Type="http://schemas.openxmlformats.org/officeDocument/2006/relationships/image" Target="../media/image72.png"/><Relationship Id="rId49" Type="http://schemas.openxmlformats.org/officeDocument/2006/relationships/image" Target="../media/image85.svg"/><Relationship Id="rId57" Type="http://schemas.openxmlformats.org/officeDocument/2006/relationships/image" Target="../media/image89.svg"/><Relationship Id="rId10" Type="http://schemas.openxmlformats.org/officeDocument/2006/relationships/image" Target="../media/image28.png"/><Relationship Id="rId31" Type="http://schemas.openxmlformats.org/officeDocument/2006/relationships/image" Target="../media/image67.svg"/><Relationship Id="rId44" Type="http://schemas.openxmlformats.org/officeDocument/2006/relationships/image" Target="../media/image80.png"/><Relationship Id="rId52" Type="http://schemas.openxmlformats.org/officeDocument/2006/relationships/image" Target="../media/image16.png"/><Relationship Id="rId60" Type="http://schemas.openxmlformats.org/officeDocument/2006/relationships/image" Target="../media/image92.png"/><Relationship Id="rId65" Type="http://schemas.openxmlformats.org/officeDocument/2006/relationships/image" Target="../media/image97.svg"/><Relationship Id="rId73" Type="http://schemas.openxmlformats.org/officeDocument/2006/relationships/image" Target="../media/image103.svg"/><Relationship Id="rId4" Type="http://schemas.openxmlformats.org/officeDocument/2006/relationships/image" Target="../media/image42.png"/><Relationship Id="rId9" Type="http://schemas.openxmlformats.org/officeDocument/2006/relationships/image" Target="../media/image47.svg"/><Relationship Id="rId13" Type="http://schemas.openxmlformats.org/officeDocument/2006/relationships/image" Target="../media/image49.svg"/><Relationship Id="rId18" Type="http://schemas.openxmlformats.org/officeDocument/2006/relationships/image" Target="../media/image54.png"/><Relationship Id="rId39" Type="http://schemas.openxmlformats.org/officeDocument/2006/relationships/image" Target="../media/image75.svg"/><Relationship Id="rId34" Type="http://schemas.openxmlformats.org/officeDocument/2006/relationships/image" Target="../media/image70.png"/><Relationship Id="rId50" Type="http://schemas.openxmlformats.org/officeDocument/2006/relationships/image" Target="../media/image86.png"/><Relationship Id="rId55" Type="http://schemas.openxmlformats.org/officeDocument/2006/relationships/image" Target="../media/image31.svg"/><Relationship Id="rId7" Type="http://schemas.openxmlformats.org/officeDocument/2006/relationships/image" Target="../media/image45.svg"/><Relationship Id="rId71" Type="http://schemas.openxmlformats.org/officeDocument/2006/relationships/image" Target="../media/image101.svg"/></Relationships>
</file>

<file path=ppt/slides/_rels/slide25.xml.rels><?xml version="1.0" encoding="UTF-8" standalone="yes"?>
<Relationships xmlns="http://schemas.openxmlformats.org/package/2006/relationships"><Relationship Id="rId8" Type="http://schemas.openxmlformats.org/officeDocument/2006/relationships/image" Target="../media/image106.png"/><Relationship Id="rId3" Type="http://schemas.openxmlformats.org/officeDocument/2006/relationships/hyperlink" Target="https://unsplash.com/" TargetMode="External"/><Relationship Id="rId7" Type="http://schemas.openxmlformats.org/officeDocument/2006/relationships/hyperlink" Target="https://iconscout.com/" TargetMode="External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7.xml"/><Relationship Id="rId6" Type="http://schemas.openxmlformats.org/officeDocument/2006/relationships/hyperlink" Target="https://niceandserious.com/" TargetMode="External"/><Relationship Id="rId5" Type="http://schemas.openxmlformats.org/officeDocument/2006/relationships/hyperlink" Target="http://www.slidecoretemplates.com/" TargetMode="External"/><Relationship Id="rId4" Type="http://schemas.openxmlformats.org/officeDocument/2006/relationships/hyperlink" Target="https://pixabay.com/es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Snow - 25547" descr="Snow - 25547">
            <a:hlinkClick r:id="" action="ppaction://media"/>
            <a:extLst>
              <a:ext uri="{FF2B5EF4-FFF2-40B4-BE49-F238E27FC236}">
                <a16:creationId xmlns:a16="http://schemas.microsoft.com/office/drawing/2014/main" id="{D474F432-F7F1-9648-8682-F04E78AEB49E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>
            <a:duotone>
              <a:schemeClr val="accent1">
                <a:shade val="45000"/>
                <a:satMod val="135000"/>
              </a:schemeClr>
              <a:prstClr val="white"/>
            </a:duotone>
          </a:blip>
          <a:stretch>
            <a:fillRect/>
          </a:stretch>
        </p:blipFill>
        <p:spPr>
          <a:xfrm>
            <a:off x="3175" y="1588"/>
            <a:ext cx="12192000" cy="6858000"/>
          </a:xfrm>
          <a:prstGeom prst="rect">
            <a:avLst/>
          </a:prstGeom>
        </p:spPr>
      </p:pic>
      <p:sp>
        <p:nvSpPr>
          <p:cNvPr id="22" name="Cuerda 21">
            <a:extLst>
              <a:ext uri="{FF2B5EF4-FFF2-40B4-BE49-F238E27FC236}">
                <a16:creationId xmlns:a16="http://schemas.microsoft.com/office/drawing/2014/main" id="{67BA0C74-D3F6-3549-9661-264F0FBCBA49}"/>
              </a:ext>
            </a:extLst>
          </p:cNvPr>
          <p:cNvSpPr/>
          <p:nvPr/>
        </p:nvSpPr>
        <p:spPr>
          <a:xfrm>
            <a:off x="-489275" y="-9124408"/>
            <a:ext cx="13170550" cy="13170550"/>
          </a:xfrm>
          <a:prstGeom prst="chord">
            <a:avLst>
              <a:gd name="adj1" fmla="val 1361177"/>
              <a:gd name="adj2" fmla="val 9437993"/>
            </a:avLst>
          </a:prstGeom>
          <a:solidFill>
            <a:schemeClr val="accent3">
              <a:alpha val="7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94B2BAF4-7977-4C45-ACB5-C1E1B7F8B00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037318"/>
            <a:ext cx="10515600" cy="1482725"/>
          </a:xfrm>
        </p:spPr>
        <p:txBody>
          <a:bodyPr>
            <a:noAutofit/>
          </a:bodyPr>
          <a:lstStyle/>
          <a:p>
            <a:pPr algn="ctr"/>
            <a:r>
              <a:rPr lang="es-ES" sz="15000" b="1" dirty="0">
                <a:solidFill>
                  <a:schemeClr val="bg1"/>
                </a:solidFill>
                <a:latin typeface="Rochester" panose="02000504000000020002" pitchFamily="2" charset="0"/>
              </a:rPr>
              <a:t>Christmas</a:t>
            </a:r>
          </a:p>
        </p:txBody>
      </p:sp>
      <p:sp>
        <p:nvSpPr>
          <p:cNvPr id="26" name="CuadroTexto 25">
            <a:extLst>
              <a:ext uri="{FF2B5EF4-FFF2-40B4-BE49-F238E27FC236}">
                <a16:creationId xmlns:a16="http://schemas.microsoft.com/office/drawing/2014/main" id="{2C6BDA93-A913-884C-9C6A-2249209AECC5}"/>
              </a:ext>
            </a:extLst>
          </p:cNvPr>
          <p:cNvSpPr txBox="1"/>
          <p:nvPr/>
        </p:nvSpPr>
        <p:spPr>
          <a:xfrm>
            <a:off x="4748433" y="508144"/>
            <a:ext cx="2695133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100" b="1" spc="300" dirty="0">
                <a:solidFill>
                  <a:schemeClr val="bg1"/>
                </a:solidFill>
              </a:rPr>
              <a:t>SLIDECORE PRESENTS</a:t>
            </a:r>
          </a:p>
        </p:txBody>
      </p:sp>
      <p:pic>
        <p:nvPicPr>
          <p:cNvPr id="14" name="Imagen 13">
            <a:extLst>
              <a:ext uri="{FF2B5EF4-FFF2-40B4-BE49-F238E27FC236}">
                <a16:creationId xmlns:a16="http://schemas.microsoft.com/office/drawing/2014/main" id="{A737A35F-57A2-044B-AE4B-8CE5B98EAEDF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20458691">
            <a:off x="1543922" y="661912"/>
            <a:ext cx="1005078" cy="983092"/>
          </a:xfrm>
          <a:prstGeom prst="rect">
            <a:avLst/>
          </a:prstGeom>
        </p:spPr>
      </p:pic>
      <p:pic>
        <p:nvPicPr>
          <p:cNvPr id="15" name="Imagen 14">
            <a:extLst>
              <a:ext uri="{FF2B5EF4-FFF2-40B4-BE49-F238E27FC236}">
                <a16:creationId xmlns:a16="http://schemas.microsoft.com/office/drawing/2014/main" id="{3CF9BE12-E013-F44B-A872-A0D87150C2C8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1800000">
            <a:off x="9316831" y="710809"/>
            <a:ext cx="1005078" cy="983092"/>
          </a:xfrm>
          <a:prstGeom prst="rect">
            <a:avLst/>
          </a:prstGeom>
        </p:spPr>
      </p:pic>
      <p:pic>
        <p:nvPicPr>
          <p:cNvPr id="12" name="Imagen 11">
            <a:extLst>
              <a:ext uri="{FF2B5EF4-FFF2-40B4-BE49-F238E27FC236}">
                <a16:creationId xmlns:a16="http://schemas.microsoft.com/office/drawing/2014/main" id="{E1AB9EEC-E96B-CF41-BCC4-F4C943E34313}"/>
              </a:ext>
            </a:extLst>
          </p:cNvPr>
          <p:cNvPicPr>
            <a:picLocks noChangeAspect="1"/>
          </p:cNvPicPr>
          <p:nvPr/>
        </p:nvPicPr>
        <p:blipFill rotWithShape="1"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-2409"/>
          <a:stretch/>
        </p:blipFill>
        <p:spPr>
          <a:xfrm>
            <a:off x="952500" y="0"/>
            <a:ext cx="10287000" cy="6858000"/>
          </a:xfrm>
          <a:prstGeom prst="rect">
            <a:avLst/>
          </a:prstGeom>
        </p:spPr>
      </p:pic>
      <p:sp>
        <p:nvSpPr>
          <p:cNvPr id="9" name="CuadroTexto 8">
            <a:extLst>
              <a:ext uri="{FF2B5EF4-FFF2-40B4-BE49-F238E27FC236}">
                <a16:creationId xmlns:a16="http://schemas.microsoft.com/office/drawing/2014/main" id="{DFA46869-913A-0E4C-9416-C9FFBFFB4CC7}"/>
              </a:ext>
            </a:extLst>
          </p:cNvPr>
          <p:cNvSpPr txBox="1"/>
          <p:nvPr/>
        </p:nvSpPr>
        <p:spPr>
          <a:xfrm>
            <a:off x="-13364" y="6109941"/>
            <a:ext cx="269513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000" b="1" dirty="0" err="1">
                <a:solidFill>
                  <a:schemeClr val="accent1">
                    <a:lumMod val="75000"/>
                  </a:schemeClr>
                </a:solidFill>
              </a:rPr>
              <a:t>Presentation</a:t>
            </a:r>
            <a:endParaRPr lang="es-ES" sz="2000" b="1" dirty="0">
              <a:solidFill>
                <a:schemeClr val="accent1">
                  <a:lumMod val="75000"/>
                </a:schemeClr>
              </a:solidFill>
            </a:endParaRPr>
          </a:p>
        </p:txBody>
      </p:sp>
      <p:sp>
        <p:nvSpPr>
          <p:cNvPr id="20" name="CuadroTexto 19">
            <a:extLst>
              <a:ext uri="{FF2B5EF4-FFF2-40B4-BE49-F238E27FC236}">
                <a16:creationId xmlns:a16="http://schemas.microsoft.com/office/drawing/2014/main" id="{FE65EF88-D242-6145-B047-71B0230F6F33}"/>
              </a:ext>
            </a:extLst>
          </p:cNvPr>
          <p:cNvSpPr txBox="1"/>
          <p:nvPr/>
        </p:nvSpPr>
        <p:spPr>
          <a:xfrm>
            <a:off x="9592454" y="6109941"/>
            <a:ext cx="269513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000" b="1" dirty="0" err="1">
                <a:solidFill>
                  <a:schemeClr val="accent1">
                    <a:lumMod val="75000"/>
                  </a:schemeClr>
                </a:solidFill>
              </a:rPr>
              <a:t>Template</a:t>
            </a:r>
            <a:endParaRPr lang="es-ES" sz="2000" b="1" dirty="0">
              <a:solidFill>
                <a:schemeClr val="accent1">
                  <a:lumMod val="75000"/>
                </a:schemeClr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36918118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5015" fill="hold"/>
                                        <p:tgtEl>
                                          <p:spTgt spid="4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4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4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4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4"/>
                  </p:tgtEl>
                </p:cond>
              </p:nextCondLst>
            </p:seq>
          </p:childTnLst>
        </p:cTn>
      </p:par>
    </p:tnLst>
  </p:timing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Shape 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4" name="Google Shape;324;p2"/>
          <p:cNvSpPr txBox="1"/>
          <p:nvPr/>
        </p:nvSpPr>
        <p:spPr>
          <a:xfrm>
            <a:off x="6887295" y="2552461"/>
            <a:ext cx="4489184" cy="2259375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0" tIns="0" rIns="0" bIns="0" anchor="t" anchorCtr="0">
            <a:noAutofit/>
          </a:bodyPr>
          <a:lstStyle/>
          <a:p>
            <a:pPr>
              <a:lnSpc>
                <a:spcPct val="120000"/>
              </a:lnSpc>
              <a:buClr>
                <a:schemeClr val="accent1"/>
              </a:buClr>
              <a:buSzPts val="1100"/>
            </a:pPr>
            <a:r>
              <a:rPr lang="en-US" sz="1467" b="1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EDIT AS A POWER POINT </a:t>
            </a:r>
            <a:br>
              <a:rPr lang="en-US" sz="1467" b="1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</a:br>
            <a:endParaRPr sz="1467" b="1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  <a:p>
            <a:pPr marL="342891" indent="-342891">
              <a:lnSpc>
                <a:spcPct val="120000"/>
              </a:lnSpc>
              <a:buClr>
                <a:schemeClr val="dk1"/>
              </a:buClr>
              <a:buSzPts val="1000"/>
              <a:buFont typeface="Century Gothic"/>
              <a:buAutoNum type="arabicPeriod"/>
            </a:pPr>
            <a:r>
              <a:rPr lang="en-US" sz="1333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Click the “Edit in Power Point” button below the template preview.</a:t>
            </a:r>
            <a:endParaRPr sz="2400"/>
          </a:p>
          <a:p>
            <a:pPr marL="342891" indent="-342891">
              <a:lnSpc>
                <a:spcPct val="120000"/>
              </a:lnSpc>
              <a:spcBef>
                <a:spcPts val="1200"/>
              </a:spcBef>
              <a:buClr>
                <a:schemeClr val="dk1"/>
              </a:buClr>
              <a:buSzPts val="1000"/>
              <a:buFont typeface="Century Gothic"/>
              <a:buAutoNum type="arabicPeriod"/>
            </a:pPr>
            <a:r>
              <a:rPr lang="en-US" sz="1333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A .pptx file will be downloaded in your computer.</a:t>
            </a:r>
            <a:endParaRPr sz="2400"/>
          </a:p>
          <a:p>
            <a:pPr marL="342891" indent="-342891">
              <a:lnSpc>
                <a:spcPct val="120000"/>
              </a:lnSpc>
              <a:spcBef>
                <a:spcPts val="1200"/>
              </a:spcBef>
              <a:buClr>
                <a:schemeClr val="dk1"/>
              </a:buClr>
              <a:buSzPts val="1000"/>
              <a:buFont typeface="Century Gothic"/>
              <a:buAutoNum type="arabicPeriod"/>
            </a:pPr>
            <a:r>
              <a:rPr lang="en-US" sz="1333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Open it as a Power Point and start rocking your presentation.</a:t>
            </a:r>
            <a:endParaRPr sz="2400"/>
          </a:p>
          <a:p>
            <a:pPr>
              <a:lnSpc>
                <a:spcPct val="120000"/>
              </a:lnSpc>
              <a:spcBef>
                <a:spcPts val="1200"/>
              </a:spcBef>
              <a:buClr>
                <a:schemeClr val="dk1"/>
              </a:buClr>
              <a:buSzPts val="1100"/>
            </a:pPr>
            <a:endParaRPr sz="1333" b="1"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325" name="Google Shape;325;p2"/>
          <p:cNvSpPr txBox="1"/>
          <p:nvPr/>
        </p:nvSpPr>
        <p:spPr>
          <a:xfrm>
            <a:off x="890905" y="2552460"/>
            <a:ext cx="4334947" cy="2259371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0" tIns="0" rIns="0" bIns="0" anchor="t" anchorCtr="0">
            <a:noAutofit/>
          </a:bodyPr>
          <a:lstStyle/>
          <a:p>
            <a:pPr>
              <a:lnSpc>
                <a:spcPct val="120000"/>
              </a:lnSpc>
              <a:buClr>
                <a:schemeClr val="dk1"/>
              </a:buClr>
              <a:buSzPts val="1100"/>
            </a:pPr>
            <a:r>
              <a:rPr lang="en-US" sz="1467" b="1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EDIT AS GOOGLE SLIDES</a:t>
            </a:r>
            <a:endParaRPr sz="2400"/>
          </a:p>
          <a:p>
            <a:pPr>
              <a:lnSpc>
                <a:spcPct val="120000"/>
              </a:lnSpc>
              <a:buClr>
                <a:schemeClr val="dk1"/>
              </a:buClr>
              <a:buSzPts val="1100"/>
            </a:pPr>
            <a:endParaRPr sz="1333" b="1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  <a:p>
            <a:pPr marL="342891" indent="-342891">
              <a:buClr>
                <a:schemeClr val="dk1"/>
              </a:buClr>
              <a:buSzPts val="1000"/>
              <a:buFont typeface="Century Gothic"/>
              <a:buAutoNum type="arabicPeriod"/>
            </a:pPr>
            <a:r>
              <a:rPr lang="en-US" sz="1333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Make sure to be logged in your Google account.</a:t>
            </a:r>
            <a:endParaRPr sz="2400"/>
          </a:p>
          <a:p>
            <a:pPr marL="342891" indent="-342891">
              <a:spcBef>
                <a:spcPts val="1200"/>
              </a:spcBef>
              <a:buClr>
                <a:schemeClr val="dk1"/>
              </a:buClr>
              <a:buSzPts val="1000"/>
              <a:buFont typeface="Century Gothic"/>
              <a:buAutoNum type="arabicPeriod"/>
            </a:pPr>
            <a:r>
              <a:rPr lang="en-US" sz="1333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Click the “Edit in Google Slides “ button below the template preview.</a:t>
            </a:r>
            <a:endParaRPr sz="2400"/>
          </a:p>
          <a:p>
            <a:pPr marL="342891" indent="-342891">
              <a:spcBef>
                <a:spcPts val="1200"/>
              </a:spcBef>
              <a:spcAft>
                <a:spcPts val="1200"/>
              </a:spcAft>
              <a:buClr>
                <a:schemeClr val="dk1"/>
              </a:buClr>
              <a:buSzPts val="1000"/>
              <a:buFont typeface="Century Gothic"/>
              <a:buAutoNum type="arabicPeriod"/>
            </a:pPr>
            <a:r>
              <a:rPr lang="en-US" sz="1333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Get the editable template in your drive and start editing as Frank Sinatra or Fleetwood Mac would: in your own way.</a:t>
            </a:r>
            <a:endParaRPr sz="2400"/>
          </a:p>
        </p:txBody>
      </p:sp>
      <p:sp>
        <p:nvSpPr>
          <p:cNvPr id="326" name="Google Shape;326;p2"/>
          <p:cNvSpPr txBox="1"/>
          <p:nvPr/>
        </p:nvSpPr>
        <p:spPr>
          <a:xfrm>
            <a:off x="890906" y="297690"/>
            <a:ext cx="10368333" cy="1202837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noAutofit/>
          </a:bodyPr>
          <a:lstStyle/>
          <a:p>
            <a:pPr>
              <a:lnSpc>
                <a:spcPct val="110909"/>
              </a:lnSpc>
              <a:buClr>
                <a:srgbClr val="011627"/>
              </a:buClr>
              <a:buSzPts val="3300"/>
            </a:pPr>
            <a:r>
              <a:rPr lang="en-US" sz="4400" b="1" dirty="0">
                <a:solidFill>
                  <a:srgbClr val="011627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Instructions for use</a:t>
            </a:r>
            <a:endParaRPr sz="2400" dirty="0"/>
          </a:p>
          <a:p>
            <a:pPr>
              <a:lnSpc>
                <a:spcPct val="244000"/>
              </a:lnSpc>
              <a:buClr>
                <a:schemeClr val="dk1"/>
              </a:buClr>
              <a:buSzPts val="1500"/>
            </a:pPr>
            <a:r>
              <a:rPr lang="en-US" sz="2000" dirty="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Just being extra careful, you don’t really need them ;)</a:t>
            </a:r>
            <a:endParaRPr sz="2400" dirty="0"/>
          </a:p>
        </p:txBody>
      </p:sp>
      <p:sp>
        <p:nvSpPr>
          <p:cNvPr id="327" name="Google Shape;327;p2"/>
          <p:cNvSpPr txBox="1"/>
          <p:nvPr/>
        </p:nvSpPr>
        <p:spPr>
          <a:xfrm>
            <a:off x="890906" y="5870077"/>
            <a:ext cx="10485575" cy="77686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noAutofit/>
          </a:bodyPr>
          <a:lstStyle/>
          <a:p>
            <a:pPr>
              <a:lnSpc>
                <a:spcPct val="169090"/>
              </a:lnSpc>
              <a:buClr>
                <a:srgbClr val="6E6E6E"/>
              </a:buClr>
              <a:buSzPts val="825"/>
            </a:pPr>
            <a:r>
              <a:rPr lang="en-US" sz="1100">
                <a:solidFill>
                  <a:srgbClr val="6E6E6E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You are free to use this presentation under </a:t>
            </a:r>
            <a:r>
              <a:rPr lang="en-US" sz="1100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Creative Commons Attribution License</a:t>
            </a:r>
            <a:r>
              <a:rPr lang="en-US" sz="1100">
                <a:solidFill>
                  <a:srgbClr val="6E6E6E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. But please, either keep the Credits Slide or mention </a:t>
            </a:r>
            <a:r>
              <a:rPr lang="en-US" sz="1100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Slidecore</a:t>
            </a:r>
            <a:r>
              <a:rPr lang="en-US" sz="1100">
                <a:solidFill>
                  <a:srgbClr val="6E6E6E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 and other used sources in the slide footer. Help to keep the free resources environment a better place :) </a:t>
            </a:r>
            <a:endParaRPr sz="2400"/>
          </a:p>
          <a:p>
            <a:pPr>
              <a:lnSpc>
                <a:spcPct val="169090"/>
              </a:lnSpc>
              <a:buClr>
                <a:srgbClr val="6E6E6E"/>
              </a:buClr>
              <a:buSzPts val="825"/>
            </a:pPr>
            <a:br>
              <a:rPr lang="en-US" sz="1100">
                <a:solidFill>
                  <a:srgbClr val="6E6E6E"/>
                </a:solidFill>
                <a:latin typeface="Century Gothic"/>
                <a:ea typeface="Century Gothic"/>
                <a:cs typeface="Century Gothic"/>
                <a:sym typeface="Century Gothic"/>
              </a:rPr>
            </a:br>
            <a:endParaRPr sz="1100">
              <a:solidFill>
                <a:srgbClr val="6E6E6E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cxnSp>
        <p:nvCxnSpPr>
          <p:cNvPr id="328" name="Google Shape;328;p2"/>
          <p:cNvCxnSpPr/>
          <p:nvPr/>
        </p:nvCxnSpPr>
        <p:spPr>
          <a:xfrm>
            <a:off x="104872" y="1739195"/>
            <a:ext cx="12192000" cy="0"/>
          </a:xfrm>
          <a:prstGeom prst="straightConnector1">
            <a:avLst/>
          </a:prstGeom>
          <a:noFill/>
          <a:ln w="9525" cap="flat" cmpd="sng">
            <a:solidFill>
              <a:srgbClr val="B3AA79">
                <a:alpha val="40000"/>
              </a:srgbClr>
            </a:solidFill>
            <a:prstDash val="solid"/>
            <a:round/>
            <a:headEnd type="none" w="sm" len="sm"/>
            <a:tailEnd type="none" w="sm" len="sm"/>
          </a:ln>
        </p:spPr>
      </p:cxnSp>
      <p:cxnSp>
        <p:nvCxnSpPr>
          <p:cNvPr id="329" name="Google Shape;329;p2"/>
          <p:cNvCxnSpPr/>
          <p:nvPr/>
        </p:nvCxnSpPr>
        <p:spPr>
          <a:xfrm>
            <a:off x="0" y="5612547"/>
            <a:ext cx="12192000" cy="0"/>
          </a:xfrm>
          <a:prstGeom prst="straightConnector1">
            <a:avLst/>
          </a:prstGeom>
          <a:noFill/>
          <a:ln w="9525" cap="flat" cmpd="sng">
            <a:solidFill>
              <a:srgbClr val="B3AA79">
                <a:alpha val="40000"/>
              </a:srgbClr>
            </a:solidFill>
            <a:prstDash val="solid"/>
            <a:round/>
            <a:headEnd type="none" w="sm" len="sm"/>
            <a:tailEnd type="none" w="sm" len="sm"/>
          </a:ln>
        </p:spPr>
      </p:cxnSp>
    </p:spTree>
    <p:extLst>
      <p:ext uri="{BB962C8B-B14F-4D97-AF65-F5344CB8AC3E}">
        <p14:creationId xmlns:p14="http://schemas.microsoft.com/office/powerpoint/2010/main" val="16777586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:p15="http://schemas.microsoft.com/office/powerpoint/2012/main" xmlns:com="http://schemas.openxmlformats.org/drawingml/2006/compatibility" xmlns:pvml="urn:schemas-microsoft-com:office:powerpoint" xmlns:v="urn:schemas-microsoft-com:vml" xmlns:o="urn:schemas-microsoft-com:office:office" xmlns:dgm="http://schemas.openxmlformats.org/drawingml/2006/diagram" xmlns:c="http://schemas.openxmlformats.org/drawingml/2006/chart" xmlns:mv="urn:schemas-microsoft-com:mac:vml" xmlns="">
      <p:transition spd="slow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ángulo 11">
            <a:extLst>
              <a:ext uri="{FF2B5EF4-FFF2-40B4-BE49-F238E27FC236}">
                <a16:creationId xmlns:a16="http://schemas.microsoft.com/office/drawing/2014/main" id="{F84F1BE8-9FE1-1448-9CD9-ECCF106C1184}"/>
              </a:ext>
            </a:extLst>
          </p:cNvPr>
          <p:cNvSpPr/>
          <p:nvPr/>
        </p:nvSpPr>
        <p:spPr>
          <a:xfrm>
            <a:off x="0" y="4560125"/>
            <a:ext cx="12192000" cy="2297875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accent3"/>
              </a:solidFill>
            </a:endParaRPr>
          </a:p>
        </p:txBody>
      </p:sp>
      <p:sp>
        <p:nvSpPr>
          <p:cNvPr id="6" name="Título 1">
            <a:extLst>
              <a:ext uri="{FF2B5EF4-FFF2-40B4-BE49-F238E27FC236}">
                <a16:creationId xmlns:a16="http://schemas.microsoft.com/office/drawing/2014/main" id="{273E9C99-2835-5C44-ADC3-F6AC640F524A}"/>
              </a:ext>
            </a:extLst>
          </p:cNvPr>
          <p:cNvSpPr txBox="1">
            <a:spLocks/>
          </p:cNvSpPr>
          <p:nvPr/>
        </p:nvSpPr>
        <p:spPr>
          <a:xfrm>
            <a:off x="838199" y="3180213"/>
            <a:ext cx="1737050" cy="1482725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sz="9600" dirty="0">
                <a:solidFill>
                  <a:schemeClr val="accent3"/>
                </a:solidFill>
                <a:latin typeface="Rochester" panose="02000504000000020002" pitchFamily="2" charset="0"/>
              </a:rPr>
              <a:t>01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34E76FFE-754F-6D4F-816F-6188E9BD4DBE}"/>
              </a:ext>
            </a:extLst>
          </p:cNvPr>
          <p:cNvSpPr txBox="1">
            <a:spLocks/>
          </p:cNvSpPr>
          <p:nvPr/>
        </p:nvSpPr>
        <p:spPr>
          <a:xfrm>
            <a:off x="4897015" y="3180213"/>
            <a:ext cx="1737050" cy="1482725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sz="9600" dirty="0">
                <a:solidFill>
                  <a:schemeClr val="accent3"/>
                </a:solidFill>
                <a:latin typeface="Rochester" panose="02000504000000020002" pitchFamily="2" charset="0"/>
              </a:rPr>
              <a:t>02</a:t>
            </a:r>
          </a:p>
        </p:txBody>
      </p:sp>
      <p:sp>
        <p:nvSpPr>
          <p:cNvPr id="11" name="Título 1">
            <a:extLst>
              <a:ext uri="{FF2B5EF4-FFF2-40B4-BE49-F238E27FC236}">
                <a16:creationId xmlns:a16="http://schemas.microsoft.com/office/drawing/2014/main" id="{7A938AFC-C346-8C4B-A6B8-2F4ED207CF04}"/>
              </a:ext>
            </a:extLst>
          </p:cNvPr>
          <p:cNvSpPr txBox="1">
            <a:spLocks/>
          </p:cNvSpPr>
          <p:nvPr/>
        </p:nvSpPr>
        <p:spPr>
          <a:xfrm>
            <a:off x="8722566" y="3180213"/>
            <a:ext cx="1737050" cy="1482725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sz="9600" dirty="0">
                <a:solidFill>
                  <a:schemeClr val="accent3"/>
                </a:solidFill>
                <a:latin typeface="Rochester" panose="02000504000000020002" pitchFamily="2" charset="0"/>
              </a:rPr>
              <a:t>03</a:t>
            </a:r>
          </a:p>
        </p:txBody>
      </p:sp>
      <p:sp>
        <p:nvSpPr>
          <p:cNvPr id="4" name="Título 1">
            <a:extLst>
              <a:ext uri="{FF2B5EF4-FFF2-40B4-BE49-F238E27FC236}">
                <a16:creationId xmlns:a16="http://schemas.microsoft.com/office/drawing/2014/main" id="{BAFD3124-34D9-964C-A0F9-D470CC93818E}"/>
              </a:ext>
            </a:extLst>
          </p:cNvPr>
          <p:cNvSpPr txBox="1">
            <a:spLocks/>
          </p:cNvSpPr>
          <p:nvPr/>
        </p:nvSpPr>
        <p:spPr>
          <a:xfrm>
            <a:off x="838199" y="937106"/>
            <a:ext cx="10515600" cy="1482725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sz="9600" dirty="0" err="1">
                <a:solidFill>
                  <a:schemeClr val="accent1"/>
                </a:solidFill>
                <a:latin typeface="Rochester" panose="02000504000000020002" pitchFamily="2" charset="0"/>
              </a:rPr>
              <a:t>Table</a:t>
            </a:r>
            <a:r>
              <a:rPr lang="es-ES" sz="9600" dirty="0">
                <a:solidFill>
                  <a:schemeClr val="accent1"/>
                </a:solidFill>
                <a:latin typeface="Rochester" panose="02000504000000020002" pitchFamily="2" charset="0"/>
              </a:rPr>
              <a:t> of </a:t>
            </a:r>
            <a:r>
              <a:rPr lang="es-ES" sz="9600" dirty="0" err="1">
                <a:solidFill>
                  <a:schemeClr val="accent1"/>
                </a:solidFill>
                <a:latin typeface="Rochester" panose="02000504000000020002" pitchFamily="2" charset="0"/>
              </a:rPr>
              <a:t>contents</a:t>
            </a:r>
            <a:endParaRPr lang="es-ES" sz="9600" dirty="0">
              <a:solidFill>
                <a:schemeClr val="accent1"/>
              </a:solidFill>
              <a:latin typeface="Rochester" panose="02000504000000020002" pitchFamily="2" charset="0"/>
            </a:endParaRP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C3ECE73B-637B-EA49-93AE-64AF8E4DD30C}"/>
              </a:ext>
            </a:extLst>
          </p:cNvPr>
          <p:cNvSpPr/>
          <p:nvPr/>
        </p:nvSpPr>
        <p:spPr>
          <a:xfrm>
            <a:off x="215769" y="4859214"/>
            <a:ext cx="2981909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2800" dirty="0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Christmas</a:t>
            </a:r>
          </a:p>
          <a:p>
            <a:pPr algn="ctr"/>
            <a:r>
              <a:rPr lang="es-ES" sz="2800" dirty="0" err="1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History</a:t>
            </a:r>
            <a:endParaRPr lang="es-ES" sz="3600" dirty="0">
              <a:solidFill>
                <a:schemeClr val="accent1">
                  <a:lumMod val="50000"/>
                </a:schemeClr>
              </a:solidFill>
              <a:latin typeface="Rochester" panose="02000504000000020002" pitchFamily="2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AAAED009-70F0-634B-BA14-439504514E52}"/>
              </a:ext>
            </a:extLst>
          </p:cNvPr>
          <p:cNvSpPr/>
          <p:nvPr/>
        </p:nvSpPr>
        <p:spPr>
          <a:xfrm>
            <a:off x="4367891" y="4859214"/>
            <a:ext cx="2981909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2800" dirty="0" err="1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Interesting</a:t>
            </a:r>
            <a:r>
              <a:rPr lang="es-ES" sz="2800" dirty="0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 </a:t>
            </a:r>
          </a:p>
          <a:p>
            <a:pPr algn="ctr"/>
            <a:r>
              <a:rPr lang="es-ES" sz="2800" dirty="0" err="1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Facts</a:t>
            </a:r>
            <a:endParaRPr lang="es-ES" sz="3600" dirty="0">
              <a:solidFill>
                <a:schemeClr val="accent1">
                  <a:lumMod val="50000"/>
                </a:schemeClr>
              </a:solidFill>
              <a:latin typeface="Rochester" panose="02000504000000020002" pitchFamily="2" charset="0"/>
            </a:endParaRP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09DF44E3-3145-2944-955D-96C1056BE5BF}"/>
              </a:ext>
            </a:extLst>
          </p:cNvPr>
          <p:cNvSpPr/>
          <p:nvPr/>
        </p:nvSpPr>
        <p:spPr>
          <a:xfrm>
            <a:off x="8193442" y="4859214"/>
            <a:ext cx="2981909" cy="95410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2800" dirty="0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Charts &amp; </a:t>
            </a:r>
          </a:p>
          <a:p>
            <a:pPr algn="ctr"/>
            <a:r>
              <a:rPr lang="es-ES" sz="2800" dirty="0" err="1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Infographics</a:t>
            </a:r>
            <a:endParaRPr lang="es-ES" sz="2800" dirty="0">
              <a:solidFill>
                <a:schemeClr val="accent1">
                  <a:lumMod val="50000"/>
                </a:schemeClr>
              </a:solidFill>
              <a:latin typeface="Rochester" panose="02000504000000020002" pitchFamily="2" charset="0"/>
            </a:endParaRPr>
          </a:p>
        </p:txBody>
      </p:sp>
      <p:sp>
        <p:nvSpPr>
          <p:cNvPr id="13" name="Rectángulo 12">
            <a:extLst>
              <a:ext uri="{FF2B5EF4-FFF2-40B4-BE49-F238E27FC236}">
                <a16:creationId xmlns:a16="http://schemas.microsoft.com/office/drawing/2014/main" id="{6331045C-CF7C-1D48-AECD-0C17CF264AFA}"/>
              </a:ext>
            </a:extLst>
          </p:cNvPr>
          <p:cNvSpPr/>
          <p:nvPr/>
        </p:nvSpPr>
        <p:spPr>
          <a:xfrm>
            <a:off x="9686109" y="4432041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5" name="Rectángulo 14">
            <a:extLst>
              <a:ext uri="{FF2B5EF4-FFF2-40B4-BE49-F238E27FC236}">
                <a16:creationId xmlns:a16="http://schemas.microsoft.com/office/drawing/2014/main" id="{7087DCFD-C218-2848-BD3D-427FE7922886}"/>
              </a:ext>
            </a:extLst>
          </p:cNvPr>
          <p:cNvSpPr/>
          <p:nvPr/>
        </p:nvSpPr>
        <p:spPr>
          <a:xfrm>
            <a:off x="5826629" y="4432041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3CC90689-D124-3E4D-A09C-32442375113A}"/>
              </a:ext>
            </a:extLst>
          </p:cNvPr>
          <p:cNvSpPr/>
          <p:nvPr/>
        </p:nvSpPr>
        <p:spPr>
          <a:xfrm>
            <a:off x="1729642" y="4432041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24" name="Imagen 23">
            <a:extLst>
              <a:ext uri="{FF2B5EF4-FFF2-40B4-BE49-F238E27FC236}">
                <a16:creationId xmlns:a16="http://schemas.microsoft.com/office/drawing/2014/main" id="{EDFF4F92-3FB0-A244-9587-AC04E3A47890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547856" y="-11875"/>
            <a:ext cx="2660259" cy="2885704"/>
          </a:xfrm>
          <a:prstGeom prst="rect">
            <a:avLst/>
          </a:prstGeom>
        </p:spPr>
      </p:pic>
      <p:pic>
        <p:nvPicPr>
          <p:cNvPr id="25" name="Imagen 24">
            <a:extLst>
              <a:ext uri="{FF2B5EF4-FFF2-40B4-BE49-F238E27FC236}">
                <a16:creationId xmlns:a16="http://schemas.microsoft.com/office/drawing/2014/main" id="{483CC9EB-05BC-8546-BE96-F60FEAA95676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flipH="1">
            <a:off x="-11875" y="-9103"/>
            <a:ext cx="2660259" cy="288570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9145769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Elipse 22">
            <a:extLst>
              <a:ext uri="{FF2B5EF4-FFF2-40B4-BE49-F238E27FC236}">
                <a16:creationId xmlns:a16="http://schemas.microsoft.com/office/drawing/2014/main" id="{B36F31CB-7AB7-0A43-B722-2DF9C7275E6B}"/>
              </a:ext>
            </a:extLst>
          </p:cNvPr>
          <p:cNvSpPr/>
          <p:nvPr/>
        </p:nvSpPr>
        <p:spPr>
          <a:xfrm>
            <a:off x="486933" y="738718"/>
            <a:ext cx="2374424" cy="2374424"/>
          </a:xfrm>
          <a:prstGeom prst="ellipse">
            <a:avLst/>
          </a:prstGeom>
          <a:noFill/>
          <a:ln w="2857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8000" b="1" dirty="0">
                <a:solidFill>
                  <a:schemeClr val="bg1"/>
                </a:solidFill>
                <a:latin typeface="Rochester" panose="02000504000000020002" pitchFamily="2" charset="0"/>
              </a:rPr>
              <a:t>01</a:t>
            </a:r>
            <a:endParaRPr lang="es-ES" sz="2000" b="1" dirty="0">
              <a:solidFill>
                <a:schemeClr val="bg1"/>
              </a:solidFill>
            </a:endParaRP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9B8B1C97-F209-544A-B789-CAC789E7A300}"/>
              </a:ext>
            </a:extLst>
          </p:cNvPr>
          <p:cNvSpPr/>
          <p:nvPr/>
        </p:nvSpPr>
        <p:spPr>
          <a:xfrm>
            <a:off x="6590805" y="0"/>
            <a:ext cx="5601195" cy="685799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9218" name="Picture 2" descr="Glitter Overlays Png - Illustration (1026x1024), Png Download">
            <a:extLst>
              <a:ext uri="{FF2B5EF4-FFF2-40B4-BE49-F238E27FC236}">
                <a16:creationId xmlns:a16="http://schemas.microsoft.com/office/drawing/2014/main" id="{5D135CAC-2D8C-6F46-9BF9-4AB124CF8CBD}"/>
              </a:ext>
            </a:extLst>
          </p:cNvPr>
          <p:cNvPicPr>
            <a:picLocks noChangeAspect="1" noChangeArrowheads="1"/>
          </p:cNvPicPr>
          <p:nvPr/>
        </p:nvPicPr>
        <p:blipFill>
          <a:blip r:embed="rId2" cstate="screen">
            <a:alphaModFix amt="6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655789" y="-1"/>
            <a:ext cx="6870700" cy="68580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C3ECE73B-637B-EA49-93AE-64AF8E4DD30C}"/>
              </a:ext>
            </a:extLst>
          </p:cNvPr>
          <p:cNvSpPr/>
          <p:nvPr/>
        </p:nvSpPr>
        <p:spPr>
          <a:xfrm>
            <a:off x="975327" y="2645716"/>
            <a:ext cx="4034996" cy="28007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8800" b="1" dirty="0">
                <a:solidFill>
                  <a:schemeClr val="bg1"/>
                </a:solidFill>
                <a:latin typeface="Rochester" panose="02000504000000020002" pitchFamily="2" charset="0"/>
              </a:rPr>
              <a:t>Christmas </a:t>
            </a:r>
          </a:p>
          <a:p>
            <a:r>
              <a:rPr lang="es-ES" sz="8800" b="1" dirty="0" err="1">
                <a:solidFill>
                  <a:schemeClr val="bg1"/>
                </a:solidFill>
                <a:latin typeface="Rochester" panose="02000504000000020002" pitchFamily="2" charset="0"/>
              </a:rPr>
              <a:t>History</a:t>
            </a:r>
            <a:endParaRPr lang="es-ES" sz="11500" b="1" dirty="0">
              <a:solidFill>
                <a:schemeClr val="bg1"/>
              </a:solidFill>
              <a:latin typeface="Rochester" panose="02000504000000020002" pitchFamily="2" charset="0"/>
            </a:endParaRPr>
          </a:p>
        </p:txBody>
      </p:sp>
      <p:pic>
        <p:nvPicPr>
          <p:cNvPr id="11" name="Marcador de posición de imagen 10">
            <a:extLst>
              <a:ext uri="{FF2B5EF4-FFF2-40B4-BE49-F238E27FC236}">
                <a16:creationId xmlns:a16="http://schemas.microsoft.com/office/drawing/2014/main" id="{FBED76DE-FC85-B945-9656-435211B55A60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 rotWithShape="1"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5790916" y="937104"/>
            <a:ext cx="4252258" cy="5098530"/>
          </a:xfrm>
          <a:prstGeom prst="rect">
            <a:avLst/>
          </a:prstGeom>
        </p:spPr>
      </p:pic>
      <p:pic>
        <p:nvPicPr>
          <p:cNvPr id="18" name="Imagen 17">
            <a:extLst>
              <a:ext uri="{FF2B5EF4-FFF2-40B4-BE49-F238E27FC236}">
                <a16:creationId xmlns:a16="http://schemas.microsoft.com/office/drawing/2014/main" id="{94CCC48C-0DCC-FA44-AB93-6F3257513BF4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17695864">
            <a:off x="9251900" y="5234027"/>
            <a:ext cx="1786382" cy="1504469"/>
          </a:xfrm>
          <a:prstGeom prst="rect">
            <a:avLst/>
          </a:prstGeom>
        </p:spPr>
      </p:pic>
      <p:pic>
        <p:nvPicPr>
          <p:cNvPr id="20" name="Imagen 19">
            <a:extLst>
              <a:ext uri="{FF2B5EF4-FFF2-40B4-BE49-F238E27FC236}">
                <a16:creationId xmlns:a16="http://schemas.microsoft.com/office/drawing/2014/main" id="{49F716C6-7AE1-144F-8959-5FDEC3C9D786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20458691">
            <a:off x="5364869" y="330816"/>
            <a:ext cx="1005078" cy="9830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350127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3">
            <a:extLst>
              <a:ext uri="{FF2B5EF4-FFF2-40B4-BE49-F238E27FC236}">
                <a16:creationId xmlns:a16="http://schemas.microsoft.com/office/drawing/2014/main" id="{9646F015-DFCB-E042-A2D6-B5E2CF1201D0}"/>
              </a:ext>
            </a:extLst>
          </p:cNvPr>
          <p:cNvSpPr/>
          <p:nvPr/>
        </p:nvSpPr>
        <p:spPr>
          <a:xfrm>
            <a:off x="6329547" y="3517491"/>
            <a:ext cx="5166411" cy="211711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Christmas, a Christian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holiday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honoring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the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birth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of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Jesus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, has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evolved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into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a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worldwide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religious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and secular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celebration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,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incorporating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many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pre-Christian and pagan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traditions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into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the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festivities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.</a:t>
            </a:r>
            <a:endParaRPr lang="es-ES" sz="2400" dirty="0"/>
          </a:p>
        </p:txBody>
      </p:sp>
      <p:sp>
        <p:nvSpPr>
          <p:cNvPr id="7" name="Título 1">
            <a:extLst>
              <a:ext uri="{FF2B5EF4-FFF2-40B4-BE49-F238E27FC236}">
                <a16:creationId xmlns:a16="http://schemas.microsoft.com/office/drawing/2014/main" id="{2CD84BD6-46B8-E14D-8F85-F3FC39E4B167}"/>
              </a:ext>
            </a:extLst>
          </p:cNvPr>
          <p:cNvSpPr txBox="1">
            <a:spLocks/>
          </p:cNvSpPr>
          <p:nvPr/>
        </p:nvSpPr>
        <p:spPr>
          <a:xfrm>
            <a:off x="6329547" y="1209353"/>
            <a:ext cx="5024251" cy="2219647"/>
          </a:xfrm>
          <a:prstGeom prst="rect">
            <a:avLst/>
          </a:prstGeom>
        </p:spPr>
        <p:txBody>
          <a:bodyPr>
            <a:normAutofit fontScale="92500" lnSpcReduction="1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8800" dirty="0">
                <a:solidFill>
                  <a:schemeClr val="accent1"/>
                </a:solidFill>
                <a:latin typeface="Rochester" panose="02000504000000020002" pitchFamily="2" charset="0"/>
              </a:rPr>
              <a:t>Christian </a:t>
            </a:r>
          </a:p>
          <a:p>
            <a:r>
              <a:rPr lang="es-ES" sz="8800" dirty="0" err="1">
                <a:solidFill>
                  <a:schemeClr val="accent1"/>
                </a:solidFill>
                <a:latin typeface="Rochester" panose="02000504000000020002" pitchFamily="2" charset="0"/>
              </a:rPr>
              <a:t>holiday</a:t>
            </a:r>
            <a:endParaRPr lang="es-ES" sz="8800" dirty="0">
              <a:solidFill>
                <a:schemeClr val="accent1"/>
              </a:solidFill>
              <a:latin typeface="Rochester" panose="02000504000000020002" pitchFamily="2" charset="0"/>
            </a:endParaRPr>
          </a:p>
        </p:txBody>
      </p:sp>
      <p:pic>
        <p:nvPicPr>
          <p:cNvPr id="20" name="Imagen 19">
            <a:extLst>
              <a:ext uri="{FF2B5EF4-FFF2-40B4-BE49-F238E27FC236}">
                <a16:creationId xmlns:a16="http://schemas.microsoft.com/office/drawing/2014/main" id="{C88225BA-2331-034E-8791-626752B34D4B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77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968493" y="857767"/>
            <a:ext cx="722107" cy="731248"/>
          </a:xfrm>
          <a:prstGeom prst="rect">
            <a:avLst/>
          </a:prstGeom>
        </p:spPr>
      </p:pic>
      <p:pic>
        <p:nvPicPr>
          <p:cNvPr id="9" name="Marcador de posición de imagen 8">
            <a:extLst>
              <a:ext uri="{FF2B5EF4-FFF2-40B4-BE49-F238E27FC236}">
                <a16:creationId xmlns:a16="http://schemas.microsoft.com/office/drawing/2014/main" id="{7E8028BE-0D35-8149-B774-BDB3AF7CBB09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12" name="Marcador de posición de imagen 11">
            <a:extLst>
              <a:ext uri="{FF2B5EF4-FFF2-40B4-BE49-F238E27FC236}">
                <a16:creationId xmlns:a16="http://schemas.microsoft.com/office/drawing/2014/main" id="{1FE145DE-880F-314B-B44B-7B198D472A6B}"/>
              </a:ext>
            </a:extLst>
          </p:cNvPr>
          <p:cNvPicPr>
            <a:picLocks noGrp="1" noChangeAspect="1"/>
          </p:cNvPicPr>
          <p:nvPr>
            <p:ph type="pic" sz="quarter" idx="11"/>
          </p:nvPr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14" name="Marcador de posición de imagen 13">
            <a:extLst>
              <a:ext uri="{FF2B5EF4-FFF2-40B4-BE49-F238E27FC236}">
                <a16:creationId xmlns:a16="http://schemas.microsoft.com/office/drawing/2014/main" id="{E501C687-0B46-CB4D-99D8-5123AFAECE0C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6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16" name="Marcador de posición de imagen 15">
            <a:extLst>
              <a:ext uri="{FF2B5EF4-FFF2-40B4-BE49-F238E27FC236}">
                <a16:creationId xmlns:a16="http://schemas.microsoft.com/office/drawing/2014/main" id="{D63B149D-F0FE-5E43-B253-9A38C7689866}"/>
              </a:ext>
            </a:extLst>
          </p:cNvPr>
          <p:cNvPicPr>
            <a:picLocks noGrp="1" noChangeAspect="1"/>
          </p:cNvPicPr>
          <p:nvPr>
            <p:ph type="pic" sz="quarter" idx="13"/>
          </p:nvPr>
        </p:nvPicPr>
        <p:blipFill>
          <a:blip r:embed="rId7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</p:spTree>
    <p:extLst>
      <p:ext uri="{BB962C8B-B14F-4D97-AF65-F5344CB8AC3E}">
        <p14:creationId xmlns:p14="http://schemas.microsoft.com/office/powerpoint/2010/main" val="20398858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Imagen 4">
            <a:extLst>
              <a:ext uri="{FF2B5EF4-FFF2-40B4-BE49-F238E27FC236}">
                <a16:creationId xmlns:a16="http://schemas.microsoft.com/office/drawing/2014/main" id="{871F2483-7A0B-1545-AB71-A9A5654E74A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saturation sat="72000"/>
                    </a14:imgEffect>
                  </a14:imgLayer>
                </a14:imgProps>
              </a:ext>
            </a:extLst>
          </a:blip>
          <a:stretch>
            <a:fillRect/>
          </a:stretch>
        </p:blipFill>
        <p:spPr>
          <a:xfrm flipH="1">
            <a:off x="7955280" y="0"/>
            <a:ext cx="4236720" cy="3596798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80B65CE3-4C2E-B14F-BB35-53948AC9EE55}"/>
              </a:ext>
            </a:extLst>
          </p:cNvPr>
          <p:cNvSpPr/>
          <p:nvPr/>
        </p:nvSpPr>
        <p:spPr>
          <a:xfrm>
            <a:off x="1217656" y="4131552"/>
            <a:ext cx="4194244" cy="16292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The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celebration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of Christmas 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started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in Rome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about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336 (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but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it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 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did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 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not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become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a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major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Christian festival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until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the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9th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century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). </a:t>
            </a:r>
            <a:endParaRPr lang="es-ES" sz="1700" dirty="0">
              <a:latin typeface="Century Gothic" panose="020B0502020202020204" pitchFamily="34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9A8D18B5-4565-7944-AA90-A2F1521CE9EC}"/>
              </a:ext>
            </a:extLst>
          </p:cNvPr>
          <p:cNvSpPr/>
          <p:nvPr/>
        </p:nvSpPr>
        <p:spPr>
          <a:xfrm>
            <a:off x="6750734" y="4131552"/>
            <a:ext cx="4655959" cy="161223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Many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 Christmas 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traditions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,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such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as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decorating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trees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,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started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in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Germany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and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later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spread to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other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parts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of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the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world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,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notably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England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and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the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United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 </a:t>
            </a:r>
            <a:r>
              <a:rPr lang="es-ES" sz="1700" dirty="0" err="1">
                <a:solidFill>
                  <a:srgbClr val="202124"/>
                </a:solidFill>
                <a:latin typeface="Century Gothic" panose="020B0502020202020204" pitchFamily="34" charset="0"/>
              </a:rPr>
              <a:t>States</a:t>
            </a:r>
            <a:r>
              <a:rPr lang="es-ES" sz="1700" dirty="0">
                <a:solidFill>
                  <a:srgbClr val="202124"/>
                </a:solidFill>
                <a:latin typeface="Century Gothic" panose="020B0502020202020204" pitchFamily="34" charset="0"/>
              </a:rPr>
              <a:t>.</a:t>
            </a:r>
            <a:endParaRPr lang="es-ES" sz="1700" dirty="0">
              <a:latin typeface="Century Gothic" panose="020B0502020202020204" pitchFamily="34" charset="0"/>
            </a:endParaRP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854A7C19-C9C0-F743-93B0-FC10C3B9767F}"/>
              </a:ext>
            </a:extLst>
          </p:cNvPr>
          <p:cNvSpPr/>
          <p:nvPr/>
        </p:nvSpPr>
        <p:spPr>
          <a:xfrm>
            <a:off x="785309" y="3687554"/>
            <a:ext cx="5058938" cy="2517289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8DFBC517-907A-4E42-ADBF-F5DFBE6BF2A3}"/>
              </a:ext>
            </a:extLst>
          </p:cNvPr>
          <p:cNvSpPr/>
          <p:nvPr/>
        </p:nvSpPr>
        <p:spPr>
          <a:xfrm>
            <a:off x="6347755" y="3687554"/>
            <a:ext cx="5224630" cy="2517289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0C846745-C767-8A44-8A0F-3C06BFFEFDC1}"/>
              </a:ext>
            </a:extLst>
          </p:cNvPr>
          <p:cNvSpPr/>
          <p:nvPr/>
        </p:nvSpPr>
        <p:spPr>
          <a:xfrm>
            <a:off x="1217656" y="3108100"/>
            <a:ext cx="893465" cy="855900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0C746186-5E89-0A45-B29A-9F7DCDE0F2F8}"/>
              </a:ext>
            </a:extLst>
          </p:cNvPr>
          <p:cNvSpPr/>
          <p:nvPr/>
        </p:nvSpPr>
        <p:spPr>
          <a:xfrm>
            <a:off x="6788252" y="3108100"/>
            <a:ext cx="893465" cy="855900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11" name="Gráfico 10">
            <a:extLst>
              <a:ext uri="{FF2B5EF4-FFF2-40B4-BE49-F238E27FC236}">
                <a16:creationId xmlns:a16="http://schemas.microsoft.com/office/drawing/2014/main" id="{A055D776-1F61-5E42-8BF1-87E738DFA69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81497" y="3169040"/>
            <a:ext cx="599703" cy="599703"/>
          </a:xfrm>
          <a:prstGeom prst="rect">
            <a:avLst/>
          </a:prstGeom>
        </p:spPr>
      </p:pic>
      <p:pic>
        <p:nvPicPr>
          <p:cNvPr id="12" name="Gráfico 11">
            <a:extLst>
              <a:ext uri="{FF2B5EF4-FFF2-40B4-BE49-F238E27FC236}">
                <a16:creationId xmlns:a16="http://schemas.microsoft.com/office/drawing/2014/main" id="{CD4B65F0-B668-A147-9E3B-C3E222E459FE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6908550" y="3168014"/>
            <a:ext cx="652867" cy="652867"/>
          </a:xfrm>
          <a:prstGeom prst="rect">
            <a:avLst/>
          </a:prstGeom>
        </p:spPr>
      </p:pic>
      <p:sp>
        <p:nvSpPr>
          <p:cNvPr id="13" name="Título 1">
            <a:extLst>
              <a:ext uri="{FF2B5EF4-FFF2-40B4-BE49-F238E27FC236}">
                <a16:creationId xmlns:a16="http://schemas.microsoft.com/office/drawing/2014/main" id="{B374BCFF-9345-6946-8B69-5FC9A3E5D627}"/>
              </a:ext>
            </a:extLst>
          </p:cNvPr>
          <p:cNvSpPr txBox="1">
            <a:spLocks/>
          </p:cNvSpPr>
          <p:nvPr/>
        </p:nvSpPr>
        <p:spPr>
          <a:xfrm>
            <a:off x="819996" y="653157"/>
            <a:ext cx="10752389" cy="1189444"/>
          </a:xfrm>
          <a:prstGeom prst="rect">
            <a:avLst/>
          </a:prstGeom>
        </p:spPr>
        <p:txBody>
          <a:bodyPr>
            <a:normAutofit lnSpcReduction="1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8800" dirty="0">
                <a:solidFill>
                  <a:schemeClr val="accent1"/>
                </a:solidFill>
                <a:latin typeface="Rochester" panose="02000504000000020002" pitchFamily="2" charset="0"/>
              </a:rPr>
              <a:t>Christian </a:t>
            </a:r>
            <a:r>
              <a:rPr lang="es-ES" sz="8800" dirty="0" err="1">
                <a:solidFill>
                  <a:schemeClr val="accent1"/>
                </a:solidFill>
                <a:latin typeface="Rochester" panose="02000504000000020002" pitchFamily="2" charset="0"/>
              </a:rPr>
              <a:t>holiday</a:t>
            </a:r>
            <a:endParaRPr lang="es-ES" sz="8800" dirty="0">
              <a:solidFill>
                <a:schemeClr val="accent1"/>
              </a:solidFill>
              <a:latin typeface="Rochester" panose="02000504000000020002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69940772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Imagen 3">
            <a:extLst>
              <a:ext uri="{FF2B5EF4-FFF2-40B4-BE49-F238E27FC236}">
                <a16:creationId xmlns:a16="http://schemas.microsoft.com/office/drawing/2014/main" id="{B1413FC4-2DE2-3645-AB5C-5D0E73EF3F96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2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0"/>
            <a:ext cx="10303099" cy="6858000"/>
          </a:xfrm>
          <a:prstGeom prst="rect">
            <a:avLst/>
          </a:prstGeom>
        </p:spPr>
      </p:pic>
      <p:sp>
        <p:nvSpPr>
          <p:cNvPr id="5" name="Rectángulo 4">
            <a:extLst>
              <a:ext uri="{FF2B5EF4-FFF2-40B4-BE49-F238E27FC236}">
                <a16:creationId xmlns:a16="http://schemas.microsoft.com/office/drawing/2014/main" id="{2EB47959-04DD-1A41-AB81-A9EDA126F7BA}"/>
              </a:ext>
            </a:extLst>
          </p:cNvPr>
          <p:cNvSpPr/>
          <p:nvPr/>
        </p:nvSpPr>
        <p:spPr>
          <a:xfrm>
            <a:off x="4253870" y="1418897"/>
            <a:ext cx="7549247" cy="4520980"/>
          </a:xfrm>
          <a:prstGeom prst="rect">
            <a:avLst/>
          </a:prstGeom>
          <a:noFill/>
          <a:ln w="4762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" name="Rectángulo 2">
            <a:extLst>
              <a:ext uri="{FF2B5EF4-FFF2-40B4-BE49-F238E27FC236}">
                <a16:creationId xmlns:a16="http://schemas.microsoft.com/office/drawing/2014/main" id="{C3BBB7A3-9E2D-3E4B-AB39-068D012DE2CF}"/>
              </a:ext>
            </a:extLst>
          </p:cNvPr>
          <p:cNvSpPr/>
          <p:nvPr/>
        </p:nvSpPr>
        <p:spPr>
          <a:xfrm>
            <a:off x="4999148" y="3387539"/>
            <a:ext cx="6288961" cy="21259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Christians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and non-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Christians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partake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some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of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most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popular Christmas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traditions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many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of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which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have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no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origins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liturgical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affirmations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These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customs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include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decorating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evergreen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 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trees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—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or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in India, mango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or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bamboo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trees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;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feasting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(picnics and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fireworks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are popular in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warm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climates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); and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exchanging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gifts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on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Christmas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Eve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or</a:t>
            </a:r>
            <a:r>
              <a:rPr lang="es-ES" sz="15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Christmas </a:t>
            </a:r>
            <a:r>
              <a:rPr lang="es-ES" sz="15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mmorning</a:t>
            </a:r>
            <a:endParaRPr lang="es-ES" sz="15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pic>
        <p:nvPicPr>
          <p:cNvPr id="6" name="Imagen 5">
            <a:extLst>
              <a:ext uri="{FF2B5EF4-FFF2-40B4-BE49-F238E27FC236}">
                <a16:creationId xmlns:a16="http://schemas.microsoft.com/office/drawing/2014/main" id="{AB6D3B3B-C960-AC44-9B84-2E4C7E2B9749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duotone>
              <a:schemeClr val="accent1">
                <a:shade val="45000"/>
                <a:satMod val="135000"/>
              </a:schemeClr>
              <a:prstClr val="white"/>
            </a:duotone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20697154">
            <a:off x="10784355" y="1013577"/>
            <a:ext cx="848865" cy="859611"/>
          </a:xfrm>
          <a:prstGeom prst="rect">
            <a:avLst/>
          </a:prstGeom>
        </p:spPr>
      </p:pic>
      <p:sp>
        <p:nvSpPr>
          <p:cNvPr id="7" name="Título 1">
            <a:extLst>
              <a:ext uri="{FF2B5EF4-FFF2-40B4-BE49-F238E27FC236}">
                <a16:creationId xmlns:a16="http://schemas.microsoft.com/office/drawing/2014/main" id="{2D2CB9A1-03A1-0449-8901-9C995DDF7A94}"/>
              </a:ext>
            </a:extLst>
          </p:cNvPr>
          <p:cNvSpPr txBox="1">
            <a:spLocks/>
          </p:cNvSpPr>
          <p:nvPr/>
        </p:nvSpPr>
        <p:spPr>
          <a:xfrm>
            <a:off x="4999148" y="1317880"/>
            <a:ext cx="5688175" cy="2219647"/>
          </a:xfrm>
          <a:prstGeom prst="rect">
            <a:avLst/>
          </a:prstGeom>
        </p:spPr>
        <p:txBody>
          <a:bodyPr>
            <a:normAutofit fontScale="77500" lnSpcReduction="2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8800" dirty="0" err="1">
                <a:solidFill>
                  <a:schemeClr val="accent3"/>
                </a:solidFill>
                <a:latin typeface="Rochester" panose="02000504000000020002" pitchFamily="2" charset="0"/>
              </a:rPr>
              <a:t>How</a:t>
            </a:r>
            <a:r>
              <a:rPr lang="es-ES" sz="8800" dirty="0">
                <a:solidFill>
                  <a:schemeClr val="accent3"/>
                </a:solidFill>
                <a:latin typeface="Rochester" panose="02000504000000020002" pitchFamily="2" charset="0"/>
              </a:rPr>
              <a:t> </a:t>
            </a:r>
            <a:r>
              <a:rPr lang="es-ES" sz="8800" dirty="0" err="1">
                <a:solidFill>
                  <a:schemeClr val="accent3"/>
                </a:solidFill>
                <a:latin typeface="Rochester" panose="02000504000000020002" pitchFamily="2" charset="0"/>
              </a:rPr>
              <a:t>is</a:t>
            </a:r>
            <a:r>
              <a:rPr lang="es-ES" sz="8800" dirty="0">
                <a:solidFill>
                  <a:schemeClr val="accent3"/>
                </a:solidFill>
                <a:latin typeface="Rochester" panose="02000504000000020002" pitchFamily="2" charset="0"/>
              </a:rPr>
              <a:t> Christmas </a:t>
            </a:r>
            <a:r>
              <a:rPr lang="es-ES" sz="8800" dirty="0" err="1">
                <a:solidFill>
                  <a:schemeClr val="accent3"/>
                </a:solidFill>
                <a:latin typeface="Rochester" panose="02000504000000020002" pitchFamily="2" charset="0"/>
              </a:rPr>
              <a:t>celebrated</a:t>
            </a:r>
            <a:r>
              <a:rPr lang="es-ES" sz="8800" dirty="0">
                <a:solidFill>
                  <a:schemeClr val="accent3"/>
                </a:solidFill>
                <a:latin typeface="Rochester" panose="02000504000000020002" pitchFamily="2" charset="0"/>
              </a:rPr>
              <a:t>?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9F7D67E0-DF12-2F4E-A062-F5A64587FEEE}"/>
              </a:ext>
            </a:extLst>
          </p:cNvPr>
          <p:cNvSpPr/>
          <p:nvPr/>
        </p:nvSpPr>
        <p:spPr>
          <a:xfrm>
            <a:off x="5151549" y="3083618"/>
            <a:ext cx="420912" cy="64545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5403544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Elipse 22">
            <a:extLst>
              <a:ext uri="{FF2B5EF4-FFF2-40B4-BE49-F238E27FC236}">
                <a16:creationId xmlns:a16="http://schemas.microsoft.com/office/drawing/2014/main" id="{B36F31CB-7AB7-0A43-B722-2DF9C7275E6B}"/>
              </a:ext>
            </a:extLst>
          </p:cNvPr>
          <p:cNvSpPr/>
          <p:nvPr/>
        </p:nvSpPr>
        <p:spPr>
          <a:xfrm>
            <a:off x="486933" y="738718"/>
            <a:ext cx="2374424" cy="2374424"/>
          </a:xfrm>
          <a:prstGeom prst="ellipse">
            <a:avLst/>
          </a:prstGeom>
          <a:noFill/>
          <a:ln w="2857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8000" b="1" dirty="0">
                <a:solidFill>
                  <a:schemeClr val="bg1"/>
                </a:solidFill>
                <a:latin typeface="Rochester" panose="02000504000000020002" pitchFamily="2" charset="0"/>
              </a:rPr>
              <a:t>02</a:t>
            </a:r>
            <a:endParaRPr lang="es-ES" sz="2000" b="1" dirty="0">
              <a:solidFill>
                <a:schemeClr val="bg1"/>
              </a:solidFill>
            </a:endParaRP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9B8B1C97-F209-544A-B789-CAC789E7A300}"/>
              </a:ext>
            </a:extLst>
          </p:cNvPr>
          <p:cNvSpPr/>
          <p:nvPr/>
        </p:nvSpPr>
        <p:spPr>
          <a:xfrm>
            <a:off x="6590805" y="0"/>
            <a:ext cx="5601195" cy="685799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9218" name="Picture 2" descr="Glitter Overlays Png - Illustration (1026x1024), Png Download">
            <a:extLst>
              <a:ext uri="{FF2B5EF4-FFF2-40B4-BE49-F238E27FC236}">
                <a16:creationId xmlns:a16="http://schemas.microsoft.com/office/drawing/2014/main" id="{5D135CAC-2D8C-6F46-9BF9-4AB124CF8CBD}"/>
              </a:ext>
            </a:extLst>
          </p:cNvPr>
          <p:cNvPicPr>
            <a:picLocks noChangeAspect="1" noChangeArrowheads="1"/>
          </p:cNvPicPr>
          <p:nvPr/>
        </p:nvPicPr>
        <p:blipFill>
          <a:blip r:embed="rId2" cstate="screen">
            <a:alphaModFix amt="6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655789" y="-1"/>
            <a:ext cx="6870700" cy="68580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C3ECE73B-637B-EA49-93AE-64AF8E4DD30C}"/>
              </a:ext>
            </a:extLst>
          </p:cNvPr>
          <p:cNvSpPr/>
          <p:nvPr/>
        </p:nvSpPr>
        <p:spPr>
          <a:xfrm>
            <a:off x="975326" y="2645716"/>
            <a:ext cx="4381673" cy="28007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s-ES" sz="8800" b="1" dirty="0" err="1">
                <a:solidFill>
                  <a:schemeClr val="bg1"/>
                </a:solidFill>
                <a:latin typeface="Rochester" panose="02000504000000020002" pitchFamily="2" charset="0"/>
              </a:rPr>
              <a:t>Interesting</a:t>
            </a:r>
            <a:r>
              <a:rPr lang="es-ES" sz="8800" b="1" dirty="0">
                <a:solidFill>
                  <a:schemeClr val="bg1"/>
                </a:solidFill>
                <a:latin typeface="Rochester" panose="02000504000000020002" pitchFamily="2" charset="0"/>
              </a:rPr>
              <a:t> </a:t>
            </a:r>
          </a:p>
          <a:p>
            <a:r>
              <a:rPr lang="es-ES" sz="8800" b="1" dirty="0" err="1">
                <a:solidFill>
                  <a:schemeClr val="bg1"/>
                </a:solidFill>
                <a:latin typeface="Rochester" panose="02000504000000020002" pitchFamily="2" charset="0"/>
              </a:rPr>
              <a:t>Facts</a:t>
            </a:r>
            <a:endParaRPr lang="es-ES" sz="8800" b="1" dirty="0">
              <a:solidFill>
                <a:schemeClr val="bg1"/>
              </a:solidFill>
              <a:latin typeface="Rochester" panose="02000504000000020002" pitchFamily="2" charset="0"/>
            </a:endParaRPr>
          </a:p>
        </p:txBody>
      </p:sp>
      <p:pic>
        <p:nvPicPr>
          <p:cNvPr id="9" name="Marcador de posición de imagen 8">
            <a:extLst>
              <a:ext uri="{FF2B5EF4-FFF2-40B4-BE49-F238E27FC236}">
                <a16:creationId xmlns:a16="http://schemas.microsoft.com/office/drawing/2014/main" id="{E69CB841-C7A4-CE4C-BE08-5B7DBECF0DA6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/>
      </p:pic>
      <p:pic>
        <p:nvPicPr>
          <p:cNvPr id="18" name="Imagen 17">
            <a:extLst>
              <a:ext uri="{FF2B5EF4-FFF2-40B4-BE49-F238E27FC236}">
                <a16:creationId xmlns:a16="http://schemas.microsoft.com/office/drawing/2014/main" id="{94CCC48C-0DCC-FA44-AB93-6F3257513BF4}"/>
              </a:ext>
            </a:extLst>
          </p:cNvPr>
          <p:cNvPicPr>
            <a:picLocks noChangeAspect="1"/>
          </p:cNvPicPr>
          <p:nvPr/>
        </p:nvPicPr>
        <p:blipFill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17695864">
            <a:off x="9251900" y="5234027"/>
            <a:ext cx="1786382" cy="1504469"/>
          </a:xfrm>
          <a:prstGeom prst="rect">
            <a:avLst/>
          </a:prstGeom>
        </p:spPr>
      </p:pic>
      <p:pic>
        <p:nvPicPr>
          <p:cNvPr id="20" name="Imagen 19">
            <a:extLst>
              <a:ext uri="{FF2B5EF4-FFF2-40B4-BE49-F238E27FC236}">
                <a16:creationId xmlns:a16="http://schemas.microsoft.com/office/drawing/2014/main" id="{49F716C6-7AE1-144F-8959-5FDEC3C9D786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20458691">
            <a:off x="5364869" y="330816"/>
            <a:ext cx="1005078" cy="9830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270865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Imagen 15">
            <a:extLst>
              <a:ext uri="{FF2B5EF4-FFF2-40B4-BE49-F238E27FC236}">
                <a16:creationId xmlns:a16="http://schemas.microsoft.com/office/drawing/2014/main" id="{6438963B-E7F4-904A-8058-B8990CBBC39E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591473" y="1765297"/>
            <a:ext cx="1533727" cy="1663703"/>
          </a:xfrm>
          <a:prstGeom prst="rect">
            <a:avLst/>
          </a:prstGeom>
        </p:spPr>
      </p:pic>
      <p:sp>
        <p:nvSpPr>
          <p:cNvPr id="6" name="Elipse 5">
            <a:extLst>
              <a:ext uri="{FF2B5EF4-FFF2-40B4-BE49-F238E27FC236}">
                <a16:creationId xmlns:a16="http://schemas.microsoft.com/office/drawing/2014/main" id="{C6A25C48-E273-F544-B375-2C5112F9609E}"/>
              </a:ext>
            </a:extLst>
          </p:cNvPr>
          <p:cNvSpPr/>
          <p:nvPr/>
        </p:nvSpPr>
        <p:spPr>
          <a:xfrm>
            <a:off x="836368" y="797105"/>
            <a:ext cx="4248041" cy="424804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E8D83374-0C0E-8149-A51A-DE8F6F6143F1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535426" y="1445780"/>
            <a:ext cx="2566674" cy="4315249"/>
          </a:xfrm>
          <a:prstGeom prst="rect">
            <a:avLst/>
          </a:prstGeom>
        </p:spPr>
      </p:pic>
      <p:sp>
        <p:nvSpPr>
          <p:cNvPr id="5" name="Rectángulo 4">
            <a:extLst>
              <a:ext uri="{FF2B5EF4-FFF2-40B4-BE49-F238E27FC236}">
                <a16:creationId xmlns:a16="http://schemas.microsoft.com/office/drawing/2014/main" id="{64E7AB34-941B-E44C-82FB-02E831E132E5}"/>
              </a:ext>
            </a:extLst>
          </p:cNvPr>
          <p:cNvSpPr/>
          <p:nvPr/>
        </p:nvSpPr>
        <p:spPr>
          <a:xfrm>
            <a:off x="6576422" y="2510107"/>
            <a:ext cx="4068356" cy="21171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 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image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of Santa Claus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flying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his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sleigh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 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began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b="1" dirty="0">
                <a:solidFill>
                  <a:schemeClr val="accent1">
                    <a:lumMod val="75000"/>
                  </a:schemeClr>
                </a:solidFill>
              </a:rPr>
              <a:t>1819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and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was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created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by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b="1" dirty="0">
                <a:solidFill>
                  <a:schemeClr val="accent1">
                    <a:lumMod val="75000"/>
                  </a:schemeClr>
                </a:solidFill>
              </a:rPr>
              <a:t>Washington Irving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same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author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who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dreamt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up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Headless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Horseman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806EE771-6B93-7345-A2E1-8C5471226A04}"/>
              </a:ext>
            </a:extLst>
          </p:cNvPr>
          <p:cNvSpPr/>
          <p:nvPr/>
        </p:nvSpPr>
        <p:spPr>
          <a:xfrm flipH="1">
            <a:off x="6096000" y="1752599"/>
            <a:ext cx="5029200" cy="3632201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2" name="Rectángulo 11">
            <a:extLst>
              <a:ext uri="{FF2B5EF4-FFF2-40B4-BE49-F238E27FC236}">
                <a16:creationId xmlns:a16="http://schemas.microsoft.com/office/drawing/2014/main" id="{7D7D257F-3C96-5D46-A3F8-9D7B84FB869A}"/>
              </a:ext>
            </a:extLst>
          </p:cNvPr>
          <p:cNvSpPr/>
          <p:nvPr/>
        </p:nvSpPr>
        <p:spPr>
          <a:xfrm rot="5400000">
            <a:off x="6818327" y="2184141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45685502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Imagen 15">
            <a:extLst>
              <a:ext uri="{FF2B5EF4-FFF2-40B4-BE49-F238E27FC236}">
                <a16:creationId xmlns:a16="http://schemas.microsoft.com/office/drawing/2014/main" id="{6438963B-E7F4-904A-8058-B8990CBBC39E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361123" y="988690"/>
            <a:ext cx="1533727" cy="1663703"/>
          </a:xfrm>
          <a:prstGeom prst="rect">
            <a:avLst/>
          </a:prstGeom>
        </p:spPr>
      </p:pic>
      <p:sp>
        <p:nvSpPr>
          <p:cNvPr id="6" name="Elipse 5">
            <a:extLst>
              <a:ext uri="{FF2B5EF4-FFF2-40B4-BE49-F238E27FC236}">
                <a16:creationId xmlns:a16="http://schemas.microsoft.com/office/drawing/2014/main" id="{C6A25C48-E273-F544-B375-2C5112F9609E}"/>
              </a:ext>
            </a:extLst>
          </p:cNvPr>
          <p:cNvSpPr/>
          <p:nvPr/>
        </p:nvSpPr>
        <p:spPr>
          <a:xfrm>
            <a:off x="6877159" y="797105"/>
            <a:ext cx="4248041" cy="4248041"/>
          </a:xfrm>
          <a:prstGeom prst="ellipse">
            <a:avLst/>
          </a:prstGeom>
          <a:solidFill>
            <a:schemeClr val="accent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64E7AB34-941B-E44C-82FB-02E831E132E5}"/>
              </a:ext>
            </a:extLst>
          </p:cNvPr>
          <p:cNvSpPr/>
          <p:nvPr/>
        </p:nvSpPr>
        <p:spPr>
          <a:xfrm>
            <a:off x="1346072" y="1733500"/>
            <a:ext cx="4068356" cy="373878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tradition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of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wishing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Christmas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by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sending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cards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to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each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other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began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sz="1600" b="1" dirty="0" err="1">
                <a:solidFill>
                  <a:schemeClr val="accent1">
                    <a:lumMod val="75000"/>
                  </a:schemeClr>
                </a:solidFill>
              </a:rPr>
              <a:t>Victorian</a:t>
            </a:r>
            <a:r>
              <a:rPr lang="es-ES" sz="1600" b="1" dirty="0">
                <a:solidFill>
                  <a:schemeClr val="accent1">
                    <a:lumMod val="75000"/>
                  </a:schemeClr>
                </a:solidFill>
              </a:rPr>
              <a:t> </a:t>
            </a:r>
            <a:r>
              <a:rPr lang="es-ES" sz="1600" b="1" dirty="0" err="1">
                <a:solidFill>
                  <a:schemeClr val="accent1">
                    <a:lumMod val="75000"/>
                  </a:schemeClr>
                </a:solidFill>
              </a:rPr>
              <a:t>England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Printers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of London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Goodall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and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Sons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started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to produce Christmas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cards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bulk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A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card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wishing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Merry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Christmas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was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first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fabricated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sz="1600" b="1" dirty="0">
                <a:solidFill>
                  <a:schemeClr val="accent1">
                    <a:lumMod val="75000"/>
                  </a:schemeClr>
                </a:solidFill>
              </a:rPr>
              <a:t>1862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They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later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on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designed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various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cards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having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various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designs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like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snowmen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mangers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holly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and </a:t>
            </a:r>
            <a:r>
              <a:rPr lang="es-ES" sz="16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robins</a:t>
            </a:r>
            <a:r>
              <a:rPr lang="es-ES" sz="16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  <a:p>
            <a:pPr>
              <a:lnSpc>
                <a:spcPct val="150000"/>
              </a:lnSpc>
            </a:pPr>
            <a:endParaRPr lang="es-ES" sz="1600" dirty="0">
              <a:solidFill>
                <a:schemeClr val="tx1">
                  <a:lumMod val="85000"/>
                  <a:lumOff val="15000"/>
                </a:schemeClr>
              </a:solidFill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806EE771-6B93-7345-A2E1-8C5471226A04}"/>
              </a:ext>
            </a:extLst>
          </p:cNvPr>
          <p:cNvSpPr/>
          <p:nvPr/>
        </p:nvSpPr>
        <p:spPr>
          <a:xfrm flipH="1">
            <a:off x="865650" y="975991"/>
            <a:ext cx="5029200" cy="4980309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2" name="Rectángulo 11">
            <a:extLst>
              <a:ext uri="{FF2B5EF4-FFF2-40B4-BE49-F238E27FC236}">
                <a16:creationId xmlns:a16="http://schemas.microsoft.com/office/drawing/2014/main" id="{7D7D257F-3C96-5D46-A3F8-9D7B84FB869A}"/>
              </a:ext>
            </a:extLst>
          </p:cNvPr>
          <p:cNvSpPr/>
          <p:nvPr/>
        </p:nvSpPr>
        <p:spPr>
          <a:xfrm rot="5400000">
            <a:off x="1587977" y="1407534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10" name="Imagen 9">
            <a:extLst>
              <a:ext uri="{FF2B5EF4-FFF2-40B4-BE49-F238E27FC236}">
                <a16:creationId xmlns:a16="http://schemas.microsoft.com/office/drawing/2014/main" id="{DF65A80E-4800-4F4A-BA42-2C328C86FC3A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054160" y="1812855"/>
            <a:ext cx="3798159" cy="41434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477062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Imagen 15">
            <a:extLst>
              <a:ext uri="{FF2B5EF4-FFF2-40B4-BE49-F238E27FC236}">
                <a16:creationId xmlns:a16="http://schemas.microsoft.com/office/drawing/2014/main" id="{6438963B-E7F4-904A-8058-B8990CBBC39E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591473" y="1765297"/>
            <a:ext cx="1533727" cy="1663703"/>
          </a:xfrm>
          <a:prstGeom prst="rect">
            <a:avLst/>
          </a:prstGeom>
        </p:spPr>
      </p:pic>
      <p:sp>
        <p:nvSpPr>
          <p:cNvPr id="6" name="Elipse 5">
            <a:extLst>
              <a:ext uri="{FF2B5EF4-FFF2-40B4-BE49-F238E27FC236}">
                <a16:creationId xmlns:a16="http://schemas.microsoft.com/office/drawing/2014/main" id="{C6A25C48-E273-F544-B375-2C5112F9609E}"/>
              </a:ext>
            </a:extLst>
          </p:cNvPr>
          <p:cNvSpPr/>
          <p:nvPr/>
        </p:nvSpPr>
        <p:spPr>
          <a:xfrm>
            <a:off x="836368" y="797105"/>
            <a:ext cx="4248041" cy="4248041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64E7AB34-941B-E44C-82FB-02E831E132E5}"/>
              </a:ext>
            </a:extLst>
          </p:cNvPr>
          <p:cNvSpPr/>
          <p:nvPr/>
        </p:nvSpPr>
        <p:spPr>
          <a:xfrm>
            <a:off x="6576422" y="2510107"/>
            <a:ext cx="4068356" cy="21171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Amazon sales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soared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over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Christmas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season</a:t>
            </a:r>
            <a:r>
              <a:rPr lang="es-ES" b="1" dirty="0">
                <a:solidFill>
                  <a:schemeClr val="accent1">
                    <a:lumMod val="75000"/>
                  </a:schemeClr>
                </a:solidFill>
              </a:rPr>
              <a:t>, </a:t>
            </a:r>
            <a:r>
              <a:rPr lang="es-ES" b="1" dirty="0" err="1">
                <a:solidFill>
                  <a:schemeClr val="accent1">
                    <a:lumMod val="75000"/>
                  </a:schemeClr>
                </a:solidFill>
              </a:rPr>
              <a:t>rising</a:t>
            </a:r>
            <a:r>
              <a:rPr lang="es-ES" b="1" dirty="0">
                <a:solidFill>
                  <a:schemeClr val="accent1">
                    <a:lumMod val="75000"/>
                  </a:schemeClr>
                </a:solidFill>
              </a:rPr>
              <a:t> 21%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from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previous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year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in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sharp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contrast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to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weakness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reported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by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other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retailers</a:t>
            </a:r>
            <a:r>
              <a:rPr lang="es-ES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806EE771-6B93-7345-A2E1-8C5471226A04}"/>
              </a:ext>
            </a:extLst>
          </p:cNvPr>
          <p:cNvSpPr/>
          <p:nvPr/>
        </p:nvSpPr>
        <p:spPr>
          <a:xfrm flipH="1">
            <a:off x="6096000" y="1752599"/>
            <a:ext cx="5029200" cy="3632201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2" name="Rectángulo 11">
            <a:extLst>
              <a:ext uri="{FF2B5EF4-FFF2-40B4-BE49-F238E27FC236}">
                <a16:creationId xmlns:a16="http://schemas.microsoft.com/office/drawing/2014/main" id="{7D7D257F-3C96-5D46-A3F8-9D7B84FB869A}"/>
              </a:ext>
            </a:extLst>
          </p:cNvPr>
          <p:cNvSpPr/>
          <p:nvPr/>
        </p:nvSpPr>
        <p:spPr>
          <a:xfrm rot="5400000">
            <a:off x="6818327" y="2184141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8D208138-0113-294F-BFC4-42F7E3091EDE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251820" y="2510107"/>
            <a:ext cx="5196479" cy="27606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490442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Imagen 15">
            <a:extLst>
              <a:ext uri="{FF2B5EF4-FFF2-40B4-BE49-F238E27FC236}">
                <a16:creationId xmlns:a16="http://schemas.microsoft.com/office/drawing/2014/main" id="{6438963B-E7F4-904A-8058-B8990CBBC39E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4361123" y="1765297"/>
            <a:ext cx="1533727" cy="1663703"/>
          </a:xfrm>
          <a:prstGeom prst="rect">
            <a:avLst/>
          </a:prstGeom>
        </p:spPr>
      </p:pic>
      <p:sp>
        <p:nvSpPr>
          <p:cNvPr id="6" name="Elipse 5">
            <a:extLst>
              <a:ext uri="{FF2B5EF4-FFF2-40B4-BE49-F238E27FC236}">
                <a16:creationId xmlns:a16="http://schemas.microsoft.com/office/drawing/2014/main" id="{C6A25C48-E273-F544-B375-2C5112F9609E}"/>
              </a:ext>
            </a:extLst>
          </p:cNvPr>
          <p:cNvSpPr/>
          <p:nvPr/>
        </p:nvSpPr>
        <p:spPr>
          <a:xfrm>
            <a:off x="6877159" y="797105"/>
            <a:ext cx="4248041" cy="4248041"/>
          </a:xfrm>
          <a:prstGeom prst="ellipse">
            <a:avLst/>
          </a:prstGeom>
          <a:solidFill>
            <a:schemeClr val="accent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64E7AB34-941B-E44C-82FB-02E831E132E5}"/>
              </a:ext>
            </a:extLst>
          </p:cNvPr>
          <p:cNvSpPr/>
          <p:nvPr/>
        </p:nvSpPr>
        <p:spPr>
          <a:xfrm>
            <a:off x="1346072" y="2510107"/>
            <a:ext cx="4068356" cy="239706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Each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year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</a:t>
            </a:r>
            <a:r>
              <a:rPr lang="es-ES" sz="1700" b="1" dirty="0">
                <a:solidFill>
                  <a:schemeClr val="accent1">
                    <a:lumMod val="75000"/>
                  </a:schemeClr>
                </a:solidFill>
              </a:rPr>
              <a:t>30-35 </a:t>
            </a:r>
            <a:r>
              <a:rPr lang="es-ES" sz="1700" b="1" dirty="0" err="1">
                <a:solidFill>
                  <a:schemeClr val="accent1">
                    <a:lumMod val="75000"/>
                  </a:schemeClr>
                </a:solidFill>
              </a:rPr>
              <a:t>million</a:t>
            </a:r>
            <a:r>
              <a:rPr lang="es-ES" sz="1700" b="1" dirty="0">
                <a:solidFill>
                  <a:schemeClr val="accent1">
                    <a:lumMod val="75000"/>
                  </a:schemeClr>
                </a:solidFill>
              </a:rPr>
              <a:t> real Christmas </a:t>
            </a:r>
            <a:r>
              <a:rPr lang="es-ES" sz="1700" b="1" dirty="0" err="1">
                <a:solidFill>
                  <a:schemeClr val="accent1">
                    <a:lumMod val="75000"/>
                  </a:schemeClr>
                </a:solidFill>
              </a:rPr>
              <a:t>trees</a:t>
            </a:r>
            <a:r>
              <a:rPr lang="es-ES" sz="1700" b="1" dirty="0">
                <a:solidFill>
                  <a:schemeClr val="accent1">
                    <a:lumMod val="75000"/>
                  </a:schemeClr>
                </a:solidFill>
              </a:rPr>
              <a:t> 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are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sold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United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States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alone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There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are 21,000 Christmas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tree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growers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in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United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States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, and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trees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usually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grow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for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about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15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years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before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they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 are </a:t>
            </a:r>
            <a:r>
              <a:rPr lang="es-ES" sz="1700" dirty="0" err="1">
                <a:solidFill>
                  <a:schemeClr val="tx1">
                    <a:lumMod val="85000"/>
                    <a:lumOff val="15000"/>
                  </a:schemeClr>
                </a:solidFill>
              </a:rPr>
              <a:t>sold</a:t>
            </a:r>
            <a:r>
              <a:rPr lang="es-ES" sz="1700" dirty="0">
                <a:solidFill>
                  <a:schemeClr val="tx1">
                    <a:lumMod val="85000"/>
                    <a:lumOff val="15000"/>
                  </a:schemeClr>
                </a:solidFill>
              </a:rPr>
              <a:t>.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806EE771-6B93-7345-A2E1-8C5471226A04}"/>
              </a:ext>
            </a:extLst>
          </p:cNvPr>
          <p:cNvSpPr/>
          <p:nvPr/>
        </p:nvSpPr>
        <p:spPr>
          <a:xfrm flipH="1">
            <a:off x="865650" y="1752599"/>
            <a:ext cx="5029200" cy="3632201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2" name="Rectángulo 11">
            <a:extLst>
              <a:ext uri="{FF2B5EF4-FFF2-40B4-BE49-F238E27FC236}">
                <a16:creationId xmlns:a16="http://schemas.microsoft.com/office/drawing/2014/main" id="{7D7D257F-3C96-5D46-A3F8-9D7B84FB869A}"/>
              </a:ext>
            </a:extLst>
          </p:cNvPr>
          <p:cNvSpPr/>
          <p:nvPr/>
        </p:nvSpPr>
        <p:spPr>
          <a:xfrm rot="5400000">
            <a:off x="1587977" y="2184141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E54F35B9-FAE8-FB44-A21A-52FAAFD2699E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355715" y="1128349"/>
            <a:ext cx="3490213" cy="554735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9008854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3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Elipse 22">
            <a:extLst>
              <a:ext uri="{FF2B5EF4-FFF2-40B4-BE49-F238E27FC236}">
                <a16:creationId xmlns:a16="http://schemas.microsoft.com/office/drawing/2014/main" id="{B36F31CB-7AB7-0A43-B722-2DF9C7275E6B}"/>
              </a:ext>
            </a:extLst>
          </p:cNvPr>
          <p:cNvSpPr/>
          <p:nvPr/>
        </p:nvSpPr>
        <p:spPr>
          <a:xfrm>
            <a:off x="486933" y="738718"/>
            <a:ext cx="2374424" cy="2374424"/>
          </a:xfrm>
          <a:prstGeom prst="ellipse">
            <a:avLst/>
          </a:prstGeom>
          <a:noFill/>
          <a:ln w="2857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s-ES" sz="8000" b="1" i="0" u="none" strike="noStrike" kern="120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Rochester" panose="02000504000000020002" pitchFamily="2" charset="0"/>
                <a:ea typeface="+mn-ea"/>
                <a:cs typeface="+mn-cs"/>
              </a:rPr>
              <a:t>03</a:t>
            </a:r>
            <a:endParaRPr kumimoji="0" lang="es-ES" sz="2000" b="1" i="0" u="none" strike="noStrike" kern="1200" cap="none" spc="0" normalizeH="0" baseline="0" noProof="0" dirty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Century Gothic" panose="020F0302020204030204"/>
              <a:ea typeface="+mn-ea"/>
              <a:cs typeface="+mn-cs"/>
            </a:endParaRP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9B8B1C97-F209-544A-B789-CAC789E7A300}"/>
              </a:ext>
            </a:extLst>
          </p:cNvPr>
          <p:cNvSpPr/>
          <p:nvPr/>
        </p:nvSpPr>
        <p:spPr>
          <a:xfrm>
            <a:off x="6590805" y="0"/>
            <a:ext cx="5601195" cy="685799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s-ES" sz="1800" b="0" i="0" u="none" strike="noStrike" kern="1200" cap="none" spc="0" normalizeH="0" baseline="0" noProof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Century Gothic" panose="020F0302020204030204"/>
              <a:ea typeface="+mn-ea"/>
              <a:cs typeface="+mn-cs"/>
            </a:endParaRPr>
          </a:p>
        </p:txBody>
      </p:sp>
      <p:pic>
        <p:nvPicPr>
          <p:cNvPr id="9218" name="Picture 2" descr="Glitter Overlays Png - Illustration (1026x1024), Png Download">
            <a:extLst>
              <a:ext uri="{FF2B5EF4-FFF2-40B4-BE49-F238E27FC236}">
                <a16:creationId xmlns:a16="http://schemas.microsoft.com/office/drawing/2014/main" id="{5D135CAC-2D8C-6F46-9BF9-4AB124CF8CBD}"/>
              </a:ext>
            </a:extLst>
          </p:cNvPr>
          <p:cNvPicPr>
            <a:picLocks noChangeAspect="1" noChangeArrowheads="1"/>
          </p:cNvPicPr>
          <p:nvPr/>
        </p:nvPicPr>
        <p:blipFill>
          <a:blip r:embed="rId2" cstate="screen">
            <a:alphaModFix amt="65000"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4655789" y="-1"/>
            <a:ext cx="6870700" cy="685800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C3ECE73B-637B-EA49-93AE-64AF8E4DD30C}"/>
              </a:ext>
            </a:extLst>
          </p:cNvPr>
          <p:cNvSpPr/>
          <p:nvPr/>
        </p:nvSpPr>
        <p:spPr>
          <a:xfrm>
            <a:off x="975326" y="2645716"/>
            <a:ext cx="4625870" cy="255454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s-ES" sz="8000" b="1" i="0" u="none" strike="noStrike" kern="1200" cap="none" spc="0" normalizeH="0" baseline="0" noProof="0" dirty="0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Rochester" panose="02000504000000020002" pitchFamily="2" charset="0"/>
                <a:ea typeface="+mn-ea"/>
                <a:cs typeface="+mn-cs"/>
              </a:rPr>
              <a:t>Charts &amp; </a:t>
            </a:r>
            <a:r>
              <a:rPr kumimoji="0" lang="es-ES" sz="8000" b="1" i="0" u="none" strike="noStrike" kern="1200" cap="none" spc="0" normalizeH="0" baseline="0" noProof="0" dirty="0" err="1">
                <a:ln>
                  <a:noFill/>
                </a:ln>
                <a:solidFill>
                  <a:srgbClr val="FFFFFF"/>
                </a:solidFill>
                <a:effectLst/>
                <a:uLnTx/>
                <a:uFillTx/>
                <a:latin typeface="Rochester" panose="02000504000000020002" pitchFamily="2" charset="0"/>
                <a:ea typeface="+mn-ea"/>
                <a:cs typeface="+mn-cs"/>
              </a:rPr>
              <a:t>Infographics</a:t>
            </a:r>
            <a:endParaRPr kumimoji="0" lang="es-ES" sz="9600" b="1" i="0" u="none" strike="noStrike" kern="1200" cap="none" spc="0" normalizeH="0" baseline="0" noProof="0" dirty="0">
              <a:ln>
                <a:noFill/>
              </a:ln>
              <a:solidFill>
                <a:srgbClr val="FFFFFF"/>
              </a:solidFill>
              <a:effectLst/>
              <a:uLnTx/>
              <a:uFillTx/>
              <a:latin typeface="Rochester" panose="02000504000000020002" pitchFamily="2" charset="0"/>
              <a:ea typeface="+mn-ea"/>
              <a:cs typeface="+mn-cs"/>
            </a:endParaRPr>
          </a:p>
        </p:txBody>
      </p:sp>
      <p:pic>
        <p:nvPicPr>
          <p:cNvPr id="18" name="Imagen 17">
            <a:extLst>
              <a:ext uri="{FF2B5EF4-FFF2-40B4-BE49-F238E27FC236}">
                <a16:creationId xmlns:a16="http://schemas.microsoft.com/office/drawing/2014/main" id="{94CCC48C-0DCC-FA44-AB93-6F3257513BF4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17695864">
            <a:off x="9251900" y="5234027"/>
            <a:ext cx="1786382" cy="1504469"/>
          </a:xfrm>
          <a:prstGeom prst="rect">
            <a:avLst/>
          </a:prstGeom>
        </p:spPr>
      </p:pic>
      <p:pic>
        <p:nvPicPr>
          <p:cNvPr id="8" name="Marcador de posición de imagen 7">
            <a:extLst>
              <a:ext uri="{FF2B5EF4-FFF2-40B4-BE49-F238E27FC236}">
                <a16:creationId xmlns:a16="http://schemas.microsoft.com/office/drawing/2014/main" id="{85BEC30C-DABB-F145-8421-807DAA276BFA}"/>
              </a:ext>
            </a:extLst>
          </p:cNvPr>
          <p:cNvPicPr>
            <a:picLocks noGrp="1" noChangeAspect="1"/>
          </p:cNvPicPr>
          <p:nvPr>
            <p:ph type="pic" sz="quarter" idx="12"/>
          </p:nvPr>
        </p:nvPicPr>
        <p:blipFill>
          <a:blip r:embed="rId4"/>
          <a:srcRect l="20254" r="20254"/>
          <a:stretch>
            <a:fillRect/>
          </a:stretch>
        </p:blipFill>
        <p:spPr/>
      </p:pic>
      <p:pic>
        <p:nvPicPr>
          <p:cNvPr id="20" name="Imagen 19">
            <a:extLst>
              <a:ext uri="{FF2B5EF4-FFF2-40B4-BE49-F238E27FC236}">
                <a16:creationId xmlns:a16="http://schemas.microsoft.com/office/drawing/2014/main" id="{49F716C6-7AE1-144F-8959-5FDEC3C9D786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rot="20458691">
            <a:off x="5364869" y="330816"/>
            <a:ext cx="1005078" cy="9830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266366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Imagen 4">
            <a:extLst>
              <a:ext uri="{FF2B5EF4-FFF2-40B4-BE49-F238E27FC236}">
                <a16:creationId xmlns:a16="http://schemas.microsoft.com/office/drawing/2014/main" id="{8075E55C-7861-CA45-BCF7-E63D4BBB34E3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634" r="634"/>
          <a:stretch/>
        </p:blipFill>
        <p:spPr>
          <a:xfrm>
            <a:off x="0" y="3429000"/>
            <a:ext cx="12192000" cy="3265718"/>
          </a:xfrm>
          <a:prstGeom prst="rect">
            <a:avLst/>
          </a:prstGeom>
        </p:spPr>
      </p:pic>
      <p:sp>
        <p:nvSpPr>
          <p:cNvPr id="4" name="Título 1">
            <a:extLst>
              <a:ext uri="{FF2B5EF4-FFF2-40B4-BE49-F238E27FC236}">
                <a16:creationId xmlns:a16="http://schemas.microsoft.com/office/drawing/2014/main" id="{CF0413B5-4882-B54D-A857-587F8BB301D0}"/>
              </a:ext>
            </a:extLst>
          </p:cNvPr>
          <p:cNvSpPr txBox="1">
            <a:spLocks/>
          </p:cNvSpPr>
          <p:nvPr/>
        </p:nvSpPr>
        <p:spPr>
          <a:xfrm>
            <a:off x="875783" y="1909122"/>
            <a:ext cx="2845318" cy="735431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dirty="0" err="1">
                <a:solidFill>
                  <a:schemeClr val="accent3"/>
                </a:solidFill>
                <a:latin typeface="Rochester" panose="02000504000000020002" pitchFamily="2" charset="0"/>
              </a:rPr>
              <a:t>Title</a:t>
            </a:r>
            <a:r>
              <a:rPr lang="es-ES" dirty="0">
                <a:solidFill>
                  <a:schemeClr val="accent3"/>
                </a:solidFill>
                <a:latin typeface="Rochester" panose="02000504000000020002" pitchFamily="2" charset="0"/>
              </a:rPr>
              <a:t> </a:t>
            </a:r>
            <a:r>
              <a:rPr lang="es-ES" dirty="0" err="1">
                <a:solidFill>
                  <a:schemeClr val="accent3"/>
                </a:solidFill>
                <a:latin typeface="Rochester" panose="02000504000000020002" pitchFamily="2" charset="0"/>
              </a:rPr>
              <a:t>name</a:t>
            </a:r>
            <a:endParaRPr lang="es-ES" dirty="0">
              <a:solidFill>
                <a:schemeClr val="accent3"/>
              </a:solidFill>
              <a:latin typeface="Rochester" panose="02000504000000020002" pitchFamily="2" charset="0"/>
            </a:endParaRP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7D38A433-ECF5-1142-90C5-569B6EDB4A86}"/>
              </a:ext>
            </a:extLst>
          </p:cNvPr>
          <p:cNvSpPr/>
          <p:nvPr/>
        </p:nvSpPr>
        <p:spPr>
          <a:xfrm>
            <a:off x="1080829" y="2644553"/>
            <a:ext cx="2435225" cy="6112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dirty="0" err="1"/>
              <a:t>Lorem</a:t>
            </a:r>
            <a:r>
              <a:rPr lang="es-ES" sz="1200" dirty="0"/>
              <a:t> </a:t>
            </a:r>
            <a:r>
              <a:rPr lang="es-ES" sz="1200" dirty="0" err="1"/>
              <a:t>ipsum</a:t>
            </a:r>
            <a:r>
              <a:rPr lang="es-ES" sz="1200" dirty="0"/>
              <a:t> dolor </a:t>
            </a:r>
            <a:r>
              <a:rPr lang="es-ES" sz="1200" dirty="0" err="1"/>
              <a:t>sit</a:t>
            </a:r>
            <a:r>
              <a:rPr lang="es-ES" sz="1200" dirty="0"/>
              <a:t> </a:t>
            </a:r>
            <a:r>
              <a:rPr lang="es-ES" sz="1200" dirty="0" err="1"/>
              <a:t>amet</a:t>
            </a:r>
            <a:r>
              <a:rPr lang="es-ES" sz="1200" dirty="0"/>
              <a:t>, </a:t>
            </a:r>
            <a:r>
              <a:rPr lang="es-ES" sz="1200" dirty="0" err="1"/>
              <a:t>consectetur</a:t>
            </a:r>
            <a:r>
              <a:rPr lang="es-ES" sz="1200" dirty="0"/>
              <a:t> </a:t>
            </a:r>
            <a:r>
              <a:rPr lang="es-ES" sz="1200" dirty="0" err="1"/>
              <a:t>adipiscing</a:t>
            </a:r>
            <a:r>
              <a:rPr lang="es-ES" sz="1200" dirty="0"/>
              <a:t> </a:t>
            </a:r>
            <a:r>
              <a:rPr lang="es-ES" sz="1200" dirty="0" err="1"/>
              <a:t>elit</a:t>
            </a:r>
            <a:r>
              <a:rPr lang="es-ES" sz="1200" dirty="0"/>
              <a:t>. </a:t>
            </a:r>
          </a:p>
        </p:txBody>
      </p:sp>
      <p:sp>
        <p:nvSpPr>
          <p:cNvPr id="6" name="Elipse 5">
            <a:extLst>
              <a:ext uri="{FF2B5EF4-FFF2-40B4-BE49-F238E27FC236}">
                <a16:creationId xmlns:a16="http://schemas.microsoft.com/office/drawing/2014/main" id="{6479D4D2-EE68-D349-BAB0-E32AAF8E9610}"/>
              </a:ext>
            </a:extLst>
          </p:cNvPr>
          <p:cNvSpPr/>
          <p:nvPr/>
        </p:nvSpPr>
        <p:spPr>
          <a:xfrm>
            <a:off x="1787300" y="743415"/>
            <a:ext cx="1022282" cy="102228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" name="Título 1">
            <a:extLst>
              <a:ext uri="{FF2B5EF4-FFF2-40B4-BE49-F238E27FC236}">
                <a16:creationId xmlns:a16="http://schemas.microsoft.com/office/drawing/2014/main" id="{D389539E-12A0-F64E-B726-33F3F1817568}"/>
              </a:ext>
            </a:extLst>
          </p:cNvPr>
          <p:cNvSpPr txBox="1">
            <a:spLocks/>
          </p:cNvSpPr>
          <p:nvPr/>
        </p:nvSpPr>
        <p:spPr>
          <a:xfrm>
            <a:off x="4809773" y="1909122"/>
            <a:ext cx="2845318" cy="735431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dirty="0" err="1">
                <a:solidFill>
                  <a:schemeClr val="accent3"/>
                </a:solidFill>
                <a:latin typeface="Rochester" panose="02000504000000020002" pitchFamily="2" charset="0"/>
              </a:rPr>
              <a:t>Title</a:t>
            </a:r>
            <a:r>
              <a:rPr lang="es-ES" dirty="0">
                <a:solidFill>
                  <a:schemeClr val="accent3"/>
                </a:solidFill>
                <a:latin typeface="Rochester" panose="02000504000000020002" pitchFamily="2" charset="0"/>
              </a:rPr>
              <a:t> </a:t>
            </a:r>
            <a:r>
              <a:rPr lang="es-ES" dirty="0" err="1">
                <a:solidFill>
                  <a:schemeClr val="accent3"/>
                </a:solidFill>
                <a:latin typeface="Rochester" panose="02000504000000020002" pitchFamily="2" charset="0"/>
              </a:rPr>
              <a:t>name</a:t>
            </a:r>
            <a:endParaRPr lang="es-ES" dirty="0">
              <a:solidFill>
                <a:schemeClr val="accent3"/>
              </a:solidFill>
              <a:latin typeface="Rochester" panose="02000504000000020002" pitchFamily="2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11F32EDE-A52B-1B4E-977B-65BD4B3B9D1F}"/>
              </a:ext>
            </a:extLst>
          </p:cNvPr>
          <p:cNvSpPr/>
          <p:nvPr/>
        </p:nvSpPr>
        <p:spPr>
          <a:xfrm>
            <a:off x="5014819" y="2644553"/>
            <a:ext cx="2435225" cy="6112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dirty="0" err="1"/>
              <a:t>Lorem</a:t>
            </a:r>
            <a:r>
              <a:rPr lang="es-ES" sz="1200" dirty="0"/>
              <a:t> </a:t>
            </a:r>
            <a:r>
              <a:rPr lang="es-ES" sz="1200" dirty="0" err="1"/>
              <a:t>ipsum</a:t>
            </a:r>
            <a:r>
              <a:rPr lang="es-ES" sz="1200" dirty="0"/>
              <a:t> dolor </a:t>
            </a:r>
            <a:r>
              <a:rPr lang="es-ES" sz="1200" dirty="0" err="1"/>
              <a:t>sit</a:t>
            </a:r>
            <a:r>
              <a:rPr lang="es-ES" sz="1200" dirty="0"/>
              <a:t> </a:t>
            </a:r>
            <a:r>
              <a:rPr lang="es-ES" sz="1200" dirty="0" err="1"/>
              <a:t>amet</a:t>
            </a:r>
            <a:r>
              <a:rPr lang="es-ES" sz="1200" dirty="0"/>
              <a:t>, </a:t>
            </a:r>
            <a:r>
              <a:rPr lang="es-ES" sz="1200" dirty="0" err="1"/>
              <a:t>consectetur</a:t>
            </a:r>
            <a:r>
              <a:rPr lang="es-ES" sz="1200" dirty="0"/>
              <a:t> </a:t>
            </a:r>
            <a:r>
              <a:rPr lang="es-ES" sz="1200" dirty="0" err="1"/>
              <a:t>adipiscing</a:t>
            </a:r>
            <a:r>
              <a:rPr lang="es-ES" sz="1200" dirty="0"/>
              <a:t> </a:t>
            </a:r>
            <a:r>
              <a:rPr lang="es-ES" sz="1200" dirty="0" err="1"/>
              <a:t>elit</a:t>
            </a:r>
            <a:r>
              <a:rPr lang="es-ES" sz="1200" dirty="0"/>
              <a:t>. </a:t>
            </a:r>
          </a:p>
        </p:txBody>
      </p:sp>
      <p:sp>
        <p:nvSpPr>
          <p:cNvPr id="9" name="Elipse 8">
            <a:extLst>
              <a:ext uri="{FF2B5EF4-FFF2-40B4-BE49-F238E27FC236}">
                <a16:creationId xmlns:a16="http://schemas.microsoft.com/office/drawing/2014/main" id="{37A1B253-1C86-404F-B3ED-19B8584D3D9A}"/>
              </a:ext>
            </a:extLst>
          </p:cNvPr>
          <p:cNvSpPr/>
          <p:nvPr/>
        </p:nvSpPr>
        <p:spPr>
          <a:xfrm>
            <a:off x="5721290" y="743415"/>
            <a:ext cx="1022282" cy="102228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189B8BF1-5DDE-694D-B705-324C4DB664AE}"/>
              </a:ext>
            </a:extLst>
          </p:cNvPr>
          <p:cNvSpPr txBox="1">
            <a:spLocks/>
          </p:cNvSpPr>
          <p:nvPr/>
        </p:nvSpPr>
        <p:spPr>
          <a:xfrm>
            <a:off x="8743761" y="1909122"/>
            <a:ext cx="2845318" cy="735431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dirty="0" err="1">
                <a:solidFill>
                  <a:schemeClr val="accent3"/>
                </a:solidFill>
                <a:latin typeface="Rochester" panose="02000504000000020002" pitchFamily="2" charset="0"/>
              </a:rPr>
              <a:t>Title</a:t>
            </a:r>
            <a:r>
              <a:rPr lang="es-ES" dirty="0">
                <a:solidFill>
                  <a:schemeClr val="accent3"/>
                </a:solidFill>
                <a:latin typeface="Rochester" panose="02000504000000020002" pitchFamily="2" charset="0"/>
              </a:rPr>
              <a:t> </a:t>
            </a:r>
            <a:r>
              <a:rPr lang="es-ES" dirty="0" err="1">
                <a:solidFill>
                  <a:schemeClr val="accent3"/>
                </a:solidFill>
                <a:latin typeface="Rochester" panose="02000504000000020002" pitchFamily="2" charset="0"/>
              </a:rPr>
              <a:t>name</a:t>
            </a:r>
            <a:endParaRPr lang="es-ES" dirty="0">
              <a:solidFill>
                <a:schemeClr val="accent3"/>
              </a:solidFill>
              <a:latin typeface="Rochester" panose="02000504000000020002" pitchFamily="2" charset="0"/>
            </a:endParaRPr>
          </a:p>
        </p:txBody>
      </p:sp>
      <p:sp>
        <p:nvSpPr>
          <p:cNvPr id="11" name="Rectángulo 10">
            <a:extLst>
              <a:ext uri="{FF2B5EF4-FFF2-40B4-BE49-F238E27FC236}">
                <a16:creationId xmlns:a16="http://schemas.microsoft.com/office/drawing/2014/main" id="{1B078721-4B1A-7441-8B1B-3A6829F038E0}"/>
              </a:ext>
            </a:extLst>
          </p:cNvPr>
          <p:cNvSpPr/>
          <p:nvPr/>
        </p:nvSpPr>
        <p:spPr>
          <a:xfrm>
            <a:off x="8948807" y="2644553"/>
            <a:ext cx="2435225" cy="61125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dirty="0" err="1"/>
              <a:t>Lorem</a:t>
            </a:r>
            <a:r>
              <a:rPr lang="es-ES" sz="1200" dirty="0"/>
              <a:t> </a:t>
            </a:r>
            <a:r>
              <a:rPr lang="es-ES" sz="1200" dirty="0" err="1"/>
              <a:t>ipsum</a:t>
            </a:r>
            <a:r>
              <a:rPr lang="es-ES" sz="1200" dirty="0"/>
              <a:t> dolor </a:t>
            </a:r>
            <a:r>
              <a:rPr lang="es-ES" sz="1200" dirty="0" err="1"/>
              <a:t>sit</a:t>
            </a:r>
            <a:r>
              <a:rPr lang="es-ES" sz="1200" dirty="0"/>
              <a:t> </a:t>
            </a:r>
            <a:r>
              <a:rPr lang="es-ES" sz="1200" dirty="0" err="1"/>
              <a:t>amet</a:t>
            </a:r>
            <a:r>
              <a:rPr lang="es-ES" sz="1200" dirty="0"/>
              <a:t>, </a:t>
            </a:r>
            <a:r>
              <a:rPr lang="es-ES" sz="1200" dirty="0" err="1"/>
              <a:t>consectetur</a:t>
            </a:r>
            <a:r>
              <a:rPr lang="es-ES" sz="1200" dirty="0"/>
              <a:t> </a:t>
            </a:r>
            <a:r>
              <a:rPr lang="es-ES" sz="1200" dirty="0" err="1"/>
              <a:t>adipiscing</a:t>
            </a:r>
            <a:r>
              <a:rPr lang="es-ES" sz="1200" dirty="0"/>
              <a:t> </a:t>
            </a:r>
            <a:r>
              <a:rPr lang="es-ES" sz="1200" dirty="0" err="1"/>
              <a:t>elit</a:t>
            </a:r>
            <a:r>
              <a:rPr lang="es-ES" sz="1200" dirty="0"/>
              <a:t>. </a:t>
            </a:r>
          </a:p>
        </p:txBody>
      </p:sp>
      <p:sp>
        <p:nvSpPr>
          <p:cNvPr id="12" name="Elipse 11">
            <a:extLst>
              <a:ext uri="{FF2B5EF4-FFF2-40B4-BE49-F238E27FC236}">
                <a16:creationId xmlns:a16="http://schemas.microsoft.com/office/drawing/2014/main" id="{15E16B31-F48B-B04F-8A8D-B8032959BC1F}"/>
              </a:ext>
            </a:extLst>
          </p:cNvPr>
          <p:cNvSpPr/>
          <p:nvPr/>
        </p:nvSpPr>
        <p:spPr>
          <a:xfrm>
            <a:off x="9655278" y="743415"/>
            <a:ext cx="1022282" cy="1022282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13" name="Gráfico 12">
            <a:extLst>
              <a:ext uri="{FF2B5EF4-FFF2-40B4-BE49-F238E27FC236}">
                <a16:creationId xmlns:a16="http://schemas.microsoft.com/office/drawing/2014/main" id="{61BAF0BF-909E-744F-80C7-C77DAF330A6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9839985" y="928122"/>
            <a:ext cx="652867" cy="652867"/>
          </a:xfrm>
          <a:prstGeom prst="rect">
            <a:avLst/>
          </a:prstGeom>
        </p:spPr>
      </p:pic>
      <p:pic>
        <p:nvPicPr>
          <p:cNvPr id="14" name="Gráfico 13">
            <a:extLst>
              <a:ext uri="{FF2B5EF4-FFF2-40B4-BE49-F238E27FC236}">
                <a16:creationId xmlns:a16="http://schemas.microsoft.com/office/drawing/2014/main" id="{08B502EA-ACC5-2544-82F1-1E87EFEEB349}"/>
              </a:ext>
            </a:extLst>
          </p:cNvPr>
          <p:cNvPicPr>
            <a:picLocks noChangeAspect="1"/>
          </p:cNvPicPr>
          <p:nvPr/>
        </p:nvPicPr>
        <p:blipFill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tretch>
            <a:fillRect/>
          </a:stretch>
        </p:blipFill>
        <p:spPr>
          <a:xfrm>
            <a:off x="5905997" y="889161"/>
            <a:ext cx="652867" cy="652867"/>
          </a:xfrm>
          <a:prstGeom prst="rect">
            <a:avLst/>
          </a:prstGeom>
        </p:spPr>
      </p:pic>
      <p:pic>
        <p:nvPicPr>
          <p:cNvPr id="15" name="Gráfico 14">
            <a:extLst>
              <a:ext uri="{FF2B5EF4-FFF2-40B4-BE49-F238E27FC236}">
                <a16:creationId xmlns:a16="http://schemas.microsoft.com/office/drawing/2014/main" id="{C66B84D4-41E7-4345-B434-34A9DB740A4C}"/>
              </a:ext>
            </a:extLst>
          </p:cNvPr>
          <p:cNvPicPr>
            <a:picLocks noChangeAspect="1"/>
          </p:cNvPicPr>
          <p:nvPr/>
        </p:nvPicPr>
        <p:blipFill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tretch>
            <a:fillRect/>
          </a:stretch>
        </p:blipFill>
        <p:spPr>
          <a:xfrm>
            <a:off x="1972007" y="888539"/>
            <a:ext cx="652867" cy="65286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591162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" name="Grupo 19">
            <a:extLst>
              <a:ext uri="{FF2B5EF4-FFF2-40B4-BE49-F238E27FC236}">
                <a16:creationId xmlns:a16="http://schemas.microsoft.com/office/drawing/2014/main" id="{EFD7EE23-0982-634A-9D8C-088F8DFE3293}"/>
              </a:ext>
            </a:extLst>
          </p:cNvPr>
          <p:cNvGrpSpPr/>
          <p:nvPr/>
        </p:nvGrpSpPr>
        <p:grpSpPr>
          <a:xfrm rot="10800000">
            <a:off x="7254296" y="2370184"/>
            <a:ext cx="1929911" cy="154707"/>
            <a:chOff x="2944295" y="2005446"/>
            <a:chExt cx="1929911" cy="154707"/>
          </a:xfrm>
        </p:grpSpPr>
        <p:cxnSp>
          <p:nvCxnSpPr>
            <p:cNvPr id="21" name="Conector recto 20">
              <a:extLst>
                <a:ext uri="{FF2B5EF4-FFF2-40B4-BE49-F238E27FC236}">
                  <a16:creationId xmlns:a16="http://schemas.microsoft.com/office/drawing/2014/main" id="{265CE755-10F1-B14E-9B93-33271CD5646E}"/>
                </a:ext>
              </a:extLst>
            </p:cNvPr>
            <p:cNvCxnSpPr/>
            <p:nvPr/>
          </p:nvCxnSpPr>
          <p:spPr>
            <a:xfrm flipH="1">
              <a:off x="2994606" y="2082800"/>
              <a:ext cx="1879600" cy="0"/>
            </a:xfrm>
            <a:prstGeom prst="line">
              <a:avLst/>
            </a:prstGeom>
            <a:ln w="22225"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2" name="Elipse 21">
              <a:extLst>
                <a:ext uri="{FF2B5EF4-FFF2-40B4-BE49-F238E27FC236}">
                  <a16:creationId xmlns:a16="http://schemas.microsoft.com/office/drawing/2014/main" id="{545FC987-2E3D-4E4D-9D2D-0322247B36AC}"/>
                </a:ext>
              </a:extLst>
            </p:cNvPr>
            <p:cNvSpPr/>
            <p:nvPr/>
          </p:nvSpPr>
          <p:spPr>
            <a:xfrm>
              <a:off x="2944295" y="2005446"/>
              <a:ext cx="154707" cy="154707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23" name="Grupo 22">
            <a:extLst>
              <a:ext uri="{FF2B5EF4-FFF2-40B4-BE49-F238E27FC236}">
                <a16:creationId xmlns:a16="http://schemas.microsoft.com/office/drawing/2014/main" id="{61AB11E7-A98D-A94B-AD7C-A10B867D43D3}"/>
              </a:ext>
            </a:extLst>
          </p:cNvPr>
          <p:cNvGrpSpPr/>
          <p:nvPr/>
        </p:nvGrpSpPr>
        <p:grpSpPr>
          <a:xfrm rot="10800000">
            <a:off x="7254296" y="4948284"/>
            <a:ext cx="1929911" cy="154707"/>
            <a:chOff x="2944295" y="2005446"/>
            <a:chExt cx="1929911" cy="154707"/>
          </a:xfrm>
        </p:grpSpPr>
        <p:cxnSp>
          <p:nvCxnSpPr>
            <p:cNvPr id="24" name="Conector recto 23">
              <a:extLst>
                <a:ext uri="{FF2B5EF4-FFF2-40B4-BE49-F238E27FC236}">
                  <a16:creationId xmlns:a16="http://schemas.microsoft.com/office/drawing/2014/main" id="{8416477E-3F4E-9344-AC29-7F9E73AD2B95}"/>
                </a:ext>
              </a:extLst>
            </p:cNvPr>
            <p:cNvCxnSpPr/>
            <p:nvPr/>
          </p:nvCxnSpPr>
          <p:spPr>
            <a:xfrm flipH="1">
              <a:off x="2994606" y="2082800"/>
              <a:ext cx="1879600" cy="0"/>
            </a:xfrm>
            <a:prstGeom prst="line">
              <a:avLst/>
            </a:prstGeom>
            <a:ln w="22225"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5" name="Elipse 24">
              <a:extLst>
                <a:ext uri="{FF2B5EF4-FFF2-40B4-BE49-F238E27FC236}">
                  <a16:creationId xmlns:a16="http://schemas.microsoft.com/office/drawing/2014/main" id="{B62CB425-3FE9-8044-85EA-32F35B2F8BD2}"/>
                </a:ext>
              </a:extLst>
            </p:cNvPr>
            <p:cNvSpPr/>
            <p:nvPr/>
          </p:nvSpPr>
          <p:spPr>
            <a:xfrm>
              <a:off x="2944295" y="2005446"/>
              <a:ext cx="154707" cy="154707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19" name="Grupo 18">
            <a:extLst>
              <a:ext uri="{FF2B5EF4-FFF2-40B4-BE49-F238E27FC236}">
                <a16:creationId xmlns:a16="http://schemas.microsoft.com/office/drawing/2014/main" id="{76636555-F29D-324A-B474-79F729C09358}"/>
              </a:ext>
            </a:extLst>
          </p:cNvPr>
          <p:cNvGrpSpPr/>
          <p:nvPr/>
        </p:nvGrpSpPr>
        <p:grpSpPr>
          <a:xfrm>
            <a:off x="2880795" y="2370184"/>
            <a:ext cx="1929911" cy="154707"/>
            <a:chOff x="2944295" y="2005446"/>
            <a:chExt cx="1929911" cy="154707"/>
          </a:xfrm>
        </p:grpSpPr>
        <p:cxnSp>
          <p:nvCxnSpPr>
            <p:cNvPr id="4" name="Conector recto 3">
              <a:extLst>
                <a:ext uri="{FF2B5EF4-FFF2-40B4-BE49-F238E27FC236}">
                  <a16:creationId xmlns:a16="http://schemas.microsoft.com/office/drawing/2014/main" id="{55EE3DF8-A550-F54B-806E-1249748F9A25}"/>
                </a:ext>
              </a:extLst>
            </p:cNvPr>
            <p:cNvCxnSpPr/>
            <p:nvPr/>
          </p:nvCxnSpPr>
          <p:spPr>
            <a:xfrm flipH="1">
              <a:off x="2994606" y="2082800"/>
              <a:ext cx="1879600" cy="0"/>
            </a:xfrm>
            <a:prstGeom prst="line">
              <a:avLst/>
            </a:prstGeom>
            <a:ln w="22225">
              <a:prstDash val="sysDot"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1" name="Elipse 10">
              <a:extLst>
                <a:ext uri="{FF2B5EF4-FFF2-40B4-BE49-F238E27FC236}">
                  <a16:creationId xmlns:a16="http://schemas.microsoft.com/office/drawing/2014/main" id="{E6C61B9E-6CCE-1641-93F0-8F64A6603D65}"/>
                </a:ext>
              </a:extLst>
            </p:cNvPr>
            <p:cNvSpPr/>
            <p:nvPr/>
          </p:nvSpPr>
          <p:spPr>
            <a:xfrm>
              <a:off x="2944295" y="2005446"/>
              <a:ext cx="154707" cy="154707"/>
            </a:xfrm>
            <a:prstGeom prst="ellipse">
              <a:avLst/>
            </a:prstGeom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cxnSp>
        <p:nvCxnSpPr>
          <p:cNvPr id="8" name="Conector recto 7">
            <a:extLst>
              <a:ext uri="{FF2B5EF4-FFF2-40B4-BE49-F238E27FC236}">
                <a16:creationId xmlns:a16="http://schemas.microsoft.com/office/drawing/2014/main" id="{63BC8FCB-2F00-134A-9F3D-17029633870E}"/>
              </a:ext>
            </a:extLst>
          </p:cNvPr>
          <p:cNvCxnSpPr>
            <a:cxnSpLocks/>
          </p:cNvCxnSpPr>
          <p:nvPr/>
        </p:nvCxnSpPr>
        <p:spPr>
          <a:xfrm flipH="1">
            <a:off x="2931106" y="4987334"/>
            <a:ext cx="1879600" cy="0"/>
          </a:xfrm>
          <a:prstGeom prst="line">
            <a:avLst/>
          </a:prstGeom>
          <a:ln w="22225">
            <a:prstDash val="sysDot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5" name="Imagen 4">
            <a:extLst>
              <a:ext uri="{FF2B5EF4-FFF2-40B4-BE49-F238E27FC236}">
                <a16:creationId xmlns:a16="http://schemas.microsoft.com/office/drawing/2014/main" id="{35EAD739-78F7-D444-ACDC-02969D66D130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3526539" y="1391536"/>
            <a:ext cx="5138922" cy="5138922"/>
          </a:xfrm>
          <a:prstGeom prst="rect">
            <a:avLst/>
          </a:prstGeom>
        </p:spPr>
      </p:pic>
      <p:sp>
        <p:nvSpPr>
          <p:cNvPr id="3" name="Rectángulo 2">
            <a:extLst>
              <a:ext uri="{FF2B5EF4-FFF2-40B4-BE49-F238E27FC236}">
                <a16:creationId xmlns:a16="http://schemas.microsoft.com/office/drawing/2014/main" id="{5F96BCC2-B94C-D544-BF20-AB8B874C6F6A}"/>
              </a:ext>
            </a:extLst>
          </p:cNvPr>
          <p:cNvSpPr/>
          <p:nvPr/>
        </p:nvSpPr>
        <p:spPr>
          <a:xfrm>
            <a:off x="5066522" y="2891889"/>
            <a:ext cx="2149674" cy="14226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6600" dirty="0">
                <a:solidFill>
                  <a:schemeClr val="accent1"/>
                </a:solidFill>
              </a:rPr>
              <a:t>12</a:t>
            </a:r>
            <a:r>
              <a:rPr lang="es-ES" sz="4000" dirty="0">
                <a:solidFill>
                  <a:schemeClr val="accent1"/>
                </a:solidFill>
              </a:rPr>
              <a:t>%</a:t>
            </a:r>
            <a:endParaRPr lang="es-ES" sz="6600" dirty="0">
              <a:solidFill>
                <a:schemeClr val="accent1"/>
              </a:solidFill>
            </a:endParaRP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AD5C2803-46FB-C14A-AE3A-A64F59DDDD62}"/>
              </a:ext>
            </a:extLst>
          </p:cNvPr>
          <p:cNvSpPr/>
          <p:nvPr/>
        </p:nvSpPr>
        <p:spPr>
          <a:xfrm>
            <a:off x="509423" y="1930308"/>
            <a:ext cx="2091660" cy="130664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50000"/>
              </a:lnSpc>
            </a:pPr>
            <a:r>
              <a:rPr lang="es-ES" sz="3200" b="1" dirty="0" err="1">
                <a:solidFill>
                  <a:schemeClr val="accent1"/>
                </a:solidFill>
                <a:latin typeface="Rochester" panose="02000504000000020002" pitchFamily="2" charset="0"/>
              </a:rPr>
              <a:t>Fact</a:t>
            </a:r>
            <a:r>
              <a:rPr lang="es-ES" sz="3200" b="1" dirty="0">
                <a:solidFill>
                  <a:schemeClr val="accent1"/>
                </a:solidFill>
                <a:latin typeface="Rochester" panose="02000504000000020002" pitchFamily="2" charset="0"/>
              </a:rPr>
              <a:t> 1</a:t>
            </a:r>
          </a:p>
          <a:p>
            <a:pPr algn="r">
              <a:lnSpc>
                <a:spcPct val="150000"/>
              </a:lnSpc>
            </a:pPr>
            <a:r>
              <a:rPr lang="es-ES" sz="1100" dirty="0" err="1"/>
              <a:t>Lorem</a:t>
            </a:r>
            <a:r>
              <a:rPr lang="es-ES" sz="1100" dirty="0"/>
              <a:t> </a:t>
            </a:r>
            <a:r>
              <a:rPr lang="es-ES" sz="1100" dirty="0" err="1"/>
              <a:t>ipsum</a:t>
            </a:r>
            <a:r>
              <a:rPr lang="es-ES" sz="1100" dirty="0"/>
              <a:t> dolor </a:t>
            </a:r>
            <a:r>
              <a:rPr lang="es-ES" sz="1100" dirty="0" err="1"/>
              <a:t>sit</a:t>
            </a:r>
            <a:r>
              <a:rPr lang="es-ES" sz="1100" dirty="0"/>
              <a:t> </a:t>
            </a:r>
            <a:r>
              <a:rPr lang="es-ES" sz="1100" dirty="0" err="1"/>
              <a:t>amet</a:t>
            </a:r>
            <a:r>
              <a:rPr lang="es-ES" sz="1100" dirty="0"/>
              <a:t>, </a:t>
            </a:r>
            <a:r>
              <a:rPr lang="es-ES" sz="1100" dirty="0" err="1"/>
              <a:t>consectetur</a:t>
            </a:r>
            <a:r>
              <a:rPr lang="es-ES" sz="1100" dirty="0"/>
              <a:t> </a:t>
            </a:r>
            <a:r>
              <a:rPr lang="es-ES" sz="1100" dirty="0" err="1"/>
              <a:t>adipiscing</a:t>
            </a:r>
            <a:r>
              <a:rPr lang="es-ES" sz="1100" dirty="0"/>
              <a:t> </a:t>
            </a:r>
            <a:r>
              <a:rPr lang="es-ES" sz="1100" dirty="0" err="1"/>
              <a:t>elit</a:t>
            </a:r>
            <a:r>
              <a:rPr lang="es-ES" sz="1100" dirty="0"/>
              <a:t>. </a:t>
            </a:r>
          </a:p>
        </p:txBody>
      </p:sp>
      <p:sp>
        <p:nvSpPr>
          <p:cNvPr id="13" name="Elipse 12">
            <a:extLst>
              <a:ext uri="{FF2B5EF4-FFF2-40B4-BE49-F238E27FC236}">
                <a16:creationId xmlns:a16="http://schemas.microsoft.com/office/drawing/2014/main" id="{01090CEF-10C3-0A47-8A54-251EC0C5BE78}"/>
              </a:ext>
            </a:extLst>
          </p:cNvPr>
          <p:cNvSpPr/>
          <p:nvPr/>
        </p:nvSpPr>
        <p:spPr>
          <a:xfrm>
            <a:off x="2829995" y="4909980"/>
            <a:ext cx="154707" cy="15470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88C66B75-0FD3-BA40-BC52-89155A3823AA}"/>
              </a:ext>
            </a:extLst>
          </p:cNvPr>
          <p:cNvSpPr/>
          <p:nvPr/>
        </p:nvSpPr>
        <p:spPr>
          <a:xfrm>
            <a:off x="509423" y="4455597"/>
            <a:ext cx="2091660" cy="130664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50000"/>
              </a:lnSpc>
            </a:pPr>
            <a:r>
              <a:rPr lang="es-ES" sz="3200" b="1" dirty="0" err="1">
                <a:solidFill>
                  <a:schemeClr val="accent1"/>
                </a:solidFill>
                <a:latin typeface="Rochester" panose="02000504000000020002" pitchFamily="2" charset="0"/>
              </a:rPr>
              <a:t>Fact</a:t>
            </a:r>
            <a:r>
              <a:rPr lang="es-ES" sz="3200" b="1" dirty="0">
                <a:solidFill>
                  <a:schemeClr val="accent1"/>
                </a:solidFill>
                <a:latin typeface="Rochester" panose="02000504000000020002" pitchFamily="2" charset="0"/>
              </a:rPr>
              <a:t> 2</a:t>
            </a:r>
          </a:p>
          <a:p>
            <a:pPr algn="r">
              <a:lnSpc>
                <a:spcPct val="150000"/>
              </a:lnSpc>
            </a:pPr>
            <a:r>
              <a:rPr lang="es-ES" sz="1100" dirty="0" err="1"/>
              <a:t>Lorem</a:t>
            </a:r>
            <a:r>
              <a:rPr lang="es-ES" sz="1100" dirty="0"/>
              <a:t> </a:t>
            </a:r>
            <a:r>
              <a:rPr lang="es-ES" sz="1100" dirty="0" err="1"/>
              <a:t>ipsum</a:t>
            </a:r>
            <a:r>
              <a:rPr lang="es-ES" sz="1100" dirty="0"/>
              <a:t> dolor </a:t>
            </a:r>
            <a:r>
              <a:rPr lang="es-ES" sz="1100" dirty="0" err="1"/>
              <a:t>sit</a:t>
            </a:r>
            <a:r>
              <a:rPr lang="es-ES" sz="1100" dirty="0"/>
              <a:t> </a:t>
            </a:r>
            <a:r>
              <a:rPr lang="es-ES" sz="1100" dirty="0" err="1"/>
              <a:t>amet</a:t>
            </a:r>
            <a:r>
              <a:rPr lang="es-ES" sz="1100" dirty="0"/>
              <a:t>, </a:t>
            </a:r>
            <a:r>
              <a:rPr lang="es-ES" sz="1100" dirty="0" err="1"/>
              <a:t>consectetur</a:t>
            </a:r>
            <a:r>
              <a:rPr lang="es-ES" sz="1100" dirty="0"/>
              <a:t> </a:t>
            </a:r>
            <a:r>
              <a:rPr lang="es-ES" sz="1100" dirty="0" err="1"/>
              <a:t>adipiscing</a:t>
            </a:r>
            <a:r>
              <a:rPr lang="es-ES" sz="1100" dirty="0"/>
              <a:t> </a:t>
            </a:r>
            <a:r>
              <a:rPr lang="es-ES" sz="1100" dirty="0" err="1"/>
              <a:t>elit</a:t>
            </a:r>
            <a:r>
              <a:rPr lang="es-ES" sz="1100" dirty="0"/>
              <a:t>. </a:t>
            </a:r>
          </a:p>
        </p:txBody>
      </p:sp>
      <p:sp>
        <p:nvSpPr>
          <p:cNvPr id="17" name="Rectángulo 16">
            <a:extLst>
              <a:ext uri="{FF2B5EF4-FFF2-40B4-BE49-F238E27FC236}">
                <a16:creationId xmlns:a16="http://schemas.microsoft.com/office/drawing/2014/main" id="{E67F704B-E25F-2D46-9294-09B396B97C7E}"/>
              </a:ext>
            </a:extLst>
          </p:cNvPr>
          <p:cNvSpPr/>
          <p:nvPr/>
        </p:nvSpPr>
        <p:spPr>
          <a:xfrm>
            <a:off x="9463917" y="1930308"/>
            <a:ext cx="2091660" cy="130664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3200" b="1" dirty="0" err="1">
                <a:solidFill>
                  <a:schemeClr val="accent1"/>
                </a:solidFill>
                <a:latin typeface="Rochester" panose="02000504000000020002" pitchFamily="2" charset="0"/>
              </a:rPr>
              <a:t>Fact</a:t>
            </a:r>
            <a:r>
              <a:rPr lang="es-ES" sz="3200" b="1" dirty="0">
                <a:solidFill>
                  <a:schemeClr val="accent1"/>
                </a:solidFill>
                <a:latin typeface="Rochester" panose="02000504000000020002" pitchFamily="2" charset="0"/>
              </a:rPr>
              <a:t> 3</a:t>
            </a:r>
          </a:p>
          <a:p>
            <a:pPr>
              <a:lnSpc>
                <a:spcPct val="150000"/>
              </a:lnSpc>
            </a:pPr>
            <a:r>
              <a:rPr lang="es-ES" sz="1100" dirty="0" err="1"/>
              <a:t>Lorem</a:t>
            </a:r>
            <a:r>
              <a:rPr lang="es-ES" sz="1100" dirty="0"/>
              <a:t> </a:t>
            </a:r>
            <a:r>
              <a:rPr lang="es-ES" sz="1100" dirty="0" err="1"/>
              <a:t>ipsum</a:t>
            </a:r>
            <a:r>
              <a:rPr lang="es-ES" sz="1100" dirty="0"/>
              <a:t> dolor </a:t>
            </a:r>
            <a:r>
              <a:rPr lang="es-ES" sz="1100" dirty="0" err="1"/>
              <a:t>sit</a:t>
            </a:r>
            <a:r>
              <a:rPr lang="es-ES" sz="1100" dirty="0"/>
              <a:t> </a:t>
            </a:r>
            <a:r>
              <a:rPr lang="es-ES" sz="1100" dirty="0" err="1"/>
              <a:t>amet</a:t>
            </a:r>
            <a:r>
              <a:rPr lang="es-ES" sz="1100" dirty="0"/>
              <a:t>, </a:t>
            </a:r>
            <a:r>
              <a:rPr lang="es-ES" sz="1100" dirty="0" err="1"/>
              <a:t>consectetur</a:t>
            </a:r>
            <a:r>
              <a:rPr lang="es-ES" sz="1100" dirty="0"/>
              <a:t> </a:t>
            </a:r>
            <a:r>
              <a:rPr lang="es-ES" sz="1100" dirty="0" err="1"/>
              <a:t>adipiscing</a:t>
            </a:r>
            <a:r>
              <a:rPr lang="es-ES" sz="1100" dirty="0"/>
              <a:t> </a:t>
            </a:r>
            <a:r>
              <a:rPr lang="es-ES" sz="1100" dirty="0" err="1"/>
              <a:t>elit</a:t>
            </a:r>
            <a:r>
              <a:rPr lang="es-ES" sz="1100" dirty="0"/>
              <a:t>. </a:t>
            </a:r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430E123E-9CC0-4242-881B-B37E5E53E35C}"/>
              </a:ext>
            </a:extLst>
          </p:cNvPr>
          <p:cNvSpPr/>
          <p:nvPr/>
        </p:nvSpPr>
        <p:spPr>
          <a:xfrm>
            <a:off x="9463917" y="4455597"/>
            <a:ext cx="2091660" cy="130664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3200" b="1" dirty="0" err="1">
                <a:solidFill>
                  <a:schemeClr val="accent1"/>
                </a:solidFill>
                <a:latin typeface="Rochester" panose="02000504000000020002" pitchFamily="2" charset="0"/>
              </a:rPr>
              <a:t>Fact</a:t>
            </a:r>
            <a:r>
              <a:rPr lang="es-ES" sz="3200" b="1" dirty="0">
                <a:solidFill>
                  <a:schemeClr val="accent1"/>
                </a:solidFill>
                <a:latin typeface="Rochester" panose="02000504000000020002" pitchFamily="2" charset="0"/>
              </a:rPr>
              <a:t> 4</a:t>
            </a:r>
          </a:p>
          <a:p>
            <a:pPr>
              <a:lnSpc>
                <a:spcPct val="150000"/>
              </a:lnSpc>
            </a:pPr>
            <a:r>
              <a:rPr lang="es-ES" sz="1100" dirty="0" err="1"/>
              <a:t>Lorem</a:t>
            </a:r>
            <a:r>
              <a:rPr lang="es-ES" sz="1100" dirty="0"/>
              <a:t> </a:t>
            </a:r>
            <a:r>
              <a:rPr lang="es-ES" sz="1100" dirty="0" err="1"/>
              <a:t>ipsum</a:t>
            </a:r>
            <a:r>
              <a:rPr lang="es-ES" sz="1100" dirty="0"/>
              <a:t> dolor </a:t>
            </a:r>
            <a:r>
              <a:rPr lang="es-ES" sz="1100" dirty="0" err="1"/>
              <a:t>sit</a:t>
            </a:r>
            <a:r>
              <a:rPr lang="es-ES" sz="1100" dirty="0"/>
              <a:t> </a:t>
            </a:r>
            <a:r>
              <a:rPr lang="es-ES" sz="1100" dirty="0" err="1"/>
              <a:t>amet</a:t>
            </a:r>
            <a:r>
              <a:rPr lang="es-ES" sz="1100" dirty="0"/>
              <a:t>, </a:t>
            </a:r>
            <a:r>
              <a:rPr lang="es-ES" sz="1100" dirty="0" err="1"/>
              <a:t>consectetur</a:t>
            </a:r>
            <a:r>
              <a:rPr lang="es-ES" sz="1100" dirty="0"/>
              <a:t> </a:t>
            </a:r>
            <a:r>
              <a:rPr lang="es-ES" sz="1100" dirty="0" err="1"/>
              <a:t>adipiscing</a:t>
            </a:r>
            <a:r>
              <a:rPr lang="es-ES" sz="1100" dirty="0"/>
              <a:t> </a:t>
            </a:r>
            <a:r>
              <a:rPr lang="es-ES" sz="1100" dirty="0" err="1"/>
              <a:t>elit</a:t>
            </a:r>
            <a:r>
              <a:rPr lang="es-ES" sz="1100" dirty="0"/>
              <a:t>. </a:t>
            </a:r>
          </a:p>
        </p:txBody>
      </p:sp>
      <p:sp>
        <p:nvSpPr>
          <p:cNvPr id="27" name="Título 1">
            <a:extLst>
              <a:ext uri="{FF2B5EF4-FFF2-40B4-BE49-F238E27FC236}">
                <a16:creationId xmlns:a16="http://schemas.microsoft.com/office/drawing/2014/main" id="{5114B90C-7684-914C-B57D-16A2D5A7622F}"/>
              </a:ext>
            </a:extLst>
          </p:cNvPr>
          <p:cNvSpPr txBox="1">
            <a:spLocks/>
          </p:cNvSpPr>
          <p:nvPr/>
        </p:nvSpPr>
        <p:spPr>
          <a:xfrm>
            <a:off x="0" y="397227"/>
            <a:ext cx="12192000" cy="1131056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>
                <a:solidFill>
                  <a:schemeClr val="accent3"/>
                </a:solidFill>
                <a:latin typeface="Rochester" panose="02000504000000020002" pitchFamily="2" charset="0"/>
              </a:rPr>
              <a:t>Christmas charts</a:t>
            </a:r>
          </a:p>
        </p:txBody>
      </p:sp>
    </p:spTree>
    <p:extLst>
      <p:ext uri="{BB962C8B-B14F-4D97-AF65-F5344CB8AC3E}">
        <p14:creationId xmlns:p14="http://schemas.microsoft.com/office/powerpoint/2010/main" val="12208079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5">
            <a:extLst>
              <a:ext uri="{FF2B5EF4-FFF2-40B4-BE49-F238E27FC236}">
                <a16:creationId xmlns:a16="http://schemas.microsoft.com/office/drawing/2014/main" id="{082BD423-D288-A647-92BE-56BFA13FDD53}"/>
              </a:ext>
            </a:extLst>
          </p:cNvPr>
          <p:cNvSpPr/>
          <p:nvPr/>
        </p:nvSpPr>
        <p:spPr>
          <a:xfrm>
            <a:off x="0" y="0"/>
            <a:ext cx="10863199" cy="68580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accent3"/>
              </a:solidFill>
            </a:endParaRPr>
          </a:p>
        </p:txBody>
      </p:sp>
      <p:sp>
        <p:nvSpPr>
          <p:cNvPr id="56" name="Título 1">
            <a:extLst>
              <a:ext uri="{FF2B5EF4-FFF2-40B4-BE49-F238E27FC236}">
                <a16:creationId xmlns:a16="http://schemas.microsoft.com/office/drawing/2014/main" id="{5BA4326E-7135-A249-BE6E-5E0DE487CDB7}"/>
              </a:ext>
            </a:extLst>
          </p:cNvPr>
          <p:cNvSpPr txBox="1">
            <a:spLocks/>
          </p:cNvSpPr>
          <p:nvPr/>
        </p:nvSpPr>
        <p:spPr>
          <a:xfrm>
            <a:off x="865677" y="409715"/>
            <a:ext cx="10947399" cy="1131056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6000" dirty="0" err="1">
                <a:solidFill>
                  <a:schemeClr val="accent3"/>
                </a:solidFill>
                <a:latin typeface="Rochester" panose="02000504000000020002" pitchFamily="2" charset="0"/>
              </a:rPr>
              <a:t>Highligit</a:t>
            </a:r>
            <a:r>
              <a:rPr lang="es-ES" sz="6000" dirty="0">
                <a:solidFill>
                  <a:schemeClr val="accent3"/>
                </a:solidFill>
                <a:latin typeface="Rochester" panose="02000504000000020002" pitchFamily="2" charset="0"/>
              </a:rPr>
              <a:t> data</a:t>
            </a:r>
          </a:p>
        </p:txBody>
      </p:sp>
      <p:sp>
        <p:nvSpPr>
          <p:cNvPr id="57" name="Google Shape;435;p8">
            <a:extLst>
              <a:ext uri="{FF2B5EF4-FFF2-40B4-BE49-F238E27FC236}">
                <a16:creationId xmlns:a16="http://schemas.microsoft.com/office/drawing/2014/main" id="{E0F78E51-0FB4-1241-B7A7-B42325645B00}"/>
              </a:ext>
            </a:extLst>
          </p:cNvPr>
          <p:cNvSpPr/>
          <p:nvPr/>
        </p:nvSpPr>
        <p:spPr>
          <a:xfrm>
            <a:off x="1245011" y="2497565"/>
            <a:ext cx="1862871" cy="1862871"/>
          </a:xfrm>
          <a:prstGeom prst="ellipse">
            <a:avLst/>
          </a:prstGeom>
          <a:noFill/>
          <a:ln w="57150" cap="flat" cmpd="sng">
            <a:solidFill>
              <a:schemeClr val="tx1">
                <a:alpha val="19000"/>
              </a:schemeClr>
            </a:solidFill>
            <a:prstDash val="solid"/>
            <a:round/>
            <a:headEnd type="none" w="sm" len="sm"/>
            <a:tailEnd type="none" w="sm" len="sm"/>
          </a:ln>
        </p:spPr>
        <p:txBody>
          <a:bodyPr spcFirstLastPara="1" wrap="square" lIns="91425" tIns="45700" rIns="91425" bIns="45700" anchor="ctr" anchorCtr="0">
            <a:no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400" dirty="0">
                <a:solidFill>
                  <a:schemeClr val="accent3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60</a:t>
            </a:r>
            <a:r>
              <a:rPr lang="en-US" dirty="0">
                <a:solidFill>
                  <a:schemeClr val="accent3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%</a:t>
            </a:r>
            <a:endParaRPr sz="1050" dirty="0">
              <a:solidFill>
                <a:schemeClr val="accent3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58" name="Google Shape;436;p8">
            <a:extLst>
              <a:ext uri="{FF2B5EF4-FFF2-40B4-BE49-F238E27FC236}">
                <a16:creationId xmlns:a16="http://schemas.microsoft.com/office/drawing/2014/main" id="{577DEC08-408A-684D-BD98-9C292C87856C}"/>
              </a:ext>
            </a:extLst>
          </p:cNvPr>
          <p:cNvSpPr/>
          <p:nvPr/>
        </p:nvSpPr>
        <p:spPr>
          <a:xfrm>
            <a:off x="1245011" y="2497564"/>
            <a:ext cx="1862871" cy="1862871"/>
          </a:xfrm>
          <a:prstGeom prst="arc">
            <a:avLst>
              <a:gd name="adj1" fmla="val 16200000"/>
              <a:gd name="adj2" fmla="val 6902103"/>
            </a:avLst>
          </a:prstGeom>
          <a:noFill/>
          <a:ln w="133350" cap="rnd" cmpd="sng">
            <a:solidFill>
              <a:schemeClr val="accent1"/>
            </a:solidFill>
            <a:prstDash val="solid"/>
            <a:round/>
            <a:headEnd type="none" w="sm" len="sm"/>
            <a:tailEnd type="none" w="sm" len="sm"/>
          </a:ln>
        </p:spPr>
        <p:txBody>
          <a:bodyPr spcFirstLastPara="1" wrap="square" lIns="91425" tIns="45700" rIns="91425" bIns="45700" anchor="ctr" anchorCtr="0">
            <a:no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endParaRPr sz="1600">
              <a:solidFill>
                <a:srgbClr val="000000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59" name="Google Shape;437;p8">
            <a:extLst>
              <a:ext uri="{FF2B5EF4-FFF2-40B4-BE49-F238E27FC236}">
                <a16:creationId xmlns:a16="http://schemas.microsoft.com/office/drawing/2014/main" id="{2FC1F5B4-5A0A-014B-A8C8-BA50745EA8D1}"/>
              </a:ext>
            </a:extLst>
          </p:cNvPr>
          <p:cNvSpPr txBox="1"/>
          <p:nvPr/>
        </p:nvSpPr>
        <p:spPr>
          <a:xfrm>
            <a:off x="1264202" y="4769319"/>
            <a:ext cx="1851839" cy="61555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0" tIns="0" rIns="0" bIns="0" anchor="t" anchorCtr="0">
            <a:sp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 b="1" dirty="0">
                <a:solidFill>
                  <a:schemeClr val="accent1">
                    <a:lumMod val="50000"/>
                  </a:schemeClr>
                </a:solidFill>
                <a:latin typeface="Century Gothic"/>
                <a:ea typeface="Century Gothic"/>
                <a:cs typeface="Century Gothic"/>
                <a:sym typeface="Century Gothic"/>
              </a:rPr>
              <a:t>Highlight important data</a:t>
            </a:r>
            <a:endParaRPr sz="4000" dirty="0">
              <a:solidFill>
                <a:schemeClr val="accent1">
                  <a:lumMod val="50000"/>
                </a:schemeClr>
              </a:solidFill>
            </a:endParaRPr>
          </a:p>
        </p:txBody>
      </p:sp>
      <p:sp>
        <p:nvSpPr>
          <p:cNvPr id="60" name="Rectángulo 59">
            <a:extLst>
              <a:ext uri="{FF2B5EF4-FFF2-40B4-BE49-F238E27FC236}">
                <a16:creationId xmlns:a16="http://schemas.microsoft.com/office/drawing/2014/main" id="{D3CD5DBC-A0BC-0D45-B08C-DF8D1853EE86}"/>
              </a:ext>
            </a:extLst>
          </p:cNvPr>
          <p:cNvSpPr/>
          <p:nvPr/>
        </p:nvSpPr>
        <p:spPr>
          <a:xfrm>
            <a:off x="796070" y="1950486"/>
            <a:ext cx="2836129" cy="4082014"/>
          </a:xfrm>
          <a:prstGeom prst="rect">
            <a:avLst/>
          </a:prstGeom>
          <a:noFill/>
          <a:ln w="4762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1" name="Google Shape;435;p8">
            <a:extLst>
              <a:ext uri="{FF2B5EF4-FFF2-40B4-BE49-F238E27FC236}">
                <a16:creationId xmlns:a16="http://schemas.microsoft.com/office/drawing/2014/main" id="{D6987C8A-287F-6B4A-893D-476D4E75ACBA}"/>
              </a:ext>
            </a:extLst>
          </p:cNvPr>
          <p:cNvSpPr/>
          <p:nvPr/>
        </p:nvSpPr>
        <p:spPr>
          <a:xfrm>
            <a:off x="4449646" y="2497565"/>
            <a:ext cx="1862871" cy="1862871"/>
          </a:xfrm>
          <a:prstGeom prst="ellipse">
            <a:avLst/>
          </a:prstGeom>
          <a:noFill/>
          <a:ln w="57150" cap="flat" cmpd="sng">
            <a:solidFill>
              <a:schemeClr val="tx1">
                <a:alpha val="19000"/>
              </a:schemeClr>
            </a:solidFill>
            <a:prstDash val="solid"/>
            <a:round/>
            <a:headEnd type="none" w="sm" len="sm"/>
            <a:tailEnd type="none" w="sm" len="sm"/>
          </a:ln>
        </p:spPr>
        <p:txBody>
          <a:bodyPr spcFirstLastPara="1" wrap="square" lIns="91425" tIns="45700" rIns="91425" bIns="45700" anchor="ctr" anchorCtr="0">
            <a:no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400" dirty="0">
                <a:solidFill>
                  <a:schemeClr val="accent3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25</a:t>
            </a:r>
            <a:r>
              <a:rPr lang="en-US" dirty="0">
                <a:solidFill>
                  <a:schemeClr val="accent3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%</a:t>
            </a:r>
            <a:endParaRPr sz="1050" dirty="0">
              <a:solidFill>
                <a:schemeClr val="accent3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2" name="Google Shape;436;p8">
            <a:extLst>
              <a:ext uri="{FF2B5EF4-FFF2-40B4-BE49-F238E27FC236}">
                <a16:creationId xmlns:a16="http://schemas.microsoft.com/office/drawing/2014/main" id="{5EFF5383-3825-B946-A7BB-1493CDA43525}"/>
              </a:ext>
            </a:extLst>
          </p:cNvPr>
          <p:cNvSpPr/>
          <p:nvPr/>
        </p:nvSpPr>
        <p:spPr>
          <a:xfrm>
            <a:off x="4449646" y="2497564"/>
            <a:ext cx="1862871" cy="1862871"/>
          </a:xfrm>
          <a:prstGeom prst="arc">
            <a:avLst>
              <a:gd name="adj1" fmla="val 16200000"/>
              <a:gd name="adj2" fmla="val 21581487"/>
            </a:avLst>
          </a:prstGeom>
          <a:noFill/>
          <a:ln w="133350" cap="rnd" cmpd="sng">
            <a:solidFill>
              <a:schemeClr val="accent1"/>
            </a:solidFill>
            <a:prstDash val="solid"/>
            <a:round/>
            <a:headEnd type="none" w="sm" len="sm"/>
            <a:tailEnd type="none" w="sm" len="sm"/>
          </a:ln>
        </p:spPr>
        <p:txBody>
          <a:bodyPr spcFirstLastPara="1" wrap="square" lIns="91425" tIns="45700" rIns="91425" bIns="45700" anchor="ctr" anchorCtr="0">
            <a:no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endParaRPr sz="1600">
              <a:solidFill>
                <a:srgbClr val="000000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3" name="Google Shape;437;p8">
            <a:extLst>
              <a:ext uri="{FF2B5EF4-FFF2-40B4-BE49-F238E27FC236}">
                <a16:creationId xmlns:a16="http://schemas.microsoft.com/office/drawing/2014/main" id="{12C2DA05-1278-0847-9B15-0BCBC5B1BA47}"/>
              </a:ext>
            </a:extLst>
          </p:cNvPr>
          <p:cNvSpPr txBox="1"/>
          <p:nvPr/>
        </p:nvSpPr>
        <p:spPr>
          <a:xfrm>
            <a:off x="4468837" y="4769319"/>
            <a:ext cx="1851839" cy="61555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0" tIns="0" rIns="0" bIns="0" anchor="t" anchorCtr="0">
            <a:sp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 b="1" dirty="0">
                <a:solidFill>
                  <a:schemeClr val="accent1">
                    <a:lumMod val="50000"/>
                  </a:schemeClr>
                </a:solidFill>
                <a:latin typeface="Century Gothic"/>
                <a:ea typeface="Century Gothic"/>
                <a:cs typeface="Century Gothic"/>
                <a:sym typeface="Century Gothic"/>
              </a:rPr>
              <a:t>Highlight important data</a:t>
            </a:r>
            <a:endParaRPr sz="4000" dirty="0">
              <a:solidFill>
                <a:schemeClr val="accent1">
                  <a:lumMod val="50000"/>
                </a:schemeClr>
              </a:solidFill>
            </a:endParaRPr>
          </a:p>
        </p:txBody>
      </p:sp>
      <p:sp>
        <p:nvSpPr>
          <p:cNvPr id="64" name="Rectángulo 63">
            <a:extLst>
              <a:ext uri="{FF2B5EF4-FFF2-40B4-BE49-F238E27FC236}">
                <a16:creationId xmlns:a16="http://schemas.microsoft.com/office/drawing/2014/main" id="{D1B114C1-5013-D041-9A79-89B5C390CC7D}"/>
              </a:ext>
            </a:extLst>
          </p:cNvPr>
          <p:cNvSpPr/>
          <p:nvPr/>
        </p:nvSpPr>
        <p:spPr>
          <a:xfrm>
            <a:off x="4000705" y="1950486"/>
            <a:ext cx="2836129" cy="4082014"/>
          </a:xfrm>
          <a:prstGeom prst="rect">
            <a:avLst/>
          </a:prstGeom>
          <a:noFill/>
          <a:ln w="4762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5" name="Google Shape;435;p8">
            <a:extLst>
              <a:ext uri="{FF2B5EF4-FFF2-40B4-BE49-F238E27FC236}">
                <a16:creationId xmlns:a16="http://schemas.microsoft.com/office/drawing/2014/main" id="{F7D2BCE6-744E-AD4D-BFB8-169413DBDE4B}"/>
              </a:ext>
            </a:extLst>
          </p:cNvPr>
          <p:cNvSpPr/>
          <p:nvPr/>
        </p:nvSpPr>
        <p:spPr>
          <a:xfrm>
            <a:off x="7654281" y="2497565"/>
            <a:ext cx="1862871" cy="1862871"/>
          </a:xfrm>
          <a:prstGeom prst="ellipse">
            <a:avLst/>
          </a:prstGeom>
          <a:noFill/>
          <a:ln w="57150" cap="flat" cmpd="sng">
            <a:solidFill>
              <a:schemeClr val="tx1">
                <a:alpha val="19000"/>
              </a:schemeClr>
            </a:solidFill>
            <a:prstDash val="solid"/>
            <a:round/>
            <a:headEnd type="none" w="sm" len="sm"/>
            <a:tailEnd type="none" w="sm" len="sm"/>
          </a:ln>
        </p:spPr>
        <p:txBody>
          <a:bodyPr spcFirstLastPara="1" wrap="square" lIns="91425" tIns="45700" rIns="91425" bIns="45700" anchor="ctr" anchorCtr="0">
            <a:no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4400" dirty="0">
                <a:solidFill>
                  <a:schemeClr val="accent3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75</a:t>
            </a:r>
            <a:r>
              <a:rPr lang="en-US" dirty="0">
                <a:solidFill>
                  <a:schemeClr val="accent3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%</a:t>
            </a:r>
            <a:endParaRPr sz="1050" dirty="0">
              <a:solidFill>
                <a:schemeClr val="accent3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6" name="Google Shape;436;p8">
            <a:extLst>
              <a:ext uri="{FF2B5EF4-FFF2-40B4-BE49-F238E27FC236}">
                <a16:creationId xmlns:a16="http://schemas.microsoft.com/office/drawing/2014/main" id="{5FA8D7D0-7C08-3246-9558-EF1B9476CD6E}"/>
              </a:ext>
            </a:extLst>
          </p:cNvPr>
          <p:cNvSpPr/>
          <p:nvPr/>
        </p:nvSpPr>
        <p:spPr>
          <a:xfrm>
            <a:off x="7654281" y="2497564"/>
            <a:ext cx="1862871" cy="1862871"/>
          </a:xfrm>
          <a:prstGeom prst="arc">
            <a:avLst>
              <a:gd name="adj1" fmla="val 16200000"/>
              <a:gd name="adj2" fmla="val 10614919"/>
            </a:avLst>
          </a:prstGeom>
          <a:noFill/>
          <a:ln w="133350" cap="rnd" cmpd="sng">
            <a:solidFill>
              <a:schemeClr val="accent1"/>
            </a:solidFill>
            <a:prstDash val="solid"/>
            <a:round/>
            <a:headEnd type="none" w="sm" len="sm"/>
            <a:tailEnd type="none" w="sm" len="sm"/>
          </a:ln>
        </p:spPr>
        <p:txBody>
          <a:bodyPr spcFirstLastPara="1" wrap="square" lIns="91425" tIns="45700" rIns="91425" bIns="45700" anchor="ctr" anchorCtr="0">
            <a:no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endParaRPr sz="1600">
              <a:solidFill>
                <a:srgbClr val="000000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7" name="Google Shape;437;p8">
            <a:extLst>
              <a:ext uri="{FF2B5EF4-FFF2-40B4-BE49-F238E27FC236}">
                <a16:creationId xmlns:a16="http://schemas.microsoft.com/office/drawing/2014/main" id="{0C35789F-380C-0D40-960D-93C7186EB0A9}"/>
              </a:ext>
            </a:extLst>
          </p:cNvPr>
          <p:cNvSpPr txBox="1"/>
          <p:nvPr/>
        </p:nvSpPr>
        <p:spPr>
          <a:xfrm>
            <a:off x="7673472" y="4769319"/>
            <a:ext cx="1851839" cy="61555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0" tIns="0" rIns="0" bIns="0" anchor="t" anchorCtr="0">
            <a:spAutoFit/>
          </a:bodyPr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2000" b="1" dirty="0">
                <a:solidFill>
                  <a:schemeClr val="accent1">
                    <a:lumMod val="50000"/>
                  </a:schemeClr>
                </a:solidFill>
                <a:latin typeface="Century Gothic"/>
                <a:ea typeface="Century Gothic"/>
                <a:cs typeface="Century Gothic"/>
                <a:sym typeface="Century Gothic"/>
              </a:rPr>
              <a:t>Highlight important data</a:t>
            </a:r>
            <a:endParaRPr sz="4000" dirty="0">
              <a:solidFill>
                <a:schemeClr val="accent1">
                  <a:lumMod val="50000"/>
                </a:schemeClr>
              </a:solidFill>
            </a:endParaRPr>
          </a:p>
        </p:txBody>
      </p:sp>
      <p:sp>
        <p:nvSpPr>
          <p:cNvPr id="68" name="Rectángulo 67">
            <a:extLst>
              <a:ext uri="{FF2B5EF4-FFF2-40B4-BE49-F238E27FC236}">
                <a16:creationId xmlns:a16="http://schemas.microsoft.com/office/drawing/2014/main" id="{ED4F1E96-D098-0B46-98A7-460E9D9C8BC3}"/>
              </a:ext>
            </a:extLst>
          </p:cNvPr>
          <p:cNvSpPr/>
          <p:nvPr/>
        </p:nvSpPr>
        <p:spPr>
          <a:xfrm>
            <a:off x="7205340" y="1950486"/>
            <a:ext cx="2836129" cy="4082014"/>
          </a:xfrm>
          <a:prstGeom prst="rect">
            <a:avLst/>
          </a:prstGeom>
          <a:noFill/>
          <a:ln w="4762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5" name="Imagen 4">
            <a:extLst>
              <a:ext uri="{FF2B5EF4-FFF2-40B4-BE49-F238E27FC236}">
                <a16:creationId xmlns:a16="http://schemas.microsoft.com/office/drawing/2014/main" id="{AB59FAD6-C856-BE43-99A8-0294563EFE3E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563918" y="0"/>
            <a:ext cx="2146150" cy="36145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1820285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ángulo 1">
            <a:extLst>
              <a:ext uri="{FF2B5EF4-FFF2-40B4-BE49-F238E27FC236}">
                <a16:creationId xmlns:a16="http://schemas.microsoft.com/office/drawing/2014/main" id="{378F5F6E-869A-B24A-A7C8-533F2A9179D1}"/>
              </a:ext>
            </a:extLst>
          </p:cNvPr>
          <p:cNvSpPr/>
          <p:nvPr/>
        </p:nvSpPr>
        <p:spPr>
          <a:xfrm>
            <a:off x="0" y="0"/>
            <a:ext cx="6197600" cy="6858000"/>
          </a:xfrm>
          <a:prstGeom prst="rect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4" name="Imagen 3">
            <a:extLst>
              <a:ext uri="{FF2B5EF4-FFF2-40B4-BE49-F238E27FC236}">
                <a16:creationId xmlns:a16="http://schemas.microsoft.com/office/drawing/2014/main" id="{75181E12-D273-3C45-A970-920EE2C65F84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14022" t="-16496" r="-1850" b="8085"/>
          <a:stretch/>
        </p:blipFill>
        <p:spPr>
          <a:xfrm>
            <a:off x="3302001" y="431801"/>
            <a:ext cx="5562600" cy="6426199"/>
          </a:xfrm>
          <a:prstGeom prst="rect">
            <a:avLst/>
          </a:prstGeom>
        </p:spPr>
      </p:pic>
      <p:sp>
        <p:nvSpPr>
          <p:cNvPr id="8" name="Rectángulo 7">
            <a:extLst>
              <a:ext uri="{FF2B5EF4-FFF2-40B4-BE49-F238E27FC236}">
                <a16:creationId xmlns:a16="http://schemas.microsoft.com/office/drawing/2014/main" id="{F112EE62-8D32-E04E-8539-564E45864E5F}"/>
              </a:ext>
            </a:extLst>
          </p:cNvPr>
          <p:cNvSpPr/>
          <p:nvPr/>
        </p:nvSpPr>
        <p:spPr>
          <a:xfrm>
            <a:off x="812672" y="2788818"/>
            <a:ext cx="3288273" cy="33551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300" dirty="0" err="1">
                <a:solidFill>
                  <a:schemeClr val="bg1"/>
                </a:solidFill>
              </a:rPr>
              <a:t>Lorem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ipsum</a:t>
            </a:r>
            <a:r>
              <a:rPr lang="es-ES" sz="1300" dirty="0">
                <a:solidFill>
                  <a:schemeClr val="bg1"/>
                </a:solidFill>
              </a:rPr>
              <a:t> dolor </a:t>
            </a:r>
            <a:r>
              <a:rPr lang="es-ES" sz="1300" dirty="0" err="1">
                <a:solidFill>
                  <a:schemeClr val="bg1"/>
                </a:solidFill>
              </a:rPr>
              <a:t>sit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amet</a:t>
            </a:r>
            <a:r>
              <a:rPr lang="es-ES" sz="1300" dirty="0">
                <a:solidFill>
                  <a:schemeClr val="bg1"/>
                </a:solidFill>
              </a:rPr>
              <a:t>, </a:t>
            </a:r>
            <a:r>
              <a:rPr lang="es-ES" sz="1300" dirty="0" err="1">
                <a:solidFill>
                  <a:schemeClr val="bg1"/>
                </a:solidFill>
              </a:rPr>
              <a:t>consectetur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adipiscing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elit</a:t>
            </a:r>
            <a:r>
              <a:rPr lang="es-ES" sz="1300" dirty="0">
                <a:solidFill>
                  <a:schemeClr val="bg1"/>
                </a:solidFill>
              </a:rPr>
              <a:t>. </a:t>
            </a:r>
            <a:r>
              <a:rPr lang="es-ES" sz="1300" dirty="0" err="1">
                <a:solidFill>
                  <a:schemeClr val="bg1"/>
                </a:solidFill>
              </a:rPr>
              <a:t>Suspendisse</a:t>
            </a:r>
            <a:r>
              <a:rPr lang="es-ES" sz="1300" dirty="0">
                <a:solidFill>
                  <a:schemeClr val="bg1"/>
                </a:solidFill>
              </a:rPr>
              <a:t> ut </a:t>
            </a:r>
            <a:r>
              <a:rPr lang="es-ES" sz="1300" dirty="0" err="1">
                <a:solidFill>
                  <a:schemeClr val="bg1"/>
                </a:solidFill>
              </a:rPr>
              <a:t>elementum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velit</a:t>
            </a:r>
            <a:r>
              <a:rPr lang="es-ES" sz="1300" dirty="0">
                <a:solidFill>
                  <a:schemeClr val="bg1"/>
                </a:solidFill>
              </a:rPr>
              <a:t>. </a:t>
            </a:r>
            <a:r>
              <a:rPr lang="es-ES" sz="1300" dirty="0" err="1">
                <a:solidFill>
                  <a:schemeClr val="bg1"/>
                </a:solidFill>
              </a:rPr>
              <a:t>Nullam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rutrum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placerat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nisl</a:t>
            </a:r>
            <a:r>
              <a:rPr lang="es-ES" sz="1300" dirty="0">
                <a:solidFill>
                  <a:schemeClr val="bg1"/>
                </a:solidFill>
              </a:rPr>
              <a:t>, </a:t>
            </a:r>
            <a:r>
              <a:rPr lang="es-ES" sz="1300" dirty="0" err="1">
                <a:solidFill>
                  <a:schemeClr val="bg1"/>
                </a:solidFill>
              </a:rPr>
              <a:t>gravida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scelerisque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nisl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semper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nec</a:t>
            </a:r>
            <a:r>
              <a:rPr lang="es-ES" sz="1300" dirty="0">
                <a:solidFill>
                  <a:schemeClr val="bg1"/>
                </a:solidFill>
              </a:rPr>
              <a:t>. </a:t>
            </a:r>
            <a:r>
              <a:rPr lang="es-ES" sz="1300" dirty="0" err="1">
                <a:solidFill>
                  <a:schemeClr val="bg1"/>
                </a:solidFill>
              </a:rPr>
              <a:t>Aliquam</a:t>
            </a:r>
            <a:r>
              <a:rPr lang="es-ES" sz="1300" dirty="0">
                <a:solidFill>
                  <a:schemeClr val="bg1"/>
                </a:solidFill>
              </a:rPr>
              <a:t> id </a:t>
            </a:r>
            <a:r>
              <a:rPr lang="es-ES" sz="1300" dirty="0" err="1">
                <a:solidFill>
                  <a:schemeClr val="bg1"/>
                </a:solidFill>
              </a:rPr>
              <a:t>augue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finibus</a:t>
            </a:r>
            <a:r>
              <a:rPr lang="es-ES" sz="1300" dirty="0">
                <a:solidFill>
                  <a:schemeClr val="bg1"/>
                </a:solidFill>
              </a:rPr>
              <a:t>, </a:t>
            </a:r>
            <a:r>
              <a:rPr lang="es-ES" sz="1300" dirty="0" err="1">
                <a:solidFill>
                  <a:schemeClr val="bg1"/>
                </a:solidFill>
              </a:rPr>
              <a:t>tempor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lacus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quis</a:t>
            </a:r>
            <a:r>
              <a:rPr lang="es-ES" sz="1300" dirty="0">
                <a:solidFill>
                  <a:schemeClr val="bg1"/>
                </a:solidFill>
              </a:rPr>
              <a:t>, </a:t>
            </a:r>
            <a:r>
              <a:rPr lang="es-ES" sz="1300" dirty="0" err="1">
                <a:solidFill>
                  <a:schemeClr val="bg1"/>
                </a:solidFill>
              </a:rPr>
              <a:t>tempus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ipsum</a:t>
            </a:r>
            <a:r>
              <a:rPr lang="es-ES" sz="1300" dirty="0">
                <a:solidFill>
                  <a:schemeClr val="bg1"/>
                </a:solidFill>
              </a:rPr>
              <a:t>. </a:t>
            </a:r>
            <a:r>
              <a:rPr lang="es-ES" sz="1300" dirty="0" err="1">
                <a:solidFill>
                  <a:schemeClr val="bg1"/>
                </a:solidFill>
              </a:rPr>
              <a:t>Vivamus</a:t>
            </a:r>
            <a:r>
              <a:rPr lang="es-ES" sz="1300" dirty="0">
                <a:solidFill>
                  <a:schemeClr val="bg1"/>
                </a:solidFill>
              </a:rPr>
              <a:t> tortor </a:t>
            </a:r>
            <a:r>
              <a:rPr lang="es-ES" sz="1300" dirty="0" err="1">
                <a:solidFill>
                  <a:schemeClr val="bg1"/>
                </a:solidFill>
              </a:rPr>
              <a:t>massa</a:t>
            </a:r>
            <a:r>
              <a:rPr lang="es-ES" sz="1300" dirty="0">
                <a:solidFill>
                  <a:schemeClr val="bg1"/>
                </a:solidFill>
              </a:rPr>
              <a:t>, </a:t>
            </a:r>
            <a:r>
              <a:rPr lang="es-ES" sz="1300" dirty="0" err="1">
                <a:solidFill>
                  <a:schemeClr val="bg1"/>
                </a:solidFill>
              </a:rPr>
              <a:t>interdum</a:t>
            </a:r>
            <a:r>
              <a:rPr lang="es-ES" sz="1300" dirty="0">
                <a:solidFill>
                  <a:schemeClr val="bg1"/>
                </a:solidFill>
              </a:rPr>
              <a:t> vitae </a:t>
            </a:r>
            <a:r>
              <a:rPr lang="es-ES" sz="1300" dirty="0" err="1">
                <a:solidFill>
                  <a:schemeClr val="bg1"/>
                </a:solidFill>
              </a:rPr>
              <a:t>nisl</a:t>
            </a:r>
            <a:r>
              <a:rPr lang="es-ES" sz="1300" dirty="0">
                <a:solidFill>
                  <a:schemeClr val="bg1"/>
                </a:solidFill>
              </a:rPr>
              <a:t> et, </a:t>
            </a:r>
            <a:r>
              <a:rPr lang="es-ES" sz="1300" dirty="0" err="1">
                <a:solidFill>
                  <a:schemeClr val="bg1"/>
                </a:solidFill>
              </a:rPr>
              <a:t>maximus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vestibulum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nisi</a:t>
            </a:r>
            <a:r>
              <a:rPr lang="es-ES" sz="1300" dirty="0">
                <a:solidFill>
                  <a:schemeClr val="bg1"/>
                </a:solidFill>
              </a:rPr>
              <a:t>. Ut </a:t>
            </a:r>
            <a:r>
              <a:rPr lang="es-ES" sz="1300" dirty="0" err="1">
                <a:solidFill>
                  <a:schemeClr val="bg1"/>
                </a:solidFill>
              </a:rPr>
              <a:t>nec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mattis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mauris</a:t>
            </a:r>
            <a:r>
              <a:rPr lang="es-ES" sz="1300" dirty="0">
                <a:solidFill>
                  <a:schemeClr val="bg1"/>
                </a:solidFill>
              </a:rPr>
              <a:t>, id </a:t>
            </a:r>
            <a:r>
              <a:rPr lang="es-ES" sz="1300" dirty="0" err="1">
                <a:solidFill>
                  <a:schemeClr val="bg1"/>
                </a:solidFill>
              </a:rPr>
              <a:t>laoreet</a:t>
            </a:r>
            <a:r>
              <a:rPr lang="es-ES" sz="1300" dirty="0">
                <a:solidFill>
                  <a:schemeClr val="bg1"/>
                </a:solidFill>
              </a:rPr>
              <a:t> leo. </a:t>
            </a:r>
            <a:r>
              <a:rPr lang="es-ES" sz="1300" dirty="0" err="1">
                <a:solidFill>
                  <a:schemeClr val="bg1"/>
                </a:solidFill>
              </a:rPr>
              <a:t>Mauris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eget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molestie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elit</a:t>
            </a:r>
            <a:r>
              <a:rPr lang="es-ES" sz="1300" dirty="0">
                <a:solidFill>
                  <a:schemeClr val="bg1"/>
                </a:solidFill>
              </a:rPr>
              <a:t>, </a:t>
            </a:r>
            <a:r>
              <a:rPr lang="es-ES" sz="1300" dirty="0" err="1">
                <a:solidFill>
                  <a:schemeClr val="bg1"/>
                </a:solidFill>
              </a:rPr>
              <a:t>nec</a:t>
            </a:r>
            <a:r>
              <a:rPr lang="es-ES" sz="1300" dirty="0">
                <a:solidFill>
                  <a:schemeClr val="bg1"/>
                </a:solidFill>
              </a:rPr>
              <a:t> </a:t>
            </a:r>
            <a:r>
              <a:rPr lang="es-ES" sz="1300" dirty="0" err="1">
                <a:solidFill>
                  <a:schemeClr val="bg1"/>
                </a:solidFill>
              </a:rPr>
              <a:t>placerat</a:t>
            </a:r>
            <a:r>
              <a:rPr lang="es-ES" sz="1300" dirty="0">
                <a:solidFill>
                  <a:schemeClr val="bg1"/>
                </a:solidFill>
              </a:rPr>
              <a:t> tortor. 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2DA5681B-E60D-214A-BDA4-2D5ACCFB35B0}"/>
              </a:ext>
            </a:extLst>
          </p:cNvPr>
          <p:cNvSpPr txBox="1">
            <a:spLocks/>
          </p:cNvSpPr>
          <p:nvPr/>
        </p:nvSpPr>
        <p:spPr>
          <a:xfrm>
            <a:off x="571373" y="1777879"/>
            <a:ext cx="3441828" cy="1078282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4800" b="1" dirty="0">
                <a:solidFill>
                  <a:schemeClr val="bg1"/>
                </a:solidFill>
                <a:latin typeface="Century Gothic" panose="020B0502020202020204" pitchFamily="34" charset="0"/>
              </a:rPr>
              <a:t> </a:t>
            </a:r>
            <a:r>
              <a:rPr lang="es-ES" sz="4800" b="1" dirty="0" err="1">
                <a:solidFill>
                  <a:schemeClr val="bg1"/>
                </a:solidFill>
                <a:latin typeface="Century Gothic" panose="020B0502020202020204" pitchFamily="34" charset="0"/>
              </a:rPr>
              <a:t>Side</a:t>
            </a:r>
            <a:r>
              <a:rPr lang="es-ES" sz="4800" b="1" dirty="0">
                <a:solidFill>
                  <a:schemeClr val="bg1"/>
                </a:solidFill>
                <a:latin typeface="Century Gothic" panose="020B0502020202020204" pitchFamily="34" charset="0"/>
              </a:rPr>
              <a:t> A</a:t>
            </a: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8BEA7341-0F62-3F40-A70A-92A50AE999D3}"/>
              </a:ext>
            </a:extLst>
          </p:cNvPr>
          <p:cNvSpPr/>
          <p:nvPr/>
        </p:nvSpPr>
        <p:spPr>
          <a:xfrm>
            <a:off x="8303490" y="2788818"/>
            <a:ext cx="3145621" cy="365523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>
              <a:lnSpc>
                <a:spcPct val="150000"/>
              </a:lnSpc>
            </a:pP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Lorem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ipsum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dolor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sit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amet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adipiscing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Suspendisse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ut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elementum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velit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Nullam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rutrum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placerat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nisl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gravida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scelerisque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nisl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semper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nec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Aliquam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id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augue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finibus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tempor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lacus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quis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tempus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ipsum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Vivamus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tortor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massa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interdum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vitae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nisl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et,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maximus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vestibulum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nisi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Ut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nec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mattis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mauris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id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laoreet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leo.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Mauris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eget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molestie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nec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3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placerat</a:t>
            </a:r>
            <a:r>
              <a:rPr lang="es-ES" sz="13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tortor. </a:t>
            </a:r>
          </a:p>
          <a:p>
            <a:pPr algn="r">
              <a:lnSpc>
                <a:spcPct val="150000"/>
              </a:lnSpc>
            </a:pPr>
            <a:endParaRPr lang="es-ES" sz="13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1" name="Título 1">
            <a:extLst>
              <a:ext uri="{FF2B5EF4-FFF2-40B4-BE49-F238E27FC236}">
                <a16:creationId xmlns:a16="http://schemas.microsoft.com/office/drawing/2014/main" id="{F5DCCA1E-1635-3449-A4D4-1A1783E27BFE}"/>
              </a:ext>
            </a:extLst>
          </p:cNvPr>
          <p:cNvSpPr txBox="1">
            <a:spLocks/>
          </p:cNvSpPr>
          <p:nvPr/>
        </p:nvSpPr>
        <p:spPr>
          <a:xfrm>
            <a:off x="8007285" y="1786615"/>
            <a:ext cx="3441828" cy="1078282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r"/>
            <a:r>
              <a:rPr lang="es-ES" sz="48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Century Gothic" panose="020B0502020202020204" pitchFamily="34" charset="0"/>
              </a:rPr>
              <a:t> </a:t>
            </a:r>
            <a:r>
              <a:rPr lang="es-ES" sz="4800" b="1" dirty="0" err="1">
                <a:solidFill>
                  <a:schemeClr val="tx1">
                    <a:lumMod val="75000"/>
                    <a:lumOff val="25000"/>
                  </a:schemeClr>
                </a:solidFill>
                <a:latin typeface="Century Gothic" panose="020B0502020202020204" pitchFamily="34" charset="0"/>
              </a:rPr>
              <a:t>Side</a:t>
            </a:r>
            <a:r>
              <a:rPr lang="es-ES" sz="48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Century Gothic" panose="020B0502020202020204" pitchFamily="34" charset="0"/>
              </a:rPr>
              <a:t> B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77D9F00C-8619-0743-AD36-815602B5C510}"/>
              </a:ext>
            </a:extLst>
          </p:cNvPr>
          <p:cNvSpPr txBox="1">
            <a:spLocks/>
          </p:cNvSpPr>
          <p:nvPr/>
        </p:nvSpPr>
        <p:spPr>
          <a:xfrm>
            <a:off x="723900" y="479254"/>
            <a:ext cx="10947399" cy="1131056"/>
          </a:xfrm>
          <a:prstGeom prst="rect">
            <a:avLst/>
          </a:prstGeom>
        </p:spPr>
        <p:txBody>
          <a:bodyPr>
            <a:normAutofit fontScale="92500" lnSpcReduction="1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sz="8800" dirty="0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Dual  </a:t>
            </a:r>
            <a:r>
              <a:rPr lang="es-ES" sz="8800" dirty="0" err="1">
                <a:solidFill>
                  <a:schemeClr val="accent1">
                    <a:lumMod val="50000"/>
                  </a:schemeClr>
                </a:solidFill>
                <a:latin typeface="Rochester" panose="02000504000000020002" pitchFamily="2" charset="0"/>
              </a:rPr>
              <a:t>Slide</a:t>
            </a:r>
            <a:endParaRPr lang="es-ES" sz="8800" dirty="0">
              <a:solidFill>
                <a:schemeClr val="accent1">
                  <a:lumMod val="50000"/>
                </a:schemeClr>
              </a:solidFill>
              <a:latin typeface="Rochester" panose="02000504000000020002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52401568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D6EDCA52-4F27-D941-9DEC-A14826CA4FF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236430" y="0"/>
            <a:ext cx="4100513" cy="6858000"/>
          </a:xfrm>
          <a:prstGeom prst="rect">
            <a:avLst/>
          </a:prstGeom>
        </p:spPr>
      </p:pic>
      <p:sp>
        <p:nvSpPr>
          <p:cNvPr id="4" name="Título 1">
            <a:extLst>
              <a:ext uri="{FF2B5EF4-FFF2-40B4-BE49-F238E27FC236}">
                <a16:creationId xmlns:a16="http://schemas.microsoft.com/office/drawing/2014/main" id="{D9EF502B-78E0-A142-9865-2D20648B680E}"/>
              </a:ext>
            </a:extLst>
          </p:cNvPr>
          <p:cNvSpPr txBox="1">
            <a:spLocks/>
          </p:cNvSpPr>
          <p:nvPr/>
        </p:nvSpPr>
        <p:spPr>
          <a:xfrm>
            <a:off x="5130799" y="829804"/>
            <a:ext cx="6337303" cy="898173"/>
          </a:xfrm>
          <a:prstGeom prst="rect">
            <a:avLst/>
          </a:prstGeom>
        </p:spPr>
        <p:txBody>
          <a:bodyPr>
            <a:normAutofit lnSpcReduction="1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6000" dirty="0" err="1">
                <a:solidFill>
                  <a:schemeClr val="accent3"/>
                </a:solidFill>
                <a:latin typeface="Rochester" panose="02000504000000020002" pitchFamily="2" charset="0"/>
              </a:rPr>
              <a:t>Table</a:t>
            </a:r>
            <a:endParaRPr lang="es-ES" sz="6000" dirty="0">
              <a:solidFill>
                <a:schemeClr val="accent3"/>
              </a:solidFill>
              <a:latin typeface="Rochester" panose="02000504000000020002" pitchFamily="2" charset="0"/>
            </a:endParaRPr>
          </a:p>
        </p:txBody>
      </p:sp>
      <p:graphicFrame>
        <p:nvGraphicFramePr>
          <p:cNvPr id="2" name="Tabla 4">
            <a:extLst>
              <a:ext uri="{FF2B5EF4-FFF2-40B4-BE49-F238E27FC236}">
                <a16:creationId xmlns:a16="http://schemas.microsoft.com/office/drawing/2014/main" id="{B5260A40-4307-EB41-9B80-B2B242F37792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65301953"/>
              </p:ext>
            </p:extLst>
          </p:nvPr>
        </p:nvGraphicFramePr>
        <p:xfrm>
          <a:off x="5130800" y="1955800"/>
          <a:ext cx="6337302" cy="4305299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2112434">
                  <a:extLst>
                    <a:ext uri="{9D8B030D-6E8A-4147-A177-3AD203B41FA5}">
                      <a16:colId xmlns:a16="http://schemas.microsoft.com/office/drawing/2014/main" val="3328682404"/>
                    </a:ext>
                  </a:extLst>
                </a:gridCol>
                <a:gridCol w="2112434">
                  <a:extLst>
                    <a:ext uri="{9D8B030D-6E8A-4147-A177-3AD203B41FA5}">
                      <a16:colId xmlns:a16="http://schemas.microsoft.com/office/drawing/2014/main" val="1694091707"/>
                    </a:ext>
                  </a:extLst>
                </a:gridCol>
                <a:gridCol w="2112434">
                  <a:extLst>
                    <a:ext uri="{9D8B030D-6E8A-4147-A177-3AD203B41FA5}">
                      <a16:colId xmlns:a16="http://schemas.microsoft.com/office/drawing/2014/main" val="4266819662"/>
                    </a:ext>
                  </a:extLst>
                </a:gridCol>
              </a:tblGrid>
              <a:tr h="490019">
                <a:tc>
                  <a:txBody>
                    <a:bodyPr/>
                    <a:lstStyle/>
                    <a:p>
                      <a:pPr algn="ctr"/>
                      <a:r>
                        <a:rPr lang="es-ES" sz="1600" dirty="0" err="1"/>
                        <a:t>Table</a:t>
                      </a:r>
                      <a:r>
                        <a:rPr lang="es-ES" sz="1600" dirty="0"/>
                        <a:t> </a:t>
                      </a:r>
                      <a:r>
                        <a:rPr lang="es-ES" sz="1600" dirty="0" err="1"/>
                        <a:t>header</a:t>
                      </a:r>
                      <a:endParaRPr lang="es-ES" sz="1600" dirty="0"/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s-ES" sz="1600" dirty="0" err="1"/>
                        <a:t>Table</a:t>
                      </a:r>
                      <a:r>
                        <a:rPr lang="es-ES" sz="1600" dirty="0"/>
                        <a:t> </a:t>
                      </a:r>
                      <a:r>
                        <a:rPr lang="es-ES" sz="1600" dirty="0" err="1"/>
                        <a:t>header</a:t>
                      </a:r>
                      <a:endParaRPr lang="es-ES" sz="1600" dirty="0"/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600" dirty="0" err="1"/>
                        <a:t>Table</a:t>
                      </a:r>
                      <a:r>
                        <a:rPr lang="es-ES" sz="1600" dirty="0"/>
                        <a:t> </a:t>
                      </a:r>
                      <a:r>
                        <a:rPr lang="es-ES" sz="1600" dirty="0" err="1"/>
                        <a:t>header</a:t>
                      </a:r>
                      <a:endParaRPr lang="es-ES" sz="1600" dirty="0"/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092399839"/>
                  </a:ext>
                </a:extLst>
              </a:tr>
              <a:tr h="763056">
                <a:tc>
                  <a:txBody>
                    <a:bodyPr/>
                    <a:lstStyle/>
                    <a:p>
                      <a:pPr algn="l"/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24246141"/>
                  </a:ext>
                </a:extLst>
              </a:tr>
              <a:tr h="76305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7491907"/>
                  </a:ext>
                </a:extLst>
              </a:tr>
              <a:tr h="76305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440267628"/>
                  </a:ext>
                </a:extLst>
              </a:tr>
              <a:tr h="76305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031121814"/>
                  </a:ext>
                </a:extLst>
              </a:tr>
              <a:tr h="763056"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Table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text</a:t>
                      </a:r>
                      <a:r>
                        <a:rPr lang="es-ES" sz="1400" dirty="0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 </a:t>
                      </a:r>
                      <a:r>
                        <a:rPr lang="es-ES" sz="1400" dirty="0" err="1">
                          <a:solidFill>
                            <a:schemeClr val="accent1">
                              <a:lumMod val="50000"/>
                            </a:schemeClr>
                          </a:solidFill>
                        </a:rPr>
                        <a:t>here</a:t>
                      </a:r>
                      <a:endParaRPr lang="es-ES" sz="1400" dirty="0">
                        <a:solidFill>
                          <a:schemeClr val="accent1">
                            <a:lumMod val="50000"/>
                          </a:schemeClr>
                        </a:solidFill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439067947"/>
                  </a:ext>
                </a:extLst>
              </a:tr>
            </a:tbl>
          </a:graphicData>
        </a:graphic>
      </p:graphicFrame>
      <p:sp>
        <p:nvSpPr>
          <p:cNvPr id="5" name="Rectángulo 4">
            <a:extLst>
              <a:ext uri="{FF2B5EF4-FFF2-40B4-BE49-F238E27FC236}">
                <a16:creationId xmlns:a16="http://schemas.microsoft.com/office/drawing/2014/main" id="{8F2C7C44-19D2-864E-BEDF-646559F56509}"/>
              </a:ext>
            </a:extLst>
          </p:cNvPr>
          <p:cNvSpPr/>
          <p:nvPr/>
        </p:nvSpPr>
        <p:spPr>
          <a:xfrm>
            <a:off x="4572000" y="457200"/>
            <a:ext cx="7383570" cy="6083300"/>
          </a:xfrm>
          <a:prstGeom prst="rect">
            <a:avLst/>
          </a:prstGeom>
          <a:noFill/>
          <a:ln w="4762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6369629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3">
            <a:extLst>
              <a:ext uri="{FF2B5EF4-FFF2-40B4-BE49-F238E27FC236}">
                <a16:creationId xmlns:a16="http://schemas.microsoft.com/office/drawing/2014/main" id="{05845203-7DC5-9446-8018-1817A96B3BDB}"/>
              </a:ext>
            </a:extLst>
          </p:cNvPr>
          <p:cNvSpPr/>
          <p:nvPr/>
        </p:nvSpPr>
        <p:spPr>
          <a:xfrm>
            <a:off x="0" y="5994400"/>
            <a:ext cx="12192000" cy="863600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8944C656-C390-7E42-8A2B-18B2E4F224DF}"/>
              </a:ext>
            </a:extLst>
          </p:cNvPr>
          <p:cNvPicPr>
            <a:picLocks noChangeAspect="1"/>
          </p:cNvPicPr>
          <p:nvPr/>
        </p:nvPicPr>
        <p:blipFill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216765" y="3902986"/>
            <a:ext cx="2846849" cy="2657059"/>
          </a:xfrm>
          <a:prstGeom prst="rect">
            <a:avLst/>
          </a:prstGeom>
        </p:spPr>
      </p:pic>
      <p:sp>
        <p:nvSpPr>
          <p:cNvPr id="5" name="Título 1">
            <a:extLst>
              <a:ext uri="{FF2B5EF4-FFF2-40B4-BE49-F238E27FC236}">
                <a16:creationId xmlns:a16="http://schemas.microsoft.com/office/drawing/2014/main" id="{4AAE3D12-CC19-5E46-9C0E-A77CA013FCC6}"/>
              </a:ext>
            </a:extLst>
          </p:cNvPr>
          <p:cNvSpPr txBox="1">
            <a:spLocks/>
          </p:cNvSpPr>
          <p:nvPr/>
        </p:nvSpPr>
        <p:spPr>
          <a:xfrm>
            <a:off x="865677" y="409715"/>
            <a:ext cx="10947399" cy="1131056"/>
          </a:xfrm>
          <a:prstGeom prst="rect">
            <a:avLst/>
          </a:prstGeom>
        </p:spPr>
        <p:txBody>
          <a:bodyPr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6000" dirty="0">
                <a:solidFill>
                  <a:schemeClr val="accent3"/>
                </a:solidFill>
                <a:latin typeface="Rochester" panose="02000504000000020002" pitchFamily="2" charset="0"/>
              </a:rPr>
              <a:t>Simple Text </a:t>
            </a:r>
            <a:r>
              <a:rPr lang="es-ES" sz="6000" dirty="0" err="1">
                <a:solidFill>
                  <a:schemeClr val="accent3"/>
                </a:solidFill>
                <a:latin typeface="Rochester" panose="02000504000000020002" pitchFamily="2" charset="0"/>
              </a:rPr>
              <a:t>Slide</a:t>
            </a:r>
            <a:endParaRPr lang="es-ES" sz="6000" dirty="0">
              <a:solidFill>
                <a:schemeClr val="accent3"/>
              </a:solidFill>
              <a:latin typeface="Rochester" panose="02000504000000020002" pitchFamily="2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37B75A98-2F73-DF4C-99BF-EC054AFDA5E9}"/>
              </a:ext>
            </a:extLst>
          </p:cNvPr>
          <p:cNvSpPr/>
          <p:nvPr/>
        </p:nvSpPr>
        <p:spPr>
          <a:xfrm>
            <a:off x="865677" y="1752480"/>
            <a:ext cx="3795850" cy="384284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2000" b="1" dirty="0">
                <a:solidFill>
                  <a:schemeClr val="accent1"/>
                </a:solidFill>
              </a:rPr>
              <a:t>Text </a:t>
            </a:r>
            <a:r>
              <a:rPr lang="es-ES" sz="2000" b="1" dirty="0" err="1">
                <a:solidFill>
                  <a:schemeClr val="accent1"/>
                </a:solidFill>
              </a:rPr>
              <a:t>Title</a:t>
            </a:r>
            <a:endParaRPr lang="es-ES" sz="2000" b="1" dirty="0">
              <a:solidFill>
                <a:schemeClr val="accent1"/>
              </a:solidFill>
            </a:endParaRPr>
          </a:p>
          <a:p>
            <a:pPr>
              <a:lnSpc>
                <a:spcPct val="150000"/>
              </a:lnSpc>
            </a:pP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Lorem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ipsum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dolor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sit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amet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adipiscing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Suspendisse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ut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elementum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velit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Nullam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rutrum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placerat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nisl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gravida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scelerisque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nisl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semper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nec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Aliquam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id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augue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finibus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tempor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lacus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quis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tempus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ipsum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</a:p>
          <a:p>
            <a:pPr>
              <a:lnSpc>
                <a:spcPct val="150000"/>
              </a:lnSpc>
            </a:pPr>
            <a:endParaRPr lang="es-ES" sz="12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  <a:p>
            <a:pPr>
              <a:lnSpc>
                <a:spcPct val="150000"/>
              </a:lnSpc>
            </a:pPr>
            <a:r>
              <a:rPr lang="es-ES" sz="1200" b="1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Small </a:t>
            </a:r>
            <a:r>
              <a:rPr lang="es-ES" sz="1200" b="1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Title</a:t>
            </a:r>
            <a:endParaRPr lang="es-ES" sz="1200" b="1" dirty="0">
              <a:solidFill>
                <a:schemeClr val="tx1">
                  <a:lumMod val="75000"/>
                  <a:lumOff val="25000"/>
                </a:schemeClr>
              </a:solidFill>
            </a:endParaRPr>
          </a:p>
          <a:p>
            <a:pPr>
              <a:lnSpc>
                <a:spcPct val="150000"/>
              </a:lnSpc>
            </a:pP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Vivamus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tortor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massa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interdum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vitae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nisl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et,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maximus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vestibulum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nisi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Ut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nec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mattis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mauris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id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laoreet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leo.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Mauris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eget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molestie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nec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placerat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tortor. 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F55540C2-87FA-B54D-8293-A09ED83C2EA1}"/>
              </a:ext>
            </a:extLst>
          </p:cNvPr>
          <p:cNvSpPr/>
          <p:nvPr/>
        </p:nvSpPr>
        <p:spPr>
          <a:xfrm>
            <a:off x="5061823" y="2212395"/>
            <a:ext cx="3795850" cy="338118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Lorem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ipsum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dolor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sit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amet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adipiscing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elit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Suspendisse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ut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elementum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velit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Nullam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rutrum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placerat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nisl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gravida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scelerisque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nisl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semper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nec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Aliquam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id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augue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finibus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tempor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lacus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quis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tempus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ipsum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Phasellus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commodo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risus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vel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consectetur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auctor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Vestibulum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condimentum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ex id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mauris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condimentum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pharetra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Vestibulum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ac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eleifend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risus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Aenean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tortor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risus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hendrerit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tincidunt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luctus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non,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tincidunt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vel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lectus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Ut vitae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dapibus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sem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Mauris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eget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orci</a:t>
            </a:r>
            <a:r>
              <a:rPr lang="es-E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 et justo ornare</a:t>
            </a:r>
            <a:endParaRPr lang="es-ES" sz="1300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F9329C88-CC8D-BE43-82AB-195A56F49546}"/>
              </a:ext>
            </a:extLst>
          </p:cNvPr>
          <p:cNvSpPr/>
          <p:nvPr/>
        </p:nvSpPr>
        <p:spPr>
          <a:xfrm rot="16200000">
            <a:off x="1110477" y="1355041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48307372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ángulo 17">
            <a:extLst>
              <a:ext uri="{FF2B5EF4-FFF2-40B4-BE49-F238E27FC236}">
                <a16:creationId xmlns:a16="http://schemas.microsoft.com/office/drawing/2014/main" id="{7B567D80-74D9-C841-9033-7768347C827B}"/>
              </a:ext>
            </a:extLst>
          </p:cNvPr>
          <p:cNvSpPr/>
          <p:nvPr/>
        </p:nvSpPr>
        <p:spPr>
          <a:xfrm>
            <a:off x="1064103" y="743965"/>
            <a:ext cx="10289695" cy="5370069"/>
          </a:xfrm>
          <a:prstGeom prst="rect">
            <a:avLst/>
          </a:prstGeom>
          <a:noFill/>
          <a:ln w="34925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9646F015-DFCB-E042-A2D6-B5E2CF1201D0}"/>
              </a:ext>
            </a:extLst>
          </p:cNvPr>
          <p:cNvSpPr/>
          <p:nvPr/>
        </p:nvSpPr>
        <p:spPr>
          <a:xfrm>
            <a:off x="2890934" y="3555805"/>
            <a:ext cx="6410131" cy="17016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Christmas, a Christian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holiday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honoring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the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birth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of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Jesus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, has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evolved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into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a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worldwide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religious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and secular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celebration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,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incorporating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many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pre-Christian and pagan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traditions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into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the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 </a:t>
            </a:r>
            <a:r>
              <a:rPr lang="es-ES" dirty="0" err="1">
                <a:solidFill>
                  <a:schemeClr val="tx2"/>
                </a:solidFill>
                <a:latin typeface="Century Gothic" panose="020B0502020202020204" pitchFamily="34" charset="0"/>
              </a:rPr>
              <a:t>festivities</a:t>
            </a:r>
            <a:r>
              <a:rPr lang="es-ES" dirty="0">
                <a:solidFill>
                  <a:schemeClr val="tx2"/>
                </a:solidFill>
                <a:latin typeface="Century Gothic" panose="020B0502020202020204" pitchFamily="34" charset="0"/>
              </a:rPr>
              <a:t>.</a:t>
            </a:r>
            <a:endParaRPr lang="es-ES" sz="2400" dirty="0"/>
          </a:p>
        </p:txBody>
      </p:sp>
      <p:sp>
        <p:nvSpPr>
          <p:cNvPr id="7" name="Título 1">
            <a:extLst>
              <a:ext uri="{FF2B5EF4-FFF2-40B4-BE49-F238E27FC236}">
                <a16:creationId xmlns:a16="http://schemas.microsoft.com/office/drawing/2014/main" id="{2CD84BD6-46B8-E14D-8F85-F3FC39E4B167}"/>
              </a:ext>
            </a:extLst>
          </p:cNvPr>
          <p:cNvSpPr txBox="1">
            <a:spLocks/>
          </p:cNvSpPr>
          <p:nvPr/>
        </p:nvSpPr>
        <p:spPr>
          <a:xfrm>
            <a:off x="838199" y="743966"/>
            <a:ext cx="10515600" cy="2105073"/>
          </a:xfrm>
          <a:prstGeom prst="rect">
            <a:avLst/>
          </a:prstGeom>
        </p:spPr>
        <p:txBody>
          <a:bodyPr>
            <a:normAutofit fontScale="92500" lnSpcReduction="20000"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ctr"/>
            <a:r>
              <a:rPr lang="es-ES" sz="9600" dirty="0">
                <a:solidFill>
                  <a:schemeClr val="accent1"/>
                </a:solidFill>
                <a:latin typeface="Rochester" panose="02000504000000020002" pitchFamily="2" charset="0"/>
              </a:rPr>
              <a:t> </a:t>
            </a:r>
          </a:p>
          <a:p>
            <a:pPr algn="ctr"/>
            <a:r>
              <a:rPr lang="es-ES" sz="9600" dirty="0">
                <a:solidFill>
                  <a:schemeClr val="accent1"/>
                </a:solidFill>
                <a:latin typeface="Rochester" panose="02000504000000020002" pitchFamily="2" charset="0"/>
              </a:rPr>
              <a:t>Light </a:t>
            </a:r>
            <a:r>
              <a:rPr lang="es-ES" sz="9600" dirty="0" err="1">
                <a:solidFill>
                  <a:schemeClr val="accent1"/>
                </a:solidFill>
                <a:latin typeface="Rochester" panose="02000504000000020002" pitchFamily="2" charset="0"/>
              </a:rPr>
              <a:t>Slide</a:t>
            </a:r>
            <a:endParaRPr lang="es-ES" sz="9600" dirty="0">
              <a:solidFill>
                <a:schemeClr val="accent1"/>
              </a:solidFill>
              <a:latin typeface="Rochester" panose="02000504000000020002" pitchFamily="2" charset="0"/>
            </a:endParaRPr>
          </a:p>
        </p:txBody>
      </p:sp>
      <p:grpSp>
        <p:nvGrpSpPr>
          <p:cNvPr id="6" name="Grupo 5">
            <a:extLst>
              <a:ext uri="{FF2B5EF4-FFF2-40B4-BE49-F238E27FC236}">
                <a16:creationId xmlns:a16="http://schemas.microsoft.com/office/drawing/2014/main" id="{FCF21D66-7ACB-D440-8C5C-203FE9A91793}"/>
              </a:ext>
            </a:extLst>
          </p:cNvPr>
          <p:cNvGrpSpPr/>
          <p:nvPr/>
        </p:nvGrpSpPr>
        <p:grpSpPr>
          <a:xfrm>
            <a:off x="133279" y="51767"/>
            <a:ext cx="2569887" cy="6543297"/>
            <a:chOff x="353577" y="51767"/>
            <a:chExt cx="2569887" cy="6543297"/>
          </a:xfrm>
        </p:grpSpPr>
        <p:pic>
          <p:nvPicPr>
            <p:cNvPr id="8" name="Imagen 7">
              <a:extLst>
                <a:ext uri="{FF2B5EF4-FFF2-40B4-BE49-F238E27FC236}">
                  <a16:creationId xmlns:a16="http://schemas.microsoft.com/office/drawing/2014/main" id="{14B80B07-6FD0-814D-B79B-3665D68C5C9E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1539922">
              <a:off x="1461324" y="51767"/>
              <a:ext cx="1462140" cy="2193211"/>
            </a:xfrm>
            <a:prstGeom prst="rect">
              <a:avLst/>
            </a:prstGeom>
          </p:spPr>
        </p:pic>
        <p:pic>
          <p:nvPicPr>
            <p:cNvPr id="9" name="Imagen 8">
              <a:extLst>
                <a:ext uri="{FF2B5EF4-FFF2-40B4-BE49-F238E27FC236}">
                  <a16:creationId xmlns:a16="http://schemas.microsoft.com/office/drawing/2014/main" id="{D9EB5101-AE95-1943-B61A-064EB43646A0}"/>
                </a:ext>
              </a:extLst>
            </p:cNvPr>
            <p:cNvPicPr>
              <a:picLocks noChangeAspect="1"/>
            </p:cNvPicPr>
            <p:nvPr/>
          </p:nvPicPr>
          <p:blipFill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20501138">
              <a:off x="1535797" y="2943958"/>
              <a:ext cx="1195157" cy="1792736"/>
            </a:xfrm>
            <a:prstGeom prst="rect">
              <a:avLst/>
            </a:prstGeom>
          </p:spPr>
        </p:pic>
        <p:pic>
          <p:nvPicPr>
            <p:cNvPr id="10" name="Imagen 9">
              <a:extLst>
                <a:ext uri="{FF2B5EF4-FFF2-40B4-BE49-F238E27FC236}">
                  <a16:creationId xmlns:a16="http://schemas.microsoft.com/office/drawing/2014/main" id="{6149BDF8-F305-6445-8478-5BC28EA9319E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1539922">
              <a:off x="357786" y="4401853"/>
              <a:ext cx="1462140" cy="2193211"/>
            </a:xfrm>
            <a:prstGeom prst="rect">
              <a:avLst/>
            </a:prstGeom>
          </p:spPr>
        </p:pic>
        <p:pic>
          <p:nvPicPr>
            <p:cNvPr id="11" name="Imagen 10">
              <a:extLst>
                <a:ext uri="{FF2B5EF4-FFF2-40B4-BE49-F238E27FC236}">
                  <a16:creationId xmlns:a16="http://schemas.microsoft.com/office/drawing/2014/main" id="{2144E4A5-239F-7347-95EA-1AC06DCE03AC}"/>
                </a:ext>
              </a:extLst>
            </p:cNvPr>
            <p:cNvPicPr>
              <a:picLocks noChangeAspect="1"/>
            </p:cNvPicPr>
            <p:nvPr/>
          </p:nvPicPr>
          <p:blipFill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20317113">
              <a:off x="353577" y="377010"/>
              <a:ext cx="599240" cy="898861"/>
            </a:xfrm>
            <a:prstGeom prst="rect">
              <a:avLst/>
            </a:prstGeom>
          </p:spPr>
        </p:pic>
      </p:grpSp>
      <p:grpSp>
        <p:nvGrpSpPr>
          <p:cNvPr id="13" name="Grupo 12">
            <a:extLst>
              <a:ext uri="{FF2B5EF4-FFF2-40B4-BE49-F238E27FC236}">
                <a16:creationId xmlns:a16="http://schemas.microsoft.com/office/drawing/2014/main" id="{407EE79F-6AE1-AA46-82E1-0D4E3E689AD6}"/>
              </a:ext>
            </a:extLst>
          </p:cNvPr>
          <p:cNvGrpSpPr/>
          <p:nvPr/>
        </p:nvGrpSpPr>
        <p:grpSpPr>
          <a:xfrm flipH="1">
            <a:off x="9445411" y="276500"/>
            <a:ext cx="2607437" cy="6318564"/>
            <a:chOff x="353579" y="276500"/>
            <a:chExt cx="2607437" cy="6318564"/>
          </a:xfrm>
        </p:grpSpPr>
        <p:pic>
          <p:nvPicPr>
            <p:cNvPr id="14" name="Imagen 13">
              <a:extLst>
                <a:ext uri="{FF2B5EF4-FFF2-40B4-BE49-F238E27FC236}">
                  <a16:creationId xmlns:a16="http://schemas.microsoft.com/office/drawing/2014/main" id="{B873E064-7665-EC42-A767-A0F640CFA652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1539922">
              <a:off x="1498876" y="296886"/>
              <a:ext cx="1462140" cy="2193211"/>
            </a:xfrm>
            <a:prstGeom prst="rect">
              <a:avLst/>
            </a:prstGeom>
          </p:spPr>
        </p:pic>
        <p:pic>
          <p:nvPicPr>
            <p:cNvPr id="15" name="Imagen 14">
              <a:extLst>
                <a:ext uri="{FF2B5EF4-FFF2-40B4-BE49-F238E27FC236}">
                  <a16:creationId xmlns:a16="http://schemas.microsoft.com/office/drawing/2014/main" id="{F25CD25E-0898-9349-936B-A8BDB0FEACAC}"/>
                </a:ext>
              </a:extLst>
            </p:cNvPr>
            <p:cNvPicPr>
              <a:picLocks noChangeAspect="1"/>
            </p:cNvPicPr>
            <p:nvPr/>
          </p:nvPicPr>
          <p:blipFill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20317113">
              <a:off x="1481417" y="2882709"/>
              <a:ext cx="1195157" cy="1792736"/>
            </a:xfrm>
            <a:prstGeom prst="rect">
              <a:avLst/>
            </a:prstGeom>
          </p:spPr>
        </p:pic>
        <p:pic>
          <p:nvPicPr>
            <p:cNvPr id="16" name="Imagen 15">
              <a:extLst>
                <a:ext uri="{FF2B5EF4-FFF2-40B4-BE49-F238E27FC236}">
                  <a16:creationId xmlns:a16="http://schemas.microsoft.com/office/drawing/2014/main" id="{21B23C73-27B5-8644-9D5E-F56E5A520FD5}"/>
                </a:ext>
              </a:extLst>
            </p:cNvPr>
            <p:cNvPicPr>
              <a:picLocks noChangeAspect="1"/>
            </p:cNvPicPr>
            <p:nvPr/>
          </p:nvPicPr>
          <p:blipFill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1539922">
              <a:off x="357786" y="4401853"/>
              <a:ext cx="1462140" cy="2193211"/>
            </a:xfrm>
            <a:prstGeom prst="rect">
              <a:avLst/>
            </a:prstGeom>
          </p:spPr>
        </p:pic>
        <p:pic>
          <p:nvPicPr>
            <p:cNvPr id="17" name="Imagen 16">
              <a:extLst>
                <a:ext uri="{FF2B5EF4-FFF2-40B4-BE49-F238E27FC236}">
                  <a16:creationId xmlns:a16="http://schemas.microsoft.com/office/drawing/2014/main" id="{4FDE280A-C614-AA43-A146-576B28210F78}"/>
                </a:ext>
              </a:extLst>
            </p:cNvPr>
            <p:cNvPicPr>
              <a:picLocks noChangeAspect="1"/>
            </p:cNvPicPr>
            <p:nvPr/>
          </p:nvPicPr>
          <p:blipFill>
            <a:blip r:embed="rId4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tretch>
              <a:fillRect/>
            </a:stretch>
          </p:blipFill>
          <p:spPr>
            <a:xfrm rot="20317113">
              <a:off x="353579" y="276500"/>
              <a:ext cx="599240" cy="898861"/>
            </a:xfrm>
            <a:prstGeom prst="rect">
              <a:avLst/>
            </a:prstGeom>
          </p:spPr>
        </p:pic>
      </p:grpSp>
      <p:pic>
        <p:nvPicPr>
          <p:cNvPr id="19" name="Imagen 18">
            <a:extLst>
              <a:ext uri="{FF2B5EF4-FFF2-40B4-BE49-F238E27FC236}">
                <a16:creationId xmlns:a16="http://schemas.microsoft.com/office/drawing/2014/main" id="{8DEA1FC2-2031-AE44-8897-662679389FF7}"/>
              </a:ext>
            </a:extLst>
          </p:cNvPr>
          <p:cNvPicPr>
            <a:picLocks noChangeAspect="1"/>
          </p:cNvPicPr>
          <p:nvPr/>
        </p:nvPicPr>
        <p:blipFill>
          <a:blip r:embed="rId5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5807260" y="193745"/>
            <a:ext cx="1005078" cy="983092"/>
          </a:xfrm>
          <a:prstGeom prst="rect">
            <a:avLst/>
          </a:prstGeom>
        </p:spPr>
      </p:pic>
      <p:sp>
        <p:nvSpPr>
          <p:cNvPr id="20" name="Rectángulo 19">
            <a:extLst>
              <a:ext uri="{FF2B5EF4-FFF2-40B4-BE49-F238E27FC236}">
                <a16:creationId xmlns:a16="http://schemas.microsoft.com/office/drawing/2014/main" id="{61778969-344F-E841-92EF-8E3981A24CC1}"/>
              </a:ext>
            </a:extLst>
          </p:cNvPr>
          <p:cNvSpPr/>
          <p:nvPr/>
        </p:nvSpPr>
        <p:spPr>
          <a:xfrm>
            <a:off x="6208950" y="2974726"/>
            <a:ext cx="45719" cy="302617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997261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" name="Imagen 14">
            <a:extLst>
              <a:ext uri="{FF2B5EF4-FFF2-40B4-BE49-F238E27FC236}">
                <a16:creationId xmlns:a16="http://schemas.microsoft.com/office/drawing/2014/main" id="{88316089-CE88-EA41-A9E2-782D371E6315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50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-1" y="0"/>
            <a:ext cx="12192001" cy="6858000"/>
          </a:xfrm>
          <a:prstGeom prst="rect">
            <a:avLst/>
          </a:prstGeom>
        </p:spPr>
      </p:pic>
      <p:sp>
        <p:nvSpPr>
          <p:cNvPr id="2" name="Título 1">
            <a:extLst>
              <a:ext uri="{FF2B5EF4-FFF2-40B4-BE49-F238E27FC236}">
                <a16:creationId xmlns:a16="http://schemas.microsoft.com/office/drawing/2014/main" id="{94B2BAF4-7977-4C45-ACB5-C1E1B7F8B00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128962"/>
            <a:ext cx="10515600" cy="1482725"/>
          </a:xfrm>
        </p:spPr>
        <p:txBody>
          <a:bodyPr>
            <a:noAutofit/>
          </a:bodyPr>
          <a:lstStyle/>
          <a:p>
            <a:pPr algn="ctr"/>
            <a:r>
              <a:rPr lang="es-ES" sz="11500" dirty="0" err="1">
                <a:solidFill>
                  <a:schemeClr val="bg1"/>
                </a:solidFill>
                <a:latin typeface="Rochester" panose="02000504000000020002" pitchFamily="2" charset="0"/>
              </a:rPr>
              <a:t>Background</a:t>
            </a:r>
            <a:endParaRPr lang="es-ES" sz="11500" dirty="0">
              <a:solidFill>
                <a:schemeClr val="bg1"/>
              </a:solidFill>
              <a:latin typeface="Rochester" panose="02000504000000020002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DFA46869-913A-0E4C-9416-C9FFBFFB4CC7}"/>
              </a:ext>
            </a:extLst>
          </p:cNvPr>
          <p:cNvSpPr txBox="1"/>
          <p:nvPr/>
        </p:nvSpPr>
        <p:spPr>
          <a:xfrm>
            <a:off x="2854639" y="3966655"/>
            <a:ext cx="67367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3200" dirty="0" err="1">
                <a:solidFill>
                  <a:schemeClr val="bg1"/>
                </a:solidFill>
              </a:rPr>
              <a:t>Image</a:t>
            </a:r>
            <a:r>
              <a:rPr lang="es-ES" sz="3200" dirty="0">
                <a:solidFill>
                  <a:schemeClr val="bg1"/>
                </a:solidFill>
              </a:rPr>
              <a:t> </a:t>
            </a:r>
          </a:p>
        </p:txBody>
      </p:sp>
    </p:spTree>
    <p:extLst>
      <p:ext uri="{BB962C8B-B14F-4D97-AF65-F5344CB8AC3E}">
        <p14:creationId xmlns:p14="http://schemas.microsoft.com/office/powerpoint/2010/main" val="28084566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Snow - 19426" descr="Snow - 19426">
            <a:hlinkClick r:id="" action="ppaction://media"/>
            <a:extLst>
              <a:ext uri="{FF2B5EF4-FFF2-40B4-BE49-F238E27FC236}">
                <a16:creationId xmlns:a16="http://schemas.microsoft.com/office/drawing/2014/main" id="{C4ECACD6-8499-C74F-BD47-B5B0C51ECF7F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>
            <a:duotone>
              <a:schemeClr val="accent1">
                <a:shade val="45000"/>
                <a:satMod val="135000"/>
              </a:schemeClr>
              <a:prstClr val="white"/>
            </a:duotone>
            <a:lum bright="-5000"/>
          </a:blip>
          <a:stretch>
            <a:fillRect/>
          </a:stretch>
        </p:blipFill>
        <p:spPr>
          <a:xfrm>
            <a:off x="3175" y="4763"/>
            <a:ext cx="12192000" cy="6858000"/>
          </a:xfrm>
          <a:prstGeom prst="rect">
            <a:avLst/>
          </a:prstGeom>
        </p:spPr>
      </p:pic>
      <p:sp>
        <p:nvSpPr>
          <p:cNvPr id="2" name="Título 1">
            <a:extLst>
              <a:ext uri="{FF2B5EF4-FFF2-40B4-BE49-F238E27FC236}">
                <a16:creationId xmlns:a16="http://schemas.microsoft.com/office/drawing/2014/main" id="{94B2BAF4-7977-4C45-ACB5-C1E1B7F8B00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128962"/>
            <a:ext cx="10515600" cy="1482725"/>
          </a:xfrm>
        </p:spPr>
        <p:txBody>
          <a:bodyPr>
            <a:noAutofit/>
          </a:bodyPr>
          <a:lstStyle/>
          <a:p>
            <a:pPr algn="ctr"/>
            <a:r>
              <a:rPr lang="es-ES" sz="11500" dirty="0" err="1">
                <a:solidFill>
                  <a:schemeClr val="bg1"/>
                </a:solidFill>
                <a:latin typeface="Rochester" panose="02000504000000020002" pitchFamily="2" charset="0"/>
              </a:rPr>
              <a:t>Background</a:t>
            </a:r>
            <a:endParaRPr lang="es-ES" sz="11500" dirty="0">
              <a:solidFill>
                <a:schemeClr val="bg1"/>
              </a:solidFill>
              <a:latin typeface="Rochester" panose="02000504000000020002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DFA46869-913A-0E4C-9416-C9FFBFFB4CC7}"/>
              </a:ext>
            </a:extLst>
          </p:cNvPr>
          <p:cNvSpPr txBox="1"/>
          <p:nvPr/>
        </p:nvSpPr>
        <p:spPr>
          <a:xfrm>
            <a:off x="2854639" y="3966655"/>
            <a:ext cx="67367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3200" dirty="0" err="1">
                <a:solidFill>
                  <a:schemeClr val="bg1"/>
                </a:solidFill>
              </a:rPr>
              <a:t>Snowflakes</a:t>
            </a:r>
            <a:r>
              <a:rPr lang="es-ES" sz="3200" dirty="0">
                <a:solidFill>
                  <a:schemeClr val="bg1"/>
                </a:solidFill>
              </a:rPr>
              <a:t> Video </a:t>
            </a:r>
          </a:p>
        </p:txBody>
      </p:sp>
    </p:spTree>
    <p:extLst>
      <p:ext uri="{BB962C8B-B14F-4D97-AF65-F5344CB8AC3E}">
        <p14:creationId xmlns:p14="http://schemas.microsoft.com/office/powerpoint/2010/main" val="339378790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5000" fill="hold"/>
                                        <p:tgtEl>
                                          <p:spTgt spid="4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4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4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4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4"/>
                  </p:tgtEl>
                </p:cond>
              </p:nextCondLst>
            </p:seq>
          </p:childTnLst>
        </p:cTn>
      </p:par>
    </p:tnLst>
  </p:timing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Shape 2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8" name="Google Shape;2218;p43"/>
          <p:cNvSpPr/>
          <p:nvPr/>
        </p:nvSpPr>
        <p:spPr>
          <a:xfrm>
            <a:off x="8803178" y="5940313"/>
            <a:ext cx="289671" cy="355095"/>
          </a:xfrm>
          <a:custGeom>
            <a:avLst/>
            <a:gdLst/>
            <a:ahLst/>
            <a:cxnLst/>
            <a:rect l="l" t="t" r="r" b="b"/>
            <a:pathLst>
              <a:path w="5594443" h="6858000" extrusionOk="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19" name="Google Shape;2219;p43"/>
          <p:cNvSpPr/>
          <p:nvPr/>
        </p:nvSpPr>
        <p:spPr>
          <a:xfrm>
            <a:off x="7936639" y="1419190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0" name="Google Shape;2220;p43"/>
          <p:cNvSpPr/>
          <p:nvPr/>
        </p:nvSpPr>
        <p:spPr>
          <a:xfrm>
            <a:off x="3547609" y="5941514"/>
            <a:ext cx="257355" cy="355095"/>
          </a:xfrm>
          <a:custGeom>
            <a:avLst/>
            <a:gdLst/>
            <a:ahLst/>
            <a:cxnLst/>
            <a:rect l="l" t="t" r="r" b="b"/>
            <a:pathLst>
              <a:path w="4970318" h="6858000" extrusionOk="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1" name="Google Shape;2221;p43"/>
          <p:cNvSpPr/>
          <p:nvPr/>
        </p:nvSpPr>
        <p:spPr>
          <a:xfrm>
            <a:off x="8808272" y="2113388"/>
            <a:ext cx="260029" cy="260880"/>
          </a:xfrm>
          <a:custGeom>
            <a:avLst/>
            <a:gdLst/>
            <a:ahLst/>
            <a:cxnLst/>
            <a:rect l="l" t="t" r="r" b="b"/>
            <a:pathLst>
              <a:path w="5810281" h="5829300" extrusionOk="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2" name="Google Shape;2222;p43"/>
          <p:cNvSpPr/>
          <p:nvPr/>
        </p:nvSpPr>
        <p:spPr>
          <a:xfrm>
            <a:off x="2834543" y="1454039"/>
            <a:ext cx="301339" cy="244621"/>
          </a:xfrm>
          <a:custGeom>
            <a:avLst/>
            <a:gdLst/>
            <a:ahLst/>
            <a:cxnLst/>
            <a:rect l="l" t="t" r="r" b="b"/>
            <a:pathLst>
              <a:path w="5819775" h="4724400" extrusionOk="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3" name="Google Shape;2223;p43"/>
          <p:cNvSpPr/>
          <p:nvPr/>
        </p:nvSpPr>
        <p:spPr>
          <a:xfrm>
            <a:off x="3518918" y="5305299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4" name="Google Shape;2224;p43"/>
          <p:cNvSpPr/>
          <p:nvPr/>
        </p:nvSpPr>
        <p:spPr>
          <a:xfrm>
            <a:off x="4269261" y="1492205"/>
            <a:ext cx="301831" cy="160779"/>
          </a:xfrm>
          <a:custGeom>
            <a:avLst/>
            <a:gdLst/>
            <a:ahLst/>
            <a:cxnLst/>
            <a:rect l="l" t="t" r="r" b="b"/>
            <a:pathLst>
              <a:path w="5829300" h="3105150" extrusionOk="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5" name="Google Shape;2225;p43"/>
          <p:cNvSpPr/>
          <p:nvPr/>
        </p:nvSpPr>
        <p:spPr>
          <a:xfrm>
            <a:off x="4983499" y="1393573"/>
            <a:ext cx="301339" cy="297392"/>
          </a:xfrm>
          <a:custGeom>
            <a:avLst/>
            <a:gdLst/>
            <a:ahLst/>
            <a:cxnLst/>
            <a:rect l="l" t="t" r="r" b="b"/>
            <a:pathLst>
              <a:path w="5819775" h="5743575" extrusionOk="0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6" name="Google Shape;2226;p43"/>
          <p:cNvSpPr/>
          <p:nvPr/>
        </p:nvSpPr>
        <p:spPr>
          <a:xfrm>
            <a:off x="5003153" y="5359499"/>
            <a:ext cx="301339" cy="176068"/>
          </a:xfrm>
          <a:custGeom>
            <a:avLst/>
            <a:gdLst/>
            <a:ahLst/>
            <a:cxnLst/>
            <a:rect l="l" t="t" r="r" b="b"/>
            <a:pathLst>
              <a:path w="5819775" h="3400425" extrusionOk="0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7" name="Google Shape;2227;p43"/>
          <p:cNvSpPr/>
          <p:nvPr/>
        </p:nvSpPr>
        <p:spPr>
          <a:xfrm>
            <a:off x="3533484" y="1459831"/>
            <a:ext cx="301339" cy="205167"/>
          </a:xfrm>
          <a:custGeom>
            <a:avLst/>
            <a:gdLst/>
            <a:ahLst/>
            <a:cxnLst/>
            <a:rect l="l" t="t" r="r" b="b"/>
            <a:pathLst>
              <a:path w="5819775" h="3962400" extrusionOk="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8" name="Google Shape;2228;p43"/>
          <p:cNvSpPr/>
          <p:nvPr/>
        </p:nvSpPr>
        <p:spPr>
          <a:xfrm>
            <a:off x="4273560" y="5942755"/>
            <a:ext cx="270805" cy="354647"/>
          </a:xfrm>
          <a:custGeom>
            <a:avLst/>
            <a:gdLst/>
            <a:ahLst/>
            <a:cxnLst/>
            <a:rect l="l" t="t" r="r" b="b"/>
            <a:pathLst>
              <a:path w="5230090" h="6849340" extrusionOk="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29" name="Google Shape;2229;p43"/>
          <p:cNvSpPr/>
          <p:nvPr/>
        </p:nvSpPr>
        <p:spPr>
          <a:xfrm>
            <a:off x="2755366" y="5316037"/>
            <a:ext cx="301831" cy="261883"/>
          </a:xfrm>
          <a:custGeom>
            <a:avLst/>
            <a:gdLst/>
            <a:ahLst/>
            <a:cxnLst/>
            <a:rect l="l" t="t" r="r" b="b"/>
            <a:pathLst>
              <a:path w="5829300" h="5057775" extrusionOk="0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0" name="Google Shape;2230;p43"/>
          <p:cNvSpPr/>
          <p:nvPr/>
        </p:nvSpPr>
        <p:spPr>
          <a:xfrm>
            <a:off x="1258534" y="5942986"/>
            <a:ext cx="290447" cy="355095"/>
          </a:xfrm>
          <a:custGeom>
            <a:avLst/>
            <a:gdLst/>
            <a:ahLst/>
            <a:cxnLst/>
            <a:rect l="l" t="t" r="r" b="b"/>
            <a:pathLst>
              <a:path w="5609421" h="6858000" extrusionOk="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1" name="Google Shape;2231;p43"/>
          <p:cNvSpPr/>
          <p:nvPr/>
        </p:nvSpPr>
        <p:spPr>
          <a:xfrm>
            <a:off x="2002489" y="5944558"/>
            <a:ext cx="237627" cy="355095"/>
          </a:xfrm>
          <a:custGeom>
            <a:avLst/>
            <a:gdLst/>
            <a:ahLst/>
            <a:cxnLst/>
            <a:rect l="l" t="t" r="r" b="b"/>
            <a:pathLst>
              <a:path w="4589318" h="6858000" extrusionOk="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2" name="Google Shape;2232;p43"/>
          <p:cNvSpPr/>
          <p:nvPr/>
        </p:nvSpPr>
        <p:spPr>
          <a:xfrm>
            <a:off x="485989" y="1450305"/>
            <a:ext cx="301339" cy="265335"/>
          </a:xfrm>
          <a:custGeom>
            <a:avLst/>
            <a:gdLst/>
            <a:ahLst/>
            <a:cxnLst/>
            <a:rect l="l" t="t" r="r" b="b"/>
            <a:pathLst>
              <a:path w="5819775" h="5124450" extrusionOk="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3" name="Google Shape;2233;p43"/>
          <p:cNvSpPr/>
          <p:nvPr/>
        </p:nvSpPr>
        <p:spPr>
          <a:xfrm>
            <a:off x="7210869" y="1424736"/>
            <a:ext cx="301831" cy="267801"/>
          </a:xfrm>
          <a:custGeom>
            <a:avLst/>
            <a:gdLst/>
            <a:ahLst/>
            <a:cxnLst/>
            <a:rect l="l" t="t" r="r" b="b"/>
            <a:pathLst>
              <a:path w="5829300" h="5172075" extrusionOk="0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4" name="Google Shape;2234;p43"/>
          <p:cNvSpPr/>
          <p:nvPr/>
        </p:nvSpPr>
        <p:spPr>
          <a:xfrm>
            <a:off x="8046839" y="5940761"/>
            <a:ext cx="207139" cy="354647"/>
          </a:xfrm>
          <a:custGeom>
            <a:avLst/>
            <a:gdLst/>
            <a:ahLst/>
            <a:cxnLst/>
            <a:rect l="l" t="t" r="r" b="b"/>
            <a:pathLst>
              <a:path w="4000500" h="6849340" extrusionOk="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5" name="Google Shape;2235;p43"/>
          <p:cNvSpPr/>
          <p:nvPr/>
        </p:nvSpPr>
        <p:spPr>
          <a:xfrm>
            <a:off x="7243893" y="5282693"/>
            <a:ext cx="301339" cy="287035"/>
          </a:xfrm>
          <a:custGeom>
            <a:avLst/>
            <a:gdLst/>
            <a:ahLst/>
            <a:cxnLst/>
            <a:rect l="l" t="t" r="r" b="b"/>
            <a:pathLst>
              <a:path w="5819775" h="5543550" extrusionOk="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6" name="Google Shape;2236;p43"/>
          <p:cNvSpPr/>
          <p:nvPr/>
        </p:nvSpPr>
        <p:spPr>
          <a:xfrm>
            <a:off x="8783762" y="2749913"/>
            <a:ext cx="300847" cy="301339"/>
          </a:xfrm>
          <a:custGeom>
            <a:avLst/>
            <a:gdLst/>
            <a:ahLst/>
            <a:cxnLst/>
            <a:rect l="l" t="t" r="r" b="b"/>
            <a:pathLst>
              <a:path w="5810281" h="5819790" extrusionOk="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7" name="Google Shape;2237;p43"/>
          <p:cNvSpPr/>
          <p:nvPr/>
        </p:nvSpPr>
        <p:spPr>
          <a:xfrm>
            <a:off x="8073693" y="5288453"/>
            <a:ext cx="166339" cy="354647"/>
          </a:xfrm>
          <a:custGeom>
            <a:avLst/>
            <a:gdLst/>
            <a:ahLst/>
            <a:cxnLst/>
            <a:rect l="l" t="t" r="r" b="b"/>
            <a:pathLst>
              <a:path w="3212522" h="6849340" extrusionOk="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8" name="Google Shape;2238;p43"/>
          <p:cNvSpPr/>
          <p:nvPr/>
        </p:nvSpPr>
        <p:spPr>
          <a:xfrm>
            <a:off x="5036127" y="5923135"/>
            <a:ext cx="244352" cy="355095"/>
          </a:xfrm>
          <a:custGeom>
            <a:avLst/>
            <a:gdLst/>
            <a:ahLst/>
            <a:cxnLst/>
            <a:rect l="l" t="t" r="r" b="b"/>
            <a:pathLst>
              <a:path w="4719204" h="6858000" extrusionOk="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39" name="Google Shape;2239;p43"/>
          <p:cNvSpPr/>
          <p:nvPr/>
        </p:nvSpPr>
        <p:spPr>
          <a:xfrm>
            <a:off x="5691909" y="5325182"/>
            <a:ext cx="301339" cy="293447"/>
          </a:xfrm>
          <a:custGeom>
            <a:avLst/>
            <a:gdLst/>
            <a:ahLst/>
            <a:cxnLst/>
            <a:rect l="l" t="t" r="r" b="b"/>
            <a:pathLst>
              <a:path w="5819775" h="5667375" extrusionOk="0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0" name="Google Shape;2240;p43"/>
          <p:cNvSpPr/>
          <p:nvPr/>
        </p:nvSpPr>
        <p:spPr>
          <a:xfrm>
            <a:off x="468780" y="5912571"/>
            <a:ext cx="270805" cy="354647"/>
          </a:xfrm>
          <a:custGeom>
            <a:avLst/>
            <a:gdLst/>
            <a:ahLst/>
            <a:cxnLst/>
            <a:rect l="l" t="t" r="r" b="b"/>
            <a:pathLst>
              <a:path w="5230090" h="6849340" extrusionOk="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1" name="Google Shape;2241;p43"/>
          <p:cNvSpPr/>
          <p:nvPr/>
        </p:nvSpPr>
        <p:spPr>
          <a:xfrm>
            <a:off x="6502609" y="1403343"/>
            <a:ext cx="301339" cy="301831"/>
          </a:xfrm>
          <a:custGeom>
            <a:avLst/>
            <a:gdLst/>
            <a:ahLst/>
            <a:cxnLst/>
            <a:rect l="l" t="t" r="r" b="b"/>
            <a:pathLst>
              <a:path w="5819775" h="5829300" extrusionOk="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2" name="Google Shape;2242;p43"/>
          <p:cNvSpPr/>
          <p:nvPr/>
        </p:nvSpPr>
        <p:spPr>
          <a:xfrm>
            <a:off x="6460771" y="4669798"/>
            <a:ext cx="301339" cy="337341"/>
          </a:xfrm>
          <a:custGeom>
            <a:avLst/>
            <a:gdLst/>
            <a:ahLst/>
            <a:cxnLst/>
            <a:rect l="l" t="t" r="r" b="b"/>
            <a:pathLst>
              <a:path w="5819775" h="6515100" extrusionOk="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3" name="Google Shape;2243;p43"/>
          <p:cNvSpPr/>
          <p:nvPr/>
        </p:nvSpPr>
        <p:spPr>
          <a:xfrm>
            <a:off x="6519134" y="5926517"/>
            <a:ext cx="246145" cy="354647"/>
          </a:xfrm>
          <a:custGeom>
            <a:avLst/>
            <a:gdLst/>
            <a:ahLst/>
            <a:cxnLst/>
            <a:rect l="l" t="t" r="r" b="b"/>
            <a:pathLst>
              <a:path w="4753840" h="6849340" extrusionOk="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4" name="Google Shape;2244;p43"/>
          <p:cNvSpPr/>
          <p:nvPr/>
        </p:nvSpPr>
        <p:spPr>
          <a:xfrm>
            <a:off x="4277133" y="5296807"/>
            <a:ext cx="301339" cy="301831"/>
          </a:xfrm>
          <a:custGeom>
            <a:avLst/>
            <a:gdLst/>
            <a:ahLst/>
            <a:cxnLst/>
            <a:rect l="l" t="t" r="r" b="b"/>
            <a:pathLst>
              <a:path w="5819790" h="5829300" extrusionOk="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5" name="Google Shape;2245;p43"/>
          <p:cNvSpPr/>
          <p:nvPr/>
        </p:nvSpPr>
        <p:spPr>
          <a:xfrm>
            <a:off x="8775990" y="1415735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6" name="Google Shape;2246;p43"/>
          <p:cNvSpPr/>
          <p:nvPr/>
        </p:nvSpPr>
        <p:spPr>
          <a:xfrm>
            <a:off x="2068139" y="1408345"/>
            <a:ext cx="301831" cy="301339"/>
          </a:xfrm>
          <a:custGeom>
            <a:avLst/>
            <a:gdLst/>
            <a:ahLst/>
            <a:cxnLst/>
            <a:rect l="l" t="t" r="r" b="b"/>
            <a:pathLst>
              <a:path w="5829300" h="5819775" extrusionOk="0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7" name="Google Shape;2247;p43"/>
          <p:cNvSpPr/>
          <p:nvPr/>
        </p:nvSpPr>
        <p:spPr>
          <a:xfrm>
            <a:off x="1241109" y="1442587"/>
            <a:ext cx="301831" cy="301339"/>
          </a:xfrm>
          <a:custGeom>
            <a:avLst/>
            <a:gdLst/>
            <a:ahLst/>
            <a:cxnLst/>
            <a:rect l="l" t="t" r="r" b="b"/>
            <a:pathLst>
              <a:path w="5829300" h="5819775" extrusionOk="0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8" name="Google Shape;2248;p43"/>
          <p:cNvSpPr/>
          <p:nvPr/>
        </p:nvSpPr>
        <p:spPr>
          <a:xfrm>
            <a:off x="5762253" y="1416474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49" name="Google Shape;2249;p43"/>
          <p:cNvSpPr/>
          <p:nvPr/>
        </p:nvSpPr>
        <p:spPr>
          <a:xfrm>
            <a:off x="6487382" y="5305299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0" name="Google Shape;2250;p43"/>
          <p:cNvSpPr/>
          <p:nvPr/>
        </p:nvSpPr>
        <p:spPr>
          <a:xfrm>
            <a:off x="6448859" y="3990077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1" name="Google Shape;2251;p43"/>
          <p:cNvSpPr/>
          <p:nvPr/>
        </p:nvSpPr>
        <p:spPr>
          <a:xfrm>
            <a:off x="8036385" y="4654965"/>
            <a:ext cx="238523" cy="354647"/>
          </a:xfrm>
          <a:custGeom>
            <a:avLst/>
            <a:gdLst/>
            <a:ahLst/>
            <a:cxnLst/>
            <a:rect l="l" t="t" r="r" b="b"/>
            <a:pathLst>
              <a:path w="4606636" h="6849340" extrusionOk="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2" name="Google Shape;2252;p43"/>
          <p:cNvSpPr/>
          <p:nvPr/>
        </p:nvSpPr>
        <p:spPr>
          <a:xfrm>
            <a:off x="4276897" y="4725413"/>
            <a:ext cx="301831" cy="211579"/>
          </a:xfrm>
          <a:custGeom>
            <a:avLst/>
            <a:gdLst/>
            <a:ahLst/>
            <a:cxnLst/>
            <a:rect l="l" t="t" r="r" b="b"/>
            <a:pathLst>
              <a:path w="5829300" h="4086225" extrusionOk="0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3" name="Google Shape;2253;p43"/>
          <p:cNvSpPr/>
          <p:nvPr/>
        </p:nvSpPr>
        <p:spPr>
          <a:xfrm>
            <a:off x="5027206" y="4706999"/>
            <a:ext cx="301831" cy="227360"/>
          </a:xfrm>
          <a:custGeom>
            <a:avLst/>
            <a:gdLst/>
            <a:ahLst/>
            <a:cxnLst/>
            <a:rect l="l" t="t" r="r" b="b"/>
            <a:pathLst>
              <a:path w="5829300" h="4391025" extrusionOk="0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4" name="Google Shape;2254;p43"/>
          <p:cNvSpPr/>
          <p:nvPr/>
        </p:nvSpPr>
        <p:spPr>
          <a:xfrm>
            <a:off x="2012773" y="5296807"/>
            <a:ext cx="301831" cy="301339"/>
          </a:xfrm>
          <a:custGeom>
            <a:avLst/>
            <a:gdLst/>
            <a:ahLst/>
            <a:cxnLst/>
            <a:rect l="l" t="t" r="r" b="b"/>
            <a:pathLst>
              <a:path w="5829300" h="5819775" extrusionOk="0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5" name="Google Shape;2255;p43"/>
          <p:cNvSpPr/>
          <p:nvPr/>
        </p:nvSpPr>
        <p:spPr>
          <a:xfrm>
            <a:off x="2032438" y="4712885"/>
            <a:ext cx="301831" cy="206153"/>
          </a:xfrm>
          <a:custGeom>
            <a:avLst/>
            <a:gdLst/>
            <a:ahLst/>
            <a:cxnLst/>
            <a:rect l="l" t="t" r="r" b="b"/>
            <a:pathLst>
              <a:path w="5829300" h="3981450" extrusionOk="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6" name="Google Shape;2256;p43"/>
          <p:cNvSpPr/>
          <p:nvPr/>
        </p:nvSpPr>
        <p:spPr>
          <a:xfrm>
            <a:off x="7211508" y="4714209"/>
            <a:ext cx="301339" cy="285556"/>
          </a:xfrm>
          <a:custGeom>
            <a:avLst/>
            <a:gdLst/>
            <a:ahLst/>
            <a:cxnLst/>
            <a:rect l="l" t="t" r="r" b="b"/>
            <a:pathLst>
              <a:path w="5819775" h="5514975" extrusionOk="0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7" name="Google Shape;2257;p43"/>
          <p:cNvSpPr/>
          <p:nvPr/>
        </p:nvSpPr>
        <p:spPr>
          <a:xfrm>
            <a:off x="7282233" y="5923583"/>
            <a:ext cx="261839" cy="354647"/>
          </a:xfrm>
          <a:custGeom>
            <a:avLst/>
            <a:gdLst/>
            <a:ahLst/>
            <a:cxnLst/>
            <a:rect l="l" t="t" r="r" b="b"/>
            <a:pathLst>
              <a:path w="5056909" h="6849340" extrusionOk="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8" name="Google Shape;2258;p43"/>
          <p:cNvSpPr/>
          <p:nvPr/>
        </p:nvSpPr>
        <p:spPr>
          <a:xfrm>
            <a:off x="5022028" y="3973949"/>
            <a:ext cx="301017" cy="307915"/>
          </a:xfrm>
          <a:custGeom>
            <a:avLst/>
            <a:gdLst/>
            <a:ahLst/>
            <a:cxnLst/>
            <a:rect l="l" t="t" r="r" b="b"/>
            <a:pathLst>
              <a:path w="5813577" h="5946785" extrusionOk="0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59" name="Google Shape;2259;p43"/>
          <p:cNvSpPr/>
          <p:nvPr/>
        </p:nvSpPr>
        <p:spPr>
          <a:xfrm>
            <a:off x="8797561" y="3410472"/>
            <a:ext cx="301339" cy="301339"/>
          </a:xfrm>
          <a:custGeom>
            <a:avLst/>
            <a:gdLst/>
            <a:ahLst/>
            <a:cxnLst/>
            <a:rect l="l" t="t" r="r" b="b"/>
            <a:pathLst>
              <a:path w="5819790" h="5819790" extrusionOk="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0" name="Google Shape;2260;p43"/>
          <p:cNvSpPr/>
          <p:nvPr/>
        </p:nvSpPr>
        <p:spPr>
          <a:xfrm>
            <a:off x="1241748" y="4686246"/>
            <a:ext cx="301339" cy="283583"/>
          </a:xfrm>
          <a:custGeom>
            <a:avLst/>
            <a:gdLst/>
            <a:ahLst/>
            <a:cxnLst/>
            <a:rect l="l" t="t" r="r" b="b"/>
            <a:pathLst>
              <a:path w="5819775" h="5476875" extrusionOk="0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1" name="Google Shape;2261;p43"/>
          <p:cNvSpPr/>
          <p:nvPr/>
        </p:nvSpPr>
        <p:spPr>
          <a:xfrm>
            <a:off x="3513467" y="4673179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2" name="Google Shape;2262;p43"/>
          <p:cNvSpPr/>
          <p:nvPr/>
        </p:nvSpPr>
        <p:spPr>
          <a:xfrm>
            <a:off x="5778678" y="5953633"/>
            <a:ext cx="262287" cy="354647"/>
          </a:xfrm>
          <a:custGeom>
            <a:avLst/>
            <a:gdLst/>
            <a:ahLst/>
            <a:cxnLst/>
            <a:rect l="l" t="t" r="r" b="b"/>
            <a:pathLst>
              <a:path w="5065568" h="6849340" extrusionOk="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3" name="Google Shape;2263;p43"/>
          <p:cNvSpPr/>
          <p:nvPr/>
        </p:nvSpPr>
        <p:spPr>
          <a:xfrm>
            <a:off x="8835431" y="5288005"/>
            <a:ext cx="246595" cy="354647"/>
          </a:xfrm>
          <a:custGeom>
            <a:avLst/>
            <a:gdLst/>
            <a:ahLst/>
            <a:cxnLst/>
            <a:rect l="l" t="t" r="r" b="b"/>
            <a:pathLst>
              <a:path w="4762500" h="6849340" extrusionOk="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4" name="Google Shape;2264;p43"/>
          <p:cNvSpPr/>
          <p:nvPr/>
        </p:nvSpPr>
        <p:spPr>
          <a:xfrm>
            <a:off x="5027206" y="3364529"/>
            <a:ext cx="301831" cy="299859"/>
          </a:xfrm>
          <a:custGeom>
            <a:avLst/>
            <a:gdLst/>
            <a:ahLst/>
            <a:cxnLst/>
            <a:rect l="l" t="t" r="r" b="b"/>
            <a:pathLst>
              <a:path w="5829300" h="5791200" extrusionOk="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5" name="Google Shape;2265;p43"/>
          <p:cNvSpPr/>
          <p:nvPr/>
        </p:nvSpPr>
        <p:spPr>
          <a:xfrm>
            <a:off x="5725566" y="4017513"/>
            <a:ext cx="301191" cy="334219"/>
          </a:xfrm>
          <a:custGeom>
            <a:avLst/>
            <a:gdLst/>
            <a:ahLst/>
            <a:cxnLst/>
            <a:rect l="l" t="t" r="r" b="b"/>
            <a:pathLst>
              <a:path w="5816917" h="6454779" extrusionOk="0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6" name="Google Shape;2266;p43"/>
          <p:cNvSpPr/>
          <p:nvPr/>
        </p:nvSpPr>
        <p:spPr>
          <a:xfrm>
            <a:off x="1270707" y="5340269"/>
            <a:ext cx="301339" cy="266321"/>
          </a:xfrm>
          <a:custGeom>
            <a:avLst/>
            <a:gdLst/>
            <a:ahLst/>
            <a:cxnLst/>
            <a:rect l="l" t="t" r="r" b="b"/>
            <a:pathLst>
              <a:path w="5819775" h="5143500" extrusionOk="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7" name="Google Shape;2267;p43"/>
          <p:cNvSpPr/>
          <p:nvPr/>
        </p:nvSpPr>
        <p:spPr>
          <a:xfrm>
            <a:off x="481232" y="4813953"/>
            <a:ext cx="301339" cy="151409"/>
          </a:xfrm>
          <a:custGeom>
            <a:avLst/>
            <a:gdLst/>
            <a:ahLst/>
            <a:cxnLst/>
            <a:rect l="l" t="t" r="r" b="b"/>
            <a:pathLst>
              <a:path w="5819775" h="2924175" extrusionOk="0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8" name="Google Shape;2268;p43"/>
          <p:cNvSpPr/>
          <p:nvPr/>
        </p:nvSpPr>
        <p:spPr>
          <a:xfrm>
            <a:off x="4276895" y="3377616"/>
            <a:ext cx="301339" cy="301339"/>
          </a:xfrm>
          <a:custGeom>
            <a:avLst/>
            <a:gdLst/>
            <a:ahLst/>
            <a:cxnLst/>
            <a:rect l="l" t="t" r="r" b="b"/>
            <a:pathLst>
              <a:path w="5819775" h="5819775" extrusionOk="0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69" name="Google Shape;2269;p43"/>
          <p:cNvSpPr/>
          <p:nvPr/>
        </p:nvSpPr>
        <p:spPr>
          <a:xfrm>
            <a:off x="6449145" y="3394893"/>
            <a:ext cx="301503" cy="301995"/>
          </a:xfrm>
          <a:custGeom>
            <a:avLst/>
            <a:gdLst/>
            <a:ahLst/>
            <a:cxnLst/>
            <a:rect l="l" t="t" r="r" b="b"/>
            <a:pathLst>
              <a:path w="5822970" h="5832485" extrusionOk="0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0" name="Google Shape;2270;p43"/>
          <p:cNvSpPr/>
          <p:nvPr/>
        </p:nvSpPr>
        <p:spPr>
          <a:xfrm>
            <a:off x="3541323" y="4017543"/>
            <a:ext cx="301831" cy="299859"/>
          </a:xfrm>
          <a:custGeom>
            <a:avLst/>
            <a:gdLst/>
            <a:ahLst/>
            <a:cxnLst/>
            <a:rect l="l" t="t" r="r" b="b"/>
            <a:pathLst>
              <a:path w="5829300" h="5791200" extrusionOk="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1" name="Google Shape;2271;p43"/>
          <p:cNvSpPr/>
          <p:nvPr/>
        </p:nvSpPr>
        <p:spPr>
          <a:xfrm>
            <a:off x="8012887" y="4018347"/>
            <a:ext cx="301831" cy="237717"/>
          </a:xfrm>
          <a:custGeom>
            <a:avLst/>
            <a:gdLst/>
            <a:ahLst/>
            <a:cxnLst/>
            <a:rect l="l" t="t" r="r" b="b"/>
            <a:pathLst>
              <a:path w="5829300" h="4591050" extrusionOk="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2" name="Google Shape;2272;p43"/>
          <p:cNvSpPr/>
          <p:nvPr/>
        </p:nvSpPr>
        <p:spPr>
          <a:xfrm>
            <a:off x="7246905" y="3443452"/>
            <a:ext cx="301339" cy="234757"/>
          </a:xfrm>
          <a:custGeom>
            <a:avLst/>
            <a:gdLst/>
            <a:ahLst/>
            <a:cxnLst/>
            <a:rect l="l" t="t" r="r" b="b"/>
            <a:pathLst>
              <a:path w="5819775" h="4533900" extrusionOk="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3" name="Google Shape;2273;p43"/>
          <p:cNvSpPr/>
          <p:nvPr/>
        </p:nvSpPr>
        <p:spPr>
          <a:xfrm>
            <a:off x="2762871" y="4688914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4" name="Google Shape;2274;p43"/>
          <p:cNvSpPr/>
          <p:nvPr/>
        </p:nvSpPr>
        <p:spPr>
          <a:xfrm>
            <a:off x="1274425" y="2767969"/>
            <a:ext cx="301831" cy="211579"/>
          </a:xfrm>
          <a:custGeom>
            <a:avLst/>
            <a:gdLst/>
            <a:ahLst/>
            <a:cxnLst/>
            <a:rect l="l" t="t" r="r" b="b"/>
            <a:pathLst>
              <a:path w="5829300" h="4086225" extrusionOk="0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5" name="Google Shape;2275;p43"/>
          <p:cNvSpPr/>
          <p:nvPr/>
        </p:nvSpPr>
        <p:spPr>
          <a:xfrm>
            <a:off x="8834541" y="4650490"/>
            <a:ext cx="266321" cy="354647"/>
          </a:xfrm>
          <a:custGeom>
            <a:avLst/>
            <a:gdLst/>
            <a:ahLst/>
            <a:cxnLst/>
            <a:rect l="l" t="t" r="r" b="b"/>
            <a:pathLst>
              <a:path w="5143500" h="6849340" extrusionOk="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6" name="Google Shape;2276;p43"/>
          <p:cNvSpPr/>
          <p:nvPr/>
        </p:nvSpPr>
        <p:spPr>
          <a:xfrm>
            <a:off x="5719649" y="4641867"/>
            <a:ext cx="301185" cy="322381"/>
          </a:xfrm>
          <a:custGeom>
            <a:avLst/>
            <a:gdLst/>
            <a:ahLst/>
            <a:cxnLst/>
            <a:rect l="l" t="t" r="r" b="b"/>
            <a:pathLst>
              <a:path w="5816813" h="6226179" extrusionOk="0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7" name="Google Shape;2277;p43"/>
          <p:cNvSpPr/>
          <p:nvPr/>
        </p:nvSpPr>
        <p:spPr>
          <a:xfrm>
            <a:off x="480591" y="5340958"/>
            <a:ext cx="301339" cy="261391"/>
          </a:xfrm>
          <a:custGeom>
            <a:avLst/>
            <a:gdLst/>
            <a:ahLst/>
            <a:cxnLst/>
            <a:rect l="l" t="t" r="r" b="b"/>
            <a:pathLst>
              <a:path w="5819775" h="5048250" extrusionOk="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8" name="Google Shape;2278;p43"/>
          <p:cNvSpPr/>
          <p:nvPr/>
        </p:nvSpPr>
        <p:spPr>
          <a:xfrm>
            <a:off x="7236686" y="3986379"/>
            <a:ext cx="301831" cy="301339"/>
          </a:xfrm>
          <a:custGeom>
            <a:avLst/>
            <a:gdLst/>
            <a:ahLst/>
            <a:cxnLst/>
            <a:rect l="l" t="t" r="r" b="b"/>
            <a:pathLst>
              <a:path w="5829300" h="5819775" extrusionOk="0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79" name="Google Shape;2279;p43"/>
          <p:cNvSpPr/>
          <p:nvPr/>
        </p:nvSpPr>
        <p:spPr>
          <a:xfrm>
            <a:off x="2782650" y="5934141"/>
            <a:ext cx="261839" cy="354647"/>
          </a:xfrm>
          <a:custGeom>
            <a:avLst/>
            <a:gdLst/>
            <a:ahLst/>
            <a:cxnLst/>
            <a:rect l="l" t="t" r="r" b="b"/>
            <a:pathLst>
              <a:path w="5056909" h="6849340" extrusionOk="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0" name="Google Shape;2280;p43"/>
          <p:cNvSpPr/>
          <p:nvPr/>
        </p:nvSpPr>
        <p:spPr>
          <a:xfrm>
            <a:off x="8805218" y="3919486"/>
            <a:ext cx="263631" cy="355095"/>
          </a:xfrm>
          <a:custGeom>
            <a:avLst/>
            <a:gdLst/>
            <a:ahLst/>
            <a:cxnLst/>
            <a:rect l="l" t="t" r="r" b="b"/>
            <a:pathLst>
              <a:path w="5091545" h="6858000" extrusionOk="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1" name="Google Shape;2281;p43"/>
          <p:cNvSpPr/>
          <p:nvPr/>
        </p:nvSpPr>
        <p:spPr>
          <a:xfrm>
            <a:off x="7284969" y="2727961"/>
            <a:ext cx="261839" cy="355095"/>
          </a:xfrm>
          <a:custGeom>
            <a:avLst/>
            <a:gdLst/>
            <a:ahLst/>
            <a:cxnLst/>
            <a:rect l="l" t="t" r="r" b="b"/>
            <a:pathLst>
              <a:path w="5056909" h="6858000" extrusionOk="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2" name="Google Shape;2282;p43"/>
          <p:cNvSpPr/>
          <p:nvPr/>
        </p:nvSpPr>
        <p:spPr>
          <a:xfrm>
            <a:off x="5038880" y="2734516"/>
            <a:ext cx="219293" cy="311419"/>
          </a:xfrm>
          <a:custGeom>
            <a:avLst/>
            <a:gdLst/>
            <a:ahLst/>
            <a:cxnLst/>
            <a:rect l="l" t="t" r="r" b="b"/>
            <a:pathLst>
              <a:path w="4823113" h="6849340" extrusionOk="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3" name="Google Shape;2283;p43"/>
          <p:cNvSpPr/>
          <p:nvPr/>
        </p:nvSpPr>
        <p:spPr>
          <a:xfrm>
            <a:off x="2861018" y="2735892"/>
            <a:ext cx="301831" cy="236731"/>
          </a:xfrm>
          <a:custGeom>
            <a:avLst/>
            <a:gdLst/>
            <a:ahLst/>
            <a:cxnLst/>
            <a:rect l="l" t="t" r="r" b="b"/>
            <a:pathLst>
              <a:path w="5829300" h="4572000" extrusionOk="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4" name="Google Shape;2284;p43"/>
          <p:cNvSpPr/>
          <p:nvPr/>
        </p:nvSpPr>
        <p:spPr>
          <a:xfrm>
            <a:off x="5746738" y="3430114"/>
            <a:ext cx="301831" cy="239196"/>
          </a:xfrm>
          <a:custGeom>
            <a:avLst/>
            <a:gdLst/>
            <a:ahLst/>
            <a:cxnLst/>
            <a:rect l="l" t="t" r="r" b="b"/>
            <a:pathLst>
              <a:path w="5829300" h="4619625" extrusionOk="0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5" name="Google Shape;2285;p43"/>
          <p:cNvSpPr/>
          <p:nvPr/>
        </p:nvSpPr>
        <p:spPr>
          <a:xfrm>
            <a:off x="2755366" y="4097112"/>
            <a:ext cx="301831" cy="245115"/>
          </a:xfrm>
          <a:custGeom>
            <a:avLst/>
            <a:gdLst/>
            <a:ahLst/>
            <a:cxnLst/>
            <a:rect l="l" t="t" r="r" b="b"/>
            <a:pathLst>
              <a:path w="5829300" h="4733925" extrusionOk="0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6" name="Google Shape;2286;p43"/>
          <p:cNvSpPr/>
          <p:nvPr/>
        </p:nvSpPr>
        <p:spPr>
          <a:xfrm>
            <a:off x="4277079" y="4014821"/>
            <a:ext cx="301339" cy="301339"/>
          </a:xfrm>
          <a:custGeom>
            <a:avLst/>
            <a:gdLst/>
            <a:ahLst/>
            <a:cxnLst/>
            <a:rect l="l" t="t" r="r" b="b"/>
            <a:pathLst>
              <a:path w="5819790" h="5819790" extrusionOk="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7" name="Google Shape;2287;p43"/>
          <p:cNvSpPr/>
          <p:nvPr/>
        </p:nvSpPr>
        <p:spPr>
          <a:xfrm>
            <a:off x="481874" y="4108125"/>
            <a:ext cx="301831" cy="236731"/>
          </a:xfrm>
          <a:custGeom>
            <a:avLst/>
            <a:gdLst/>
            <a:ahLst/>
            <a:cxnLst/>
            <a:rect l="l" t="t" r="r" b="b"/>
            <a:pathLst>
              <a:path w="5829300" h="4572000" extrusionOk="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8" name="Google Shape;2288;p43"/>
          <p:cNvSpPr/>
          <p:nvPr/>
        </p:nvSpPr>
        <p:spPr>
          <a:xfrm>
            <a:off x="1263071" y="4056122"/>
            <a:ext cx="301339" cy="255965"/>
          </a:xfrm>
          <a:custGeom>
            <a:avLst/>
            <a:gdLst/>
            <a:ahLst/>
            <a:cxnLst/>
            <a:rect l="l" t="t" r="r" b="b"/>
            <a:pathLst>
              <a:path w="5819775" h="4943475" extrusionOk="0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89" name="Google Shape;2289;p43"/>
          <p:cNvSpPr/>
          <p:nvPr/>
        </p:nvSpPr>
        <p:spPr>
          <a:xfrm>
            <a:off x="2053238" y="3423226"/>
            <a:ext cx="301831" cy="244621"/>
          </a:xfrm>
          <a:custGeom>
            <a:avLst/>
            <a:gdLst/>
            <a:ahLst/>
            <a:cxnLst/>
            <a:rect l="l" t="t" r="r" b="b"/>
            <a:pathLst>
              <a:path w="5829300" h="4724400" extrusionOk="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0" name="Google Shape;2290;p43"/>
          <p:cNvSpPr/>
          <p:nvPr/>
        </p:nvSpPr>
        <p:spPr>
          <a:xfrm>
            <a:off x="2038050" y="4033218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1" name="Google Shape;2291;p43"/>
          <p:cNvSpPr/>
          <p:nvPr/>
        </p:nvSpPr>
        <p:spPr>
          <a:xfrm>
            <a:off x="3534125" y="2749651"/>
            <a:ext cx="301339" cy="267308"/>
          </a:xfrm>
          <a:custGeom>
            <a:avLst/>
            <a:gdLst/>
            <a:ahLst/>
            <a:cxnLst/>
            <a:rect l="l" t="t" r="r" b="b"/>
            <a:pathLst>
              <a:path w="5819775" h="5162550" extrusionOk="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2" name="Google Shape;2292;p43"/>
          <p:cNvSpPr/>
          <p:nvPr/>
        </p:nvSpPr>
        <p:spPr>
          <a:xfrm>
            <a:off x="3533813" y="3427406"/>
            <a:ext cx="301831" cy="224895"/>
          </a:xfrm>
          <a:custGeom>
            <a:avLst/>
            <a:gdLst/>
            <a:ahLst/>
            <a:cxnLst/>
            <a:rect l="l" t="t" r="r" b="b"/>
            <a:pathLst>
              <a:path w="5829300" h="4343400" extrusionOk="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3" name="Google Shape;2293;p43"/>
          <p:cNvSpPr/>
          <p:nvPr/>
        </p:nvSpPr>
        <p:spPr>
          <a:xfrm>
            <a:off x="7979558" y="2781722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4" name="Google Shape;2294;p43"/>
          <p:cNvSpPr/>
          <p:nvPr/>
        </p:nvSpPr>
        <p:spPr>
          <a:xfrm>
            <a:off x="6509085" y="2732391"/>
            <a:ext cx="301339" cy="300351"/>
          </a:xfrm>
          <a:custGeom>
            <a:avLst/>
            <a:gdLst/>
            <a:ahLst/>
            <a:cxnLst/>
            <a:rect l="l" t="t" r="r" b="b"/>
            <a:pathLst>
              <a:path w="5819775" h="5800725" extrusionOk="0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5" name="Google Shape;2295;p43"/>
          <p:cNvSpPr/>
          <p:nvPr/>
        </p:nvSpPr>
        <p:spPr>
          <a:xfrm>
            <a:off x="4276895" y="2765390"/>
            <a:ext cx="301339" cy="232785"/>
          </a:xfrm>
          <a:custGeom>
            <a:avLst/>
            <a:gdLst/>
            <a:ahLst/>
            <a:cxnLst/>
            <a:rect l="l" t="t" r="r" b="b"/>
            <a:pathLst>
              <a:path w="5819775" h="4495800" extrusionOk="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6" name="Google Shape;2296;p43"/>
          <p:cNvSpPr/>
          <p:nvPr/>
        </p:nvSpPr>
        <p:spPr>
          <a:xfrm>
            <a:off x="8000016" y="3425294"/>
            <a:ext cx="300885" cy="327477"/>
          </a:xfrm>
          <a:custGeom>
            <a:avLst/>
            <a:gdLst/>
            <a:ahLst/>
            <a:cxnLst/>
            <a:rect l="l" t="t" r="r" b="b"/>
            <a:pathLst>
              <a:path w="5811023" h="6324599" extrusionOk="0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7" name="Google Shape;2297;p43"/>
          <p:cNvSpPr/>
          <p:nvPr/>
        </p:nvSpPr>
        <p:spPr>
          <a:xfrm>
            <a:off x="2781818" y="3385423"/>
            <a:ext cx="300852" cy="305776"/>
          </a:xfrm>
          <a:custGeom>
            <a:avLst/>
            <a:gdLst/>
            <a:ahLst/>
            <a:cxnLst/>
            <a:rect l="l" t="t" r="r" b="b"/>
            <a:pathLst>
              <a:path w="5810403" h="5905499" extrusionOk="0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8" name="Google Shape;2298;p43"/>
          <p:cNvSpPr/>
          <p:nvPr/>
        </p:nvSpPr>
        <p:spPr>
          <a:xfrm>
            <a:off x="4258101" y="2005537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299" name="Google Shape;2299;p43"/>
          <p:cNvSpPr/>
          <p:nvPr/>
        </p:nvSpPr>
        <p:spPr>
          <a:xfrm>
            <a:off x="481817" y="3385424"/>
            <a:ext cx="301339" cy="301339"/>
          </a:xfrm>
          <a:custGeom>
            <a:avLst/>
            <a:gdLst/>
            <a:ahLst/>
            <a:cxnLst/>
            <a:rect l="l" t="t" r="r" b="b"/>
            <a:pathLst>
              <a:path w="5819790" h="5819790" extrusionOk="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0" name="Google Shape;2300;p43"/>
          <p:cNvSpPr/>
          <p:nvPr/>
        </p:nvSpPr>
        <p:spPr>
          <a:xfrm>
            <a:off x="6491661" y="2069004"/>
            <a:ext cx="301339" cy="301339"/>
          </a:xfrm>
          <a:custGeom>
            <a:avLst/>
            <a:gdLst/>
            <a:ahLst/>
            <a:cxnLst/>
            <a:rect l="l" t="t" r="r" b="b"/>
            <a:pathLst>
              <a:path w="5819775" h="5819775" extrusionOk="0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1" name="Google Shape;2301;p43"/>
          <p:cNvSpPr/>
          <p:nvPr/>
        </p:nvSpPr>
        <p:spPr>
          <a:xfrm>
            <a:off x="2843524" y="2048377"/>
            <a:ext cx="301339" cy="297392"/>
          </a:xfrm>
          <a:custGeom>
            <a:avLst/>
            <a:gdLst/>
            <a:ahLst/>
            <a:cxnLst/>
            <a:rect l="l" t="t" r="r" b="b"/>
            <a:pathLst>
              <a:path w="5819775" h="5743575" extrusionOk="0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2" name="Google Shape;2302;p43"/>
          <p:cNvSpPr/>
          <p:nvPr/>
        </p:nvSpPr>
        <p:spPr>
          <a:xfrm>
            <a:off x="482275" y="2050721"/>
            <a:ext cx="301339" cy="253499"/>
          </a:xfrm>
          <a:custGeom>
            <a:avLst/>
            <a:gdLst/>
            <a:ahLst/>
            <a:cxnLst/>
            <a:rect l="l" t="t" r="r" b="b"/>
            <a:pathLst>
              <a:path w="5819775" h="4895850" extrusionOk="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3" name="Google Shape;2303;p43"/>
          <p:cNvSpPr/>
          <p:nvPr/>
        </p:nvSpPr>
        <p:spPr>
          <a:xfrm>
            <a:off x="4983501" y="2019435"/>
            <a:ext cx="301831" cy="291967"/>
          </a:xfrm>
          <a:custGeom>
            <a:avLst/>
            <a:gdLst/>
            <a:ahLst/>
            <a:cxnLst/>
            <a:rect l="l" t="t" r="r" b="b"/>
            <a:pathLst>
              <a:path w="5829300" h="5638800" extrusionOk="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4" name="Google Shape;2304;p43"/>
          <p:cNvSpPr/>
          <p:nvPr/>
        </p:nvSpPr>
        <p:spPr>
          <a:xfrm>
            <a:off x="1270707" y="3395151"/>
            <a:ext cx="301339" cy="280624"/>
          </a:xfrm>
          <a:custGeom>
            <a:avLst/>
            <a:gdLst/>
            <a:ahLst/>
            <a:cxnLst/>
            <a:rect l="l" t="t" r="r" b="b"/>
            <a:pathLst>
              <a:path w="5819775" h="5419725" extrusionOk="0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5" name="Google Shape;2305;p43"/>
          <p:cNvSpPr/>
          <p:nvPr/>
        </p:nvSpPr>
        <p:spPr>
          <a:xfrm>
            <a:off x="5700413" y="2733004"/>
            <a:ext cx="301339" cy="301339"/>
          </a:xfrm>
          <a:custGeom>
            <a:avLst/>
            <a:gdLst/>
            <a:ahLst/>
            <a:cxnLst/>
            <a:rect l="l" t="t" r="r" b="b"/>
            <a:pathLst>
              <a:path w="5819790" h="5819790" extrusionOk="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6" name="Google Shape;2306;p43"/>
          <p:cNvSpPr/>
          <p:nvPr/>
        </p:nvSpPr>
        <p:spPr>
          <a:xfrm>
            <a:off x="1271348" y="2051713"/>
            <a:ext cx="301339" cy="259417"/>
          </a:xfrm>
          <a:custGeom>
            <a:avLst/>
            <a:gdLst/>
            <a:ahLst/>
            <a:cxnLst/>
            <a:rect l="l" t="t" r="r" b="b"/>
            <a:pathLst>
              <a:path w="5819775" h="5010150" extrusionOk="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7" name="Google Shape;2307;p43"/>
          <p:cNvSpPr/>
          <p:nvPr/>
        </p:nvSpPr>
        <p:spPr>
          <a:xfrm>
            <a:off x="482275" y="2745594"/>
            <a:ext cx="301339" cy="241169"/>
          </a:xfrm>
          <a:custGeom>
            <a:avLst/>
            <a:gdLst/>
            <a:ahLst/>
            <a:cxnLst/>
            <a:rect l="l" t="t" r="r" b="b"/>
            <a:pathLst>
              <a:path w="5819775" h="4657725" extrusionOk="0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8" name="Google Shape;2308;p43"/>
          <p:cNvSpPr/>
          <p:nvPr/>
        </p:nvSpPr>
        <p:spPr>
          <a:xfrm>
            <a:off x="5709089" y="2048743"/>
            <a:ext cx="301339" cy="300845"/>
          </a:xfrm>
          <a:custGeom>
            <a:avLst/>
            <a:gdLst/>
            <a:ahLst/>
            <a:cxnLst/>
            <a:rect l="l" t="t" r="r" b="b"/>
            <a:pathLst>
              <a:path w="5819775" h="5810250" extrusionOk="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09" name="Google Shape;2309;p43"/>
          <p:cNvSpPr/>
          <p:nvPr/>
        </p:nvSpPr>
        <p:spPr>
          <a:xfrm>
            <a:off x="2060905" y="2759240"/>
            <a:ext cx="301339" cy="254485"/>
          </a:xfrm>
          <a:custGeom>
            <a:avLst/>
            <a:gdLst/>
            <a:ahLst/>
            <a:cxnLst/>
            <a:rect l="l" t="t" r="r" b="b"/>
            <a:pathLst>
              <a:path w="5819775" h="4914900" extrusionOk="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0" name="Google Shape;2310;p43"/>
          <p:cNvSpPr/>
          <p:nvPr/>
        </p:nvSpPr>
        <p:spPr>
          <a:xfrm>
            <a:off x="7262126" y="2047670"/>
            <a:ext cx="271701" cy="354647"/>
          </a:xfrm>
          <a:custGeom>
            <a:avLst/>
            <a:gdLst/>
            <a:ahLst/>
            <a:cxnLst/>
            <a:rect l="l" t="t" r="r" b="b"/>
            <a:pathLst>
              <a:path w="5247409" h="6849340" extrusionOk="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1" name="Google Shape;2311;p43"/>
          <p:cNvSpPr/>
          <p:nvPr/>
        </p:nvSpPr>
        <p:spPr>
          <a:xfrm>
            <a:off x="2085586" y="2026395"/>
            <a:ext cx="301831" cy="301831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2" name="Google Shape;2312;p43"/>
          <p:cNvSpPr/>
          <p:nvPr/>
        </p:nvSpPr>
        <p:spPr>
          <a:xfrm>
            <a:off x="7976465" y="2055500"/>
            <a:ext cx="301523" cy="321723"/>
          </a:xfrm>
          <a:custGeom>
            <a:avLst/>
            <a:gdLst/>
            <a:ahLst/>
            <a:cxnLst/>
            <a:rect l="l" t="t" r="r" b="b"/>
            <a:pathLst>
              <a:path w="5823357" h="6213484" extrusionOk="0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3" name="Google Shape;2313;p43"/>
          <p:cNvSpPr/>
          <p:nvPr/>
        </p:nvSpPr>
        <p:spPr>
          <a:xfrm>
            <a:off x="3541323" y="2047365"/>
            <a:ext cx="301831" cy="278159"/>
          </a:xfrm>
          <a:custGeom>
            <a:avLst/>
            <a:gdLst/>
            <a:ahLst/>
            <a:cxnLst/>
            <a:rect l="l" t="t" r="r" b="b"/>
            <a:pathLst>
              <a:path w="5829300" h="5372100" extrusionOk="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4" name="Google Shape;2314;p43"/>
          <p:cNvSpPr/>
          <p:nvPr/>
        </p:nvSpPr>
        <p:spPr>
          <a:xfrm>
            <a:off x="361974" y="226100"/>
            <a:ext cx="9244137" cy="1058697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>
              <a:lnSpc>
                <a:spcPct val="190000"/>
              </a:lnSpc>
            </a:pPr>
            <a:r>
              <a:rPr lang="en-US" sz="3200" b="1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Editable Icon Set</a:t>
            </a:r>
            <a:endParaRPr sz="3200" b="1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5" name="Google Shape;2315;p43"/>
          <p:cNvSpPr/>
          <p:nvPr/>
        </p:nvSpPr>
        <p:spPr>
          <a:xfrm>
            <a:off x="9766451" y="1293929"/>
            <a:ext cx="2062651" cy="29233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10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Resize the icon </a:t>
            </a:r>
            <a:endParaRPr sz="11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6" name="Google Shape;2316;p43"/>
          <p:cNvSpPr/>
          <p:nvPr/>
        </p:nvSpPr>
        <p:spPr>
          <a:xfrm>
            <a:off x="10444885" y="1656782"/>
            <a:ext cx="707780" cy="707780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7" name="Google Shape;2317;p43"/>
          <p:cNvSpPr/>
          <p:nvPr/>
        </p:nvSpPr>
        <p:spPr>
          <a:xfrm>
            <a:off x="10442263" y="3072108"/>
            <a:ext cx="709499" cy="709499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8" name="Google Shape;2318;p43"/>
          <p:cNvSpPr/>
          <p:nvPr/>
        </p:nvSpPr>
        <p:spPr>
          <a:xfrm>
            <a:off x="10455015" y="4459493"/>
            <a:ext cx="707780" cy="707780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 cmpd="sng">
            <a:solidFill>
              <a:schemeClr val="accent1"/>
            </a:solidFill>
            <a:prstDash val="solid"/>
            <a:miter lim="8000"/>
            <a:headEnd type="none" w="sm" len="sm"/>
            <a:tailEnd type="none" w="sm" len="sm"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9" name="Google Shape;2319;p43"/>
          <p:cNvSpPr/>
          <p:nvPr/>
        </p:nvSpPr>
        <p:spPr>
          <a:xfrm>
            <a:off x="10473141" y="5874691"/>
            <a:ext cx="709499" cy="709499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 cmpd="sng">
            <a:solidFill>
              <a:schemeClr val="accent1"/>
            </a:solidFill>
            <a:prstDash val="dash"/>
            <a:miter lim="8000"/>
            <a:headEnd type="none" w="sm" len="sm"/>
            <a:tailEnd type="none" w="sm" len="sm"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cxnSp>
        <p:nvCxnSpPr>
          <p:cNvPr id="2320" name="Google Shape;2320;p43"/>
          <p:cNvCxnSpPr/>
          <p:nvPr/>
        </p:nvCxnSpPr>
        <p:spPr>
          <a:xfrm>
            <a:off x="9606115" y="0"/>
            <a:ext cx="0" cy="6858000"/>
          </a:xfrm>
          <a:prstGeom prst="straightConnector1">
            <a:avLst/>
          </a:prstGeom>
          <a:noFill/>
          <a:ln w="9525" cap="flat" cmpd="sng">
            <a:solidFill>
              <a:srgbClr val="FD6855"/>
            </a:solidFill>
            <a:prstDash val="solid"/>
            <a:round/>
            <a:headEnd type="none" w="sm" len="sm"/>
            <a:tailEnd type="none" w="sm" len="sm"/>
          </a:ln>
        </p:spPr>
      </p:cxnSp>
      <p:sp>
        <p:nvSpPr>
          <p:cNvPr id="2321" name="Google Shape;2321;p43"/>
          <p:cNvSpPr/>
          <p:nvPr/>
        </p:nvSpPr>
        <p:spPr>
          <a:xfrm>
            <a:off x="9766451" y="2711014"/>
            <a:ext cx="2062651" cy="461610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10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Change fill color and opacity</a:t>
            </a:r>
            <a:endParaRPr sz="11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22" name="Google Shape;2322;p43"/>
          <p:cNvSpPr/>
          <p:nvPr/>
        </p:nvSpPr>
        <p:spPr>
          <a:xfrm>
            <a:off x="9766451" y="4056331"/>
            <a:ext cx="2062651" cy="29233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10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Add stroke </a:t>
            </a:r>
            <a:endParaRPr sz="11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23" name="Google Shape;2323;p43"/>
          <p:cNvSpPr/>
          <p:nvPr/>
        </p:nvSpPr>
        <p:spPr>
          <a:xfrm>
            <a:off x="9765688" y="5475785"/>
            <a:ext cx="2062651" cy="29233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10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Add dash lines </a:t>
            </a:r>
            <a:endParaRPr sz="11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24" name="Google Shape;2324;p43"/>
          <p:cNvSpPr/>
          <p:nvPr/>
        </p:nvSpPr>
        <p:spPr>
          <a:xfrm>
            <a:off x="9775504" y="612874"/>
            <a:ext cx="2062651" cy="615499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600" b="1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Things you can do: </a:t>
            </a:r>
            <a:endParaRPr sz="1600" b="1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  <p:extLst>
      <p:ext uri="{BB962C8B-B14F-4D97-AF65-F5344CB8AC3E}">
        <p14:creationId xmlns:p14="http://schemas.microsoft.com/office/powerpoint/2010/main" val="113766469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:p15="http://schemas.microsoft.com/office/powerpoint/2012/main" xmlns:com="http://schemas.openxmlformats.org/drawingml/2006/compatibility" xmlns:pvml="urn:schemas-microsoft-com:office:powerpoint" xmlns:v="urn:schemas-microsoft-com:vml" xmlns:o="urn:schemas-microsoft-com:office:office" xmlns:dgm="http://schemas.openxmlformats.org/drawingml/2006/diagram" xmlns:c="http://schemas.openxmlformats.org/drawingml/2006/chart" xmlns:mv="urn:schemas-microsoft-com:mac:vml" xmlns="">
      <p:transition spd="slow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Shape 2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4" name="Google Shape;2314;p43"/>
          <p:cNvSpPr/>
          <p:nvPr/>
        </p:nvSpPr>
        <p:spPr>
          <a:xfrm>
            <a:off x="361974" y="226100"/>
            <a:ext cx="9244137" cy="1058697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>
              <a:lnSpc>
                <a:spcPct val="190000"/>
              </a:lnSpc>
            </a:pPr>
            <a:r>
              <a:rPr lang="en-US" sz="3200" b="1" dirty="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Editable Icon Set by </a:t>
            </a:r>
            <a:r>
              <a:rPr lang="es-ES" sz="3200" b="1" u="sng" dirty="0">
                <a:hlinkClick r:id="rId3"/>
              </a:rPr>
              <a:t>Iconscout</a:t>
            </a:r>
            <a:endParaRPr sz="3200" b="1" dirty="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5" name="Google Shape;2315;p43"/>
          <p:cNvSpPr/>
          <p:nvPr/>
        </p:nvSpPr>
        <p:spPr>
          <a:xfrm>
            <a:off x="9766451" y="1293929"/>
            <a:ext cx="2062651" cy="29233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10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Resize the icon </a:t>
            </a:r>
            <a:endParaRPr sz="11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6" name="Google Shape;2316;p43"/>
          <p:cNvSpPr/>
          <p:nvPr/>
        </p:nvSpPr>
        <p:spPr>
          <a:xfrm>
            <a:off x="10444885" y="1656782"/>
            <a:ext cx="707780" cy="707780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1D1B10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7" name="Google Shape;2317;p43"/>
          <p:cNvSpPr/>
          <p:nvPr/>
        </p:nvSpPr>
        <p:spPr>
          <a:xfrm>
            <a:off x="10442263" y="3072108"/>
            <a:ext cx="709499" cy="709499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8" name="Google Shape;2318;p43"/>
          <p:cNvSpPr/>
          <p:nvPr/>
        </p:nvSpPr>
        <p:spPr>
          <a:xfrm>
            <a:off x="10455015" y="4459493"/>
            <a:ext cx="707780" cy="707780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 cmpd="sng">
            <a:solidFill>
              <a:schemeClr val="accent1"/>
            </a:solidFill>
            <a:prstDash val="solid"/>
            <a:miter lim="8000"/>
            <a:headEnd type="none" w="sm" len="sm"/>
            <a:tailEnd type="none" w="sm" len="sm"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19" name="Google Shape;2319;p43"/>
          <p:cNvSpPr/>
          <p:nvPr/>
        </p:nvSpPr>
        <p:spPr>
          <a:xfrm>
            <a:off x="10473141" y="5874691"/>
            <a:ext cx="709499" cy="709499"/>
          </a:xfrm>
          <a:custGeom>
            <a:avLst/>
            <a:gdLst/>
            <a:ahLst/>
            <a:cxnLst/>
            <a:rect l="l" t="t" r="r" b="b"/>
            <a:pathLst>
              <a:path w="5829300" h="5829300" extrusionOk="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 cmpd="sng">
            <a:solidFill>
              <a:schemeClr val="accent1"/>
            </a:solidFill>
            <a:prstDash val="dash"/>
            <a:miter lim="8000"/>
            <a:headEnd type="none" w="sm" len="sm"/>
            <a:tailEnd type="none" w="sm" len="sm"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endParaRPr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cxnSp>
        <p:nvCxnSpPr>
          <p:cNvPr id="2320" name="Google Shape;2320;p43"/>
          <p:cNvCxnSpPr/>
          <p:nvPr/>
        </p:nvCxnSpPr>
        <p:spPr>
          <a:xfrm>
            <a:off x="9606115" y="0"/>
            <a:ext cx="0" cy="6858000"/>
          </a:xfrm>
          <a:prstGeom prst="straightConnector1">
            <a:avLst/>
          </a:prstGeom>
          <a:noFill/>
          <a:ln w="9525" cap="flat" cmpd="sng">
            <a:solidFill>
              <a:srgbClr val="FD6855"/>
            </a:solidFill>
            <a:prstDash val="solid"/>
            <a:round/>
            <a:headEnd type="none" w="sm" len="sm"/>
            <a:tailEnd type="none" w="sm" len="sm"/>
          </a:ln>
        </p:spPr>
      </p:cxnSp>
      <p:sp>
        <p:nvSpPr>
          <p:cNvPr id="2321" name="Google Shape;2321;p43"/>
          <p:cNvSpPr/>
          <p:nvPr/>
        </p:nvSpPr>
        <p:spPr>
          <a:xfrm>
            <a:off x="9766451" y="2711014"/>
            <a:ext cx="2062651" cy="461610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10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Change fill color and opacity</a:t>
            </a:r>
            <a:endParaRPr sz="11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22" name="Google Shape;2322;p43"/>
          <p:cNvSpPr/>
          <p:nvPr/>
        </p:nvSpPr>
        <p:spPr>
          <a:xfrm>
            <a:off x="9766451" y="4056331"/>
            <a:ext cx="2062651" cy="29233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10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Add stroke </a:t>
            </a:r>
            <a:endParaRPr sz="11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23" name="Google Shape;2323;p43"/>
          <p:cNvSpPr/>
          <p:nvPr/>
        </p:nvSpPr>
        <p:spPr>
          <a:xfrm>
            <a:off x="9765688" y="5475785"/>
            <a:ext cx="2062651" cy="292333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100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Add dash lines </a:t>
            </a:r>
            <a:endParaRPr sz="11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24" name="Google Shape;2324;p43"/>
          <p:cNvSpPr/>
          <p:nvPr/>
        </p:nvSpPr>
        <p:spPr>
          <a:xfrm>
            <a:off x="9775504" y="612874"/>
            <a:ext cx="2062651" cy="615499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1600" b="1">
                <a:solidFill>
                  <a:srgbClr val="1D1B10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Things you can do: </a:t>
            </a:r>
            <a:endParaRPr sz="1600" b="1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pic>
        <p:nvPicPr>
          <p:cNvPr id="3" name="Gráfico 2">
            <a:extLst>
              <a:ext uri="{FF2B5EF4-FFF2-40B4-BE49-F238E27FC236}">
                <a16:creationId xmlns:a16="http://schemas.microsoft.com/office/drawing/2014/main" id="{F2AC8ADF-4A9E-BC4B-97C4-9C0AF9AA3B6C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747432" y="2253066"/>
            <a:ext cx="652867" cy="652867"/>
          </a:xfrm>
          <a:prstGeom prst="rect">
            <a:avLst/>
          </a:prstGeom>
        </p:spPr>
      </p:pic>
      <p:pic>
        <p:nvPicPr>
          <p:cNvPr id="5" name="Gráfico 4">
            <a:extLst>
              <a:ext uri="{FF2B5EF4-FFF2-40B4-BE49-F238E27FC236}">
                <a16:creationId xmlns:a16="http://schemas.microsoft.com/office/drawing/2014/main" id="{3D0C4B5E-C93B-A140-B8D9-28003E4ACBC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547295" y="5993070"/>
            <a:ext cx="652867" cy="652867"/>
          </a:xfrm>
          <a:prstGeom prst="rect">
            <a:avLst/>
          </a:prstGeom>
        </p:spPr>
      </p:pic>
      <p:pic>
        <p:nvPicPr>
          <p:cNvPr id="7" name="Gráfico 6">
            <a:extLst>
              <a:ext uri="{FF2B5EF4-FFF2-40B4-BE49-F238E27FC236}">
                <a16:creationId xmlns:a16="http://schemas.microsoft.com/office/drawing/2014/main" id="{85D312D4-6145-3145-B292-FA247D8A17CC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1748205" y="5993069"/>
            <a:ext cx="652867" cy="652867"/>
          </a:xfrm>
          <a:prstGeom prst="rect">
            <a:avLst/>
          </a:prstGeom>
        </p:spPr>
      </p:pic>
      <p:pic>
        <p:nvPicPr>
          <p:cNvPr id="9" name="Gráfico 8">
            <a:extLst>
              <a:ext uri="{FF2B5EF4-FFF2-40B4-BE49-F238E27FC236}">
                <a16:creationId xmlns:a16="http://schemas.microsoft.com/office/drawing/2014/main" id="{C101D9EF-0742-B048-B31B-D1F285A798A2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7182158" y="5088825"/>
            <a:ext cx="652867" cy="652867"/>
          </a:xfrm>
          <a:prstGeom prst="rect">
            <a:avLst/>
          </a:prstGeom>
        </p:spPr>
      </p:pic>
      <p:pic>
        <p:nvPicPr>
          <p:cNvPr id="11" name="Gráfico 10">
            <a:extLst>
              <a:ext uri="{FF2B5EF4-FFF2-40B4-BE49-F238E27FC236}">
                <a16:creationId xmlns:a16="http://schemas.microsoft.com/office/drawing/2014/main" id="{5F4BB557-A386-8844-88D6-99740D1D9A7D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8449245" y="5088825"/>
            <a:ext cx="652867" cy="652867"/>
          </a:xfrm>
          <a:prstGeom prst="rect">
            <a:avLst/>
          </a:prstGeom>
        </p:spPr>
      </p:pic>
      <p:pic>
        <p:nvPicPr>
          <p:cNvPr id="15" name="Gráfico 14">
            <a:extLst>
              <a:ext uri="{FF2B5EF4-FFF2-40B4-BE49-F238E27FC236}">
                <a16:creationId xmlns:a16="http://schemas.microsoft.com/office/drawing/2014/main" id="{2042C2C1-C8AE-0A42-8B83-4F01A286D76D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5733126" y="5088825"/>
            <a:ext cx="652867" cy="652867"/>
          </a:xfrm>
          <a:prstGeom prst="rect">
            <a:avLst/>
          </a:prstGeom>
        </p:spPr>
      </p:pic>
      <p:pic>
        <p:nvPicPr>
          <p:cNvPr id="17" name="Gráfico 16">
            <a:extLst>
              <a:ext uri="{FF2B5EF4-FFF2-40B4-BE49-F238E27FC236}">
                <a16:creationId xmlns:a16="http://schemas.microsoft.com/office/drawing/2014/main" id="{0E5EC8AC-F3DE-3D4C-9C5E-8254E12BA91A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4408227" y="5088825"/>
            <a:ext cx="652867" cy="652867"/>
          </a:xfrm>
          <a:prstGeom prst="rect">
            <a:avLst/>
          </a:prstGeom>
        </p:spPr>
      </p:pic>
      <p:pic>
        <p:nvPicPr>
          <p:cNvPr id="19" name="Gráfico 18">
            <a:extLst>
              <a:ext uri="{FF2B5EF4-FFF2-40B4-BE49-F238E27FC236}">
                <a16:creationId xmlns:a16="http://schemas.microsoft.com/office/drawing/2014/main" id="{B2A53311-3004-8E49-89CB-6D34973A751F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3090802" y="5088825"/>
            <a:ext cx="652867" cy="652867"/>
          </a:xfrm>
          <a:prstGeom prst="rect">
            <a:avLst/>
          </a:prstGeom>
        </p:spPr>
      </p:pic>
      <p:pic>
        <p:nvPicPr>
          <p:cNvPr id="21" name="Gráfico 20">
            <a:extLst>
              <a:ext uri="{FF2B5EF4-FFF2-40B4-BE49-F238E27FC236}">
                <a16:creationId xmlns:a16="http://schemas.microsoft.com/office/drawing/2014/main" id="{C4FFB281-7CE6-5A4F-A4A3-9DBF6DE1AF74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1748205" y="5088825"/>
            <a:ext cx="652867" cy="652867"/>
          </a:xfrm>
          <a:prstGeom prst="rect">
            <a:avLst/>
          </a:prstGeom>
        </p:spPr>
      </p:pic>
      <p:pic>
        <p:nvPicPr>
          <p:cNvPr id="23" name="Gráfico 22">
            <a:extLst>
              <a:ext uri="{FF2B5EF4-FFF2-40B4-BE49-F238E27FC236}">
                <a16:creationId xmlns:a16="http://schemas.microsoft.com/office/drawing/2014/main" id="{F96B7F21-8EE1-B945-A358-AE04E0A5DFE9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579031" y="5088825"/>
            <a:ext cx="652867" cy="652867"/>
          </a:xfrm>
          <a:prstGeom prst="rect">
            <a:avLst/>
          </a:prstGeom>
        </p:spPr>
      </p:pic>
      <p:pic>
        <p:nvPicPr>
          <p:cNvPr id="25" name="Gráfico 24">
            <a:extLst>
              <a:ext uri="{FF2B5EF4-FFF2-40B4-BE49-F238E27FC236}">
                <a16:creationId xmlns:a16="http://schemas.microsoft.com/office/drawing/2014/main" id="{2A918730-4FCE-EF46-BBBF-1C011D6A66A7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453126" y="4126891"/>
            <a:ext cx="652867" cy="652867"/>
          </a:xfrm>
          <a:prstGeom prst="rect">
            <a:avLst/>
          </a:prstGeom>
        </p:spPr>
      </p:pic>
      <p:pic>
        <p:nvPicPr>
          <p:cNvPr id="27" name="Gráfico 26">
            <a:extLst>
              <a:ext uri="{FF2B5EF4-FFF2-40B4-BE49-F238E27FC236}">
                <a16:creationId xmlns:a16="http://schemas.microsoft.com/office/drawing/2014/main" id="{FA49FF97-64A2-1A4A-852D-2D00EC20A8AB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7165068" y="4126891"/>
            <a:ext cx="652867" cy="652867"/>
          </a:xfrm>
          <a:prstGeom prst="rect">
            <a:avLst/>
          </a:prstGeom>
        </p:spPr>
      </p:pic>
      <p:pic>
        <p:nvPicPr>
          <p:cNvPr id="29" name="Gráfico 28">
            <a:extLst>
              <a:ext uri="{FF2B5EF4-FFF2-40B4-BE49-F238E27FC236}">
                <a16:creationId xmlns:a16="http://schemas.microsoft.com/office/drawing/2014/main" id="{645D2240-E2E8-0344-A7B1-2C37DFB6ABE4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5760711" y="4126891"/>
            <a:ext cx="652867" cy="652867"/>
          </a:xfrm>
          <a:prstGeom prst="rect">
            <a:avLst/>
          </a:prstGeom>
        </p:spPr>
      </p:pic>
      <p:pic>
        <p:nvPicPr>
          <p:cNvPr id="31" name="Gráfico 30">
            <a:extLst>
              <a:ext uri="{FF2B5EF4-FFF2-40B4-BE49-F238E27FC236}">
                <a16:creationId xmlns:a16="http://schemas.microsoft.com/office/drawing/2014/main" id="{7C0C44F6-BE13-E947-BD13-850DE3E9D253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4463815" y="4126891"/>
            <a:ext cx="652867" cy="652867"/>
          </a:xfrm>
          <a:prstGeom prst="rect">
            <a:avLst/>
          </a:prstGeom>
        </p:spPr>
      </p:pic>
      <p:pic>
        <p:nvPicPr>
          <p:cNvPr id="33" name="Gráfico 32">
            <a:extLst>
              <a:ext uri="{FF2B5EF4-FFF2-40B4-BE49-F238E27FC236}">
                <a16:creationId xmlns:a16="http://schemas.microsoft.com/office/drawing/2014/main" id="{DDB976F0-D2FE-5B4C-99D0-2A00ADDEE518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088467" y="4126891"/>
            <a:ext cx="652867" cy="652867"/>
          </a:xfrm>
          <a:prstGeom prst="rect">
            <a:avLst/>
          </a:prstGeom>
        </p:spPr>
      </p:pic>
      <p:pic>
        <p:nvPicPr>
          <p:cNvPr id="35" name="Gráfico 34">
            <a:extLst>
              <a:ext uri="{FF2B5EF4-FFF2-40B4-BE49-F238E27FC236}">
                <a16:creationId xmlns:a16="http://schemas.microsoft.com/office/drawing/2014/main" id="{C3FB6C6A-B1B5-1A47-8C08-BF128A819B12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1810292" y="4126891"/>
            <a:ext cx="652867" cy="652867"/>
          </a:xfrm>
          <a:prstGeom prst="rect">
            <a:avLst/>
          </a:prstGeom>
        </p:spPr>
      </p:pic>
      <p:pic>
        <p:nvPicPr>
          <p:cNvPr id="37" name="Gráfico 36">
            <a:extLst>
              <a:ext uri="{FF2B5EF4-FFF2-40B4-BE49-F238E27FC236}">
                <a16:creationId xmlns:a16="http://schemas.microsoft.com/office/drawing/2014/main" id="{DB617A4F-AA59-DE42-96DC-78322D0E4018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579032" y="4126891"/>
            <a:ext cx="652867" cy="652867"/>
          </a:xfrm>
          <a:prstGeom prst="rect">
            <a:avLst/>
          </a:prstGeom>
        </p:spPr>
      </p:pic>
      <p:pic>
        <p:nvPicPr>
          <p:cNvPr id="39" name="Gráfico 38">
            <a:extLst>
              <a:ext uri="{FF2B5EF4-FFF2-40B4-BE49-F238E27FC236}">
                <a16:creationId xmlns:a16="http://schemas.microsoft.com/office/drawing/2014/main" id="{1ADDE2F0-4BCB-4E47-9716-B422A880C125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8507057" y="3172624"/>
            <a:ext cx="652867" cy="652867"/>
          </a:xfrm>
          <a:prstGeom prst="rect">
            <a:avLst/>
          </a:prstGeom>
        </p:spPr>
      </p:pic>
      <p:pic>
        <p:nvPicPr>
          <p:cNvPr id="41" name="Gráfico 40">
            <a:extLst>
              <a:ext uri="{FF2B5EF4-FFF2-40B4-BE49-F238E27FC236}">
                <a16:creationId xmlns:a16="http://schemas.microsoft.com/office/drawing/2014/main" id="{4FD89B4A-BDF7-B848-9BAC-9A16D02CE386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7165068" y="3172624"/>
            <a:ext cx="652867" cy="652867"/>
          </a:xfrm>
          <a:prstGeom prst="rect">
            <a:avLst/>
          </a:prstGeom>
        </p:spPr>
      </p:pic>
      <p:pic>
        <p:nvPicPr>
          <p:cNvPr id="43" name="Gráfico 42">
            <a:extLst>
              <a:ext uri="{FF2B5EF4-FFF2-40B4-BE49-F238E27FC236}">
                <a16:creationId xmlns:a16="http://schemas.microsoft.com/office/drawing/2014/main" id="{836D3B01-BAAE-EF45-A15A-6A380A5BFE8E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5827430" y="3172624"/>
            <a:ext cx="652867" cy="652867"/>
          </a:xfrm>
          <a:prstGeom prst="rect">
            <a:avLst/>
          </a:prstGeom>
        </p:spPr>
      </p:pic>
      <p:pic>
        <p:nvPicPr>
          <p:cNvPr id="45" name="Gráfico 44">
            <a:extLst>
              <a:ext uri="{FF2B5EF4-FFF2-40B4-BE49-F238E27FC236}">
                <a16:creationId xmlns:a16="http://schemas.microsoft.com/office/drawing/2014/main" id="{542D75E0-CD6C-E141-A936-76F80413625D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4423074" y="3172624"/>
            <a:ext cx="652867" cy="652867"/>
          </a:xfrm>
          <a:prstGeom prst="rect">
            <a:avLst/>
          </a:prstGeom>
        </p:spPr>
      </p:pic>
      <p:pic>
        <p:nvPicPr>
          <p:cNvPr id="47" name="Gráfico 46">
            <a:extLst>
              <a:ext uri="{FF2B5EF4-FFF2-40B4-BE49-F238E27FC236}">
                <a16:creationId xmlns:a16="http://schemas.microsoft.com/office/drawing/2014/main" id="{6978DC53-9AA3-AA46-9A4E-1447940B333E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3139992" y="3172624"/>
            <a:ext cx="652867" cy="652867"/>
          </a:xfrm>
          <a:prstGeom prst="rect">
            <a:avLst/>
          </a:prstGeom>
        </p:spPr>
      </p:pic>
      <p:pic>
        <p:nvPicPr>
          <p:cNvPr id="49" name="Gráfico 48">
            <a:extLst>
              <a:ext uri="{FF2B5EF4-FFF2-40B4-BE49-F238E27FC236}">
                <a16:creationId xmlns:a16="http://schemas.microsoft.com/office/drawing/2014/main" id="{EE2C1CBC-5F15-594E-8E30-E01D00A6AC5D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1895010" y="3172624"/>
            <a:ext cx="652867" cy="652867"/>
          </a:xfrm>
          <a:prstGeom prst="rect">
            <a:avLst/>
          </a:prstGeom>
        </p:spPr>
      </p:pic>
      <p:pic>
        <p:nvPicPr>
          <p:cNvPr id="51" name="Gráfico 50">
            <a:extLst>
              <a:ext uri="{FF2B5EF4-FFF2-40B4-BE49-F238E27FC236}">
                <a16:creationId xmlns:a16="http://schemas.microsoft.com/office/drawing/2014/main" id="{932E494B-03C7-9A47-9C9A-3093BD75F7CC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579032" y="3172624"/>
            <a:ext cx="652867" cy="652867"/>
          </a:xfrm>
          <a:prstGeom prst="rect">
            <a:avLst/>
          </a:prstGeom>
        </p:spPr>
      </p:pic>
      <p:pic>
        <p:nvPicPr>
          <p:cNvPr id="53" name="Gráfico 52">
            <a:extLst>
              <a:ext uri="{FF2B5EF4-FFF2-40B4-BE49-F238E27FC236}">
                <a16:creationId xmlns:a16="http://schemas.microsoft.com/office/drawing/2014/main" id="{BC3B8794-0973-DC4C-9F13-F27CC0EF0509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8449245" y="2253066"/>
            <a:ext cx="652867" cy="652867"/>
          </a:xfrm>
          <a:prstGeom prst="rect">
            <a:avLst/>
          </a:prstGeom>
        </p:spPr>
      </p:pic>
      <p:pic>
        <p:nvPicPr>
          <p:cNvPr id="55" name="Gráfico 54">
            <a:extLst>
              <a:ext uri="{FF2B5EF4-FFF2-40B4-BE49-F238E27FC236}">
                <a16:creationId xmlns:a16="http://schemas.microsoft.com/office/drawing/2014/main" id="{D28B509A-B1BD-5C48-A654-B8E80BD05B5E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7165068" y="2253066"/>
            <a:ext cx="652867" cy="652867"/>
          </a:xfrm>
          <a:prstGeom prst="rect">
            <a:avLst/>
          </a:prstGeom>
        </p:spPr>
      </p:pic>
      <p:pic>
        <p:nvPicPr>
          <p:cNvPr id="57" name="Gráfico 56">
            <a:extLst>
              <a:ext uri="{FF2B5EF4-FFF2-40B4-BE49-F238E27FC236}">
                <a16:creationId xmlns:a16="http://schemas.microsoft.com/office/drawing/2014/main" id="{5DA0EFC2-B35C-744B-ACFD-DD9A3D180716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4477807" y="2253066"/>
            <a:ext cx="652867" cy="652867"/>
          </a:xfrm>
          <a:prstGeom prst="rect">
            <a:avLst/>
          </a:prstGeom>
        </p:spPr>
      </p:pic>
      <p:pic>
        <p:nvPicPr>
          <p:cNvPr id="59" name="Gráfico 58">
            <a:extLst>
              <a:ext uri="{FF2B5EF4-FFF2-40B4-BE49-F238E27FC236}">
                <a16:creationId xmlns:a16="http://schemas.microsoft.com/office/drawing/2014/main" id="{AF519996-15C6-E148-972F-F754D3A02933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154486" y="2253066"/>
            <a:ext cx="652867" cy="652867"/>
          </a:xfrm>
          <a:prstGeom prst="rect">
            <a:avLst/>
          </a:prstGeom>
        </p:spPr>
      </p:pic>
      <p:pic>
        <p:nvPicPr>
          <p:cNvPr id="61" name="Gráfico 60">
            <a:extLst>
              <a:ext uri="{FF2B5EF4-FFF2-40B4-BE49-F238E27FC236}">
                <a16:creationId xmlns:a16="http://schemas.microsoft.com/office/drawing/2014/main" id="{E6AADC01-F771-F443-A72E-1BD2E508F635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1895011" y="2253066"/>
            <a:ext cx="652867" cy="652867"/>
          </a:xfrm>
          <a:prstGeom prst="rect">
            <a:avLst/>
          </a:prstGeom>
        </p:spPr>
      </p:pic>
      <p:pic>
        <p:nvPicPr>
          <p:cNvPr id="63" name="Gráfico 62">
            <a:extLst>
              <a:ext uri="{FF2B5EF4-FFF2-40B4-BE49-F238E27FC236}">
                <a16:creationId xmlns:a16="http://schemas.microsoft.com/office/drawing/2014/main" id="{1733D9AD-2230-4649-815D-1A21107D9D3F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8507058" y="1313211"/>
            <a:ext cx="652867" cy="652867"/>
          </a:xfrm>
          <a:prstGeom prst="rect">
            <a:avLst/>
          </a:prstGeom>
        </p:spPr>
      </p:pic>
      <p:pic>
        <p:nvPicPr>
          <p:cNvPr id="2326" name="Gráfico 2325">
            <a:extLst>
              <a:ext uri="{FF2B5EF4-FFF2-40B4-BE49-F238E27FC236}">
                <a16:creationId xmlns:a16="http://schemas.microsoft.com/office/drawing/2014/main" id="{5773936E-2C93-654F-BE2C-9A6533698568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79032" y="2253066"/>
            <a:ext cx="652867" cy="652867"/>
          </a:xfrm>
          <a:prstGeom prst="rect">
            <a:avLst/>
          </a:prstGeom>
        </p:spPr>
      </p:pic>
      <p:pic>
        <p:nvPicPr>
          <p:cNvPr id="2328" name="Gráfico 2327">
            <a:extLst>
              <a:ext uri="{FF2B5EF4-FFF2-40B4-BE49-F238E27FC236}">
                <a16:creationId xmlns:a16="http://schemas.microsoft.com/office/drawing/2014/main" id="{35D52082-CD27-5342-B2D1-4435E8B2ED63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7165264" y="1300989"/>
            <a:ext cx="652867" cy="652867"/>
          </a:xfrm>
          <a:prstGeom prst="rect">
            <a:avLst/>
          </a:prstGeom>
        </p:spPr>
      </p:pic>
      <p:pic>
        <p:nvPicPr>
          <p:cNvPr id="2330" name="Gráfico 2329">
            <a:extLst>
              <a:ext uri="{FF2B5EF4-FFF2-40B4-BE49-F238E27FC236}">
                <a16:creationId xmlns:a16="http://schemas.microsoft.com/office/drawing/2014/main" id="{C009EB5C-58FE-D049-8F6C-02654CEC7581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5823471" y="1365276"/>
            <a:ext cx="652867" cy="652867"/>
          </a:xfrm>
          <a:prstGeom prst="rect">
            <a:avLst/>
          </a:prstGeom>
        </p:spPr>
      </p:pic>
      <p:pic>
        <p:nvPicPr>
          <p:cNvPr id="2332" name="Gráfico 2331">
            <a:extLst>
              <a:ext uri="{FF2B5EF4-FFF2-40B4-BE49-F238E27FC236}">
                <a16:creationId xmlns:a16="http://schemas.microsoft.com/office/drawing/2014/main" id="{CF033518-2680-EC4F-A3DD-31541CF7CBAF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4481678" y="1300989"/>
            <a:ext cx="652867" cy="652867"/>
          </a:xfrm>
          <a:prstGeom prst="rect">
            <a:avLst/>
          </a:prstGeom>
        </p:spPr>
      </p:pic>
      <p:pic>
        <p:nvPicPr>
          <p:cNvPr id="2334" name="Gráfico 2333">
            <a:extLst>
              <a:ext uri="{FF2B5EF4-FFF2-40B4-BE49-F238E27FC236}">
                <a16:creationId xmlns:a16="http://schemas.microsoft.com/office/drawing/2014/main" id="{12EE1215-5B83-0E4E-8186-020BEFB56FD2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1920826" y="1287357"/>
            <a:ext cx="652867" cy="652867"/>
          </a:xfrm>
          <a:prstGeom prst="rect">
            <a:avLst/>
          </a:prstGeom>
        </p:spPr>
      </p:pic>
      <p:pic>
        <p:nvPicPr>
          <p:cNvPr id="2336" name="Gráfico 2335">
            <a:extLst>
              <a:ext uri="{FF2B5EF4-FFF2-40B4-BE49-F238E27FC236}">
                <a16:creationId xmlns:a16="http://schemas.microsoft.com/office/drawing/2014/main" id="{B3C329EB-DCB3-064E-B008-D5F8A2AF0347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579033" y="1293929"/>
            <a:ext cx="652867" cy="652867"/>
          </a:xfrm>
          <a:prstGeom prst="rect">
            <a:avLst/>
          </a:prstGeom>
        </p:spPr>
      </p:pic>
      <p:grpSp>
        <p:nvGrpSpPr>
          <p:cNvPr id="2339" name="Gráfico 2337">
            <a:extLst>
              <a:ext uri="{FF2B5EF4-FFF2-40B4-BE49-F238E27FC236}">
                <a16:creationId xmlns:a16="http://schemas.microsoft.com/office/drawing/2014/main" id="{743E4FE5-F423-814D-B6F5-2D7B18E583CA}"/>
              </a:ext>
            </a:extLst>
          </p:cNvPr>
          <p:cNvGrpSpPr/>
          <p:nvPr/>
        </p:nvGrpSpPr>
        <p:grpSpPr>
          <a:xfrm>
            <a:off x="3262619" y="1321827"/>
            <a:ext cx="530133" cy="630483"/>
            <a:chOff x="5972249" y="3287078"/>
            <a:chExt cx="247500" cy="294350"/>
          </a:xfrm>
        </p:grpSpPr>
        <p:sp>
          <p:nvSpPr>
            <p:cNvPr id="2340" name="Forma libre 2339">
              <a:extLst>
                <a:ext uri="{FF2B5EF4-FFF2-40B4-BE49-F238E27FC236}">
                  <a16:creationId xmlns:a16="http://schemas.microsoft.com/office/drawing/2014/main" id="{95758738-BA95-6449-A585-D62820BE538A}"/>
                </a:ext>
              </a:extLst>
            </p:cNvPr>
            <p:cNvSpPr/>
            <p:nvPr/>
          </p:nvSpPr>
          <p:spPr>
            <a:xfrm>
              <a:off x="5972249" y="3326414"/>
              <a:ext cx="95150" cy="123825"/>
            </a:xfrm>
            <a:custGeom>
              <a:avLst/>
              <a:gdLst>
                <a:gd name="connsiteX0" fmla="*/ 47575 w 95150"/>
                <a:gd name="connsiteY0" fmla="*/ 122805 h 123825"/>
                <a:gd name="connsiteX1" fmla="*/ 0 w 95150"/>
                <a:gd name="connsiteY1" fmla="*/ 46272 h 123825"/>
                <a:gd name="connsiteX2" fmla="*/ 2822 w 95150"/>
                <a:gd name="connsiteY2" fmla="*/ 30316 h 123825"/>
                <a:gd name="connsiteX3" fmla="*/ 20259 w 95150"/>
                <a:gd name="connsiteY3" fmla="*/ 7593 h 123825"/>
                <a:gd name="connsiteX4" fmla="*/ 47575 w 95150"/>
                <a:gd name="connsiteY4" fmla="*/ -1020 h 123825"/>
                <a:gd name="connsiteX5" fmla="*/ 74892 w 95150"/>
                <a:gd name="connsiteY5" fmla="*/ 7593 h 123825"/>
                <a:gd name="connsiteX6" fmla="*/ 92328 w 95150"/>
                <a:gd name="connsiteY6" fmla="*/ 30316 h 123825"/>
                <a:gd name="connsiteX7" fmla="*/ 95150 w 95150"/>
                <a:gd name="connsiteY7" fmla="*/ 46272 h 123825"/>
                <a:gd name="connsiteX8" fmla="*/ 47575 w 95150"/>
                <a:gd name="connsiteY8" fmla="*/ 12280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150" h="123825">
                  <a:moveTo>
                    <a:pt x="47575" y="122805"/>
                  </a:moveTo>
                  <a:cubicBezTo>
                    <a:pt x="19000" y="122805"/>
                    <a:pt x="0" y="67562"/>
                    <a:pt x="0" y="46272"/>
                  </a:cubicBezTo>
                  <a:cubicBezTo>
                    <a:pt x="228" y="41449"/>
                    <a:pt x="1188" y="34808"/>
                    <a:pt x="2822" y="30316"/>
                  </a:cubicBezTo>
                  <a:cubicBezTo>
                    <a:pt x="6091" y="21334"/>
                    <a:pt x="12058" y="13336"/>
                    <a:pt x="20259" y="7593"/>
                  </a:cubicBezTo>
                  <a:cubicBezTo>
                    <a:pt x="28459" y="1852"/>
                    <a:pt x="38017" y="-1020"/>
                    <a:pt x="47575" y="-1020"/>
                  </a:cubicBezTo>
                  <a:cubicBezTo>
                    <a:pt x="57133" y="-1020"/>
                    <a:pt x="66691" y="1852"/>
                    <a:pt x="74892" y="7593"/>
                  </a:cubicBezTo>
                  <a:cubicBezTo>
                    <a:pt x="83092" y="13336"/>
                    <a:pt x="89059" y="21334"/>
                    <a:pt x="92328" y="30316"/>
                  </a:cubicBezTo>
                  <a:cubicBezTo>
                    <a:pt x="93963" y="34808"/>
                    <a:pt x="94923" y="41449"/>
                    <a:pt x="95150" y="46272"/>
                  </a:cubicBezTo>
                  <a:cubicBezTo>
                    <a:pt x="95150" y="67562"/>
                    <a:pt x="76150" y="122805"/>
                    <a:pt x="47575" y="122805"/>
                  </a:cubicBezTo>
                  <a:close/>
                </a:path>
              </a:pathLst>
            </a:custGeom>
            <a:solidFill>
              <a:srgbClr val="FDA816"/>
            </a:solidFill>
            <a:ln w="4763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41" name="Forma libre 2340">
              <a:extLst>
                <a:ext uri="{FF2B5EF4-FFF2-40B4-BE49-F238E27FC236}">
                  <a16:creationId xmlns:a16="http://schemas.microsoft.com/office/drawing/2014/main" id="{AE605322-9B8C-8D4C-A6EB-20DAE079926C}"/>
                </a:ext>
              </a:extLst>
            </p:cNvPr>
            <p:cNvSpPr/>
            <p:nvPr/>
          </p:nvSpPr>
          <p:spPr>
            <a:xfrm flipV="1">
              <a:off x="6005537" y="3445477"/>
              <a:ext cx="28575" cy="14286"/>
            </a:xfrm>
            <a:custGeom>
              <a:avLst/>
              <a:gdLst>
                <a:gd name="connsiteX0" fmla="*/ 28575 w 28575"/>
                <a:gd name="connsiteY0" fmla="*/ 1057 h 14286"/>
                <a:gd name="connsiteX1" fmla="*/ 21431 w 28575"/>
                <a:gd name="connsiteY1" fmla="*/ 13430 h 14286"/>
                <a:gd name="connsiteX2" fmla="*/ 7144 w 28575"/>
                <a:gd name="connsiteY2" fmla="*/ 13430 h 14286"/>
                <a:gd name="connsiteX3" fmla="*/ 0 w 28575"/>
                <a:gd name="connsiteY3" fmla="*/ 1057 h 14286"/>
                <a:gd name="connsiteX4" fmla="*/ 14288 w 28575"/>
                <a:gd name="connsiteY4" fmla="*/ 1057 h 142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14286">
                  <a:moveTo>
                    <a:pt x="28575" y="1057"/>
                  </a:moveTo>
                  <a:cubicBezTo>
                    <a:pt x="28575" y="6162"/>
                    <a:pt x="25852" y="10878"/>
                    <a:pt x="21431" y="13430"/>
                  </a:cubicBezTo>
                  <a:cubicBezTo>
                    <a:pt x="17011" y="15982"/>
                    <a:pt x="11564" y="15982"/>
                    <a:pt x="7144" y="13430"/>
                  </a:cubicBezTo>
                  <a:cubicBezTo>
                    <a:pt x="2723" y="10878"/>
                    <a:pt x="0" y="6162"/>
                    <a:pt x="0" y="1057"/>
                  </a:cubicBezTo>
                  <a:lnTo>
                    <a:pt x="14288" y="1057"/>
                  </a:lnTo>
                  <a:close/>
                </a:path>
              </a:pathLst>
            </a:custGeom>
            <a:solidFill>
              <a:srgbClr val="FDA816"/>
            </a:solidFill>
            <a:ln w="4763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42" name="Forma libre 2341">
              <a:extLst>
                <a:ext uri="{FF2B5EF4-FFF2-40B4-BE49-F238E27FC236}">
                  <a16:creationId xmlns:a16="http://schemas.microsoft.com/office/drawing/2014/main" id="{E40E3DDD-39CD-AD41-AB24-4C52E9A7DCAD}"/>
                </a:ext>
              </a:extLst>
            </p:cNvPr>
            <p:cNvSpPr/>
            <p:nvPr/>
          </p:nvSpPr>
          <p:spPr>
            <a:xfrm>
              <a:off x="6000854" y="3440711"/>
              <a:ext cx="38026" cy="132142"/>
            </a:xfrm>
            <a:custGeom>
              <a:avLst/>
              <a:gdLst>
                <a:gd name="connsiteX0" fmla="*/ 4696 w 38026"/>
                <a:gd name="connsiteY0" fmla="*/ -1019 h 132142"/>
                <a:gd name="connsiteX1" fmla="*/ 0 w 38026"/>
                <a:gd name="connsiteY1" fmla="*/ 3810 h 132142"/>
                <a:gd name="connsiteX2" fmla="*/ 4696 w 38026"/>
                <a:gd name="connsiteY2" fmla="*/ 8506 h 132142"/>
                <a:gd name="connsiteX3" fmla="*/ 18890 w 38026"/>
                <a:gd name="connsiteY3" fmla="*/ 19872 h 132142"/>
                <a:gd name="connsiteX4" fmla="*/ 18741 w 38026"/>
                <a:gd name="connsiteY4" fmla="*/ 50029 h 132142"/>
                <a:gd name="connsiteX5" fmla="*/ 7021 w 38026"/>
                <a:gd name="connsiteY5" fmla="*/ 74808 h 132142"/>
                <a:gd name="connsiteX6" fmla="*/ 4156 w 38026"/>
                <a:gd name="connsiteY6" fmla="*/ 92482 h 132142"/>
                <a:gd name="connsiteX7" fmla="*/ 15318 w 38026"/>
                <a:gd name="connsiteY7" fmla="*/ 118117 h 132142"/>
                <a:gd name="connsiteX8" fmla="*/ 26034 w 38026"/>
                <a:gd name="connsiteY8" fmla="*/ 129819 h 132142"/>
                <a:gd name="connsiteX9" fmla="*/ 32767 w 38026"/>
                <a:gd name="connsiteY9" fmla="*/ 129632 h 132142"/>
                <a:gd name="connsiteX10" fmla="*/ 32580 w 38026"/>
                <a:gd name="connsiteY10" fmla="*/ 122899 h 132142"/>
                <a:gd name="connsiteX11" fmla="*/ 32415 w 38026"/>
                <a:gd name="connsiteY11" fmla="*/ 122750 h 132142"/>
                <a:gd name="connsiteX12" fmla="*/ 22815 w 38026"/>
                <a:gd name="connsiteY12" fmla="*/ 112257 h 132142"/>
                <a:gd name="connsiteX13" fmla="*/ 13681 w 38026"/>
                <a:gd name="connsiteY13" fmla="*/ 92482 h 132142"/>
                <a:gd name="connsiteX14" fmla="*/ 15802 w 38026"/>
                <a:gd name="connsiteY14" fmla="*/ 78511 h 132142"/>
                <a:gd name="connsiteX15" fmla="*/ 27429 w 38026"/>
                <a:gd name="connsiteY15" fmla="*/ 53935 h 132142"/>
                <a:gd name="connsiteX16" fmla="*/ 27299 w 38026"/>
                <a:gd name="connsiteY16" fmla="*/ 15407 h 132142"/>
                <a:gd name="connsiteX17" fmla="*/ 21532 w 38026"/>
                <a:gd name="connsiteY17" fmla="*/ 8506 h 132142"/>
                <a:gd name="connsiteX18" fmla="*/ 33196 w 38026"/>
                <a:gd name="connsiteY18" fmla="*/ 8506 h 132142"/>
                <a:gd name="connsiteX19" fmla="*/ 38026 w 38026"/>
                <a:gd name="connsiteY19" fmla="*/ 3810 h 132142"/>
                <a:gd name="connsiteX20" fmla="*/ 33331 w 38026"/>
                <a:gd name="connsiteY20" fmla="*/ -1019 h 132142"/>
                <a:gd name="connsiteX21" fmla="*/ 33196 w 38026"/>
                <a:gd name="connsiteY21" fmla="*/ -1019 h 132142"/>
                <a:gd name="connsiteX22" fmla="*/ 4696 w 38026"/>
                <a:gd name="connsiteY22" fmla="*/ -1019 h 1321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8026" h="132142">
                  <a:moveTo>
                    <a:pt x="4696" y="-1019"/>
                  </a:moveTo>
                  <a:cubicBezTo>
                    <a:pt x="2065" y="-982"/>
                    <a:pt x="-37" y="1180"/>
                    <a:pt x="0" y="3810"/>
                  </a:cubicBezTo>
                  <a:cubicBezTo>
                    <a:pt x="37" y="6388"/>
                    <a:pt x="2118" y="8469"/>
                    <a:pt x="4696" y="8506"/>
                  </a:cubicBezTo>
                  <a:cubicBezTo>
                    <a:pt x="8113" y="8506"/>
                    <a:pt x="14948" y="12455"/>
                    <a:pt x="18890" y="19872"/>
                  </a:cubicBezTo>
                  <a:cubicBezTo>
                    <a:pt x="22833" y="27289"/>
                    <a:pt x="24320" y="37612"/>
                    <a:pt x="18741" y="50029"/>
                  </a:cubicBezTo>
                  <a:cubicBezTo>
                    <a:pt x="12669" y="63543"/>
                    <a:pt x="9233" y="69560"/>
                    <a:pt x="7021" y="74808"/>
                  </a:cubicBezTo>
                  <a:cubicBezTo>
                    <a:pt x="4810" y="80057"/>
                    <a:pt x="4156" y="84539"/>
                    <a:pt x="4156" y="92482"/>
                  </a:cubicBezTo>
                  <a:cubicBezTo>
                    <a:pt x="4156" y="102309"/>
                    <a:pt x="9960" y="111240"/>
                    <a:pt x="15318" y="118117"/>
                  </a:cubicBezTo>
                  <a:cubicBezTo>
                    <a:pt x="20676" y="124995"/>
                    <a:pt x="26034" y="129819"/>
                    <a:pt x="26034" y="129819"/>
                  </a:cubicBezTo>
                  <a:cubicBezTo>
                    <a:pt x="27945" y="131627"/>
                    <a:pt x="30960" y="131542"/>
                    <a:pt x="32767" y="129632"/>
                  </a:cubicBezTo>
                  <a:cubicBezTo>
                    <a:pt x="34575" y="127720"/>
                    <a:pt x="34491" y="124707"/>
                    <a:pt x="32580" y="122899"/>
                  </a:cubicBezTo>
                  <a:cubicBezTo>
                    <a:pt x="32526" y="122847"/>
                    <a:pt x="32471" y="122799"/>
                    <a:pt x="32415" y="122750"/>
                  </a:cubicBezTo>
                  <a:cubicBezTo>
                    <a:pt x="32415" y="122750"/>
                    <a:pt x="27611" y="118414"/>
                    <a:pt x="22815" y="112257"/>
                  </a:cubicBezTo>
                  <a:cubicBezTo>
                    <a:pt x="18020" y="106102"/>
                    <a:pt x="13681" y="98147"/>
                    <a:pt x="13681" y="92482"/>
                  </a:cubicBezTo>
                  <a:cubicBezTo>
                    <a:pt x="13681" y="84933"/>
                    <a:pt x="13990" y="82811"/>
                    <a:pt x="15802" y="78511"/>
                  </a:cubicBezTo>
                  <a:cubicBezTo>
                    <a:pt x="17614" y="74210"/>
                    <a:pt x="21240" y="67709"/>
                    <a:pt x="27429" y="53935"/>
                  </a:cubicBezTo>
                  <a:cubicBezTo>
                    <a:pt x="34111" y="39063"/>
                    <a:pt x="32552" y="25289"/>
                    <a:pt x="27299" y="15407"/>
                  </a:cubicBezTo>
                  <a:cubicBezTo>
                    <a:pt x="25778" y="12546"/>
                    <a:pt x="23527" y="10727"/>
                    <a:pt x="21532" y="8506"/>
                  </a:cubicBezTo>
                  <a:lnTo>
                    <a:pt x="33196" y="8506"/>
                  </a:lnTo>
                  <a:cubicBezTo>
                    <a:pt x="35826" y="8543"/>
                    <a:pt x="37989" y="6441"/>
                    <a:pt x="38026" y="3810"/>
                  </a:cubicBezTo>
                  <a:cubicBezTo>
                    <a:pt x="38063" y="1180"/>
                    <a:pt x="35961" y="-982"/>
                    <a:pt x="33331" y="-1019"/>
                  </a:cubicBezTo>
                  <a:cubicBezTo>
                    <a:pt x="33286" y="-1021"/>
                    <a:pt x="33241" y="-1021"/>
                    <a:pt x="33196" y="-1019"/>
                  </a:cubicBezTo>
                  <a:lnTo>
                    <a:pt x="4696" y="-1019"/>
                  </a:lnTo>
                  <a:close/>
                </a:path>
              </a:pathLst>
            </a:custGeom>
            <a:solidFill>
              <a:srgbClr val="3C3B41"/>
            </a:solidFill>
            <a:ln w="9525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43" name="Forma libre 2342">
              <a:extLst>
                <a:ext uri="{FF2B5EF4-FFF2-40B4-BE49-F238E27FC236}">
                  <a16:creationId xmlns:a16="http://schemas.microsoft.com/office/drawing/2014/main" id="{3FA48800-ACA9-B94D-B8F7-C7CAE4F20828}"/>
                </a:ext>
              </a:extLst>
            </p:cNvPr>
            <p:cNvSpPr/>
            <p:nvPr/>
          </p:nvSpPr>
          <p:spPr>
            <a:xfrm>
              <a:off x="6124599" y="3326414"/>
              <a:ext cx="95150" cy="123825"/>
            </a:xfrm>
            <a:custGeom>
              <a:avLst/>
              <a:gdLst>
                <a:gd name="connsiteX0" fmla="*/ 47575 w 95150"/>
                <a:gd name="connsiteY0" fmla="*/ 122805 h 123825"/>
                <a:gd name="connsiteX1" fmla="*/ 0 w 95150"/>
                <a:gd name="connsiteY1" fmla="*/ 46272 h 123825"/>
                <a:gd name="connsiteX2" fmla="*/ 2822 w 95150"/>
                <a:gd name="connsiteY2" fmla="*/ 30316 h 123825"/>
                <a:gd name="connsiteX3" fmla="*/ 20259 w 95150"/>
                <a:gd name="connsiteY3" fmla="*/ 7593 h 123825"/>
                <a:gd name="connsiteX4" fmla="*/ 47575 w 95150"/>
                <a:gd name="connsiteY4" fmla="*/ -1020 h 123825"/>
                <a:gd name="connsiteX5" fmla="*/ 74892 w 95150"/>
                <a:gd name="connsiteY5" fmla="*/ 7593 h 123825"/>
                <a:gd name="connsiteX6" fmla="*/ 92328 w 95150"/>
                <a:gd name="connsiteY6" fmla="*/ 30316 h 123825"/>
                <a:gd name="connsiteX7" fmla="*/ 95150 w 95150"/>
                <a:gd name="connsiteY7" fmla="*/ 46272 h 123825"/>
                <a:gd name="connsiteX8" fmla="*/ 47575 w 95150"/>
                <a:gd name="connsiteY8" fmla="*/ 122805 h 1238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150" h="123825">
                  <a:moveTo>
                    <a:pt x="47575" y="122805"/>
                  </a:moveTo>
                  <a:cubicBezTo>
                    <a:pt x="19000" y="122805"/>
                    <a:pt x="0" y="67562"/>
                    <a:pt x="0" y="46272"/>
                  </a:cubicBezTo>
                  <a:cubicBezTo>
                    <a:pt x="228" y="41449"/>
                    <a:pt x="1188" y="34808"/>
                    <a:pt x="2822" y="30316"/>
                  </a:cubicBezTo>
                  <a:cubicBezTo>
                    <a:pt x="6091" y="21334"/>
                    <a:pt x="12058" y="13336"/>
                    <a:pt x="20259" y="7593"/>
                  </a:cubicBezTo>
                  <a:cubicBezTo>
                    <a:pt x="28459" y="1852"/>
                    <a:pt x="38017" y="-1020"/>
                    <a:pt x="47575" y="-1020"/>
                  </a:cubicBezTo>
                  <a:cubicBezTo>
                    <a:pt x="57133" y="-1020"/>
                    <a:pt x="66691" y="1852"/>
                    <a:pt x="74892" y="7593"/>
                  </a:cubicBezTo>
                  <a:cubicBezTo>
                    <a:pt x="83092" y="13336"/>
                    <a:pt x="89059" y="21334"/>
                    <a:pt x="92328" y="30316"/>
                  </a:cubicBezTo>
                  <a:cubicBezTo>
                    <a:pt x="93963" y="34808"/>
                    <a:pt x="94923" y="41449"/>
                    <a:pt x="95150" y="46272"/>
                  </a:cubicBezTo>
                  <a:cubicBezTo>
                    <a:pt x="95150" y="67562"/>
                    <a:pt x="76150" y="122805"/>
                    <a:pt x="47575" y="122805"/>
                  </a:cubicBezTo>
                  <a:close/>
                </a:path>
              </a:pathLst>
            </a:custGeom>
            <a:solidFill>
              <a:srgbClr val="00A654"/>
            </a:solidFill>
            <a:ln w="4763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44" name="Forma libre 2343">
              <a:extLst>
                <a:ext uri="{FF2B5EF4-FFF2-40B4-BE49-F238E27FC236}">
                  <a16:creationId xmlns:a16="http://schemas.microsoft.com/office/drawing/2014/main" id="{2CE9B259-0BBD-4842-ACE7-1158F31848AA}"/>
                </a:ext>
              </a:extLst>
            </p:cNvPr>
            <p:cNvSpPr/>
            <p:nvPr/>
          </p:nvSpPr>
          <p:spPr>
            <a:xfrm flipV="1">
              <a:off x="6157887" y="3445477"/>
              <a:ext cx="28575" cy="14286"/>
            </a:xfrm>
            <a:custGeom>
              <a:avLst/>
              <a:gdLst>
                <a:gd name="connsiteX0" fmla="*/ 28575 w 28575"/>
                <a:gd name="connsiteY0" fmla="*/ 1057 h 14286"/>
                <a:gd name="connsiteX1" fmla="*/ 21431 w 28575"/>
                <a:gd name="connsiteY1" fmla="*/ 13430 h 14286"/>
                <a:gd name="connsiteX2" fmla="*/ 7144 w 28575"/>
                <a:gd name="connsiteY2" fmla="*/ 13430 h 14286"/>
                <a:gd name="connsiteX3" fmla="*/ 0 w 28575"/>
                <a:gd name="connsiteY3" fmla="*/ 1057 h 14286"/>
                <a:gd name="connsiteX4" fmla="*/ 14288 w 28575"/>
                <a:gd name="connsiteY4" fmla="*/ 1057 h 1428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14286">
                  <a:moveTo>
                    <a:pt x="28575" y="1057"/>
                  </a:moveTo>
                  <a:cubicBezTo>
                    <a:pt x="28575" y="6162"/>
                    <a:pt x="25852" y="10878"/>
                    <a:pt x="21431" y="13430"/>
                  </a:cubicBezTo>
                  <a:cubicBezTo>
                    <a:pt x="17011" y="15982"/>
                    <a:pt x="11564" y="15982"/>
                    <a:pt x="7144" y="13430"/>
                  </a:cubicBezTo>
                  <a:cubicBezTo>
                    <a:pt x="2723" y="10878"/>
                    <a:pt x="0" y="6162"/>
                    <a:pt x="0" y="1057"/>
                  </a:cubicBezTo>
                  <a:lnTo>
                    <a:pt x="14288" y="1057"/>
                  </a:lnTo>
                  <a:close/>
                </a:path>
              </a:pathLst>
            </a:custGeom>
            <a:solidFill>
              <a:srgbClr val="00A654"/>
            </a:solidFill>
            <a:ln w="4763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45" name="Forma libre 2344">
              <a:extLst>
                <a:ext uri="{FF2B5EF4-FFF2-40B4-BE49-F238E27FC236}">
                  <a16:creationId xmlns:a16="http://schemas.microsoft.com/office/drawing/2014/main" id="{E0B04182-2372-CA44-8371-F16CC1BD8FE4}"/>
                </a:ext>
              </a:extLst>
            </p:cNvPr>
            <p:cNvSpPr/>
            <p:nvPr/>
          </p:nvSpPr>
          <p:spPr>
            <a:xfrm>
              <a:off x="6153212" y="3440711"/>
              <a:ext cx="38008" cy="132141"/>
            </a:xfrm>
            <a:custGeom>
              <a:avLst/>
              <a:gdLst>
                <a:gd name="connsiteX0" fmla="*/ 4830 w 38008"/>
                <a:gd name="connsiteY0" fmla="*/ -1020 h 132141"/>
                <a:gd name="connsiteX1" fmla="*/ 0 w 38008"/>
                <a:gd name="connsiteY1" fmla="*/ 3675 h 132141"/>
                <a:gd name="connsiteX2" fmla="*/ 4696 w 38008"/>
                <a:gd name="connsiteY2" fmla="*/ 8505 h 132141"/>
                <a:gd name="connsiteX3" fmla="*/ 4830 w 38008"/>
                <a:gd name="connsiteY3" fmla="*/ 8505 h 132141"/>
                <a:gd name="connsiteX4" fmla="*/ 16495 w 38008"/>
                <a:gd name="connsiteY4" fmla="*/ 8505 h 132141"/>
                <a:gd name="connsiteX5" fmla="*/ 10728 w 38008"/>
                <a:gd name="connsiteY5" fmla="*/ 15407 h 132141"/>
                <a:gd name="connsiteX6" fmla="*/ 10579 w 38008"/>
                <a:gd name="connsiteY6" fmla="*/ 53935 h 132141"/>
                <a:gd name="connsiteX7" fmla="*/ 22225 w 38008"/>
                <a:gd name="connsiteY7" fmla="*/ 78510 h 132141"/>
                <a:gd name="connsiteX8" fmla="*/ 24345 w 38008"/>
                <a:gd name="connsiteY8" fmla="*/ 92481 h 132141"/>
                <a:gd name="connsiteX9" fmla="*/ 15193 w 38008"/>
                <a:gd name="connsiteY9" fmla="*/ 112257 h 132141"/>
                <a:gd name="connsiteX10" fmla="*/ 5612 w 38008"/>
                <a:gd name="connsiteY10" fmla="*/ 122749 h 132141"/>
                <a:gd name="connsiteX11" fmla="*/ 5111 w 38008"/>
                <a:gd name="connsiteY11" fmla="*/ 129466 h 132141"/>
                <a:gd name="connsiteX12" fmla="*/ 11828 w 38008"/>
                <a:gd name="connsiteY12" fmla="*/ 129967 h 132141"/>
                <a:gd name="connsiteX13" fmla="*/ 11993 w 38008"/>
                <a:gd name="connsiteY13" fmla="*/ 129819 h 132141"/>
                <a:gd name="connsiteX14" fmla="*/ 22708 w 38008"/>
                <a:gd name="connsiteY14" fmla="*/ 118117 h 132141"/>
                <a:gd name="connsiteX15" fmla="*/ 33870 w 38008"/>
                <a:gd name="connsiteY15" fmla="*/ 92481 h 132141"/>
                <a:gd name="connsiteX16" fmla="*/ 31006 w 38008"/>
                <a:gd name="connsiteY16" fmla="*/ 74808 h 132141"/>
                <a:gd name="connsiteX17" fmla="*/ 19267 w 38008"/>
                <a:gd name="connsiteY17" fmla="*/ 50028 h 132141"/>
                <a:gd name="connsiteX18" fmla="*/ 19136 w 38008"/>
                <a:gd name="connsiteY18" fmla="*/ 19872 h 132141"/>
                <a:gd name="connsiteX19" fmla="*/ 33312 w 38008"/>
                <a:gd name="connsiteY19" fmla="*/ 8505 h 132141"/>
                <a:gd name="connsiteX20" fmla="*/ 38008 w 38008"/>
                <a:gd name="connsiteY20" fmla="*/ 3675 h 132141"/>
                <a:gd name="connsiteX21" fmla="*/ 33312 w 38008"/>
                <a:gd name="connsiteY21" fmla="*/ -1020 h 132141"/>
                <a:gd name="connsiteX22" fmla="*/ 4830 w 38008"/>
                <a:gd name="connsiteY22" fmla="*/ -1020 h 13214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38008" h="132141">
                  <a:moveTo>
                    <a:pt x="4830" y="-1020"/>
                  </a:moveTo>
                  <a:cubicBezTo>
                    <a:pt x="2200" y="-1057"/>
                    <a:pt x="38" y="1045"/>
                    <a:pt x="0" y="3675"/>
                  </a:cubicBezTo>
                  <a:cubicBezTo>
                    <a:pt x="-37" y="6305"/>
                    <a:pt x="2065" y="8468"/>
                    <a:pt x="4696" y="8505"/>
                  </a:cubicBezTo>
                  <a:cubicBezTo>
                    <a:pt x="4741" y="8506"/>
                    <a:pt x="4785" y="8506"/>
                    <a:pt x="4830" y="8505"/>
                  </a:cubicBezTo>
                  <a:lnTo>
                    <a:pt x="16495" y="8505"/>
                  </a:lnTo>
                  <a:cubicBezTo>
                    <a:pt x="14500" y="10727"/>
                    <a:pt x="12249" y="12546"/>
                    <a:pt x="10728" y="15407"/>
                  </a:cubicBezTo>
                  <a:cubicBezTo>
                    <a:pt x="5474" y="25289"/>
                    <a:pt x="3897" y="39063"/>
                    <a:pt x="10579" y="53935"/>
                  </a:cubicBezTo>
                  <a:cubicBezTo>
                    <a:pt x="16768" y="67708"/>
                    <a:pt x="20413" y="74209"/>
                    <a:pt x="22225" y="78510"/>
                  </a:cubicBezTo>
                  <a:cubicBezTo>
                    <a:pt x="24036" y="82811"/>
                    <a:pt x="24345" y="84933"/>
                    <a:pt x="24345" y="92481"/>
                  </a:cubicBezTo>
                  <a:cubicBezTo>
                    <a:pt x="24345" y="98146"/>
                    <a:pt x="19988" y="106101"/>
                    <a:pt x="15193" y="112257"/>
                  </a:cubicBezTo>
                  <a:cubicBezTo>
                    <a:pt x="10397" y="118414"/>
                    <a:pt x="5612" y="122749"/>
                    <a:pt x="5612" y="122749"/>
                  </a:cubicBezTo>
                  <a:cubicBezTo>
                    <a:pt x="3618" y="124465"/>
                    <a:pt x="3394" y="127473"/>
                    <a:pt x="5111" y="129466"/>
                  </a:cubicBezTo>
                  <a:cubicBezTo>
                    <a:pt x="6827" y="131459"/>
                    <a:pt x="9835" y="131684"/>
                    <a:pt x="11828" y="129967"/>
                  </a:cubicBezTo>
                  <a:cubicBezTo>
                    <a:pt x="11884" y="129919"/>
                    <a:pt x="11939" y="129870"/>
                    <a:pt x="11993" y="129819"/>
                  </a:cubicBezTo>
                  <a:cubicBezTo>
                    <a:pt x="11993" y="129819"/>
                    <a:pt x="17350" y="124995"/>
                    <a:pt x="22708" y="118117"/>
                  </a:cubicBezTo>
                  <a:cubicBezTo>
                    <a:pt x="28066" y="111240"/>
                    <a:pt x="33870" y="102309"/>
                    <a:pt x="33870" y="92481"/>
                  </a:cubicBezTo>
                  <a:cubicBezTo>
                    <a:pt x="33870" y="84539"/>
                    <a:pt x="33217" y="80057"/>
                    <a:pt x="31006" y="74808"/>
                  </a:cubicBezTo>
                  <a:cubicBezTo>
                    <a:pt x="28794" y="69560"/>
                    <a:pt x="25339" y="63542"/>
                    <a:pt x="19267" y="50028"/>
                  </a:cubicBezTo>
                  <a:cubicBezTo>
                    <a:pt x="13688" y="37611"/>
                    <a:pt x="15194" y="27289"/>
                    <a:pt x="19136" y="19872"/>
                  </a:cubicBezTo>
                  <a:cubicBezTo>
                    <a:pt x="23079" y="12455"/>
                    <a:pt x="29895" y="8505"/>
                    <a:pt x="33312" y="8505"/>
                  </a:cubicBezTo>
                  <a:cubicBezTo>
                    <a:pt x="35943" y="8468"/>
                    <a:pt x="38045" y="6305"/>
                    <a:pt x="38008" y="3675"/>
                  </a:cubicBezTo>
                  <a:cubicBezTo>
                    <a:pt x="37971" y="1097"/>
                    <a:pt x="35890" y="-984"/>
                    <a:pt x="33312" y="-1020"/>
                  </a:cubicBezTo>
                  <a:lnTo>
                    <a:pt x="4830" y="-1020"/>
                  </a:lnTo>
                  <a:close/>
                </a:path>
              </a:pathLst>
            </a:custGeom>
            <a:solidFill>
              <a:srgbClr val="3C3B41"/>
            </a:solidFill>
            <a:ln w="9525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46" name="Forma libre 2345">
              <a:extLst>
                <a:ext uri="{FF2B5EF4-FFF2-40B4-BE49-F238E27FC236}">
                  <a16:creationId xmlns:a16="http://schemas.microsoft.com/office/drawing/2014/main" id="{4A091B42-1DF7-2748-AD42-F126B68752D8}"/>
                </a:ext>
              </a:extLst>
            </p:cNvPr>
            <p:cNvSpPr/>
            <p:nvPr/>
          </p:nvSpPr>
          <p:spPr>
            <a:xfrm>
              <a:off x="6038924" y="3287078"/>
              <a:ext cx="114017" cy="148378"/>
            </a:xfrm>
            <a:custGeom>
              <a:avLst/>
              <a:gdLst>
                <a:gd name="connsiteX0" fmla="*/ 57009 w 114017"/>
                <a:gd name="connsiteY0" fmla="*/ 147358 h 148378"/>
                <a:gd name="connsiteX1" fmla="*/ 0 w 114017"/>
                <a:gd name="connsiteY1" fmla="*/ 55649 h 148378"/>
                <a:gd name="connsiteX2" fmla="*/ 3382 w 114017"/>
                <a:gd name="connsiteY2" fmla="*/ 36531 h 148378"/>
                <a:gd name="connsiteX3" fmla="*/ 24276 w 114017"/>
                <a:gd name="connsiteY3" fmla="*/ 9301 h 148378"/>
                <a:gd name="connsiteX4" fmla="*/ 57009 w 114017"/>
                <a:gd name="connsiteY4" fmla="*/ -1020 h 148378"/>
                <a:gd name="connsiteX5" fmla="*/ 89742 w 114017"/>
                <a:gd name="connsiteY5" fmla="*/ 9301 h 148378"/>
                <a:gd name="connsiteX6" fmla="*/ 110635 w 114017"/>
                <a:gd name="connsiteY6" fmla="*/ 36531 h 148378"/>
                <a:gd name="connsiteX7" fmla="*/ 114017 w 114017"/>
                <a:gd name="connsiteY7" fmla="*/ 55649 h 148378"/>
                <a:gd name="connsiteX8" fmla="*/ 57009 w 114017"/>
                <a:gd name="connsiteY8" fmla="*/ 147358 h 1483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114017" h="148378">
                  <a:moveTo>
                    <a:pt x="57009" y="147358"/>
                  </a:moveTo>
                  <a:cubicBezTo>
                    <a:pt x="22768" y="147358"/>
                    <a:pt x="0" y="81161"/>
                    <a:pt x="0" y="55649"/>
                  </a:cubicBezTo>
                  <a:cubicBezTo>
                    <a:pt x="273" y="49871"/>
                    <a:pt x="1423" y="41912"/>
                    <a:pt x="3382" y="36531"/>
                  </a:cubicBezTo>
                  <a:cubicBezTo>
                    <a:pt x="7299" y="25768"/>
                    <a:pt x="14449" y="16182"/>
                    <a:pt x="24276" y="9301"/>
                  </a:cubicBezTo>
                  <a:cubicBezTo>
                    <a:pt x="34102" y="2421"/>
                    <a:pt x="45555" y="-1020"/>
                    <a:pt x="57009" y="-1020"/>
                  </a:cubicBezTo>
                  <a:cubicBezTo>
                    <a:pt x="68462" y="-1020"/>
                    <a:pt x="79915" y="2421"/>
                    <a:pt x="89742" y="9301"/>
                  </a:cubicBezTo>
                  <a:cubicBezTo>
                    <a:pt x="99568" y="16182"/>
                    <a:pt x="106718" y="25768"/>
                    <a:pt x="110635" y="36531"/>
                  </a:cubicBezTo>
                  <a:cubicBezTo>
                    <a:pt x="112594" y="41912"/>
                    <a:pt x="113744" y="49871"/>
                    <a:pt x="114017" y="55649"/>
                  </a:cubicBezTo>
                  <a:cubicBezTo>
                    <a:pt x="114017" y="81161"/>
                    <a:pt x="91250" y="147358"/>
                    <a:pt x="57009" y="147358"/>
                  </a:cubicBezTo>
                  <a:close/>
                </a:path>
              </a:pathLst>
            </a:custGeom>
            <a:solidFill>
              <a:srgbClr val="FD0437"/>
            </a:solidFill>
            <a:ln w="4763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47" name="Forma libre 2346">
              <a:extLst>
                <a:ext uri="{FF2B5EF4-FFF2-40B4-BE49-F238E27FC236}">
                  <a16:creationId xmlns:a16="http://schemas.microsoft.com/office/drawing/2014/main" id="{20048054-2766-E747-9CBB-AE084ABA1A5D}"/>
                </a:ext>
              </a:extLst>
            </p:cNvPr>
            <p:cNvSpPr/>
            <p:nvPr/>
          </p:nvSpPr>
          <p:spPr>
            <a:xfrm flipV="1">
              <a:off x="6078812" y="3429750"/>
              <a:ext cx="34241" cy="17120"/>
            </a:xfrm>
            <a:custGeom>
              <a:avLst/>
              <a:gdLst>
                <a:gd name="connsiteX0" fmla="*/ 34241 w 34241"/>
                <a:gd name="connsiteY0" fmla="*/ 1054 h 17120"/>
                <a:gd name="connsiteX1" fmla="*/ 25681 w 34241"/>
                <a:gd name="connsiteY1" fmla="*/ 15881 h 17120"/>
                <a:gd name="connsiteX2" fmla="*/ 8560 w 34241"/>
                <a:gd name="connsiteY2" fmla="*/ 15881 h 17120"/>
                <a:gd name="connsiteX3" fmla="*/ 0 w 34241"/>
                <a:gd name="connsiteY3" fmla="*/ 1054 h 17120"/>
                <a:gd name="connsiteX4" fmla="*/ 17121 w 34241"/>
                <a:gd name="connsiteY4" fmla="*/ 1054 h 171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34241" h="17120">
                  <a:moveTo>
                    <a:pt x="34241" y="1054"/>
                  </a:moveTo>
                  <a:cubicBezTo>
                    <a:pt x="34241" y="7171"/>
                    <a:pt x="30978" y="12822"/>
                    <a:pt x="25681" y="15881"/>
                  </a:cubicBezTo>
                  <a:cubicBezTo>
                    <a:pt x="20384" y="18939"/>
                    <a:pt x="13857" y="18939"/>
                    <a:pt x="8560" y="15881"/>
                  </a:cubicBezTo>
                  <a:cubicBezTo>
                    <a:pt x="3263" y="12823"/>
                    <a:pt x="0" y="7171"/>
                    <a:pt x="0" y="1054"/>
                  </a:cubicBezTo>
                  <a:lnTo>
                    <a:pt x="17121" y="1054"/>
                  </a:lnTo>
                  <a:close/>
                </a:path>
              </a:pathLst>
            </a:custGeom>
            <a:solidFill>
              <a:srgbClr val="FD0437"/>
            </a:solidFill>
            <a:ln w="4763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  <p:sp>
          <p:nvSpPr>
            <p:cNvPr id="2348" name="Forma libre 2347">
              <a:extLst>
                <a:ext uri="{FF2B5EF4-FFF2-40B4-BE49-F238E27FC236}">
                  <a16:creationId xmlns:a16="http://schemas.microsoft.com/office/drawing/2014/main" id="{6D1DD5AD-7B6B-A442-8138-A3850685A032}"/>
                </a:ext>
              </a:extLst>
            </p:cNvPr>
            <p:cNvSpPr/>
            <p:nvPr/>
          </p:nvSpPr>
          <p:spPr>
            <a:xfrm>
              <a:off x="6074166" y="3424991"/>
              <a:ext cx="38967" cy="156437"/>
            </a:xfrm>
            <a:custGeom>
              <a:avLst/>
              <a:gdLst>
                <a:gd name="connsiteX0" fmla="*/ 4830 w 38967"/>
                <a:gd name="connsiteY0" fmla="*/ -1020 h 156437"/>
                <a:gd name="connsiteX1" fmla="*/ 0 w 38967"/>
                <a:gd name="connsiteY1" fmla="*/ 3675 h 156437"/>
                <a:gd name="connsiteX2" fmla="*/ 4696 w 38967"/>
                <a:gd name="connsiteY2" fmla="*/ 8505 h 156437"/>
                <a:gd name="connsiteX3" fmla="*/ 4830 w 38967"/>
                <a:gd name="connsiteY3" fmla="*/ 8505 h 156437"/>
                <a:gd name="connsiteX4" fmla="*/ 20792 w 38967"/>
                <a:gd name="connsiteY4" fmla="*/ 8505 h 156437"/>
                <a:gd name="connsiteX5" fmla="*/ 12718 w 38967"/>
                <a:gd name="connsiteY5" fmla="*/ 18142 h 156437"/>
                <a:gd name="connsiteX6" fmla="*/ 12588 w 38967"/>
                <a:gd name="connsiteY6" fmla="*/ 63497 h 156437"/>
                <a:gd name="connsiteX7" fmla="*/ 26541 w 38967"/>
                <a:gd name="connsiteY7" fmla="*/ 92965 h 156437"/>
                <a:gd name="connsiteX8" fmla="*/ 29164 w 38967"/>
                <a:gd name="connsiteY8" fmla="*/ 110062 h 156437"/>
                <a:gd name="connsiteX9" fmla="*/ 18002 w 38967"/>
                <a:gd name="connsiteY9" fmla="*/ 134358 h 156437"/>
                <a:gd name="connsiteX10" fmla="*/ 6393 w 38967"/>
                <a:gd name="connsiteY10" fmla="*/ 147046 h 156437"/>
                <a:gd name="connsiteX11" fmla="*/ 5892 w 38967"/>
                <a:gd name="connsiteY11" fmla="*/ 153763 h 156437"/>
                <a:gd name="connsiteX12" fmla="*/ 12609 w 38967"/>
                <a:gd name="connsiteY12" fmla="*/ 154264 h 156437"/>
                <a:gd name="connsiteX13" fmla="*/ 12774 w 38967"/>
                <a:gd name="connsiteY13" fmla="*/ 154115 h 156437"/>
                <a:gd name="connsiteX14" fmla="*/ 25499 w 38967"/>
                <a:gd name="connsiteY14" fmla="*/ 140218 h 156437"/>
                <a:gd name="connsiteX15" fmla="*/ 38689 w 38967"/>
                <a:gd name="connsiteY15" fmla="*/ 110062 h 156437"/>
                <a:gd name="connsiteX16" fmla="*/ 35322 w 38967"/>
                <a:gd name="connsiteY16" fmla="*/ 89263 h 156437"/>
                <a:gd name="connsiteX17" fmla="*/ 21276 w 38967"/>
                <a:gd name="connsiteY17" fmla="*/ 59590 h 156437"/>
                <a:gd name="connsiteX18" fmla="*/ 21127 w 38967"/>
                <a:gd name="connsiteY18" fmla="*/ 22625 h 156437"/>
                <a:gd name="connsiteX19" fmla="*/ 38968 w 38967"/>
                <a:gd name="connsiteY19" fmla="*/ 8505 h 156437"/>
                <a:gd name="connsiteX20" fmla="*/ 38968 w 38967"/>
                <a:gd name="connsiteY20" fmla="*/ -1020 h 156437"/>
                <a:gd name="connsiteX21" fmla="*/ 4830 w 38967"/>
                <a:gd name="connsiteY21" fmla="*/ -1020 h 15643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38967" h="156437">
                  <a:moveTo>
                    <a:pt x="4830" y="-1020"/>
                  </a:moveTo>
                  <a:cubicBezTo>
                    <a:pt x="2200" y="-1057"/>
                    <a:pt x="38" y="1045"/>
                    <a:pt x="0" y="3675"/>
                  </a:cubicBezTo>
                  <a:cubicBezTo>
                    <a:pt x="-37" y="6305"/>
                    <a:pt x="2065" y="8468"/>
                    <a:pt x="4696" y="8505"/>
                  </a:cubicBezTo>
                  <a:cubicBezTo>
                    <a:pt x="4741" y="8506"/>
                    <a:pt x="4785" y="8506"/>
                    <a:pt x="4830" y="8505"/>
                  </a:cubicBezTo>
                  <a:lnTo>
                    <a:pt x="20792" y="8505"/>
                  </a:lnTo>
                  <a:cubicBezTo>
                    <a:pt x="17895" y="11406"/>
                    <a:pt x="14851" y="14129"/>
                    <a:pt x="12718" y="18142"/>
                  </a:cubicBezTo>
                  <a:cubicBezTo>
                    <a:pt x="6553" y="29739"/>
                    <a:pt x="4690" y="45919"/>
                    <a:pt x="12588" y="63497"/>
                  </a:cubicBezTo>
                  <a:cubicBezTo>
                    <a:pt x="19993" y="79976"/>
                    <a:pt x="24330" y="87719"/>
                    <a:pt x="26541" y="92965"/>
                  </a:cubicBezTo>
                  <a:cubicBezTo>
                    <a:pt x="28751" y="98211"/>
                    <a:pt x="29164" y="100976"/>
                    <a:pt x="29164" y="110062"/>
                  </a:cubicBezTo>
                  <a:cubicBezTo>
                    <a:pt x="29164" y="117262"/>
                    <a:pt x="23804" y="126910"/>
                    <a:pt x="18002" y="134358"/>
                  </a:cubicBezTo>
                  <a:cubicBezTo>
                    <a:pt x="12199" y="141806"/>
                    <a:pt x="6393" y="147046"/>
                    <a:pt x="6393" y="147046"/>
                  </a:cubicBezTo>
                  <a:cubicBezTo>
                    <a:pt x="4400" y="148762"/>
                    <a:pt x="4175" y="151770"/>
                    <a:pt x="5892" y="153763"/>
                  </a:cubicBezTo>
                  <a:cubicBezTo>
                    <a:pt x="7609" y="155755"/>
                    <a:pt x="10616" y="155980"/>
                    <a:pt x="12609" y="154264"/>
                  </a:cubicBezTo>
                  <a:cubicBezTo>
                    <a:pt x="12665" y="154215"/>
                    <a:pt x="12720" y="154166"/>
                    <a:pt x="12774" y="154115"/>
                  </a:cubicBezTo>
                  <a:cubicBezTo>
                    <a:pt x="12774" y="154115"/>
                    <a:pt x="19134" y="148388"/>
                    <a:pt x="25499" y="140218"/>
                  </a:cubicBezTo>
                  <a:cubicBezTo>
                    <a:pt x="31864" y="132048"/>
                    <a:pt x="38689" y="121424"/>
                    <a:pt x="38689" y="110062"/>
                  </a:cubicBezTo>
                  <a:cubicBezTo>
                    <a:pt x="38689" y="100584"/>
                    <a:pt x="37932" y="95458"/>
                    <a:pt x="35322" y="89263"/>
                  </a:cubicBezTo>
                  <a:cubicBezTo>
                    <a:pt x="32711" y="83068"/>
                    <a:pt x="28564" y="75809"/>
                    <a:pt x="21276" y="59590"/>
                  </a:cubicBezTo>
                  <a:cubicBezTo>
                    <a:pt x="14481" y="44468"/>
                    <a:pt x="16273" y="31756"/>
                    <a:pt x="21127" y="22625"/>
                  </a:cubicBezTo>
                  <a:cubicBezTo>
                    <a:pt x="25981" y="13493"/>
                    <a:pt x="34334" y="8505"/>
                    <a:pt x="38968" y="8505"/>
                  </a:cubicBezTo>
                  <a:lnTo>
                    <a:pt x="38968" y="-1020"/>
                  </a:lnTo>
                  <a:lnTo>
                    <a:pt x="4830" y="-1020"/>
                  </a:lnTo>
                  <a:close/>
                </a:path>
              </a:pathLst>
            </a:custGeom>
            <a:solidFill>
              <a:srgbClr val="3C3B41"/>
            </a:solidFill>
            <a:ln w="9525" cap="rnd">
              <a:noFill/>
              <a:prstDash val="solid"/>
              <a:round/>
            </a:ln>
          </p:spPr>
          <p:txBody>
            <a:bodyPr rtlCol="0" anchor="ctr"/>
            <a:lstStyle/>
            <a:p>
              <a:endParaRPr lang="es-ES"/>
            </a:p>
          </p:txBody>
        </p:sp>
      </p:grpSp>
    </p:spTree>
    <p:extLst>
      <p:ext uri="{BB962C8B-B14F-4D97-AF65-F5344CB8AC3E}">
        <p14:creationId xmlns:p14="http://schemas.microsoft.com/office/powerpoint/2010/main" val="35976148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Shape 2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9" name="Google Shape;2329;p44"/>
          <p:cNvSpPr/>
          <p:nvPr/>
        </p:nvSpPr>
        <p:spPr>
          <a:xfrm>
            <a:off x="6105055" y="-38100"/>
            <a:ext cx="6200600" cy="6934200"/>
          </a:xfrm>
          <a:prstGeom prst="rect">
            <a:avLst/>
          </a:prstGeom>
          <a:solidFill>
            <a:srgbClr val="011627"/>
          </a:solidFill>
          <a:ln>
            <a:noFill/>
          </a:ln>
        </p:spPr>
        <p:txBody>
          <a:bodyPr spcFirstLastPara="1" wrap="square" lIns="121900" tIns="60933" rIns="121900" bIns="60933" anchor="ctr" anchorCtr="0">
            <a:noAutofit/>
          </a:bodyPr>
          <a:lstStyle/>
          <a:p>
            <a:pPr algn="ctr"/>
            <a:endParaRPr sz="160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30" name="Google Shape;2330;p44"/>
          <p:cNvSpPr/>
          <p:nvPr/>
        </p:nvSpPr>
        <p:spPr>
          <a:xfrm>
            <a:off x="7052014" y="1259483"/>
            <a:ext cx="4354605" cy="1435980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r>
              <a:rPr lang="en-US" sz="2133">
                <a:solidFill>
                  <a:schemeClr val="lt2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Big shout-out to the great people that provided us with the free resources of this presentation:</a:t>
            </a:r>
            <a:endParaRPr sz="2133">
              <a:solidFill>
                <a:schemeClr val="lt2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31" name="Google Shape;2331;p44"/>
          <p:cNvSpPr txBox="1"/>
          <p:nvPr/>
        </p:nvSpPr>
        <p:spPr>
          <a:xfrm>
            <a:off x="7077414" y="3206456"/>
            <a:ext cx="3231029" cy="912952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r>
              <a:rPr lang="en-US" sz="933" dirty="0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STOCK IMAGES</a:t>
            </a:r>
            <a:endParaRPr sz="1400" dirty="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  <a:p>
            <a:pPr>
              <a:spcBef>
                <a:spcPts val="600"/>
              </a:spcBef>
            </a:pPr>
            <a:r>
              <a:rPr lang="en-US" sz="1600" u="sng" dirty="0">
                <a:solidFill>
                  <a:schemeClr val="lt1"/>
                </a:solidFill>
                <a:latin typeface="Century Gothic"/>
                <a:ea typeface="Century Gothic"/>
                <a:cs typeface="Century Gothic"/>
                <a:sym typeface="Century Gothic"/>
                <a:hlinkClick r:id="rId3"/>
              </a:rPr>
              <a:t>unsplash.com</a:t>
            </a:r>
            <a:endParaRPr sz="1600" dirty="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  <a:p>
            <a:pPr>
              <a:spcBef>
                <a:spcPts val="600"/>
              </a:spcBef>
            </a:pPr>
            <a:r>
              <a:rPr lang="en-US" sz="1600" u="sng" dirty="0">
                <a:solidFill>
                  <a:schemeClr val="lt1"/>
                </a:solidFill>
                <a:latin typeface="Century Gothic"/>
                <a:ea typeface="Century Gothic"/>
                <a:cs typeface="Century Gothic"/>
                <a:sym typeface="Century Gothic"/>
                <a:hlinkClick r:id="rId4"/>
              </a:rPr>
              <a:t>pixabay.com</a:t>
            </a:r>
            <a:endParaRPr sz="1600" dirty="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32" name="Google Shape;2332;p44"/>
          <p:cNvSpPr/>
          <p:nvPr/>
        </p:nvSpPr>
        <p:spPr>
          <a:xfrm>
            <a:off x="875917" y="1259483"/>
            <a:ext cx="4163788" cy="1107749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/>
            <a:r>
              <a:rPr lang="en-US" sz="2133">
                <a:solidFill>
                  <a:srgbClr val="011627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This template was made specially for you by</a:t>
            </a:r>
            <a:endParaRPr sz="2400"/>
          </a:p>
          <a:p>
            <a:pPr algn="ctr"/>
            <a:r>
              <a:rPr lang="en-US" sz="2133">
                <a:solidFill>
                  <a:srgbClr val="011627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 </a:t>
            </a:r>
            <a:endParaRPr sz="2400"/>
          </a:p>
        </p:txBody>
      </p:sp>
      <p:sp>
        <p:nvSpPr>
          <p:cNvPr id="2333" name="Google Shape;2333;p44"/>
          <p:cNvSpPr/>
          <p:nvPr/>
        </p:nvSpPr>
        <p:spPr>
          <a:xfrm>
            <a:off x="964827" y="4998353"/>
            <a:ext cx="4140948" cy="1147760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pPr algn="ctr">
              <a:lnSpc>
                <a:spcPct val="208125"/>
              </a:lnSpc>
            </a:pPr>
            <a:r>
              <a:rPr lang="en-US" sz="1067">
                <a:solidFill>
                  <a:srgbClr val="011627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Visit </a:t>
            </a:r>
            <a:r>
              <a:rPr lang="en-US" sz="1067" u="sng">
                <a:solidFill>
                  <a:srgbClr val="FF2205"/>
                </a:solidFill>
                <a:latin typeface="Century Gothic"/>
                <a:ea typeface="Century Gothic"/>
                <a:cs typeface="Century Gothic"/>
                <a:sym typeface="Century Gothic"/>
                <a:hlinkClick r:id="rId5"/>
              </a:rPr>
              <a:t>slidecoretemplates.com</a:t>
            </a:r>
            <a:r>
              <a:rPr lang="en-US" sz="1067">
                <a:solidFill>
                  <a:srgbClr val="FF2205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 </a:t>
            </a:r>
            <a:r>
              <a:rPr lang="en-US" sz="1067">
                <a:solidFill>
                  <a:srgbClr val="011627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to get more editable premium presentations for free</a:t>
            </a:r>
            <a:endParaRPr sz="2400"/>
          </a:p>
          <a:p>
            <a:pPr algn="ctr">
              <a:lnSpc>
                <a:spcPct val="208125"/>
              </a:lnSpc>
            </a:pPr>
            <a:endParaRPr sz="1067">
              <a:solidFill>
                <a:srgbClr val="011627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2334" name="Google Shape;2334;p44"/>
          <p:cNvSpPr txBox="1"/>
          <p:nvPr/>
        </p:nvSpPr>
        <p:spPr>
          <a:xfrm>
            <a:off x="7077413" y="4775819"/>
            <a:ext cx="3012672" cy="1574479"/>
          </a:xfrm>
          <a:prstGeom prst="rect">
            <a:avLst/>
          </a:prstGeom>
          <a:noFill/>
          <a:ln>
            <a:noFill/>
          </a:ln>
        </p:spPr>
        <p:txBody>
          <a:bodyPr spcFirstLastPara="1" wrap="square" lIns="121900" tIns="60933" rIns="121900" bIns="60933" anchor="t" anchorCtr="0">
            <a:spAutoFit/>
          </a:bodyPr>
          <a:lstStyle/>
          <a:p>
            <a:r>
              <a:rPr lang="en-US" sz="933" dirty="0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ICONS</a:t>
            </a:r>
            <a:endParaRPr sz="1600" dirty="0">
              <a:solidFill>
                <a:schemeClr val="lt2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  <a:p>
            <a:pPr>
              <a:spcBef>
                <a:spcPts val="600"/>
              </a:spcBef>
            </a:pPr>
            <a:r>
              <a:rPr lang="en-US" sz="1600" dirty="0">
                <a:solidFill>
                  <a:schemeClr val="lt2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Thick Icons</a:t>
            </a:r>
            <a:endParaRPr sz="1600" dirty="0">
              <a:solidFill>
                <a:schemeClr val="lt2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  <a:p>
            <a:pPr>
              <a:spcBef>
                <a:spcPts val="600"/>
              </a:spcBef>
            </a:pPr>
            <a:r>
              <a:rPr lang="en-US" sz="933" u="sng" dirty="0">
                <a:solidFill>
                  <a:schemeClr val="lt1"/>
                </a:solidFill>
                <a:latin typeface="Century Gothic"/>
                <a:ea typeface="Century Gothic"/>
                <a:cs typeface="Century Gothic"/>
                <a:sym typeface="Century Gothic"/>
                <a:hlinkClick r:id="rId6"/>
              </a:rPr>
              <a:t>Nice and Serious</a:t>
            </a:r>
            <a:endParaRPr sz="933" dirty="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  <a:p>
            <a:pPr>
              <a:spcBef>
                <a:spcPts val="600"/>
              </a:spcBef>
            </a:pPr>
            <a:r>
              <a:rPr lang="es-ES" sz="1600" dirty="0">
                <a:solidFill>
                  <a:schemeClr val="lt2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Christmas </a:t>
            </a:r>
            <a:r>
              <a:rPr lang="es-ES" sz="1600" dirty="0" err="1">
                <a:solidFill>
                  <a:schemeClr val="lt2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Icons</a:t>
            </a:r>
            <a:endParaRPr sz="2400" dirty="0"/>
          </a:p>
          <a:p>
            <a:pPr>
              <a:spcBef>
                <a:spcPts val="600"/>
              </a:spcBef>
            </a:pPr>
            <a:r>
              <a:rPr lang="en-US" sz="933" dirty="0">
                <a:solidFill>
                  <a:schemeClr val="l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by </a:t>
            </a:r>
            <a:r>
              <a:rPr lang="en-US" sz="933" u="sng" dirty="0" err="1">
                <a:solidFill>
                  <a:schemeClr val="lt1"/>
                </a:solidFill>
                <a:ea typeface="Century Gothic"/>
                <a:cs typeface="Century Gothic"/>
                <a:sym typeface="Century Gothic"/>
                <a:hlinkClick r:id="rId7"/>
              </a:rPr>
              <a:t>Iconscout</a:t>
            </a:r>
            <a:endParaRPr sz="933" dirty="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  <a:p>
            <a:pPr>
              <a:spcBef>
                <a:spcPts val="600"/>
              </a:spcBef>
            </a:pPr>
            <a:endParaRPr sz="933" dirty="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pic>
        <p:nvPicPr>
          <p:cNvPr id="2335" name="Google Shape;2335;p44"/>
          <p:cNvPicPr preferRelativeResize="0"/>
          <p:nvPr/>
        </p:nvPicPr>
        <p:blipFill rotWithShape="1">
          <a:blip r:embed="rId8" cstate="screen">
            <a:alphaModFix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1883558" y="2573531"/>
            <a:ext cx="2303487" cy="2057869"/>
          </a:xfrm>
          <a:prstGeom prst="rect">
            <a:avLst/>
          </a:prstGeom>
          <a:noFill/>
          <a:ln>
            <a:noFill/>
          </a:ln>
        </p:spPr>
      </p:pic>
    </p:spTree>
    <p:extLst>
      <p:ext uri="{BB962C8B-B14F-4D97-AF65-F5344CB8AC3E}">
        <p14:creationId xmlns:p14="http://schemas.microsoft.com/office/powerpoint/2010/main" val="32055892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:p15="http://schemas.microsoft.com/office/powerpoint/2012/main" xmlns:com="http://schemas.openxmlformats.org/drawingml/2006/compatibility" xmlns:pvml="urn:schemas-microsoft-com:office:powerpoint" xmlns:v="urn:schemas-microsoft-com:vml" xmlns:o="urn:schemas-microsoft-com:office:office" xmlns:dgm="http://schemas.openxmlformats.org/drawingml/2006/diagram" xmlns:c="http://schemas.openxmlformats.org/drawingml/2006/chart" xmlns:mv="urn:schemas-microsoft-com:mac:vml" xmlns="">
      <p:transition spd="slow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Personalizados 7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C7AB70"/>
      </a:accent1>
      <a:accent2>
        <a:srgbClr val="E7D9B5"/>
      </a:accent2>
      <a:accent3>
        <a:srgbClr val="AB252B"/>
      </a:accent3>
      <a:accent4>
        <a:srgbClr val="226E6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Century Gothic">
      <a:majorFont>
        <a:latin typeface="Century Gothic" panose="020F0302020204030204"/>
        <a:ea typeface=""/>
        <a:cs typeface=""/>
        <a:font script="Jpan" typeface="メイリオ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entury Gothic" panose="020F0302020204030204"/>
        <a:ea typeface=""/>
        <a:cs typeface=""/>
        <a:font script="Jpan" typeface="メイリオ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6839</TotalTime>
  <Words>1089</Words>
  <Application>Microsoft Macintosh PowerPoint</Application>
  <PresentationFormat>Panorámica</PresentationFormat>
  <Paragraphs>134</Paragraphs>
  <Slides>25</Slides>
  <Notes>6</Notes>
  <HiddenSlides>0</HiddenSlides>
  <MMClips>2</MMClips>
  <ScaleCrop>false</ScaleCrop>
  <HeadingPairs>
    <vt:vector size="6" baseType="variant">
      <vt:variant>
        <vt:lpstr>Fuentes usadas</vt:lpstr>
      </vt:variant>
      <vt:variant>
        <vt:i4>3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25</vt:i4>
      </vt:variant>
    </vt:vector>
  </HeadingPairs>
  <TitlesOfParts>
    <vt:vector size="29" baseType="lpstr">
      <vt:lpstr>Rochester</vt:lpstr>
      <vt:lpstr>Arial</vt:lpstr>
      <vt:lpstr>Century Gothic</vt:lpstr>
      <vt:lpstr>Tema de Office</vt:lpstr>
      <vt:lpstr>Christmas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Background</vt:lpstr>
      <vt:lpstr>Background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Microsoft Office User</dc:creator>
  <cp:lastModifiedBy>Microsoft Office User</cp:lastModifiedBy>
  <cp:revision>142</cp:revision>
  <dcterms:created xsi:type="dcterms:W3CDTF">2020-11-23T12:11:45Z</dcterms:created>
  <dcterms:modified xsi:type="dcterms:W3CDTF">2020-11-30T14:48:04Z</dcterms:modified>
</cp:coreProperties>
</file>