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Montserrat"/>
      <p:regular r:id="rId30"/>
      <p:bold r:id="rId31"/>
      <p:italic r:id="rId32"/>
      <p:boldItalic r:id="rId33"/>
    </p:embeddedFont>
    <p:embeddedFont>
      <p:font typeface="Poppins"/>
      <p:regular r:id="rId34"/>
      <p:bold r:id="rId35"/>
      <p:italic r:id="rId36"/>
      <p:boldItalic r:id="rId37"/>
    </p:embeddedFont>
    <p:embeddedFont>
      <p:font typeface="Didact Gothic"/>
      <p:regular r:id="rId38"/>
    </p:embeddedFont>
    <p:embeddedFont>
      <p:font typeface="Lexend Deca"/>
      <p:regular r:id="rId39"/>
      <p:bold r:id="rId40"/>
    </p:embeddedFont>
    <p:embeddedFont>
      <p:font typeface="Homemade Apple"/>
      <p:regular r:id="rId4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LexendDeca-bold.fntdata"/><Relationship Id="rId20" Type="http://schemas.openxmlformats.org/officeDocument/2006/relationships/slide" Target="slides/slide15.xml"/><Relationship Id="rId41" Type="http://schemas.openxmlformats.org/officeDocument/2006/relationships/font" Target="fonts/HomemadeApple-regular.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Montserrat-bold.fntdata"/><Relationship Id="rId30" Type="http://schemas.openxmlformats.org/officeDocument/2006/relationships/font" Target="fonts/Montserrat-regular.fntdata"/><Relationship Id="rId11" Type="http://schemas.openxmlformats.org/officeDocument/2006/relationships/slide" Target="slides/slide6.xml"/><Relationship Id="rId33" Type="http://schemas.openxmlformats.org/officeDocument/2006/relationships/font" Target="fonts/Montserrat-boldItalic.fntdata"/><Relationship Id="rId10" Type="http://schemas.openxmlformats.org/officeDocument/2006/relationships/slide" Target="slides/slide5.xml"/><Relationship Id="rId32" Type="http://schemas.openxmlformats.org/officeDocument/2006/relationships/font" Target="fonts/Montserrat-italic.fntdata"/><Relationship Id="rId13" Type="http://schemas.openxmlformats.org/officeDocument/2006/relationships/slide" Target="slides/slide8.xml"/><Relationship Id="rId35" Type="http://schemas.openxmlformats.org/officeDocument/2006/relationships/font" Target="fonts/Poppins-bold.fntdata"/><Relationship Id="rId12" Type="http://schemas.openxmlformats.org/officeDocument/2006/relationships/slide" Target="slides/slide7.xml"/><Relationship Id="rId34" Type="http://schemas.openxmlformats.org/officeDocument/2006/relationships/font" Target="fonts/Poppins-regular.fntdata"/><Relationship Id="rId15" Type="http://schemas.openxmlformats.org/officeDocument/2006/relationships/slide" Target="slides/slide10.xml"/><Relationship Id="rId37" Type="http://schemas.openxmlformats.org/officeDocument/2006/relationships/font" Target="fonts/Poppins-boldItalic.fntdata"/><Relationship Id="rId14" Type="http://schemas.openxmlformats.org/officeDocument/2006/relationships/slide" Target="slides/slide9.xml"/><Relationship Id="rId36" Type="http://schemas.openxmlformats.org/officeDocument/2006/relationships/font" Target="fonts/Poppins-italic.fntdata"/><Relationship Id="rId17" Type="http://schemas.openxmlformats.org/officeDocument/2006/relationships/slide" Target="slides/slide12.xml"/><Relationship Id="rId39" Type="http://schemas.openxmlformats.org/officeDocument/2006/relationships/font" Target="fonts/LexendDeca-regular.fntdata"/><Relationship Id="rId16" Type="http://schemas.openxmlformats.org/officeDocument/2006/relationships/slide" Target="slides/slide11.xml"/><Relationship Id="rId38" Type="http://schemas.openxmlformats.org/officeDocument/2006/relationships/font" Target="fonts/DidactGothic-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5" name="Shape 825"/>
        <p:cNvGrpSpPr/>
        <p:nvPr/>
      </p:nvGrpSpPr>
      <p:grpSpPr>
        <a:xfrm>
          <a:off x="0" y="0"/>
          <a:ext cx="0" cy="0"/>
          <a:chOff x="0" y="0"/>
          <a:chExt cx="0" cy="0"/>
        </a:xfrm>
      </p:grpSpPr>
      <p:sp>
        <p:nvSpPr>
          <p:cNvPr id="826" name="Google Shape;826;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827" name="Google Shape;827;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3" name="Shape 833"/>
        <p:cNvGrpSpPr/>
        <p:nvPr/>
      </p:nvGrpSpPr>
      <p:grpSpPr>
        <a:xfrm>
          <a:off x="0" y="0"/>
          <a:ext cx="0" cy="0"/>
          <a:chOff x="0" y="0"/>
          <a:chExt cx="0" cy="0"/>
        </a:xfrm>
      </p:grpSpPr>
      <p:sp>
        <p:nvSpPr>
          <p:cNvPr id="834" name="Google Shape;834;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5" name="Google Shape;835;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0" name="Shape 840"/>
        <p:cNvGrpSpPr/>
        <p:nvPr/>
      </p:nvGrpSpPr>
      <p:grpSpPr>
        <a:xfrm>
          <a:off x="0" y="0"/>
          <a:ext cx="0" cy="0"/>
          <a:chOff x="0" y="0"/>
          <a:chExt cx="0" cy="0"/>
        </a:xfrm>
      </p:grpSpPr>
      <p:sp>
        <p:nvSpPr>
          <p:cNvPr id="841" name="Google Shape;841;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2" name="Google Shape;842;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7" name="Shape 857"/>
        <p:cNvGrpSpPr/>
        <p:nvPr/>
      </p:nvGrpSpPr>
      <p:grpSpPr>
        <a:xfrm>
          <a:off x="0" y="0"/>
          <a:ext cx="0" cy="0"/>
          <a:chOff x="0" y="0"/>
          <a:chExt cx="0" cy="0"/>
        </a:xfrm>
      </p:grpSpPr>
      <p:sp>
        <p:nvSpPr>
          <p:cNvPr id="858" name="Google Shape;858;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9" name="Google Shape;859;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3" name="Shape 863"/>
        <p:cNvGrpSpPr/>
        <p:nvPr/>
      </p:nvGrpSpPr>
      <p:grpSpPr>
        <a:xfrm>
          <a:off x="0" y="0"/>
          <a:ext cx="0" cy="0"/>
          <a:chOff x="0" y="0"/>
          <a:chExt cx="0" cy="0"/>
        </a:xfrm>
      </p:grpSpPr>
      <p:sp>
        <p:nvSpPr>
          <p:cNvPr id="864" name="Google Shape;864;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5" name="Google Shape;865;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0" name="Shape 870"/>
        <p:cNvGrpSpPr/>
        <p:nvPr/>
      </p:nvGrpSpPr>
      <p:grpSpPr>
        <a:xfrm>
          <a:off x="0" y="0"/>
          <a:ext cx="0" cy="0"/>
          <a:chOff x="0" y="0"/>
          <a:chExt cx="0" cy="0"/>
        </a:xfrm>
      </p:grpSpPr>
      <p:sp>
        <p:nvSpPr>
          <p:cNvPr id="871" name="Google Shape;871;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2" name="Google Shape;872;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6" name="Shape 876"/>
        <p:cNvGrpSpPr/>
        <p:nvPr/>
      </p:nvGrpSpPr>
      <p:grpSpPr>
        <a:xfrm>
          <a:off x="0" y="0"/>
          <a:ext cx="0" cy="0"/>
          <a:chOff x="0" y="0"/>
          <a:chExt cx="0" cy="0"/>
        </a:xfrm>
      </p:grpSpPr>
      <p:sp>
        <p:nvSpPr>
          <p:cNvPr id="877" name="Google Shape;877;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8" name="Google Shape;878;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3" name="Shape 883"/>
        <p:cNvGrpSpPr/>
        <p:nvPr/>
      </p:nvGrpSpPr>
      <p:grpSpPr>
        <a:xfrm>
          <a:off x="0" y="0"/>
          <a:ext cx="0" cy="0"/>
          <a:chOff x="0" y="0"/>
          <a:chExt cx="0" cy="0"/>
        </a:xfrm>
      </p:grpSpPr>
      <p:sp>
        <p:nvSpPr>
          <p:cNvPr id="884" name="Google Shape;884;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5" name="Google Shape;885;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2" name="Shape 892"/>
        <p:cNvGrpSpPr/>
        <p:nvPr/>
      </p:nvGrpSpPr>
      <p:grpSpPr>
        <a:xfrm>
          <a:off x="0" y="0"/>
          <a:ext cx="0" cy="0"/>
          <a:chOff x="0" y="0"/>
          <a:chExt cx="0" cy="0"/>
        </a:xfrm>
      </p:grpSpPr>
      <p:sp>
        <p:nvSpPr>
          <p:cNvPr id="893" name="Google Shape;893;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4" name="Google Shape;894;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9" name="Shape 899"/>
        <p:cNvGrpSpPr/>
        <p:nvPr/>
      </p:nvGrpSpPr>
      <p:grpSpPr>
        <a:xfrm>
          <a:off x="0" y="0"/>
          <a:ext cx="0" cy="0"/>
          <a:chOff x="0" y="0"/>
          <a:chExt cx="0" cy="0"/>
        </a:xfrm>
      </p:grpSpPr>
      <p:sp>
        <p:nvSpPr>
          <p:cNvPr id="900" name="Google Shape;900;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01" name="Google Shape;901;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6" name="Shape 906"/>
        <p:cNvGrpSpPr/>
        <p:nvPr/>
      </p:nvGrpSpPr>
      <p:grpSpPr>
        <a:xfrm>
          <a:off x="0" y="0"/>
          <a:ext cx="0" cy="0"/>
          <a:chOff x="0" y="0"/>
          <a:chExt cx="0" cy="0"/>
        </a:xfrm>
      </p:grpSpPr>
      <p:sp>
        <p:nvSpPr>
          <p:cNvPr id="907" name="Google Shape;907;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08" name="Google Shape;908;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9" name="Shape 919"/>
        <p:cNvGrpSpPr/>
        <p:nvPr/>
      </p:nvGrpSpPr>
      <p:grpSpPr>
        <a:xfrm>
          <a:off x="0" y="0"/>
          <a:ext cx="0" cy="0"/>
          <a:chOff x="0" y="0"/>
          <a:chExt cx="0" cy="0"/>
        </a:xfrm>
      </p:grpSpPr>
      <p:sp>
        <p:nvSpPr>
          <p:cNvPr id="920" name="Google Shape;920;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1" name="Google Shape;921;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5" name="Shape 925"/>
        <p:cNvGrpSpPr/>
        <p:nvPr/>
      </p:nvGrpSpPr>
      <p:grpSpPr>
        <a:xfrm>
          <a:off x="0" y="0"/>
          <a:ext cx="0" cy="0"/>
          <a:chOff x="0" y="0"/>
          <a:chExt cx="0" cy="0"/>
        </a:xfrm>
      </p:grpSpPr>
      <p:sp>
        <p:nvSpPr>
          <p:cNvPr id="926" name="Google Shape;926;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7" name="Google Shape;927;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58" name="Shape 958"/>
        <p:cNvGrpSpPr/>
        <p:nvPr/>
      </p:nvGrpSpPr>
      <p:grpSpPr>
        <a:xfrm>
          <a:off x="0" y="0"/>
          <a:ext cx="0" cy="0"/>
          <a:chOff x="0" y="0"/>
          <a:chExt cx="0" cy="0"/>
        </a:xfrm>
      </p:grpSpPr>
      <p:sp>
        <p:nvSpPr>
          <p:cNvPr id="959" name="Google Shape;959;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0" name="Google Shape;960;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4" name="Shape 964"/>
        <p:cNvGrpSpPr/>
        <p:nvPr/>
      </p:nvGrpSpPr>
      <p:grpSpPr>
        <a:xfrm>
          <a:off x="0" y="0"/>
          <a:ext cx="0" cy="0"/>
          <a:chOff x="0" y="0"/>
          <a:chExt cx="0" cy="0"/>
        </a:xfrm>
      </p:grpSpPr>
      <p:sp>
        <p:nvSpPr>
          <p:cNvPr id="965" name="Google Shape;965;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6" name="Google Shape;966;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3" name="Shape 1043"/>
        <p:cNvGrpSpPr/>
        <p:nvPr/>
      </p:nvGrpSpPr>
      <p:grpSpPr>
        <a:xfrm>
          <a:off x="0" y="0"/>
          <a:ext cx="0" cy="0"/>
          <a:chOff x="0" y="0"/>
          <a:chExt cx="0" cy="0"/>
        </a:xfrm>
      </p:grpSpPr>
      <p:sp>
        <p:nvSpPr>
          <p:cNvPr id="1044" name="Google Shape;1044;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45" name="Google Shape;1045;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7" name="Shape 1057"/>
        <p:cNvGrpSpPr/>
        <p:nvPr/>
      </p:nvGrpSpPr>
      <p:grpSpPr>
        <a:xfrm>
          <a:off x="0" y="0"/>
          <a:ext cx="0" cy="0"/>
          <a:chOff x="0" y="0"/>
          <a:chExt cx="0" cy="0"/>
        </a:xfrm>
      </p:grpSpPr>
      <p:sp>
        <p:nvSpPr>
          <p:cNvPr id="1058" name="Google Shape;1058;g1eb205fd2b6_0_2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59" name="Google Shape;1059;g1eb205fd2b6_0_2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4" name="Shape 1074"/>
        <p:cNvGrpSpPr/>
        <p:nvPr/>
      </p:nvGrpSpPr>
      <p:grpSpPr>
        <a:xfrm>
          <a:off x="0" y="0"/>
          <a:ext cx="0" cy="0"/>
          <a:chOff x="0" y="0"/>
          <a:chExt cx="0" cy="0"/>
        </a:xfrm>
      </p:grpSpPr>
      <p:sp>
        <p:nvSpPr>
          <p:cNvPr id="1075" name="Google Shape;1075;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6" name="Google Shape;1076;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01" name="Shape 1101"/>
        <p:cNvGrpSpPr/>
        <p:nvPr/>
      </p:nvGrpSpPr>
      <p:grpSpPr>
        <a:xfrm>
          <a:off x="0" y="0"/>
          <a:ext cx="0" cy="0"/>
          <a:chOff x="0" y="0"/>
          <a:chExt cx="0" cy="0"/>
        </a:xfrm>
      </p:grpSpPr>
      <p:sp>
        <p:nvSpPr>
          <p:cNvPr id="1102" name="Google Shape;1102;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03" name="Google Shape;1103;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4" name="Shape 1114"/>
        <p:cNvGrpSpPr/>
        <p:nvPr/>
      </p:nvGrpSpPr>
      <p:grpSpPr>
        <a:xfrm>
          <a:off x="0" y="0"/>
          <a:ext cx="0" cy="0"/>
          <a:chOff x="0" y="0"/>
          <a:chExt cx="0" cy="0"/>
        </a:xfrm>
      </p:grpSpPr>
      <p:sp>
        <p:nvSpPr>
          <p:cNvPr id="1115" name="Google Shape;1115;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16" name="Google Shape;1116;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8" name="Shape 1148"/>
        <p:cNvGrpSpPr/>
        <p:nvPr/>
      </p:nvGrpSpPr>
      <p:grpSpPr>
        <a:xfrm>
          <a:off x="0" y="0"/>
          <a:ext cx="0" cy="0"/>
          <a:chOff x="0" y="0"/>
          <a:chExt cx="0" cy="0"/>
        </a:xfrm>
      </p:grpSpPr>
      <p:sp>
        <p:nvSpPr>
          <p:cNvPr id="1149" name="Google Shape;1149;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0" name="Google Shape;1150;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1" name="Shape 1161"/>
        <p:cNvGrpSpPr/>
        <p:nvPr/>
      </p:nvGrpSpPr>
      <p:grpSpPr>
        <a:xfrm>
          <a:off x="0" y="0"/>
          <a:ext cx="0" cy="0"/>
          <a:chOff x="0" y="0"/>
          <a:chExt cx="0" cy="0"/>
        </a:xfrm>
      </p:grpSpPr>
      <p:sp>
        <p:nvSpPr>
          <p:cNvPr id="1162" name="Google Shape;1162;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3" name="Google Shape;1163;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7" name="Shape 1167"/>
        <p:cNvGrpSpPr/>
        <p:nvPr/>
      </p:nvGrpSpPr>
      <p:grpSpPr>
        <a:xfrm>
          <a:off x="0" y="0"/>
          <a:ext cx="0" cy="0"/>
          <a:chOff x="0" y="0"/>
          <a:chExt cx="0" cy="0"/>
        </a:xfrm>
      </p:grpSpPr>
      <p:sp>
        <p:nvSpPr>
          <p:cNvPr id="1168" name="Google Shape;1168;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9" name="Google Shape;1169;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68" name="Shape 1468"/>
        <p:cNvGrpSpPr/>
        <p:nvPr/>
      </p:nvGrpSpPr>
      <p:grpSpPr>
        <a:xfrm>
          <a:off x="0" y="0"/>
          <a:ext cx="0" cy="0"/>
          <a:chOff x="0" y="0"/>
          <a:chExt cx="0" cy="0"/>
        </a:xfrm>
      </p:grpSpPr>
      <p:sp>
        <p:nvSpPr>
          <p:cNvPr id="1469" name="Google Shape;1469;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70" name="Google Shape;1470;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5.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grpSp>
        <p:nvGrpSpPr>
          <p:cNvPr id="12" name="Google Shape;12;p2"/>
          <p:cNvGrpSpPr/>
          <p:nvPr/>
        </p:nvGrpSpPr>
        <p:grpSpPr>
          <a:xfrm>
            <a:off x="5816035" y="-27948"/>
            <a:ext cx="6375876" cy="6911067"/>
            <a:chOff x="3744151" y="3553"/>
            <a:chExt cx="4037153" cy="4376032"/>
          </a:xfrm>
        </p:grpSpPr>
        <p:sp>
          <p:nvSpPr>
            <p:cNvPr id="13" name="Google Shape;13;p2"/>
            <p:cNvSpPr/>
            <p:nvPr/>
          </p:nvSpPr>
          <p:spPr>
            <a:xfrm>
              <a:off x="3746964"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3744887" y="345147"/>
              <a:ext cx="4036417" cy="4993"/>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5088007"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3744616" y="1686181"/>
              <a:ext cx="4036446" cy="4991"/>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6429029"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3744349" y="3027212"/>
              <a:ext cx="4036429" cy="4995"/>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441747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3744754" y="1015662"/>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5758498"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3744483" y="2356696"/>
              <a:ext cx="4036417" cy="4995"/>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709956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3744216" y="3697731"/>
              <a:ext cx="4036442" cy="4991"/>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4082210"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3744819" y="680404"/>
              <a:ext cx="4036445" cy="4995"/>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5423272"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3744551" y="2021439"/>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676429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3744284" y="3362473"/>
              <a:ext cx="4036454" cy="4991"/>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475274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3744685" y="1350924"/>
              <a:ext cx="4036417" cy="4991"/>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6093763"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3744418" y="2691954"/>
              <a:ext cx="4036441" cy="4995"/>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7434826"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3744151" y="4032989"/>
              <a:ext cx="4036426" cy="4995"/>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 name="Google Shape;37;p2"/>
          <p:cNvSpPr/>
          <p:nvPr/>
        </p:nvSpPr>
        <p:spPr>
          <a:xfrm rot="5400000">
            <a:off x="8471013" y="42272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8" name="Google Shape;38;p2"/>
          <p:cNvSpPr/>
          <p:nvPr/>
        </p:nvSpPr>
        <p:spPr>
          <a:xfrm>
            <a:off x="7938525" y="3696795"/>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 name="Google Shape;39;p2"/>
          <p:cNvSpPr/>
          <p:nvPr/>
        </p:nvSpPr>
        <p:spPr>
          <a:xfrm rot="5400000">
            <a:off x="7404313" y="316455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0" name="Google Shape;40;p2"/>
          <p:cNvSpPr/>
          <p:nvPr/>
        </p:nvSpPr>
        <p:spPr>
          <a:xfrm>
            <a:off x="7938525" y="2639783"/>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1" name="Google Shape;41;p2"/>
          <p:cNvSpPr txBox="1"/>
          <p:nvPr>
            <p:ph type="ctrTitle"/>
          </p:nvPr>
        </p:nvSpPr>
        <p:spPr>
          <a:xfrm>
            <a:off x="386100" y="1432225"/>
            <a:ext cx="5033400" cy="3151200"/>
          </a:xfrm>
          <a:prstGeom prst="rect">
            <a:avLst/>
          </a:prstGeom>
        </p:spPr>
        <p:txBody>
          <a:bodyPr anchorCtr="0" anchor="b" bIns="121900" lIns="121900" spcFirstLastPara="1" rIns="121900" wrap="square" tIns="121900">
            <a:normAutofit/>
          </a:bodyPr>
          <a:lstStyle>
            <a:lvl1pPr lvl="0">
              <a:spcBef>
                <a:spcPts val="0"/>
              </a:spcBef>
              <a:spcAft>
                <a:spcPts val="0"/>
              </a:spcAft>
              <a:buSzPts val="6900"/>
              <a:buNone/>
              <a:defRPr sz="581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42" name="Google Shape;42;p2"/>
          <p:cNvSpPr txBox="1"/>
          <p:nvPr>
            <p:ph idx="1" type="subTitle"/>
          </p:nvPr>
        </p:nvSpPr>
        <p:spPr>
          <a:xfrm>
            <a:off x="386250" y="4632575"/>
            <a:ext cx="5033400" cy="793200"/>
          </a:xfrm>
          <a:prstGeom prst="rect">
            <a:avLst/>
          </a:prstGeom>
        </p:spPr>
        <p:txBody>
          <a:bodyPr anchorCtr="0" anchor="t" bIns="121900" lIns="121900" spcFirstLastPara="1" rIns="121900" wrap="square" tIns="121900">
            <a:normAutofit/>
          </a:bodyPr>
          <a:lstStyle>
            <a:lvl1pPr lvl="0">
              <a:lnSpc>
                <a:spcPct val="100000"/>
              </a:lnSpc>
              <a:spcBef>
                <a:spcPts val="0"/>
              </a:spcBef>
              <a:spcAft>
                <a:spcPts val="0"/>
              </a:spcAft>
              <a:buSzPts val="3700"/>
              <a:buNone/>
              <a:defRPr sz="3000"/>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43" name="Google Shape;43;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4" name="Google Shape;44;p2"/>
          <p:cNvSpPr/>
          <p:nvPr/>
        </p:nvSpPr>
        <p:spPr>
          <a:xfrm>
            <a:off x="7938525" y="519425"/>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5" name="Google Shape;45;p2"/>
          <p:cNvSpPr/>
          <p:nvPr/>
        </p:nvSpPr>
        <p:spPr>
          <a:xfrm rot="5400000">
            <a:off x="7939275" y="1577975"/>
            <a:ext cx="26475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 name="Google Shape;46;p2"/>
          <p:cNvSpPr/>
          <p:nvPr/>
        </p:nvSpPr>
        <p:spPr>
          <a:xfrm rot="10800000">
            <a:off x="9000606" y="516632"/>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flipH="1">
            <a:off x="9000631" y="2639123"/>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flipH="1" rot="10800000">
            <a:off x="7931388" y="2639122"/>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flipH="1" rot="5400000">
            <a:off x="7931395" y="369148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flipH="1" rot="-5400000">
            <a:off x="9000609" y="3696090"/>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rot="10800000">
            <a:off x="5824728" y="3692183"/>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 name="Google Shape;52;p2"/>
          <p:cNvSpPr/>
          <p:nvPr/>
        </p:nvSpPr>
        <p:spPr>
          <a:xfrm rot="5400000">
            <a:off x="5301138" y="4227208"/>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 name="Google Shape;53;p2"/>
          <p:cNvSpPr/>
          <p:nvPr/>
        </p:nvSpPr>
        <p:spPr>
          <a:xfrm flipH="1" rot="10800000">
            <a:off x="5830750" y="369148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5830800" y="581180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5" name="Google Shape;55;p2"/>
          <p:cNvSpPr/>
          <p:nvPr/>
        </p:nvSpPr>
        <p:spPr>
          <a:xfrm>
            <a:off x="10060275" y="516575"/>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 name="Google Shape;56;p2"/>
          <p:cNvSpPr/>
          <p:nvPr/>
        </p:nvSpPr>
        <p:spPr>
          <a:xfrm rot="5400000">
            <a:off x="10853600" y="782828"/>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7" name="Google Shape;57;p2"/>
          <p:cNvSpPr/>
          <p:nvPr/>
        </p:nvSpPr>
        <p:spPr>
          <a:xfrm rot="5400000">
            <a:off x="9801875" y="1844228"/>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 name="Google Shape;58;p2"/>
          <p:cNvSpPr/>
          <p:nvPr/>
        </p:nvSpPr>
        <p:spPr>
          <a:xfrm>
            <a:off x="6885525" y="4744950"/>
            <a:ext cx="528900" cy="21129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9" name="Google Shape;59;p2"/>
          <p:cNvSpPr/>
          <p:nvPr/>
        </p:nvSpPr>
        <p:spPr>
          <a:xfrm>
            <a:off x="7943475" y="4753100"/>
            <a:ext cx="528900" cy="2112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0" name="Google Shape;60;p2"/>
          <p:cNvSpPr/>
          <p:nvPr/>
        </p:nvSpPr>
        <p:spPr>
          <a:xfrm rot="-5400000">
            <a:off x="10860125" y="1317725"/>
            <a:ext cx="528900" cy="2112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1" name="Google Shape;61;p2"/>
          <p:cNvSpPr/>
          <p:nvPr/>
        </p:nvSpPr>
        <p:spPr>
          <a:xfrm flipH="1" rot="5400000">
            <a:off x="10068020" y="210903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9001425" y="5813900"/>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3" name="Google Shape;63;p2"/>
          <p:cNvSpPr/>
          <p:nvPr/>
        </p:nvSpPr>
        <p:spPr>
          <a:xfrm rot="10800000">
            <a:off x="9001428" y="58139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4" name="Google Shape;64;p2"/>
          <p:cNvSpPr/>
          <p:nvPr/>
        </p:nvSpPr>
        <p:spPr>
          <a:xfrm flipH="1" rot="10800000">
            <a:off x="9001425" y="5813910"/>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rot="10800000">
            <a:off x="11131750" y="6351003"/>
            <a:ext cx="10614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66" name="Shape 66"/>
        <p:cNvGrpSpPr/>
        <p:nvPr/>
      </p:nvGrpSpPr>
      <p:grpSpPr>
        <a:xfrm>
          <a:off x="0" y="0"/>
          <a:ext cx="0" cy="0"/>
          <a:chOff x="0" y="0"/>
          <a:chExt cx="0" cy="0"/>
        </a:xfrm>
      </p:grpSpPr>
      <p:grpSp>
        <p:nvGrpSpPr>
          <p:cNvPr id="67" name="Google Shape;67;p3"/>
          <p:cNvGrpSpPr/>
          <p:nvPr/>
        </p:nvGrpSpPr>
        <p:grpSpPr>
          <a:xfrm>
            <a:off x="-25943" y="-27948"/>
            <a:ext cx="12217854" cy="6911067"/>
            <a:chOff x="-25943" y="-27948"/>
            <a:chExt cx="12217854" cy="6911067"/>
          </a:xfrm>
        </p:grpSpPr>
        <p:grpSp>
          <p:nvGrpSpPr>
            <p:cNvPr id="68" name="Google Shape;68;p3"/>
            <p:cNvGrpSpPr/>
            <p:nvPr/>
          </p:nvGrpSpPr>
          <p:grpSpPr>
            <a:xfrm>
              <a:off x="5816035" y="-27948"/>
              <a:ext cx="6375876" cy="6911067"/>
              <a:chOff x="3744151" y="3553"/>
              <a:chExt cx="4037153" cy="4376032"/>
            </a:xfrm>
          </p:grpSpPr>
          <p:sp>
            <p:nvSpPr>
              <p:cNvPr id="69" name="Google Shape;69;p3"/>
              <p:cNvSpPr/>
              <p:nvPr/>
            </p:nvSpPr>
            <p:spPr>
              <a:xfrm>
                <a:off x="3746964"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3"/>
              <p:cNvSpPr/>
              <p:nvPr/>
            </p:nvSpPr>
            <p:spPr>
              <a:xfrm>
                <a:off x="3744887" y="345147"/>
                <a:ext cx="4036417" cy="4993"/>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3"/>
              <p:cNvSpPr/>
              <p:nvPr/>
            </p:nvSpPr>
            <p:spPr>
              <a:xfrm>
                <a:off x="5088007"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3"/>
              <p:cNvSpPr/>
              <p:nvPr/>
            </p:nvSpPr>
            <p:spPr>
              <a:xfrm>
                <a:off x="3744616" y="1686181"/>
                <a:ext cx="4036446" cy="4991"/>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3"/>
              <p:cNvSpPr/>
              <p:nvPr/>
            </p:nvSpPr>
            <p:spPr>
              <a:xfrm>
                <a:off x="6429029"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3"/>
              <p:cNvSpPr/>
              <p:nvPr/>
            </p:nvSpPr>
            <p:spPr>
              <a:xfrm>
                <a:off x="3744349" y="3027212"/>
                <a:ext cx="4036429" cy="4995"/>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3"/>
              <p:cNvSpPr/>
              <p:nvPr/>
            </p:nvSpPr>
            <p:spPr>
              <a:xfrm>
                <a:off x="441747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3"/>
              <p:cNvSpPr/>
              <p:nvPr/>
            </p:nvSpPr>
            <p:spPr>
              <a:xfrm>
                <a:off x="3744754" y="1015662"/>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3"/>
              <p:cNvSpPr/>
              <p:nvPr/>
            </p:nvSpPr>
            <p:spPr>
              <a:xfrm>
                <a:off x="5758498"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3"/>
              <p:cNvSpPr/>
              <p:nvPr/>
            </p:nvSpPr>
            <p:spPr>
              <a:xfrm>
                <a:off x="3744483" y="2356696"/>
                <a:ext cx="4036417" cy="4995"/>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3"/>
              <p:cNvSpPr/>
              <p:nvPr/>
            </p:nvSpPr>
            <p:spPr>
              <a:xfrm>
                <a:off x="709956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3"/>
              <p:cNvSpPr/>
              <p:nvPr/>
            </p:nvSpPr>
            <p:spPr>
              <a:xfrm>
                <a:off x="3744216" y="3697731"/>
                <a:ext cx="4036442" cy="4991"/>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3"/>
              <p:cNvSpPr/>
              <p:nvPr/>
            </p:nvSpPr>
            <p:spPr>
              <a:xfrm>
                <a:off x="4082210"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3"/>
              <p:cNvSpPr/>
              <p:nvPr/>
            </p:nvSpPr>
            <p:spPr>
              <a:xfrm>
                <a:off x="3744819" y="680404"/>
                <a:ext cx="4036445" cy="4995"/>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3"/>
              <p:cNvSpPr/>
              <p:nvPr/>
            </p:nvSpPr>
            <p:spPr>
              <a:xfrm>
                <a:off x="5423272"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3"/>
              <p:cNvSpPr/>
              <p:nvPr/>
            </p:nvSpPr>
            <p:spPr>
              <a:xfrm>
                <a:off x="3744551" y="2021439"/>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3"/>
              <p:cNvSpPr/>
              <p:nvPr/>
            </p:nvSpPr>
            <p:spPr>
              <a:xfrm>
                <a:off x="676429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3"/>
              <p:cNvSpPr/>
              <p:nvPr/>
            </p:nvSpPr>
            <p:spPr>
              <a:xfrm>
                <a:off x="3744284" y="3362473"/>
                <a:ext cx="4036454" cy="4991"/>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3"/>
              <p:cNvSpPr/>
              <p:nvPr/>
            </p:nvSpPr>
            <p:spPr>
              <a:xfrm>
                <a:off x="475274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3"/>
              <p:cNvSpPr/>
              <p:nvPr/>
            </p:nvSpPr>
            <p:spPr>
              <a:xfrm>
                <a:off x="3744685" y="1350924"/>
                <a:ext cx="4036417" cy="4991"/>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3"/>
              <p:cNvSpPr/>
              <p:nvPr/>
            </p:nvSpPr>
            <p:spPr>
              <a:xfrm>
                <a:off x="6093763"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3"/>
              <p:cNvSpPr/>
              <p:nvPr/>
            </p:nvSpPr>
            <p:spPr>
              <a:xfrm>
                <a:off x="3744418" y="2691954"/>
                <a:ext cx="4036441" cy="4995"/>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3"/>
              <p:cNvSpPr/>
              <p:nvPr/>
            </p:nvSpPr>
            <p:spPr>
              <a:xfrm>
                <a:off x="7434826"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3"/>
              <p:cNvSpPr/>
              <p:nvPr/>
            </p:nvSpPr>
            <p:spPr>
              <a:xfrm>
                <a:off x="3744151" y="4032989"/>
                <a:ext cx="4036426" cy="4995"/>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3" name="Google Shape;93;p3"/>
            <p:cNvSpPr/>
            <p:nvPr/>
          </p:nvSpPr>
          <p:spPr>
            <a:xfrm>
              <a:off x="1061" y="511525"/>
              <a:ext cx="5812440"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3"/>
            <p:cNvSpPr/>
            <p:nvPr/>
          </p:nvSpPr>
          <p:spPr>
            <a:xfrm>
              <a:off x="1562512"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3"/>
            <p:cNvSpPr/>
            <p:nvPr/>
          </p:nvSpPr>
          <p:spPr>
            <a:xfrm>
              <a:off x="671" y="2629421"/>
              <a:ext cx="5812482"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3"/>
            <p:cNvSpPr/>
            <p:nvPr/>
          </p:nvSpPr>
          <p:spPr>
            <a:xfrm>
              <a:off x="3680388"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3"/>
            <p:cNvSpPr/>
            <p:nvPr/>
          </p:nvSpPr>
          <p:spPr>
            <a:xfrm>
              <a:off x="286" y="4747312"/>
              <a:ext cx="5812458"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3"/>
            <p:cNvSpPr/>
            <p:nvPr/>
          </p:nvSpPr>
          <p:spPr>
            <a:xfrm>
              <a:off x="503541"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3"/>
            <p:cNvSpPr/>
            <p:nvPr/>
          </p:nvSpPr>
          <p:spPr>
            <a:xfrm>
              <a:off x="870" y="1570470"/>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3"/>
            <p:cNvSpPr/>
            <p:nvPr/>
          </p:nvSpPr>
          <p:spPr>
            <a:xfrm>
              <a:off x="2621418"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3"/>
            <p:cNvSpPr/>
            <p:nvPr/>
          </p:nvSpPr>
          <p:spPr>
            <a:xfrm>
              <a:off x="479" y="3688366"/>
              <a:ext cx="5812440"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3"/>
            <p:cNvSpPr/>
            <p:nvPr/>
          </p:nvSpPr>
          <p:spPr>
            <a:xfrm>
              <a:off x="4739359"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3"/>
            <p:cNvSpPr/>
            <p:nvPr/>
          </p:nvSpPr>
          <p:spPr>
            <a:xfrm>
              <a:off x="95" y="5806263"/>
              <a:ext cx="581247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3"/>
            <p:cNvSpPr/>
            <p:nvPr/>
          </p:nvSpPr>
          <p:spPr>
            <a:xfrm>
              <a:off x="-25943"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3"/>
            <p:cNvSpPr/>
            <p:nvPr/>
          </p:nvSpPr>
          <p:spPr>
            <a:xfrm>
              <a:off x="963" y="1040997"/>
              <a:ext cx="5812481"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3"/>
            <p:cNvSpPr/>
            <p:nvPr/>
          </p:nvSpPr>
          <p:spPr>
            <a:xfrm>
              <a:off x="2091996"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3"/>
            <p:cNvSpPr/>
            <p:nvPr/>
          </p:nvSpPr>
          <p:spPr>
            <a:xfrm>
              <a:off x="577" y="3158894"/>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3"/>
            <p:cNvSpPr/>
            <p:nvPr/>
          </p:nvSpPr>
          <p:spPr>
            <a:xfrm>
              <a:off x="4209874"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3"/>
            <p:cNvSpPr/>
            <p:nvPr/>
          </p:nvSpPr>
          <p:spPr>
            <a:xfrm>
              <a:off x="193" y="5276790"/>
              <a:ext cx="5812494"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3"/>
            <p:cNvSpPr/>
            <p:nvPr/>
          </p:nvSpPr>
          <p:spPr>
            <a:xfrm>
              <a:off x="1033026"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3"/>
            <p:cNvSpPr/>
            <p:nvPr/>
          </p:nvSpPr>
          <p:spPr>
            <a:xfrm>
              <a:off x="770" y="2099949"/>
              <a:ext cx="5812440"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3"/>
            <p:cNvSpPr/>
            <p:nvPr/>
          </p:nvSpPr>
          <p:spPr>
            <a:xfrm>
              <a:off x="3150902"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3"/>
            <p:cNvSpPr/>
            <p:nvPr/>
          </p:nvSpPr>
          <p:spPr>
            <a:xfrm>
              <a:off x="386" y="4217839"/>
              <a:ext cx="5812475"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3"/>
            <p:cNvSpPr/>
            <p:nvPr/>
          </p:nvSpPr>
          <p:spPr>
            <a:xfrm>
              <a:off x="5268843"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3"/>
            <p:cNvSpPr/>
            <p:nvPr/>
          </p:nvSpPr>
          <p:spPr>
            <a:xfrm>
              <a:off x="1" y="6335736"/>
              <a:ext cx="5812453"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6" name="Google Shape;116;p3"/>
          <p:cNvSpPr/>
          <p:nvPr/>
        </p:nvSpPr>
        <p:spPr>
          <a:xfrm>
            <a:off x="1377300" y="2027550"/>
            <a:ext cx="9437400" cy="4022100"/>
          </a:xfrm>
          <a:prstGeom prst="rect">
            <a:avLst/>
          </a:prstGeom>
          <a:solidFill>
            <a:schemeClr val="lt1"/>
          </a:solidFill>
          <a:ln cap="flat" cmpd="sng" w="952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Montserrat"/>
              <a:ea typeface="Montserrat"/>
              <a:cs typeface="Montserrat"/>
              <a:sym typeface="Montserrat"/>
            </a:endParaRPr>
          </a:p>
        </p:txBody>
      </p:sp>
      <p:sp>
        <p:nvSpPr>
          <p:cNvPr id="117" name="Google Shape;117;p3"/>
          <p:cNvSpPr txBox="1"/>
          <p:nvPr>
            <p:ph type="title"/>
          </p:nvPr>
        </p:nvSpPr>
        <p:spPr>
          <a:xfrm>
            <a:off x="1911300" y="2326725"/>
            <a:ext cx="8369400" cy="1812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60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118" name="Google Shape;118;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19" name="Google Shape;119;p3"/>
          <p:cNvSpPr txBox="1"/>
          <p:nvPr>
            <p:ph idx="1" type="body"/>
          </p:nvPr>
        </p:nvSpPr>
        <p:spPr>
          <a:xfrm>
            <a:off x="1911300" y="4386075"/>
            <a:ext cx="8369400" cy="12120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120" name="Google Shape;120;p3"/>
          <p:cNvSpPr/>
          <p:nvPr/>
        </p:nvSpPr>
        <p:spPr>
          <a:xfrm>
            <a:off x="7025" y="1062645"/>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1" name="Google Shape;121;p3"/>
          <p:cNvSpPr/>
          <p:nvPr/>
        </p:nvSpPr>
        <p:spPr>
          <a:xfrm rot="5400000">
            <a:off x="-527187" y="5304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2" name="Google Shape;122;p3"/>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23" name="Google Shape;123;p3"/>
          <p:cNvSpPr/>
          <p:nvPr/>
        </p:nvSpPr>
        <p:spPr>
          <a:xfrm flipH="1" rot="5400000">
            <a:off x="-105" y="105733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3"/>
          <p:cNvSpPr/>
          <p:nvPr/>
        </p:nvSpPr>
        <p:spPr>
          <a:xfrm rot="10800000">
            <a:off x="6901" y="3241800"/>
            <a:ext cx="10599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5" name="Google Shape;125;p3"/>
          <p:cNvSpPr/>
          <p:nvPr/>
        </p:nvSpPr>
        <p:spPr>
          <a:xfrm rot="5400000">
            <a:off x="-516562" y="3776820"/>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6" name="Google Shape;126;p3"/>
          <p:cNvSpPr/>
          <p:nvPr/>
        </p:nvSpPr>
        <p:spPr>
          <a:xfrm flipH="1" rot="10800000">
            <a:off x="13050" y="3241097"/>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3"/>
          <p:cNvSpPr/>
          <p:nvPr/>
        </p:nvSpPr>
        <p:spPr>
          <a:xfrm>
            <a:off x="536675" y="58138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8" name="Google Shape;128;p3"/>
          <p:cNvSpPr/>
          <p:nvPr/>
        </p:nvSpPr>
        <p:spPr>
          <a:xfrm rot="5400000">
            <a:off x="10853600" y="782828"/>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9" name="Google Shape;129;p3"/>
          <p:cNvSpPr/>
          <p:nvPr/>
        </p:nvSpPr>
        <p:spPr>
          <a:xfrm rot="5400000">
            <a:off x="10853600" y="2375978"/>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0" name="Google Shape;130;p3"/>
          <p:cNvSpPr/>
          <p:nvPr/>
        </p:nvSpPr>
        <p:spPr>
          <a:xfrm rot="-5400000">
            <a:off x="11391500" y="1838075"/>
            <a:ext cx="528900" cy="10722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1" name="Google Shape;131;p3"/>
          <p:cNvSpPr/>
          <p:nvPr/>
        </p:nvSpPr>
        <p:spPr>
          <a:xfrm rot="5400000">
            <a:off x="11119057" y="210903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3"/>
          <p:cNvSpPr/>
          <p:nvPr/>
        </p:nvSpPr>
        <p:spPr>
          <a:xfrm rot="10800000">
            <a:off x="11131750" y="6351003"/>
            <a:ext cx="10614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3" name="Google Shape;133;p3"/>
          <p:cNvSpPr/>
          <p:nvPr/>
        </p:nvSpPr>
        <p:spPr>
          <a:xfrm>
            <a:off x="11648750" y="5283450"/>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4" name="Google Shape;134;p3"/>
          <p:cNvSpPr/>
          <p:nvPr/>
        </p:nvSpPr>
        <p:spPr>
          <a:xfrm>
            <a:off x="2090175" y="-28000"/>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5" name="Google Shape;135;p3"/>
          <p:cNvSpPr/>
          <p:nvPr/>
        </p:nvSpPr>
        <p:spPr>
          <a:xfrm rot="5400000">
            <a:off x="2883825" y="237700"/>
            <a:ext cx="10617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6" name="Google Shape;136;p3"/>
          <p:cNvSpPr/>
          <p:nvPr/>
        </p:nvSpPr>
        <p:spPr>
          <a:xfrm rot="10800000">
            <a:off x="3149431" y="-27943"/>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37" name="Shape 137"/>
        <p:cNvGrpSpPr/>
        <p:nvPr/>
      </p:nvGrpSpPr>
      <p:grpSpPr>
        <a:xfrm>
          <a:off x="0" y="0"/>
          <a:ext cx="0" cy="0"/>
          <a:chOff x="0" y="0"/>
          <a:chExt cx="0" cy="0"/>
        </a:xfrm>
      </p:grpSpPr>
      <p:sp>
        <p:nvSpPr>
          <p:cNvPr id="138" name="Google Shape;138;p4"/>
          <p:cNvSpPr txBox="1"/>
          <p:nvPr>
            <p:ph type="title"/>
          </p:nvPr>
        </p:nvSpPr>
        <p:spPr>
          <a:xfrm>
            <a:off x="821250" y="1020575"/>
            <a:ext cx="88944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39" name="Google Shape;139;p4"/>
          <p:cNvSpPr txBox="1"/>
          <p:nvPr>
            <p:ph idx="1" type="body"/>
          </p:nvPr>
        </p:nvSpPr>
        <p:spPr>
          <a:xfrm>
            <a:off x="821250" y="1963844"/>
            <a:ext cx="8894400" cy="38736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140" name="Google Shape;140;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41" name="Google Shape;141;p4"/>
          <p:cNvSpPr/>
          <p:nvPr/>
        </p:nvSpPr>
        <p:spPr>
          <a:xfrm>
            <a:off x="10621078"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4"/>
          <p:cNvSpPr/>
          <p:nvPr/>
        </p:nvSpPr>
        <p:spPr>
          <a:xfrm>
            <a:off x="10616920" y="511525"/>
            <a:ext cx="1574203"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4"/>
          <p:cNvSpPr/>
          <p:nvPr/>
        </p:nvSpPr>
        <p:spPr>
          <a:xfrm>
            <a:off x="10616814" y="2629421"/>
            <a:ext cx="1574214"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4"/>
          <p:cNvSpPr/>
          <p:nvPr/>
        </p:nvSpPr>
        <p:spPr>
          <a:xfrm>
            <a:off x="10616710" y="4747312"/>
            <a:ext cx="1574207"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4"/>
          <p:cNvSpPr/>
          <p:nvPr/>
        </p:nvSpPr>
        <p:spPr>
          <a:xfrm>
            <a:off x="11680016"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4"/>
          <p:cNvSpPr/>
          <p:nvPr/>
        </p:nvSpPr>
        <p:spPr>
          <a:xfrm>
            <a:off x="10616868" y="1570470"/>
            <a:ext cx="1574208"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4"/>
          <p:cNvSpPr/>
          <p:nvPr/>
        </p:nvSpPr>
        <p:spPr>
          <a:xfrm>
            <a:off x="10616762" y="3688366"/>
            <a:ext cx="1574203"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4"/>
          <p:cNvSpPr/>
          <p:nvPr/>
        </p:nvSpPr>
        <p:spPr>
          <a:xfrm>
            <a:off x="10616658" y="5806263"/>
            <a:ext cx="1574212"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4"/>
          <p:cNvSpPr/>
          <p:nvPr/>
        </p:nvSpPr>
        <p:spPr>
          <a:xfrm>
            <a:off x="11150532"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4"/>
          <p:cNvSpPr/>
          <p:nvPr/>
        </p:nvSpPr>
        <p:spPr>
          <a:xfrm>
            <a:off x="10616893" y="1040997"/>
            <a:ext cx="1574214"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4"/>
          <p:cNvSpPr/>
          <p:nvPr/>
        </p:nvSpPr>
        <p:spPr>
          <a:xfrm>
            <a:off x="10616789" y="3158894"/>
            <a:ext cx="1574208"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4"/>
          <p:cNvSpPr/>
          <p:nvPr/>
        </p:nvSpPr>
        <p:spPr>
          <a:xfrm>
            <a:off x="10616684" y="5276790"/>
            <a:ext cx="1574217"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4"/>
          <p:cNvSpPr/>
          <p:nvPr/>
        </p:nvSpPr>
        <p:spPr>
          <a:xfrm>
            <a:off x="10616841" y="2099949"/>
            <a:ext cx="1574203"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4"/>
          <p:cNvSpPr/>
          <p:nvPr/>
        </p:nvSpPr>
        <p:spPr>
          <a:xfrm>
            <a:off x="10616737" y="4217839"/>
            <a:ext cx="1574212"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4"/>
          <p:cNvSpPr/>
          <p:nvPr/>
        </p:nvSpPr>
        <p:spPr>
          <a:xfrm>
            <a:off x="10616633" y="6335736"/>
            <a:ext cx="1574206"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4"/>
          <p:cNvSpPr/>
          <p:nvPr/>
        </p:nvSpPr>
        <p:spPr>
          <a:xfrm flipH="1">
            <a:off x="10610335" y="511538"/>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7" name="Google Shape;157;p4"/>
          <p:cNvSpPr/>
          <p:nvPr/>
        </p:nvSpPr>
        <p:spPr>
          <a:xfrm flipH="1" rot="-5400000">
            <a:off x="10342125" y="779743"/>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8" name="Google Shape;158;p4"/>
          <p:cNvSpPr/>
          <p:nvPr/>
        </p:nvSpPr>
        <p:spPr>
          <a:xfrm flipH="1" rot="10800000">
            <a:off x="10607460" y="50874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4"/>
          <p:cNvSpPr/>
          <p:nvPr/>
        </p:nvSpPr>
        <p:spPr>
          <a:xfrm rot="5400000">
            <a:off x="11139988" y="36930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0" name="Google Shape;160;p4"/>
          <p:cNvSpPr/>
          <p:nvPr/>
        </p:nvSpPr>
        <p:spPr>
          <a:xfrm>
            <a:off x="10607500" y="3162595"/>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1" name="Google Shape;161;p4"/>
          <p:cNvSpPr/>
          <p:nvPr/>
        </p:nvSpPr>
        <p:spPr>
          <a:xfrm flipH="1" rot="-5400000">
            <a:off x="11669584" y="3161890"/>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4"/>
          <p:cNvSpPr/>
          <p:nvPr/>
        </p:nvSpPr>
        <p:spPr>
          <a:xfrm flipH="1">
            <a:off x="11669788" y="5812774"/>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3" name="Google Shape;163;p4"/>
          <p:cNvSpPr/>
          <p:nvPr/>
        </p:nvSpPr>
        <p:spPr>
          <a:xfrm flipH="1">
            <a:off x="10611650" y="5276780"/>
            <a:ext cx="528900" cy="15837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4" name="Google Shape;164;p4"/>
          <p:cNvSpPr/>
          <p:nvPr/>
        </p:nvSpPr>
        <p:spPr>
          <a:xfrm>
            <a:off x="11137150" y="2105275"/>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 name="Google Shape;165;p4"/>
          <p:cNvSpPr/>
          <p:nvPr/>
        </p:nvSpPr>
        <p:spPr>
          <a:xfrm>
            <a:off x="10610900" y="4218938"/>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166" name="Shape 166"/>
        <p:cNvGrpSpPr/>
        <p:nvPr/>
      </p:nvGrpSpPr>
      <p:grpSpPr>
        <a:xfrm>
          <a:off x="0" y="0"/>
          <a:ext cx="0" cy="0"/>
          <a:chOff x="0" y="0"/>
          <a:chExt cx="0" cy="0"/>
        </a:xfrm>
      </p:grpSpPr>
      <p:sp>
        <p:nvSpPr>
          <p:cNvPr id="167" name="Google Shape;167;p5"/>
          <p:cNvSpPr txBox="1"/>
          <p:nvPr>
            <p:ph type="title"/>
          </p:nvPr>
        </p:nvSpPr>
        <p:spPr>
          <a:xfrm>
            <a:off x="1760438" y="620275"/>
            <a:ext cx="86712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68" name="Google Shape;168;p5"/>
          <p:cNvSpPr txBox="1"/>
          <p:nvPr>
            <p:ph idx="1" type="subTitle"/>
          </p:nvPr>
        </p:nvSpPr>
        <p:spPr>
          <a:xfrm>
            <a:off x="1760407" y="1757925"/>
            <a:ext cx="2754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2"/>
                </a:solidFill>
                <a:latin typeface="Lexend Deca"/>
                <a:ea typeface="Lexend Deca"/>
                <a:cs typeface="Lexend Deca"/>
                <a:sym typeface="Lexend De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69" name="Google Shape;169;p5"/>
          <p:cNvSpPr txBox="1"/>
          <p:nvPr>
            <p:ph idx="2" type="body"/>
          </p:nvPr>
        </p:nvSpPr>
        <p:spPr>
          <a:xfrm>
            <a:off x="1760433" y="2474780"/>
            <a:ext cx="27540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70" name="Google Shape;170;p5"/>
          <p:cNvSpPr txBox="1"/>
          <p:nvPr>
            <p:ph idx="3" type="subTitle"/>
          </p:nvPr>
        </p:nvSpPr>
        <p:spPr>
          <a:xfrm>
            <a:off x="4718940" y="1757925"/>
            <a:ext cx="2754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1"/>
                </a:solidFill>
                <a:latin typeface="Lexend Deca"/>
                <a:ea typeface="Lexend Deca"/>
                <a:cs typeface="Lexend Deca"/>
                <a:sym typeface="Lexend De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1" name="Google Shape;171;p5"/>
          <p:cNvSpPr txBox="1"/>
          <p:nvPr>
            <p:ph idx="4" type="body"/>
          </p:nvPr>
        </p:nvSpPr>
        <p:spPr>
          <a:xfrm>
            <a:off x="4718965" y="2474780"/>
            <a:ext cx="27540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72" name="Google Shape;172;p5"/>
          <p:cNvSpPr txBox="1"/>
          <p:nvPr>
            <p:ph idx="5" type="subTitle"/>
          </p:nvPr>
        </p:nvSpPr>
        <p:spPr>
          <a:xfrm>
            <a:off x="7677492" y="1757925"/>
            <a:ext cx="2754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2"/>
                </a:solidFill>
                <a:latin typeface="Lexend Deca"/>
                <a:ea typeface="Lexend Deca"/>
                <a:cs typeface="Lexend Deca"/>
                <a:sym typeface="Lexend De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3" name="Google Shape;173;p5"/>
          <p:cNvSpPr txBox="1"/>
          <p:nvPr>
            <p:ph idx="6" type="body"/>
          </p:nvPr>
        </p:nvSpPr>
        <p:spPr>
          <a:xfrm>
            <a:off x="7677517" y="2474780"/>
            <a:ext cx="27540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74" name="Google Shape;174;p5"/>
          <p:cNvSpPr txBox="1"/>
          <p:nvPr>
            <p:ph idx="7" type="subTitle"/>
          </p:nvPr>
        </p:nvSpPr>
        <p:spPr>
          <a:xfrm>
            <a:off x="1760360" y="4223071"/>
            <a:ext cx="2754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1"/>
                </a:solidFill>
                <a:latin typeface="Lexend Deca"/>
                <a:ea typeface="Lexend Deca"/>
                <a:cs typeface="Lexend Deca"/>
                <a:sym typeface="Lexend De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5" name="Google Shape;175;p5"/>
          <p:cNvSpPr txBox="1"/>
          <p:nvPr>
            <p:ph idx="8" type="body"/>
          </p:nvPr>
        </p:nvSpPr>
        <p:spPr>
          <a:xfrm>
            <a:off x="1760385" y="4939927"/>
            <a:ext cx="27540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76" name="Google Shape;176;p5"/>
          <p:cNvSpPr txBox="1"/>
          <p:nvPr>
            <p:ph idx="9" type="subTitle"/>
          </p:nvPr>
        </p:nvSpPr>
        <p:spPr>
          <a:xfrm>
            <a:off x="4718892" y="4223071"/>
            <a:ext cx="2754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2"/>
                </a:solidFill>
                <a:latin typeface="Lexend Deca"/>
                <a:ea typeface="Lexend Deca"/>
                <a:cs typeface="Lexend Deca"/>
                <a:sym typeface="Lexend De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7" name="Google Shape;177;p5"/>
          <p:cNvSpPr txBox="1"/>
          <p:nvPr>
            <p:ph idx="13" type="body"/>
          </p:nvPr>
        </p:nvSpPr>
        <p:spPr>
          <a:xfrm>
            <a:off x="4718918" y="4939927"/>
            <a:ext cx="27540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78" name="Google Shape;178;p5"/>
          <p:cNvSpPr txBox="1"/>
          <p:nvPr>
            <p:ph idx="14" type="subTitle"/>
          </p:nvPr>
        </p:nvSpPr>
        <p:spPr>
          <a:xfrm>
            <a:off x="7677444" y="4223071"/>
            <a:ext cx="2754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1"/>
                </a:solidFill>
                <a:latin typeface="Lexend Deca"/>
                <a:ea typeface="Lexend Deca"/>
                <a:cs typeface="Lexend Deca"/>
                <a:sym typeface="Lexend De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9" name="Google Shape;179;p5"/>
          <p:cNvSpPr txBox="1"/>
          <p:nvPr>
            <p:ph idx="15" type="body"/>
          </p:nvPr>
        </p:nvSpPr>
        <p:spPr>
          <a:xfrm>
            <a:off x="7677470" y="4939927"/>
            <a:ext cx="27540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80" name="Google Shape;180;p5"/>
          <p:cNvSpPr/>
          <p:nvPr/>
        </p:nvSpPr>
        <p:spPr>
          <a:xfrm>
            <a:off x="1140" y="511413"/>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5"/>
          <p:cNvSpPr/>
          <p:nvPr/>
        </p:nvSpPr>
        <p:spPr>
          <a:xfrm>
            <a:off x="1069" y="2629307"/>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5"/>
          <p:cNvSpPr/>
          <p:nvPr/>
        </p:nvSpPr>
        <p:spPr>
          <a:xfrm>
            <a:off x="999" y="4747197"/>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5"/>
          <p:cNvSpPr/>
          <p:nvPr/>
        </p:nvSpPr>
        <p:spPr>
          <a:xfrm>
            <a:off x="1105" y="1570357"/>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5"/>
          <p:cNvSpPr/>
          <p:nvPr/>
        </p:nvSpPr>
        <p:spPr>
          <a:xfrm>
            <a:off x="529426"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5"/>
          <p:cNvSpPr/>
          <p:nvPr/>
        </p:nvSpPr>
        <p:spPr>
          <a:xfrm>
            <a:off x="1034" y="3688251"/>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5"/>
          <p:cNvSpPr/>
          <p:nvPr/>
        </p:nvSpPr>
        <p:spPr>
          <a:xfrm>
            <a:off x="964" y="5806148"/>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5"/>
          <p:cNvSpPr/>
          <p:nvPr/>
        </p:nvSpPr>
        <p:spPr>
          <a:xfrm>
            <a:off x="1122" y="1040884"/>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5"/>
          <p:cNvSpPr/>
          <p:nvPr/>
        </p:nvSpPr>
        <p:spPr>
          <a:xfrm>
            <a:off x="3"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5"/>
          <p:cNvSpPr/>
          <p:nvPr/>
        </p:nvSpPr>
        <p:spPr>
          <a:xfrm>
            <a:off x="1052" y="3158780"/>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5"/>
          <p:cNvSpPr/>
          <p:nvPr/>
        </p:nvSpPr>
        <p:spPr>
          <a:xfrm>
            <a:off x="982" y="5276675"/>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5"/>
          <p:cNvSpPr/>
          <p:nvPr/>
        </p:nvSpPr>
        <p:spPr>
          <a:xfrm>
            <a:off x="1087" y="2099836"/>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5"/>
          <p:cNvSpPr/>
          <p:nvPr/>
        </p:nvSpPr>
        <p:spPr>
          <a:xfrm>
            <a:off x="1058910"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5"/>
          <p:cNvSpPr/>
          <p:nvPr/>
        </p:nvSpPr>
        <p:spPr>
          <a:xfrm>
            <a:off x="1017" y="4217724"/>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5"/>
          <p:cNvSpPr/>
          <p:nvPr/>
        </p:nvSpPr>
        <p:spPr>
          <a:xfrm>
            <a:off x="947" y="6335620"/>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5"/>
          <p:cNvSpPr/>
          <p:nvPr/>
        </p:nvSpPr>
        <p:spPr>
          <a:xfrm rot="5400000">
            <a:off x="-523492" y="15746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6" name="Google Shape;196;p5"/>
          <p:cNvSpPr/>
          <p:nvPr/>
        </p:nvSpPr>
        <p:spPr>
          <a:xfrm flipH="1" rot="5400000">
            <a:off x="270157" y="3426213"/>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7" name="Google Shape;197;p5"/>
          <p:cNvSpPr/>
          <p:nvPr/>
        </p:nvSpPr>
        <p:spPr>
          <a:xfrm>
            <a:off x="534907" y="5280138"/>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8" name="Google Shape;198;p5"/>
          <p:cNvSpPr/>
          <p:nvPr/>
        </p:nvSpPr>
        <p:spPr>
          <a:xfrm>
            <a:off x="5264" y="1044363"/>
            <a:ext cx="10614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9" name="Google Shape;199;p5"/>
          <p:cNvSpPr/>
          <p:nvPr/>
        </p:nvSpPr>
        <p:spPr>
          <a:xfrm flipH="1" rot="10800000">
            <a:off x="5332" y="104443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5"/>
          <p:cNvSpPr/>
          <p:nvPr/>
        </p:nvSpPr>
        <p:spPr>
          <a:xfrm>
            <a:off x="1115447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5"/>
          <p:cNvSpPr/>
          <p:nvPr/>
        </p:nvSpPr>
        <p:spPr>
          <a:xfrm>
            <a:off x="11150221" y="511525"/>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5"/>
          <p:cNvSpPr/>
          <p:nvPr/>
        </p:nvSpPr>
        <p:spPr>
          <a:xfrm>
            <a:off x="11150150" y="2629420"/>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5"/>
          <p:cNvSpPr/>
          <p:nvPr/>
        </p:nvSpPr>
        <p:spPr>
          <a:xfrm>
            <a:off x="11150079" y="4747310"/>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5"/>
          <p:cNvSpPr/>
          <p:nvPr/>
        </p:nvSpPr>
        <p:spPr>
          <a:xfrm>
            <a:off x="11150186" y="1570469"/>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5"/>
          <p:cNvSpPr/>
          <p:nvPr/>
        </p:nvSpPr>
        <p:spPr>
          <a:xfrm>
            <a:off x="11150115" y="3688364"/>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5"/>
          <p:cNvSpPr/>
          <p:nvPr/>
        </p:nvSpPr>
        <p:spPr>
          <a:xfrm>
            <a:off x="11150044" y="5806260"/>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5"/>
          <p:cNvSpPr/>
          <p:nvPr/>
        </p:nvSpPr>
        <p:spPr>
          <a:xfrm>
            <a:off x="1168393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5"/>
          <p:cNvSpPr/>
          <p:nvPr/>
        </p:nvSpPr>
        <p:spPr>
          <a:xfrm>
            <a:off x="11150203" y="1040996"/>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5"/>
          <p:cNvSpPr/>
          <p:nvPr/>
        </p:nvSpPr>
        <p:spPr>
          <a:xfrm>
            <a:off x="11150133" y="3158893"/>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5"/>
          <p:cNvSpPr/>
          <p:nvPr/>
        </p:nvSpPr>
        <p:spPr>
          <a:xfrm>
            <a:off x="11150062" y="5276787"/>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5"/>
          <p:cNvSpPr/>
          <p:nvPr/>
        </p:nvSpPr>
        <p:spPr>
          <a:xfrm>
            <a:off x="11150168" y="2099948"/>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5"/>
          <p:cNvSpPr/>
          <p:nvPr/>
        </p:nvSpPr>
        <p:spPr>
          <a:xfrm>
            <a:off x="11150098" y="4217837"/>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5"/>
          <p:cNvSpPr/>
          <p:nvPr/>
        </p:nvSpPr>
        <p:spPr>
          <a:xfrm>
            <a:off x="11150027" y="6335733"/>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5"/>
          <p:cNvSpPr/>
          <p:nvPr/>
        </p:nvSpPr>
        <p:spPr>
          <a:xfrm rot="-5400000">
            <a:off x="11420732" y="253713"/>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5" name="Google Shape;215;p5"/>
          <p:cNvSpPr/>
          <p:nvPr/>
        </p:nvSpPr>
        <p:spPr>
          <a:xfrm flipH="1" rot="-5400000">
            <a:off x="10875525" y="779743"/>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6" name="Google Shape;216;p5"/>
          <p:cNvSpPr/>
          <p:nvPr/>
        </p:nvSpPr>
        <p:spPr>
          <a:xfrm flipH="1" rot="10800000">
            <a:off x="11140860" y="50874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5"/>
          <p:cNvSpPr/>
          <p:nvPr/>
        </p:nvSpPr>
        <p:spPr>
          <a:xfrm flipH="1">
            <a:off x="11145050" y="5276780"/>
            <a:ext cx="528900" cy="15837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8" name="Google Shape;218;p5"/>
          <p:cNvSpPr/>
          <p:nvPr/>
        </p:nvSpPr>
        <p:spPr>
          <a:xfrm>
            <a:off x="11670550" y="2105275"/>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9" name="Google Shape;219;p5"/>
          <p:cNvSpPr/>
          <p:nvPr/>
        </p:nvSpPr>
        <p:spPr>
          <a:xfrm>
            <a:off x="11144300" y="4218938"/>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220" name="Shape 220"/>
        <p:cNvGrpSpPr/>
        <p:nvPr/>
      </p:nvGrpSpPr>
      <p:grpSpPr>
        <a:xfrm>
          <a:off x="0" y="0"/>
          <a:ext cx="0" cy="0"/>
          <a:chOff x="0" y="0"/>
          <a:chExt cx="0" cy="0"/>
        </a:xfrm>
      </p:grpSpPr>
      <p:sp>
        <p:nvSpPr>
          <p:cNvPr id="221" name="Google Shape;221;p6"/>
          <p:cNvSpPr/>
          <p:nvPr/>
        </p:nvSpPr>
        <p:spPr>
          <a:xfrm rot="10800000">
            <a:off x="4231837" y="-2806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6"/>
          <p:cNvSpPr/>
          <p:nvPr/>
        </p:nvSpPr>
        <p:spPr>
          <a:xfrm rot="10800000">
            <a:off x="3671" y="6338709"/>
            <a:ext cx="4238238"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6"/>
          <p:cNvSpPr/>
          <p:nvPr/>
        </p:nvSpPr>
        <p:spPr>
          <a:xfrm rot="10800000">
            <a:off x="2113927" y="-2806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6"/>
          <p:cNvSpPr/>
          <p:nvPr/>
        </p:nvSpPr>
        <p:spPr>
          <a:xfrm rot="10800000">
            <a:off x="3925" y="4220816"/>
            <a:ext cx="4238268"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6"/>
          <p:cNvSpPr/>
          <p:nvPr/>
        </p:nvSpPr>
        <p:spPr>
          <a:xfrm rot="10800000">
            <a:off x="4223" y="2102919"/>
            <a:ext cx="4238250"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6"/>
          <p:cNvSpPr/>
          <p:nvPr/>
        </p:nvSpPr>
        <p:spPr>
          <a:xfrm rot="10800000">
            <a:off x="3172899" y="-2806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6"/>
          <p:cNvSpPr/>
          <p:nvPr/>
        </p:nvSpPr>
        <p:spPr>
          <a:xfrm rot="10800000">
            <a:off x="3797" y="5279761"/>
            <a:ext cx="4238252"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6"/>
          <p:cNvSpPr/>
          <p:nvPr/>
        </p:nvSpPr>
        <p:spPr>
          <a:xfrm rot="10800000">
            <a:off x="1055021" y="-2806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6"/>
          <p:cNvSpPr/>
          <p:nvPr/>
        </p:nvSpPr>
        <p:spPr>
          <a:xfrm rot="10800000">
            <a:off x="4095" y="3161865"/>
            <a:ext cx="4238238"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6"/>
          <p:cNvSpPr/>
          <p:nvPr/>
        </p:nvSpPr>
        <p:spPr>
          <a:xfrm rot="10800000">
            <a:off x="4349" y="1043974"/>
            <a:ext cx="4238264"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6"/>
          <p:cNvSpPr/>
          <p:nvPr/>
        </p:nvSpPr>
        <p:spPr>
          <a:xfrm rot="10800000">
            <a:off x="3702383" y="-2806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6"/>
          <p:cNvSpPr/>
          <p:nvPr/>
        </p:nvSpPr>
        <p:spPr>
          <a:xfrm rot="10800000">
            <a:off x="3713" y="5809234"/>
            <a:ext cx="42382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6"/>
          <p:cNvSpPr/>
          <p:nvPr/>
        </p:nvSpPr>
        <p:spPr>
          <a:xfrm rot="10800000">
            <a:off x="1584443" y="-2806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6"/>
          <p:cNvSpPr/>
          <p:nvPr/>
        </p:nvSpPr>
        <p:spPr>
          <a:xfrm rot="10800000">
            <a:off x="4010" y="3691337"/>
            <a:ext cx="4238252"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6"/>
          <p:cNvSpPr/>
          <p:nvPr/>
        </p:nvSpPr>
        <p:spPr>
          <a:xfrm rot="10800000">
            <a:off x="4265" y="1573447"/>
            <a:ext cx="4238277"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6"/>
          <p:cNvSpPr/>
          <p:nvPr/>
        </p:nvSpPr>
        <p:spPr>
          <a:xfrm rot="10800000">
            <a:off x="2643413" y="-2806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6"/>
          <p:cNvSpPr/>
          <p:nvPr/>
        </p:nvSpPr>
        <p:spPr>
          <a:xfrm rot="10800000">
            <a:off x="3883" y="4750288"/>
            <a:ext cx="4238238"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6"/>
          <p:cNvSpPr/>
          <p:nvPr/>
        </p:nvSpPr>
        <p:spPr>
          <a:xfrm rot="10800000">
            <a:off x="525537" y="-2806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6"/>
          <p:cNvSpPr/>
          <p:nvPr/>
        </p:nvSpPr>
        <p:spPr>
          <a:xfrm rot="10800000">
            <a:off x="4138" y="2632392"/>
            <a:ext cx="4238263"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6"/>
          <p:cNvSpPr/>
          <p:nvPr/>
        </p:nvSpPr>
        <p:spPr>
          <a:xfrm rot="10800000">
            <a:off x="4435" y="514494"/>
            <a:ext cx="4238247"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6"/>
          <p:cNvSpPr/>
          <p:nvPr/>
        </p:nvSpPr>
        <p:spPr>
          <a:xfrm rot="-5400000">
            <a:off x="-2003" y="2102015"/>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2" name="Google Shape;242;p6"/>
          <p:cNvSpPr/>
          <p:nvPr/>
        </p:nvSpPr>
        <p:spPr>
          <a:xfrm rot="10800000">
            <a:off x="530485" y="2632428"/>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3" name="Google Shape;243;p6"/>
          <p:cNvSpPr/>
          <p:nvPr/>
        </p:nvSpPr>
        <p:spPr>
          <a:xfrm rot="-5400000">
            <a:off x="1064697" y="3164665"/>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4" name="Google Shape;244;p6"/>
          <p:cNvSpPr/>
          <p:nvPr/>
        </p:nvSpPr>
        <p:spPr>
          <a:xfrm rot="10800000">
            <a:off x="530485" y="3689440"/>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5" name="Google Shape;245;p6"/>
          <p:cNvSpPr/>
          <p:nvPr/>
        </p:nvSpPr>
        <p:spPr>
          <a:xfrm rot="10800000">
            <a:off x="530485" y="5808298"/>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6" name="Google Shape;246;p6"/>
          <p:cNvSpPr/>
          <p:nvPr/>
        </p:nvSpPr>
        <p:spPr>
          <a:xfrm rot="-5400000">
            <a:off x="-528065" y="4749748"/>
            <a:ext cx="26475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7" name="Google Shape;247;p6"/>
          <p:cNvSpPr/>
          <p:nvPr/>
        </p:nvSpPr>
        <p:spPr>
          <a:xfrm>
            <a:off x="527610" y="5811203"/>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6"/>
          <p:cNvSpPr/>
          <p:nvPr/>
        </p:nvSpPr>
        <p:spPr>
          <a:xfrm flipH="1" rot="10800000">
            <a:off x="527585" y="3688712"/>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6"/>
          <p:cNvSpPr/>
          <p:nvPr/>
        </p:nvSpPr>
        <p:spPr>
          <a:xfrm flipH="1">
            <a:off x="1596829" y="3688712"/>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6"/>
          <p:cNvSpPr/>
          <p:nvPr/>
        </p:nvSpPr>
        <p:spPr>
          <a:xfrm flipH="1" rot="-5400000">
            <a:off x="1596822" y="2636351"/>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6"/>
          <p:cNvSpPr/>
          <p:nvPr/>
        </p:nvSpPr>
        <p:spPr>
          <a:xfrm flipH="1" rot="5400000">
            <a:off x="527607" y="263174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6"/>
          <p:cNvSpPr/>
          <p:nvPr/>
        </p:nvSpPr>
        <p:spPr>
          <a:xfrm>
            <a:off x="2644282" y="2637040"/>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3" name="Google Shape;253;p6"/>
          <p:cNvSpPr/>
          <p:nvPr/>
        </p:nvSpPr>
        <p:spPr>
          <a:xfrm rot="-5400000">
            <a:off x="3167872" y="2102015"/>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4" name="Google Shape;254;p6"/>
          <p:cNvSpPr/>
          <p:nvPr/>
        </p:nvSpPr>
        <p:spPr>
          <a:xfrm flipH="1">
            <a:off x="3697467" y="2636350"/>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6"/>
          <p:cNvSpPr/>
          <p:nvPr/>
        </p:nvSpPr>
        <p:spPr>
          <a:xfrm rot="10800000">
            <a:off x="3697510" y="515923"/>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6" name="Google Shape;256;p6"/>
          <p:cNvSpPr/>
          <p:nvPr/>
        </p:nvSpPr>
        <p:spPr>
          <a:xfrm rot="10800000">
            <a:off x="2643535" y="6327723"/>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7" name="Google Shape;257;p6"/>
          <p:cNvSpPr/>
          <p:nvPr/>
        </p:nvSpPr>
        <p:spPr>
          <a:xfrm rot="-5400000">
            <a:off x="2908435" y="5022920"/>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8" name="Google Shape;258;p6"/>
          <p:cNvSpPr/>
          <p:nvPr/>
        </p:nvSpPr>
        <p:spPr>
          <a:xfrm rot="10800000">
            <a:off x="2644285" y="273"/>
            <a:ext cx="528900" cy="21129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9" name="Google Shape;259;p6"/>
          <p:cNvSpPr/>
          <p:nvPr/>
        </p:nvSpPr>
        <p:spPr>
          <a:xfrm rot="5400000">
            <a:off x="266250" y="256698"/>
            <a:ext cx="528900" cy="10614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60" name="Google Shape;260;p6"/>
          <p:cNvSpPr/>
          <p:nvPr/>
        </p:nvSpPr>
        <p:spPr>
          <a:xfrm rot="10800000">
            <a:off x="1586335" y="-7877"/>
            <a:ext cx="528900" cy="2112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61" name="Google Shape;261;p6"/>
          <p:cNvSpPr/>
          <p:nvPr/>
        </p:nvSpPr>
        <p:spPr>
          <a:xfrm rot="10800000">
            <a:off x="528385" y="-17177"/>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62" name="Google Shape;262;p6"/>
          <p:cNvSpPr/>
          <p:nvPr/>
        </p:nvSpPr>
        <p:spPr>
          <a:xfrm flipH="1">
            <a:off x="526792" y="51392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6"/>
          <p:cNvSpPr/>
          <p:nvPr/>
        </p:nvSpPr>
        <p:spPr>
          <a:xfrm>
            <a:off x="3181285" y="5282295"/>
            <a:ext cx="10614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64" name="Google Shape;264;p6"/>
          <p:cNvSpPr/>
          <p:nvPr/>
        </p:nvSpPr>
        <p:spPr>
          <a:xfrm flipH="1" rot="5400000">
            <a:off x="3173884" y="5281601"/>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6"/>
          <p:cNvSpPr txBox="1"/>
          <p:nvPr>
            <p:ph type="title"/>
          </p:nvPr>
        </p:nvSpPr>
        <p:spPr>
          <a:xfrm>
            <a:off x="4985747" y="1733250"/>
            <a:ext cx="6200700" cy="1157400"/>
          </a:xfrm>
          <a:prstGeom prst="rect">
            <a:avLst/>
          </a:prstGeom>
        </p:spPr>
        <p:txBody>
          <a:bodyPr anchorCtr="0" anchor="t" bIns="121900" lIns="121900" spcFirstLastPara="1" rIns="121900" wrap="square" tIns="121900">
            <a:normAutofit/>
          </a:bodyPr>
          <a:lstStyle>
            <a:lvl1pPr lvl="0" rtl="0">
              <a:spcBef>
                <a:spcPts val="0"/>
              </a:spcBef>
              <a:spcAft>
                <a:spcPts val="0"/>
              </a:spcAft>
              <a:buSzPts val="4500"/>
              <a:buNone/>
              <a:defRPr sz="80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66" name="Google Shape;266;p6"/>
          <p:cNvSpPr txBox="1"/>
          <p:nvPr>
            <p:ph idx="1" type="subTitle"/>
          </p:nvPr>
        </p:nvSpPr>
        <p:spPr>
          <a:xfrm>
            <a:off x="4985725" y="2890617"/>
            <a:ext cx="62007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70">
                <a:solidFill>
                  <a:schemeClr val="accent2"/>
                </a:solidFill>
              </a:defRPr>
            </a:lvl1pPr>
            <a:lvl2pPr lvl="1" rtl="0">
              <a:lnSpc>
                <a:spcPct val="100000"/>
              </a:lnSpc>
              <a:spcBef>
                <a:spcPts val="0"/>
              </a:spcBef>
              <a:spcAft>
                <a:spcPts val="0"/>
              </a:spcAft>
              <a:buSzPts val="2800"/>
              <a:buNone/>
              <a:defRPr sz="2800"/>
            </a:lvl2pPr>
            <a:lvl3pPr lvl="2" rtl="0">
              <a:lnSpc>
                <a:spcPct val="100000"/>
              </a:lnSpc>
              <a:spcBef>
                <a:spcPts val="0"/>
              </a:spcBef>
              <a:spcAft>
                <a:spcPts val="0"/>
              </a:spcAft>
              <a:buSzPts val="2800"/>
              <a:buNone/>
              <a:defRPr sz="2800"/>
            </a:lvl3pPr>
            <a:lvl4pPr lvl="3" rtl="0">
              <a:lnSpc>
                <a:spcPct val="100000"/>
              </a:lnSpc>
              <a:spcBef>
                <a:spcPts val="0"/>
              </a:spcBef>
              <a:spcAft>
                <a:spcPts val="0"/>
              </a:spcAft>
              <a:buSzPts val="2800"/>
              <a:buNone/>
              <a:defRPr sz="2800"/>
            </a:lvl4pPr>
            <a:lvl5pPr lvl="4" rtl="0">
              <a:lnSpc>
                <a:spcPct val="100000"/>
              </a:lnSpc>
              <a:spcBef>
                <a:spcPts val="0"/>
              </a:spcBef>
              <a:spcAft>
                <a:spcPts val="0"/>
              </a:spcAft>
              <a:buSzPts val="2800"/>
              <a:buNone/>
              <a:defRPr sz="2800"/>
            </a:lvl5pPr>
            <a:lvl6pPr lvl="5" rtl="0">
              <a:lnSpc>
                <a:spcPct val="100000"/>
              </a:lnSpc>
              <a:spcBef>
                <a:spcPts val="0"/>
              </a:spcBef>
              <a:spcAft>
                <a:spcPts val="0"/>
              </a:spcAft>
              <a:buSzPts val="2800"/>
              <a:buNone/>
              <a:defRPr sz="2800"/>
            </a:lvl6pPr>
            <a:lvl7pPr lvl="6" rtl="0">
              <a:lnSpc>
                <a:spcPct val="100000"/>
              </a:lnSpc>
              <a:spcBef>
                <a:spcPts val="0"/>
              </a:spcBef>
              <a:spcAft>
                <a:spcPts val="0"/>
              </a:spcAft>
              <a:buSzPts val="2800"/>
              <a:buNone/>
              <a:defRPr sz="2800"/>
            </a:lvl7pPr>
            <a:lvl8pPr lvl="7" rtl="0">
              <a:lnSpc>
                <a:spcPct val="100000"/>
              </a:lnSpc>
              <a:spcBef>
                <a:spcPts val="0"/>
              </a:spcBef>
              <a:spcAft>
                <a:spcPts val="0"/>
              </a:spcAft>
              <a:buSzPts val="2800"/>
              <a:buNone/>
              <a:defRPr sz="2800"/>
            </a:lvl8pPr>
            <a:lvl9pPr lvl="8" rtl="0">
              <a:lnSpc>
                <a:spcPct val="100000"/>
              </a:lnSpc>
              <a:spcBef>
                <a:spcPts val="0"/>
              </a:spcBef>
              <a:spcAft>
                <a:spcPts val="0"/>
              </a:spcAft>
              <a:buSzPts val="2800"/>
              <a:buNone/>
              <a:defRPr sz="2800"/>
            </a:lvl9pPr>
          </a:lstStyle>
          <a:p/>
        </p:txBody>
      </p:sp>
      <p:sp>
        <p:nvSpPr>
          <p:cNvPr id="267" name="Google Shape;267;p6"/>
          <p:cNvSpPr txBox="1"/>
          <p:nvPr>
            <p:ph idx="2" type="body"/>
          </p:nvPr>
        </p:nvSpPr>
        <p:spPr>
          <a:xfrm>
            <a:off x="4985759" y="3421322"/>
            <a:ext cx="6200700" cy="1297800"/>
          </a:xfrm>
          <a:prstGeom prst="rect">
            <a:avLst/>
          </a:prstGeom>
        </p:spPr>
        <p:txBody>
          <a:bodyPr anchorCtr="0" anchor="t" bIns="121900" lIns="121900" spcFirstLastPara="1" rIns="121900" wrap="square" tIns="121900">
            <a:normAutofit/>
          </a:bodyPr>
          <a:lstStyle>
            <a:lvl1pPr indent="-387350" lvl="0" marL="457200" rtl="0">
              <a:lnSpc>
                <a:spcPct val="100000"/>
              </a:lnSpc>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268" name="Shape 268"/>
        <p:cNvGrpSpPr/>
        <p:nvPr/>
      </p:nvGrpSpPr>
      <p:grpSpPr>
        <a:xfrm>
          <a:off x="0" y="0"/>
          <a:ext cx="0" cy="0"/>
          <a:chOff x="0" y="0"/>
          <a:chExt cx="0" cy="0"/>
        </a:xfrm>
      </p:grpSpPr>
      <p:sp>
        <p:nvSpPr>
          <p:cNvPr id="269" name="Google Shape;269;p7"/>
          <p:cNvSpPr txBox="1"/>
          <p:nvPr>
            <p:ph type="title"/>
          </p:nvPr>
        </p:nvSpPr>
        <p:spPr>
          <a:xfrm>
            <a:off x="1437263" y="520450"/>
            <a:ext cx="9317400" cy="8721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70" name="Google Shape;270;p7"/>
          <p:cNvSpPr txBox="1"/>
          <p:nvPr>
            <p:ph idx="1" type="subTitle"/>
          </p:nvPr>
        </p:nvSpPr>
        <p:spPr>
          <a:xfrm>
            <a:off x="1437343" y="1781550"/>
            <a:ext cx="4491900" cy="7170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200">
                <a:solidFill>
                  <a:schemeClr val="accen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71" name="Google Shape;271;p7"/>
          <p:cNvSpPr txBox="1"/>
          <p:nvPr>
            <p:ph idx="2" type="body"/>
          </p:nvPr>
        </p:nvSpPr>
        <p:spPr>
          <a:xfrm>
            <a:off x="1437384" y="2498405"/>
            <a:ext cx="44919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72" name="Google Shape;272;p7"/>
          <p:cNvSpPr txBox="1"/>
          <p:nvPr>
            <p:ph idx="3" type="subTitle"/>
          </p:nvPr>
        </p:nvSpPr>
        <p:spPr>
          <a:xfrm>
            <a:off x="6262779" y="1781550"/>
            <a:ext cx="4491900" cy="7170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200">
                <a:solidFill>
                  <a:schemeClr val="accent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73" name="Google Shape;273;p7"/>
          <p:cNvSpPr txBox="1"/>
          <p:nvPr>
            <p:ph idx="4" type="body"/>
          </p:nvPr>
        </p:nvSpPr>
        <p:spPr>
          <a:xfrm>
            <a:off x="6262827" y="2498405"/>
            <a:ext cx="44919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74" name="Google Shape;274;p7"/>
          <p:cNvSpPr txBox="1"/>
          <p:nvPr>
            <p:ph idx="5" type="subTitle"/>
          </p:nvPr>
        </p:nvSpPr>
        <p:spPr>
          <a:xfrm>
            <a:off x="1437250" y="4094296"/>
            <a:ext cx="4491900" cy="7170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200">
                <a:solidFill>
                  <a:schemeClr val="accent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75" name="Google Shape;275;p7"/>
          <p:cNvSpPr txBox="1"/>
          <p:nvPr>
            <p:ph idx="6" type="body"/>
          </p:nvPr>
        </p:nvSpPr>
        <p:spPr>
          <a:xfrm>
            <a:off x="1437306" y="4811152"/>
            <a:ext cx="44919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76" name="Google Shape;276;p7"/>
          <p:cNvSpPr txBox="1"/>
          <p:nvPr>
            <p:ph idx="7" type="body"/>
          </p:nvPr>
        </p:nvSpPr>
        <p:spPr>
          <a:xfrm>
            <a:off x="6262750" y="4811152"/>
            <a:ext cx="44919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77" name="Google Shape;277;p7"/>
          <p:cNvSpPr txBox="1"/>
          <p:nvPr>
            <p:ph idx="8" type="subTitle"/>
          </p:nvPr>
        </p:nvSpPr>
        <p:spPr>
          <a:xfrm>
            <a:off x="6262702" y="4094296"/>
            <a:ext cx="4491900" cy="7170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200">
                <a:solidFill>
                  <a:schemeClr val="accen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78" name="Google Shape;278;p7"/>
          <p:cNvSpPr/>
          <p:nvPr/>
        </p:nvSpPr>
        <p:spPr>
          <a:xfrm flipH="1">
            <a:off x="11155186" y="511413"/>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7"/>
          <p:cNvSpPr/>
          <p:nvPr/>
        </p:nvSpPr>
        <p:spPr>
          <a:xfrm flipH="1">
            <a:off x="11155250" y="2629307"/>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7"/>
          <p:cNvSpPr/>
          <p:nvPr/>
        </p:nvSpPr>
        <p:spPr>
          <a:xfrm flipH="1">
            <a:off x="11155324" y="4747197"/>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7"/>
          <p:cNvSpPr/>
          <p:nvPr/>
        </p:nvSpPr>
        <p:spPr>
          <a:xfrm flipH="1">
            <a:off x="11155217" y="1570357"/>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7"/>
          <p:cNvSpPr/>
          <p:nvPr/>
        </p:nvSpPr>
        <p:spPr>
          <a:xfrm flipH="1">
            <a:off x="11680064"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7"/>
          <p:cNvSpPr/>
          <p:nvPr/>
        </p:nvSpPr>
        <p:spPr>
          <a:xfrm flipH="1">
            <a:off x="11155292" y="3688251"/>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7"/>
          <p:cNvSpPr/>
          <p:nvPr/>
        </p:nvSpPr>
        <p:spPr>
          <a:xfrm flipH="1">
            <a:off x="11155356" y="5806148"/>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7"/>
          <p:cNvSpPr/>
          <p:nvPr/>
        </p:nvSpPr>
        <p:spPr>
          <a:xfrm flipH="1">
            <a:off x="11155196" y="1040884"/>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7"/>
          <p:cNvSpPr/>
          <p:nvPr/>
        </p:nvSpPr>
        <p:spPr>
          <a:xfrm flipH="1">
            <a:off x="12209487"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7"/>
          <p:cNvSpPr/>
          <p:nvPr/>
        </p:nvSpPr>
        <p:spPr>
          <a:xfrm flipH="1">
            <a:off x="11155271" y="3158780"/>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7"/>
          <p:cNvSpPr/>
          <p:nvPr/>
        </p:nvSpPr>
        <p:spPr>
          <a:xfrm flipH="1">
            <a:off x="11155335" y="5276675"/>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7"/>
          <p:cNvSpPr/>
          <p:nvPr/>
        </p:nvSpPr>
        <p:spPr>
          <a:xfrm flipH="1">
            <a:off x="11155239" y="2099836"/>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7"/>
          <p:cNvSpPr/>
          <p:nvPr/>
        </p:nvSpPr>
        <p:spPr>
          <a:xfrm flipH="1">
            <a:off x="11150580"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7"/>
          <p:cNvSpPr/>
          <p:nvPr/>
        </p:nvSpPr>
        <p:spPr>
          <a:xfrm flipH="1">
            <a:off x="11155303" y="4217724"/>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7"/>
          <p:cNvSpPr/>
          <p:nvPr/>
        </p:nvSpPr>
        <p:spPr>
          <a:xfrm flipH="1">
            <a:off x="11155377" y="6335620"/>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7"/>
          <p:cNvSpPr/>
          <p:nvPr/>
        </p:nvSpPr>
        <p:spPr>
          <a:xfrm flipH="1" rot="-5400000">
            <a:off x="11149678" y="15746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4" name="Google Shape;294;p7"/>
          <p:cNvSpPr/>
          <p:nvPr/>
        </p:nvSpPr>
        <p:spPr>
          <a:xfrm rot="-5400000">
            <a:off x="11416828" y="3426213"/>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5" name="Google Shape;295;p7"/>
          <p:cNvSpPr/>
          <p:nvPr/>
        </p:nvSpPr>
        <p:spPr>
          <a:xfrm flipH="1">
            <a:off x="11150578" y="5280138"/>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6" name="Google Shape;296;p7"/>
          <p:cNvSpPr/>
          <p:nvPr/>
        </p:nvSpPr>
        <p:spPr>
          <a:xfrm flipH="1">
            <a:off x="11149222" y="1044363"/>
            <a:ext cx="10614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7" name="Google Shape;297;p7"/>
          <p:cNvSpPr/>
          <p:nvPr/>
        </p:nvSpPr>
        <p:spPr>
          <a:xfrm rot="10800000">
            <a:off x="11680060" y="104443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7"/>
          <p:cNvSpPr/>
          <p:nvPr/>
        </p:nvSpPr>
        <p:spPr>
          <a:xfrm flipH="1">
            <a:off x="105501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7"/>
          <p:cNvSpPr/>
          <p:nvPr/>
        </p:nvSpPr>
        <p:spPr>
          <a:xfrm flipH="1">
            <a:off x="6105" y="511525"/>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7"/>
          <p:cNvSpPr/>
          <p:nvPr/>
        </p:nvSpPr>
        <p:spPr>
          <a:xfrm flipH="1">
            <a:off x="6169" y="2629420"/>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7"/>
          <p:cNvSpPr/>
          <p:nvPr/>
        </p:nvSpPr>
        <p:spPr>
          <a:xfrm flipH="1">
            <a:off x="6244" y="4747310"/>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7"/>
          <p:cNvSpPr/>
          <p:nvPr/>
        </p:nvSpPr>
        <p:spPr>
          <a:xfrm flipH="1">
            <a:off x="6137" y="1570469"/>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7"/>
          <p:cNvSpPr/>
          <p:nvPr/>
        </p:nvSpPr>
        <p:spPr>
          <a:xfrm flipH="1">
            <a:off x="6212" y="3688364"/>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7"/>
          <p:cNvSpPr/>
          <p:nvPr/>
        </p:nvSpPr>
        <p:spPr>
          <a:xfrm flipH="1">
            <a:off x="6275" y="5806260"/>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7"/>
          <p:cNvSpPr/>
          <p:nvPr/>
        </p:nvSpPr>
        <p:spPr>
          <a:xfrm flipH="1">
            <a:off x="52555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7"/>
          <p:cNvSpPr/>
          <p:nvPr/>
        </p:nvSpPr>
        <p:spPr>
          <a:xfrm flipH="1">
            <a:off x="6116" y="1040996"/>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7"/>
          <p:cNvSpPr/>
          <p:nvPr/>
        </p:nvSpPr>
        <p:spPr>
          <a:xfrm flipH="1">
            <a:off x="6190" y="3158893"/>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7"/>
          <p:cNvSpPr/>
          <p:nvPr/>
        </p:nvSpPr>
        <p:spPr>
          <a:xfrm flipH="1">
            <a:off x="6254" y="5276787"/>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7"/>
          <p:cNvSpPr/>
          <p:nvPr/>
        </p:nvSpPr>
        <p:spPr>
          <a:xfrm flipH="1">
            <a:off x="6158" y="2099948"/>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7"/>
          <p:cNvSpPr/>
          <p:nvPr/>
        </p:nvSpPr>
        <p:spPr>
          <a:xfrm flipH="1">
            <a:off x="6222" y="4217837"/>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7"/>
          <p:cNvSpPr/>
          <p:nvPr/>
        </p:nvSpPr>
        <p:spPr>
          <a:xfrm flipH="1">
            <a:off x="6297" y="6335733"/>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7"/>
          <p:cNvSpPr/>
          <p:nvPr/>
        </p:nvSpPr>
        <p:spPr>
          <a:xfrm flipH="1" rot="5400000">
            <a:off x="266253" y="253713"/>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13" name="Google Shape;313;p7"/>
          <p:cNvSpPr/>
          <p:nvPr/>
        </p:nvSpPr>
        <p:spPr>
          <a:xfrm rot="5400000">
            <a:off x="273561" y="779743"/>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14" name="Google Shape;314;p7"/>
          <p:cNvSpPr/>
          <p:nvPr/>
        </p:nvSpPr>
        <p:spPr>
          <a:xfrm rot="10800000">
            <a:off x="544532" y="50874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7"/>
          <p:cNvSpPr/>
          <p:nvPr/>
        </p:nvSpPr>
        <p:spPr>
          <a:xfrm>
            <a:off x="541936" y="5276780"/>
            <a:ext cx="528900" cy="15837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16" name="Google Shape;316;p7"/>
          <p:cNvSpPr/>
          <p:nvPr/>
        </p:nvSpPr>
        <p:spPr>
          <a:xfrm flipH="1">
            <a:off x="14936" y="2105275"/>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17" name="Google Shape;317;p7"/>
          <p:cNvSpPr/>
          <p:nvPr/>
        </p:nvSpPr>
        <p:spPr>
          <a:xfrm flipH="1">
            <a:off x="541186" y="4218938"/>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318" name="Shape 318"/>
        <p:cNvGrpSpPr/>
        <p:nvPr/>
      </p:nvGrpSpPr>
      <p:grpSpPr>
        <a:xfrm>
          <a:off x="0" y="0"/>
          <a:ext cx="0" cy="0"/>
          <a:chOff x="0" y="0"/>
          <a:chExt cx="0" cy="0"/>
        </a:xfrm>
      </p:grpSpPr>
      <p:sp>
        <p:nvSpPr>
          <p:cNvPr id="319" name="Google Shape;319;p8"/>
          <p:cNvSpPr txBox="1"/>
          <p:nvPr>
            <p:ph type="title"/>
          </p:nvPr>
        </p:nvSpPr>
        <p:spPr>
          <a:xfrm>
            <a:off x="487238" y="679750"/>
            <a:ext cx="10145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320" name="Google Shape;320;p8"/>
          <p:cNvSpPr txBox="1"/>
          <p:nvPr>
            <p:ph idx="1" type="body"/>
          </p:nvPr>
        </p:nvSpPr>
        <p:spPr>
          <a:xfrm>
            <a:off x="487238" y="1623014"/>
            <a:ext cx="4762800" cy="45552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19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321" name="Google Shape;321;p8"/>
          <p:cNvSpPr txBox="1"/>
          <p:nvPr>
            <p:ph idx="2" type="body"/>
          </p:nvPr>
        </p:nvSpPr>
        <p:spPr>
          <a:xfrm>
            <a:off x="5870213" y="1623014"/>
            <a:ext cx="4762800" cy="45552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19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322" name="Google Shape;322;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23" name="Google Shape;323;p8"/>
          <p:cNvSpPr/>
          <p:nvPr/>
        </p:nvSpPr>
        <p:spPr>
          <a:xfrm>
            <a:off x="11138565"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8"/>
          <p:cNvSpPr/>
          <p:nvPr/>
        </p:nvSpPr>
        <p:spPr>
          <a:xfrm flipH="1">
            <a:off x="11131050" y="511400"/>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8"/>
          <p:cNvSpPr/>
          <p:nvPr/>
        </p:nvSpPr>
        <p:spPr>
          <a:xfrm flipH="1">
            <a:off x="11131114" y="2629295"/>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8"/>
          <p:cNvSpPr/>
          <p:nvPr/>
        </p:nvSpPr>
        <p:spPr>
          <a:xfrm flipH="1">
            <a:off x="11131188" y="4747185"/>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8"/>
          <p:cNvSpPr/>
          <p:nvPr/>
        </p:nvSpPr>
        <p:spPr>
          <a:xfrm flipH="1">
            <a:off x="11131081" y="1570344"/>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8"/>
          <p:cNvSpPr/>
          <p:nvPr/>
        </p:nvSpPr>
        <p:spPr>
          <a:xfrm flipH="1">
            <a:off x="11131156" y="3688239"/>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8"/>
          <p:cNvSpPr/>
          <p:nvPr/>
        </p:nvSpPr>
        <p:spPr>
          <a:xfrm flipH="1">
            <a:off x="11131220" y="5806135"/>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8"/>
          <p:cNvSpPr/>
          <p:nvPr/>
        </p:nvSpPr>
        <p:spPr>
          <a:xfrm flipH="1">
            <a:off x="11650503"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8"/>
          <p:cNvSpPr/>
          <p:nvPr/>
        </p:nvSpPr>
        <p:spPr>
          <a:xfrm flipH="1">
            <a:off x="11131060" y="1040871"/>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8"/>
          <p:cNvSpPr/>
          <p:nvPr/>
        </p:nvSpPr>
        <p:spPr>
          <a:xfrm flipH="1">
            <a:off x="11131135" y="3158768"/>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8"/>
          <p:cNvSpPr/>
          <p:nvPr/>
        </p:nvSpPr>
        <p:spPr>
          <a:xfrm flipH="1">
            <a:off x="11131199" y="5276662"/>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8"/>
          <p:cNvSpPr/>
          <p:nvPr/>
        </p:nvSpPr>
        <p:spPr>
          <a:xfrm flipH="1">
            <a:off x="11131103" y="2099823"/>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8"/>
          <p:cNvSpPr/>
          <p:nvPr/>
        </p:nvSpPr>
        <p:spPr>
          <a:xfrm flipH="1">
            <a:off x="11131167" y="4217712"/>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8"/>
          <p:cNvSpPr/>
          <p:nvPr/>
        </p:nvSpPr>
        <p:spPr>
          <a:xfrm flipH="1">
            <a:off x="11131241" y="6335608"/>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8"/>
          <p:cNvSpPr/>
          <p:nvPr/>
        </p:nvSpPr>
        <p:spPr>
          <a:xfrm flipH="1" rot="5400000">
            <a:off x="11391198" y="253588"/>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38" name="Google Shape;338;p8"/>
          <p:cNvSpPr/>
          <p:nvPr/>
        </p:nvSpPr>
        <p:spPr>
          <a:xfrm rot="5400000">
            <a:off x="11398505" y="779618"/>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39" name="Google Shape;339;p8"/>
          <p:cNvSpPr/>
          <p:nvPr/>
        </p:nvSpPr>
        <p:spPr>
          <a:xfrm rot="10800000">
            <a:off x="11669476" y="508619"/>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8"/>
          <p:cNvSpPr/>
          <p:nvPr/>
        </p:nvSpPr>
        <p:spPr>
          <a:xfrm>
            <a:off x="11666880" y="5276655"/>
            <a:ext cx="528900" cy="15837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41" name="Google Shape;341;p8"/>
          <p:cNvSpPr/>
          <p:nvPr/>
        </p:nvSpPr>
        <p:spPr>
          <a:xfrm flipH="1">
            <a:off x="11139880" y="21051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42" name="Google Shape;342;p8"/>
          <p:cNvSpPr/>
          <p:nvPr/>
        </p:nvSpPr>
        <p:spPr>
          <a:xfrm flipH="1">
            <a:off x="11666130" y="4218813"/>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343" name="Shape 343"/>
        <p:cNvGrpSpPr/>
        <p:nvPr/>
      </p:nvGrpSpPr>
      <p:grpSpPr>
        <a:xfrm>
          <a:off x="0" y="0"/>
          <a:ext cx="0" cy="0"/>
          <a:chOff x="0" y="0"/>
          <a:chExt cx="0" cy="0"/>
        </a:xfrm>
      </p:grpSpPr>
      <p:grpSp>
        <p:nvGrpSpPr>
          <p:cNvPr id="344" name="Google Shape;344;p9"/>
          <p:cNvGrpSpPr/>
          <p:nvPr/>
        </p:nvGrpSpPr>
        <p:grpSpPr>
          <a:xfrm>
            <a:off x="-25943" y="-27948"/>
            <a:ext cx="12217854" cy="6914131"/>
            <a:chOff x="-25943" y="-27948"/>
            <a:chExt cx="12217854" cy="6914131"/>
          </a:xfrm>
        </p:grpSpPr>
        <p:grpSp>
          <p:nvGrpSpPr>
            <p:cNvPr id="345" name="Google Shape;345;p9"/>
            <p:cNvGrpSpPr/>
            <p:nvPr/>
          </p:nvGrpSpPr>
          <p:grpSpPr>
            <a:xfrm>
              <a:off x="5816035" y="-27948"/>
              <a:ext cx="6375876" cy="6911067"/>
              <a:chOff x="3744151" y="3553"/>
              <a:chExt cx="4037153" cy="4376032"/>
            </a:xfrm>
          </p:grpSpPr>
          <p:sp>
            <p:nvSpPr>
              <p:cNvPr id="346" name="Google Shape;346;p9"/>
              <p:cNvSpPr/>
              <p:nvPr/>
            </p:nvSpPr>
            <p:spPr>
              <a:xfrm>
                <a:off x="3746964"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9"/>
              <p:cNvSpPr/>
              <p:nvPr/>
            </p:nvSpPr>
            <p:spPr>
              <a:xfrm>
                <a:off x="3744887" y="345147"/>
                <a:ext cx="4036417" cy="4993"/>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9"/>
              <p:cNvSpPr/>
              <p:nvPr/>
            </p:nvSpPr>
            <p:spPr>
              <a:xfrm>
                <a:off x="5088007"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9"/>
              <p:cNvSpPr/>
              <p:nvPr/>
            </p:nvSpPr>
            <p:spPr>
              <a:xfrm>
                <a:off x="3744616" y="1686181"/>
                <a:ext cx="4036446" cy="4991"/>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9"/>
              <p:cNvSpPr/>
              <p:nvPr/>
            </p:nvSpPr>
            <p:spPr>
              <a:xfrm>
                <a:off x="6429029"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9"/>
              <p:cNvSpPr/>
              <p:nvPr/>
            </p:nvSpPr>
            <p:spPr>
              <a:xfrm>
                <a:off x="3744349" y="3027212"/>
                <a:ext cx="4036429" cy="4995"/>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9"/>
              <p:cNvSpPr/>
              <p:nvPr/>
            </p:nvSpPr>
            <p:spPr>
              <a:xfrm>
                <a:off x="441747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9"/>
              <p:cNvSpPr/>
              <p:nvPr/>
            </p:nvSpPr>
            <p:spPr>
              <a:xfrm>
                <a:off x="3744754" y="1015662"/>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9"/>
              <p:cNvSpPr/>
              <p:nvPr/>
            </p:nvSpPr>
            <p:spPr>
              <a:xfrm>
                <a:off x="5758498"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9"/>
              <p:cNvSpPr/>
              <p:nvPr/>
            </p:nvSpPr>
            <p:spPr>
              <a:xfrm>
                <a:off x="3744483" y="2356696"/>
                <a:ext cx="4036417" cy="4995"/>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9"/>
              <p:cNvSpPr/>
              <p:nvPr/>
            </p:nvSpPr>
            <p:spPr>
              <a:xfrm>
                <a:off x="709956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9"/>
              <p:cNvSpPr/>
              <p:nvPr/>
            </p:nvSpPr>
            <p:spPr>
              <a:xfrm>
                <a:off x="3744216" y="3697731"/>
                <a:ext cx="4036442" cy="4991"/>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9"/>
              <p:cNvSpPr/>
              <p:nvPr/>
            </p:nvSpPr>
            <p:spPr>
              <a:xfrm>
                <a:off x="4082210"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9"/>
              <p:cNvSpPr/>
              <p:nvPr/>
            </p:nvSpPr>
            <p:spPr>
              <a:xfrm>
                <a:off x="3744819" y="680404"/>
                <a:ext cx="4036445" cy="4995"/>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9"/>
              <p:cNvSpPr/>
              <p:nvPr/>
            </p:nvSpPr>
            <p:spPr>
              <a:xfrm>
                <a:off x="5423272"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9"/>
              <p:cNvSpPr/>
              <p:nvPr/>
            </p:nvSpPr>
            <p:spPr>
              <a:xfrm>
                <a:off x="3744551" y="2021439"/>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9"/>
              <p:cNvSpPr/>
              <p:nvPr/>
            </p:nvSpPr>
            <p:spPr>
              <a:xfrm>
                <a:off x="676429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9"/>
              <p:cNvSpPr/>
              <p:nvPr/>
            </p:nvSpPr>
            <p:spPr>
              <a:xfrm>
                <a:off x="3744284" y="3362473"/>
                <a:ext cx="4036454" cy="4991"/>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9"/>
              <p:cNvSpPr/>
              <p:nvPr/>
            </p:nvSpPr>
            <p:spPr>
              <a:xfrm>
                <a:off x="475274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9"/>
              <p:cNvSpPr/>
              <p:nvPr/>
            </p:nvSpPr>
            <p:spPr>
              <a:xfrm>
                <a:off x="3744685" y="1350924"/>
                <a:ext cx="4036417" cy="4991"/>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9"/>
              <p:cNvSpPr/>
              <p:nvPr/>
            </p:nvSpPr>
            <p:spPr>
              <a:xfrm>
                <a:off x="6093763"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9"/>
              <p:cNvSpPr/>
              <p:nvPr/>
            </p:nvSpPr>
            <p:spPr>
              <a:xfrm>
                <a:off x="3744418" y="2691954"/>
                <a:ext cx="4036441" cy="4995"/>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9"/>
              <p:cNvSpPr/>
              <p:nvPr/>
            </p:nvSpPr>
            <p:spPr>
              <a:xfrm>
                <a:off x="7434826"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9"/>
              <p:cNvSpPr/>
              <p:nvPr/>
            </p:nvSpPr>
            <p:spPr>
              <a:xfrm>
                <a:off x="3744151" y="4032989"/>
                <a:ext cx="4036426" cy="4995"/>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0" name="Google Shape;370;p9"/>
            <p:cNvSpPr/>
            <p:nvPr/>
          </p:nvSpPr>
          <p:spPr>
            <a:xfrm>
              <a:off x="1061" y="511525"/>
              <a:ext cx="5812440"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9"/>
            <p:cNvSpPr/>
            <p:nvPr/>
          </p:nvSpPr>
          <p:spPr>
            <a:xfrm>
              <a:off x="156251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9"/>
            <p:cNvSpPr/>
            <p:nvPr/>
          </p:nvSpPr>
          <p:spPr>
            <a:xfrm>
              <a:off x="671" y="2629421"/>
              <a:ext cx="5812482"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9"/>
            <p:cNvSpPr/>
            <p:nvPr/>
          </p:nvSpPr>
          <p:spPr>
            <a:xfrm>
              <a:off x="368038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9"/>
            <p:cNvSpPr/>
            <p:nvPr/>
          </p:nvSpPr>
          <p:spPr>
            <a:xfrm>
              <a:off x="286" y="4747312"/>
              <a:ext cx="5812458"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9"/>
            <p:cNvSpPr/>
            <p:nvPr/>
          </p:nvSpPr>
          <p:spPr>
            <a:xfrm>
              <a:off x="503541"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9"/>
            <p:cNvSpPr/>
            <p:nvPr/>
          </p:nvSpPr>
          <p:spPr>
            <a:xfrm>
              <a:off x="870" y="1570470"/>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9"/>
            <p:cNvSpPr/>
            <p:nvPr/>
          </p:nvSpPr>
          <p:spPr>
            <a:xfrm>
              <a:off x="262141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9"/>
            <p:cNvSpPr/>
            <p:nvPr/>
          </p:nvSpPr>
          <p:spPr>
            <a:xfrm>
              <a:off x="479" y="3688366"/>
              <a:ext cx="5812440"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9"/>
            <p:cNvSpPr/>
            <p:nvPr/>
          </p:nvSpPr>
          <p:spPr>
            <a:xfrm>
              <a:off x="4739359"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9"/>
            <p:cNvSpPr/>
            <p:nvPr/>
          </p:nvSpPr>
          <p:spPr>
            <a:xfrm>
              <a:off x="95" y="5806263"/>
              <a:ext cx="581247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9"/>
            <p:cNvSpPr/>
            <p:nvPr/>
          </p:nvSpPr>
          <p:spPr>
            <a:xfrm>
              <a:off x="-25943"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9"/>
            <p:cNvSpPr/>
            <p:nvPr/>
          </p:nvSpPr>
          <p:spPr>
            <a:xfrm>
              <a:off x="963" y="1040997"/>
              <a:ext cx="5812481"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9"/>
            <p:cNvSpPr/>
            <p:nvPr/>
          </p:nvSpPr>
          <p:spPr>
            <a:xfrm>
              <a:off x="2091996"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9"/>
            <p:cNvSpPr/>
            <p:nvPr/>
          </p:nvSpPr>
          <p:spPr>
            <a:xfrm>
              <a:off x="577" y="3158894"/>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9"/>
            <p:cNvSpPr/>
            <p:nvPr/>
          </p:nvSpPr>
          <p:spPr>
            <a:xfrm>
              <a:off x="4209874"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9"/>
            <p:cNvSpPr/>
            <p:nvPr/>
          </p:nvSpPr>
          <p:spPr>
            <a:xfrm>
              <a:off x="193" y="5276790"/>
              <a:ext cx="5812494"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9"/>
            <p:cNvSpPr/>
            <p:nvPr/>
          </p:nvSpPr>
          <p:spPr>
            <a:xfrm>
              <a:off x="1033026"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9"/>
            <p:cNvSpPr/>
            <p:nvPr/>
          </p:nvSpPr>
          <p:spPr>
            <a:xfrm>
              <a:off x="770" y="2099949"/>
              <a:ext cx="5812440"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9"/>
            <p:cNvSpPr/>
            <p:nvPr/>
          </p:nvSpPr>
          <p:spPr>
            <a:xfrm>
              <a:off x="315090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9"/>
            <p:cNvSpPr/>
            <p:nvPr/>
          </p:nvSpPr>
          <p:spPr>
            <a:xfrm>
              <a:off x="386" y="4217839"/>
              <a:ext cx="5812475"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9"/>
            <p:cNvSpPr/>
            <p:nvPr/>
          </p:nvSpPr>
          <p:spPr>
            <a:xfrm>
              <a:off x="5268843"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9"/>
            <p:cNvSpPr/>
            <p:nvPr/>
          </p:nvSpPr>
          <p:spPr>
            <a:xfrm>
              <a:off x="1" y="6335736"/>
              <a:ext cx="5812453"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3" name="Google Shape;393;p9"/>
          <p:cNvSpPr/>
          <p:nvPr/>
        </p:nvSpPr>
        <p:spPr>
          <a:xfrm flipH="1" rot="5400000">
            <a:off x="266253" y="253713"/>
            <a:ext cx="528900" cy="10614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4" name="Google Shape;394;p9"/>
          <p:cNvSpPr/>
          <p:nvPr/>
        </p:nvSpPr>
        <p:spPr>
          <a:xfrm rot="5400000">
            <a:off x="273561" y="779743"/>
            <a:ext cx="10668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5" name="Google Shape;395;p9"/>
          <p:cNvSpPr/>
          <p:nvPr/>
        </p:nvSpPr>
        <p:spPr>
          <a:xfrm rot="10800000">
            <a:off x="544532" y="50874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9"/>
          <p:cNvSpPr/>
          <p:nvPr/>
        </p:nvSpPr>
        <p:spPr>
          <a:xfrm rot="-5400000">
            <a:off x="11396850" y="253713"/>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7" name="Google Shape;397;p9"/>
          <p:cNvSpPr/>
          <p:nvPr/>
        </p:nvSpPr>
        <p:spPr>
          <a:xfrm>
            <a:off x="11646668" y="15783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8" name="Google Shape;398;p9"/>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399" name="Google Shape;399;p9"/>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00" name="Google Shape;400;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01" name="Google Shape;401;p9"/>
          <p:cNvSpPr txBox="1"/>
          <p:nvPr>
            <p:ph idx="2" type="subTitle"/>
          </p:nvPr>
        </p:nvSpPr>
        <p:spPr>
          <a:xfrm>
            <a:off x="9345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02" name="Google Shape;402;p9"/>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03" name="Google Shape;403;p9"/>
          <p:cNvSpPr txBox="1"/>
          <p:nvPr>
            <p:ph idx="4" type="subTitle"/>
          </p:nvPr>
        </p:nvSpPr>
        <p:spPr>
          <a:xfrm>
            <a:off x="4522350" y="1924289"/>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04" name="Google Shape;404;p9"/>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05" name="Google Shape;405;p9"/>
          <p:cNvSpPr txBox="1"/>
          <p:nvPr>
            <p:ph idx="6" type="subTitle"/>
          </p:nvPr>
        </p:nvSpPr>
        <p:spPr>
          <a:xfrm>
            <a:off x="81102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406" name="Shape 406"/>
        <p:cNvGrpSpPr/>
        <p:nvPr/>
      </p:nvGrpSpPr>
      <p:grpSpPr>
        <a:xfrm>
          <a:off x="0" y="0"/>
          <a:ext cx="0" cy="0"/>
          <a:chOff x="0" y="0"/>
          <a:chExt cx="0" cy="0"/>
        </a:xfrm>
      </p:grpSpPr>
      <p:grpSp>
        <p:nvGrpSpPr>
          <p:cNvPr id="407" name="Google Shape;407;p10"/>
          <p:cNvGrpSpPr/>
          <p:nvPr/>
        </p:nvGrpSpPr>
        <p:grpSpPr>
          <a:xfrm>
            <a:off x="-25943" y="-27948"/>
            <a:ext cx="12217854" cy="6914131"/>
            <a:chOff x="-25943" y="-27948"/>
            <a:chExt cx="12217854" cy="6914131"/>
          </a:xfrm>
        </p:grpSpPr>
        <p:grpSp>
          <p:nvGrpSpPr>
            <p:cNvPr id="408" name="Google Shape;408;p10"/>
            <p:cNvGrpSpPr/>
            <p:nvPr/>
          </p:nvGrpSpPr>
          <p:grpSpPr>
            <a:xfrm>
              <a:off x="5816035" y="-27948"/>
              <a:ext cx="6375876" cy="6911067"/>
              <a:chOff x="3744151" y="3553"/>
              <a:chExt cx="4037153" cy="4376032"/>
            </a:xfrm>
          </p:grpSpPr>
          <p:sp>
            <p:nvSpPr>
              <p:cNvPr id="409" name="Google Shape;409;p10"/>
              <p:cNvSpPr/>
              <p:nvPr/>
            </p:nvSpPr>
            <p:spPr>
              <a:xfrm>
                <a:off x="3746964"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10"/>
              <p:cNvSpPr/>
              <p:nvPr/>
            </p:nvSpPr>
            <p:spPr>
              <a:xfrm>
                <a:off x="3744887" y="345147"/>
                <a:ext cx="4036417" cy="4993"/>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10"/>
              <p:cNvSpPr/>
              <p:nvPr/>
            </p:nvSpPr>
            <p:spPr>
              <a:xfrm>
                <a:off x="5088007"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10"/>
              <p:cNvSpPr/>
              <p:nvPr/>
            </p:nvSpPr>
            <p:spPr>
              <a:xfrm>
                <a:off x="3744616" y="1686181"/>
                <a:ext cx="4036446" cy="4991"/>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10"/>
              <p:cNvSpPr/>
              <p:nvPr/>
            </p:nvSpPr>
            <p:spPr>
              <a:xfrm>
                <a:off x="6429029"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10"/>
              <p:cNvSpPr/>
              <p:nvPr/>
            </p:nvSpPr>
            <p:spPr>
              <a:xfrm>
                <a:off x="3744349" y="3027212"/>
                <a:ext cx="4036429" cy="4995"/>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10"/>
              <p:cNvSpPr/>
              <p:nvPr/>
            </p:nvSpPr>
            <p:spPr>
              <a:xfrm>
                <a:off x="441747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10"/>
              <p:cNvSpPr/>
              <p:nvPr/>
            </p:nvSpPr>
            <p:spPr>
              <a:xfrm>
                <a:off x="3744754" y="1015662"/>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10"/>
              <p:cNvSpPr/>
              <p:nvPr/>
            </p:nvSpPr>
            <p:spPr>
              <a:xfrm>
                <a:off x="5758498"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10"/>
              <p:cNvSpPr/>
              <p:nvPr/>
            </p:nvSpPr>
            <p:spPr>
              <a:xfrm>
                <a:off x="3744483" y="2356696"/>
                <a:ext cx="4036417" cy="4995"/>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10"/>
              <p:cNvSpPr/>
              <p:nvPr/>
            </p:nvSpPr>
            <p:spPr>
              <a:xfrm>
                <a:off x="709956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10"/>
              <p:cNvSpPr/>
              <p:nvPr/>
            </p:nvSpPr>
            <p:spPr>
              <a:xfrm>
                <a:off x="3744216" y="3697731"/>
                <a:ext cx="4036442" cy="4991"/>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10"/>
              <p:cNvSpPr/>
              <p:nvPr/>
            </p:nvSpPr>
            <p:spPr>
              <a:xfrm>
                <a:off x="4082210"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10"/>
              <p:cNvSpPr/>
              <p:nvPr/>
            </p:nvSpPr>
            <p:spPr>
              <a:xfrm>
                <a:off x="3744819" y="680404"/>
                <a:ext cx="4036445" cy="4995"/>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10"/>
              <p:cNvSpPr/>
              <p:nvPr/>
            </p:nvSpPr>
            <p:spPr>
              <a:xfrm>
                <a:off x="5423272"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10"/>
              <p:cNvSpPr/>
              <p:nvPr/>
            </p:nvSpPr>
            <p:spPr>
              <a:xfrm>
                <a:off x="3744551" y="2021439"/>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10"/>
              <p:cNvSpPr/>
              <p:nvPr/>
            </p:nvSpPr>
            <p:spPr>
              <a:xfrm>
                <a:off x="676429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10"/>
              <p:cNvSpPr/>
              <p:nvPr/>
            </p:nvSpPr>
            <p:spPr>
              <a:xfrm>
                <a:off x="3744284" y="3362473"/>
                <a:ext cx="4036454" cy="4991"/>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10"/>
              <p:cNvSpPr/>
              <p:nvPr/>
            </p:nvSpPr>
            <p:spPr>
              <a:xfrm>
                <a:off x="475274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10"/>
              <p:cNvSpPr/>
              <p:nvPr/>
            </p:nvSpPr>
            <p:spPr>
              <a:xfrm>
                <a:off x="3744685" y="1350924"/>
                <a:ext cx="4036417" cy="4991"/>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10"/>
              <p:cNvSpPr/>
              <p:nvPr/>
            </p:nvSpPr>
            <p:spPr>
              <a:xfrm>
                <a:off x="6093763"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10"/>
              <p:cNvSpPr/>
              <p:nvPr/>
            </p:nvSpPr>
            <p:spPr>
              <a:xfrm>
                <a:off x="3744418" y="2691954"/>
                <a:ext cx="4036441" cy="4995"/>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10"/>
              <p:cNvSpPr/>
              <p:nvPr/>
            </p:nvSpPr>
            <p:spPr>
              <a:xfrm>
                <a:off x="7434826"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10"/>
              <p:cNvSpPr/>
              <p:nvPr/>
            </p:nvSpPr>
            <p:spPr>
              <a:xfrm>
                <a:off x="3744151" y="4032989"/>
                <a:ext cx="4036426" cy="4995"/>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33" name="Google Shape;433;p10"/>
            <p:cNvSpPr/>
            <p:nvPr/>
          </p:nvSpPr>
          <p:spPr>
            <a:xfrm>
              <a:off x="1061" y="511525"/>
              <a:ext cx="5812440"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10"/>
            <p:cNvSpPr/>
            <p:nvPr/>
          </p:nvSpPr>
          <p:spPr>
            <a:xfrm>
              <a:off x="156251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10"/>
            <p:cNvSpPr/>
            <p:nvPr/>
          </p:nvSpPr>
          <p:spPr>
            <a:xfrm>
              <a:off x="671" y="2629421"/>
              <a:ext cx="5812482"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10"/>
            <p:cNvSpPr/>
            <p:nvPr/>
          </p:nvSpPr>
          <p:spPr>
            <a:xfrm>
              <a:off x="368038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10"/>
            <p:cNvSpPr/>
            <p:nvPr/>
          </p:nvSpPr>
          <p:spPr>
            <a:xfrm>
              <a:off x="286" y="4747312"/>
              <a:ext cx="5812458"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10"/>
            <p:cNvSpPr/>
            <p:nvPr/>
          </p:nvSpPr>
          <p:spPr>
            <a:xfrm>
              <a:off x="503541"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10"/>
            <p:cNvSpPr/>
            <p:nvPr/>
          </p:nvSpPr>
          <p:spPr>
            <a:xfrm>
              <a:off x="870" y="1570470"/>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10"/>
            <p:cNvSpPr/>
            <p:nvPr/>
          </p:nvSpPr>
          <p:spPr>
            <a:xfrm>
              <a:off x="262141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10"/>
            <p:cNvSpPr/>
            <p:nvPr/>
          </p:nvSpPr>
          <p:spPr>
            <a:xfrm>
              <a:off x="479" y="3688366"/>
              <a:ext cx="5812440"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10"/>
            <p:cNvSpPr/>
            <p:nvPr/>
          </p:nvSpPr>
          <p:spPr>
            <a:xfrm>
              <a:off x="4739359"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10"/>
            <p:cNvSpPr/>
            <p:nvPr/>
          </p:nvSpPr>
          <p:spPr>
            <a:xfrm>
              <a:off x="95" y="5806263"/>
              <a:ext cx="581247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10"/>
            <p:cNvSpPr/>
            <p:nvPr/>
          </p:nvSpPr>
          <p:spPr>
            <a:xfrm>
              <a:off x="-25943"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10"/>
            <p:cNvSpPr/>
            <p:nvPr/>
          </p:nvSpPr>
          <p:spPr>
            <a:xfrm>
              <a:off x="963" y="1040997"/>
              <a:ext cx="5812481"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10"/>
            <p:cNvSpPr/>
            <p:nvPr/>
          </p:nvSpPr>
          <p:spPr>
            <a:xfrm>
              <a:off x="2091996"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10"/>
            <p:cNvSpPr/>
            <p:nvPr/>
          </p:nvSpPr>
          <p:spPr>
            <a:xfrm>
              <a:off x="577" y="3158894"/>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10"/>
            <p:cNvSpPr/>
            <p:nvPr/>
          </p:nvSpPr>
          <p:spPr>
            <a:xfrm>
              <a:off x="4209874"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10"/>
            <p:cNvSpPr/>
            <p:nvPr/>
          </p:nvSpPr>
          <p:spPr>
            <a:xfrm>
              <a:off x="193" y="5276790"/>
              <a:ext cx="5812494"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10"/>
            <p:cNvSpPr/>
            <p:nvPr/>
          </p:nvSpPr>
          <p:spPr>
            <a:xfrm>
              <a:off x="1033026"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10"/>
            <p:cNvSpPr/>
            <p:nvPr/>
          </p:nvSpPr>
          <p:spPr>
            <a:xfrm>
              <a:off x="770" y="2099949"/>
              <a:ext cx="5812440"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10"/>
            <p:cNvSpPr/>
            <p:nvPr/>
          </p:nvSpPr>
          <p:spPr>
            <a:xfrm>
              <a:off x="315090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10"/>
            <p:cNvSpPr/>
            <p:nvPr/>
          </p:nvSpPr>
          <p:spPr>
            <a:xfrm>
              <a:off x="386" y="4217839"/>
              <a:ext cx="5812475"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10"/>
            <p:cNvSpPr/>
            <p:nvPr/>
          </p:nvSpPr>
          <p:spPr>
            <a:xfrm>
              <a:off x="5268843"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10"/>
            <p:cNvSpPr/>
            <p:nvPr/>
          </p:nvSpPr>
          <p:spPr>
            <a:xfrm>
              <a:off x="1" y="6335736"/>
              <a:ext cx="5812453"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56" name="Google Shape;456;p10"/>
          <p:cNvSpPr/>
          <p:nvPr/>
        </p:nvSpPr>
        <p:spPr>
          <a:xfrm>
            <a:off x="-12900" y="0"/>
            <a:ext cx="12217800" cy="5440200"/>
          </a:xfrm>
          <a:prstGeom prst="rect">
            <a:avLst/>
          </a:prstGeom>
          <a:solidFill>
            <a:schemeClr val="lt1"/>
          </a:solidFill>
          <a:ln cap="flat" cmpd="sng" w="952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Montserrat"/>
              <a:ea typeface="Montserrat"/>
              <a:cs typeface="Montserrat"/>
              <a:sym typeface="Montserrat"/>
            </a:endParaRPr>
          </a:p>
        </p:txBody>
      </p:sp>
      <p:sp>
        <p:nvSpPr>
          <p:cNvPr id="457" name="Google Shape;457;p10"/>
          <p:cNvSpPr/>
          <p:nvPr/>
        </p:nvSpPr>
        <p:spPr>
          <a:xfrm rot="-5400000">
            <a:off x="4479785" y="6089759"/>
            <a:ext cx="10599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58" name="Google Shape;458;p10"/>
          <p:cNvSpPr/>
          <p:nvPr/>
        </p:nvSpPr>
        <p:spPr>
          <a:xfrm rot="10800000">
            <a:off x="3679865" y="5831195"/>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59" name="Google Shape;459;p10"/>
          <p:cNvSpPr/>
          <p:nvPr/>
        </p:nvSpPr>
        <p:spPr>
          <a:xfrm flipH="1" rot="-5400000">
            <a:off x="4744497" y="5830511"/>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10"/>
          <p:cNvSpPr/>
          <p:nvPr/>
        </p:nvSpPr>
        <p:spPr>
          <a:xfrm>
            <a:off x="536675" y="58138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1" name="Google Shape;461;p10"/>
          <p:cNvSpPr/>
          <p:nvPr/>
        </p:nvSpPr>
        <p:spPr>
          <a:xfrm rot="10800000">
            <a:off x="11131750" y="6351003"/>
            <a:ext cx="10614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2" name="Google Shape;462;p10"/>
          <p:cNvSpPr/>
          <p:nvPr/>
        </p:nvSpPr>
        <p:spPr>
          <a:xfrm>
            <a:off x="9546625" y="5830450"/>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3" name="Google Shape;463;p10"/>
          <p:cNvSpPr/>
          <p:nvPr/>
        </p:nvSpPr>
        <p:spPr>
          <a:xfrm flipH="1" rot="10800000">
            <a:off x="6899335" y="6355049"/>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4" name="Google Shape;464;p10"/>
          <p:cNvSpPr/>
          <p:nvPr/>
        </p:nvSpPr>
        <p:spPr>
          <a:xfrm flipH="1" rot="5400000">
            <a:off x="7690446" y="6086844"/>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5" name="Google Shape;465;p10"/>
          <p:cNvSpPr/>
          <p:nvPr/>
        </p:nvSpPr>
        <p:spPr>
          <a:xfrm flipH="1">
            <a:off x="7961417" y="635795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10"/>
          <p:cNvSpPr/>
          <p:nvPr/>
        </p:nvSpPr>
        <p:spPr>
          <a:xfrm>
            <a:off x="1554480" y="5821350"/>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7" name="Google Shape;467;p10"/>
          <p:cNvSpPr txBox="1"/>
          <p:nvPr>
            <p:ph type="title"/>
          </p:nvPr>
        </p:nvSpPr>
        <p:spPr>
          <a:xfrm>
            <a:off x="507750" y="613663"/>
            <a:ext cx="111765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468" name="Google Shape;468;p10"/>
          <p:cNvSpPr txBox="1"/>
          <p:nvPr>
            <p:ph idx="1" type="body"/>
          </p:nvPr>
        </p:nvSpPr>
        <p:spPr>
          <a:xfrm>
            <a:off x="507750" y="39725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69" name="Google Shape;469;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70" name="Google Shape;470;p10"/>
          <p:cNvSpPr txBox="1"/>
          <p:nvPr>
            <p:ph idx="2" type="subTitle"/>
          </p:nvPr>
        </p:nvSpPr>
        <p:spPr>
          <a:xfrm>
            <a:off x="507750" y="2012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solidFill>
                  <a:schemeClr val="accen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1" name="Google Shape;471;p10"/>
          <p:cNvSpPr txBox="1"/>
          <p:nvPr>
            <p:ph idx="3" type="body"/>
          </p:nvPr>
        </p:nvSpPr>
        <p:spPr>
          <a:xfrm>
            <a:off x="2757261" y="397250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72" name="Google Shape;472;p10"/>
          <p:cNvSpPr txBox="1"/>
          <p:nvPr>
            <p:ph idx="4" type="subTitle"/>
          </p:nvPr>
        </p:nvSpPr>
        <p:spPr>
          <a:xfrm>
            <a:off x="2773538" y="2012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solidFill>
                  <a:schemeClr val="accent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3" name="Google Shape;473;p10"/>
          <p:cNvSpPr txBox="1"/>
          <p:nvPr>
            <p:ph idx="5" type="body"/>
          </p:nvPr>
        </p:nvSpPr>
        <p:spPr>
          <a:xfrm>
            <a:off x="5006772" y="39725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74" name="Google Shape;474;p10"/>
          <p:cNvSpPr txBox="1"/>
          <p:nvPr>
            <p:ph idx="6" type="subTitle"/>
          </p:nvPr>
        </p:nvSpPr>
        <p:spPr>
          <a:xfrm>
            <a:off x="5039326" y="2012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solidFill>
                  <a:schemeClr val="accen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5" name="Google Shape;475;p10"/>
          <p:cNvSpPr txBox="1"/>
          <p:nvPr>
            <p:ph idx="7" type="body"/>
          </p:nvPr>
        </p:nvSpPr>
        <p:spPr>
          <a:xfrm>
            <a:off x="7256283" y="3972525"/>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76" name="Google Shape;476;p10"/>
          <p:cNvSpPr txBox="1"/>
          <p:nvPr>
            <p:ph idx="8" type="subTitle"/>
          </p:nvPr>
        </p:nvSpPr>
        <p:spPr>
          <a:xfrm>
            <a:off x="7305113" y="2012575"/>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solidFill>
                  <a:schemeClr val="accent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7" name="Google Shape;477;p10"/>
          <p:cNvSpPr txBox="1"/>
          <p:nvPr>
            <p:ph idx="9" type="body"/>
          </p:nvPr>
        </p:nvSpPr>
        <p:spPr>
          <a:xfrm>
            <a:off x="9505794" y="397249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78" name="Google Shape;478;p10"/>
          <p:cNvSpPr txBox="1"/>
          <p:nvPr>
            <p:ph idx="13" type="subTitle"/>
          </p:nvPr>
        </p:nvSpPr>
        <p:spPr>
          <a:xfrm>
            <a:off x="9570901" y="2012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solidFill>
                  <a:schemeClr val="accen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9" name="Google Shape;479;p10"/>
          <p:cNvSpPr txBox="1"/>
          <p:nvPr>
            <p:ph idx="14" type="subTitle"/>
          </p:nvPr>
        </p:nvSpPr>
        <p:spPr>
          <a:xfrm>
            <a:off x="507750" y="3518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0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80" name="Google Shape;480;p10"/>
          <p:cNvSpPr txBox="1"/>
          <p:nvPr>
            <p:ph idx="15" type="subTitle"/>
          </p:nvPr>
        </p:nvSpPr>
        <p:spPr>
          <a:xfrm>
            <a:off x="2757261" y="3518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0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81" name="Google Shape;481;p10"/>
          <p:cNvSpPr txBox="1"/>
          <p:nvPr>
            <p:ph idx="16" type="subTitle"/>
          </p:nvPr>
        </p:nvSpPr>
        <p:spPr>
          <a:xfrm>
            <a:off x="5006771" y="3518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0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82" name="Google Shape;482;p10"/>
          <p:cNvSpPr txBox="1"/>
          <p:nvPr>
            <p:ph idx="17" type="subTitle"/>
          </p:nvPr>
        </p:nvSpPr>
        <p:spPr>
          <a:xfrm>
            <a:off x="7256282" y="3518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0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83" name="Google Shape;483;p10"/>
          <p:cNvSpPr txBox="1"/>
          <p:nvPr>
            <p:ph idx="18" type="subTitle"/>
          </p:nvPr>
        </p:nvSpPr>
        <p:spPr>
          <a:xfrm>
            <a:off x="9505793" y="3517988"/>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0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484" name="Shape 484"/>
        <p:cNvGrpSpPr/>
        <p:nvPr/>
      </p:nvGrpSpPr>
      <p:grpSpPr>
        <a:xfrm>
          <a:off x="0" y="0"/>
          <a:ext cx="0" cy="0"/>
          <a:chOff x="0" y="0"/>
          <a:chExt cx="0" cy="0"/>
        </a:xfrm>
      </p:grpSpPr>
      <p:sp>
        <p:nvSpPr>
          <p:cNvPr id="485" name="Google Shape;485;p11"/>
          <p:cNvSpPr/>
          <p:nvPr/>
        </p:nvSpPr>
        <p:spPr>
          <a:xfrm flipH="1">
            <a:off x="11155186" y="511413"/>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11"/>
          <p:cNvSpPr/>
          <p:nvPr/>
        </p:nvSpPr>
        <p:spPr>
          <a:xfrm flipH="1">
            <a:off x="11155250" y="2629307"/>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11"/>
          <p:cNvSpPr/>
          <p:nvPr/>
        </p:nvSpPr>
        <p:spPr>
          <a:xfrm flipH="1">
            <a:off x="11155324" y="4747197"/>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11"/>
          <p:cNvSpPr/>
          <p:nvPr/>
        </p:nvSpPr>
        <p:spPr>
          <a:xfrm flipH="1">
            <a:off x="11155217" y="1570357"/>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11"/>
          <p:cNvSpPr/>
          <p:nvPr/>
        </p:nvSpPr>
        <p:spPr>
          <a:xfrm flipH="1">
            <a:off x="11680064"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11"/>
          <p:cNvSpPr/>
          <p:nvPr/>
        </p:nvSpPr>
        <p:spPr>
          <a:xfrm flipH="1">
            <a:off x="11155292" y="3688251"/>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11"/>
          <p:cNvSpPr/>
          <p:nvPr/>
        </p:nvSpPr>
        <p:spPr>
          <a:xfrm flipH="1">
            <a:off x="11155356" y="5806148"/>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11"/>
          <p:cNvSpPr/>
          <p:nvPr/>
        </p:nvSpPr>
        <p:spPr>
          <a:xfrm flipH="1">
            <a:off x="11155196" y="1040884"/>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11"/>
          <p:cNvSpPr/>
          <p:nvPr/>
        </p:nvSpPr>
        <p:spPr>
          <a:xfrm flipH="1">
            <a:off x="12209487"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11"/>
          <p:cNvSpPr/>
          <p:nvPr/>
        </p:nvSpPr>
        <p:spPr>
          <a:xfrm flipH="1">
            <a:off x="11155271" y="3158780"/>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11"/>
          <p:cNvSpPr/>
          <p:nvPr/>
        </p:nvSpPr>
        <p:spPr>
          <a:xfrm flipH="1">
            <a:off x="11155335" y="5276675"/>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11"/>
          <p:cNvSpPr/>
          <p:nvPr/>
        </p:nvSpPr>
        <p:spPr>
          <a:xfrm flipH="1">
            <a:off x="11155239" y="2099836"/>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11"/>
          <p:cNvSpPr/>
          <p:nvPr/>
        </p:nvSpPr>
        <p:spPr>
          <a:xfrm flipH="1">
            <a:off x="11150580"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11"/>
          <p:cNvSpPr/>
          <p:nvPr/>
        </p:nvSpPr>
        <p:spPr>
          <a:xfrm flipH="1">
            <a:off x="11155303" y="4217724"/>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11"/>
          <p:cNvSpPr/>
          <p:nvPr/>
        </p:nvSpPr>
        <p:spPr>
          <a:xfrm flipH="1">
            <a:off x="11155377" y="6335620"/>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11"/>
          <p:cNvSpPr/>
          <p:nvPr/>
        </p:nvSpPr>
        <p:spPr>
          <a:xfrm flipH="1" rot="-5400000">
            <a:off x="11149678" y="15746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1" name="Google Shape;501;p11"/>
          <p:cNvSpPr/>
          <p:nvPr/>
        </p:nvSpPr>
        <p:spPr>
          <a:xfrm rot="-5400000">
            <a:off x="11416828" y="3426213"/>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2" name="Google Shape;502;p11"/>
          <p:cNvSpPr/>
          <p:nvPr/>
        </p:nvSpPr>
        <p:spPr>
          <a:xfrm flipH="1">
            <a:off x="11150578" y="5280138"/>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3" name="Google Shape;503;p11"/>
          <p:cNvSpPr/>
          <p:nvPr/>
        </p:nvSpPr>
        <p:spPr>
          <a:xfrm flipH="1">
            <a:off x="11149222" y="1044363"/>
            <a:ext cx="10614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4" name="Google Shape;504;p11"/>
          <p:cNvSpPr/>
          <p:nvPr/>
        </p:nvSpPr>
        <p:spPr>
          <a:xfrm rot="10800000">
            <a:off x="11680060" y="104443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11"/>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506" name="Google Shape;506;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507" name="Shape 507"/>
        <p:cNvGrpSpPr/>
        <p:nvPr/>
      </p:nvGrpSpPr>
      <p:grpSpPr>
        <a:xfrm>
          <a:off x="0" y="0"/>
          <a:ext cx="0" cy="0"/>
          <a:chOff x="0" y="0"/>
          <a:chExt cx="0" cy="0"/>
        </a:xfrm>
      </p:grpSpPr>
      <p:sp>
        <p:nvSpPr>
          <p:cNvPr id="508" name="Google Shape;508;p12"/>
          <p:cNvSpPr txBox="1"/>
          <p:nvPr>
            <p:ph type="title"/>
          </p:nvPr>
        </p:nvSpPr>
        <p:spPr>
          <a:xfrm>
            <a:off x="4517150" y="1600825"/>
            <a:ext cx="62235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509" name="Google Shape;509;p12"/>
          <p:cNvSpPr txBox="1"/>
          <p:nvPr>
            <p:ph idx="1" type="body"/>
          </p:nvPr>
        </p:nvSpPr>
        <p:spPr>
          <a:xfrm>
            <a:off x="4517150" y="2886975"/>
            <a:ext cx="6223500" cy="2353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510" name="Google Shape;510;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511" name="Google Shape;511;p12"/>
          <p:cNvSpPr/>
          <p:nvPr/>
        </p:nvSpPr>
        <p:spPr>
          <a:xfrm flipH="1">
            <a:off x="4232689"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12"/>
          <p:cNvSpPr/>
          <p:nvPr/>
        </p:nvSpPr>
        <p:spPr>
          <a:xfrm flipH="1">
            <a:off x="-5578" y="512950"/>
            <a:ext cx="424832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12"/>
          <p:cNvSpPr/>
          <p:nvPr/>
        </p:nvSpPr>
        <p:spPr>
          <a:xfrm flipH="1">
            <a:off x="2114780"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12"/>
          <p:cNvSpPr/>
          <p:nvPr/>
        </p:nvSpPr>
        <p:spPr>
          <a:xfrm flipH="1">
            <a:off x="-5324" y="2630846"/>
            <a:ext cx="4248359"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12"/>
          <p:cNvSpPr/>
          <p:nvPr/>
        </p:nvSpPr>
        <p:spPr>
          <a:xfrm flipH="1">
            <a:off x="-3096"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12"/>
          <p:cNvSpPr/>
          <p:nvPr/>
        </p:nvSpPr>
        <p:spPr>
          <a:xfrm flipH="1">
            <a:off x="-5025" y="4748737"/>
            <a:ext cx="4248342"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12"/>
          <p:cNvSpPr/>
          <p:nvPr/>
        </p:nvSpPr>
        <p:spPr>
          <a:xfrm flipH="1">
            <a:off x="3173751"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12"/>
          <p:cNvSpPr/>
          <p:nvPr/>
        </p:nvSpPr>
        <p:spPr>
          <a:xfrm flipH="1">
            <a:off x="-5452" y="1571895"/>
            <a:ext cx="424834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12"/>
          <p:cNvSpPr/>
          <p:nvPr/>
        </p:nvSpPr>
        <p:spPr>
          <a:xfrm flipH="1">
            <a:off x="1055874"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12"/>
          <p:cNvSpPr/>
          <p:nvPr/>
        </p:nvSpPr>
        <p:spPr>
          <a:xfrm flipH="1">
            <a:off x="-5153" y="3689791"/>
            <a:ext cx="424832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12"/>
          <p:cNvSpPr/>
          <p:nvPr/>
        </p:nvSpPr>
        <p:spPr>
          <a:xfrm flipH="1">
            <a:off x="-4899" y="5807688"/>
            <a:ext cx="4248355"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12"/>
          <p:cNvSpPr/>
          <p:nvPr/>
        </p:nvSpPr>
        <p:spPr>
          <a:xfrm flipH="1">
            <a:off x="3703235"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12"/>
          <p:cNvSpPr/>
          <p:nvPr/>
        </p:nvSpPr>
        <p:spPr>
          <a:xfrm flipH="1">
            <a:off x="-5536" y="1042422"/>
            <a:ext cx="4248358"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12"/>
          <p:cNvSpPr/>
          <p:nvPr/>
        </p:nvSpPr>
        <p:spPr>
          <a:xfrm flipH="1">
            <a:off x="1585296"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12"/>
          <p:cNvSpPr/>
          <p:nvPr/>
        </p:nvSpPr>
        <p:spPr>
          <a:xfrm flipH="1">
            <a:off x="-5238" y="3160319"/>
            <a:ext cx="424834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12"/>
          <p:cNvSpPr/>
          <p:nvPr/>
        </p:nvSpPr>
        <p:spPr>
          <a:xfrm flipH="1">
            <a:off x="-4983" y="5278215"/>
            <a:ext cx="4248368"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12"/>
          <p:cNvSpPr/>
          <p:nvPr/>
        </p:nvSpPr>
        <p:spPr>
          <a:xfrm flipH="1">
            <a:off x="2644266"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12"/>
          <p:cNvSpPr/>
          <p:nvPr/>
        </p:nvSpPr>
        <p:spPr>
          <a:xfrm flipH="1">
            <a:off x="-5366" y="2101374"/>
            <a:ext cx="424832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12"/>
          <p:cNvSpPr/>
          <p:nvPr/>
        </p:nvSpPr>
        <p:spPr>
          <a:xfrm flipH="1">
            <a:off x="526390" y="-26535"/>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12"/>
          <p:cNvSpPr/>
          <p:nvPr/>
        </p:nvSpPr>
        <p:spPr>
          <a:xfrm flipH="1">
            <a:off x="-5110" y="4219264"/>
            <a:ext cx="4248354"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12"/>
          <p:cNvSpPr/>
          <p:nvPr/>
        </p:nvSpPr>
        <p:spPr>
          <a:xfrm flipH="1">
            <a:off x="-4813" y="6337161"/>
            <a:ext cx="4248338"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12"/>
          <p:cNvSpPr/>
          <p:nvPr/>
        </p:nvSpPr>
        <p:spPr>
          <a:xfrm flipH="1" rot="-5400000">
            <a:off x="-1153" y="4228620"/>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3" name="Google Shape;533;p12"/>
          <p:cNvSpPr/>
          <p:nvPr/>
        </p:nvSpPr>
        <p:spPr>
          <a:xfrm flipH="1">
            <a:off x="531335" y="520838"/>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4" name="Google Shape;534;p12"/>
          <p:cNvSpPr/>
          <p:nvPr/>
        </p:nvSpPr>
        <p:spPr>
          <a:xfrm flipH="1" rot="-5400000">
            <a:off x="263125" y="789043"/>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5" name="Google Shape;535;p12"/>
          <p:cNvSpPr/>
          <p:nvPr/>
        </p:nvSpPr>
        <p:spPr>
          <a:xfrm flipH="1" rot="10800000">
            <a:off x="528460" y="51804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12"/>
          <p:cNvSpPr/>
          <p:nvPr/>
        </p:nvSpPr>
        <p:spPr>
          <a:xfrm flipH="1" rot="10800000">
            <a:off x="2644257" y="-14555"/>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7" name="Google Shape;537;p12"/>
          <p:cNvSpPr/>
          <p:nvPr/>
        </p:nvSpPr>
        <p:spPr>
          <a:xfrm flipH="1" rot="-5400000">
            <a:off x="3167847" y="520470"/>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8" name="Google Shape;538;p12"/>
          <p:cNvSpPr/>
          <p:nvPr/>
        </p:nvSpPr>
        <p:spPr>
          <a:xfrm rot="10800000">
            <a:off x="3697442" y="-15253"/>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12"/>
          <p:cNvSpPr/>
          <p:nvPr/>
        </p:nvSpPr>
        <p:spPr>
          <a:xfrm flipH="1">
            <a:off x="3698360" y="5813213"/>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0" name="Google Shape;540;p12"/>
          <p:cNvSpPr/>
          <p:nvPr/>
        </p:nvSpPr>
        <p:spPr>
          <a:xfrm flipH="1">
            <a:off x="2645313" y="5819824"/>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1" name="Google Shape;541;p12"/>
          <p:cNvSpPr/>
          <p:nvPr/>
        </p:nvSpPr>
        <p:spPr>
          <a:xfrm flipH="1">
            <a:off x="1587175" y="5283830"/>
            <a:ext cx="528900" cy="15837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2" name="Google Shape;542;p12"/>
          <p:cNvSpPr/>
          <p:nvPr/>
        </p:nvSpPr>
        <p:spPr>
          <a:xfrm flipH="1">
            <a:off x="529235" y="5815313"/>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3" name="Google Shape;543;p12"/>
          <p:cNvSpPr/>
          <p:nvPr/>
        </p:nvSpPr>
        <p:spPr>
          <a:xfrm flipH="1" rot="5400000">
            <a:off x="262985" y="5549063"/>
            <a:ext cx="528900" cy="10614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4" name="Google Shape;544;p12"/>
          <p:cNvSpPr/>
          <p:nvPr/>
        </p:nvSpPr>
        <p:spPr>
          <a:xfrm rot="10800000">
            <a:off x="527642" y="5815322"/>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12"/>
          <p:cNvSpPr/>
          <p:nvPr/>
        </p:nvSpPr>
        <p:spPr>
          <a:xfrm flipH="1">
            <a:off x="2647010" y="10426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6" name="Google Shape;546;p12"/>
          <p:cNvSpPr/>
          <p:nvPr>
            <p:ph idx="2" type="pic"/>
          </p:nvPr>
        </p:nvSpPr>
        <p:spPr>
          <a:xfrm>
            <a:off x="510138" y="1582563"/>
            <a:ext cx="3717000" cy="3705000"/>
          </a:xfrm>
          <a:prstGeom prst="teardrop">
            <a:avLst>
              <a:gd fmla="val 100000" name="adj"/>
            </a:avLst>
          </a:prstGeom>
          <a:noFill/>
          <a:ln>
            <a:noFill/>
          </a:ln>
        </p:spPr>
      </p:sp>
      <p:sp>
        <p:nvSpPr>
          <p:cNvPr id="547" name="Google Shape;547;p12"/>
          <p:cNvSpPr/>
          <p:nvPr/>
        </p:nvSpPr>
        <p:spPr>
          <a:xfrm flipH="1">
            <a:off x="2460" y="2103850"/>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8" name="Google Shape;548;p12"/>
          <p:cNvSpPr/>
          <p:nvPr/>
        </p:nvSpPr>
        <p:spPr>
          <a:xfrm flipH="1">
            <a:off x="11138643" y="539475"/>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12"/>
          <p:cNvSpPr/>
          <p:nvPr/>
        </p:nvSpPr>
        <p:spPr>
          <a:xfrm flipH="1">
            <a:off x="11138706" y="2657370"/>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12"/>
          <p:cNvSpPr/>
          <p:nvPr/>
        </p:nvSpPr>
        <p:spPr>
          <a:xfrm flipH="1">
            <a:off x="11138781" y="4775260"/>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12"/>
          <p:cNvSpPr/>
          <p:nvPr/>
        </p:nvSpPr>
        <p:spPr>
          <a:xfrm flipH="1">
            <a:off x="11138674" y="1598419"/>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12"/>
          <p:cNvSpPr/>
          <p:nvPr/>
        </p:nvSpPr>
        <p:spPr>
          <a:xfrm flipH="1">
            <a:off x="11663521" y="-1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12"/>
          <p:cNvSpPr/>
          <p:nvPr/>
        </p:nvSpPr>
        <p:spPr>
          <a:xfrm flipH="1">
            <a:off x="11138749" y="3716314"/>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12"/>
          <p:cNvSpPr/>
          <p:nvPr/>
        </p:nvSpPr>
        <p:spPr>
          <a:xfrm flipH="1">
            <a:off x="11138813" y="5834210"/>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12"/>
          <p:cNvSpPr/>
          <p:nvPr/>
        </p:nvSpPr>
        <p:spPr>
          <a:xfrm flipH="1">
            <a:off x="11138653" y="1068946"/>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12"/>
          <p:cNvSpPr/>
          <p:nvPr/>
        </p:nvSpPr>
        <p:spPr>
          <a:xfrm flipH="1">
            <a:off x="12192943" y="-1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12"/>
          <p:cNvSpPr/>
          <p:nvPr/>
        </p:nvSpPr>
        <p:spPr>
          <a:xfrm flipH="1">
            <a:off x="11138728" y="3186843"/>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12"/>
          <p:cNvSpPr/>
          <p:nvPr/>
        </p:nvSpPr>
        <p:spPr>
          <a:xfrm flipH="1">
            <a:off x="11138792" y="5304737"/>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12"/>
          <p:cNvSpPr/>
          <p:nvPr/>
        </p:nvSpPr>
        <p:spPr>
          <a:xfrm flipH="1">
            <a:off x="11138696" y="2127898"/>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12"/>
          <p:cNvSpPr/>
          <p:nvPr/>
        </p:nvSpPr>
        <p:spPr>
          <a:xfrm flipH="1">
            <a:off x="11134037" y="-1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12"/>
          <p:cNvSpPr/>
          <p:nvPr/>
        </p:nvSpPr>
        <p:spPr>
          <a:xfrm flipH="1">
            <a:off x="11138760" y="4245787"/>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12"/>
          <p:cNvSpPr/>
          <p:nvPr/>
        </p:nvSpPr>
        <p:spPr>
          <a:xfrm flipH="1">
            <a:off x="11138834" y="6363683"/>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12"/>
          <p:cNvSpPr/>
          <p:nvPr/>
        </p:nvSpPr>
        <p:spPr>
          <a:xfrm flipH="1" rot="-5400000">
            <a:off x="11133135" y="1602670"/>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4" name="Google Shape;564;p12"/>
          <p:cNvSpPr/>
          <p:nvPr/>
        </p:nvSpPr>
        <p:spPr>
          <a:xfrm rot="-5400000">
            <a:off x="11400285" y="3454275"/>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5" name="Google Shape;565;p12"/>
          <p:cNvSpPr/>
          <p:nvPr/>
        </p:nvSpPr>
        <p:spPr>
          <a:xfrm flipH="1">
            <a:off x="11134035" y="530820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6" name="Google Shape;566;p12"/>
          <p:cNvSpPr/>
          <p:nvPr/>
        </p:nvSpPr>
        <p:spPr>
          <a:xfrm flipH="1">
            <a:off x="11132678" y="1072425"/>
            <a:ext cx="10614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7" name="Google Shape;567;p12"/>
          <p:cNvSpPr/>
          <p:nvPr/>
        </p:nvSpPr>
        <p:spPr>
          <a:xfrm rot="10800000">
            <a:off x="11663517" y="1072497"/>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568" name="Shape 568"/>
        <p:cNvGrpSpPr/>
        <p:nvPr/>
      </p:nvGrpSpPr>
      <p:grpSpPr>
        <a:xfrm>
          <a:off x="0" y="0"/>
          <a:ext cx="0" cy="0"/>
          <a:chOff x="0" y="0"/>
          <a:chExt cx="0" cy="0"/>
        </a:xfrm>
      </p:grpSpPr>
      <p:sp>
        <p:nvSpPr>
          <p:cNvPr id="569" name="Google Shape;569;p13"/>
          <p:cNvSpPr/>
          <p:nvPr/>
        </p:nvSpPr>
        <p:spPr>
          <a:xfrm flipH="1">
            <a:off x="11131050" y="511400"/>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13"/>
          <p:cNvSpPr/>
          <p:nvPr/>
        </p:nvSpPr>
        <p:spPr>
          <a:xfrm flipH="1">
            <a:off x="11131114" y="2629295"/>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13"/>
          <p:cNvSpPr/>
          <p:nvPr/>
        </p:nvSpPr>
        <p:spPr>
          <a:xfrm flipH="1">
            <a:off x="11131188" y="4747185"/>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13"/>
          <p:cNvSpPr/>
          <p:nvPr/>
        </p:nvSpPr>
        <p:spPr>
          <a:xfrm flipH="1">
            <a:off x="11131081" y="1570344"/>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13"/>
          <p:cNvSpPr/>
          <p:nvPr/>
        </p:nvSpPr>
        <p:spPr>
          <a:xfrm flipH="1">
            <a:off x="11131156" y="3688239"/>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13"/>
          <p:cNvSpPr/>
          <p:nvPr/>
        </p:nvSpPr>
        <p:spPr>
          <a:xfrm flipH="1">
            <a:off x="11131220" y="5806135"/>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13"/>
          <p:cNvSpPr/>
          <p:nvPr/>
        </p:nvSpPr>
        <p:spPr>
          <a:xfrm flipH="1">
            <a:off x="11650503"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13"/>
          <p:cNvSpPr/>
          <p:nvPr/>
        </p:nvSpPr>
        <p:spPr>
          <a:xfrm flipH="1">
            <a:off x="11131060" y="1040871"/>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13"/>
          <p:cNvSpPr/>
          <p:nvPr/>
        </p:nvSpPr>
        <p:spPr>
          <a:xfrm flipH="1">
            <a:off x="11131135" y="3158768"/>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13"/>
          <p:cNvSpPr/>
          <p:nvPr/>
        </p:nvSpPr>
        <p:spPr>
          <a:xfrm flipH="1">
            <a:off x="11131199" y="5276662"/>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13"/>
          <p:cNvSpPr/>
          <p:nvPr/>
        </p:nvSpPr>
        <p:spPr>
          <a:xfrm flipH="1">
            <a:off x="11131103" y="2099823"/>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13"/>
          <p:cNvSpPr/>
          <p:nvPr/>
        </p:nvSpPr>
        <p:spPr>
          <a:xfrm flipH="1">
            <a:off x="11131167" y="4217712"/>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13"/>
          <p:cNvSpPr/>
          <p:nvPr/>
        </p:nvSpPr>
        <p:spPr>
          <a:xfrm flipH="1">
            <a:off x="11131241" y="6335608"/>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13"/>
          <p:cNvSpPr/>
          <p:nvPr/>
        </p:nvSpPr>
        <p:spPr>
          <a:xfrm flipH="1" rot="5400000">
            <a:off x="11391198" y="253588"/>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3" name="Google Shape;583;p13"/>
          <p:cNvSpPr/>
          <p:nvPr/>
        </p:nvSpPr>
        <p:spPr>
          <a:xfrm rot="5400000">
            <a:off x="11398505" y="779618"/>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4" name="Google Shape;584;p13"/>
          <p:cNvSpPr/>
          <p:nvPr/>
        </p:nvSpPr>
        <p:spPr>
          <a:xfrm rot="10800000">
            <a:off x="11669476" y="508619"/>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13"/>
          <p:cNvSpPr/>
          <p:nvPr/>
        </p:nvSpPr>
        <p:spPr>
          <a:xfrm>
            <a:off x="11666880" y="5276655"/>
            <a:ext cx="528900" cy="15837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6" name="Google Shape;586;p13"/>
          <p:cNvSpPr/>
          <p:nvPr/>
        </p:nvSpPr>
        <p:spPr>
          <a:xfrm flipH="1">
            <a:off x="11139880" y="21051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7" name="Google Shape;587;p13"/>
          <p:cNvSpPr/>
          <p:nvPr/>
        </p:nvSpPr>
        <p:spPr>
          <a:xfrm flipH="1">
            <a:off x="11666130" y="4218813"/>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8" name="Google Shape;588;p13"/>
          <p:cNvSpPr txBox="1"/>
          <p:nvPr>
            <p:ph type="title"/>
          </p:nvPr>
        </p:nvSpPr>
        <p:spPr>
          <a:xfrm>
            <a:off x="5297641" y="509800"/>
            <a:ext cx="56370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72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589" name="Google Shape;589;p13"/>
          <p:cNvSpPr txBox="1"/>
          <p:nvPr>
            <p:ph idx="1" type="body"/>
          </p:nvPr>
        </p:nvSpPr>
        <p:spPr>
          <a:xfrm>
            <a:off x="217650" y="5491100"/>
            <a:ext cx="10717200" cy="857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590" name="Google Shape;590;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91" name="Google Shape;591;p13"/>
          <p:cNvSpPr/>
          <p:nvPr>
            <p:ph idx="2" type="pic"/>
          </p:nvPr>
        </p:nvSpPr>
        <p:spPr>
          <a:xfrm>
            <a:off x="598650" y="509800"/>
            <a:ext cx="6469500" cy="4679400"/>
          </a:xfrm>
          <a:prstGeom prst="rect">
            <a:avLst/>
          </a:prstGeom>
          <a:noFill/>
          <a:ln>
            <a:noFill/>
          </a:ln>
        </p:spPr>
      </p:sp>
      <p:sp>
        <p:nvSpPr>
          <p:cNvPr id="592" name="Google Shape;592;p13"/>
          <p:cNvSpPr/>
          <p:nvPr/>
        </p:nvSpPr>
        <p:spPr>
          <a:xfrm flipH="1">
            <a:off x="11134037" y="-1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593" name="Shape 593"/>
        <p:cNvGrpSpPr/>
        <p:nvPr/>
      </p:nvGrpSpPr>
      <p:grpSpPr>
        <a:xfrm>
          <a:off x="0" y="0"/>
          <a:ext cx="0" cy="0"/>
          <a:chOff x="0" y="0"/>
          <a:chExt cx="0" cy="0"/>
        </a:xfrm>
      </p:grpSpPr>
      <p:sp>
        <p:nvSpPr>
          <p:cNvPr id="594" name="Google Shape;594;p14"/>
          <p:cNvSpPr/>
          <p:nvPr/>
        </p:nvSpPr>
        <p:spPr>
          <a:xfrm flipH="1">
            <a:off x="11131050" y="511400"/>
            <a:ext cx="1059559"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14"/>
          <p:cNvSpPr/>
          <p:nvPr/>
        </p:nvSpPr>
        <p:spPr>
          <a:xfrm flipH="1">
            <a:off x="11131114" y="2629295"/>
            <a:ext cx="1059567"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14"/>
          <p:cNvSpPr/>
          <p:nvPr/>
        </p:nvSpPr>
        <p:spPr>
          <a:xfrm flipH="1">
            <a:off x="11131188" y="4747185"/>
            <a:ext cx="1059563"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14"/>
          <p:cNvSpPr/>
          <p:nvPr/>
        </p:nvSpPr>
        <p:spPr>
          <a:xfrm flipH="1">
            <a:off x="11131081" y="1570344"/>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 name="Google Shape;598;p14"/>
          <p:cNvSpPr/>
          <p:nvPr/>
        </p:nvSpPr>
        <p:spPr>
          <a:xfrm flipH="1">
            <a:off x="11131156" y="3688239"/>
            <a:ext cx="1059559"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14"/>
          <p:cNvSpPr/>
          <p:nvPr/>
        </p:nvSpPr>
        <p:spPr>
          <a:xfrm flipH="1">
            <a:off x="11131220" y="5806135"/>
            <a:ext cx="105956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14"/>
          <p:cNvSpPr/>
          <p:nvPr/>
        </p:nvSpPr>
        <p:spPr>
          <a:xfrm flipH="1">
            <a:off x="11650503" y="-28073"/>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14"/>
          <p:cNvSpPr/>
          <p:nvPr/>
        </p:nvSpPr>
        <p:spPr>
          <a:xfrm flipH="1">
            <a:off x="11131060" y="1040871"/>
            <a:ext cx="10595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14"/>
          <p:cNvSpPr/>
          <p:nvPr/>
        </p:nvSpPr>
        <p:spPr>
          <a:xfrm flipH="1">
            <a:off x="11131135" y="3158768"/>
            <a:ext cx="1059563"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14"/>
          <p:cNvSpPr/>
          <p:nvPr/>
        </p:nvSpPr>
        <p:spPr>
          <a:xfrm flipH="1">
            <a:off x="11131199" y="5276662"/>
            <a:ext cx="1059569"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4" name="Google Shape;604;p14"/>
          <p:cNvSpPr/>
          <p:nvPr/>
        </p:nvSpPr>
        <p:spPr>
          <a:xfrm flipH="1">
            <a:off x="11131103" y="2099823"/>
            <a:ext cx="1059559"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14"/>
          <p:cNvSpPr/>
          <p:nvPr/>
        </p:nvSpPr>
        <p:spPr>
          <a:xfrm flipH="1">
            <a:off x="11131167" y="4217712"/>
            <a:ext cx="1059566"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14"/>
          <p:cNvSpPr/>
          <p:nvPr/>
        </p:nvSpPr>
        <p:spPr>
          <a:xfrm flipH="1">
            <a:off x="11131241" y="6335608"/>
            <a:ext cx="1059562"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14"/>
          <p:cNvSpPr/>
          <p:nvPr/>
        </p:nvSpPr>
        <p:spPr>
          <a:xfrm flipH="1" rot="5400000">
            <a:off x="11391198" y="253588"/>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08" name="Google Shape;608;p14"/>
          <p:cNvSpPr/>
          <p:nvPr/>
        </p:nvSpPr>
        <p:spPr>
          <a:xfrm rot="5400000">
            <a:off x="11398505" y="779618"/>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09" name="Google Shape;609;p14"/>
          <p:cNvSpPr/>
          <p:nvPr/>
        </p:nvSpPr>
        <p:spPr>
          <a:xfrm rot="10800000">
            <a:off x="11669476" y="508619"/>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14"/>
          <p:cNvSpPr/>
          <p:nvPr/>
        </p:nvSpPr>
        <p:spPr>
          <a:xfrm>
            <a:off x="11666880" y="5276655"/>
            <a:ext cx="528900" cy="15837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11" name="Google Shape;611;p14"/>
          <p:cNvSpPr/>
          <p:nvPr/>
        </p:nvSpPr>
        <p:spPr>
          <a:xfrm flipH="1">
            <a:off x="11139880" y="21051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12" name="Google Shape;612;p14"/>
          <p:cNvSpPr/>
          <p:nvPr/>
        </p:nvSpPr>
        <p:spPr>
          <a:xfrm flipH="1">
            <a:off x="11666130" y="4218813"/>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13" name="Google Shape;613;p14"/>
          <p:cNvSpPr/>
          <p:nvPr/>
        </p:nvSpPr>
        <p:spPr>
          <a:xfrm flipH="1">
            <a:off x="11134037" y="-10"/>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14"/>
          <p:cNvSpPr/>
          <p:nvPr>
            <p:ph idx="2" type="pic"/>
          </p:nvPr>
        </p:nvSpPr>
        <p:spPr>
          <a:xfrm>
            <a:off x="6342475" y="0"/>
            <a:ext cx="5508600" cy="6858000"/>
          </a:xfrm>
          <a:prstGeom prst="rect">
            <a:avLst/>
          </a:prstGeom>
          <a:noFill/>
          <a:ln>
            <a:noFill/>
          </a:ln>
        </p:spPr>
      </p:sp>
      <p:sp>
        <p:nvSpPr>
          <p:cNvPr id="615" name="Google Shape;615;p14"/>
          <p:cNvSpPr txBox="1"/>
          <p:nvPr>
            <p:ph type="title"/>
          </p:nvPr>
        </p:nvSpPr>
        <p:spPr>
          <a:xfrm>
            <a:off x="636150" y="772250"/>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616" name="Google Shape;616;p14"/>
          <p:cNvSpPr txBox="1"/>
          <p:nvPr>
            <p:ph idx="1" type="body"/>
          </p:nvPr>
        </p:nvSpPr>
        <p:spPr>
          <a:xfrm>
            <a:off x="636150" y="2555350"/>
            <a:ext cx="5162400" cy="35304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617" name="Google Shape;617;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618" name="Shape 618"/>
        <p:cNvGrpSpPr/>
        <p:nvPr/>
      </p:nvGrpSpPr>
      <p:grpSpPr>
        <a:xfrm>
          <a:off x="0" y="0"/>
          <a:ext cx="0" cy="0"/>
          <a:chOff x="0" y="0"/>
          <a:chExt cx="0" cy="0"/>
        </a:xfrm>
      </p:grpSpPr>
      <p:grpSp>
        <p:nvGrpSpPr>
          <p:cNvPr id="619" name="Google Shape;619;p15"/>
          <p:cNvGrpSpPr/>
          <p:nvPr/>
        </p:nvGrpSpPr>
        <p:grpSpPr>
          <a:xfrm>
            <a:off x="-25943" y="-27948"/>
            <a:ext cx="12217854" cy="6914131"/>
            <a:chOff x="-25943" y="-27948"/>
            <a:chExt cx="12217854" cy="6914131"/>
          </a:xfrm>
        </p:grpSpPr>
        <p:grpSp>
          <p:nvGrpSpPr>
            <p:cNvPr id="620" name="Google Shape;620;p15"/>
            <p:cNvGrpSpPr/>
            <p:nvPr/>
          </p:nvGrpSpPr>
          <p:grpSpPr>
            <a:xfrm>
              <a:off x="5816035" y="-27948"/>
              <a:ext cx="6375876" cy="6911067"/>
              <a:chOff x="3744151" y="3553"/>
              <a:chExt cx="4037153" cy="4376032"/>
            </a:xfrm>
          </p:grpSpPr>
          <p:sp>
            <p:nvSpPr>
              <p:cNvPr id="621" name="Google Shape;621;p15"/>
              <p:cNvSpPr/>
              <p:nvPr/>
            </p:nvSpPr>
            <p:spPr>
              <a:xfrm>
                <a:off x="3746964"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15"/>
              <p:cNvSpPr/>
              <p:nvPr/>
            </p:nvSpPr>
            <p:spPr>
              <a:xfrm>
                <a:off x="3744887" y="345147"/>
                <a:ext cx="4036417" cy="4993"/>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15"/>
              <p:cNvSpPr/>
              <p:nvPr/>
            </p:nvSpPr>
            <p:spPr>
              <a:xfrm>
                <a:off x="5088007"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15"/>
              <p:cNvSpPr/>
              <p:nvPr/>
            </p:nvSpPr>
            <p:spPr>
              <a:xfrm>
                <a:off x="3744616" y="1686181"/>
                <a:ext cx="4036446" cy="4991"/>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15"/>
              <p:cNvSpPr/>
              <p:nvPr/>
            </p:nvSpPr>
            <p:spPr>
              <a:xfrm>
                <a:off x="6429029"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15"/>
              <p:cNvSpPr/>
              <p:nvPr/>
            </p:nvSpPr>
            <p:spPr>
              <a:xfrm>
                <a:off x="3744349" y="3027212"/>
                <a:ext cx="4036429" cy="4995"/>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15"/>
              <p:cNvSpPr/>
              <p:nvPr/>
            </p:nvSpPr>
            <p:spPr>
              <a:xfrm>
                <a:off x="441747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15"/>
              <p:cNvSpPr/>
              <p:nvPr/>
            </p:nvSpPr>
            <p:spPr>
              <a:xfrm>
                <a:off x="3744754" y="1015662"/>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15"/>
              <p:cNvSpPr/>
              <p:nvPr/>
            </p:nvSpPr>
            <p:spPr>
              <a:xfrm>
                <a:off x="5758498"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15"/>
              <p:cNvSpPr/>
              <p:nvPr/>
            </p:nvSpPr>
            <p:spPr>
              <a:xfrm>
                <a:off x="3744483" y="2356696"/>
                <a:ext cx="4036417" cy="4995"/>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15"/>
              <p:cNvSpPr/>
              <p:nvPr/>
            </p:nvSpPr>
            <p:spPr>
              <a:xfrm>
                <a:off x="709956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15"/>
              <p:cNvSpPr/>
              <p:nvPr/>
            </p:nvSpPr>
            <p:spPr>
              <a:xfrm>
                <a:off x="3744216" y="3697731"/>
                <a:ext cx="4036442" cy="4991"/>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15"/>
              <p:cNvSpPr/>
              <p:nvPr/>
            </p:nvSpPr>
            <p:spPr>
              <a:xfrm>
                <a:off x="4082210"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15"/>
              <p:cNvSpPr/>
              <p:nvPr/>
            </p:nvSpPr>
            <p:spPr>
              <a:xfrm>
                <a:off x="3744819" y="680404"/>
                <a:ext cx="4036445" cy="4995"/>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15"/>
              <p:cNvSpPr/>
              <p:nvPr/>
            </p:nvSpPr>
            <p:spPr>
              <a:xfrm>
                <a:off x="5423272"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15"/>
              <p:cNvSpPr/>
              <p:nvPr/>
            </p:nvSpPr>
            <p:spPr>
              <a:xfrm>
                <a:off x="3744551" y="2021439"/>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15"/>
              <p:cNvSpPr/>
              <p:nvPr/>
            </p:nvSpPr>
            <p:spPr>
              <a:xfrm>
                <a:off x="676429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15"/>
              <p:cNvSpPr/>
              <p:nvPr/>
            </p:nvSpPr>
            <p:spPr>
              <a:xfrm>
                <a:off x="3744284" y="3362473"/>
                <a:ext cx="4036454" cy="4991"/>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15"/>
              <p:cNvSpPr/>
              <p:nvPr/>
            </p:nvSpPr>
            <p:spPr>
              <a:xfrm>
                <a:off x="475274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15"/>
              <p:cNvSpPr/>
              <p:nvPr/>
            </p:nvSpPr>
            <p:spPr>
              <a:xfrm>
                <a:off x="3744685" y="1350924"/>
                <a:ext cx="4036417" cy="4991"/>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15"/>
              <p:cNvSpPr/>
              <p:nvPr/>
            </p:nvSpPr>
            <p:spPr>
              <a:xfrm>
                <a:off x="6093763"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15"/>
              <p:cNvSpPr/>
              <p:nvPr/>
            </p:nvSpPr>
            <p:spPr>
              <a:xfrm>
                <a:off x="3744418" y="2691954"/>
                <a:ext cx="4036441" cy="4995"/>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15"/>
              <p:cNvSpPr/>
              <p:nvPr/>
            </p:nvSpPr>
            <p:spPr>
              <a:xfrm>
                <a:off x="7434826"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15"/>
              <p:cNvSpPr/>
              <p:nvPr/>
            </p:nvSpPr>
            <p:spPr>
              <a:xfrm>
                <a:off x="3744151" y="4032989"/>
                <a:ext cx="4036426" cy="4995"/>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45" name="Google Shape;645;p15"/>
            <p:cNvSpPr/>
            <p:nvPr/>
          </p:nvSpPr>
          <p:spPr>
            <a:xfrm>
              <a:off x="1061" y="511525"/>
              <a:ext cx="5812440"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15"/>
            <p:cNvSpPr/>
            <p:nvPr/>
          </p:nvSpPr>
          <p:spPr>
            <a:xfrm>
              <a:off x="156251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15"/>
            <p:cNvSpPr/>
            <p:nvPr/>
          </p:nvSpPr>
          <p:spPr>
            <a:xfrm>
              <a:off x="671" y="2629421"/>
              <a:ext cx="5812482"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15"/>
            <p:cNvSpPr/>
            <p:nvPr/>
          </p:nvSpPr>
          <p:spPr>
            <a:xfrm>
              <a:off x="368038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15"/>
            <p:cNvSpPr/>
            <p:nvPr/>
          </p:nvSpPr>
          <p:spPr>
            <a:xfrm>
              <a:off x="286" y="4747312"/>
              <a:ext cx="5812458"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15"/>
            <p:cNvSpPr/>
            <p:nvPr/>
          </p:nvSpPr>
          <p:spPr>
            <a:xfrm>
              <a:off x="503541"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15"/>
            <p:cNvSpPr/>
            <p:nvPr/>
          </p:nvSpPr>
          <p:spPr>
            <a:xfrm>
              <a:off x="870" y="1570470"/>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15"/>
            <p:cNvSpPr/>
            <p:nvPr/>
          </p:nvSpPr>
          <p:spPr>
            <a:xfrm>
              <a:off x="262141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15"/>
            <p:cNvSpPr/>
            <p:nvPr/>
          </p:nvSpPr>
          <p:spPr>
            <a:xfrm>
              <a:off x="479" y="3688366"/>
              <a:ext cx="5812440"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4" name="Google Shape;654;p15"/>
            <p:cNvSpPr/>
            <p:nvPr/>
          </p:nvSpPr>
          <p:spPr>
            <a:xfrm>
              <a:off x="4739359"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15"/>
            <p:cNvSpPr/>
            <p:nvPr/>
          </p:nvSpPr>
          <p:spPr>
            <a:xfrm>
              <a:off x="95" y="5806263"/>
              <a:ext cx="581247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15"/>
            <p:cNvSpPr/>
            <p:nvPr/>
          </p:nvSpPr>
          <p:spPr>
            <a:xfrm>
              <a:off x="-25943"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15"/>
            <p:cNvSpPr/>
            <p:nvPr/>
          </p:nvSpPr>
          <p:spPr>
            <a:xfrm>
              <a:off x="963" y="1040997"/>
              <a:ext cx="5812481"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15"/>
            <p:cNvSpPr/>
            <p:nvPr/>
          </p:nvSpPr>
          <p:spPr>
            <a:xfrm>
              <a:off x="2091996"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15"/>
            <p:cNvSpPr/>
            <p:nvPr/>
          </p:nvSpPr>
          <p:spPr>
            <a:xfrm>
              <a:off x="577" y="3158894"/>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15"/>
            <p:cNvSpPr/>
            <p:nvPr/>
          </p:nvSpPr>
          <p:spPr>
            <a:xfrm>
              <a:off x="4209874"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15"/>
            <p:cNvSpPr/>
            <p:nvPr/>
          </p:nvSpPr>
          <p:spPr>
            <a:xfrm>
              <a:off x="193" y="5276790"/>
              <a:ext cx="5812494"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15"/>
            <p:cNvSpPr/>
            <p:nvPr/>
          </p:nvSpPr>
          <p:spPr>
            <a:xfrm>
              <a:off x="1033026"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15"/>
            <p:cNvSpPr/>
            <p:nvPr/>
          </p:nvSpPr>
          <p:spPr>
            <a:xfrm>
              <a:off x="770" y="2099949"/>
              <a:ext cx="5812440"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15"/>
            <p:cNvSpPr/>
            <p:nvPr/>
          </p:nvSpPr>
          <p:spPr>
            <a:xfrm>
              <a:off x="315090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15"/>
            <p:cNvSpPr/>
            <p:nvPr/>
          </p:nvSpPr>
          <p:spPr>
            <a:xfrm>
              <a:off x="386" y="4217839"/>
              <a:ext cx="5812475"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6" name="Google Shape;666;p15"/>
            <p:cNvSpPr/>
            <p:nvPr/>
          </p:nvSpPr>
          <p:spPr>
            <a:xfrm>
              <a:off x="5268843"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15"/>
            <p:cNvSpPr/>
            <p:nvPr/>
          </p:nvSpPr>
          <p:spPr>
            <a:xfrm>
              <a:off x="1" y="6335736"/>
              <a:ext cx="5812453"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8" name="Google Shape;668;p15"/>
          <p:cNvSpPr txBox="1"/>
          <p:nvPr>
            <p:ph type="title"/>
          </p:nvPr>
        </p:nvSpPr>
        <p:spPr>
          <a:xfrm>
            <a:off x="683250" y="1874626"/>
            <a:ext cx="10825500" cy="36399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669" name="Google Shape;669;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70" name="Google Shape;670;p15"/>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
        <p:nvSpPr>
          <p:cNvPr id="671" name="Google Shape;671;p15"/>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672" name="Google Shape;672;p15"/>
          <p:cNvSpPr/>
          <p:nvPr/>
        </p:nvSpPr>
        <p:spPr>
          <a:xfrm>
            <a:off x="7025" y="1062650"/>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73" name="Google Shape;673;p15"/>
          <p:cNvSpPr/>
          <p:nvPr/>
        </p:nvSpPr>
        <p:spPr>
          <a:xfrm rot="5400000">
            <a:off x="-527187" y="5304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74" name="Google Shape;674;p15"/>
          <p:cNvSpPr/>
          <p:nvPr/>
        </p:nvSpPr>
        <p:spPr>
          <a:xfrm flipH="1" rot="5400000">
            <a:off x="-105" y="105733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15"/>
          <p:cNvSpPr/>
          <p:nvPr/>
        </p:nvSpPr>
        <p:spPr>
          <a:xfrm>
            <a:off x="536675" y="58138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76" name="Google Shape;676;p15"/>
          <p:cNvSpPr/>
          <p:nvPr/>
        </p:nvSpPr>
        <p:spPr>
          <a:xfrm rot="5400000">
            <a:off x="10853600" y="782828"/>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77" name="Google Shape;677;p15"/>
          <p:cNvSpPr/>
          <p:nvPr/>
        </p:nvSpPr>
        <p:spPr>
          <a:xfrm rot="5400000">
            <a:off x="10853600" y="2375978"/>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78" name="Google Shape;678;p15"/>
          <p:cNvSpPr/>
          <p:nvPr/>
        </p:nvSpPr>
        <p:spPr>
          <a:xfrm rot="-5400000">
            <a:off x="11391500" y="1838075"/>
            <a:ext cx="528900" cy="10722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79" name="Google Shape;679;p15"/>
          <p:cNvSpPr/>
          <p:nvPr/>
        </p:nvSpPr>
        <p:spPr>
          <a:xfrm rot="5400000">
            <a:off x="11119057" y="210903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15"/>
          <p:cNvSpPr/>
          <p:nvPr/>
        </p:nvSpPr>
        <p:spPr>
          <a:xfrm rot="10800000">
            <a:off x="11131750" y="6351003"/>
            <a:ext cx="10614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81" name="Google Shape;681;p15"/>
          <p:cNvSpPr/>
          <p:nvPr/>
        </p:nvSpPr>
        <p:spPr>
          <a:xfrm>
            <a:off x="11648750" y="5283450"/>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82" name="Google Shape;682;p15"/>
          <p:cNvSpPr/>
          <p:nvPr/>
        </p:nvSpPr>
        <p:spPr>
          <a:xfrm>
            <a:off x="2090175" y="-28000"/>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83" name="Google Shape;683;p15"/>
          <p:cNvSpPr/>
          <p:nvPr/>
        </p:nvSpPr>
        <p:spPr>
          <a:xfrm rot="5400000">
            <a:off x="2883825" y="237700"/>
            <a:ext cx="10617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84" name="Google Shape;684;p15"/>
          <p:cNvSpPr/>
          <p:nvPr/>
        </p:nvSpPr>
        <p:spPr>
          <a:xfrm rot="10800000">
            <a:off x="3149431" y="-27943"/>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685" name="Shape 685"/>
        <p:cNvGrpSpPr/>
        <p:nvPr/>
      </p:nvGrpSpPr>
      <p:grpSpPr>
        <a:xfrm>
          <a:off x="0" y="0"/>
          <a:ext cx="0" cy="0"/>
          <a:chOff x="0" y="0"/>
          <a:chExt cx="0" cy="0"/>
        </a:xfrm>
      </p:grpSpPr>
      <p:sp>
        <p:nvSpPr>
          <p:cNvPr id="686" name="Google Shape;686;p16"/>
          <p:cNvSpPr/>
          <p:nvPr/>
        </p:nvSpPr>
        <p:spPr>
          <a:xfrm>
            <a:off x="7954078"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16"/>
          <p:cNvSpPr/>
          <p:nvPr/>
        </p:nvSpPr>
        <p:spPr>
          <a:xfrm>
            <a:off x="7950402" y="511525"/>
            <a:ext cx="4238238"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16"/>
          <p:cNvSpPr/>
          <p:nvPr/>
        </p:nvSpPr>
        <p:spPr>
          <a:xfrm>
            <a:off x="10071987"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16"/>
          <p:cNvSpPr/>
          <p:nvPr/>
        </p:nvSpPr>
        <p:spPr>
          <a:xfrm>
            <a:off x="7950117" y="2629421"/>
            <a:ext cx="4238268"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16"/>
          <p:cNvSpPr/>
          <p:nvPr/>
        </p:nvSpPr>
        <p:spPr>
          <a:xfrm>
            <a:off x="7949836" y="4747312"/>
            <a:ext cx="4238250"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16"/>
          <p:cNvSpPr/>
          <p:nvPr/>
        </p:nvSpPr>
        <p:spPr>
          <a:xfrm>
            <a:off x="9013016"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16"/>
          <p:cNvSpPr/>
          <p:nvPr/>
        </p:nvSpPr>
        <p:spPr>
          <a:xfrm>
            <a:off x="7950262" y="1570470"/>
            <a:ext cx="4238252"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16"/>
          <p:cNvSpPr/>
          <p:nvPr/>
        </p:nvSpPr>
        <p:spPr>
          <a:xfrm>
            <a:off x="11130893"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16"/>
          <p:cNvSpPr/>
          <p:nvPr/>
        </p:nvSpPr>
        <p:spPr>
          <a:xfrm>
            <a:off x="7949977" y="3688366"/>
            <a:ext cx="4238238"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16"/>
          <p:cNvSpPr/>
          <p:nvPr/>
        </p:nvSpPr>
        <p:spPr>
          <a:xfrm>
            <a:off x="7949697" y="5806263"/>
            <a:ext cx="4238264"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16"/>
          <p:cNvSpPr/>
          <p:nvPr/>
        </p:nvSpPr>
        <p:spPr>
          <a:xfrm>
            <a:off x="8483532"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16"/>
          <p:cNvSpPr/>
          <p:nvPr/>
        </p:nvSpPr>
        <p:spPr>
          <a:xfrm>
            <a:off x="7950330" y="1040997"/>
            <a:ext cx="4238267"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16"/>
          <p:cNvSpPr/>
          <p:nvPr/>
        </p:nvSpPr>
        <p:spPr>
          <a:xfrm>
            <a:off x="10601471"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16"/>
          <p:cNvSpPr/>
          <p:nvPr/>
        </p:nvSpPr>
        <p:spPr>
          <a:xfrm>
            <a:off x="7950049" y="3158894"/>
            <a:ext cx="4238252"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16"/>
          <p:cNvSpPr/>
          <p:nvPr/>
        </p:nvSpPr>
        <p:spPr>
          <a:xfrm>
            <a:off x="7949768" y="5276790"/>
            <a:ext cx="4238277"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16"/>
          <p:cNvSpPr/>
          <p:nvPr/>
        </p:nvSpPr>
        <p:spPr>
          <a:xfrm>
            <a:off x="9542501"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16"/>
          <p:cNvSpPr/>
          <p:nvPr/>
        </p:nvSpPr>
        <p:spPr>
          <a:xfrm>
            <a:off x="7950189" y="2099949"/>
            <a:ext cx="4238238"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16"/>
          <p:cNvSpPr/>
          <p:nvPr/>
        </p:nvSpPr>
        <p:spPr>
          <a:xfrm>
            <a:off x="11660377" y="-27948"/>
            <a:ext cx="6393" cy="6911067"/>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16"/>
          <p:cNvSpPr/>
          <p:nvPr/>
        </p:nvSpPr>
        <p:spPr>
          <a:xfrm>
            <a:off x="7949909" y="4217839"/>
            <a:ext cx="4238263"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16"/>
          <p:cNvSpPr/>
          <p:nvPr/>
        </p:nvSpPr>
        <p:spPr>
          <a:xfrm>
            <a:off x="7949628" y="6335736"/>
            <a:ext cx="4238247"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16"/>
          <p:cNvSpPr/>
          <p:nvPr/>
        </p:nvSpPr>
        <p:spPr>
          <a:xfrm rot="5400000">
            <a:off x="10604613" y="422720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07" name="Google Shape;707;p16"/>
          <p:cNvSpPr/>
          <p:nvPr/>
        </p:nvSpPr>
        <p:spPr>
          <a:xfrm>
            <a:off x="10072125" y="3696795"/>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08" name="Google Shape;708;p16"/>
          <p:cNvSpPr/>
          <p:nvPr/>
        </p:nvSpPr>
        <p:spPr>
          <a:xfrm rot="5400000">
            <a:off x="9537913" y="3164558"/>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09" name="Google Shape;709;p16"/>
          <p:cNvSpPr/>
          <p:nvPr/>
        </p:nvSpPr>
        <p:spPr>
          <a:xfrm>
            <a:off x="10072125" y="2639783"/>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0" name="Google Shape;710;p16"/>
          <p:cNvSpPr/>
          <p:nvPr/>
        </p:nvSpPr>
        <p:spPr>
          <a:xfrm>
            <a:off x="10072125" y="519425"/>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1" name="Google Shape;711;p16"/>
          <p:cNvSpPr/>
          <p:nvPr/>
        </p:nvSpPr>
        <p:spPr>
          <a:xfrm rot="5400000">
            <a:off x="10072875" y="1577975"/>
            <a:ext cx="26475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2" name="Google Shape;712;p16"/>
          <p:cNvSpPr/>
          <p:nvPr/>
        </p:nvSpPr>
        <p:spPr>
          <a:xfrm rot="10800000">
            <a:off x="11134206" y="516632"/>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16"/>
          <p:cNvSpPr/>
          <p:nvPr/>
        </p:nvSpPr>
        <p:spPr>
          <a:xfrm flipH="1">
            <a:off x="11134231" y="2639123"/>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16"/>
          <p:cNvSpPr/>
          <p:nvPr/>
        </p:nvSpPr>
        <p:spPr>
          <a:xfrm flipH="1" rot="10800000">
            <a:off x="10064988" y="2639122"/>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16"/>
          <p:cNvSpPr/>
          <p:nvPr/>
        </p:nvSpPr>
        <p:spPr>
          <a:xfrm flipH="1" rot="5400000">
            <a:off x="10064995" y="369148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16"/>
          <p:cNvSpPr/>
          <p:nvPr/>
        </p:nvSpPr>
        <p:spPr>
          <a:xfrm flipH="1" rot="-5400000">
            <a:off x="11134209" y="3696090"/>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16"/>
          <p:cNvSpPr/>
          <p:nvPr/>
        </p:nvSpPr>
        <p:spPr>
          <a:xfrm rot="10800000">
            <a:off x="7958328" y="3692183"/>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8" name="Google Shape;718;p16"/>
          <p:cNvSpPr/>
          <p:nvPr/>
        </p:nvSpPr>
        <p:spPr>
          <a:xfrm rot="5400000">
            <a:off x="7434738" y="4227208"/>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9" name="Google Shape;719;p16"/>
          <p:cNvSpPr/>
          <p:nvPr/>
        </p:nvSpPr>
        <p:spPr>
          <a:xfrm flipH="1" rot="10800000">
            <a:off x="7964350" y="369148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16"/>
          <p:cNvSpPr/>
          <p:nvPr/>
        </p:nvSpPr>
        <p:spPr>
          <a:xfrm>
            <a:off x="7964400" y="581180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1" name="Google Shape;721;p16"/>
          <p:cNvSpPr/>
          <p:nvPr/>
        </p:nvSpPr>
        <p:spPr>
          <a:xfrm>
            <a:off x="9018375" y="0"/>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2" name="Google Shape;722;p16"/>
          <p:cNvSpPr/>
          <p:nvPr/>
        </p:nvSpPr>
        <p:spPr>
          <a:xfrm rot="5400000">
            <a:off x="8222475" y="1306303"/>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3" name="Google Shape;723;p16"/>
          <p:cNvSpPr/>
          <p:nvPr/>
        </p:nvSpPr>
        <p:spPr>
          <a:xfrm>
            <a:off x="9019125" y="4744950"/>
            <a:ext cx="528900" cy="21129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4" name="Google Shape;724;p16"/>
          <p:cNvSpPr/>
          <p:nvPr/>
        </p:nvSpPr>
        <p:spPr>
          <a:xfrm rot="-5400000">
            <a:off x="11397160" y="5540025"/>
            <a:ext cx="528900" cy="10614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5" name="Google Shape;725;p16"/>
          <p:cNvSpPr/>
          <p:nvPr/>
        </p:nvSpPr>
        <p:spPr>
          <a:xfrm>
            <a:off x="10077075" y="4753100"/>
            <a:ext cx="528900" cy="2112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6" name="Google Shape;726;p16"/>
          <p:cNvSpPr/>
          <p:nvPr/>
        </p:nvSpPr>
        <p:spPr>
          <a:xfrm>
            <a:off x="11135025" y="5813900"/>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7" name="Google Shape;727;p16"/>
          <p:cNvSpPr/>
          <p:nvPr/>
        </p:nvSpPr>
        <p:spPr>
          <a:xfrm flipH="1" rot="10800000">
            <a:off x="11135025" y="5813910"/>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8" name="Google Shape;728;p16"/>
          <p:cNvSpPr/>
          <p:nvPr/>
        </p:nvSpPr>
        <p:spPr>
          <a:xfrm rot="10800000">
            <a:off x="7949625" y="1046928"/>
            <a:ext cx="10614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9" name="Google Shape;729;p16"/>
          <p:cNvSpPr txBox="1"/>
          <p:nvPr>
            <p:ph type="title"/>
          </p:nvPr>
        </p:nvSpPr>
        <p:spPr>
          <a:xfrm>
            <a:off x="653673" y="600200"/>
            <a:ext cx="69474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96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730" name="Google Shape;730;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31" name="Google Shape;731;p16"/>
          <p:cNvSpPr/>
          <p:nvPr/>
        </p:nvSpPr>
        <p:spPr>
          <a:xfrm flipH="1" rot="-5400000">
            <a:off x="8487932" y="104623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732" name="Shape 732"/>
        <p:cNvGrpSpPr/>
        <p:nvPr/>
      </p:nvGrpSpPr>
      <p:grpSpPr>
        <a:xfrm>
          <a:off x="0" y="0"/>
          <a:ext cx="0" cy="0"/>
          <a:chOff x="0" y="0"/>
          <a:chExt cx="0" cy="0"/>
        </a:xfrm>
      </p:grpSpPr>
      <p:sp>
        <p:nvSpPr>
          <p:cNvPr id="733" name="Google Shape;733;p17"/>
          <p:cNvSpPr/>
          <p:nvPr>
            <p:ph idx="2" type="pic"/>
          </p:nvPr>
        </p:nvSpPr>
        <p:spPr>
          <a:xfrm>
            <a:off x="18750" y="0"/>
            <a:ext cx="12192000" cy="6858000"/>
          </a:xfrm>
          <a:prstGeom prst="rect">
            <a:avLst/>
          </a:prstGeom>
          <a:noFill/>
          <a:ln>
            <a:noFill/>
          </a:ln>
        </p:spPr>
      </p:sp>
      <p:sp>
        <p:nvSpPr>
          <p:cNvPr id="734" name="Google Shape;734;p17"/>
          <p:cNvSpPr txBox="1"/>
          <p:nvPr>
            <p:ph idx="1" type="body"/>
          </p:nvPr>
        </p:nvSpPr>
        <p:spPr>
          <a:xfrm>
            <a:off x="415600" y="5640767"/>
            <a:ext cx="79983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500"/>
              <a:buNone/>
              <a:defRPr sz="4900">
                <a:solidFill>
                  <a:schemeClr val="lt1"/>
                </a:solidFill>
              </a:defRPr>
            </a:lvl1pPr>
          </a:lstStyle>
          <a:p/>
        </p:txBody>
      </p:sp>
      <p:sp>
        <p:nvSpPr>
          <p:cNvPr id="735" name="Google Shape;735;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736" name="Shape 736"/>
        <p:cNvGrpSpPr/>
        <p:nvPr/>
      </p:nvGrpSpPr>
      <p:grpSpPr>
        <a:xfrm>
          <a:off x="0" y="0"/>
          <a:ext cx="0" cy="0"/>
          <a:chOff x="0" y="0"/>
          <a:chExt cx="0" cy="0"/>
        </a:xfrm>
      </p:grpSpPr>
      <p:grpSp>
        <p:nvGrpSpPr>
          <p:cNvPr id="737" name="Google Shape;737;p18"/>
          <p:cNvGrpSpPr/>
          <p:nvPr/>
        </p:nvGrpSpPr>
        <p:grpSpPr>
          <a:xfrm>
            <a:off x="-25943" y="-27948"/>
            <a:ext cx="12217854" cy="6914131"/>
            <a:chOff x="-25943" y="-27948"/>
            <a:chExt cx="12217854" cy="6914131"/>
          </a:xfrm>
        </p:grpSpPr>
        <p:grpSp>
          <p:nvGrpSpPr>
            <p:cNvPr id="738" name="Google Shape;738;p18"/>
            <p:cNvGrpSpPr/>
            <p:nvPr/>
          </p:nvGrpSpPr>
          <p:grpSpPr>
            <a:xfrm>
              <a:off x="5816035" y="-27948"/>
              <a:ext cx="6375876" cy="6911067"/>
              <a:chOff x="3744151" y="3553"/>
              <a:chExt cx="4037153" cy="4376032"/>
            </a:xfrm>
          </p:grpSpPr>
          <p:sp>
            <p:nvSpPr>
              <p:cNvPr id="739" name="Google Shape;739;p18"/>
              <p:cNvSpPr/>
              <p:nvPr/>
            </p:nvSpPr>
            <p:spPr>
              <a:xfrm>
                <a:off x="3746964"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18"/>
              <p:cNvSpPr/>
              <p:nvPr/>
            </p:nvSpPr>
            <p:spPr>
              <a:xfrm>
                <a:off x="3744887" y="345147"/>
                <a:ext cx="4036417" cy="4993"/>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18"/>
              <p:cNvSpPr/>
              <p:nvPr/>
            </p:nvSpPr>
            <p:spPr>
              <a:xfrm>
                <a:off x="5088007"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18"/>
              <p:cNvSpPr/>
              <p:nvPr/>
            </p:nvSpPr>
            <p:spPr>
              <a:xfrm>
                <a:off x="3744616" y="1686181"/>
                <a:ext cx="4036446" cy="4991"/>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18"/>
              <p:cNvSpPr/>
              <p:nvPr/>
            </p:nvSpPr>
            <p:spPr>
              <a:xfrm>
                <a:off x="6429029"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18"/>
              <p:cNvSpPr/>
              <p:nvPr/>
            </p:nvSpPr>
            <p:spPr>
              <a:xfrm>
                <a:off x="3744349" y="3027212"/>
                <a:ext cx="4036429" cy="4995"/>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18"/>
              <p:cNvSpPr/>
              <p:nvPr/>
            </p:nvSpPr>
            <p:spPr>
              <a:xfrm>
                <a:off x="441747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18"/>
              <p:cNvSpPr/>
              <p:nvPr/>
            </p:nvSpPr>
            <p:spPr>
              <a:xfrm>
                <a:off x="3744754" y="1015662"/>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18"/>
              <p:cNvSpPr/>
              <p:nvPr/>
            </p:nvSpPr>
            <p:spPr>
              <a:xfrm>
                <a:off x="5758498"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8" name="Google Shape;748;p18"/>
              <p:cNvSpPr/>
              <p:nvPr/>
            </p:nvSpPr>
            <p:spPr>
              <a:xfrm>
                <a:off x="3744483" y="2356696"/>
                <a:ext cx="4036417" cy="4995"/>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9" name="Google Shape;749;p18"/>
              <p:cNvSpPr/>
              <p:nvPr/>
            </p:nvSpPr>
            <p:spPr>
              <a:xfrm>
                <a:off x="709956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18"/>
              <p:cNvSpPr/>
              <p:nvPr/>
            </p:nvSpPr>
            <p:spPr>
              <a:xfrm>
                <a:off x="3744216" y="3697731"/>
                <a:ext cx="4036442" cy="4991"/>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18"/>
              <p:cNvSpPr/>
              <p:nvPr/>
            </p:nvSpPr>
            <p:spPr>
              <a:xfrm>
                <a:off x="4082210"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18"/>
              <p:cNvSpPr/>
              <p:nvPr/>
            </p:nvSpPr>
            <p:spPr>
              <a:xfrm>
                <a:off x="3744819" y="680404"/>
                <a:ext cx="4036445" cy="4995"/>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18"/>
              <p:cNvSpPr/>
              <p:nvPr/>
            </p:nvSpPr>
            <p:spPr>
              <a:xfrm>
                <a:off x="5423272"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18"/>
              <p:cNvSpPr/>
              <p:nvPr/>
            </p:nvSpPr>
            <p:spPr>
              <a:xfrm>
                <a:off x="3744551" y="2021439"/>
                <a:ext cx="4036430" cy="4995"/>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5" name="Google Shape;755;p18"/>
              <p:cNvSpPr/>
              <p:nvPr/>
            </p:nvSpPr>
            <p:spPr>
              <a:xfrm>
                <a:off x="6764295"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6" name="Google Shape;756;p18"/>
              <p:cNvSpPr/>
              <p:nvPr/>
            </p:nvSpPr>
            <p:spPr>
              <a:xfrm>
                <a:off x="3744284" y="3362473"/>
                <a:ext cx="4036454" cy="4991"/>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18"/>
              <p:cNvSpPr/>
              <p:nvPr/>
            </p:nvSpPr>
            <p:spPr>
              <a:xfrm>
                <a:off x="4752741"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18"/>
              <p:cNvSpPr/>
              <p:nvPr/>
            </p:nvSpPr>
            <p:spPr>
              <a:xfrm>
                <a:off x="3744685" y="1350924"/>
                <a:ext cx="4036417" cy="4991"/>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9" name="Google Shape;759;p18"/>
              <p:cNvSpPr/>
              <p:nvPr/>
            </p:nvSpPr>
            <p:spPr>
              <a:xfrm>
                <a:off x="6093763"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0" name="Google Shape;760;p18"/>
              <p:cNvSpPr/>
              <p:nvPr/>
            </p:nvSpPr>
            <p:spPr>
              <a:xfrm>
                <a:off x="3744418" y="2691954"/>
                <a:ext cx="4036441" cy="4995"/>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1" name="Google Shape;761;p18"/>
              <p:cNvSpPr/>
              <p:nvPr/>
            </p:nvSpPr>
            <p:spPr>
              <a:xfrm>
                <a:off x="7434826" y="3553"/>
                <a:ext cx="4048" cy="4376032"/>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2" name="Google Shape;762;p18"/>
              <p:cNvSpPr/>
              <p:nvPr/>
            </p:nvSpPr>
            <p:spPr>
              <a:xfrm>
                <a:off x="3744151" y="4032989"/>
                <a:ext cx="4036426" cy="4995"/>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63" name="Google Shape;763;p18"/>
            <p:cNvSpPr/>
            <p:nvPr/>
          </p:nvSpPr>
          <p:spPr>
            <a:xfrm>
              <a:off x="1061" y="511525"/>
              <a:ext cx="5812440" cy="7889"/>
            </a:xfrm>
            <a:custGeom>
              <a:rect b="b" l="l" r="r" t="t"/>
              <a:pathLst>
                <a:path extrusionOk="0" h="4993" w="4036417">
                  <a:moveTo>
                    <a:pt x="4036418" y="4994"/>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18"/>
            <p:cNvSpPr/>
            <p:nvPr/>
          </p:nvSpPr>
          <p:spPr>
            <a:xfrm>
              <a:off x="156251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5" name="Google Shape;765;p18"/>
            <p:cNvSpPr/>
            <p:nvPr/>
          </p:nvSpPr>
          <p:spPr>
            <a:xfrm>
              <a:off x="671" y="2629421"/>
              <a:ext cx="5812482" cy="7886"/>
            </a:xfrm>
            <a:custGeom>
              <a:rect b="b" l="l" r="r" t="t"/>
              <a:pathLst>
                <a:path extrusionOk="0" h="4991" w="4036446">
                  <a:moveTo>
                    <a:pt x="4036446"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18"/>
            <p:cNvSpPr/>
            <p:nvPr/>
          </p:nvSpPr>
          <p:spPr>
            <a:xfrm>
              <a:off x="368038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18"/>
            <p:cNvSpPr/>
            <p:nvPr/>
          </p:nvSpPr>
          <p:spPr>
            <a:xfrm>
              <a:off x="286" y="4747312"/>
              <a:ext cx="5812458" cy="7892"/>
            </a:xfrm>
            <a:custGeom>
              <a:rect b="b" l="l" r="r" t="t"/>
              <a:pathLst>
                <a:path extrusionOk="0" h="4995" w="4036429">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18"/>
            <p:cNvSpPr/>
            <p:nvPr/>
          </p:nvSpPr>
          <p:spPr>
            <a:xfrm>
              <a:off x="503541"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18"/>
            <p:cNvSpPr/>
            <p:nvPr/>
          </p:nvSpPr>
          <p:spPr>
            <a:xfrm>
              <a:off x="870" y="1570470"/>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18"/>
            <p:cNvSpPr/>
            <p:nvPr/>
          </p:nvSpPr>
          <p:spPr>
            <a:xfrm>
              <a:off x="2621418"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18"/>
            <p:cNvSpPr/>
            <p:nvPr/>
          </p:nvSpPr>
          <p:spPr>
            <a:xfrm>
              <a:off x="479" y="3688366"/>
              <a:ext cx="5812440" cy="7892"/>
            </a:xfrm>
            <a:custGeom>
              <a:rect b="b" l="l" r="r" t="t"/>
              <a:pathLst>
                <a:path extrusionOk="0" h="4995" w="4036417">
                  <a:moveTo>
                    <a:pt x="4036418"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18"/>
            <p:cNvSpPr/>
            <p:nvPr/>
          </p:nvSpPr>
          <p:spPr>
            <a:xfrm>
              <a:off x="4739359"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18"/>
            <p:cNvSpPr/>
            <p:nvPr/>
          </p:nvSpPr>
          <p:spPr>
            <a:xfrm>
              <a:off x="95" y="5806263"/>
              <a:ext cx="5812476" cy="7886"/>
            </a:xfrm>
            <a:custGeom>
              <a:rect b="b" l="l" r="r" t="t"/>
              <a:pathLst>
                <a:path extrusionOk="0" h="4991" w="4036442">
                  <a:moveTo>
                    <a:pt x="4036442"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18"/>
            <p:cNvSpPr/>
            <p:nvPr/>
          </p:nvSpPr>
          <p:spPr>
            <a:xfrm>
              <a:off x="-25943"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18"/>
            <p:cNvSpPr/>
            <p:nvPr/>
          </p:nvSpPr>
          <p:spPr>
            <a:xfrm>
              <a:off x="963" y="1040997"/>
              <a:ext cx="5812481" cy="7892"/>
            </a:xfrm>
            <a:custGeom>
              <a:rect b="b" l="l" r="r" t="t"/>
              <a:pathLst>
                <a:path extrusionOk="0" h="4995" w="4036445">
                  <a:moveTo>
                    <a:pt x="403644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18"/>
            <p:cNvSpPr/>
            <p:nvPr/>
          </p:nvSpPr>
          <p:spPr>
            <a:xfrm>
              <a:off x="2091996"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18"/>
            <p:cNvSpPr/>
            <p:nvPr/>
          </p:nvSpPr>
          <p:spPr>
            <a:xfrm>
              <a:off x="577" y="3158894"/>
              <a:ext cx="5812459" cy="7892"/>
            </a:xfrm>
            <a:custGeom>
              <a:rect b="b" l="l" r="r" t="t"/>
              <a:pathLst>
                <a:path extrusionOk="0" h="4995" w="4036430">
                  <a:moveTo>
                    <a:pt x="4036430"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18"/>
            <p:cNvSpPr/>
            <p:nvPr/>
          </p:nvSpPr>
          <p:spPr>
            <a:xfrm>
              <a:off x="4209874"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18"/>
            <p:cNvSpPr/>
            <p:nvPr/>
          </p:nvSpPr>
          <p:spPr>
            <a:xfrm>
              <a:off x="193" y="5276790"/>
              <a:ext cx="5812494" cy="7886"/>
            </a:xfrm>
            <a:custGeom>
              <a:rect b="b" l="l" r="r" t="t"/>
              <a:pathLst>
                <a:path extrusionOk="0" h="4991" w="4036454">
                  <a:moveTo>
                    <a:pt x="4036455"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18"/>
            <p:cNvSpPr/>
            <p:nvPr/>
          </p:nvSpPr>
          <p:spPr>
            <a:xfrm>
              <a:off x="1033026"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18"/>
            <p:cNvSpPr/>
            <p:nvPr/>
          </p:nvSpPr>
          <p:spPr>
            <a:xfrm>
              <a:off x="770" y="2099949"/>
              <a:ext cx="5812440" cy="7886"/>
            </a:xfrm>
            <a:custGeom>
              <a:rect b="b" l="l" r="r" t="t"/>
              <a:pathLst>
                <a:path extrusionOk="0" h="4991" w="4036417">
                  <a:moveTo>
                    <a:pt x="4036418" y="4991"/>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18"/>
            <p:cNvSpPr/>
            <p:nvPr/>
          </p:nvSpPr>
          <p:spPr>
            <a:xfrm>
              <a:off x="3150902"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18"/>
            <p:cNvSpPr/>
            <p:nvPr/>
          </p:nvSpPr>
          <p:spPr>
            <a:xfrm>
              <a:off x="386" y="4217839"/>
              <a:ext cx="5812475" cy="7892"/>
            </a:xfrm>
            <a:custGeom>
              <a:rect b="b" l="l" r="r" t="t"/>
              <a:pathLst>
                <a:path extrusionOk="0" h="4995" w="4036441">
                  <a:moveTo>
                    <a:pt x="4036442"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18"/>
            <p:cNvSpPr/>
            <p:nvPr/>
          </p:nvSpPr>
          <p:spPr>
            <a:xfrm>
              <a:off x="5268843" y="-27948"/>
              <a:ext cx="6396" cy="6914131"/>
            </a:xfrm>
            <a:custGeom>
              <a:rect b="b" l="l" r="r" t="t"/>
              <a:pathLst>
                <a:path extrusionOk="0" h="4376032" w="4048">
                  <a:moveTo>
                    <a:pt x="4048" y="0"/>
                  </a:moveTo>
                  <a:lnTo>
                    <a:pt x="0" y="4376032"/>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18"/>
            <p:cNvSpPr/>
            <p:nvPr/>
          </p:nvSpPr>
          <p:spPr>
            <a:xfrm>
              <a:off x="1" y="6335736"/>
              <a:ext cx="5812453" cy="7892"/>
            </a:xfrm>
            <a:custGeom>
              <a:rect b="b" l="l" r="r" t="t"/>
              <a:pathLst>
                <a:path extrusionOk="0" h="4995" w="4036426">
                  <a:moveTo>
                    <a:pt x="4036426" y="4995"/>
                  </a:moveTo>
                  <a:lnTo>
                    <a:pt x="0" y="0"/>
                  </a:lnTo>
                </a:path>
              </a:pathLst>
            </a:custGeom>
            <a:noFill/>
            <a:ln cap="flat" cmpd="sng" w="952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86" name="Google Shape;786;p18"/>
          <p:cNvSpPr/>
          <p:nvPr/>
        </p:nvSpPr>
        <p:spPr>
          <a:xfrm>
            <a:off x="-12900" y="1417950"/>
            <a:ext cx="12217800" cy="4022100"/>
          </a:xfrm>
          <a:prstGeom prst="rect">
            <a:avLst/>
          </a:prstGeom>
          <a:solidFill>
            <a:schemeClr val="lt1"/>
          </a:solidFill>
          <a:ln cap="flat" cmpd="sng" w="952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Montserrat"/>
              <a:ea typeface="Montserrat"/>
              <a:cs typeface="Montserrat"/>
              <a:sym typeface="Montserrat"/>
            </a:endParaRPr>
          </a:p>
        </p:txBody>
      </p:sp>
      <p:sp>
        <p:nvSpPr>
          <p:cNvPr id="787" name="Google Shape;787;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88" name="Google Shape;788;p18"/>
          <p:cNvSpPr/>
          <p:nvPr/>
        </p:nvSpPr>
        <p:spPr>
          <a:xfrm>
            <a:off x="10538" y="512860"/>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89" name="Google Shape;789;p18"/>
          <p:cNvSpPr/>
          <p:nvPr/>
        </p:nvSpPr>
        <p:spPr>
          <a:xfrm rot="5400000">
            <a:off x="-280812" y="223542"/>
            <a:ext cx="11040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0" name="Google Shape;790;p18"/>
          <p:cNvSpPr/>
          <p:nvPr/>
        </p:nvSpPr>
        <p:spPr>
          <a:xfrm flipH="1" rot="5400000">
            <a:off x="3407" y="507548"/>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1" name="Google Shape;791;p18"/>
          <p:cNvSpPr/>
          <p:nvPr/>
        </p:nvSpPr>
        <p:spPr>
          <a:xfrm rot="-5400000">
            <a:off x="4479785" y="6089759"/>
            <a:ext cx="10599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2" name="Google Shape;792;p18"/>
          <p:cNvSpPr/>
          <p:nvPr/>
        </p:nvSpPr>
        <p:spPr>
          <a:xfrm rot="10800000">
            <a:off x="3679865" y="5831195"/>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3" name="Google Shape;793;p18"/>
          <p:cNvSpPr/>
          <p:nvPr/>
        </p:nvSpPr>
        <p:spPr>
          <a:xfrm flipH="1" rot="-5400000">
            <a:off x="4744497" y="5830511"/>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18"/>
          <p:cNvSpPr/>
          <p:nvPr/>
        </p:nvSpPr>
        <p:spPr>
          <a:xfrm>
            <a:off x="536675" y="5813850"/>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5" name="Google Shape;795;p18"/>
          <p:cNvSpPr/>
          <p:nvPr/>
        </p:nvSpPr>
        <p:spPr>
          <a:xfrm rot="5400000">
            <a:off x="10865500" y="266253"/>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6" name="Google Shape;796;p18"/>
          <p:cNvSpPr/>
          <p:nvPr/>
        </p:nvSpPr>
        <p:spPr>
          <a:xfrm>
            <a:off x="7963003" y="509759"/>
            <a:ext cx="10614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7" name="Google Shape;797;p18"/>
          <p:cNvSpPr/>
          <p:nvPr/>
        </p:nvSpPr>
        <p:spPr>
          <a:xfrm rot="10800000">
            <a:off x="7963001" y="-33541"/>
            <a:ext cx="528900" cy="10722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8" name="Google Shape;798;p18"/>
          <p:cNvSpPr/>
          <p:nvPr/>
        </p:nvSpPr>
        <p:spPr>
          <a:xfrm>
            <a:off x="7962207" y="509061"/>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18"/>
          <p:cNvSpPr/>
          <p:nvPr/>
        </p:nvSpPr>
        <p:spPr>
          <a:xfrm rot="10800000">
            <a:off x="11131750" y="6351003"/>
            <a:ext cx="10614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00" name="Google Shape;800;p18"/>
          <p:cNvSpPr/>
          <p:nvPr/>
        </p:nvSpPr>
        <p:spPr>
          <a:xfrm>
            <a:off x="9546625" y="5830450"/>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01" name="Google Shape;801;p18"/>
          <p:cNvSpPr/>
          <p:nvPr/>
        </p:nvSpPr>
        <p:spPr>
          <a:xfrm>
            <a:off x="2090175" y="-28000"/>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02" name="Google Shape;802;p18"/>
          <p:cNvSpPr/>
          <p:nvPr/>
        </p:nvSpPr>
        <p:spPr>
          <a:xfrm rot="5400000">
            <a:off x="2883825" y="237700"/>
            <a:ext cx="10617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03" name="Google Shape;803;p18"/>
          <p:cNvSpPr/>
          <p:nvPr/>
        </p:nvSpPr>
        <p:spPr>
          <a:xfrm rot="10800000">
            <a:off x="3149431" y="-27943"/>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8"/>
          <p:cNvSpPr txBox="1"/>
          <p:nvPr>
            <p:ph hasCustomPrompt="1" type="title"/>
          </p:nvPr>
        </p:nvSpPr>
        <p:spPr>
          <a:xfrm>
            <a:off x="258300" y="1857375"/>
            <a:ext cx="11675400" cy="26244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805" name="Google Shape;805;p18"/>
          <p:cNvSpPr txBox="1"/>
          <p:nvPr>
            <p:ph idx="1" type="body"/>
          </p:nvPr>
        </p:nvSpPr>
        <p:spPr>
          <a:xfrm>
            <a:off x="258300" y="4537575"/>
            <a:ext cx="11675400" cy="415500"/>
          </a:xfrm>
          <a:prstGeom prst="rect">
            <a:avLst/>
          </a:prstGeom>
        </p:spPr>
        <p:txBody>
          <a:bodyPr anchorCtr="0" anchor="t" bIns="121900" lIns="121900" spcFirstLastPara="1" rIns="121900" wrap="square" tIns="121900">
            <a:normAutofit/>
          </a:bodyPr>
          <a:lstStyle>
            <a:lvl1pPr indent="-387350" lvl="0" marL="457200" algn="ctr">
              <a:spcBef>
                <a:spcPts val="0"/>
              </a:spcBef>
              <a:spcAft>
                <a:spcPts val="0"/>
              </a:spcAft>
              <a:buSzPts val="2500"/>
              <a:buChar char="●"/>
              <a:defRPr sz="2000"/>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
        <p:nvSpPr>
          <p:cNvPr id="806" name="Google Shape;806;p18"/>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807" name="Google Shape;807;p18"/>
          <p:cNvSpPr/>
          <p:nvPr/>
        </p:nvSpPr>
        <p:spPr>
          <a:xfrm flipH="1" rot="10800000">
            <a:off x="6899335" y="6355049"/>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08" name="Google Shape;808;p18"/>
          <p:cNvSpPr/>
          <p:nvPr/>
        </p:nvSpPr>
        <p:spPr>
          <a:xfrm flipH="1" rot="5400000">
            <a:off x="7690446" y="6086844"/>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09" name="Google Shape;809;p18"/>
          <p:cNvSpPr/>
          <p:nvPr/>
        </p:nvSpPr>
        <p:spPr>
          <a:xfrm flipH="1">
            <a:off x="7961417" y="635795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8"/>
          <p:cNvSpPr/>
          <p:nvPr/>
        </p:nvSpPr>
        <p:spPr>
          <a:xfrm>
            <a:off x="1554480" y="5821350"/>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811" name="Shape 811"/>
        <p:cNvGrpSpPr/>
        <p:nvPr/>
      </p:nvGrpSpPr>
      <p:grpSpPr>
        <a:xfrm>
          <a:off x="0" y="0"/>
          <a:ext cx="0" cy="0"/>
          <a:chOff x="0" y="0"/>
          <a:chExt cx="0" cy="0"/>
        </a:xfrm>
      </p:grpSpPr>
      <p:sp>
        <p:nvSpPr>
          <p:cNvPr id="812" name="Google Shape;812;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813" name="Shape 813"/>
        <p:cNvGrpSpPr/>
        <p:nvPr/>
      </p:nvGrpSpPr>
      <p:grpSpPr>
        <a:xfrm>
          <a:off x="0" y="0"/>
          <a:ext cx="0" cy="0"/>
          <a:chOff x="0" y="0"/>
          <a:chExt cx="0" cy="0"/>
        </a:xfrm>
      </p:grpSpPr>
      <p:sp>
        <p:nvSpPr>
          <p:cNvPr id="814" name="Google Shape;814;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815" name="Google Shape;815;p20"/>
          <p:cNvGrpSpPr/>
          <p:nvPr/>
        </p:nvGrpSpPr>
        <p:grpSpPr>
          <a:xfrm>
            <a:off x="0" y="0"/>
            <a:ext cx="12192000" cy="6858000"/>
            <a:chOff x="0" y="0"/>
            <a:chExt cx="12192000" cy="6858000"/>
          </a:xfrm>
        </p:grpSpPr>
        <p:sp>
          <p:nvSpPr>
            <p:cNvPr id="816" name="Google Shape;816;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20"/>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818" name="Google Shape;818;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819" name="Google Shape;819;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820" name="Google Shape;820;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821" name="Google Shape;821;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822" name="Google Shape;822;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823" name="Google Shape;823;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824" name="Google Shape;824;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1.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1pPr>
            <a:lvl2pPr lvl="1">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2pPr>
            <a:lvl3pPr lvl="2">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3pPr>
            <a:lvl4pPr lvl="3">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4pPr>
            <a:lvl5pPr lvl="4">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5pPr>
            <a:lvl6pPr lvl="5">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6pPr>
            <a:lvl7pPr lvl="6">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7pPr>
            <a:lvl8pPr lvl="7">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8pPr>
            <a:lvl9pPr lvl="8">
              <a:lnSpc>
                <a:spcPct val="80000"/>
              </a:lnSpc>
              <a:spcBef>
                <a:spcPts val="0"/>
              </a:spcBef>
              <a:spcAft>
                <a:spcPts val="0"/>
              </a:spcAft>
              <a:buClr>
                <a:schemeClr val="dk1"/>
              </a:buClr>
              <a:buSzPts val="4500"/>
              <a:buFont typeface="Lexend Deca"/>
              <a:buNone/>
              <a:defRPr b="1" sz="4500">
                <a:solidFill>
                  <a:schemeClr val="dk1"/>
                </a:solidFill>
                <a:latin typeface="Lexend Deca"/>
                <a:ea typeface="Lexend Deca"/>
                <a:cs typeface="Lexend Deca"/>
                <a:sym typeface="Lexend Deca"/>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7350" lvl="0" marL="457200">
              <a:lnSpc>
                <a:spcPct val="115000"/>
              </a:lnSpc>
              <a:spcBef>
                <a:spcPts val="0"/>
              </a:spcBef>
              <a:spcAft>
                <a:spcPts val="0"/>
              </a:spcAft>
              <a:buClr>
                <a:schemeClr val="dk2"/>
              </a:buClr>
              <a:buSzPts val="2500"/>
              <a:buFont typeface="Montserrat"/>
              <a:buChar char="●"/>
              <a:defRPr sz="2500">
                <a:solidFill>
                  <a:schemeClr val="dk2"/>
                </a:solidFill>
                <a:latin typeface="Montserrat"/>
                <a:ea typeface="Montserrat"/>
                <a:cs typeface="Montserrat"/>
                <a:sym typeface="Montserrat"/>
              </a:defRPr>
            </a:lvl1pPr>
            <a:lvl2pPr indent="-381000" lvl="1" marL="914400">
              <a:lnSpc>
                <a:spcPct val="115000"/>
              </a:lnSpc>
              <a:spcBef>
                <a:spcPts val="0"/>
              </a:spcBef>
              <a:spcAft>
                <a:spcPts val="0"/>
              </a:spcAft>
              <a:buClr>
                <a:schemeClr val="dk2"/>
              </a:buClr>
              <a:buSzPts val="2400"/>
              <a:buFont typeface="Montserrat"/>
              <a:buChar char="○"/>
              <a:defRPr sz="2400">
                <a:solidFill>
                  <a:schemeClr val="dk2"/>
                </a:solidFill>
                <a:latin typeface="Montserrat"/>
                <a:ea typeface="Montserrat"/>
                <a:cs typeface="Montserrat"/>
                <a:sym typeface="Montserrat"/>
              </a:defRPr>
            </a:lvl2pPr>
            <a:lvl3pPr indent="-381000" lvl="2" marL="1371600">
              <a:lnSpc>
                <a:spcPct val="115000"/>
              </a:lnSpc>
              <a:spcBef>
                <a:spcPts val="0"/>
              </a:spcBef>
              <a:spcAft>
                <a:spcPts val="0"/>
              </a:spcAft>
              <a:buClr>
                <a:schemeClr val="dk2"/>
              </a:buClr>
              <a:buSzPts val="2400"/>
              <a:buFont typeface="Montserrat"/>
              <a:buChar char="■"/>
              <a:defRPr sz="2400">
                <a:solidFill>
                  <a:schemeClr val="dk2"/>
                </a:solidFill>
                <a:latin typeface="Montserrat"/>
                <a:ea typeface="Montserrat"/>
                <a:cs typeface="Montserrat"/>
                <a:sym typeface="Montserrat"/>
              </a:defRPr>
            </a:lvl3pPr>
            <a:lvl4pPr indent="-381000" lvl="3" marL="1828800">
              <a:lnSpc>
                <a:spcPct val="115000"/>
              </a:lnSpc>
              <a:spcBef>
                <a:spcPts val="0"/>
              </a:spcBef>
              <a:spcAft>
                <a:spcPts val="0"/>
              </a:spcAft>
              <a:buClr>
                <a:schemeClr val="dk2"/>
              </a:buClr>
              <a:buSzPts val="2400"/>
              <a:buFont typeface="Montserrat"/>
              <a:buChar char="●"/>
              <a:defRPr sz="2400">
                <a:solidFill>
                  <a:schemeClr val="dk2"/>
                </a:solidFill>
                <a:latin typeface="Montserrat"/>
                <a:ea typeface="Montserrat"/>
                <a:cs typeface="Montserrat"/>
                <a:sym typeface="Montserrat"/>
              </a:defRPr>
            </a:lvl4pPr>
            <a:lvl5pPr indent="-381000" lvl="4" marL="2286000">
              <a:lnSpc>
                <a:spcPct val="115000"/>
              </a:lnSpc>
              <a:spcBef>
                <a:spcPts val="0"/>
              </a:spcBef>
              <a:spcAft>
                <a:spcPts val="0"/>
              </a:spcAft>
              <a:buClr>
                <a:schemeClr val="dk2"/>
              </a:buClr>
              <a:buSzPts val="2400"/>
              <a:buFont typeface="Montserrat"/>
              <a:buChar char="○"/>
              <a:defRPr sz="2400">
                <a:solidFill>
                  <a:schemeClr val="dk2"/>
                </a:solidFill>
                <a:latin typeface="Montserrat"/>
                <a:ea typeface="Montserrat"/>
                <a:cs typeface="Montserrat"/>
                <a:sym typeface="Montserrat"/>
              </a:defRPr>
            </a:lvl5pPr>
            <a:lvl6pPr indent="-381000" lvl="5" marL="2743200">
              <a:lnSpc>
                <a:spcPct val="115000"/>
              </a:lnSpc>
              <a:spcBef>
                <a:spcPts val="0"/>
              </a:spcBef>
              <a:spcAft>
                <a:spcPts val="0"/>
              </a:spcAft>
              <a:buClr>
                <a:schemeClr val="dk2"/>
              </a:buClr>
              <a:buSzPts val="2400"/>
              <a:buFont typeface="Montserrat"/>
              <a:buChar char="■"/>
              <a:defRPr sz="2400">
                <a:solidFill>
                  <a:schemeClr val="dk2"/>
                </a:solidFill>
                <a:latin typeface="Montserrat"/>
                <a:ea typeface="Montserrat"/>
                <a:cs typeface="Montserrat"/>
                <a:sym typeface="Montserrat"/>
              </a:defRPr>
            </a:lvl6pPr>
            <a:lvl7pPr indent="-381000" lvl="6" marL="3200400">
              <a:lnSpc>
                <a:spcPct val="115000"/>
              </a:lnSpc>
              <a:spcBef>
                <a:spcPts val="0"/>
              </a:spcBef>
              <a:spcAft>
                <a:spcPts val="0"/>
              </a:spcAft>
              <a:buClr>
                <a:schemeClr val="dk2"/>
              </a:buClr>
              <a:buSzPts val="2400"/>
              <a:buFont typeface="Montserrat"/>
              <a:buChar char="●"/>
              <a:defRPr sz="2400">
                <a:solidFill>
                  <a:schemeClr val="dk2"/>
                </a:solidFill>
                <a:latin typeface="Montserrat"/>
                <a:ea typeface="Montserrat"/>
                <a:cs typeface="Montserrat"/>
                <a:sym typeface="Montserrat"/>
              </a:defRPr>
            </a:lvl7pPr>
            <a:lvl8pPr indent="-381000" lvl="7" marL="3657600">
              <a:lnSpc>
                <a:spcPct val="115000"/>
              </a:lnSpc>
              <a:spcBef>
                <a:spcPts val="0"/>
              </a:spcBef>
              <a:spcAft>
                <a:spcPts val="0"/>
              </a:spcAft>
              <a:buClr>
                <a:schemeClr val="dk2"/>
              </a:buClr>
              <a:buSzPts val="2400"/>
              <a:buFont typeface="Montserrat"/>
              <a:buChar char="○"/>
              <a:defRPr sz="2400">
                <a:solidFill>
                  <a:schemeClr val="dk2"/>
                </a:solidFill>
                <a:latin typeface="Montserrat"/>
                <a:ea typeface="Montserrat"/>
                <a:cs typeface="Montserrat"/>
                <a:sym typeface="Montserrat"/>
              </a:defRPr>
            </a:lvl8pPr>
            <a:lvl9pPr indent="-381000" lvl="8" marL="4114800">
              <a:lnSpc>
                <a:spcPct val="115000"/>
              </a:lnSpc>
              <a:spcBef>
                <a:spcPts val="0"/>
              </a:spcBef>
              <a:spcAft>
                <a:spcPts val="0"/>
              </a:spcAft>
              <a:buClr>
                <a:schemeClr val="dk2"/>
              </a:buClr>
              <a:buSzPts val="2400"/>
              <a:buFont typeface="Montserrat"/>
              <a:buChar char="■"/>
              <a:defRPr sz="2400">
                <a:solidFill>
                  <a:schemeClr val="dk2"/>
                </a:solidFill>
                <a:latin typeface="Montserrat"/>
                <a:ea typeface="Montserrat"/>
                <a:cs typeface="Montserrat"/>
                <a:sym typeface="Montserrat"/>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solidFill>
            <a:schemeClr val="lt1"/>
          </a:solid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2.png"/><Relationship Id="rId4" Type="http://schemas.openxmlformats.org/officeDocument/2006/relationships/image" Target="../media/image14.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10.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 Id="rId3" Type="http://schemas.openxmlformats.org/officeDocument/2006/relationships/image" Target="../media/image11.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13.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 Id="rId3" Type="http://schemas.openxmlformats.org/officeDocument/2006/relationships/image" Target="../media/image9.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8.png"/><Relationship Id="rId4" Type="http://schemas.openxmlformats.org/officeDocument/2006/relationships/image" Target="../media/image6.png"/><Relationship Id="rId5" Type="http://schemas.openxmlformats.org/officeDocument/2006/relationships/image" Target="../media/image7.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8" name="Shape 828"/>
        <p:cNvGrpSpPr/>
        <p:nvPr/>
      </p:nvGrpSpPr>
      <p:grpSpPr>
        <a:xfrm>
          <a:off x="0" y="0"/>
          <a:ext cx="0" cy="0"/>
          <a:chOff x="0" y="0"/>
          <a:chExt cx="0" cy="0"/>
        </a:xfrm>
      </p:grpSpPr>
      <p:sp>
        <p:nvSpPr>
          <p:cNvPr id="829" name="Google Shape;829;p21"/>
          <p:cNvSpPr txBox="1"/>
          <p:nvPr>
            <p:ph type="ctrTitle"/>
          </p:nvPr>
        </p:nvSpPr>
        <p:spPr>
          <a:xfrm>
            <a:off x="386100" y="1432225"/>
            <a:ext cx="5033400" cy="3151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990"/>
              <a:buNone/>
            </a:pPr>
            <a:r>
              <a:rPr lang="en"/>
              <a:t>Your presentation </a:t>
            </a:r>
            <a:r>
              <a:rPr lang="en">
                <a:solidFill>
                  <a:schemeClr val="accent2"/>
                </a:solidFill>
              </a:rPr>
              <a:t>title goes here.</a:t>
            </a:r>
            <a:endParaRPr>
              <a:solidFill>
                <a:schemeClr val="accent2"/>
              </a:solidFill>
            </a:endParaRPr>
          </a:p>
        </p:txBody>
      </p:sp>
      <p:sp>
        <p:nvSpPr>
          <p:cNvPr id="830" name="Google Shape;830;p21"/>
          <p:cNvSpPr txBox="1"/>
          <p:nvPr>
            <p:ph idx="1" type="subTitle"/>
          </p:nvPr>
        </p:nvSpPr>
        <p:spPr>
          <a:xfrm>
            <a:off x="386250" y="4632575"/>
            <a:ext cx="5033400" cy="793200"/>
          </a:xfrm>
          <a:prstGeom prst="rect">
            <a:avLst/>
          </a:prstGeom>
        </p:spPr>
        <p:txBody>
          <a:bodyPr anchorCtr="0" anchor="t" bIns="121900" lIns="121900" spcFirstLastPara="1" rIns="121900" wrap="square" tIns="121900">
            <a:normAutofit fontScale="85000"/>
          </a:bodyPr>
          <a:lstStyle/>
          <a:p>
            <a:pPr indent="0" lvl="0" marL="0" rtl="0" algn="l">
              <a:spcBef>
                <a:spcPts val="0"/>
              </a:spcBef>
              <a:spcAft>
                <a:spcPts val="0"/>
              </a:spcAft>
              <a:buNone/>
            </a:pPr>
            <a:r>
              <a:rPr lang="en"/>
              <a:t>And here goes your subtitle.</a:t>
            </a:r>
            <a:endParaRPr/>
          </a:p>
        </p:txBody>
      </p:sp>
      <p:pic>
        <p:nvPicPr>
          <p:cNvPr descr="People shaking hands" id="831" name="Google Shape;831;p21"/>
          <p:cNvPicPr preferRelativeResize="0"/>
          <p:nvPr/>
        </p:nvPicPr>
        <p:blipFill rotWithShape="1">
          <a:blip r:embed="rId3">
            <a:alphaModFix/>
          </a:blip>
          <a:srcRect b="1991" l="29716" r="19694" t="1789"/>
          <a:stretch/>
        </p:blipFill>
        <p:spPr>
          <a:xfrm>
            <a:off x="5820295" y="519425"/>
            <a:ext cx="2087998" cy="2648876"/>
          </a:xfrm>
          <a:custGeom>
            <a:rect b="b" l="l" r="r" t="t"/>
            <a:pathLst>
              <a:path extrusionOk="0" h="1687182" w="1329935">
                <a:moveTo>
                  <a:pt x="486265" y="0"/>
                </a:moveTo>
                <a:cubicBezTo>
                  <a:pt x="952204" y="0"/>
                  <a:pt x="1329935" y="377598"/>
                  <a:pt x="1329935" y="843529"/>
                </a:cubicBezTo>
                <a:cubicBezTo>
                  <a:pt x="1329935" y="1309456"/>
                  <a:pt x="952204" y="1687182"/>
                  <a:pt x="486265" y="1687182"/>
                </a:cubicBezTo>
                <a:cubicBezTo>
                  <a:pt x="305030" y="1687182"/>
                  <a:pt x="137507" y="1629489"/>
                  <a:pt x="0" y="1532216"/>
                </a:cubicBezTo>
                <a:lnTo>
                  <a:pt x="0" y="154967"/>
                </a:lnTo>
                <a:cubicBezTo>
                  <a:pt x="137511" y="57688"/>
                  <a:pt x="305030" y="0"/>
                  <a:pt x="486265" y="0"/>
                </a:cubicBezTo>
                <a:close/>
              </a:path>
            </a:pathLst>
          </a:custGeom>
          <a:noFill/>
          <a:ln>
            <a:noFill/>
          </a:ln>
        </p:spPr>
      </p:pic>
      <p:pic>
        <p:nvPicPr>
          <p:cNvPr descr="Group of professionals looking at the computer" id="832" name="Google Shape;832;p21"/>
          <p:cNvPicPr preferRelativeResize="0"/>
          <p:nvPr/>
        </p:nvPicPr>
        <p:blipFill rotWithShape="1">
          <a:blip r:embed="rId4">
            <a:alphaModFix/>
          </a:blip>
          <a:srcRect b="0" l="10281" r="38102" t="1777"/>
          <a:stretch/>
        </p:blipFill>
        <p:spPr>
          <a:xfrm>
            <a:off x="10132501" y="3170375"/>
            <a:ext cx="2087998" cy="2648876"/>
          </a:xfrm>
          <a:custGeom>
            <a:rect b="b" l="l" r="r" t="t"/>
            <a:pathLst>
              <a:path extrusionOk="0" h="1687182" w="1329935">
                <a:moveTo>
                  <a:pt x="843670" y="0"/>
                </a:moveTo>
                <a:cubicBezTo>
                  <a:pt x="1024905" y="0"/>
                  <a:pt x="1192424" y="57688"/>
                  <a:pt x="1329935" y="154967"/>
                </a:cubicBezTo>
                <a:lnTo>
                  <a:pt x="1329935" y="1532216"/>
                </a:lnTo>
                <a:cubicBezTo>
                  <a:pt x="1192428" y="1629489"/>
                  <a:pt x="1024905" y="1687182"/>
                  <a:pt x="843670" y="1687182"/>
                </a:cubicBezTo>
                <a:cubicBezTo>
                  <a:pt x="377731" y="1687182"/>
                  <a:pt x="0" y="1309456"/>
                  <a:pt x="0" y="843529"/>
                </a:cubicBezTo>
                <a:cubicBezTo>
                  <a:pt x="0" y="377598"/>
                  <a:pt x="377731" y="0"/>
                  <a:pt x="843670" y="0"/>
                </a:cubicBezTo>
                <a:close/>
              </a:path>
            </a:pathLst>
          </a:cu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6" name="Shape 836"/>
        <p:cNvGrpSpPr/>
        <p:nvPr/>
      </p:nvGrpSpPr>
      <p:grpSpPr>
        <a:xfrm>
          <a:off x="0" y="0"/>
          <a:ext cx="0" cy="0"/>
          <a:chOff x="0" y="0"/>
          <a:chExt cx="0" cy="0"/>
        </a:xfrm>
      </p:grpSpPr>
      <p:sp>
        <p:nvSpPr>
          <p:cNvPr id="837" name="Google Shape;837;p22"/>
          <p:cNvSpPr txBox="1"/>
          <p:nvPr>
            <p:ph type="title"/>
          </p:nvPr>
        </p:nvSpPr>
        <p:spPr>
          <a:xfrm>
            <a:off x="4517150" y="1600825"/>
            <a:ext cx="62235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a:t>
            </a:r>
            <a:r>
              <a:rPr lang="en">
                <a:solidFill>
                  <a:schemeClr val="accent2"/>
                </a:solidFill>
              </a:rPr>
              <a:t>I’m…</a:t>
            </a:r>
            <a:endParaRPr>
              <a:solidFill>
                <a:schemeClr val="accent2"/>
              </a:solidFill>
            </a:endParaRPr>
          </a:p>
        </p:txBody>
      </p:sp>
      <p:sp>
        <p:nvSpPr>
          <p:cNvPr id="838" name="Google Shape;838;p22"/>
          <p:cNvSpPr txBox="1"/>
          <p:nvPr>
            <p:ph idx="1" type="body"/>
          </p:nvPr>
        </p:nvSpPr>
        <p:spPr>
          <a:xfrm>
            <a:off x="4517150" y="2886975"/>
            <a:ext cx="6223500" cy="2353500"/>
          </a:xfrm>
          <a:prstGeom prst="rect">
            <a:avLst/>
          </a:prstGeom>
        </p:spPr>
        <p:txBody>
          <a:bodyPr anchorCtr="0" anchor="t" bIns="121900" lIns="121900" spcFirstLastPara="1" rIns="121900" wrap="square" tIns="121900">
            <a:normAutofit fontScale="92500"/>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839" name="Google Shape;839;p22"/>
          <p:cNvPicPr preferRelativeResize="0"/>
          <p:nvPr>
            <p:ph idx="2" type="pic"/>
          </p:nvPr>
        </p:nvPicPr>
        <p:blipFill rotWithShape="1">
          <a:blip r:embed="rId3">
            <a:alphaModFix/>
          </a:blip>
          <a:srcRect b="0" l="16675" r="16675" t="0"/>
          <a:stretch/>
        </p:blipFill>
        <p:spPr>
          <a:xfrm>
            <a:off x="490025" y="1549850"/>
            <a:ext cx="3741600" cy="3741600"/>
          </a:xfrm>
          <a:prstGeom prst="teardrop">
            <a:avLst>
              <a:gd fmla="val 100000" name="adj"/>
            </a:avLst>
          </a:prstGeom>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3" name="Shape 843"/>
        <p:cNvGrpSpPr/>
        <p:nvPr/>
      </p:nvGrpSpPr>
      <p:grpSpPr>
        <a:xfrm>
          <a:off x="0" y="0"/>
          <a:ext cx="0" cy="0"/>
          <a:chOff x="0" y="0"/>
          <a:chExt cx="0" cy="0"/>
        </a:xfrm>
      </p:grpSpPr>
      <p:sp>
        <p:nvSpPr>
          <p:cNvPr id="844" name="Google Shape;844;p23"/>
          <p:cNvSpPr txBox="1"/>
          <p:nvPr>
            <p:ph type="title"/>
          </p:nvPr>
        </p:nvSpPr>
        <p:spPr>
          <a:xfrm>
            <a:off x="1760438" y="620275"/>
            <a:ext cx="8671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845" name="Google Shape;845;p23"/>
          <p:cNvSpPr txBox="1"/>
          <p:nvPr>
            <p:ph idx="1" type="subTitle"/>
          </p:nvPr>
        </p:nvSpPr>
        <p:spPr>
          <a:xfrm>
            <a:off x="1760407" y="1757925"/>
            <a:ext cx="2754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a:t>
            </a:r>
            <a:endParaRPr/>
          </a:p>
        </p:txBody>
      </p:sp>
      <p:sp>
        <p:nvSpPr>
          <p:cNvPr id="846" name="Google Shape;846;p23"/>
          <p:cNvSpPr txBox="1"/>
          <p:nvPr>
            <p:ph idx="2" type="body"/>
          </p:nvPr>
        </p:nvSpPr>
        <p:spPr>
          <a:xfrm>
            <a:off x="1760433" y="2474780"/>
            <a:ext cx="27540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first.</a:t>
            </a:r>
            <a:endParaRPr/>
          </a:p>
        </p:txBody>
      </p:sp>
      <p:sp>
        <p:nvSpPr>
          <p:cNvPr id="847" name="Google Shape;847;p23"/>
          <p:cNvSpPr txBox="1"/>
          <p:nvPr>
            <p:ph idx="3" type="subTitle"/>
          </p:nvPr>
        </p:nvSpPr>
        <p:spPr>
          <a:xfrm>
            <a:off x="4718940" y="1757925"/>
            <a:ext cx="2754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a:t>
            </a:r>
            <a:endParaRPr/>
          </a:p>
        </p:txBody>
      </p:sp>
      <p:sp>
        <p:nvSpPr>
          <p:cNvPr id="848" name="Google Shape;848;p23"/>
          <p:cNvSpPr txBox="1"/>
          <p:nvPr>
            <p:ph idx="4" type="body"/>
          </p:nvPr>
        </p:nvSpPr>
        <p:spPr>
          <a:xfrm>
            <a:off x="4718965" y="2474780"/>
            <a:ext cx="27540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second.</a:t>
            </a:r>
            <a:endParaRPr/>
          </a:p>
        </p:txBody>
      </p:sp>
      <p:sp>
        <p:nvSpPr>
          <p:cNvPr id="849" name="Google Shape;849;p23"/>
          <p:cNvSpPr txBox="1"/>
          <p:nvPr>
            <p:ph idx="5" type="subTitle"/>
          </p:nvPr>
        </p:nvSpPr>
        <p:spPr>
          <a:xfrm>
            <a:off x="7677492" y="1757925"/>
            <a:ext cx="2754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a:t>
            </a:r>
            <a:endParaRPr/>
          </a:p>
        </p:txBody>
      </p:sp>
      <p:sp>
        <p:nvSpPr>
          <p:cNvPr id="850" name="Google Shape;850;p23"/>
          <p:cNvSpPr txBox="1"/>
          <p:nvPr>
            <p:ph idx="6" type="body"/>
          </p:nvPr>
        </p:nvSpPr>
        <p:spPr>
          <a:xfrm>
            <a:off x="7677517" y="2474780"/>
            <a:ext cx="27540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851" name="Google Shape;851;p23"/>
          <p:cNvSpPr txBox="1"/>
          <p:nvPr>
            <p:ph idx="7" type="subTitle"/>
          </p:nvPr>
        </p:nvSpPr>
        <p:spPr>
          <a:xfrm>
            <a:off x="1760360" y="4223071"/>
            <a:ext cx="2754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a:t>
            </a:r>
            <a:endParaRPr/>
          </a:p>
        </p:txBody>
      </p:sp>
      <p:sp>
        <p:nvSpPr>
          <p:cNvPr id="852" name="Google Shape;852;p23"/>
          <p:cNvSpPr txBox="1"/>
          <p:nvPr>
            <p:ph idx="8" type="body"/>
          </p:nvPr>
        </p:nvSpPr>
        <p:spPr>
          <a:xfrm>
            <a:off x="1760385" y="4939927"/>
            <a:ext cx="27540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After that we will talk about this.</a:t>
            </a:r>
            <a:endParaRPr/>
          </a:p>
        </p:txBody>
      </p:sp>
      <p:sp>
        <p:nvSpPr>
          <p:cNvPr id="853" name="Google Shape;853;p23"/>
          <p:cNvSpPr txBox="1"/>
          <p:nvPr>
            <p:ph idx="9" type="subTitle"/>
          </p:nvPr>
        </p:nvSpPr>
        <p:spPr>
          <a:xfrm>
            <a:off x="4718892" y="4223071"/>
            <a:ext cx="2754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a:t>
            </a:r>
            <a:endParaRPr/>
          </a:p>
        </p:txBody>
      </p:sp>
      <p:sp>
        <p:nvSpPr>
          <p:cNvPr id="854" name="Google Shape;854;p23"/>
          <p:cNvSpPr txBox="1"/>
          <p:nvPr>
            <p:ph idx="13" type="body"/>
          </p:nvPr>
        </p:nvSpPr>
        <p:spPr>
          <a:xfrm>
            <a:off x="4718918" y="4939927"/>
            <a:ext cx="27540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855" name="Google Shape;855;p23"/>
          <p:cNvSpPr txBox="1"/>
          <p:nvPr>
            <p:ph idx="14" type="subTitle"/>
          </p:nvPr>
        </p:nvSpPr>
        <p:spPr>
          <a:xfrm>
            <a:off x="7677444" y="4223071"/>
            <a:ext cx="2754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a:t>
            </a:r>
            <a:endParaRPr/>
          </a:p>
        </p:txBody>
      </p:sp>
      <p:sp>
        <p:nvSpPr>
          <p:cNvPr id="856" name="Google Shape;856;p23"/>
          <p:cNvSpPr txBox="1"/>
          <p:nvPr>
            <p:ph idx="15" type="body"/>
          </p:nvPr>
        </p:nvSpPr>
        <p:spPr>
          <a:xfrm>
            <a:off x="7677470" y="4939927"/>
            <a:ext cx="27540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And 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0" name="Shape 860"/>
        <p:cNvGrpSpPr/>
        <p:nvPr/>
      </p:nvGrpSpPr>
      <p:grpSpPr>
        <a:xfrm>
          <a:off x="0" y="0"/>
          <a:ext cx="0" cy="0"/>
          <a:chOff x="0" y="0"/>
          <a:chExt cx="0" cy="0"/>
        </a:xfrm>
      </p:grpSpPr>
      <p:sp>
        <p:nvSpPr>
          <p:cNvPr id="861" name="Google Shape;861;p24"/>
          <p:cNvSpPr txBox="1"/>
          <p:nvPr>
            <p:ph type="title"/>
          </p:nvPr>
        </p:nvSpPr>
        <p:spPr>
          <a:xfrm>
            <a:off x="1278450" y="1325375"/>
            <a:ext cx="8894400" cy="763500"/>
          </a:xfrm>
          <a:prstGeom prst="rect">
            <a:avLst/>
          </a:prstGeom>
        </p:spPr>
        <p:txBody>
          <a:bodyPr anchorCtr="0" anchor="t" bIns="121900" lIns="121900" spcFirstLastPara="1" rIns="121900" wrap="square" tIns="121900">
            <a:normAutofit fontScale="90000"/>
          </a:bodyPr>
          <a:lstStyle/>
          <a:p>
            <a:pPr indent="0" lvl="0" marL="0" rtl="0" algn="l">
              <a:spcBef>
                <a:spcPts val="0"/>
              </a:spcBef>
              <a:spcAft>
                <a:spcPts val="0"/>
              </a:spcAft>
              <a:buNone/>
            </a:pPr>
            <a:r>
              <a:rPr lang="en"/>
              <a:t>Bullet point list.</a:t>
            </a:r>
            <a:endParaRPr/>
          </a:p>
        </p:txBody>
      </p:sp>
      <p:sp>
        <p:nvSpPr>
          <p:cNvPr id="862" name="Google Shape;862;p24"/>
          <p:cNvSpPr txBox="1"/>
          <p:nvPr>
            <p:ph idx="1" type="body"/>
          </p:nvPr>
        </p:nvSpPr>
        <p:spPr>
          <a:xfrm>
            <a:off x="1278450" y="2268649"/>
            <a:ext cx="8894400" cy="3027300"/>
          </a:xfrm>
          <a:prstGeom prst="rect">
            <a:avLst/>
          </a:prstGeom>
        </p:spPr>
        <p:txBody>
          <a:bodyPr anchorCtr="0" anchor="t" bIns="121900" lIns="121900" spcFirstLastPara="1" rIns="121900" wrap="square" tIns="121900">
            <a:normAutofit/>
          </a:bodyPr>
          <a:lstStyle/>
          <a:p>
            <a:pPr indent="-387350" lvl="0" marL="457200" rtl="0" algn="l">
              <a:lnSpc>
                <a:spcPct val="200000"/>
              </a:lnSpc>
              <a:spcBef>
                <a:spcPts val="0"/>
              </a:spcBef>
              <a:spcAft>
                <a:spcPts val="0"/>
              </a:spcAft>
              <a:buSzPts val="2500"/>
              <a:buChar char="●"/>
            </a:pPr>
            <a:r>
              <a:rPr lang="en"/>
              <a:t>We will talk about this first.</a:t>
            </a:r>
            <a:endParaRPr/>
          </a:p>
          <a:p>
            <a:pPr indent="-387350" lvl="0" marL="457200" rtl="0" algn="l">
              <a:lnSpc>
                <a:spcPct val="200000"/>
              </a:lnSpc>
              <a:spcBef>
                <a:spcPts val="0"/>
              </a:spcBef>
              <a:spcAft>
                <a:spcPts val="0"/>
              </a:spcAft>
              <a:buSzPts val="2500"/>
              <a:buChar char="●"/>
            </a:pPr>
            <a:r>
              <a:rPr lang="en"/>
              <a:t>We will talk about this second.</a:t>
            </a:r>
            <a:endParaRPr/>
          </a:p>
          <a:p>
            <a:pPr indent="-387350" lvl="0" marL="457200" rtl="0" algn="l">
              <a:lnSpc>
                <a:spcPct val="200000"/>
              </a:lnSpc>
              <a:spcBef>
                <a:spcPts val="0"/>
              </a:spcBef>
              <a:spcAft>
                <a:spcPts val="0"/>
              </a:spcAft>
              <a:buSzPts val="2500"/>
              <a:buChar char="●"/>
            </a:pPr>
            <a:r>
              <a:rPr lang="en"/>
              <a:t>After that we will talk about this.</a:t>
            </a:r>
            <a:endParaRPr/>
          </a:p>
          <a:p>
            <a:pPr indent="-387350" lvl="0" marL="457200" rtl="0" algn="l">
              <a:lnSpc>
                <a:spcPct val="200000"/>
              </a:lnSpc>
              <a:spcBef>
                <a:spcPts val="0"/>
              </a:spcBef>
              <a:spcAft>
                <a:spcPts val="0"/>
              </a:spcAft>
              <a:buSzPts val="25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6" name="Shape 866"/>
        <p:cNvGrpSpPr/>
        <p:nvPr/>
      </p:nvGrpSpPr>
      <p:grpSpPr>
        <a:xfrm>
          <a:off x="0" y="0"/>
          <a:ext cx="0" cy="0"/>
          <a:chOff x="0" y="0"/>
          <a:chExt cx="0" cy="0"/>
        </a:xfrm>
      </p:grpSpPr>
      <p:sp>
        <p:nvSpPr>
          <p:cNvPr id="867" name="Google Shape;867;p25"/>
          <p:cNvSpPr txBox="1"/>
          <p:nvPr>
            <p:ph type="title"/>
          </p:nvPr>
        </p:nvSpPr>
        <p:spPr>
          <a:xfrm>
            <a:off x="1911300" y="2326725"/>
            <a:ext cx="8369400" cy="18129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We will talk about this first.</a:t>
            </a:r>
            <a:endParaRPr/>
          </a:p>
        </p:txBody>
      </p:sp>
      <p:sp>
        <p:nvSpPr>
          <p:cNvPr id="868" name="Google Shape;868;p25"/>
          <p:cNvSpPr/>
          <p:nvPr/>
        </p:nvSpPr>
        <p:spPr>
          <a:xfrm>
            <a:off x="5305020" y="563475"/>
            <a:ext cx="1581961" cy="1212000"/>
          </a:xfrm>
          <a:prstGeom prst="rect">
            <a:avLst/>
          </a:prstGeom>
        </p:spPr>
        <p:txBody>
          <a:bodyPr>
            <a:prstTxWarp prst="textPlain"/>
          </a:bodyPr>
          <a:lstStyle/>
          <a:p>
            <a:pPr lvl="0" algn="ctr"/>
            <a:r>
              <a:rPr b="1" i="0">
                <a:ln>
                  <a:noFill/>
                </a:ln>
                <a:solidFill>
                  <a:schemeClr val="accent2"/>
                </a:solidFill>
                <a:latin typeface="Montserrat"/>
              </a:rPr>
              <a:t>01</a:t>
            </a:r>
          </a:p>
        </p:txBody>
      </p:sp>
      <p:sp>
        <p:nvSpPr>
          <p:cNvPr id="869" name="Google Shape;869;p25"/>
          <p:cNvSpPr txBox="1"/>
          <p:nvPr>
            <p:ph idx="1" type="body"/>
          </p:nvPr>
        </p:nvSpPr>
        <p:spPr>
          <a:xfrm>
            <a:off x="1911300" y="4386075"/>
            <a:ext cx="8369400" cy="12120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3" name="Shape 873"/>
        <p:cNvGrpSpPr/>
        <p:nvPr/>
      </p:nvGrpSpPr>
      <p:grpSpPr>
        <a:xfrm>
          <a:off x="0" y="0"/>
          <a:ext cx="0" cy="0"/>
          <a:chOff x="0" y="0"/>
          <a:chExt cx="0" cy="0"/>
        </a:xfrm>
      </p:grpSpPr>
      <p:sp>
        <p:nvSpPr>
          <p:cNvPr id="874" name="Google Shape;874;p26"/>
          <p:cNvSpPr txBox="1"/>
          <p:nvPr>
            <p:ph type="title"/>
          </p:nvPr>
        </p:nvSpPr>
        <p:spPr>
          <a:xfrm>
            <a:off x="821250" y="1020575"/>
            <a:ext cx="8894400" cy="763500"/>
          </a:xfrm>
          <a:prstGeom prst="rect">
            <a:avLst/>
          </a:prstGeom>
        </p:spPr>
        <p:txBody>
          <a:bodyPr anchorCtr="0" anchor="t" bIns="121900" lIns="121900" spcFirstLastPara="1" rIns="121900" wrap="square" tIns="121900">
            <a:normAutofit fontScale="90000"/>
          </a:bodyPr>
          <a:lstStyle/>
          <a:p>
            <a:pPr indent="0" lvl="0" marL="0" rtl="0" algn="l">
              <a:spcBef>
                <a:spcPts val="0"/>
              </a:spcBef>
              <a:spcAft>
                <a:spcPts val="0"/>
              </a:spcAft>
              <a:buNone/>
            </a:pPr>
            <a:r>
              <a:rPr lang="en">
                <a:solidFill>
                  <a:schemeClr val="accent2"/>
                </a:solidFill>
              </a:rPr>
              <a:t>Did you</a:t>
            </a:r>
            <a:r>
              <a:rPr lang="en"/>
              <a:t> know?</a:t>
            </a:r>
            <a:endParaRPr/>
          </a:p>
        </p:txBody>
      </p:sp>
      <p:sp>
        <p:nvSpPr>
          <p:cNvPr id="875" name="Google Shape;875;p26"/>
          <p:cNvSpPr txBox="1"/>
          <p:nvPr>
            <p:ph idx="1" type="body"/>
          </p:nvPr>
        </p:nvSpPr>
        <p:spPr>
          <a:xfrm>
            <a:off x="821250" y="1963844"/>
            <a:ext cx="8894400" cy="3873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9" name="Shape 879"/>
        <p:cNvGrpSpPr/>
        <p:nvPr/>
      </p:nvGrpSpPr>
      <p:grpSpPr>
        <a:xfrm>
          <a:off x="0" y="0"/>
          <a:ext cx="0" cy="0"/>
          <a:chOff x="0" y="0"/>
          <a:chExt cx="0" cy="0"/>
        </a:xfrm>
      </p:grpSpPr>
      <p:pic>
        <p:nvPicPr>
          <p:cNvPr id="880" name="Google Shape;880;p27"/>
          <p:cNvPicPr preferRelativeResize="0"/>
          <p:nvPr/>
        </p:nvPicPr>
        <p:blipFill rotWithShape="1">
          <a:blip r:embed="rId3">
            <a:alphaModFix/>
          </a:blip>
          <a:srcRect b="2296" l="9720" r="27607" t="0"/>
          <a:stretch/>
        </p:blipFill>
        <p:spPr>
          <a:xfrm>
            <a:off x="514350" y="563500"/>
            <a:ext cx="4572000" cy="4572000"/>
          </a:xfrm>
          <a:prstGeom prst="teardrop">
            <a:avLst>
              <a:gd fmla="val 100000" name="adj"/>
            </a:avLst>
          </a:prstGeom>
          <a:noFill/>
          <a:ln>
            <a:noFill/>
          </a:ln>
        </p:spPr>
      </p:pic>
      <p:sp>
        <p:nvSpPr>
          <p:cNvPr id="881" name="Google Shape;881;p27"/>
          <p:cNvSpPr txBox="1"/>
          <p:nvPr>
            <p:ph type="title"/>
          </p:nvPr>
        </p:nvSpPr>
        <p:spPr>
          <a:xfrm>
            <a:off x="5297641" y="509800"/>
            <a:ext cx="5637000" cy="4679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Koalas are even more lazy than cats.</a:t>
            </a:r>
            <a:endParaRPr/>
          </a:p>
        </p:txBody>
      </p:sp>
      <p:sp>
        <p:nvSpPr>
          <p:cNvPr id="882" name="Google Shape;882;p27"/>
          <p:cNvSpPr txBox="1"/>
          <p:nvPr>
            <p:ph idx="1" type="body"/>
          </p:nvPr>
        </p:nvSpPr>
        <p:spPr>
          <a:xfrm>
            <a:off x="217650" y="5491100"/>
            <a:ext cx="10717200" cy="857100"/>
          </a:xfrm>
          <a:prstGeom prst="rect">
            <a:avLst/>
          </a:prstGeom>
        </p:spPr>
        <p:txBody>
          <a:bodyPr anchorCtr="0" anchor="t" bIns="121900" lIns="121900" spcFirstLastPara="1" rIns="121900" wrap="square" tIns="121900">
            <a:normAutofit fontScale="77500" lnSpcReduction="1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6" name="Shape 886"/>
        <p:cNvGrpSpPr/>
        <p:nvPr/>
      </p:nvGrpSpPr>
      <p:grpSpPr>
        <a:xfrm>
          <a:off x="0" y="0"/>
          <a:ext cx="0" cy="0"/>
          <a:chOff x="0" y="0"/>
          <a:chExt cx="0" cy="0"/>
        </a:xfrm>
      </p:grpSpPr>
      <p:sp>
        <p:nvSpPr>
          <p:cNvPr id="887" name="Google Shape;887;p28"/>
          <p:cNvSpPr txBox="1"/>
          <p:nvPr>
            <p:ph type="title"/>
          </p:nvPr>
        </p:nvSpPr>
        <p:spPr>
          <a:xfrm>
            <a:off x="683250" y="1874626"/>
            <a:ext cx="10825500" cy="36399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Clearly, animals know more than we think, and think a great deal more than we know.</a:t>
            </a:r>
            <a:endParaRPr/>
          </a:p>
        </p:txBody>
      </p:sp>
      <p:sp>
        <p:nvSpPr>
          <p:cNvPr id="888" name="Google Shape;888;p28"/>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889" name="Google Shape;889;p28"/>
          <p:cNvGrpSpPr/>
          <p:nvPr/>
        </p:nvGrpSpPr>
        <p:grpSpPr>
          <a:xfrm rot="10800000">
            <a:off x="5477077" y="739126"/>
            <a:ext cx="1237846" cy="872004"/>
            <a:chOff x="621403" y="597265"/>
            <a:chExt cx="1588204" cy="1118814"/>
          </a:xfrm>
        </p:grpSpPr>
        <p:sp>
          <p:nvSpPr>
            <p:cNvPr id="890" name="Google Shape;890;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5" name="Shape 895"/>
        <p:cNvGrpSpPr/>
        <p:nvPr/>
      </p:nvGrpSpPr>
      <p:grpSpPr>
        <a:xfrm>
          <a:off x="0" y="0"/>
          <a:ext cx="0" cy="0"/>
          <a:chOff x="0" y="0"/>
          <a:chExt cx="0" cy="0"/>
        </a:xfrm>
      </p:grpSpPr>
      <p:sp>
        <p:nvSpPr>
          <p:cNvPr id="896" name="Google Shape;896;p29"/>
          <p:cNvSpPr txBox="1"/>
          <p:nvPr>
            <p:ph type="title"/>
          </p:nvPr>
        </p:nvSpPr>
        <p:spPr>
          <a:xfrm>
            <a:off x="487238" y="1136950"/>
            <a:ext cx="10145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a:t>
            </a:r>
            <a:r>
              <a:rPr lang="en">
                <a:solidFill>
                  <a:schemeClr val="accent2"/>
                </a:solidFill>
              </a:rPr>
              <a:t>know?</a:t>
            </a:r>
            <a:endParaRPr>
              <a:solidFill>
                <a:schemeClr val="accent2"/>
              </a:solidFill>
            </a:endParaRPr>
          </a:p>
        </p:txBody>
      </p:sp>
      <p:sp>
        <p:nvSpPr>
          <p:cNvPr id="897" name="Google Shape;897;p29"/>
          <p:cNvSpPr txBox="1"/>
          <p:nvPr>
            <p:ph idx="1" type="body"/>
          </p:nvPr>
        </p:nvSpPr>
        <p:spPr>
          <a:xfrm>
            <a:off x="487250" y="2385022"/>
            <a:ext cx="4762800" cy="3345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000"/>
              <a:t>Did you know that dogs can smell your feelings?</a:t>
            </a:r>
            <a:endParaRPr sz="2000"/>
          </a:p>
          <a:p>
            <a:pPr indent="0" lvl="0" marL="0" rtl="0" algn="l">
              <a:spcBef>
                <a:spcPts val="1600"/>
              </a:spcBef>
              <a:spcAft>
                <a:spcPts val="1600"/>
              </a:spcAft>
              <a:buNone/>
            </a:pPr>
            <a:r>
              <a:rPr lang="en" sz="2000"/>
              <a:t>Dogs can pick up on subtle changes in your scent, which can help him figure out how you are feeling, such as by smelling your perspiration when you become nervous or fearful.</a:t>
            </a:r>
            <a:endParaRPr sz="2000"/>
          </a:p>
        </p:txBody>
      </p:sp>
      <p:sp>
        <p:nvSpPr>
          <p:cNvPr id="898" name="Google Shape;898;p29"/>
          <p:cNvSpPr txBox="1"/>
          <p:nvPr>
            <p:ph idx="2" type="body"/>
          </p:nvPr>
        </p:nvSpPr>
        <p:spPr>
          <a:xfrm>
            <a:off x="5870225" y="2385022"/>
            <a:ext cx="4762800" cy="3345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000"/>
              <a:t>Did you know that a cat uses its whiskers as feelers to determine if a space is too small to squeeze through?</a:t>
            </a:r>
            <a:endParaRPr sz="2000"/>
          </a:p>
          <a:p>
            <a:pPr indent="0" lvl="0" marL="0" rtl="0" algn="l">
              <a:spcBef>
                <a:spcPts val="1600"/>
              </a:spcBef>
              <a:spcAft>
                <a:spcPts val="1600"/>
              </a:spcAft>
              <a:buNone/>
            </a:pPr>
            <a:r>
              <a:rPr lang="en" sz="2000"/>
              <a:t>Also, cats love to sleep. A fifteen-year-old cat has probably spent ten years of its life sleeping.</a:t>
            </a:r>
            <a:endParaRPr sz="2000"/>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2" name="Shape 902"/>
        <p:cNvGrpSpPr/>
        <p:nvPr/>
      </p:nvGrpSpPr>
      <p:grpSpPr>
        <a:xfrm>
          <a:off x="0" y="0"/>
          <a:ext cx="0" cy="0"/>
          <a:chOff x="0" y="0"/>
          <a:chExt cx="0" cy="0"/>
        </a:xfrm>
      </p:grpSpPr>
      <p:pic>
        <p:nvPicPr>
          <p:cNvPr id="903" name="Google Shape;903;p30"/>
          <p:cNvPicPr preferRelativeResize="0"/>
          <p:nvPr/>
        </p:nvPicPr>
        <p:blipFill rotWithShape="1">
          <a:blip r:embed="rId3">
            <a:alphaModFix/>
          </a:blip>
          <a:srcRect b="5096" l="0" r="0" t="0"/>
          <a:stretch/>
        </p:blipFill>
        <p:spPr>
          <a:xfrm flipH="1">
            <a:off x="5647075" y="-6025"/>
            <a:ext cx="5508600" cy="6870048"/>
          </a:xfrm>
          <a:prstGeom prst="rect">
            <a:avLst/>
          </a:prstGeom>
          <a:noFill/>
          <a:ln>
            <a:noFill/>
          </a:ln>
        </p:spPr>
      </p:pic>
      <p:sp>
        <p:nvSpPr>
          <p:cNvPr id="904" name="Google Shape;904;p30"/>
          <p:cNvSpPr txBox="1"/>
          <p:nvPr>
            <p:ph type="title"/>
          </p:nvPr>
        </p:nvSpPr>
        <p:spPr>
          <a:xfrm>
            <a:off x="636150" y="772250"/>
            <a:ext cx="46425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7000"/>
              <a:t>Cats love to sleep.</a:t>
            </a:r>
            <a:endParaRPr sz="7000"/>
          </a:p>
        </p:txBody>
      </p:sp>
      <p:sp>
        <p:nvSpPr>
          <p:cNvPr id="905" name="Google Shape;905;p30"/>
          <p:cNvSpPr txBox="1"/>
          <p:nvPr>
            <p:ph idx="1" type="body"/>
          </p:nvPr>
        </p:nvSpPr>
        <p:spPr>
          <a:xfrm>
            <a:off x="636150" y="2555350"/>
            <a:ext cx="4642500" cy="35304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9" name="Shape 909"/>
        <p:cNvGrpSpPr/>
        <p:nvPr/>
      </p:nvGrpSpPr>
      <p:grpSpPr>
        <a:xfrm>
          <a:off x="0" y="0"/>
          <a:ext cx="0" cy="0"/>
          <a:chOff x="0" y="0"/>
          <a:chExt cx="0" cy="0"/>
        </a:xfrm>
      </p:grpSpPr>
      <p:sp>
        <p:nvSpPr>
          <p:cNvPr id="910" name="Google Shape;910;p31"/>
          <p:cNvSpPr txBox="1"/>
          <p:nvPr>
            <p:ph type="title"/>
          </p:nvPr>
        </p:nvSpPr>
        <p:spPr>
          <a:xfrm>
            <a:off x="1437263" y="520450"/>
            <a:ext cx="9317400" cy="872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Add your title here.</a:t>
            </a:r>
            <a:endParaRPr/>
          </a:p>
        </p:txBody>
      </p:sp>
      <p:sp>
        <p:nvSpPr>
          <p:cNvPr id="911" name="Google Shape;911;p31"/>
          <p:cNvSpPr txBox="1"/>
          <p:nvPr>
            <p:ph idx="1" type="subTitle"/>
          </p:nvPr>
        </p:nvSpPr>
        <p:spPr>
          <a:xfrm>
            <a:off x="1437343" y="1781550"/>
            <a:ext cx="4491900" cy="71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One</a:t>
            </a:r>
            <a:endParaRPr/>
          </a:p>
        </p:txBody>
      </p:sp>
      <p:sp>
        <p:nvSpPr>
          <p:cNvPr id="912" name="Google Shape;912;p31"/>
          <p:cNvSpPr txBox="1"/>
          <p:nvPr>
            <p:ph idx="2" type="body"/>
          </p:nvPr>
        </p:nvSpPr>
        <p:spPr>
          <a:xfrm>
            <a:off x="1437384" y="2498405"/>
            <a:ext cx="4491900" cy="12978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1600"/>
              </a:spcAft>
              <a:buNone/>
            </a:pPr>
            <a:r>
              <a:rPr lang="en"/>
              <a:t>Lorem ipsum dolor sit amet, consectetuer adipiscing elit.</a:t>
            </a:r>
            <a:endParaRPr/>
          </a:p>
        </p:txBody>
      </p:sp>
      <p:sp>
        <p:nvSpPr>
          <p:cNvPr id="913" name="Google Shape;913;p31"/>
          <p:cNvSpPr txBox="1"/>
          <p:nvPr>
            <p:ph idx="3" type="subTitle"/>
          </p:nvPr>
        </p:nvSpPr>
        <p:spPr>
          <a:xfrm>
            <a:off x="6262779" y="1781550"/>
            <a:ext cx="4491900" cy="71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Two</a:t>
            </a:r>
            <a:endParaRPr/>
          </a:p>
        </p:txBody>
      </p:sp>
      <p:sp>
        <p:nvSpPr>
          <p:cNvPr id="914" name="Google Shape;914;p31"/>
          <p:cNvSpPr txBox="1"/>
          <p:nvPr>
            <p:ph idx="4" type="body"/>
          </p:nvPr>
        </p:nvSpPr>
        <p:spPr>
          <a:xfrm>
            <a:off x="6262827" y="2498405"/>
            <a:ext cx="4491900" cy="12978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1600"/>
              </a:spcAft>
              <a:buNone/>
            </a:pPr>
            <a:r>
              <a:rPr lang="en"/>
              <a:t>Lorem ipsum dolor sit amet, consectetuer adipiscing elit.</a:t>
            </a:r>
            <a:endParaRPr/>
          </a:p>
        </p:txBody>
      </p:sp>
      <p:sp>
        <p:nvSpPr>
          <p:cNvPr id="915" name="Google Shape;915;p31"/>
          <p:cNvSpPr txBox="1"/>
          <p:nvPr>
            <p:ph idx="5" type="subTitle"/>
          </p:nvPr>
        </p:nvSpPr>
        <p:spPr>
          <a:xfrm>
            <a:off x="1437250" y="4094296"/>
            <a:ext cx="4491900" cy="71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Three</a:t>
            </a:r>
            <a:endParaRPr/>
          </a:p>
        </p:txBody>
      </p:sp>
      <p:sp>
        <p:nvSpPr>
          <p:cNvPr id="916" name="Google Shape;916;p31"/>
          <p:cNvSpPr txBox="1"/>
          <p:nvPr>
            <p:ph idx="6" type="body"/>
          </p:nvPr>
        </p:nvSpPr>
        <p:spPr>
          <a:xfrm>
            <a:off x="1437306" y="4811152"/>
            <a:ext cx="4491900" cy="12978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1600"/>
              </a:spcAft>
              <a:buNone/>
            </a:pPr>
            <a:r>
              <a:rPr lang="en"/>
              <a:t>Lorem ipsum dolor sit amet, consectetuer adipiscing elit.</a:t>
            </a:r>
            <a:endParaRPr/>
          </a:p>
        </p:txBody>
      </p:sp>
      <p:sp>
        <p:nvSpPr>
          <p:cNvPr id="917" name="Google Shape;917;p31"/>
          <p:cNvSpPr txBox="1"/>
          <p:nvPr>
            <p:ph idx="7" type="body"/>
          </p:nvPr>
        </p:nvSpPr>
        <p:spPr>
          <a:xfrm>
            <a:off x="6262750" y="4811152"/>
            <a:ext cx="4491900" cy="12978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1600"/>
              </a:spcAft>
              <a:buNone/>
            </a:pPr>
            <a:r>
              <a:rPr lang="en"/>
              <a:t>Lorem ipsum dolor sit amet, consectetuer adipiscing elit.</a:t>
            </a:r>
            <a:endParaRPr/>
          </a:p>
        </p:txBody>
      </p:sp>
      <p:sp>
        <p:nvSpPr>
          <p:cNvPr id="918" name="Google Shape;918;p31"/>
          <p:cNvSpPr txBox="1"/>
          <p:nvPr>
            <p:ph idx="8" type="subTitle"/>
          </p:nvPr>
        </p:nvSpPr>
        <p:spPr>
          <a:xfrm>
            <a:off x="6262702" y="4094296"/>
            <a:ext cx="4491900" cy="7170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2" name="Shape 922"/>
        <p:cNvGrpSpPr/>
        <p:nvPr/>
      </p:nvGrpSpPr>
      <p:grpSpPr>
        <a:xfrm>
          <a:off x="0" y="0"/>
          <a:ext cx="0" cy="0"/>
          <a:chOff x="0" y="0"/>
          <a:chExt cx="0" cy="0"/>
        </a:xfrm>
      </p:grpSpPr>
      <p:sp>
        <p:nvSpPr>
          <p:cNvPr id="923" name="Google Shape;923;p32"/>
          <p:cNvSpPr txBox="1"/>
          <p:nvPr>
            <p:ph type="title"/>
          </p:nvPr>
        </p:nvSpPr>
        <p:spPr>
          <a:xfrm>
            <a:off x="258300" y="1857375"/>
            <a:ext cx="11675400" cy="26244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924" name="Google Shape;924;p32"/>
          <p:cNvSpPr txBox="1"/>
          <p:nvPr>
            <p:ph idx="1" type="body"/>
          </p:nvPr>
        </p:nvSpPr>
        <p:spPr>
          <a:xfrm>
            <a:off x="258300" y="4537575"/>
            <a:ext cx="11675400" cy="4155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440"/>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8" name="Shape 928"/>
        <p:cNvGrpSpPr/>
        <p:nvPr/>
      </p:nvGrpSpPr>
      <p:grpSpPr>
        <a:xfrm>
          <a:off x="0" y="0"/>
          <a:ext cx="0" cy="0"/>
          <a:chOff x="0" y="0"/>
          <a:chExt cx="0" cy="0"/>
        </a:xfrm>
      </p:grpSpPr>
      <p:sp>
        <p:nvSpPr>
          <p:cNvPr id="929" name="Google Shape;929;p33"/>
          <p:cNvSpPr txBox="1"/>
          <p:nvPr>
            <p:ph type="title"/>
          </p:nvPr>
        </p:nvSpPr>
        <p:spPr>
          <a:xfrm>
            <a:off x="415600" y="593375"/>
            <a:ext cx="10271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930" name="Google Shape;930;p33"/>
          <p:cNvGrpSpPr/>
          <p:nvPr/>
        </p:nvGrpSpPr>
        <p:grpSpPr>
          <a:xfrm>
            <a:off x="2054698" y="1946980"/>
            <a:ext cx="7536413" cy="2548525"/>
            <a:chOff x="2667200" y="2716275"/>
            <a:chExt cx="7036800" cy="2379575"/>
          </a:xfrm>
        </p:grpSpPr>
        <p:cxnSp>
          <p:nvCxnSpPr>
            <p:cNvPr id="931" name="Google Shape;931;p33"/>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932" name="Google Shape;932;p33"/>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933" name="Google Shape;933;p33"/>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934" name="Google Shape;934;p33"/>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935" name="Google Shape;935;p33"/>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936" name="Google Shape;936;p33"/>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937" name="Google Shape;937;p33"/>
          <p:cNvSpPr/>
          <p:nvPr/>
        </p:nvSpPr>
        <p:spPr>
          <a:xfrm>
            <a:off x="5587724" y="2190370"/>
            <a:ext cx="506100" cy="23001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33"/>
          <p:cNvSpPr/>
          <p:nvPr/>
        </p:nvSpPr>
        <p:spPr>
          <a:xfrm>
            <a:off x="7050016" y="1951570"/>
            <a:ext cx="506100" cy="2538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9" name="Google Shape;939;p33"/>
          <p:cNvSpPr/>
          <p:nvPr/>
        </p:nvSpPr>
        <p:spPr>
          <a:xfrm>
            <a:off x="2663140" y="2233570"/>
            <a:ext cx="506100" cy="22569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0" name="Google Shape;940;p33"/>
          <p:cNvSpPr/>
          <p:nvPr/>
        </p:nvSpPr>
        <p:spPr>
          <a:xfrm>
            <a:off x="4125432" y="2598970"/>
            <a:ext cx="506100" cy="1891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1" name="Google Shape;941;p33"/>
          <p:cNvSpPr txBox="1"/>
          <p:nvPr/>
        </p:nvSpPr>
        <p:spPr>
          <a:xfrm>
            <a:off x="1200150" y="4383950"/>
            <a:ext cx="787500" cy="253800"/>
          </a:xfrm>
          <a:prstGeom prst="rect">
            <a:avLst/>
          </a:prstGeom>
          <a:noFill/>
          <a:ln>
            <a:noFill/>
          </a:ln>
        </p:spPr>
        <p:txBody>
          <a:bodyPr anchorCtr="0" anchor="ctr" bIns="34275" lIns="68575" spcFirstLastPara="1" rIns="68575" wrap="square" tIns="34275">
            <a:spAutoFit/>
          </a:bodyPr>
          <a:lstStyle/>
          <a:p>
            <a:pPr indent="0" lvl="0" marL="0" marR="0" rtl="0" algn="ctr">
              <a:lnSpc>
                <a:spcPct val="80000"/>
              </a:lnSpc>
              <a:spcBef>
                <a:spcPts val="0"/>
              </a:spcBef>
              <a:spcAft>
                <a:spcPts val="0"/>
              </a:spcAft>
              <a:buNone/>
            </a:pPr>
            <a:r>
              <a:rPr b="1" lang="en" sz="1500">
                <a:solidFill>
                  <a:schemeClr val="dk1"/>
                </a:solidFill>
                <a:latin typeface="Lexend Deca"/>
                <a:ea typeface="Lexend Deca"/>
                <a:cs typeface="Lexend Deca"/>
                <a:sym typeface="Lexend Deca"/>
              </a:rPr>
              <a:t>0 %</a:t>
            </a:r>
            <a:endParaRPr b="1" sz="1500">
              <a:solidFill>
                <a:schemeClr val="dk1"/>
              </a:solidFill>
              <a:latin typeface="Lexend Deca"/>
              <a:ea typeface="Lexend Deca"/>
              <a:cs typeface="Lexend Deca"/>
              <a:sym typeface="Lexend Deca"/>
            </a:endParaRPr>
          </a:p>
        </p:txBody>
      </p:sp>
      <p:sp>
        <p:nvSpPr>
          <p:cNvPr id="942" name="Google Shape;942;p33"/>
          <p:cNvSpPr txBox="1"/>
          <p:nvPr/>
        </p:nvSpPr>
        <p:spPr>
          <a:xfrm>
            <a:off x="1200150" y="2862109"/>
            <a:ext cx="787500" cy="253800"/>
          </a:xfrm>
          <a:prstGeom prst="rect">
            <a:avLst/>
          </a:prstGeom>
          <a:noFill/>
          <a:ln>
            <a:noFill/>
          </a:ln>
        </p:spPr>
        <p:txBody>
          <a:bodyPr anchorCtr="0" anchor="ctr" bIns="34275" lIns="68575" spcFirstLastPara="1" rIns="68575" wrap="square" tIns="34275">
            <a:spAutoFit/>
          </a:bodyPr>
          <a:lstStyle/>
          <a:p>
            <a:pPr indent="0" lvl="0" marL="0" marR="0" rtl="0" algn="ctr">
              <a:lnSpc>
                <a:spcPct val="80000"/>
              </a:lnSpc>
              <a:spcBef>
                <a:spcPts val="0"/>
              </a:spcBef>
              <a:spcAft>
                <a:spcPts val="0"/>
              </a:spcAft>
              <a:buNone/>
            </a:pPr>
            <a:r>
              <a:rPr b="1" lang="en" sz="1500">
                <a:solidFill>
                  <a:schemeClr val="dk1"/>
                </a:solidFill>
                <a:latin typeface="Lexend Deca"/>
                <a:ea typeface="Lexend Deca"/>
                <a:cs typeface="Lexend Deca"/>
                <a:sym typeface="Lexend Deca"/>
              </a:rPr>
              <a:t>60 %</a:t>
            </a:r>
            <a:endParaRPr b="1" sz="1500">
              <a:solidFill>
                <a:schemeClr val="dk1"/>
              </a:solidFill>
              <a:latin typeface="Lexend Deca"/>
              <a:ea typeface="Lexend Deca"/>
              <a:cs typeface="Lexend Deca"/>
              <a:sym typeface="Lexend Deca"/>
            </a:endParaRPr>
          </a:p>
        </p:txBody>
      </p:sp>
      <p:sp>
        <p:nvSpPr>
          <p:cNvPr id="943" name="Google Shape;943;p33"/>
          <p:cNvSpPr txBox="1"/>
          <p:nvPr/>
        </p:nvSpPr>
        <p:spPr>
          <a:xfrm>
            <a:off x="1200150" y="3369389"/>
            <a:ext cx="787500" cy="253800"/>
          </a:xfrm>
          <a:prstGeom prst="rect">
            <a:avLst/>
          </a:prstGeom>
          <a:noFill/>
          <a:ln>
            <a:noFill/>
          </a:ln>
        </p:spPr>
        <p:txBody>
          <a:bodyPr anchorCtr="0" anchor="ctr" bIns="34275" lIns="68575" spcFirstLastPara="1" rIns="68575" wrap="square" tIns="34275">
            <a:spAutoFit/>
          </a:bodyPr>
          <a:lstStyle/>
          <a:p>
            <a:pPr indent="0" lvl="0" marL="0" marR="0" rtl="0" algn="ctr">
              <a:lnSpc>
                <a:spcPct val="80000"/>
              </a:lnSpc>
              <a:spcBef>
                <a:spcPts val="0"/>
              </a:spcBef>
              <a:spcAft>
                <a:spcPts val="0"/>
              </a:spcAft>
              <a:buNone/>
            </a:pPr>
            <a:r>
              <a:rPr b="1" lang="en" sz="1500">
                <a:solidFill>
                  <a:schemeClr val="dk1"/>
                </a:solidFill>
                <a:latin typeface="Lexend Deca"/>
                <a:ea typeface="Lexend Deca"/>
                <a:cs typeface="Lexend Deca"/>
                <a:sym typeface="Lexend Deca"/>
              </a:rPr>
              <a:t>40 %</a:t>
            </a:r>
            <a:endParaRPr b="1" sz="1500">
              <a:solidFill>
                <a:schemeClr val="dk1"/>
              </a:solidFill>
              <a:latin typeface="Lexend Deca"/>
              <a:ea typeface="Lexend Deca"/>
              <a:cs typeface="Lexend Deca"/>
              <a:sym typeface="Lexend Deca"/>
            </a:endParaRPr>
          </a:p>
        </p:txBody>
      </p:sp>
      <p:sp>
        <p:nvSpPr>
          <p:cNvPr id="944" name="Google Shape;944;p33"/>
          <p:cNvSpPr txBox="1"/>
          <p:nvPr/>
        </p:nvSpPr>
        <p:spPr>
          <a:xfrm>
            <a:off x="1200150" y="3876670"/>
            <a:ext cx="787500" cy="253800"/>
          </a:xfrm>
          <a:prstGeom prst="rect">
            <a:avLst/>
          </a:prstGeom>
          <a:noFill/>
          <a:ln>
            <a:noFill/>
          </a:ln>
        </p:spPr>
        <p:txBody>
          <a:bodyPr anchorCtr="0" anchor="ctr" bIns="34275" lIns="68575" spcFirstLastPara="1" rIns="68575" wrap="square" tIns="34275">
            <a:spAutoFit/>
          </a:bodyPr>
          <a:lstStyle/>
          <a:p>
            <a:pPr indent="0" lvl="0" marL="0" marR="0" rtl="0" algn="ctr">
              <a:lnSpc>
                <a:spcPct val="80000"/>
              </a:lnSpc>
              <a:spcBef>
                <a:spcPts val="0"/>
              </a:spcBef>
              <a:spcAft>
                <a:spcPts val="0"/>
              </a:spcAft>
              <a:buNone/>
            </a:pPr>
            <a:r>
              <a:rPr b="1" lang="en" sz="1500">
                <a:solidFill>
                  <a:schemeClr val="dk1"/>
                </a:solidFill>
                <a:latin typeface="Lexend Deca"/>
                <a:ea typeface="Lexend Deca"/>
                <a:cs typeface="Lexend Deca"/>
                <a:sym typeface="Lexend Deca"/>
              </a:rPr>
              <a:t>20 %</a:t>
            </a:r>
            <a:endParaRPr b="1" sz="1500">
              <a:solidFill>
                <a:schemeClr val="dk1"/>
              </a:solidFill>
              <a:latin typeface="Lexend Deca"/>
              <a:ea typeface="Lexend Deca"/>
              <a:cs typeface="Lexend Deca"/>
              <a:sym typeface="Lexend Deca"/>
            </a:endParaRPr>
          </a:p>
        </p:txBody>
      </p:sp>
      <p:sp>
        <p:nvSpPr>
          <p:cNvPr id="945" name="Google Shape;945;p33"/>
          <p:cNvSpPr txBox="1"/>
          <p:nvPr/>
        </p:nvSpPr>
        <p:spPr>
          <a:xfrm>
            <a:off x="1200150" y="2354830"/>
            <a:ext cx="787500" cy="253800"/>
          </a:xfrm>
          <a:prstGeom prst="rect">
            <a:avLst/>
          </a:prstGeom>
          <a:noFill/>
          <a:ln>
            <a:noFill/>
          </a:ln>
        </p:spPr>
        <p:txBody>
          <a:bodyPr anchorCtr="0" anchor="ctr" bIns="34275" lIns="68575" spcFirstLastPara="1" rIns="68575" wrap="square" tIns="34275">
            <a:spAutoFit/>
          </a:bodyPr>
          <a:lstStyle/>
          <a:p>
            <a:pPr indent="0" lvl="0" marL="0" marR="0" rtl="0" algn="ctr">
              <a:lnSpc>
                <a:spcPct val="80000"/>
              </a:lnSpc>
              <a:spcBef>
                <a:spcPts val="0"/>
              </a:spcBef>
              <a:spcAft>
                <a:spcPts val="0"/>
              </a:spcAft>
              <a:buNone/>
            </a:pPr>
            <a:r>
              <a:rPr b="1" lang="en" sz="1500">
                <a:solidFill>
                  <a:schemeClr val="dk1"/>
                </a:solidFill>
                <a:latin typeface="Lexend Deca"/>
                <a:ea typeface="Lexend Deca"/>
                <a:cs typeface="Lexend Deca"/>
                <a:sym typeface="Lexend Deca"/>
              </a:rPr>
              <a:t>80 %</a:t>
            </a:r>
            <a:endParaRPr b="1" sz="1500">
              <a:solidFill>
                <a:schemeClr val="dk1"/>
              </a:solidFill>
              <a:latin typeface="Lexend Deca"/>
              <a:ea typeface="Lexend Deca"/>
              <a:cs typeface="Lexend Deca"/>
              <a:sym typeface="Lexend Deca"/>
            </a:endParaRPr>
          </a:p>
        </p:txBody>
      </p:sp>
      <p:sp>
        <p:nvSpPr>
          <p:cNvPr id="946" name="Google Shape;946;p33"/>
          <p:cNvSpPr/>
          <p:nvPr/>
        </p:nvSpPr>
        <p:spPr>
          <a:xfrm>
            <a:off x="8512308" y="3207070"/>
            <a:ext cx="506100" cy="1283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7" name="Google Shape;947;p33"/>
          <p:cNvSpPr txBox="1"/>
          <p:nvPr>
            <p:ph idx="4294967295" type="body"/>
          </p:nvPr>
        </p:nvSpPr>
        <p:spPr>
          <a:xfrm>
            <a:off x="1978738" y="494977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948" name="Google Shape;948;p33"/>
          <p:cNvSpPr txBox="1"/>
          <p:nvPr>
            <p:ph idx="4294967295" type="title"/>
          </p:nvPr>
        </p:nvSpPr>
        <p:spPr>
          <a:xfrm>
            <a:off x="1978731" y="45918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One</a:t>
            </a:r>
            <a:endParaRPr sz="1500"/>
          </a:p>
        </p:txBody>
      </p:sp>
      <p:sp>
        <p:nvSpPr>
          <p:cNvPr id="949" name="Google Shape;949;p33"/>
          <p:cNvSpPr txBox="1"/>
          <p:nvPr>
            <p:ph idx="4294967295" type="body"/>
          </p:nvPr>
        </p:nvSpPr>
        <p:spPr>
          <a:xfrm>
            <a:off x="3508025" y="494977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950" name="Google Shape;950;p33"/>
          <p:cNvSpPr txBox="1"/>
          <p:nvPr>
            <p:ph idx="4294967295" type="title"/>
          </p:nvPr>
        </p:nvSpPr>
        <p:spPr>
          <a:xfrm>
            <a:off x="3508017" y="45918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Two</a:t>
            </a:r>
            <a:endParaRPr sz="1500"/>
          </a:p>
        </p:txBody>
      </p:sp>
      <p:sp>
        <p:nvSpPr>
          <p:cNvPr id="951" name="Google Shape;951;p33"/>
          <p:cNvSpPr txBox="1"/>
          <p:nvPr>
            <p:ph idx="4294967295" type="body"/>
          </p:nvPr>
        </p:nvSpPr>
        <p:spPr>
          <a:xfrm>
            <a:off x="5058213" y="494977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952" name="Google Shape;952;p33"/>
          <p:cNvSpPr txBox="1"/>
          <p:nvPr>
            <p:ph idx="4294967295" type="title"/>
          </p:nvPr>
        </p:nvSpPr>
        <p:spPr>
          <a:xfrm>
            <a:off x="5058203" y="45918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Three</a:t>
            </a:r>
            <a:endParaRPr sz="1500"/>
          </a:p>
        </p:txBody>
      </p:sp>
      <p:sp>
        <p:nvSpPr>
          <p:cNvPr id="953" name="Google Shape;953;p33"/>
          <p:cNvSpPr txBox="1"/>
          <p:nvPr>
            <p:ph idx="4294967295" type="body"/>
          </p:nvPr>
        </p:nvSpPr>
        <p:spPr>
          <a:xfrm>
            <a:off x="6587500" y="494977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954" name="Google Shape;954;p33"/>
          <p:cNvSpPr txBox="1"/>
          <p:nvPr>
            <p:ph idx="4294967295" type="title"/>
          </p:nvPr>
        </p:nvSpPr>
        <p:spPr>
          <a:xfrm>
            <a:off x="6587489" y="45918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Four</a:t>
            </a:r>
            <a:endParaRPr sz="1500"/>
          </a:p>
        </p:txBody>
      </p:sp>
      <p:sp>
        <p:nvSpPr>
          <p:cNvPr id="955" name="Google Shape;955;p33"/>
          <p:cNvSpPr txBox="1"/>
          <p:nvPr>
            <p:ph idx="4294967295" type="body"/>
          </p:nvPr>
        </p:nvSpPr>
        <p:spPr>
          <a:xfrm>
            <a:off x="8137688" y="494977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956" name="Google Shape;956;p33"/>
          <p:cNvSpPr txBox="1"/>
          <p:nvPr>
            <p:ph idx="4294967295" type="title"/>
          </p:nvPr>
        </p:nvSpPr>
        <p:spPr>
          <a:xfrm>
            <a:off x="8137675" y="45918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Five</a:t>
            </a:r>
            <a:endParaRPr sz="1500"/>
          </a:p>
        </p:txBody>
      </p:sp>
      <p:sp>
        <p:nvSpPr>
          <p:cNvPr id="957" name="Google Shape;957;p33"/>
          <p:cNvSpPr txBox="1"/>
          <p:nvPr/>
        </p:nvSpPr>
        <p:spPr>
          <a:xfrm>
            <a:off x="1200150" y="1847550"/>
            <a:ext cx="787500" cy="253800"/>
          </a:xfrm>
          <a:prstGeom prst="rect">
            <a:avLst/>
          </a:prstGeom>
          <a:noFill/>
          <a:ln>
            <a:noFill/>
          </a:ln>
        </p:spPr>
        <p:txBody>
          <a:bodyPr anchorCtr="0" anchor="ctr" bIns="34275" lIns="68575" spcFirstLastPara="1" rIns="68575" wrap="square" tIns="34275">
            <a:spAutoFit/>
          </a:bodyPr>
          <a:lstStyle/>
          <a:p>
            <a:pPr indent="0" lvl="0" marL="0" marR="0" rtl="0" algn="ctr">
              <a:lnSpc>
                <a:spcPct val="80000"/>
              </a:lnSpc>
              <a:spcBef>
                <a:spcPts val="0"/>
              </a:spcBef>
              <a:spcAft>
                <a:spcPts val="0"/>
              </a:spcAft>
              <a:buNone/>
            </a:pPr>
            <a:r>
              <a:rPr b="1" lang="en" sz="1500">
                <a:solidFill>
                  <a:schemeClr val="dk1"/>
                </a:solidFill>
                <a:latin typeface="Lexend Deca"/>
                <a:ea typeface="Lexend Deca"/>
                <a:cs typeface="Lexend Deca"/>
                <a:sym typeface="Lexend Deca"/>
              </a:rPr>
              <a:t>100 %</a:t>
            </a:r>
            <a:endParaRPr b="1" sz="1500">
              <a:solidFill>
                <a:schemeClr val="dk1"/>
              </a:solidFill>
              <a:latin typeface="Lexend Deca"/>
              <a:ea typeface="Lexend Deca"/>
              <a:cs typeface="Lexend Deca"/>
              <a:sym typeface="Lexend Deca"/>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1" name="Shape 961"/>
        <p:cNvGrpSpPr/>
        <p:nvPr/>
      </p:nvGrpSpPr>
      <p:grpSpPr>
        <a:xfrm>
          <a:off x="0" y="0"/>
          <a:ext cx="0" cy="0"/>
          <a:chOff x="0" y="0"/>
          <a:chExt cx="0" cy="0"/>
        </a:xfrm>
      </p:grpSpPr>
      <p:sp>
        <p:nvSpPr>
          <p:cNvPr id="962" name="Google Shape;962;p34"/>
          <p:cNvSpPr txBox="1"/>
          <p:nvPr>
            <p:ph type="title"/>
          </p:nvPr>
        </p:nvSpPr>
        <p:spPr>
          <a:xfrm>
            <a:off x="653673" y="600200"/>
            <a:ext cx="6947400" cy="54543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SzPts val="990"/>
              <a:buNone/>
            </a:pPr>
            <a:r>
              <a:rPr lang="en"/>
              <a:t>Very interesting facts!</a:t>
            </a:r>
            <a:endParaRPr/>
          </a:p>
        </p:txBody>
      </p:sp>
      <p:sp>
        <p:nvSpPr>
          <p:cNvPr id="963" name="Google Shape;963;p34"/>
          <p:cNvSpPr txBox="1"/>
          <p:nvPr>
            <p:ph idx="4294967295" type="subTitle"/>
          </p:nvPr>
        </p:nvSpPr>
        <p:spPr>
          <a:xfrm>
            <a:off x="202350" y="6408400"/>
            <a:ext cx="7398600" cy="381300"/>
          </a:xfrm>
          <a:prstGeom prst="rect">
            <a:avLst/>
          </a:prstGeom>
        </p:spPr>
        <p:txBody>
          <a:bodyPr anchorCtr="0" anchor="ctr" bIns="121900" lIns="121900" spcFirstLastPara="1" rIns="121900" wrap="square" tIns="121900">
            <a:normAutofit fontScale="77500" lnSpcReduction="20000"/>
          </a:bodyPr>
          <a:lstStyle/>
          <a:p>
            <a:pPr indent="0" lvl="0" marL="0" rtl="0" algn="l">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7" name="Shape 967"/>
        <p:cNvGrpSpPr/>
        <p:nvPr/>
      </p:nvGrpSpPr>
      <p:grpSpPr>
        <a:xfrm>
          <a:off x="0" y="0"/>
          <a:ext cx="0" cy="0"/>
          <a:chOff x="0" y="0"/>
          <a:chExt cx="0" cy="0"/>
        </a:xfrm>
      </p:grpSpPr>
      <p:pic>
        <p:nvPicPr>
          <p:cNvPr id="968" name="Google Shape;968;p35"/>
          <p:cNvPicPr preferRelativeResize="0"/>
          <p:nvPr/>
        </p:nvPicPr>
        <p:blipFill rotWithShape="1">
          <a:blip r:embed="rId3">
            <a:alphaModFix/>
          </a:blip>
          <a:srcRect b="12948" l="-8" r="10121" t="11196"/>
          <a:stretch/>
        </p:blipFill>
        <p:spPr>
          <a:xfrm>
            <a:off x="0" y="0"/>
            <a:ext cx="12192000" cy="6857999"/>
          </a:xfrm>
          <a:prstGeom prst="rect">
            <a:avLst/>
          </a:prstGeom>
          <a:noFill/>
          <a:ln>
            <a:noFill/>
          </a:ln>
        </p:spPr>
      </p:pic>
      <p:grpSp>
        <p:nvGrpSpPr>
          <p:cNvPr id="969" name="Google Shape;969;p35"/>
          <p:cNvGrpSpPr/>
          <p:nvPr/>
        </p:nvGrpSpPr>
        <p:grpSpPr>
          <a:xfrm>
            <a:off x="-5578" y="-28073"/>
            <a:ext cx="4249141" cy="6915668"/>
            <a:chOff x="-5578" y="-28073"/>
            <a:chExt cx="4249141" cy="6915668"/>
          </a:xfrm>
        </p:grpSpPr>
        <p:sp>
          <p:nvSpPr>
            <p:cNvPr id="970" name="Google Shape;970;p35"/>
            <p:cNvSpPr/>
            <p:nvPr/>
          </p:nvSpPr>
          <p:spPr>
            <a:xfrm flipH="1">
              <a:off x="4232687"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1" name="Google Shape;971;p35"/>
            <p:cNvSpPr/>
            <p:nvPr/>
          </p:nvSpPr>
          <p:spPr>
            <a:xfrm flipH="1">
              <a:off x="-5578" y="512950"/>
              <a:ext cx="4248329" cy="7889"/>
            </a:xfrm>
            <a:custGeom>
              <a:rect b="b" l="l" r="r" t="t"/>
              <a:pathLst>
                <a:path extrusionOk="0" h="4993" w="4036417">
                  <a:moveTo>
                    <a:pt x="4036418" y="4994"/>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35"/>
            <p:cNvSpPr/>
            <p:nvPr/>
          </p:nvSpPr>
          <p:spPr>
            <a:xfrm flipH="1">
              <a:off x="2114777"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35"/>
            <p:cNvSpPr/>
            <p:nvPr/>
          </p:nvSpPr>
          <p:spPr>
            <a:xfrm flipH="1">
              <a:off x="-5324" y="2630846"/>
              <a:ext cx="4248359" cy="7886"/>
            </a:xfrm>
            <a:custGeom>
              <a:rect b="b" l="l" r="r" t="t"/>
              <a:pathLst>
                <a:path extrusionOk="0" h="4991" w="4036446">
                  <a:moveTo>
                    <a:pt x="4036446" y="4991"/>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35"/>
            <p:cNvSpPr/>
            <p:nvPr/>
          </p:nvSpPr>
          <p:spPr>
            <a:xfrm flipH="1">
              <a:off x="-3099"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5" name="Google Shape;975;p35"/>
            <p:cNvSpPr/>
            <p:nvPr/>
          </p:nvSpPr>
          <p:spPr>
            <a:xfrm flipH="1">
              <a:off x="-5025" y="4748737"/>
              <a:ext cx="4248342" cy="7892"/>
            </a:xfrm>
            <a:custGeom>
              <a:rect b="b" l="l" r="r" t="t"/>
              <a:pathLst>
                <a:path extrusionOk="0" h="4995" w="4036429">
                  <a:moveTo>
                    <a:pt x="4036430"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6" name="Google Shape;976;p35"/>
            <p:cNvSpPr/>
            <p:nvPr/>
          </p:nvSpPr>
          <p:spPr>
            <a:xfrm flipH="1">
              <a:off x="3173749"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35"/>
            <p:cNvSpPr/>
            <p:nvPr/>
          </p:nvSpPr>
          <p:spPr>
            <a:xfrm flipH="1">
              <a:off x="-5452" y="1571895"/>
              <a:ext cx="4248343" cy="7892"/>
            </a:xfrm>
            <a:custGeom>
              <a:rect b="b" l="l" r="r" t="t"/>
              <a:pathLst>
                <a:path extrusionOk="0" h="4995" w="4036430">
                  <a:moveTo>
                    <a:pt x="4036430"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8" name="Google Shape;978;p35"/>
            <p:cNvSpPr/>
            <p:nvPr/>
          </p:nvSpPr>
          <p:spPr>
            <a:xfrm flipH="1">
              <a:off x="1055871"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35"/>
            <p:cNvSpPr/>
            <p:nvPr/>
          </p:nvSpPr>
          <p:spPr>
            <a:xfrm flipH="1">
              <a:off x="-5153" y="3689791"/>
              <a:ext cx="4248329" cy="7892"/>
            </a:xfrm>
            <a:custGeom>
              <a:rect b="b" l="l" r="r" t="t"/>
              <a:pathLst>
                <a:path extrusionOk="0" h="4995" w="4036417">
                  <a:moveTo>
                    <a:pt x="4036418"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35"/>
            <p:cNvSpPr/>
            <p:nvPr/>
          </p:nvSpPr>
          <p:spPr>
            <a:xfrm flipH="1">
              <a:off x="-4899" y="5807688"/>
              <a:ext cx="4248355" cy="7886"/>
            </a:xfrm>
            <a:custGeom>
              <a:rect b="b" l="l" r="r" t="t"/>
              <a:pathLst>
                <a:path extrusionOk="0" h="4991" w="4036442">
                  <a:moveTo>
                    <a:pt x="4036442" y="4991"/>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1" name="Google Shape;981;p35"/>
            <p:cNvSpPr/>
            <p:nvPr/>
          </p:nvSpPr>
          <p:spPr>
            <a:xfrm flipH="1">
              <a:off x="3703233"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35"/>
            <p:cNvSpPr/>
            <p:nvPr/>
          </p:nvSpPr>
          <p:spPr>
            <a:xfrm flipH="1">
              <a:off x="-5536" y="1042422"/>
              <a:ext cx="4248358" cy="7892"/>
            </a:xfrm>
            <a:custGeom>
              <a:rect b="b" l="l" r="r" t="t"/>
              <a:pathLst>
                <a:path extrusionOk="0" h="4995" w="4036445">
                  <a:moveTo>
                    <a:pt x="4036446"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35"/>
            <p:cNvSpPr/>
            <p:nvPr/>
          </p:nvSpPr>
          <p:spPr>
            <a:xfrm flipH="1">
              <a:off x="1585293"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4" name="Google Shape;984;p35"/>
            <p:cNvSpPr/>
            <p:nvPr/>
          </p:nvSpPr>
          <p:spPr>
            <a:xfrm flipH="1">
              <a:off x="-5238" y="3160319"/>
              <a:ext cx="4248343" cy="7892"/>
            </a:xfrm>
            <a:custGeom>
              <a:rect b="b" l="l" r="r" t="t"/>
              <a:pathLst>
                <a:path extrusionOk="0" h="4995" w="4036430">
                  <a:moveTo>
                    <a:pt x="4036430"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35"/>
            <p:cNvSpPr/>
            <p:nvPr/>
          </p:nvSpPr>
          <p:spPr>
            <a:xfrm flipH="1">
              <a:off x="-4983" y="5278215"/>
              <a:ext cx="4248368" cy="7886"/>
            </a:xfrm>
            <a:custGeom>
              <a:rect b="b" l="l" r="r" t="t"/>
              <a:pathLst>
                <a:path extrusionOk="0" h="4991" w="4036454">
                  <a:moveTo>
                    <a:pt x="4036455" y="4991"/>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35"/>
            <p:cNvSpPr/>
            <p:nvPr/>
          </p:nvSpPr>
          <p:spPr>
            <a:xfrm flipH="1">
              <a:off x="2644263"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35"/>
            <p:cNvSpPr/>
            <p:nvPr/>
          </p:nvSpPr>
          <p:spPr>
            <a:xfrm flipH="1">
              <a:off x="-5366" y="2101374"/>
              <a:ext cx="4248329" cy="7886"/>
            </a:xfrm>
            <a:custGeom>
              <a:rect b="b" l="l" r="r" t="t"/>
              <a:pathLst>
                <a:path extrusionOk="0" h="4991" w="4036417">
                  <a:moveTo>
                    <a:pt x="4036418" y="4991"/>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35"/>
            <p:cNvSpPr/>
            <p:nvPr/>
          </p:nvSpPr>
          <p:spPr>
            <a:xfrm flipH="1">
              <a:off x="526387" y="-26535"/>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35"/>
            <p:cNvSpPr/>
            <p:nvPr/>
          </p:nvSpPr>
          <p:spPr>
            <a:xfrm flipH="1">
              <a:off x="-5110" y="4219264"/>
              <a:ext cx="4248354" cy="7892"/>
            </a:xfrm>
            <a:custGeom>
              <a:rect b="b" l="l" r="r" t="t"/>
              <a:pathLst>
                <a:path extrusionOk="0" h="4995" w="4036441">
                  <a:moveTo>
                    <a:pt x="4036442"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0" name="Google Shape;990;p35"/>
            <p:cNvSpPr/>
            <p:nvPr/>
          </p:nvSpPr>
          <p:spPr>
            <a:xfrm flipH="1">
              <a:off x="-4813" y="6337161"/>
              <a:ext cx="4248338" cy="7892"/>
            </a:xfrm>
            <a:custGeom>
              <a:rect b="b" l="l" r="r" t="t"/>
              <a:pathLst>
                <a:path extrusionOk="0" h="4995" w="4036426">
                  <a:moveTo>
                    <a:pt x="4036426"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35"/>
            <p:cNvSpPr/>
            <p:nvPr/>
          </p:nvSpPr>
          <p:spPr>
            <a:xfrm flipH="1" rot="-5400000">
              <a:off x="-1153" y="4228620"/>
              <a:ext cx="1589700" cy="528900"/>
            </a:xfrm>
            <a:prstGeom prst="roundRect">
              <a:avLst>
                <a:gd fmla="val 50000" name="adj"/>
              </a:avLst>
            </a:prstGeom>
            <a:solidFill>
              <a:schemeClr val="accent2"/>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2" name="Google Shape;992;p35"/>
            <p:cNvSpPr/>
            <p:nvPr/>
          </p:nvSpPr>
          <p:spPr>
            <a:xfrm flipH="1">
              <a:off x="531335" y="520838"/>
              <a:ext cx="1589700" cy="530400"/>
            </a:xfrm>
            <a:prstGeom prst="roundRect">
              <a:avLst>
                <a:gd fmla="val 50000" name="adj"/>
              </a:avLst>
            </a:prstGeom>
            <a:solidFill>
              <a:schemeClr val="accent2"/>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3" name="Google Shape;993;p35"/>
            <p:cNvSpPr/>
            <p:nvPr/>
          </p:nvSpPr>
          <p:spPr>
            <a:xfrm flipH="1" rot="-5400000">
              <a:off x="263125" y="789043"/>
              <a:ext cx="1066800" cy="530400"/>
            </a:xfrm>
            <a:prstGeom prst="roundRect">
              <a:avLst>
                <a:gd fmla="val 50000" name="adj"/>
              </a:avLst>
            </a:prstGeom>
            <a:solidFill>
              <a:schemeClr val="accent1"/>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4" name="Google Shape;994;p35"/>
            <p:cNvSpPr/>
            <p:nvPr/>
          </p:nvSpPr>
          <p:spPr>
            <a:xfrm flipH="1" rot="10800000">
              <a:off x="528460" y="518044"/>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5" name="Google Shape;995;p35"/>
            <p:cNvSpPr/>
            <p:nvPr/>
          </p:nvSpPr>
          <p:spPr>
            <a:xfrm flipH="1" rot="10800000">
              <a:off x="2644257" y="-14555"/>
              <a:ext cx="1589700" cy="528900"/>
            </a:xfrm>
            <a:prstGeom prst="roundRect">
              <a:avLst>
                <a:gd fmla="val 50000" name="adj"/>
              </a:avLst>
            </a:prstGeom>
            <a:solidFill>
              <a:schemeClr val="accent1"/>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6" name="Google Shape;996;p35"/>
            <p:cNvSpPr/>
            <p:nvPr/>
          </p:nvSpPr>
          <p:spPr>
            <a:xfrm flipH="1" rot="-5400000">
              <a:off x="3167847" y="520470"/>
              <a:ext cx="1589700" cy="528900"/>
            </a:xfrm>
            <a:prstGeom prst="roundRect">
              <a:avLst>
                <a:gd fmla="val 50000" name="adj"/>
              </a:avLst>
            </a:prstGeom>
            <a:solidFill>
              <a:schemeClr val="accent2"/>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7" name="Google Shape;997;p35"/>
            <p:cNvSpPr/>
            <p:nvPr/>
          </p:nvSpPr>
          <p:spPr>
            <a:xfrm rot="10800000">
              <a:off x="3697442" y="-15253"/>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35"/>
            <p:cNvSpPr/>
            <p:nvPr/>
          </p:nvSpPr>
          <p:spPr>
            <a:xfrm flipH="1">
              <a:off x="3698360" y="5813213"/>
              <a:ext cx="530400" cy="530400"/>
            </a:xfrm>
            <a:prstGeom prst="ellipse">
              <a:avLst/>
            </a:prstGeom>
            <a:solidFill>
              <a:schemeClr val="accent1"/>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9" name="Google Shape;999;p35"/>
            <p:cNvSpPr/>
            <p:nvPr/>
          </p:nvSpPr>
          <p:spPr>
            <a:xfrm flipH="1">
              <a:off x="2645313" y="5819824"/>
              <a:ext cx="528900" cy="1061400"/>
            </a:xfrm>
            <a:prstGeom prst="round2SameRect">
              <a:avLst>
                <a:gd fmla="val 50000" name="adj1"/>
                <a:gd fmla="val 0" name="adj2"/>
              </a:avLst>
            </a:prstGeom>
            <a:solidFill>
              <a:schemeClr val="accent2"/>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0" name="Google Shape;1000;p35"/>
            <p:cNvSpPr/>
            <p:nvPr/>
          </p:nvSpPr>
          <p:spPr>
            <a:xfrm flipH="1">
              <a:off x="1587175" y="5283830"/>
              <a:ext cx="528900" cy="1583700"/>
            </a:xfrm>
            <a:prstGeom prst="round2SameRect">
              <a:avLst>
                <a:gd fmla="val 50000" name="adj1"/>
                <a:gd fmla="val 0" name="adj2"/>
              </a:avLst>
            </a:prstGeom>
            <a:solidFill>
              <a:schemeClr val="accent1"/>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1" name="Google Shape;1001;p35"/>
            <p:cNvSpPr/>
            <p:nvPr/>
          </p:nvSpPr>
          <p:spPr>
            <a:xfrm flipH="1">
              <a:off x="529235" y="5815313"/>
              <a:ext cx="528900" cy="1061400"/>
            </a:xfrm>
            <a:prstGeom prst="round2SameRect">
              <a:avLst>
                <a:gd fmla="val 50000" name="adj1"/>
                <a:gd fmla="val 0" name="adj2"/>
              </a:avLst>
            </a:prstGeom>
            <a:solidFill>
              <a:schemeClr val="accent2"/>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2" name="Google Shape;1002;p35"/>
            <p:cNvSpPr/>
            <p:nvPr/>
          </p:nvSpPr>
          <p:spPr>
            <a:xfrm flipH="1" rot="5400000">
              <a:off x="262985" y="5549063"/>
              <a:ext cx="528900" cy="1061400"/>
            </a:xfrm>
            <a:prstGeom prst="round2SameRect">
              <a:avLst>
                <a:gd fmla="val 50000" name="adj1"/>
                <a:gd fmla="val 0" name="adj2"/>
              </a:avLst>
            </a:prstGeom>
            <a:solidFill>
              <a:schemeClr val="accent1"/>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3" name="Google Shape;1003;p35"/>
            <p:cNvSpPr/>
            <p:nvPr/>
          </p:nvSpPr>
          <p:spPr>
            <a:xfrm rot="10800000">
              <a:off x="527642" y="5815322"/>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4" name="Google Shape;1004;p35"/>
            <p:cNvSpPr/>
            <p:nvPr/>
          </p:nvSpPr>
          <p:spPr>
            <a:xfrm flipH="1">
              <a:off x="2647010" y="1042650"/>
              <a:ext cx="530400" cy="530400"/>
            </a:xfrm>
            <a:prstGeom prst="ellipse">
              <a:avLst/>
            </a:prstGeom>
            <a:solidFill>
              <a:schemeClr val="accent1"/>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5" name="Google Shape;1005;p35"/>
            <p:cNvSpPr/>
            <p:nvPr/>
          </p:nvSpPr>
          <p:spPr>
            <a:xfrm flipH="1">
              <a:off x="2460" y="2103850"/>
              <a:ext cx="530400" cy="530400"/>
            </a:xfrm>
            <a:prstGeom prst="ellipse">
              <a:avLst/>
            </a:prstGeom>
            <a:solidFill>
              <a:schemeClr val="accent2"/>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6" name="Google Shape;1006;p35"/>
            <p:cNvSpPr/>
            <p:nvPr/>
          </p:nvSpPr>
          <p:spPr>
            <a:xfrm flipH="1">
              <a:off x="4232724"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35"/>
            <p:cNvSpPr/>
            <p:nvPr/>
          </p:nvSpPr>
          <p:spPr>
            <a:xfrm flipH="1">
              <a:off x="-5541" y="511413"/>
              <a:ext cx="4248329" cy="7889"/>
            </a:xfrm>
            <a:custGeom>
              <a:rect b="b" l="l" r="r" t="t"/>
              <a:pathLst>
                <a:path extrusionOk="0" h="4993" w="4036417">
                  <a:moveTo>
                    <a:pt x="4036418" y="4994"/>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8" name="Google Shape;1008;p35"/>
            <p:cNvSpPr/>
            <p:nvPr/>
          </p:nvSpPr>
          <p:spPr>
            <a:xfrm flipH="1">
              <a:off x="2114815"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9" name="Google Shape;1009;p35"/>
            <p:cNvSpPr/>
            <p:nvPr/>
          </p:nvSpPr>
          <p:spPr>
            <a:xfrm flipH="1">
              <a:off x="-5286" y="2629308"/>
              <a:ext cx="4248359" cy="7886"/>
            </a:xfrm>
            <a:custGeom>
              <a:rect b="b" l="l" r="r" t="t"/>
              <a:pathLst>
                <a:path extrusionOk="0" h="4991" w="4036446">
                  <a:moveTo>
                    <a:pt x="4036446" y="4991"/>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0" name="Google Shape;1010;p35"/>
            <p:cNvSpPr/>
            <p:nvPr/>
          </p:nvSpPr>
          <p:spPr>
            <a:xfrm flipH="1">
              <a:off x="-3061"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35"/>
            <p:cNvSpPr/>
            <p:nvPr/>
          </p:nvSpPr>
          <p:spPr>
            <a:xfrm flipH="1">
              <a:off x="-4987" y="4747200"/>
              <a:ext cx="4248342" cy="7892"/>
            </a:xfrm>
            <a:custGeom>
              <a:rect b="b" l="l" r="r" t="t"/>
              <a:pathLst>
                <a:path extrusionOk="0" h="4995" w="4036429">
                  <a:moveTo>
                    <a:pt x="4036430"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35"/>
            <p:cNvSpPr/>
            <p:nvPr/>
          </p:nvSpPr>
          <p:spPr>
            <a:xfrm flipH="1">
              <a:off x="3173786"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35"/>
            <p:cNvSpPr/>
            <p:nvPr/>
          </p:nvSpPr>
          <p:spPr>
            <a:xfrm flipH="1">
              <a:off x="-5414" y="1570357"/>
              <a:ext cx="4248343" cy="7892"/>
            </a:xfrm>
            <a:custGeom>
              <a:rect b="b" l="l" r="r" t="t"/>
              <a:pathLst>
                <a:path extrusionOk="0" h="4995" w="4036430">
                  <a:moveTo>
                    <a:pt x="4036430"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35"/>
            <p:cNvSpPr/>
            <p:nvPr/>
          </p:nvSpPr>
          <p:spPr>
            <a:xfrm flipH="1">
              <a:off x="1055908"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35"/>
            <p:cNvSpPr/>
            <p:nvPr/>
          </p:nvSpPr>
          <p:spPr>
            <a:xfrm flipH="1">
              <a:off x="-5116" y="3688253"/>
              <a:ext cx="4248329" cy="7892"/>
            </a:xfrm>
            <a:custGeom>
              <a:rect b="b" l="l" r="r" t="t"/>
              <a:pathLst>
                <a:path extrusionOk="0" h="4995" w="4036417">
                  <a:moveTo>
                    <a:pt x="4036418"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35"/>
            <p:cNvSpPr/>
            <p:nvPr/>
          </p:nvSpPr>
          <p:spPr>
            <a:xfrm flipH="1">
              <a:off x="-4861" y="5806151"/>
              <a:ext cx="4248355" cy="7886"/>
            </a:xfrm>
            <a:custGeom>
              <a:rect b="b" l="l" r="r" t="t"/>
              <a:pathLst>
                <a:path extrusionOk="0" h="4991" w="4036442">
                  <a:moveTo>
                    <a:pt x="4036442" y="4991"/>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35"/>
            <p:cNvSpPr/>
            <p:nvPr/>
          </p:nvSpPr>
          <p:spPr>
            <a:xfrm flipH="1">
              <a:off x="3703270"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35"/>
            <p:cNvSpPr/>
            <p:nvPr/>
          </p:nvSpPr>
          <p:spPr>
            <a:xfrm flipH="1">
              <a:off x="-5499" y="1040884"/>
              <a:ext cx="4248358" cy="7892"/>
            </a:xfrm>
            <a:custGeom>
              <a:rect b="b" l="l" r="r" t="t"/>
              <a:pathLst>
                <a:path extrusionOk="0" h="4995" w="4036445">
                  <a:moveTo>
                    <a:pt x="4036446"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35"/>
            <p:cNvSpPr/>
            <p:nvPr/>
          </p:nvSpPr>
          <p:spPr>
            <a:xfrm flipH="1">
              <a:off x="1585331"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35"/>
            <p:cNvSpPr/>
            <p:nvPr/>
          </p:nvSpPr>
          <p:spPr>
            <a:xfrm flipH="1">
              <a:off x="-5201" y="3158782"/>
              <a:ext cx="4248343" cy="7892"/>
            </a:xfrm>
            <a:custGeom>
              <a:rect b="b" l="l" r="r" t="t"/>
              <a:pathLst>
                <a:path extrusionOk="0" h="4995" w="4036430">
                  <a:moveTo>
                    <a:pt x="4036430"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35"/>
            <p:cNvSpPr/>
            <p:nvPr/>
          </p:nvSpPr>
          <p:spPr>
            <a:xfrm flipH="1">
              <a:off x="-4945" y="5276678"/>
              <a:ext cx="4248368" cy="7886"/>
            </a:xfrm>
            <a:custGeom>
              <a:rect b="b" l="l" r="r" t="t"/>
              <a:pathLst>
                <a:path extrusionOk="0" h="4991" w="4036454">
                  <a:moveTo>
                    <a:pt x="4036455" y="4991"/>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35"/>
            <p:cNvSpPr/>
            <p:nvPr/>
          </p:nvSpPr>
          <p:spPr>
            <a:xfrm flipH="1">
              <a:off x="2644300"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35"/>
            <p:cNvSpPr/>
            <p:nvPr/>
          </p:nvSpPr>
          <p:spPr>
            <a:xfrm flipH="1">
              <a:off x="-5328" y="2099837"/>
              <a:ext cx="4248329" cy="7886"/>
            </a:xfrm>
            <a:custGeom>
              <a:rect b="b" l="l" r="r" t="t"/>
              <a:pathLst>
                <a:path extrusionOk="0" h="4991" w="4036417">
                  <a:moveTo>
                    <a:pt x="4036418" y="4991"/>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35"/>
            <p:cNvSpPr/>
            <p:nvPr/>
          </p:nvSpPr>
          <p:spPr>
            <a:xfrm flipH="1">
              <a:off x="526424" y="-28073"/>
              <a:ext cx="6396" cy="6914131"/>
            </a:xfrm>
            <a:custGeom>
              <a:rect b="b" l="l" r="r" t="t"/>
              <a:pathLst>
                <a:path extrusionOk="0" h="4376032" w="4048">
                  <a:moveTo>
                    <a:pt x="4048" y="0"/>
                  </a:moveTo>
                  <a:lnTo>
                    <a:pt x="0" y="4376032"/>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35"/>
            <p:cNvSpPr/>
            <p:nvPr/>
          </p:nvSpPr>
          <p:spPr>
            <a:xfrm flipH="1">
              <a:off x="-5073" y="4217726"/>
              <a:ext cx="4248354" cy="7892"/>
            </a:xfrm>
            <a:custGeom>
              <a:rect b="b" l="l" r="r" t="t"/>
              <a:pathLst>
                <a:path extrusionOk="0" h="4995" w="4036441">
                  <a:moveTo>
                    <a:pt x="4036442"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35"/>
            <p:cNvSpPr/>
            <p:nvPr/>
          </p:nvSpPr>
          <p:spPr>
            <a:xfrm flipH="1">
              <a:off x="-4776" y="6335624"/>
              <a:ext cx="4248338" cy="7892"/>
            </a:xfrm>
            <a:custGeom>
              <a:rect b="b" l="l" r="r" t="t"/>
              <a:pathLst>
                <a:path extrusionOk="0" h="4995" w="4036426">
                  <a:moveTo>
                    <a:pt x="4036426" y="4995"/>
                  </a:moveTo>
                  <a:lnTo>
                    <a:pt x="0"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27" name="Google Shape;1027;p35"/>
          <p:cNvSpPr/>
          <p:nvPr/>
        </p:nvSpPr>
        <p:spPr>
          <a:xfrm flipH="1" rot="-5400000">
            <a:off x="-1115" y="4227083"/>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28" name="Google Shape;1028;p35"/>
          <p:cNvSpPr/>
          <p:nvPr/>
        </p:nvSpPr>
        <p:spPr>
          <a:xfrm flipH="1">
            <a:off x="531373" y="519300"/>
            <a:ext cx="1589700" cy="530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29" name="Google Shape;1029;p35"/>
          <p:cNvSpPr/>
          <p:nvPr/>
        </p:nvSpPr>
        <p:spPr>
          <a:xfrm flipH="1" rot="-5400000">
            <a:off x="263163" y="787505"/>
            <a:ext cx="1066800" cy="5304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0" name="Google Shape;1030;p35"/>
          <p:cNvSpPr/>
          <p:nvPr/>
        </p:nvSpPr>
        <p:spPr>
          <a:xfrm flipH="1" rot="10800000">
            <a:off x="528498" y="516507"/>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35"/>
          <p:cNvSpPr/>
          <p:nvPr/>
        </p:nvSpPr>
        <p:spPr>
          <a:xfrm flipH="1" rot="10800000">
            <a:off x="2644295" y="-16092"/>
            <a:ext cx="1589700" cy="528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2" name="Google Shape;1032;p35"/>
          <p:cNvSpPr/>
          <p:nvPr/>
        </p:nvSpPr>
        <p:spPr>
          <a:xfrm flipH="1" rot="-5400000">
            <a:off x="3167885" y="518933"/>
            <a:ext cx="1589700" cy="528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3" name="Google Shape;1033;p35"/>
          <p:cNvSpPr/>
          <p:nvPr/>
        </p:nvSpPr>
        <p:spPr>
          <a:xfrm rot="10800000">
            <a:off x="3697479" y="-16790"/>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4" name="Google Shape;1034;p35"/>
          <p:cNvSpPr/>
          <p:nvPr/>
        </p:nvSpPr>
        <p:spPr>
          <a:xfrm flipH="1">
            <a:off x="3698398" y="5811675"/>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5" name="Google Shape;1035;p35"/>
          <p:cNvSpPr/>
          <p:nvPr/>
        </p:nvSpPr>
        <p:spPr>
          <a:xfrm flipH="1">
            <a:off x="2645350" y="5818286"/>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6" name="Google Shape;1036;p35"/>
          <p:cNvSpPr/>
          <p:nvPr/>
        </p:nvSpPr>
        <p:spPr>
          <a:xfrm flipH="1">
            <a:off x="1587213" y="5282293"/>
            <a:ext cx="528900" cy="15837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7" name="Google Shape;1037;p35"/>
          <p:cNvSpPr/>
          <p:nvPr/>
        </p:nvSpPr>
        <p:spPr>
          <a:xfrm flipH="1">
            <a:off x="529273" y="5813775"/>
            <a:ext cx="528900" cy="10614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8" name="Google Shape;1038;p35"/>
          <p:cNvSpPr/>
          <p:nvPr/>
        </p:nvSpPr>
        <p:spPr>
          <a:xfrm flipH="1" rot="5400000">
            <a:off x="263023" y="5547525"/>
            <a:ext cx="528900" cy="10614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9" name="Google Shape;1039;p35"/>
          <p:cNvSpPr/>
          <p:nvPr/>
        </p:nvSpPr>
        <p:spPr>
          <a:xfrm rot="10800000">
            <a:off x="527679" y="5813785"/>
            <a:ext cx="530494" cy="530288"/>
          </a:xfrm>
          <a:custGeom>
            <a:rect b="b" l="l" r="r" t="t"/>
            <a:pathLst>
              <a:path extrusionOk="0" h="337763" w="335225">
                <a:moveTo>
                  <a:pt x="335225" y="0"/>
                </a:moveTo>
                <a:lnTo>
                  <a:pt x="168645" y="126"/>
                </a:lnTo>
                <a:cubicBezTo>
                  <a:pt x="75417" y="194"/>
                  <a:pt x="-81" y="75793"/>
                  <a:pt x="0" y="169009"/>
                </a:cubicBezTo>
                <a:cubicBezTo>
                  <a:pt x="81" y="262221"/>
                  <a:pt x="75659" y="337832"/>
                  <a:pt x="168888" y="337763"/>
                </a:cubicBezTo>
                <a:lnTo>
                  <a:pt x="206697" y="337763"/>
                </a:lnTo>
                <a:cubicBezTo>
                  <a:pt x="280414" y="319652"/>
                  <a:pt x="335225" y="253603"/>
                  <a:pt x="335225" y="174320"/>
                </a:cubicBezTo>
                <a:lnTo>
                  <a:pt x="33522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0" name="Google Shape;1040;p35"/>
          <p:cNvSpPr/>
          <p:nvPr/>
        </p:nvSpPr>
        <p:spPr>
          <a:xfrm flipH="1">
            <a:off x="2647048" y="1041113"/>
            <a:ext cx="530400" cy="5304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41" name="Google Shape;1041;p35"/>
          <p:cNvSpPr/>
          <p:nvPr/>
        </p:nvSpPr>
        <p:spPr>
          <a:xfrm flipH="1">
            <a:off x="2498" y="2102313"/>
            <a:ext cx="530400" cy="5304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42" name="Google Shape;1042;p35"/>
          <p:cNvSpPr txBox="1"/>
          <p:nvPr>
            <p:ph idx="1" type="body"/>
          </p:nvPr>
        </p:nvSpPr>
        <p:spPr>
          <a:xfrm>
            <a:off x="1158550" y="1586100"/>
            <a:ext cx="3084900" cy="36963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b="1" lang="en" sz="5000">
                <a:solidFill>
                  <a:schemeClr val="accent1"/>
                </a:solidFill>
                <a:latin typeface="Lexend Deca"/>
                <a:ea typeface="Lexend Deca"/>
                <a:cs typeface="Lexend Deca"/>
                <a:sym typeface="Lexend Deca"/>
              </a:rPr>
              <a:t>Dogs can smell </a:t>
            </a:r>
            <a:r>
              <a:rPr b="1" lang="en" sz="5000">
                <a:solidFill>
                  <a:schemeClr val="accent2"/>
                </a:solidFill>
                <a:latin typeface="Lexend Deca"/>
                <a:ea typeface="Lexend Deca"/>
                <a:cs typeface="Lexend Deca"/>
                <a:sym typeface="Lexend Deca"/>
              </a:rPr>
              <a:t>feelings.</a:t>
            </a:r>
            <a:endParaRPr b="1" sz="5000">
              <a:solidFill>
                <a:schemeClr val="accent2"/>
              </a:solidFill>
              <a:latin typeface="Lexend Deca"/>
              <a:ea typeface="Lexend Deca"/>
              <a:cs typeface="Lexend Deca"/>
              <a:sym typeface="Lexend Deca"/>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6" name="Shape 1046"/>
        <p:cNvGrpSpPr/>
        <p:nvPr/>
      </p:nvGrpSpPr>
      <p:grpSpPr>
        <a:xfrm>
          <a:off x="0" y="0"/>
          <a:ext cx="0" cy="0"/>
          <a:chOff x="0" y="0"/>
          <a:chExt cx="0" cy="0"/>
        </a:xfrm>
      </p:grpSpPr>
      <p:sp>
        <p:nvSpPr>
          <p:cNvPr id="1047" name="Google Shape;1047;p36"/>
          <p:cNvSpPr/>
          <p:nvPr/>
        </p:nvSpPr>
        <p:spPr>
          <a:xfrm>
            <a:off x="4354800" y="1687475"/>
            <a:ext cx="3482400" cy="4423800"/>
          </a:xfrm>
          <a:prstGeom prst="rect">
            <a:avLst/>
          </a:prstGeom>
          <a:solidFill>
            <a:schemeClr val="lt1"/>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36"/>
          <p:cNvSpPr/>
          <p:nvPr/>
        </p:nvSpPr>
        <p:spPr>
          <a:xfrm>
            <a:off x="7942650" y="1687475"/>
            <a:ext cx="3482400" cy="4423800"/>
          </a:xfrm>
          <a:prstGeom prst="rect">
            <a:avLst/>
          </a:prstGeom>
          <a:solidFill>
            <a:schemeClr val="lt1"/>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36"/>
          <p:cNvSpPr/>
          <p:nvPr/>
        </p:nvSpPr>
        <p:spPr>
          <a:xfrm>
            <a:off x="766950" y="1687475"/>
            <a:ext cx="3482400" cy="4423800"/>
          </a:xfrm>
          <a:prstGeom prst="rect">
            <a:avLst/>
          </a:prstGeom>
          <a:solidFill>
            <a:schemeClr val="lt1"/>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0" name="Google Shape;1050;p36"/>
          <p:cNvSpPr txBox="1"/>
          <p:nvPr>
            <p:ph type="title"/>
          </p:nvPr>
        </p:nvSpPr>
        <p:spPr>
          <a:xfrm>
            <a:off x="766950" y="6798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1051" name="Google Shape;1051;p36"/>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052" name="Google Shape;1052;p36"/>
          <p:cNvSpPr txBox="1"/>
          <p:nvPr>
            <p:ph idx="2" type="subTitle"/>
          </p:nvPr>
        </p:nvSpPr>
        <p:spPr>
          <a:xfrm>
            <a:off x="9345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1053" name="Google Shape;1053;p36"/>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054" name="Google Shape;1054;p36"/>
          <p:cNvSpPr txBox="1"/>
          <p:nvPr>
            <p:ph idx="4" type="subTitle"/>
          </p:nvPr>
        </p:nvSpPr>
        <p:spPr>
          <a:xfrm>
            <a:off x="4522350" y="1924289"/>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that.</a:t>
            </a:r>
            <a:endParaRPr/>
          </a:p>
        </p:txBody>
      </p:sp>
      <p:sp>
        <p:nvSpPr>
          <p:cNvPr id="1055" name="Google Shape;1055;p36"/>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056" name="Google Shape;1056;p36"/>
          <p:cNvSpPr txBox="1"/>
          <p:nvPr>
            <p:ph idx="6" type="subTitle"/>
          </p:nvPr>
        </p:nvSpPr>
        <p:spPr>
          <a:xfrm>
            <a:off x="81102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0" name="Shape 1060"/>
        <p:cNvGrpSpPr/>
        <p:nvPr/>
      </p:nvGrpSpPr>
      <p:grpSpPr>
        <a:xfrm>
          <a:off x="0" y="0"/>
          <a:ext cx="0" cy="0"/>
          <a:chOff x="0" y="0"/>
          <a:chExt cx="0" cy="0"/>
        </a:xfrm>
      </p:grpSpPr>
      <p:sp>
        <p:nvSpPr>
          <p:cNvPr id="1061" name="Google Shape;1061;p37"/>
          <p:cNvSpPr/>
          <p:nvPr/>
        </p:nvSpPr>
        <p:spPr>
          <a:xfrm>
            <a:off x="5114440" y="1932385"/>
            <a:ext cx="1916700" cy="19167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Montserrat"/>
              <a:ea typeface="Montserrat"/>
              <a:cs typeface="Montserrat"/>
              <a:sym typeface="Montserrat"/>
            </a:endParaRPr>
          </a:p>
        </p:txBody>
      </p:sp>
      <p:sp>
        <p:nvSpPr>
          <p:cNvPr id="1062" name="Google Shape;1062;p37"/>
          <p:cNvSpPr/>
          <p:nvPr/>
        </p:nvSpPr>
        <p:spPr>
          <a:xfrm>
            <a:off x="8464115" y="1912210"/>
            <a:ext cx="1916700" cy="19167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Montserrat"/>
              <a:ea typeface="Montserrat"/>
              <a:cs typeface="Montserrat"/>
              <a:sym typeface="Montserrat"/>
            </a:endParaRPr>
          </a:p>
        </p:txBody>
      </p:sp>
      <p:sp>
        <p:nvSpPr>
          <p:cNvPr id="1063" name="Google Shape;1063;p37"/>
          <p:cNvSpPr/>
          <p:nvPr/>
        </p:nvSpPr>
        <p:spPr>
          <a:xfrm>
            <a:off x="1818665" y="1932385"/>
            <a:ext cx="1916700" cy="19167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Montserrat"/>
              <a:ea typeface="Montserrat"/>
              <a:cs typeface="Montserrat"/>
              <a:sym typeface="Montserrat"/>
            </a:endParaRPr>
          </a:p>
        </p:txBody>
      </p:sp>
      <p:sp>
        <p:nvSpPr>
          <p:cNvPr id="1064" name="Google Shape;1064;p37"/>
          <p:cNvSpPr txBox="1"/>
          <p:nvPr>
            <p:ph type="title"/>
          </p:nvPr>
        </p:nvSpPr>
        <p:spPr>
          <a:xfrm>
            <a:off x="924900" y="633475"/>
            <a:ext cx="103422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our team.</a:t>
            </a:r>
            <a:endParaRPr/>
          </a:p>
        </p:txBody>
      </p:sp>
      <p:sp>
        <p:nvSpPr>
          <p:cNvPr id="1065" name="Google Shape;1065;p37"/>
          <p:cNvSpPr txBox="1"/>
          <p:nvPr>
            <p:ph idx="1" type="body"/>
          </p:nvPr>
        </p:nvSpPr>
        <p:spPr>
          <a:xfrm>
            <a:off x="938250" y="4728197"/>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1066" name="Google Shape;1066;p37"/>
          <p:cNvSpPr txBox="1"/>
          <p:nvPr>
            <p:ph idx="2" type="subTitle"/>
          </p:nvPr>
        </p:nvSpPr>
        <p:spPr>
          <a:xfrm>
            <a:off x="9382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2"/>
                </a:solidFill>
              </a:rPr>
              <a:t>Erika V.</a:t>
            </a:r>
            <a:endParaRPr>
              <a:solidFill>
                <a:schemeClr val="accent2"/>
              </a:solidFill>
            </a:endParaRPr>
          </a:p>
        </p:txBody>
      </p:sp>
      <p:sp>
        <p:nvSpPr>
          <p:cNvPr id="1067" name="Google Shape;1067;p37"/>
          <p:cNvSpPr txBox="1"/>
          <p:nvPr>
            <p:ph idx="3" type="body"/>
          </p:nvPr>
        </p:nvSpPr>
        <p:spPr>
          <a:xfrm>
            <a:off x="4526100" y="4728203"/>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1068" name="Google Shape;1068;p37"/>
          <p:cNvSpPr txBox="1"/>
          <p:nvPr>
            <p:ph idx="4" type="subTitle"/>
          </p:nvPr>
        </p:nvSpPr>
        <p:spPr>
          <a:xfrm>
            <a:off x="4526100" y="4005231"/>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2"/>
                </a:solidFill>
              </a:rPr>
              <a:t>John S.</a:t>
            </a:r>
            <a:endParaRPr>
              <a:solidFill>
                <a:schemeClr val="accent2"/>
              </a:solidFill>
            </a:endParaRPr>
          </a:p>
        </p:txBody>
      </p:sp>
      <p:sp>
        <p:nvSpPr>
          <p:cNvPr id="1069" name="Google Shape;1069;p37"/>
          <p:cNvSpPr txBox="1"/>
          <p:nvPr>
            <p:ph idx="5" type="body"/>
          </p:nvPr>
        </p:nvSpPr>
        <p:spPr>
          <a:xfrm>
            <a:off x="8113950" y="4728197"/>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1070" name="Google Shape;1070;p37"/>
          <p:cNvSpPr txBox="1"/>
          <p:nvPr>
            <p:ph idx="6" type="subTitle"/>
          </p:nvPr>
        </p:nvSpPr>
        <p:spPr>
          <a:xfrm>
            <a:off x="81139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2"/>
                </a:solidFill>
              </a:rPr>
              <a:t>Marie M.</a:t>
            </a:r>
            <a:endParaRPr>
              <a:solidFill>
                <a:schemeClr val="accent2"/>
              </a:solidFill>
            </a:endParaRPr>
          </a:p>
        </p:txBody>
      </p:sp>
      <p:pic>
        <p:nvPicPr>
          <p:cNvPr id="1071" name="Google Shape;1071;p37"/>
          <p:cNvPicPr preferRelativeResize="0"/>
          <p:nvPr/>
        </p:nvPicPr>
        <p:blipFill rotWithShape="1">
          <a:blip r:embed="rId3">
            <a:alphaModFix/>
          </a:blip>
          <a:srcRect b="61743" l="33004" r="25212" t="8689"/>
          <a:stretch/>
        </p:blipFill>
        <p:spPr>
          <a:xfrm>
            <a:off x="1804050" y="1912050"/>
            <a:ext cx="1916700" cy="1917000"/>
          </a:xfrm>
          <a:prstGeom prst="ellipse">
            <a:avLst/>
          </a:prstGeom>
          <a:noFill/>
          <a:ln>
            <a:noFill/>
          </a:ln>
        </p:spPr>
      </p:pic>
      <p:pic>
        <p:nvPicPr>
          <p:cNvPr id="1072" name="Google Shape;1072;p37"/>
          <p:cNvPicPr preferRelativeResize="0"/>
          <p:nvPr/>
        </p:nvPicPr>
        <p:blipFill rotWithShape="1">
          <a:blip r:embed="rId4">
            <a:alphaModFix/>
          </a:blip>
          <a:srcRect b="14540" l="32897" r="25727" t="19488"/>
          <a:stretch/>
        </p:blipFill>
        <p:spPr>
          <a:xfrm>
            <a:off x="5141403" y="1912050"/>
            <a:ext cx="1916700" cy="1917000"/>
          </a:xfrm>
          <a:prstGeom prst="ellipse">
            <a:avLst/>
          </a:prstGeom>
          <a:noFill/>
          <a:ln>
            <a:noFill/>
          </a:ln>
        </p:spPr>
      </p:pic>
      <p:pic>
        <p:nvPicPr>
          <p:cNvPr id="1073" name="Google Shape;1073;p37"/>
          <p:cNvPicPr preferRelativeResize="0"/>
          <p:nvPr/>
        </p:nvPicPr>
        <p:blipFill rotWithShape="1">
          <a:blip r:embed="rId5">
            <a:alphaModFix/>
          </a:blip>
          <a:srcRect b="50920" l="24173" r="0" t="0"/>
          <a:stretch/>
        </p:blipFill>
        <p:spPr>
          <a:xfrm>
            <a:off x="8478755" y="1912050"/>
            <a:ext cx="1916700" cy="1917000"/>
          </a:xfrm>
          <a:prstGeom prst="ellipse">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7" name="Shape 1077"/>
        <p:cNvGrpSpPr/>
        <p:nvPr/>
      </p:nvGrpSpPr>
      <p:grpSpPr>
        <a:xfrm>
          <a:off x="0" y="0"/>
          <a:ext cx="0" cy="0"/>
          <a:chOff x="0" y="0"/>
          <a:chExt cx="0" cy="0"/>
        </a:xfrm>
      </p:grpSpPr>
      <p:sp>
        <p:nvSpPr>
          <p:cNvPr id="1078" name="Google Shape;1078;p38"/>
          <p:cNvSpPr txBox="1"/>
          <p:nvPr>
            <p:ph type="title"/>
          </p:nvPr>
        </p:nvSpPr>
        <p:spPr>
          <a:xfrm>
            <a:off x="507750" y="613663"/>
            <a:ext cx="111765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a timeline.</a:t>
            </a:r>
            <a:endParaRPr/>
          </a:p>
        </p:txBody>
      </p:sp>
      <p:sp>
        <p:nvSpPr>
          <p:cNvPr id="1079" name="Google Shape;1079;p38"/>
          <p:cNvSpPr txBox="1"/>
          <p:nvPr>
            <p:ph idx="1" type="body"/>
          </p:nvPr>
        </p:nvSpPr>
        <p:spPr>
          <a:xfrm>
            <a:off x="507750" y="3972503"/>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080" name="Google Shape;1080;p38"/>
          <p:cNvSpPr txBox="1"/>
          <p:nvPr>
            <p:ph idx="3" type="body"/>
          </p:nvPr>
        </p:nvSpPr>
        <p:spPr>
          <a:xfrm>
            <a:off x="2757261" y="3972501"/>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081" name="Google Shape;1081;p38"/>
          <p:cNvSpPr txBox="1"/>
          <p:nvPr>
            <p:ph idx="5" type="body"/>
          </p:nvPr>
        </p:nvSpPr>
        <p:spPr>
          <a:xfrm>
            <a:off x="5006772" y="3972517"/>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082" name="Google Shape;1082;p38"/>
          <p:cNvSpPr txBox="1"/>
          <p:nvPr>
            <p:ph idx="7" type="body"/>
          </p:nvPr>
        </p:nvSpPr>
        <p:spPr>
          <a:xfrm>
            <a:off x="7256283" y="3972525"/>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083" name="Google Shape;1083;p38"/>
          <p:cNvSpPr txBox="1"/>
          <p:nvPr>
            <p:ph idx="9" type="body"/>
          </p:nvPr>
        </p:nvSpPr>
        <p:spPr>
          <a:xfrm>
            <a:off x="9505794" y="3972491"/>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cxnSp>
        <p:nvCxnSpPr>
          <p:cNvPr id="1084" name="Google Shape;1084;p38"/>
          <p:cNvCxnSpPr/>
          <p:nvPr/>
        </p:nvCxnSpPr>
        <p:spPr>
          <a:xfrm>
            <a:off x="278550" y="3057463"/>
            <a:ext cx="11634900" cy="0"/>
          </a:xfrm>
          <a:prstGeom prst="straightConnector1">
            <a:avLst/>
          </a:prstGeom>
          <a:noFill/>
          <a:ln cap="rnd" cmpd="sng" w="28575">
            <a:solidFill>
              <a:schemeClr val="dk1"/>
            </a:solidFill>
            <a:prstDash val="solid"/>
            <a:round/>
            <a:headEnd len="med" w="med" type="none"/>
            <a:tailEnd len="med" w="med" type="none"/>
          </a:ln>
        </p:spPr>
      </p:cxnSp>
      <p:sp>
        <p:nvSpPr>
          <p:cNvPr id="1085" name="Google Shape;1085;p38"/>
          <p:cNvSpPr txBox="1"/>
          <p:nvPr>
            <p:ph idx="2" type="subTitle"/>
          </p:nvPr>
        </p:nvSpPr>
        <p:spPr>
          <a:xfrm>
            <a:off x="507750" y="2012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1086" name="Google Shape;1086;p38"/>
          <p:cNvSpPr txBox="1"/>
          <p:nvPr>
            <p:ph idx="4" type="subTitle"/>
          </p:nvPr>
        </p:nvSpPr>
        <p:spPr>
          <a:xfrm>
            <a:off x="2773538" y="2012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1087" name="Google Shape;1087;p38"/>
          <p:cNvSpPr txBox="1"/>
          <p:nvPr>
            <p:ph idx="6" type="subTitle"/>
          </p:nvPr>
        </p:nvSpPr>
        <p:spPr>
          <a:xfrm>
            <a:off x="5039326" y="2012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1088" name="Google Shape;1088;p38"/>
          <p:cNvSpPr txBox="1"/>
          <p:nvPr>
            <p:ph idx="8" type="subTitle"/>
          </p:nvPr>
        </p:nvSpPr>
        <p:spPr>
          <a:xfrm>
            <a:off x="7305113" y="2012575"/>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1089" name="Google Shape;1089;p38"/>
          <p:cNvSpPr txBox="1"/>
          <p:nvPr>
            <p:ph idx="13" type="subTitle"/>
          </p:nvPr>
        </p:nvSpPr>
        <p:spPr>
          <a:xfrm>
            <a:off x="9570901" y="2012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sp>
        <p:nvSpPr>
          <p:cNvPr id="1090" name="Google Shape;1090;p38"/>
          <p:cNvSpPr txBox="1"/>
          <p:nvPr>
            <p:ph idx="14" type="subTitle"/>
          </p:nvPr>
        </p:nvSpPr>
        <p:spPr>
          <a:xfrm>
            <a:off x="507750" y="3518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1091" name="Google Shape;1091;p38"/>
          <p:cNvSpPr txBox="1"/>
          <p:nvPr>
            <p:ph idx="15" type="subTitle"/>
          </p:nvPr>
        </p:nvSpPr>
        <p:spPr>
          <a:xfrm>
            <a:off x="2757261" y="3518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1092" name="Google Shape;1092;p38"/>
          <p:cNvSpPr txBox="1"/>
          <p:nvPr>
            <p:ph idx="16" type="subTitle"/>
          </p:nvPr>
        </p:nvSpPr>
        <p:spPr>
          <a:xfrm>
            <a:off x="5006771" y="3518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1093" name="Google Shape;1093;p38"/>
          <p:cNvSpPr txBox="1"/>
          <p:nvPr>
            <p:ph idx="17" type="subTitle"/>
          </p:nvPr>
        </p:nvSpPr>
        <p:spPr>
          <a:xfrm>
            <a:off x="7256282" y="3518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1094" name="Google Shape;1094;p38"/>
          <p:cNvSpPr txBox="1"/>
          <p:nvPr>
            <p:ph idx="18" type="subTitle"/>
          </p:nvPr>
        </p:nvSpPr>
        <p:spPr>
          <a:xfrm>
            <a:off x="9505793" y="3517988"/>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1095" name="Google Shape;1095;p38"/>
          <p:cNvCxnSpPr/>
          <p:nvPr/>
        </p:nvCxnSpPr>
        <p:spPr>
          <a:xfrm rot="10800000">
            <a:off x="1629600" y="2740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096" name="Google Shape;1096;p38"/>
          <p:cNvCxnSpPr/>
          <p:nvPr/>
        </p:nvCxnSpPr>
        <p:spPr>
          <a:xfrm rot="10800000">
            <a:off x="3879113" y="2740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097" name="Google Shape;1097;p38"/>
          <p:cNvCxnSpPr/>
          <p:nvPr/>
        </p:nvCxnSpPr>
        <p:spPr>
          <a:xfrm rot="10800000">
            <a:off x="6128625" y="2740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098" name="Google Shape;1098;p38"/>
          <p:cNvCxnSpPr/>
          <p:nvPr/>
        </p:nvCxnSpPr>
        <p:spPr>
          <a:xfrm rot="10800000">
            <a:off x="8378138" y="2740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099" name="Google Shape;1099;p38"/>
          <p:cNvCxnSpPr/>
          <p:nvPr/>
        </p:nvCxnSpPr>
        <p:spPr>
          <a:xfrm rot="10800000">
            <a:off x="10627650" y="2740975"/>
            <a:ext cx="0" cy="663900"/>
          </a:xfrm>
          <a:prstGeom prst="straightConnector1">
            <a:avLst/>
          </a:prstGeom>
          <a:noFill/>
          <a:ln cap="rnd" cmpd="sng" w="28575">
            <a:solidFill>
              <a:schemeClr val="dk1"/>
            </a:solidFill>
            <a:prstDash val="solid"/>
            <a:round/>
            <a:headEnd len="med" w="med" type="none"/>
            <a:tailEnd len="med" w="med" type="none"/>
          </a:ln>
        </p:spPr>
      </p:cxnSp>
      <p:sp>
        <p:nvSpPr>
          <p:cNvPr id="1100" name="Google Shape;1100;p38"/>
          <p:cNvSpPr txBox="1"/>
          <p:nvPr>
            <p:ph idx="4294967295" type="sldNum"/>
          </p:nvPr>
        </p:nvSpPr>
        <p:spPr>
          <a:xfrm>
            <a:off x="11296610" y="6217622"/>
            <a:ext cx="731700" cy="524700"/>
          </a:xfrm>
          <a:prstGeom prst="rect">
            <a:avLst/>
          </a:prstGeom>
        </p:spPr>
        <p:txBody>
          <a:bodyPr anchorCtr="0" anchor="ctr" bIns="121900" lIns="121900" spcFirstLastPara="1" rIns="121900" wrap="square" tIns="121900">
            <a:norm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4" name="Shape 1104"/>
        <p:cNvGrpSpPr/>
        <p:nvPr/>
      </p:nvGrpSpPr>
      <p:grpSpPr>
        <a:xfrm>
          <a:off x="0" y="0"/>
          <a:ext cx="0" cy="0"/>
          <a:chOff x="0" y="0"/>
          <a:chExt cx="0" cy="0"/>
        </a:xfrm>
      </p:grpSpPr>
      <p:sp>
        <p:nvSpPr>
          <p:cNvPr id="1105" name="Google Shape;1105;p39"/>
          <p:cNvSpPr txBox="1"/>
          <p:nvPr>
            <p:ph type="title"/>
          </p:nvPr>
        </p:nvSpPr>
        <p:spPr>
          <a:xfrm>
            <a:off x="1033225" y="1214025"/>
            <a:ext cx="5162400" cy="23268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t>
            </a:r>
            <a:r>
              <a:rPr lang="en">
                <a:solidFill>
                  <a:schemeClr val="accent2"/>
                </a:solidFill>
              </a:rPr>
              <a:t>an app?</a:t>
            </a:r>
            <a:endParaRPr>
              <a:solidFill>
                <a:schemeClr val="accent2"/>
              </a:solidFill>
            </a:endParaRPr>
          </a:p>
        </p:txBody>
      </p:sp>
      <p:sp>
        <p:nvSpPr>
          <p:cNvPr id="1106" name="Google Shape;1106;p39"/>
          <p:cNvSpPr txBox="1"/>
          <p:nvPr>
            <p:ph idx="1" type="body"/>
          </p:nvPr>
        </p:nvSpPr>
        <p:spPr>
          <a:xfrm>
            <a:off x="1033225" y="3617160"/>
            <a:ext cx="5162400" cy="2026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107" name="Google Shape;1107;p39"/>
          <p:cNvGrpSpPr/>
          <p:nvPr/>
        </p:nvGrpSpPr>
        <p:grpSpPr>
          <a:xfrm>
            <a:off x="6993940" y="656999"/>
            <a:ext cx="2721600" cy="5544000"/>
            <a:chOff x="1020040" y="533174"/>
            <a:chExt cx="2721600" cy="5544000"/>
          </a:xfrm>
        </p:grpSpPr>
        <p:sp>
          <p:nvSpPr>
            <p:cNvPr id="1108" name="Google Shape;1108;p39"/>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09" name="Google Shape;1109;p39"/>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10" name="Google Shape;1110;p39"/>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11" name="Google Shape;1111;p39"/>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2" name="Google Shape;1112;p39"/>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3" name="Google Shape;1113;p39"/>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17" name="Shape 1117"/>
        <p:cNvGrpSpPr/>
        <p:nvPr/>
      </p:nvGrpSpPr>
      <p:grpSpPr>
        <a:xfrm>
          <a:off x="0" y="0"/>
          <a:ext cx="0" cy="0"/>
          <a:chOff x="0" y="0"/>
          <a:chExt cx="0" cy="0"/>
        </a:xfrm>
      </p:grpSpPr>
      <p:grpSp>
        <p:nvGrpSpPr>
          <p:cNvPr id="1118" name="Google Shape;1118;p40"/>
          <p:cNvGrpSpPr/>
          <p:nvPr/>
        </p:nvGrpSpPr>
        <p:grpSpPr>
          <a:xfrm rot="5400000">
            <a:off x="-41985" y="1360894"/>
            <a:ext cx="5778042" cy="3955122"/>
            <a:chOff x="2345366" y="140711"/>
            <a:chExt cx="6483441" cy="4437974"/>
          </a:xfrm>
        </p:grpSpPr>
        <p:sp>
          <p:nvSpPr>
            <p:cNvPr id="1119" name="Google Shape;1119;p40"/>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1120" name="Google Shape;1120;p40"/>
            <p:cNvGrpSpPr/>
            <p:nvPr/>
          </p:nvGrpSpPr>
          <p:grpSpPr>
            <a:xfrm>
              <a:off x="2345366" y="140711"/>
              <a:ext cx="6483441" cy="4437974"/>
              <a:chOff x="390725" y="192901"/>
              <a:chExt cx="9367780" cy="6412330"/>
            </a:xfrm>
          </p:grpSpPr>
          <p:sp>
            <p:nvSpPr>
              <p:cNvPr id="1121" name="Google Shape;1121;p40"/>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1122" name="Google Shape;1122;p40"/>
              <p:cNvGrpSpPr/>
              <p:nvPr/>
            </p:nvGrpSpPr>
            <p:grpSpPr>
              <a:xfrm>
                <a:off x="9036100" y="3183177"/>
                <a:ext cx="492960" cy="492960"/>
                <a:chOff x="9132580" y="3159701"/>
                <a:chExt cx="371233" cy="371233"/>
              </a:xfrm>
            </p:grpSpPr>
            <p:sp>
              <p:nvSpPr>
                <p:cNvPr id="1123" name="Google Shape;1123;p40"/>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24" name="Google Shape;1124;p40"/>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25" name="Google Shape;1125;p40"/>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1126" name="Google Shape;1126;p40"/>
              <p:cNvGrpSpPr/>
              <p:nvPr/>
            </p:nvGrpSpPr>
            <p:grpSpPr>
              <a:xfrm>
                <a:off x="390725" y="192901"/>
                <a:ext cx="9367780" cy="6412330"/>
                <a:chOff x="1194635" y="234866"/>
                <a:chExt cx="9244824" cy="6489556"/>
              </a:xfrm>
            </p:grpSpPr>
            <p:sp>
              <p:nvSpPr>
                <p:cNvPr id="1127" name="Google Shape;1127;p40"/>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28" name="Google Shape;1128;p40"/>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29" name="Google Shape;1129;p40"/>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0" name="Google Shape;1130;p40"/>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1" name="Google Shape;1131;p40"/>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2" name="Google Shape;1132;p40"/>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3" name="Google Shape;1133;p40"/>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4" name="Google Shape;1134;p40"/>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5" name="Google Shape;1135;p40"/>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6" name="Google Shape;1136;p40"/>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7" name="Google Shape;1137;p40"/>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8" name="Google Shape;1138;p40"/>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39" name="Google Shape;1139;p40"/>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40" name="Google Shape;1140;p40"/>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41" name="Google Shape;1141;p40"/>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42" name="Google Shape;1142;p40"/>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43" name="Google Shape;1143;p40"/>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1144" name="Google Shape;1144;p40"/>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1145" name="Google Shape;1145;p40"/>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1146" name="Google Shape;1146;p40"/>
          <p:cNvSpPr txBox="1"/>
          <p:nvPr>
            <p:ph type="title"/>
          </p:nvPr>
        </p:nvSpPr>
        <p:spPr>
          <a:xfrm>
            <a:off x="5413475" y="1103388"/>
            <a:ext cx="5162400" cy="23268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t>
            </a:r>
            <a:r>
              <a:rPr lang="en">
                <a:solidFill>
                  <a:schemeClr val="accent2"/>
                </a:solidFill>
              </a:rPr>
              <a:t>a website</a:t>
            </a:r>
            <a:r>
              <a:rPr lang="en"/>
              <a:t> or an app?</a:t>
            </a:r>
            <a:endParaRPr/>
          </a:p>
        </p:txBody>
      </p:sp>
      <p:sp>
        <p:nvSpPr>
          <p:cNvPr id="1147" name="Google Shape;1147;p40"/>
          <p:cNvSpPr txBox="1"/>
          <p:nvPr>
            <p:ph idx="1" type="body"/>
          </p:nvPr>
        </p:nvSpPr>
        <p:spPr>
          <a:xfrm>
            <a:off x="5413475" y="3506513"/>
            <a:ext cx="5162400" cy="206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1" name="Shape 1151"/>
        <p:cNvGrpSpPr/>
        <p:nvPr/>
      </p:nvGrpSpPr>
      <p:grpSpPr>
        <a:xfrm>
          <a:off x="0" y="0"/>
          <a:ext cx="0" cy="0"/>
          <a:chOff x="0" y="0"/>
          <a:chExt cx="0" cy="0"/>
        </a:xfrm>
      </p:grpSpPr>
      <p:sp>
        <p:nvSpPr>
          <p:cNvPr id="1152" name="Google Shape;1152;p41"/>
          <p:cNvSpPr txBox="1"/>
          <p:nvPr>
            <p:ph type="title"/>
          </p:nvPr>
        </p:nvSpPr>
        <p:spPr>
          <a:xfrm>
            <a:off x="4985747" y="1733250"/>
            <a:ext cx="6200700" cy="1157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1153" name="Google Shape;1153;p41"/>
          <p:cNvSpPr txBox="1"/>
          <p:nvPr>
            <p:ph idx="1" type="subTitle"/>
          </p:nvPr>
        </p:nvSpPr>
        <p:spPr>
          <a:xfrm>
            <a:off x="4985725" y="2890617"/>
            <a:ext cx="6200700" cy="5307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t>Do you have any questions?</a:t>
            </a:r>
            <a:endParaRPr/>
          </a:p>
        </p:txBody>
      </p:sp>
      <p:sp>
        <p:nvSpPr>
          <p:cNvPr id="1154" name="Google Shape;1154;p41"/>
          <p:cNvSpPr txBox="1"/>
          <p:nvPr>
            <p:ph idx="2" type="body"/>
          </p:nvPr>
        </p:nvSpPr>
        <p:spPr>
          <a:xfrm>
            <a:off x="4985759" y="3421322"/>
            <a:ext cx="6200700" cy="12978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p:txBody>
      </p:sp>
      <p:sp>
        <p:nvSpPr>
          <p:cNvPr id="1155" name="Google Shape;1155;p41"/>
          <p:cNvSpPr/>
          <p:nvPr/>
        </p:nvSpPr>
        <p:spPr>
          <a:xfrm>
            <a:off x="5864828" y="48663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56" name="Google Shape;1156;p41"/>
          <p:cNvGrpSpPr/>
          <p:nvPr/>
        </p:nvGrpSpPr>
        <p:grpSpPr>
          <a:xfrm>
            <a:off x="6397930" y="4856739"/>
            <a:ext cx="411849" cy="411917"/>
            <a:chOff x="5162200" y="4097750"/>
            <a:chExt cx="338385" cy="338414"/>
          </a:xfrm>
        </p:grpSpPr>
        <p:sp>
          <p:nvSpPr>
            <p:cNvPr id="1157" name="Google Shape;1157;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8" name="Google Shape;1158;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9" name="Google Shape;1159;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60" name="Google Shape;1160;p41"/>
          <p:cNvSpPr/>
          <p:nvPr/>
        </p:nvSpPr>
        <p:spPr>
          <a:xfrm>
            <a:off x="5131938" y="49077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4" name="Shape 1164"/>
        <p:cNvGrpSpPr/>
        <p:nvPr/>
      </p:nvGrpSpPr>
      <p:grpSpPr>
        <a:xfrm>
          <a:off x="0" y="0"/>
          <a:ext cx="0" cy="0"/>
          <a:chOff x="0" y="0"/>
          <a:chExt cx="0" cy="0"/>
        </a:xfrm>
      </p:grpSpPr>
      <p:sp>
        <p:nvSpPr>
          <p:cNvPr id="1165" name="Google Shape;1165;p42"/>
          <p:cNvSpPr txBox="1"/>
          <p:nvPr>
            <p:ph type="title"/>
          </p:nvPr>
        </p:nvSpPr>
        <p:spPr>
          <a:xfrm>
            <a:off x="4804350" y="1792425"/>
            <a:ext cx="67317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1166" name="Google Shape;1166;p42"/>
          <p:cNvSpPr txBox="1"/>
          <p:nvPr>
            <p:ph idx="2" type="body"/>
          </p:nvPr>
        </p:nvSpPr>
        <p:spPr>
          <a:xfrm>
            <a:off x="4804350" y="2563275"/>
            <a:ext cx="6731700" cy="26241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0"/>
              </a:spcBef>
              <a:spcAft>
                <a:spcPts val="0"/>
              </a:spcAft>
              <a:buSzPts val="605"/>
              <a:buNone/>
            </a:pPr>
            <a:r>
              <a:rPr lang="en" sz="2400"/>
              <a:t>Fonts used in this presentation: Montserrat and </a:t>
            </a:r>
            <a:r>
              <a:rPr b="1" lang="en" sz="2400">
                <a:latin typeface="Lexend Deca"/>
                <a:ea typeface="Lexend Deca"/>
                <a:cs typeface="Lexend Deca"/>
                <a:sym typeface="Lexend Deca"/>
              </a:rPr>
              <a:t>Lexend Deca Bold</a:t>
            </a:r>
            <a:endParaRPr b="1" sz="2400">
              <a:latin typeface="Lexend Deca"/>
              <a:ea typeface="Lexend Deca"/>
              <a:cs typeface="Lexend Deca"/>
              <a:sym typeface="Lexend Deca"/>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0" name="Shape 1170"/>
        <p:cNvGrpSpPr/>
        <p:nvPr/>
      </p:nvGrpSpPr>
      <p:grpSpPr>
        <a:xfrm>
          <a:off x="0" y="0"/>
          <a:ext cx="0" cy="0"/>
          <a:chOff x="0" y="0"/>
          <a:chExt cx="0" cy="0"/>
        </a:xfrm>
      </p:grpSpPr>
      <p:sp>
        <p:nvSpPr>
          <p:cNvPr id="1171" name="Google Shape;1171;p43"/>
          <p:cNvSpPr txBox="1"/>
          <p:nvPr>
            <p:ph type="title"/>
          </p:nvPr>
        </p:nvSpPr>
        <p:spPr>
          <a:xfrm>
            <a:off x="415600" y="593375"/>
            <a:ext cx="103839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1172" name="Google Shape;1172;p43"/>
          <p:cNvGrpSpPr/>
          <p:nvPr/>
        </p:nvGrpSpPr>
        <p:grpSpPr>
          <a:xfrm>
            <a:off x="3022139" y="1895677"/>
            <a:ext cx="405160" cy="253589"/>
            <a:chOff x="4797800" y="1994125"/>
            <a:chExt cx="306475" cy="186025"/>
          </a:xfrm>
        </p:grpSpPr>
        <p:sp>
          <p:nvSpPr>
            <p:cNvPr id="1173" name="Google Shape;1173;p4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4" name="Google Shape;1174;p4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75" name="Google Shape;1175;p43"/>
          <p:cNvSpPr/>
          <p:nvPr/>
        </p:nvSpPr>
        <p:spPr>
          <a:xfrm>
            <a:off x="2464947" y="19115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6" name="Google Shape;1176;p43"/>
          <p:cNvSpPr/>
          <p:nvPr/>
        </p:nvSpPr>
        <p:spPr>
          <a:xfrm>
            <a:off x="2049858" y="18281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7" name="Google Shape;1177;p43"/>
          <p:cNvSpPr/>
          <p:nvPr/>
        </p:nvSpPr>
        <p:spPr>
          <a:xfrm>
            <a:off x="3576894" y="18960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8" name="Google Shape;1178;p43"/>
          <p:cNvSpPr/>
          <p:nvPr/>
        </p:nvSpPr>
        <p:spPr>
          <a:xfrm>
            <a:off x="4080399" y="18531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9" name="Google Shape;1179;p43"/>
          <p:cNvSpPr/>
          <p:nvPr/>
        </p:nvSpPr>
        <p:spPr>
          <a:xfrm>
            <a:off x="5069715" y="18868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80" name="Google Shape;1180;p43"/>
          <p:cNvGrpSpPr/>
          <p:nvPr/>
        </p:nvGrpSpPr>
        <p:grpSpPr>
          <a:xfrm>
            <a:off x="5615433" y="1899702"/>
            <a:ext cx="352082" cy="254203"/>
            <a:chOff x="4250025" y="2848800"/>
            <a:chExt cx="266325" cy="186475"/>
          </a:xfrm>
        </p:grpSpPr>
        <p:sp>
          <p:nvSpPr>
            <p:cNvPr id="1181" name="Google Shape;1181;p4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2" name="Google Shape;1182;p4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83" name="Google Shape;1183;p43"/>
          <p:cNvGrpSpPr/>
          <p:nvPr/>
        </p:nvGrpSpPr>
        <p:grpSpPr>
          <a:xfrm>
            <a:off x="6212781" y="1863816"/>
            <a:ext cx="343224" cy="326555"/>
            <a:chOff x="4707700" y="2822475"/>
            <a:chExt cx="259625" cy="239550"/>
          </a:xfrm>
        </p:grpSpPr>
        <p:sp>
          <p:nvSpPr>
            <p:cNvPr id="1184" name="Google Shape;1184;p4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5" name="Google Shape;1185;p4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6" name="Google Shape;1186;p4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87" name="Google Shape;1187;p43"/>
          <p:cNvSpPr/>
          <p:nvPr/>
        </p:nvSpPr>
        <p:spPr>
          <a:xfrm>
            <a:off x="6686753" y="18674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8" name="Google Shape;1188;p43"/>
          <p:cNvSpPr/>
          <p:nvPr/>
        </p:nvSpPr>
        <p:spPr>
          <a:xfrm>
            <a:off x="7210248" y="19002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89" name="Google Shape;1189;p43"/>
          <p:cNvGrpSpPr/>
          <p:nvPr/>
        </p:nvGrpSpPr>
        <p:grpSpPr>
          <a:xfrm>
            <a:off x="7847947" y="1827316"/>
            <a:ext cx="351487" cy="398940"/>
            <a:chOff x="6425500" y="2795700"/>
            <a:chExt cx="265875" cy="292650"/>
          </a:xfrm>
        </p:grpSpPr>
        <p:sp>
          <p:nvSpPr>
            <p:cNvPr id="1190" name="Google Shape;1190;p4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1" name="Google Shape;1191;p4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92" name="Google Shape;1192;p43"/>
          <p:cNvSpPr/>
          <p:nvPr/>
        </p:nvSpPr>
        <p:spPr>
          <a:xfrm>
            <a:off x="8345653" y="18598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93" name="Google Shape;1193;p43"/>
          <p:cNvGrpSpPr/>
          <p:nvPr/>
        </p:nvGrpSpPr>
        <p:grpSpPr>
          <a:xfrm>
            <a:off x="8925993" y="1881960"/>
            <a:ext cx="350297" cy="290464"/>
            <a:chOff x="5549875" y="2418425"/>
            <a:chExt cx="264975" cy="213075"/>
          </a:xfrm>
        </p:grpSpPr>
        <p:sp>
          <p:nvSpPr>
            <p:cNvPr id="1194" name="Google Shape;1194;p4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5" name="Google Shape;1195;p4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96" name="Google Shape;1196;p43"/>
          <p:cNvSpPr/>
          <p:nvPr/>
        </p:nvSpPr>
        <p:spPr>
          <a:xfrm>
            <a:off x="2071963" y="24907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97" name="Google Shape;1197;p43"/>
          <p:cNvGrpSpPr/>
          <p:nvPr/>
        </p:nvGrpSpPr>
        <p:grpSpPr>
          <a:xfrm>
            <a:off x="3022069" y="2526467"/>
            <a:ext cx="299598" cy="308322"/>
            <a:chOff x="3739275" y="2525850"/>
            <a:chExt cx="226625" cy="226175"/>
          </a:xfrm>
        </p:grpSpPr>
        <p:sp>
          <p:nvSpPr>
            <p:cNvPr id="1198" name="Google Shape;1198;p4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9" name="Google Shape;1199;p4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0" name="Google Shape;1200;p4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1" name="Google Shape;1201;p4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02" name="Google Shape;1202;p43"/>
          <p:cNvGrpSpPr/>
          <p:nvPr/>
        </p:nvGrpSpPr>
        <p:grpSpPr>
          <a:xfrm>
            <a:off x="2495251" y="2499697"/>
            <a:ext cx="272464" cy="361861"/>
            <a:chOff x="4518575" y="2506200"/>
            <a:chExt cx="206100" cy="265450"/>
          </a:xfrm>
        </p:grpSpPr>
        <p:sp>
          <p:nvSpPr>
            <p:cNvPr id="1203" name="Google Shape;1203;p4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4" name="Google Shape;1204;p4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5" name="Google Shape;1205;p4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6" name="Google Shape;1206;p4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7" name="Google Shape;1207;p4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8" name="Google Shape;1208;p4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9" name="Google Shape;1209;p4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0" name="Google Shape;1210;p4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1" name="Google Shape;1211;p4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12" name="Google Shape;1212;p43"/>
          <p:cNvGrpSpPr/>
          <p:nvPr/>
        </p:nvGrpSpPr>
        <p:grpSpPr>
          <a:xfrm>
            <a:off x="3576452" y="2526667"/>
            <a:ext cx="299631" cy="308322"/>
            <a:chOff x="4164375" y="1677425"/>
            <a:chExt cx="226650" cy="226175"/>
          </a:xfrm>
        </p:grpSpPr>
        <p:sp>
          <p:nvSpPr>
            <p:cNvPr id="1213" name="Google Shape;1213;p4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4" name="Google Shape;1214;p4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5" name="Google Shape;1215;p4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6" name="Google Shape;1216;p4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7" name="Google Shape;1217;p4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18" name="Google Shape;1218;p43"/>
          <p:cNvGrpSpPr/>
          <p:nvPr/>
        </p:nvGrpSpPr>
        <p:grpSpPr>
          <a:xfrm>
            <a:off x="4630417" y="2517856"/>
            <a:ext cx="299003" cy="308322"/>
            <a:chOff x="5226025" y="1677425"/>
            <a:chExt cx="226175" cy="226175"/>
          </a:xfrm>
        </p:grpSpPr>
        <p:sp>
          <p:nvSpPr>
            <p:cNvPr id="1219" name="Google Shape;1219;p4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0" name="Google Shape;1220;p4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21" name="Google Shape;1221;p43"/>
          <p:cNvGrpSpPr/>
          <p:nvPr/>
        </p:nvGrpSpPr>
        <p:grpSpPr>
          <a:xfrm>
            <a:off x="4103801" y="2517949"/>
            <a:ext cx="299003" cy="308322"/>
            <a:chOff x="4835275" y="1198350"/>
            <a:chExt cx="226175" cy="226175"/>
          </a:xfrm>
        </p:grpSpPr>
        <p:sp>
          <p:nvSpPr>
            <p:cNvPr id="1222" name="Google Shape;1222;p4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3" name="Google Shape;1223;p4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24" name="Google Shape;1224;p43"/>
          <p:cNvGrpSpPr/>
          <p:nvPr/>
        </p:nvGrpSpPr>
        <p:grpSpPr>
          <a:xfrm>
            <a:off x="5790646" y="2501848"/>
            <a:ext cx="347356" cy="358215"/>
            <a:chOff x="968775" y="1180050"/>
            <a:chExt cx="262750" cy="262775"/>
          </a:xfrm>
        </p:grpSpPr>
        <p:sp>
          <p:nvSpPr>
            <p:cNvPr id="1225" name="Google Shape;1225;p4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6" name="Google Shape;1226;p4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7" name="Google Shape;1227;p4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28" name="Google Shape;1228;p43"/>
          <p:cNvGrpSpPr/>
          <p:nvPr/>
        </p:nvGrpSpPr>
        <p:grpSpPr>
          <a:xfrm>
            <a:off x="5155545" y="2568917"/>
            <a:ext cx="386288" cy="224042"/>
            <a:chOff x="1678900" y="1231350"/>
            <a:chExt cx="292200" cy="164350"/>
          </a:xfrm>
        </p:grpSpPr>
        <p:sp>
          <p:nvSpPr>
            <p:cNvPr id="1229" name="Google Shape;1229;p4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0" name="Google Shape;1230;p4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1" name="Google Shape;1231;p4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32" name="Google Shape;1232;p43"/>
          <p:cNvSpPr/>
          <p:nvPr/>
        </p:nvSpPr>
        <p:spPr>
          <a:xfrm>
            <a:off x="6474534" y="24908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33" name="Google Shape;1233;p43"/>
          <p:cNvGrpSpPr/>
          <p:nvPr/>
        </p:nvGrpSpPr>
        <p:grpSpPr>
          <a:xfrm>
            <a:off x="6918781" y="2495456"/>
            <a:ext cx="322006" cy="353205"/>
            <a:chOff x="2405550" y="1181850"/>
            <a:chExt cx="243575" cy="259100"/>
          </a:xfrm>
        </p:grpSpPr>
        <p:sp>
          <p:nvSpPr>
            <p:cNvPr id="1234" name="Google Shape;1234;p4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5" name="Google Shape;1235;p4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6" name="Google Shape;1236;p4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7" name="Google Shape;1237;p4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8" name="Google Shape;1238;p4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9" name="Google Shape;1239;p4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40" name="Google Shape;1240;p43"/>
          <p:cNvSpPr/>
          <p:nvPr/>
        </p:nvSpPr>
        <p:spPr>
          <a:xfrm>
            <a:off x="7526925" y="25184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41" name="Google Shape;1241;p43"/>
          <p:cNvGrpSpPr/>
          <p:nvPr/>
        </p:nvGrpSpPr>
        <p:grpSpPr>
          <a:xfrm>
            <a:off x="7951968" y="2493258"/>
            <a:ext cx="286610" cy="357601"/>
            <a:chOff x="3086700" y="1180050"/>
            <a:chExt cx="216800" cy="262325"/>
          </a:xfrm>
        </p:grpSpPr>
        <p:sp>
          <p:nvSpPr>
            <p:cNvPr id="1242" name="Google Shape;1242;p4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3" name="Google Shape;1243;p4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44" name="Google Shape;1244;p43"/>
          <p:cNvGrpSpPr/>
          <p:nvPr/>
        </p:nvGrpSpPr>
        <p:grpSpPr>
          <a:xfrm>
            <a:off x="8458562" y="2481398"/>
            <a:ext cx="228243" cy="381321"/>
            <a:chOff x="3741075" y="1171575"/>
            <a:chExt cx="172650" cy="279725"/>
          </a:xfrm>
        </p:grpSpPr>
        <p:sp>
          <p:nvSpPr>
            <p:cNvPr id="1245" name="Google Shape;1245;p4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6" name="Google Shape;1246;p4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7" name="Google Shape;1247;p4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8" name="Google Shape;1248;p4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49" name="Google Shape;1249;p43"/>
          <p:cNvSpPr/>
          <p:nvPr/>
        </p:nvSpPr>
        <p:spPr>
          <a:xfrm>
            <a:off x="8916974" y="24937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50" name="Google Shape;1250;p43"/>
          <p:cNvGrpSpPr/>
          <p:nvPr/>
        </p:nvGrpSpPr>
        <p:grpSpPr>
          <a:xfrm>
            <a:off x="1980057" y="3225502"/>
            <a:ext cx="351520" cy="253623"/>
            <a:chOff x="952700" y="1101100"/>
            <a:chExt cx="265900" cy="186050"/>
          </a:xfrm>
        </p:grpSpPr>
        <p:sp>
          <p:nvSpPr>
            <p:cNvPr id="1251" name="Google Shape;1251;p4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2" name="Google Shape;1252;p4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3" name="Google Shape;1253;p4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54" name="Google Shape;1254;p43"/>
          <p:cNvSpPr/>
          <p:nvPr/>
        </p:nvSpPr>
        <p:spPr>
          <a:xfrm>
            <a:off x="2506528" y="31423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5" name="Google Shape;1255;p43"/>
          <p:cNvSpPr/>
          <p:nvPr/>
        </p:nvSpPr>
        <p:spPr>
          <a:xfrm>
            <a:off x="2928390" y="31697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6" name="Google Shape;1256;p43"/>
          <p:cNvSpPr/>
          <p:nvPr/>
        </p:nvSpPr>
        <p:spPr>
          <a:xfrm>
            <a:off x="3500008" y="31698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7" name="Google Shape;1257;p43"/>
          <p:cNvSpPr/>
          <p:nvPr/>
        </p:nvSpPr>
        <p:spPr>
          <a:xfrm>
            <a:off x="4109375" y="32079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58" name="Google Shape;1258;p43"/>
          <p:cNvGrpSpPr/>
          <p:nvPr/>
        </p:nvGrpSpPr>
        <p:grpSpPr>
          <a:xfrm>
            <a:off x="4671324" y="3204102"/>
            <a:ext cx="317875" cy="344208"/>
            <a:chOff x="5583325" y="1073450"/>
            <a:chExt cx="240450" cy="252500"/>
          </a:xfrm>
        </p:grpSpPr>
        <p:sp>
          <p:nvSpPr>
            <p:cNvPr id="1259" name="Google Shape;1259;p4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0" name="Google Shape;1260;p4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1" name="Google Shape;1261;p4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2" name="Google Shape;1262;p4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63" name="Google Shape;1263;p43"/>
          <p:cNvGrpSpPr/>
          <p:nvPr/>
        </p:nvGrpSpPr>
        <p:grpSpPr>
          <a:xfrm>
            <a:off x="5155197" y="3193853"/>
            <a:ext cx="386850" cy="294962"/>
            <a:chOff x="1502275" y="3638775"/>
            <a:chExt cx="292625" cy="216375"/>
          </a:xfrm>
        </p:grpSpPr>
        <p:sp>
          <p:nvSpPr>
            <p:cNvPr id="1264" name="Google Shape;1264;p4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5" name="Google Shape;1265;p4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6" name="Google Shape;1266;p4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7" name="Google Shape;1267;p4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8" name="Google Shape;1268;p4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69" name="Google Shape;1269;p43"/>
          <p:cNvGrpSpPr/>
          <p:nvPr/>
        </p:nvGrpSpPr>
        <p:grpSpPr>
          <a:xfrm>
            <a:off x="5710232" y="3138339"/>
            <a:ext cx="354428" cy="362441"/>
            <a:chOff x="3171000" y="4021950"/>
            <a:chExt cx="268100" cy="265875"/>
          </a:xfrm>
        </p:grpSpPr>
        <p:sp>
          <p:nvSpPr>
            <p:cNvPr id="1270" name="Google Shape;1270;p4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1" name="Google Shape;1271;p4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72" name="Google Shape;1272;p43"/>
          <p:cNvSpPr/>
          <p:nvPr/>
        </p:nvSpPr>
        <p:spPr>
          <a:xfrm>
            <a:off x="6231008" y="31726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3" name="Google Shape;1273;p43"/>
          <p:cNvSpPr/>
          <p:nvPr/>
        </p:nvSpPr>
        <p:spPr>
          <a:xfrm>
            <a:off x="6785396" y="31571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74" name="Google Shape;1274;p43"/>
          <p:cNvGrpSpPr/>
          <p:nvPr/>
        </p:nvGrpSpPr>
        <p:grpSpPr>
          <a:xfrm>
            <a:off x="7299507" y="3189992"/>
            <a:ext cx="334400" cy="344821"/>
            <a:chOff x="5684575" y="4038000"/>
            <a:chExt cx="252950" cy="252950"/>
          </a:xfrm>
        </p:grpSpPr>
        <p:sp>
          <p:nvSpPr>
            <p:cNvPr id="1275" name="Google Shape;1275;p4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6" name="Google Shape;1276;p4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7" name="Google Shape;1277;p4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8" name="Google Shape;1278;p4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9" name="Google Shape;1279;p4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0" name="Google Shape;1280;p4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81" name="Google Shape;1281;p43"/>
          <p:cNvGrpSpPr/>
          <p:nvPr/>
        </p:nvGrpSpPr>
        <p:grpSpPr>
          <a:xfrm>
            <a:off x="7893102" y="3148426"/>
            <a:ext cx="247115" cy="399520"/>
            <a:chOff x="1982675" y="3599525"/>
            <a:chExt cx="186925" cy="293075"/>
          </a:xfrm>
        </p:grpSpPr>
        <p:sp>
          <p:nvSpPr>
            <p:cNvPr id="1282" name="Google Shape;1282;p4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3" name="Google Shape;1283;p4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4" name="Google Shape;1284;p4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5" name="Google Shape;1285;p4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6" name="Google Shape;1286;p4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87" name="Google Shape;1287;p43"/>
          <p:cNvGrpSpPr/>
          <p:nvPr/>
        </p:nvGrpSpPr>
        <p:grpSpPr>
          <a:xfrm>
            <a:off x="8399110" y="3148425"/>
            <a:ext cx="178106" cy="398940"/>
            <a:chOff x="2397075" y="3602200"/>
            <a:chExt cx="134725" cy="292650"/>
          </a:xfrm>
        </p:grpSpPr>
        <p:sp>
          <p:nvSpPr>
            <p:cNvPr id="1288" name="Google Shape;1288;p4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9" name="Google Shape;1289;p4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0" name="Google Shape;1290;p4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1" name="Google Shape;1291;p4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2" name="Google Shape;1292;p4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93" name="Google Shape;1293;p43"/>
          <p:cNvGrpSpPr/>
          <p:nvPr/>
        </p:nvGrpSpPr>
        <p:grpSpPr>
          <a:xfrm>
            <a:off x="2033225" y="3832849"/>
            <a:ext cx="246520" cy="383741"/>
            <a:chOff x="2717350" y="3603525"/>
            <a:chExt cx="186475" cy="281500"/>
          </a:xfrm>
        </p:grpSpPr>
        <p:sp>
          <p:nvSpPr>
            <p:cNvPr id="1294" name="Google Shape;1294;p4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5" name="Google Shape;1295;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6" name="Google Shape;1296;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7" name="Google Shape;1297;p4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98" name="Google Shape;1298;p43"/>
          <p:cNvSpPr/>
          <p:nvPr/>
        </p:nvSpPr>
        <p:spPr>
          <a:xfrm>
            <a:off x="8835066" y="31729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99" name="Google Shape;1299;p43"/>
          <p:cNvGrpSpPr/>
          <p:nvPr/>
        </p:nvGrpSpPr>
        <p:grpSpPr>
          <a:xfrm>
            <a:off x="2476145" y="3843192"/>
            <a:ext cx="332053" cy="363054"/>
            <a:chOff x="3927075" y="3612900"/>
            <a:chExt cx="251175" cy="266325"/>
          </a:xfrm>
        </p:grpSpPr>
        <p:sp>
          <p:nvSpPr>
            <p:cNvPr id="1300" name="Google Shape;1300;p4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1" name="Google Shape;1301;p4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02" name="Google Shape;1302;p43"/>
          <p:cNvGrpSpPr/>
          <p:nvPr/>
        </p:nvGrpSpPr>
        <p:grpSpPr>
          <a:xfrm>
            <a:off x="3004250" y="3902789"/>
            <a:ext cx="336152" cy="347241"/>
            <a:chOff x="4324975" y="3617800"/>
            <a:chExt cx="254275" cy="254725"/>
          </a:xfrm>
        </p:grpSpPr>
        <p:sp>
          <p:nvSpPr>
            <p:cNvPr id="1303" name="Google Shape;1303;p4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4" name="Google Shape;1304;p4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5" name="Google Shape;1305;p4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06" name="Google Shape;1306;p43"/>
          <p:cNvGrpSpPr/>
          <p:nvPr/>
        </p:nvGrpSpPr>
        <p:grpSpPr>
          <a:xfrm>
            <a:off x="3537909" y="3968461"/>
            <a:ext cx="399872" cy="217737"/>
            <a:chOff x="4728650" y="3665975"/>
            <a:chExt cx="302475" cy="159725"/>
          </a:xfrm>
        </p:grpSpPr>
        <p:sp>
          <p:nvSpPr>
            <p:cNvPr id="1307" name="Google Shape;1307;p4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8" name="Google Shape;1308;p4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09" name="Google Shape;1309;p43"/>
          <p:cNvGrpSpPr/>
          <p:nvPr/>
        </p:nvGrpSpPr>
        <p:grpSpPr>
          <a:xfrm>
            <a:off x="4064575" y="3925621"/>
            <a:ext cx="382719" cy="282796"/>
            <a:chOff x="5164925" y="3642775"/>
            <a:chExt cx="289500" cy="207450"/>
          </a:xfrm>
        </p:grpSpPr>
        <p:sp>
          <p:nvSpPr>
            <p:cNvPr id="1310" name="Google Shape;1310;p4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1" name="Google Shape;1311;p4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2" name="Google Shape;1312;p4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3" name="Google Shape;1313;p4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4" name="Google Shape;1314;p4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15" name="Google Shape;1315;p43"/>
          <p:cNvSpPr/>
          <p:nvPr/>
        </p:nvSpPr>
        <p:spPr>
          <a:xfrm>
            <a:off x="4665365" y="38393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6" name="Google Shape;1316;p43"/>
          <p:cNvSpPr/>
          <p:nvPr/>
        </p:nvSpPr>
        <p:spPr>
          <a:xfrm>
            <a:off x="5169184" y="38712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7" name="Google Shape;1317;p43"/>
          <p:cNvSpPr/>
          <p:nvPr/>
        </p:nvSpPr>
        <p:spPr>
          <a:xfrm>
            <a:off x="5646405" y="38605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8" name="Google Shape;1318;p43"/>
          <p:cNvSpPr/>
          <p:nvPr/>
        </p:nvSpPr>
        <p:spPr>
          <a:xfrm>
            <a:off x="6227407" y="37867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9" name="Google Shape;1319;p43"/>
          <p:cNvSpPr/>
          <p:nvPr/>
        </p:nvSpPr>
        <p:spPr>
          <a:xfrm>
            <a:off x="6736760" y="37864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0" name="Google Shape;1320;p43"/>
          <p:cNvSpPr/>
          <p:nvPr/>
        </p:nvSpPr>
        <p:spPr>
          <a:xfrm>
            <a:off x="7246113" y="37789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1" name="Google Shape;1321;p43"/>
          <p:cNvSpPr/>
          <p:nvPr/>
        </p:nvSpPr>
        <p:spPr>
          <a:xfrm>
            <a:off x="7860106" y="38354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22" name="Google Shape;1322;p43"/>
          <p:cNvGrpSpPr/>
          <p:nvPr/>
        </p:nvGrpSpPr>
        <p:grpSpPr>
          <a:xfrm>
            <a:off x="8385199" y="3839841"/>
            <a:ext cx="327294" cy="334632"/>
            <a:chOff x="5717150" y="2098500"/>
            <a:chExt cx="247575" cy="245475"/>
          </a:xfrm>
        </p:grpSpPr>
        <p:sp>
          <p:nvSpPr>
            <p:cNvPr id="1323" name="Google Shape;1323;p4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4" name="Google Shape;1324;p4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5" name="Google Shape;1325;p4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26" name="Google Shape;1326;p43"/>
          <p:cNvSpPr/>
          <p:nvPr/>
        </p:nvSpPr>
        <p:spPr>
          <a:xfrm>
            <a:off x="8934816" y="37728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7" name="Google Shape;1327;p43"/>
          <p:cNvSpPr/>
          <p:nvPr/>
        </p:nvSpPr>
        <p:spPr>
          <a:xfrm>
            <a:off x="1970875" y="45715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8" name="Google Shape;1328;p43"/>
          <p:cNvSpPr/>
          <p:nvPr/>
        </p:nvSpPr>
        <p:spPr>
          <a:xfrm>
            <a:off x="2491165" y="45523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29" name="Google Shape;1329;p43"/>
          <p:cNvGrpSpPr/>
          <p:nvPr/>
        </p:nvGrpSpPr>
        <p:grpSpPr>
          <a:xfrm>
            <a:off x="2962673" y="4480767"/>
            <a:ext cx="352082" cy="317455"/>
            <a:chOff x="6435300" y="2742175"/>
            <a:chExt cx="266325" cy="232875"/>
          </a:xfrm>
        </p:grpSpPr>
        <p:sp>
          <p:nvSpPr>
            <p:cNvPr id="1330" name="Google Shape;1330;p4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1" name="Google Shape;1331;p4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32" name="Google Shape;1332;p43"/>
          <p:cNvGrpSpPr/>
          <p:nvPr/>
        </p:nvGrpSpPr>
        <p:grpSpPr>
          <a:xfrm>
            <a:off x="4009633" y="4559892"/>
            <a:ext cx="333805" cy="344208"/>
            <a:chOff x="674800" y="2146225"/>
            <a:chExt cx="252500" cy="252500"/>
          </a:xfrm>
        </p:grpSpPr>
        <p:sp>
          <p:nvSpPr>
            <p:cNvPr id="1333" name="Google Shape;1333;p4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4" name="Google Shape;1334;p4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5" name="Google Shape;1335;p4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6" name="Google Shape;1336;p4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37" name="Google Shape;1337;p43"/>
          <p:cNvGrpSpPr/>
          <p:nvPr/>
        </p:nvGrpSpPr>
        <p:grpSpPr>
          <a:xfrm>
            <a:off x="4536681" y="4571378"/>
            <a:ext cx="333805" cy="344208"/>
            <a:chOff x="2164225" y="2146225"/>
            <a:chExt cx="252500" cy="252500"/>
          </a:xfrm>
        </p:grpSpPr>
        <p:sp>
          <p:nvSpPr>
            <p:cNvPr id="1338" name="Google Shape;1338;p4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9" name="Google Shape;1339;p4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0" name="Google Shape;1340;p4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1" name="Google Shape;1341;p4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42" name="Google Shape;1342;p43"/>
          <p:cNvGrpSpPr/>
          <p:nvPr/>
        </p:nvGrpSpPr>
        <p:grpSpPr>
          <a:xfrm>
            <a:off x="3482592" y="4571151"/>
            <a:ext cx="334400" cy="344821"/>
            <a:chOff x="689975" y="1737200"/>
            <a:chExt cx="252950" cy="252950"/>
          </a:xfrm>
        </p:grpSpPr>
        <p:sp>
          <p:nvSpPr>
            <p:cNvPr id="1343" name="Google Shape;1343;p4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4" name="Google Shape;1344;p4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5" name="Google Shape;1345;p4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6" name="Google Shape;1346;p4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7" name="Google Shape;1347;p4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8" name="Google Shape;1348;p4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49" name="Google Shape;1349;p43"/>
          <p:cNvGrpSpPr/>
          <p:nvPr/>
        </p:nvGrpSpPr>
        <p:grpSpPr>
          <a:xfrm>
            <a:off x="5063450" y="4561027"/>
            <a:ext cx="334400" cy="344208"/>
            <a:chOff x="2961350" y="1740750"/>
            <a:chExt cx="252950" cy="252500"/>
          </a:xfrm>
        </p:grpSpPr>
        <p:sp>
          <p:nvSpPr>
            <p:cNvPr id="1350" name="Google Shape;1350;p4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1" name="Google Shape;1351;p4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2" name="Google Shape;1352;p4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3" name="Google Shape;1353;p4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4" name="Google Shape;1354;p4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5" name="Google Shape;1355;p4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56" name="Google Shape;1356;p43"/>
          <p:cNvSpPr/>
          <p:nvPr/>
        </p:nvSpPr>
        <p:spPr>
          <a:xfrm>
            <a:off x="5621129" y="45901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357" name="Google Shape;1357;p43"/>
          <p:cNvGrpSpPr/>
          <p:nvPr/>
        </p:nvGrpSpPr>
        <p:grpSpPr>
          <a:xfrm>
            <a:off x="6147483" y="4509393"/>
            <a:ext cx="271902" cy="376448"/>
            <a:chOff x="4026550" y="3640100"/>
            <a:chExt cx="205675" cy="276150"/>
          </a:xfrm>
        </p:grpSpPr>
        <p:sp>
          <p:nvSpPr>
            <p:cNvPr id="1358" name="Google Shape;1358;p4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9" name="Google Shape;1359;p4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0" name="Google Shape;1360;p4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1" name="Google Shape;1361;p4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2" name="Google Shape;1362;p4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3" name="Google Shape;1363;p4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64" name="Google Shape;1364;p43"/>
          <p:cNvSpPr/>
          <p:nvPr/>
        </p:nvSpPr>
        <p:spPr>
          <a:xfrm>
            <a:off x="6641306" y="45753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65" name="Google Shape;1365;p43"/>
          <p:cNvGrpSpPr/>
          <p:nvPr/>
        </p:nvGrpSpPr>
        <p:grpSpPr>
          <a:xfrm>
            <a:off x="7184088" y="4608628"/>
            <a:ext cx="351487" cy="294826"/>
            <a:chOff x="853250" y="4006875"/>
            <a:chExt cx="265875" cy="216275"/>
          </a:xfrm>
        </p:grpSpPr>
        <p:sp>
          <p:nvSpPr>
            <p:cNvPr id="1366" name="Google Shape;1366;p4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7" name="Google Shape;1367;p4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68" name="Google Shape;1368;p43"/>
          <p:cNvGrpSpPr/>
          <p:nvPr/>
        </p:nvGrpSpPr>
        <p:grpSpPr>
          <a:xfrm>
            <a:off x="8361655" y="4574207"/>
            <a:ext cx="245925" cy="363668"/>
            <a:chOff x="1978675" y="3981800"/>
            <a:chExt cx="186025" cy="266775"/>
          </a:xfrm>
        </p:grpSpPr>
        <p:sp>
          <p:nvSpPr>
            <p:cNvPr id="1369" name="Google Shape;1369;p4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0" name="Google Shape;1370;p4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71" name="Google Shape;1371;p43"/>
          <p:cNvSpPr/>
          <p:nvPr/>
        </p:nvSpPr>
        <p:spPr>
          <a:xfrm>
            <a:off x="7758671" y="45956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72" name="Google Shape;1372;p43"/>
          <p:cNvGrpSpPr/>
          <p:nvPr/>
        </p:nvGrpSpPr>
        <p:grpSpPr>
          <a:xfrm>
            <a:off x="8891395" y="4583651"/>
            <a:ext cx="333805" cy="344821"/>
            <a:chOff x="480325" y="3970200"/>
            <a:chExt cx="252500" cy="252950"/>
          </a:xfrm>
        </p:grpSpPr>
        <p:sp>
          <p:nvSpPr>
            <p:cNvPr id="1373" name="Google Shape;1373;p4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4" name="Google Shape;1374;p4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5" name="Google Shape;1375;p4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6" name="Google Shape;1376;p4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7" name="Google Shape;1377;p4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78" name="Google Shape;1378;p43"/>
          <p:cNvSpPr/>
          <p:nvPr/>
        </p:nvSpPr>
        <p:spPr>
          <a:xfrm>
            <a:off x="2058746" y="51944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79" name="Google Shape;1379;p43"/>
          <p:cNvGrpSpPr/>
          <p:nvPr/>
        </p:nvGrpSpPr>
        <p:grpSpPr>
          <a:xfrm>
            <a:off x="2467118" y="5173256"/>
            <a:ext cx="334400" cy="344208"/>
            <a:chOff x="5745250" y="4378350"/>
            <a:chExt cx="252950" cy="252500"/>
          </a:xfrm>
        </p:grpSpPr>
        <p:sp>
          <p:nvSpPr>
            <p:cNvPr id="1380" name="Google Shape;1380;p4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1" name="Google Shape;1381;p4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82" name="Google Shape;1382;p43"/>
          <p:cNvGrpSpPr/>
          <p:nvPr/>
        </p:nvGrpSpPr>
        <p:grpSpPr>
          <a:xfrm>
            <a:off x="2976617" y="5177516"/>
            <a:ext cx="334400" cy="344821"/>
            <a:chOff x="6130650" y="4381475"/>
            <a:chExt cx="252950" cy="252950"/>
          </a:xfrm>
        </p:grpSpPr>
        <p:sp>
          <p:nvSpPr>
            <p:cNvPr id="1383" name="Google Shape;1383;p4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4" name="Google Shape;1384;p4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85" name="Google Shape;1385;p43"/>
          <p:cNvSpPr/>
          <p:nvPr/>
        </p:nvSpPr>
        <p:spPr>
          <a:xfrm>
            <a:off x="3483653" y="51924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86" name="Google Shape;1386;p43"/>
          <p:cNvGrpSpPr/>
          <p:nvPr/>
        </p:nvGrpSpPr>
        <p:grpSpPr>
          <a:xfrm>
            <a:off x="3984421" y="5200599"/>
            <a:ext cx="352082" cy="299802"/>
            <a:chOff x="6919750" y="1464650"/>
            <a:chExt cx="266325" cy="219925"/>
          </a:xfrm>
        </p:grpSpPr>
        <p:sp>
          <p:nvSpPr>
            <p:cNvPr id="1387" name="Google Shape;1387;p4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8" name="Google Shape;1388;p4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89" name="Google Shape;1389;p43"/>
          <p:cNvGrpSpPr/>
          <p:nvPr/>
        </p:nvGrpSpPr>
        <p:grpSpPr>
          <a:xfrm>
            <a:off x="4510618" y="5176041"/>
            <a:ext cx="366855" cy="339948"/>
            <a:chOff x="4759875" y="1027050"/>
            <a:chExt cx="277500" cy="249375"/>
          </a:xfrm>
        </p:grpSpPr>
        <p:sp>
          <p:nvSpPr>
            <p:cNvPr id="1390" name="Google Shape;1390;p4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1" name="Google Shape;1391;p4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2" name="Google Shape;1392;p4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3" name="Google Shape;1393;p4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4" name="Google Shape;1394;p4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95" name="Google Shape;1395;p43"/>
          <p:cNvGrpSpPr/>
          <p:nvPr/>
        </p:nvGrpSpPr>
        <p:grpSpPr>
          <a:xfrm>
            <a:off x="5051903" y="5160015"/>
            <a:ext cx="372738" cy="343186"/>
            <a:chOff x="3357900" y="1057675"/>
            <a:chExt cx="281950" cy="251750"/>
          </a:xfrm>
        </p:grpSpPr>
        <p:sp>
          <p:nvSpPr>
            <p:cNvPr id="1396" name="Google Shape;1396;p4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7" name="Google Shape;1397;p4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8" name="Google Shape;1398;p4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99" name="Google Shape;1399;p43"/>
          <p:cNvGrpSpPr/>
          <p:nvPr/>
        </p:nvGrpSpPr>
        <p:grpSpPr>
          <a:xfrm>
            <a:off x="5615075" y="5145020"/>
            <a:ext cx="191095" cy="401974"/>
            <a:chOff x="3783900" y="1046675"/>
            <a:chExt cx="144550" cy="294875"/>
          </a:xfrm>
        </p:grpSpPr>
        <p:sp>
          <p:nvSpPr>
            <p:cNvPr id="1400" name="Google Shape;1400;p4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1" name="Google Shape;1401;p4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02" name="Google Shape;1402;p43"/>
          <p:cNvSpPr/>
          <p:nvPr/>
        </p:nvSpPr>
        <p:spPr>
          <a:xfrm>
            <a:off x="6140114" y="51692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03" name="Google Shape;1403;p43"/>
          <p:cNvGrpSpPr/>
          <p:nvPr/>
        </p:nvGrpSpPr>
        <p:grpSpPr>
          <a:xfrm>
            <a:off x="6514355" y="4902403"/>
            <a:ext cx="552596" cy="674409"/>
            <a:chOff x="238550" y="1487175"/>
            <a:chExt cx="418000" cy="494725"/>
          </a:xfrm>
        </p:grpSpPr>
        <p:sp>
          <p:nvSpPr>
            <p:cNvPr id="1404" name="Google Shape;1404;p4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5" name="Google Shape;1405;p4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6" name="Google Shape;1406;p4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7" name="Google Shape;1407;p4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8" name="Google Shape;1408;p4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9" name="Google Shape;1409;p4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0" name="Google Shape;1410;p4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1" name="Google Shape;1411;p4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2" name="Google Shape;1412;p4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13" name="Google Shape;1413;p43"/>
          <p:cNvSpPr/>
          <p:nvPr/>
        </p:nvSpPr>
        <p:spPr>
          <a:xfrm>
            <a:off x="7183749" y="53031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4" name="Google Shape;1414;p43"/>
          <p:cNvSpPr/>
          <p:nvPr/>
        </p:nvSpPr>
        <p:spPr>
          <a:xfrm>
            <a:off x="7675211" y="52139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15" name="Google Shape;1415;p43"/>
          <p:cNvGrpSpPr/>
          <p:nvPr/>
        </p:nvGrpSpPr>
        <p:grpSpPr>
          <a:xfrm>
            <a:off x="8266733" y="5229162"/>
            <a:ext cx="364707" cy="363804"/>
            <a:chOff x="6010925" y="3998175"/>
            <a:chExt cx="275875" cy="266875"/>
          </a:xfrm>
        </p:grpSpPr>
        <p:sp>
          <p:nvSpPr>
            <p:cNvPr id="1416" name="Google Shape;1416;p4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7" name="Google Shape;1417;p4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8" name="Google Shape;1418;p4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9" name="Google Shape;1419;p4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0" name="Google Shape;1420;p4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21" name="Google Shape;1421;p43"/>
          <p:cNvGrpSpPr/>
          <p:nvPr/>
        </p:nvGrpSpPr>
        <p:grpSpPr>
          <a:xfrm>
            <a:off x="8868929" y="5247787"/>
            <a:ext cx="352082" cy="308322"/>
            <a:chOff x="6866650" y="1038650"/>
            <a:chExt cx="266325" cy="226175"/>
          </a:xfrm>
        </p:grpSpPr>
        <p:sp>
          <p:nvSpPr>
            <p:cNvPr id="1422" name="Google Shape;1422;p4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3" name="Google Shape;1423;p4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4" name="Google Shape;1424;p4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25" name="Google Shape;1425;p43"/>
          <p:cNvGrpSpPr/>
          <p:nvPr/>
        </p:nvGrpSpPr>
        <p:grpSpPr>
          <a:xfrm>
            <a:off x="4606462" y="1883937"/>
            <a:ext cx="272497" cy="362441"/>
            <a:chOff x="2033075" y="2942475"/>
            <a:chExt cx="206125" cy="265875"/>
          </a:xfrm>
        </p:grpSpPr>
        <p:sp>
          <p:nvSpPr>
            <p:cNvPr id="1426" name="Google Shape;1426;p4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7" name="Google Shape;1427;p4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8" name="Google Shape;1428;p4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9" name="Google Shape;1429;p4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0" name="Google Shape;1430;p4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1" name="Google Shape;1431;p4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32" name="Google Shape;1432;p43"/>
          <p:cNvSpPr/>
          <p:nvPr/>
        </p:nvSpPr>
        <p:spPr>
          <a:xfrm>
            <a:off x="1970891" y="58243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33" name="Google Shape;1433;p43"/>
          <p:cNvGrpSpPr/>
          <p:nvPr/>
        </p:nvGrpSpPr>
        <p:grpSpPr>
          <a:xfrm>
            <a:off x="2468177" y="5860339"/>
            <a:ext cx="325576" cy="362441"/>
            <a:chOff x="3081775" y="1061400"/>
            <a:chExt cx="246275" cy="265875"/>
          </a:xfrm>
        </p:grpSpPr>
        <p:sp>
          <p:nvSpPr>
            <p:cNvPr id="1434" name="Google Shape;1434;p4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5" name="Google Shape;1435;p4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6" name="Google Shape;1436;p4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37" name="Google Shape;1437;p43"/>
          <p:cNvGrpSpPr/>
          <p:nvPr/>
        </p:nvGrpSpPr>
        <p:grpSpPr>
          <a:xfrm>
            <a:off x="3007888" y="5902459"/>
            <a:ext cx="369202" cy="325941"/>
            <a:chOff x="2847150" y="1805000"/>
            <a:chExt cx="279275" cy="239100"/>
          </a:xfrm>
        </p:grpSpPr>
        <p:sp>
          <p:nvSpPr>
            <p:cNvPr id="1438" name="Google Shape;1438;p4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9" name="Google Shape;1439;p4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40" name="Google Shape;1440;p43"/>
          <p:cNvSpPr/>
          <p:nvPr/>
        </p:nvSpPr>
        <p:spPr>
          <a:xfrm>
            <a:off x="3590209" y="5952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41" name="Google Shape;1441;p43"/>
          <p:cNvGrpSpPr/>
          <p:nvPr/>
        </p:nvGrpSpPr>
        <p:grpSpPr>
          <a:xfrm>
            <a:off x="4193682" y="5846716"/>
            <a:ext cx="352082" cy="363054"/>
            <a:chOff x="6435300" y="1095300"/>
            <a:chExt cx="266325" cy="266325"/>
          </a:xfrm>
        </p:grpSpPr>
        <p:sp>
          <p:nvSpPr>
            <p:cNvPr id="1442" name="Google Shape;1442;p4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3" name="Google Shape;1443;p4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4" name="Google Shape;1444;p4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45" name="Google Shape;1445;p43"/>
          <p:cNvSpPr/>
          <p:nvPr/>
        </p:nvSpPr>
        <p:spPr>
          <a:xfrm>
            <a:off x="4757532" y="58609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6" name="Google Shape;1446;p43"/>
          <p:cNvSpPr/>
          <p:nvPr/>
        </p:nvSpPr>
        <p:spPr>
          <a:xfrm>
            <a:off x="5218282" y="58325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47" name="Google Shape;1447;p43"/>
          <p:cNvGrpSpPr/>
          <p:nvPr/>
        </p:nvGrpSpPr>
        <p:grpSpPr>
          <a:xfrm>
            <a:off x="5746751" y="5841780"/>
            <a:ext cx="301350" cy="363054"/>
            <a:chOff x="4506525" y="1060950"/>
            <a:chExt cx="227950" cy="266325"/>
          </a:xfrm>
        </p:grpSpPr>
        <p:sp>
          <p:nvSpPr>
            <p:cNvPr id="1448" name="Google Shape;1448;p4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9" name="Google Shape;1449;p4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0" name="Google Shape;1450;p4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1" name="Google Shape;1451;p4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2" name="Google Shape;1452;p4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3" name="Google Shape;1453;p4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4" name="Google Shape;1454;p4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55" name="Google Shape;1455;p43"/>
          <p:cNvSpPr/>
          <p:nvPr/>
        </p:nvSpPr>
        <p:spPr>
          <a:xfrm>
            <a:off x="6205798" y="59650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6" name="Google Shape;1456;p43"/>
          <p:cNvSpPr/>
          <p:nvPr/>
        </p:nvSpPr>
        <p:spPr>
          <a:xfrm>
            <a:off x="7202516" y="59194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57" name="Google Shape;1457;p43"/>
          <p:cNvGrpSpPr/>
          <p:nvPr/>
        </p:nvGrpSpPr>
        <p:grpSpPr>
          <a:xfrm>
            <a:off x="6752385" y="5919636"/>
            <a:ext cx="251246" cy="356340"/>
            <a:chOff x="867500" y="3647700"/>
            <a:chExt cx="190050" cy="261400"/>
          </a:xfrm>
        </p:grpSpPr>
        <p:sp>
          <p:nvSpPr>
            <p:cNvPr id="1458" name="Google Shape;1458;p4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9" name="Google Shape;1459;p4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0" name="Google Shape;1460;p4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1" name="Google Shape;1461;p4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2" name="Google Shape;1462;p4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63" name="Google Shape;1463;p43"/>
          <p:cNvSpPr/>
          <p:nvPr/>
        </p:nvSpPr>
        <p:spPr>
          <a:xfrm>
            <a:off x="7708962" y="58862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4" name="Google Shape;1464;p43"/>
          <p:cNvSpPr/>
          <p:nvPr/>
        </p:nvSpPr>
        <p:spPr>
          <a:xfrm>
            <a:off x="8310768" y="58850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65" name="Google Shape;1465;p43"/>
          <p:cNvGrpSpPr/>
          <p:nvPr/>
        </p:nvGrpSpPr>
        <p:grpSpPr>
          <a:xfrm>
            <a:off x="8894663" y="5874809"/>
            <a:ext cx="299598" cy="398327"/>
            <a:chOff x="3707175" y="1322350"/>
            <a:chExt cx="226625" cy="292200"/>
          </a:xfrm>
        </p:grpSpPr>
        <p:sp>
          <p:nvSpPr>
            <p:cNvPr id="1466" name="Google Shape;1466;p4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7" name="Google Shape;1467;p4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71" name="Shape 147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1F5CB6"/>
      </a:dk1>
      <a:lt1>
        <a:srgbClr val="FFFFFF"/>
      </a:lt1>
      <a:dk2>
        <a:srgbClr val="000000"/>
      </a:dk2>
      <a:lt2>
        <a:srgbClr val="EEEEEE"/>
      </a:lt2>
      <a:accent1>
        <a:srgbClr val="205AB9"/>
      </a:accent1>
      <a:accent2>
        <a:srgbClr val="F25757"/>
      </a:accent2>
      <a:accent3>
        <a:srgbClr val="205AB9"/>
      </a:accent3>
      <a:accent4>
        <a:srgbClr val="F25757"/>
      </a:accent4>
      <a:accent5>
        <a:srgbClr val="211B51"/>
      </a:accent5>
      <a:accent6>
        <a:srgbClr val="BCBCBC"/>
      </a:accent6>
      <a:hlink>
        <a:srgbClr val="14386F"/>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