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wdp" ContentType="image/vnd.ms-photo"/>
  <Default Extension="jpg" ContentType="image/jpeg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notesSlides/notesSlide3.xml" ContentType="application/vnd.openxmlformats-officedocument.presentationml.notesSlid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Masters/notesMaster1.xml" ContentType="application/vnd.openxmlformats-officedocument.presentationml.notesMaster+xml"/>
  <Override PartName="/ppt/theme/theme2.xml" ContentType="application/vnd.openxmlformats-officedocument.theme+xml"/>
  <Override PartName="/ppt/theme/theme3.xml" ContentType="application/vnd.openxmlformats-officedocument.theme+xml"/>
  <Override PartName="/ppt/theme/theme1.xml" ContentType="application/vnd.openxmlformats-officedocument.theme+xml"/>
  <Override PartName="/ppt/handoutMasters/handoutMaster1.xml" ContentType="application/vnd.openxmlformats-officedocument.presentationml.handoutMaster+xml"/>
  <Override PartName="/ppt/tableStyles.xml" ContentType="application/vnd.openxmlformats-officedocument.presentationml.tableStyles+xml"/>
  <Override PartName="/ppt/viewProps.xml" ContentType="application/vnd.openxmlformats-officedocument.presentationml.viewProps+xml"/>
  <Override PartName="/ppt/presProps.xml" ContentType="application/vnd.openxmlformats-officedocument.presentationml.presProps+xml"/>
  <Override PartName="/docProps/core.xml" ContentType="application/vnd.openxmlformats-package.core-properties+xml"/>
  <Override PartName="/docProps/app.xml" ContentType="application/vnd.openxmlformats-officedocument.extended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72" r:id="rId1"/>
  </p:sldMasterIdLst>
  <p:notesMasterIdLst>
    <p:notesMasterId r:id="rId13"/>
  </p:notesMasterIdLst>
  <p:handoutMasterIdLst>
    <p:handoutMasterId r:id="rId14"/>
  </p:handoutMasterIdLst>
  <p:sldIdLst>
    <p:sldId id="274" r:id="rId2"/>
    <p:sldId id="262" r:id="rId3"/>
    <p:sldId id="263" r:id="rId4"/>
    <p:sldId id="264" r:id="rId5"/>
    <p:sldId id="265" r:id="rId6"/>
    <p:sldId id="271" r:id="rId7"/>
    <p:sldId id="267" r:id="rId8"/>
    <p:sldId id="272" r:id="rId9"/>
    <p:sldId id="269" r:id="rId10"/>
    <p:sldId id="273" r:id="rId11"/>
    <p:sldId id="257" r:id="rId12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FFFFF"/>
    <a:srgbClr val="FAB900"/>
    <a:srgbClr val="000000"/>
    <a:srgbClr val="59595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15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37CE84F3-28C3-443E-9E96-99CF82512B78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21E4AEA4-8DFA-4A89-87EB-49C32662AFE0}" styleName="Medium Style 2 - Accent 2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2">
              <a:tint val="20000"/>
            </a:schemeClr>
          </a:solidFill>
        </a:fill>
      </a:tcStyle>
    </a:wholeTbl>
    <a:band1H>
      <a:tcStyle>
        <a:tcBdr/>
        <a:fill>
          <a:solidFill>
            <a:schemeClr val="accent2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2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2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2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2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2"/>
          </a:solidFill>
        </a:fill>
      </a:tcStyle>
    </a:firstRow>
  </a:tblStyle>
  <a:tblStyle styleId="{37CE84F3-28C3-443E-9E96-99CF82512B78}" styleName="Dark Style 1 - Accent 2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2"/>
          </a:solidFill>
        </a:fill>
      </a:tcStyle>
    </a:wholeTbl>
    <a:band1H>
      <a:tcStyle>
        <a:tcBdr/>
        <a:fill>
          <a:solidFill>
            <a:schemeClr val="accent2">
              <a:shade val="60000"/>
            </a:schemeClr>
          </a:solidFill>
        </a:fill>
      </a:tcStyle>
    </a:band1H>
    <a:band1V>
      <a:tcStyle>
        <a:tcBdr/>
        <a:fill>
          <a:solidFill>
            <a:schemeClr val="accent2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2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2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2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982" autoAdjust="0"/>
    <p:restoredTop sz="94703" autoAdjust="0"/>
  </p:normalViewPr>
  <p:slideViewPr>
    <p:cSldViewPr snapToGrid="0">
      <p:cViewPr>
        <p:scale>
          <a:sx n="100" d="100"/>
          <a:sy n="100" d="100"/>
        </p:scale>
        <p:origin x="-251" y="-541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58" d="100"/>
          <a:sy n="58" d="100"/>
        </p:scale>
        <p:origin x="2965" y="40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notesMaster" Target="notesMasters/notesMaster1.xml"/><Relationship Id="rId18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customXml" Target="../customXml/item3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viewProps" Target="viewProps.xml"/><Relationship Id="rId20" Type="http://schemas.openxmlformats.org/officeDocument/2006/relationships/customXml" Target="../customXml/item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customXml" Target="../customXml/item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handoutMaster" Target="handoutMasters/handoutMaster1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76E33EC2-9EC5-4E10-9144-86E86613D31A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B6F9F941-E752-4BD2-BA91-874CE8E1C015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A3DD978-A294-4268-829C-55C7EB5D9910}" type="datetimeFigureOut">
              <a:rPr lang="en-US" smtClean="0"/>
              <a:t>4/5/2019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77F5445-1C7B-4CE5-97AA-11FE3B0D1DFD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4639B5BE-3C96-4779-BAFC-FA6CC51DA2A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56CA8D4-27C8-4D41-90BD-AED8D47A3C12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2504719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02E9404-0252-4823-AD24-A092A5EE9433}" type="datetimeFigureOut">
              <a:rPr lang="en-US" smtClean="0"/>
              <a:t>4/5/2019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75F972E0-5198-46C6-8EFE-44A646AD96E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3569142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A template for students to design a field trip to a location for other students to view. Includes directions to the student of what to include on each slide and what content should be considered. 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5F972E0-5198-46C6-8EFE-44A646AD96EF}" type="slidenum">
              <a:rPr lang="en-US" smtClean="0"/>
              <a:t>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644345641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>
                <a:latin typeface="Tahoma" panose="020B0604030504040204" pitchFamily="34" charset="0"/>
                <a:ea typeface="Tahoma" panose="020B0604030504040204" pitchFamily="34" charset="0"/>
                <a:cs typeface="Tahoma" panose="020B0604030504040204" pitchFamily="34" charset="0"/>
              </a:rPr>
              <a:t>For example, Astoria</a:t>
            </a:r>
            <a:r>
              <a:rPr lang="en-US" baseline="0" dirty="0">
                <a:latin typeface="Tahoma" panose="020B0604030504040204" pitchFamily="34" charset="0"/>
                <a:ea typeface="Tahoma" panose="020B0604030504040204" pitchFamily="34" charset="0"/>
                <a:cs typeface="Tahoma" panose="020B0604030504040204" pitchFamily="34" charset="0"/>
              </a:rPr>
              <a:t> Oregon is a town on the Oregon coast well know for its starring role in the movie “The Goonies”.  Today, we will take a trip from our school to Astoria through miles and time…</a:t>
            </a:r>
            <a:endParaRPr lang="en-US" dirty="0">
              <a:latin typeface="Tahoma" panose="020B0604030504040204" pitchFamily="34" charset="0"/>
              <a:ea typeface="Tahoma" panose="020B0604030504040204" pitchFamily="34" charset="0"/>
              <a:cs typeface="Tahoma" panose="020B0604030504040204" pitchFamily="34" charset="0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5F972E0-5198-46C6-8EFE-44A646AD96EF}" type="slidenum">
              <a:rPr lang="en-US" smtClean="0"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3477127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>
                <a:latin typeface="Tahoma" panose="020B0604030504040204" pitchFamily="34" charset="0"/>
                <a:ea typeface="Tahoma" panose="020B0604030504040204" pitchFamily="34" charset="0"/>
                <a:cs typeface="Tahoma" panose="020B0604030504040204" pitchFamily="34" charset="0"/>
              </a:rPr>
              <a:t>You can use this type of slide for text, images, shapes and tables</a:t>
            </a:r>
            <a:r>
              <a:rPr lang="en-US" baseline="0" dirty="0">
                <a:latin typeface="Tahoma" panose="020B0604030504040204" pitchFamily="34" charset="0"/>
                <a:ea typeface="Tahoma" panose="020B0604030504040204" pitchFamily="34" charset="0"/>
                <a:cs typeface="Tahoma" panose="020B0604030504040204" pitchFamily="34" charset="0"/>
              </a:rPr>
              <a:t> to help add information in a different way.  Duplicate this slide to add additional images of important location in your visit.</a:t>
            </a:r>
            <a:endParaRPr lang="en-US" dirty="0">
              <a:latin typeface="Tahoma" panose="020B0604030504040204" pitchFamily="34" charset="0"/>
              <a:ea typeface="Tahoma" panose="020B0604030504040204" pitchFamily="34" charset="0"/>
              <a:cs typeface="Tahoma" panose="020B0604030504040204" pitchFamily="34" charset="0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5F972E0-5198-46C6-8EFE-44A646AD96EF}" type="slidenum">
              <a:rPr lang="en-US" smtClean="0"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551121393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>
                <a:latin typeface="Tahoma" panose="020B0604030504040204" pitchFamily="34" charset="0"/>
                <a:ea typeface="Tahoma" panose="020B0604030504040204" pitchFamily="34" charset="0"/>
                <a:cs typeface="Tahoma" panose="020B0604030504040204" pitchFamily="34" charset="0"/>
              </a:rPr>
              <a:t>You can use this type of slide for text, images, shapes and tables</a:t>
            </a:r>
            <a:r>
              <a:rPr lang="en-US" baseline="0" dirty="0">
                <a:latin typeface="Tahoma" panose="020B0604030504040204" pitchFamily="34" charset="0"/>
                <a:ea typeface="Tahoma" panose="020B0604030504040204" pitchFamily="34" charset="0"/>
                <a:cs typeface="Tahoma" panose="020B0604030504040204" pitchFamily="34" charset="0"/>
              </a:rPr>
              <a:t> to help add information in a different way.  Duplicate this slide to add additional images of important location in your visit.</a:t>
            </a:r>
            <a:endParaRPr lang="en-US" dirty="0">
              <a:latin typeface="Tahoma" panose="020B0604030504040204" pitchFamily="34" charset="0"/>
              <a:ea typeface="Tahoma" panose="020B0604030504040204" pitchFamily="34" charset="0"/>
              <a:cs typeface="Tahoma" panose="020B0604030504040204" pitchFamily="34" charset="0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5F972E0-5198-46C6-8EFE-44A646AD96EF}" type="slidenum">
              <a:rPr lang="en-US" smtClean="0"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39836635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5F972E0-5198-46C6-8EFE-44A646AD96EF}" type="slidenum">
              <a:rPr lang="en-US" smtClean="0"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3709610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38386F08-408F-4BD2-A5F9-1FF72E18D3C3}" type="datetimeFigureOut">
              <a:rPr lang="en-US" noProof="0" smtClean="0"/>
              <a:pPr/>
              <a:t>4/5/2019</a:t>
            </a:fld>
            <a:endParaRPr lang="en-US" noProof="0" dirty="0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42F0A33C-B6D6-454E-A4EA-5198AC78DEE3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B941F392-55E3-4875-A0A8-7C2B611343C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10165359" y="599983"/>
            <a:ext cx="638175" cy="53975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2800">
                <a:solidFill>
                  <a:schemeClr val="bg1"/>
                </a:solidFill>
              </a:defRPr>
            </a:lvl1pPr>
            <a:lvl2pPr marL="228600" indent="0" algn="ctr">
              <a:buNone/>
              <a:defRPr sz="2800">
                <a:solidFill>
                  <a:schemeClr val="bg1"/>
                </a:solidFill>
              </a:defRPr>
            </a:lvl2pPr>
            <a:lvl3pPr marL="457200" indent="0" algn="ctr">
              <a:buNone/>
              <a:defRPr sz="2800">
                <a:solidFill>
                  <a:schemeClr val="bg1"/>
                </a:solidFill>
              </a:defRPr>
            </a:lvl3pPr>
            <a:lvl4pPr marL="685800" indent="0" algn="ctr">
              <a:buNone/>
              <a:defRPr sz="2800">
                <a:solidFill>
                  <a:schemeClr val="bg1"/>
                </a:solidFill>
              </a:defRPr>
            </a:lvl4pPr>
            <a:lvl5pPr marL="914400" indent="0" algn="ctr">
              <a:buNone/>
              <a:defRPr sz="28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8" name="Text Placeholder 16">
            <a:extLst>
              <a:ext uri="{FF2B5EF4-FFF2-40B4-BE49-F238E27FC236}">
                <a16:creationId xmlns:a16="http://schemas.microsoft.com/office/drawing/2014/main" id="{792D370F-01D2-4F21-BE9F-9951674A658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10805594" y="1242501"/>
            <a:ext cx="638175" cy="53975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2800">
                <a:solidFill>
                  <a:schemeClr val="bg1"/>
                </a:solidFill>
              </a:defRPr>
            </a:lvl1pPr>
            <a:lvl2pPr marL="228600" indent="0" algn="ctr">
              <a:buNone/>
              <a:defRPr sz="2800">
                <a:solidFill>
                  <a:schemeClr val="bg1"/>
                </a:solidFill>
              </a:defRPr>
            </a:lvl2pPr>
            <a:lvl3pPr marL="457200" indent="0" algn="ctr">
              <a:buNone/>
              <a:defRPr sz="2800">
                <a:solidFill>
                  <a:schemeClr val="bg1"/>
                </a:solidFill>
              </a:defRPr>
            </a:lvl3pPr>
            <a:lvl4pPr marL="685800" indent="0" algn="ctr">
              <a:buNone/>
              <a:defRPr sz="2800">
                <a:solidFill>
                  <a:schemeClr val="bg1"/>
                </a:solidFill>
              </a:defRPr>
            </a:lvl4pPr>
            <a:lvl5pPr marL="914400" indent="0" algn="ctr">
              <a:buNone/>
              <a:defRPr sz="28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9" name="Text Placeholder 16">
            <a:extLst>
              <a:ext uri="{FF2B5EF4-FFF2-40B4-BE49-F238E27FC236}">
                <a16:creationId xmlns:a16="http://schemas.microsoft.com/office/drawing/2014/main" id="{F0D26AC6-BA38-4193-A559-922728758354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10165359" y="1885019"/>
            <a:ext cx="638175" cy="53975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2800">
                <a:solidFill>
                  <a:schemeClr val="bg1"/>
                </a:solidFill>
              </a:defRPr>
            </a:lvl1pPr>
            <a:lvl2pPr marL="228600" indent="0" algn="ctr">
              <a:buNone/>
              <a:defRPr sz="2800"/>
            </a:lvl2pPr>
            <a:lvl3pPr marL="457200" indent="0" algn="ctr">
              <a:buNone/>
              <a:defRPr sz="2800"/>
            </a:lvl3pPr>
            <a:lvl4pPr marL="685800" indent="0" algn="ctr">
              <a:buNone/>
              <a:defRPr sz="2800"/>
            </a:lvl4pPr>
            <a:lvl5pPr marL="914400" indent="0" algn="ctr">
              <a:buNone/>
              <a:defRPr sz="28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0" name="Text Placeholder 16">
            <a:extLst>
              <a:ext uri="{FF2B5EF4-FFF2-40B4-BE49-F238E27FC236}">
                <a16:creationId xmlns:a16="http://schemas.microsoft.com/office/drawing/2014/main" id="{E8BC1B5E-B477-4CD0-996D-5614FE4B3FE9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9527184" y="1238157"/>
            <a:ext cx="638175" cy="53975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2800">
                <a:solidFill>
                  <a:schemeClr val="bg1"/>
                </a:solidFill>
              </a:defRPr>
            </a:lvl1pPr>
            <a:lvl2pPr marL="228600" indent="0" algn="ctr">
              <a:buNone/>
              <a:defRPr sz="2800"/>
            </a:lvl2pPr>
            <a:lvl3pPr marL="457200" indent="0" algn="ctr">
              <a:buNone/>
              <a:defRPr sz="2800"/>
            </a:lvl3pPr>
            <a:lvl4pPr marL="685800" indent="0" algn="ctr">
              <a:buNone/>
              <a:defRPr sz="2800"/>
            </a:lvl4pPr>
            <a:lvl5pPr marL="914400" indent="0" algn="ctr">
              <a:buNone/>
              <a:defRPr sz="28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" name="Title 1"/>
          <p:cNvSpPr>
            <a:spLocks noGrp="1"/>
          </p:cNvSpPr>
          <p:nvPr>
            <p:ph type="ctrTitle" hasCustomPrompt="1"/>
          </p:nvPr>
        </p:nvSpPr>
        <p:spPr bwMode="blackWhite">
          <a:xfrm>
            <a:off x="4311650" y="1512376"/>
            <a:ext cx="3568700" cy="1809943"/>
          </a:xfrm>
          <a:noFill/>
          <a:ln w="38100">
            <a:noFill/>
          </a:ln>
        </p:spPr>
        <p:txBody>
          <a:bodyPr lIns="274320" rIns="274320" anchor="ctr" anchorCtr="0">
            <a:normAutofit/>
          </a:bodyPr>
          <a:lstStyle>
            <a:lvl1pPr algn="ctr">
              <a:defRPr sz="3800" cap="none" baseline="0">
                <a:solidFill>
                  <a:schemeClr val="tx1"/>
                </a:solidFill>
                <a:latin typeface="+mj-lt"/>
                <a:ea typeface="Verdana" panose="020B0604030504040204" pitchFamily="34" charset="0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4311650" y="3322319"/>
            <a:ext cx="3568700" cy="2023304"/>
          </a:xfrm>
          <a:noFill/>
        </p:spPr>
        <p:txBody>
          <a:bodyPr anchor="ctr" anchorCtr="0">
            <a:normAutofit/>
          </a:bodyPr>
          <a:lstStyle>
            <a:lvl1pPr marL="0" indent="0" algn="ctr">
              <a:buNone/>
              <a:defRPr sz="20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171530274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Title and Content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 hasCustomPrompt="1"/>
          </p:nvPr>
        </p:nvSpPr>
        <p:spPr bwMode="black">
          <a:xfrm>
            <a:off x="688624" y="594360"/>
            <a:ext cx="10893775" cy="1962150"/>
          </a:xfrm>
          <a:noFill/>
          <a:ln w="38100">
            <a:solidFill>
              <a:schemeClr val="bg1"/>
            </a:solidFill>
          </a:ln>
        </p:spPr>
        <p:txBody>
          <a:bodyPr lIns="72000" tIns="72000" rIns="72000" bIns="72000" anchor="t" anchorCtr="0">
            <a:normAutofit/>
          </a:bodyPr>
          <a:lstStyle>
            <a:lvl1pPr algn="l">
              <a:defRPr sz="4000" cap="none" spc="0" baseline="0">
                <a:solidFill>
                  <a:schemeClr val="tx2">
                    <a:lumMod val="50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 hasCustomPrompt="1"/>
          </p:nvPr>
        </p:nvSpPr>
        <p:spPr>
          <a:xfrm>
            <a:off x="699108" y="2084071"/>
            <a:ext cx="10883292" cy="3501154"/>
          </a:xfrm>
        </p:spPr>
        <p:txBody>
          <a:bodyPr numCol="2" spcCol="108000">
            <a:normAutofit/>
          </a:bodyPr>
          <a:lstStyle>
            <a:lvl1pPr marL="228600" indent="-228600" algn="l">
              <a:buClr>
                <a:schemeClr val="accent2"/>
              </a:buClr>
              <a:buFont typeface="Wingdings" panose="05000000000000000000" pitchFamily="2" charset="2"/>
              <a:buChar char="§"/>
              <a:defRPr sz="2400">
                <a:solidFill>
                  <a:schemeClr val="tx2">
                    <a:lumMod val="50000"/>
                  </a:schemeClr>
                </a:solidFill>
              </a:defRPr>
            </a:lvl1pPr>
            <a:lvl2pPr marL="457200" indent="-228600" algn="l">
              <a:buClr>
                <a:schemeClr val="accent2"/>
              </a:buClr>
              <a:buFont typeface="Wingdings" panose="05000000000000000000" pitchFamily="2" charset="2"/>
              <a:buChar char="§"/>
              <a:defRPr sz="2400">
                <a:solidFill>
                  <a:schemeClr val="tx2">
                    <a:lumMod val="50000"/>
                  </a:schemeClr>
                </a:solidFill>
              </a:defRPr>
            </a:lvl2pPr>
            <a:lvl3pPr marL="685800" indent="-228600" algn="l">
              <a:buClr>
                <a:schemeClr val="accent2"/>
              </a:buClr>
              <a:buFont typeface="Wingdings" panose="05000000000000000000" pitchFamily="2" charset="2"/>
              <a:buChar char="§"/>
              <a:defRPr sz="2400">
                <a:solidFill>
                  <a:schemeClr val="tx2">
                    <a:lumMod val="50000"/>
                  </a:schemeClr>
                </a:solidFill>
              </a:defRPr>
            </a:lvl3pPr>
            <a:lvl4pPr marL="914400" indent="-228600" algn="l">
              <a:buClr>
                <a:schemeClr val="accent2"/>
              </a:buClr>
              <a:buFont typeface="Wingdings" panose="05000000000000000000" pitchFamily="2" charset="2"/>
              <a:buChar char="§"/>
              <a:defRPr sz="2400">
                <a:solidFill>
                  <a:schemeClr val="tx2">
                    <a:lumMod val="50000"/>
                  </a:schemeClr>
                </a:solidFill>
              </a:defRPr>
            </a:lvl4pPr>
            <a:lvl5pPr marL="1143000" indent="-228600" algn="l">
              <a:buClr>
                <a:schemeClr val="accent2"/>
              </a:buClr>
              <a:buFont typeface="Wingdings" panose="05000000000000000000" pitchFamily="2" charset="2"/>
              <a:buChar char="§"/>
              <a:defRPr sz="2400">
                <a:solidFill>
                  <a:schemeClr val="tx2">
                    <a:lumMod val="50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>
          <a:xfrm>
            <a:off x="7256090" y="6234888"/>
            <a:ext cx="2025832" cy="323968"/>
          </a:xfrm>
        </p:spPr>
        <p:txBody>
          <a:bodyPr/>
          <a:lstStyle>
            <a:lvl1pPr>
              <a:defRPr>
                <a:solidFill>
                  <a:schemeClr val="tx2">
                    <a:lumMod val="50000"/>
                  </a:schemeClr>
                </a:solidFill>
              </a:defRPr>
            </a:lvl1pPr>
          </a:lstStyle>
          <a:p>
            <a:fld id="{38386F08-408F-4BD2-A5F9-1FF72E18D3C3}" type="datetimeFigureOut">
              <a:rPr lang="en-US" noProof="0" smtClean="0"/>
              <a:pPr/>
              <a:t>4/5/2019</a:t>
            </a:fld>
            <a:endParaRPr lang="en-US" noProof="0" dirty="0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>
          <a:xfrm>
            <a:off x="2895599" y="6238816"/>
            <a:ext cx="4229101" cy="320040"/>
          </a:xfrm>
        </p:spPr>
        <p:txBody>
          <a:bodyPr/>
          <a:lstStyle>
            <a:lvl1pPr>
              <a:defRPr>
                <a:solidFill>
                  <a:schemeClr val="tx2">
                    <a:lumMod val="50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>
          <a:xfrm>
            <a:off x="8916161" y="5804577"/>
            <a:ext cx="365760" cy="365760"/>
          </a:xfrm>
        </p:spPr>
        <p:txBody>
          <a:bodyPr/>
          <a:lstStyle>
            <a:lvl1pPr>
              <a:defRPr>
                <a:solidFill>
                  <a:schemeClr val="tx2">
                    <a:lumMod val="50000"/>
                  </a:schemeClr>
                </a:solidFill>
              </a:defRPr>
            </a:lvl1pPr>
          </a:lstStyle>
          <a:p>
            <a:fld id="{42F0A33C-B6D6-454E-A4EA-5198AC78DEE3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DC5B8FA8-6A22-40E7-B3E9-A963C93B51FA}"/>
              </a:ext>
            </a:extLst>
          </p:cNvPr>
          <p:cNvSpPr/>
          <p:nvPr userDrawn="1"/>
        </p:nvSpPr>
        <p:spPr>
          <a:xfrm>
            <a:off x="-15240" y="2"/>
            <a:ext cx="365760" cy="6876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858204583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Title, Subtitle, and Three Images">
    <p:bg bwMode="blackGray"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>
            <a:extLst>
              <a:ext uri="{FF2B5EF4-FFF2-40B4-BE49-F238E27FC236}">
                <a16:creationId xmlns:a16="http://schemas.microsoft.com/office/drawing/2014/main" id="{5B634A45-4F6E-4E7E-A6D7-E30CC149DF79}"/>
              </a:ext>
            </a:extLst>
          </p:cNvPr>
          <p:cNvSpPr/>
          <p:nvPr userDrawn="1"/>
        </p:nvSpPr>
        <p:spPr>
          <a:xfrm>
            <a:off x="0" y="2423160"/>
            <a:ext cx="12192000" cy="4439128"/>
          </a:xfrm>
          <a:prstGeom prst="rect">
            <a:avLst/>
          </a:prstGeom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Picture Placeholder 6">
            <a:extLst>
              <a:ext uri="{FF2B5EF4-FFF2-40B4-BE49-F238E27FC236}">
                <a16:creationId xmlns:a16="http://schemas.microsoft.com/office/drawing/2014/main" id="{3A725127-1EDA-41FB-9345-CD6099714027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823479" y="2952166"/>
            <a:ext cx="2880000" cy="2880000"/>
          </a:xfrm>
          <a:ln w="38100">
            <a:solidFill>
              <a:srgbClr val="FFFFFF"/>
            </a:solidFill>
          </a:ln>
        </p:spPr>
        <p:txBody>
          <a:bodyPr/>
          <a:lstStyle/>
          <a:p>
            <a:r>
              <a:rPr lang="en-US" noProof="0" dirty="0"/>
              <a:t>Click icon to add picture</a:t>
            </a:r>
          </a:p>
        </p:txBody>
      </p:sp>
      <p:sp>
        <p:nvSpPr>
          <p:cNvPr id="15" name="Picture Placeholder 6">
            <a:extLst>
              <a:ext uri="{FF2B5EF4-FFF2-40B4-BE49-F238E27FC236}">
                <a16:creationId xmlns:a16="http://schemas.microsoft.com/office/drawing/2014/main" id="{45910403-693E-46B1-890E-692928E72B70}"/>
              </a:ext>
            </a:extLst>
          </p:cNvPr>
          <p:cNvSpPr>
            <a:spLocks noGrp="1"/>
          </p:cNvSpPr>
          <p:nvPr>
            <p:ph type="pic" sz="quarter" idx="20"/>
          </p:nvPr>
        </p:nvSpPr>
        <p:spPr>
          <a:xfrm>
            <a:off x="8488521" y="2952166"/>
            <a:ext cx="2880000" cy="2880000"/>
          </a:xfrm>
          <a:ln w="38100">
            <a:solidFill>
              <a:srgbClr val="FFFFFF"/>
            </a:solidFill>
          </a:ln>
        </p:spPr>
        <p:txBody>
          <a:bodyPr/>
          <a:lstStyle/>
          <a:p>
            <a:r>
              <a:rPr lang="en-US" noProof="0" dirty="0"/>
              <a:t>Click icon to add picture</a:t>
            </a:r>
          </a:p>
        </p:txBody>
      </p:sp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>
          <a:xfrm>
            <a:off x="8385309" y="6238816"/>
            <a:ext cx="2753746" cy="323968"/>
          </a:xfrm>
        </p:spPr>
        <p:txBody>
          <a:bodyPr/>
          <a:lstStyle/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>
          <a:xfrm>
            <a:off x="807720" y="6238816"/>
            <a:ext cx="5901189" cy="320040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>
          <a:xfrm>
            <a:off x="11322802" y="6217920"/>
            <a:ext cx="365760" cy="365760"/>
          </a:xfrm>
        </p:spPr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344A571C-BD72-4598-B89C-F24CC99E006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 bwMode="black">
          <a:xfrm>
            <a:off x="807747" y="289559"/>
            <a:ext cx="10564350" cy="1127761"/>
          </a:xfrm>
          <a:noFill/>
          <a:ln>
            <a:noFill/>
          </a:ln>
        </p:spPr>
        <p:txBody>
          <a:bodyPr anchor="b" anchorCtr="1"/>
          <a:lstStyle>
            <a:lvl1pPr>
              <a:defRPr cap="none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4" name="Picture Placeholder 6">
            <a:extLst>
              <a:ext uri="{FF2B5EF4-FFF2-40B4-BE49-F238E27FC236}">
                <a16:creationId xmlns:a16="http://schemas.microsoft.com/office/drawing/2014/main" id="{6759A834-A403-4050-9F3D-ABDDC9182E91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>
          <a:xfrm>
            <a:off x="4656000" y="2952166"/>
            <a:ext cx="2880000" cy="2880000"/>
          </a:xfrm>
          <a:ln w="38100">
            <a:solidFill>
              <a:srgbClr val="FFFFFF"/>
            </a:solidFill>
          </a:ln>
        </p:spPr>
        <p:txBody>
          <a:bodyPr/>
          <a:lstStyle/>
          <a:p>
            <a:r>
              <a:rPr lang="en-US" noProof="0" dirty="0"/>
              <a:t>Click icon to add picture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B0AC4720-7B75-40C4-BE31-CB8EBA0AAF8F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807720" y="1493521"/>
            <a:ext cx="10561319" cy="1127762"/>
          </a:xfrm>
          <a:noFill/>
        </p:spPr>
        <p:txBody>
          <a:bodyPr anchor="t" anchorCtr="1">
            <a:noAutofit/>
          </a:bodyPr>
          <a:lstStyle>
            <a:lvl1pPr marL="0" indent="0" algn="ctr">
              <a:buFont typeface="Arial" panose="020B0604020202020204" pitchFamily="34" charset="0"/>
              <a:buNone/>
              <a:defRPr sz="2400"/>
            </a:lvl1pPr>
            <a:lvl2pPr marL="228600" indent="0" algn="ctr">
              <a:buNone/>
              <a:defRPr sz="2000"/>
            </a:lvl2pPr>
            <a:lvl3pPr marL="457200" indent="0" algn="ctr">
              <a:buNone/>
              <a:defRPr sz="2000"/>
            </a:lvl3pPr>
            <a:lvl4pPr marL="685800" indent="0" algn="ctr">
              <a:buNone/>
              <a:defRPr sz="2000"/>
            </a:lvl4pPr>
            <a:lvl5pPr marL="914400" indent="0" algn="ctr">
              <a:buNone/>
              <a:defRPr sz="2000"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629950231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ap Slide">
    <p:bg bwMode="ltGray"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5B1E50CE-2A10-414D-A44D-9CE008E33B13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 bwMode="white">
          <a:xfrm>
            <a:off x="0" y="0"/>
            <a:ext cx="12192000" cy="6858000"/>
          </a:xfrm>
          <a:solidFill>
            <a:schemeClr val="tx1"/>
          </a:solidFill>
        </p:spPr>
        <p:txBody>
          <a:bodyPr anchor="ctr" anchorCtr="0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32BFBB01-2158-40AB-B652-ED00805909B1}"/>
              </a:ext>
            </a:extLst>
          </p:cNvPr>
          <p:cNvSpPr/>
          <p:nvPr userDrawn="1"/>
        </p:nvSpPr>
        <p:spPr>
          <a:xfrm rot="5400000">
            <a:off x="5657999" y="340659"/>
            <a:ext cx="864000" cy="12204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>
                    <a:alpha val="70000"/>
                  </a:schemeClr>
                </a:solidFill>
              </a:defRPr>
            </a:lvl1pPr>
          </a:lstStyle>
          <a:p>
            <a:fld id="{38386F08-408F-4BD2-A5F9-1FF72E18D3C3}" type="datetimeFigureOut">
              <a:rPr lang="en-US" noProof="0" smtClean="0"/>
              <a:pPr/>
              <a:t>4/5/2019</a:t>
            </a:fld>
            <a:endParaRPr lang="en-US" noProof="0" dirty="0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>
          <a:xfrm>
            <a:off x="1251855" y="6236208"/>
            <a:ext cx="5901189" cy="320040"/>
          </a:xfrm>
        </p:spPr>
        <p:txBody>
          <a:bodyPr/>
          <a:lstStyle>
            <a:lvl1pPr>
              <a:defRPr>
                <a:solidFill>
                  <a:schemeClr val="bg1">
                    <a:alpha val="70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29A01CDD-F399-4646-90ED-E57A0E6099F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 bwMode="black">
          <a:xfrm>
            <a:off x="7748789" y="246231"/>
            <a:ext cx="3787891" cy="957729"/>
          </a:xfrm>
          <a:noFill/>
          <a:ln>
            <a:noFill/>
          </a:ln>
        </p:spPr>
        <p:txBody>
          <a:bodyPr anchor="b" anchorCtr="0">
            <a:normAutofit/>
          </a:bodyPr>
          <a:lstStyle>
            <a:lvl1pPr algn="r">
              <a:defRPr sz="4000" b="0" cap="none" baseline="0">
                <a:solidFill>
                  <a:schemeClr val="accent2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C452D643-DA50-4240-9810-A9BBB9728826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8092439" y="1343510"/>
            <a:ext cx="3383905" cy="4472513"/>
          </a:xfrm>
        </p:spPr>
        <p:txBody>
          <a:bodyPr>
            <a:normAutofit/>
          </a:bodyPr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228600" indent="0" algn="r">
              <a:buNone/>
              <a:defRPr sz="2000">
                <a:solidFill>
                  <a:schemeClr val="bg1"/>
                </a:solidFill>
              </a:defRPr>
            </a:lvl2pPr>
            <a:lvl3pPr marL="457200" indent="0" algn="r">
              <a:buNone/>
              <a:defRPr sz="2000">
                <a:solidFill>
                  <a:schemeClr val="bg1"/>
                </a:solidFill>
              </a:defRPr>
            </a:lvl3pPr>
            <a:lvl4pPr marL="685800" indent="0" algn="r">
              <a:buNone/>
              <a:defRPr sz="2000">
                <a:solidFill>
                  <a:schemeClr val="bg1"/>
                </a:solidFill>
              </a:defRPr>
            </a:lvl4pPr>
            <a:lvl5pPr marL="914400" indent="0" algn="r">
              <a:buNone/>
              <a:defRPr sz="20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3459186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 hasCustomPrompt="1"/>
          </p:nvPr>
        </p:nvSpPr>
        <p:spPr bwMode="blackWhite">
          <a:xfrm>
            <a:off x="883920" y="592183"/>
            <a:ext cx="5750440" cy="1810379"/>
          </a:xfrm>
          <a:noFill/>
          <a:ln>
            <a:noFill/>
          </a:ln>
        </p:spPr>
        <p:txBody>
          <a:bodyPr lIns="0" anchor="t" anchorCtr="0">
            <a:noAutofit/>
          </a:bodyPr>
          <a:lstStyle>
            <a:lvl1pPr marL="0" indent="0" algn="l" defTabSz="0">
              <a:buFont typeface="Arial" panose="020B0604020202020204" pitchFamily="34" charset="0"/>
              <a:buNone/>
              <a:defRPr sz="4000" cap="none" spc="0" baseline="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Picture Placeholder 2"/>
          <p:cNvSpPr>
            <a:spLocks noGrp="1" noChangeAspect="1"/>
          </p:cNvSpPr>
          <p:nvPr>
            <p:ph type="pic" idx="1"/>
          </p:nvPr>
        </p:nvSpPr>
        <p:spPr>
          <a:xfrm>
            <a:off x="6497200" y="0"/>
            <a:ext cx="5700896" cy="6858000"/>
          </a:xfrm>
          <a:solidFill>
            <a:schemeClr val="bg1">
              <a:lumMod val="75000"/>
            </a:schemeClr>
          </a:solidFill>
        </p:spPr>
        <p:txBody>
          <a:bodyPr anchor="t"/>
          <a:lstStyle>
            <a:lvl1pPr marL="0" indent="0">
              <a:buNone/>
              <a:defRPr sz="3200">
                <a:solidFill>
                  <a:schemeClr val="bg1">
                    <a:lumMod val="85000"/>
                    <a:lumOff val="15000"/>
                  </a:schemeClr>
                </a:solidFill>
              </a:defRPr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 hasCustomPrompt="1"/>
          </p:nvPr>
        </p:nvSpPr>
        <p:spPr bwMode="white">
          <a:xfrm>
            <a:off x="632071" y="2417802"/>
            <a:ext cx="5297398" cy="3710855"/>
          </a:xfrm>
        </p:spPr>
        <p:txBody>
          <a:bodyPr anchor="t" anchorCtr="1">
            <a:normAutofit/>
          </a:bodyPr>
          <a:lstStyle>
            <a:lvl1pPr marL="285750" indent="-285750" algn="l">
              <a:buClr>
                <a:schemeClr val="bg1"/>
              </a:buClr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8" name="Date Placeholder 7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rgbClr val="FFFFFF"/>
                </a:solidFill>
                <a:effectLst>
                  <a:outerShdw blurRad="50800" dist="38100" dir="2700000" algn="tl" rotWithShape="0">
                    <a:prstClr val="black">
                      <a:alpha val="43000"/>
                    </a:prstClr>
                  </a:outerShdw>
                </a:effectLst>
              </a:defRPr>
            </a:lvl1pPr>
          </a:lstStyle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9" name="Footer Placeholder 8"/>
          <p:cNvSpPr>
            <a:spLocks noGrp="1"/>
          </p:cNvSpPr>
          <p:nvPr>
            <p:ph type="ftr" sz="quarter" idx="11"/>
          </p:nvPr>
        </p:nvSpPr>
        <p:spPr>
          <a:xfrm>
            <a:off x="804672" y="6236208"/>
            <a:ext cx="5124797" cy="320040"/>
          </a:xfrm>
        </p:spPr>
        <p:txBody>
          <a:bodyPr/>
          <a:lstStyle>
            <a:lvl1pPr>
              <a:defRPr>
                <a:solidFill>
                  <a:srgbClr val="FFFFFF">
                    <a:alpha val="70000"/>
                  </a:srgb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891309460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Rectangle 13">
            <a:extLst>
              <a:ext uri="{FF2B5EF4-FFF2-40B4-BE49-F238E27FC236}">
                <a16:creationId xmlns:a16="http://schemas.microsoft.com/office/drawing/2014/main" id="{1C226BE6-63BD-4193-A5B9-87DBDF176AB9}"/>
              </a:ext>
            </a:extLst>
          </p:cNvPr>
          <p:cNvSpPr/>
          <p:nvPr userDrawn="1"/>
        </p:nvSpPr>
        <p:spPr>
          <a:xfrm rot="5400000">
            <a:off x="5712000" y="-5718344"/>
            <a:ext cx="756000" cy="12204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 bwMode="blackWhite">
          <a:xfrm>
            <a:off x="4175220" y="3508040"/>
            <a:ext cx="3841560" cy="3420000"/>
          </a:xfrm>
          <a:noFill/>
          <a:ln>
            <a:noFill/>
          </a:ln>
        </p:spPr>
        <p:txBody>
          <a:bodyPr anchor="ctr" anchorCtr="1">
            <a:noAutofit/>
          </a:bodyPr>
          <a:lstStyle>
            <a:lvl1pPr algn="l">
              <a:defRPr sz="2400" cap="none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 hasCustomPrompt="1"/>
          </p:nvPr>
        </p:nvSpPr>
        <p:spPr>
          <a:xfrm>
            <a:off x="8404860" y="1005840"/>
            <a:ext cx="3497580" cy="5593080"/>
          </a:xfrm>
        </p:spPr>
        <p:txBody>
          <a:bodyPr anchor="t" anchorCtr="0">
            <a:normAutofit/>
          </a:bodyPr>
          <a:lstStyle>
            <a:lvl1pPr marL="285750" indent="-285750" algn="l"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8" name="Date Placeholder 7"/>
          <p:cNvSpPr>
            <a:spLocks noGrp="1"/>
          </p:cNvSpPr>
          <p:nvPr>
            <p:ph type="dt" sz="half" idx="10"/>
          </p:nvPr>
        </p:nvSpPr>
        <p:spPr>
          <a:xfrm>
            <a:off x="8629149" y="6254056"/>
            <a:ext cx="2753746" cy="323968"/>
          </a:xfrm>
        </p:spPr>
        <p:txBody>
          <a:bodyPr/>
          <a:lstStyle>
            <a:lvl1pPr>
              <a:defRPr>
                <a:solidFill>
                  <a:srgbClr val="FFFFFF"/>
                </a:solidFill>
                <a:effectLst>
                  <a:outerShdw blurRad="50800" dist="38100" dir="2700000" algn="tl" rotWithShape="0">
                    <a:prstClr val="black">
                      <a:alpha val="43000"/>
                    </a:prstClr>
                  </a:outerShdw>
                </a:effectLst>
              </a:defRPr>
            </a:lvl1pPr>
          </a:lstStyle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9" name="Footer Placeholder 8"/>
          <p:cNvSpPr>
            <a:spLocks noGrp="1"/>
          </p:cNvSpPr>
          <p:nvPr>
            <p:ph type="ftr" sz="quarter" idx="11"/>
          </p:nvPr>
        </p:nvSpPr>
        <p:spPr>
          <a:xfrm>
            <a:off x="301752" y="6236208"/>
            <a:ext cx="5124797" cy="320040"/>
          </a:xfrm>
        </p:spPr>
        <p:txBody>
          <a:bodyPr/>
          <a:lstStyle>
            <a:lvl1pPr>
              <a:defRPr>
                <a:solidFill>
                  <a:srgbClr val="FFFFFF">
                    <a:alpha val="70000"/>
                  </a:srgb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/>
          <p:cNvSpPr>
            <a:spLocks noGrp="1"/>
          </p:cNvSpPr>
          <p:nvPr>
            <p:ph type="sldNum" sz="quarter" idx="12"/>
          </p:nvPr>
        </p:nvSpPr>
        <p:spPr>
          <a:xfrm>
            <a:off x="11566642" y="6233160"/>
            <a:ext cx="365760" cy="365760"/>
          </a:xfrm>
        </p:spPr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3" name="Text Placeholder 3">
            <a:extLst>
              <a:ext uri="{FF2B5EF4-FFF2-40B4-BE49-F238E27FC236}">
                <a16:creationId xmlns:a16="http://schemas.microsoft.com/office/drawing/2014/main" id="{A010B646-69BD-42FF-80B8-7A065EA6A284}"/>
              </a:ext>
            </a:extLst>
          </p:cNvPr>
          <p:cNvSpPr>
            <a:spLocks noGrp="1"/>
          </p:cNvSpPr>
          <p:nvPr>
            <p:ph type="body" sz="half" idx="15" hasCustomPrompt="1"/>
          </p:nvPr>
        </p:nvSpPr>
        <p:spPr>
          <a:xfrm>
            <a:off x="293917" y="996684"/>
            <a:ext cx="3497580" cy="5593080"/>
          </a:xfrm>
        </p:spPr>
        <p:txBody>
          <a:bodyPr anchor="t" anchorCtr="0">
            <a:normAutofit/>
          </a:bodyPr>
          <a:lstStyle>
            <a:lvl1pPr marL="285750" indent="-285750" algn="l"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51054435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Video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>
          <a:xfrm>
            <a:off x="11459962" y="6324918"/>
            <a:ext cx="365760" cy="365760"/>
          </a:xfrm>
        </p:spPr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2" name="Title 11">
            <a:extLst>
              <a:ext uri="{FF2B5EF4-FFF2-40B4-BE49-F238E27FC236}">
                <a16:creationId xmlns:a16="http://schemas.microsoft.com/office/drawing/2014/main" id="{2B21E085-4E62-4EC9-A5F1-16523F19591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 bwMode="black">
          <a:xfrm>
            <a:off x="6942215" y="426720"/>
            <a:ext cx="4699941" cy="1188720"/>
          </a:xfrm>
          <a:noFill/>
          <a:ln>
            <a:noFill/>
          </a:ln>
        </p:spPr>
        <p:txBody>
          <a:bodyPr/>
          <a:lstStyle>
            <a:lvl1pPr algn="l">
              <a:defRPr cap="none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FFCDFB3A-4CE3-463F-8C40-B15E3F5CFCA6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7048876" y="1818152"/>
            <a:ext cx="4045844" cy="4277848"/>
          </a:xfrm>
          <a:noFill/>
        </p:spPr>
        <p:txBody>
          <a:bodyPr/>
          <a:lstStyle>
            <a:lvl1pPr marL="0" indent="0" algn="l">
              <a:buNone/>
              <a:defRPr>
                <a:solidFill>
                  <a:schemeClr val="tx1"/>
                </a:solidFill>
              </a:defRPr>
            </a:lvl1pPr>
            <a:lvl2pPr marL="228600" indent="0" algn="l">
              <a:buNone/>
              <a:defRPr>
                <a:solidFill>
                  <a:schemeClr val="tx1"/>
                </a:solidFill>
              </a:defRPr>
            </a:lvl2pPr>
            <a:lvl3pPr marL="457200" indent="0" algn="l">
              <a:buNone/>
              <a:defRPr>
                <a:solidFill>
                  <a:schemeClr val="tx1"/>
                </a:solidFill>
              </a:defRPr>
            </a:lvl3pPr>
            <a:lvl4pPr marL="685800" indent="0" algn="l">
              <a:buNone/>
              <a:defRPr>
                <a:solidFill>
                  <a:schemeClr val="tx1"/>
                </a:solidFill>
              </a:defRPr>
            </a:lvl4pPr>
            <a:lvl5pPr marL="914400" indent="0" algn="l">
              <a:buNone/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>
          <a:xfrm>
            <a:off x="8644389" y="6345814"/>
            <a:ext cx="2753746" cy="323968"/>
          </a:xfrm>
        </p:spPr>
        <p:txBody>
          <a:bodyPr/>
          <a:lstStyle/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>
          <a:xfrm>
            <a:off x="457200" y="6403848"/>
            <a:ext cx="5901189" cy="320040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7D356109-298D-4C51-9DC7-DC74594DC220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732155" y="396240"/>
            <a:ext cx="5927725" cy="5989638"/>
          </a:xfrm>
          <a:ln w="38100">
            <a:solidFill>
              <a:schemeClr val="accent2"/>
            </a:solidFill>
          </a:ln>
        </p:spPr>
        <p:txBody>
          <a:bodyPr/>
          <a:lstStyle/>
          <a:p>
            <a:r>
              <a:rPr lang="en-US" noProof="0" dirty="0"/>
              <a:t>Click icon to add picture</a:t>
            </a:r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64070FEF-D9D1-45DF-A806-9CA5B8270E72}"/>
              </a:ext>
            </a:extLst>
          </p:cNvPr>
          <p:cNvSpPr/>
          <p:nvPr userDrawn="1"/>
        </p:nvSpPr>
        <p:spPr>
          <a:xfrm>
            <a:off x="-15240" y="-1"/>
            <a:ext cx="365760" cy="6876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9" name="Straight Connector 8" descr="decorative element">
            <a:extLst>
              <a:ext uri="{FF2B5EF4-FFF2-40B4-BE49-F238E27FC236}">
                <a16:creationId xmlns:a16="http://schemas.microsoft.com/office/drawing/2014/main" id="{167C85F9-C124-4D12-B4AC-317A35D7151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>
            <a:off x="7141749" y="1720670"/>
            <a:ext cx="3780000" cy="0"/>
          </a:xfrm>
          <a:prstGeom prst="line">
            <a:avLst/>
          </a:prstGeom>
          <a:ln w="31750">
            <a:solidFill>
              <a:schemeClr val="accent2"/>
            </a:solidFill>
          </a:ln>
        </p:spPr>
        <p:style>
          <a:lnRef idx="3">
            <a:schemeClr val="dk1"/>
          </a:lnRef>
          <a:fillRef idx="0">
            <a:schemeClr val="dk1"/>
          </a:fillRef>
          <a:effectRef idx="2">
            <a:schemeClr val="dk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522941923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 and Caption 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BDE53EE8-1567-4A1C-B5FB-9243D17B161A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096000" y="0"/>
            <a:ext cx="6096000" cy="6858000"/>
          </a:xfrm>
          <a:solidFill>
            <a:schemeClr val="tx1">
              <a:lumMod val="50000"/>
              <a:lumOff val="50000"/>
            </a:schemeClr>
          </a:solidFill>
        </p:spPr>
        <p:txBody>
          <a:bodyPr/>
          <a:lstStyle/>
          <a:p>
            <a:r>
              <a:rPr lang="en-US" noProof="0" dirty="0"/>
              <a:t>Click icon to add picture</a:t>
            </a:r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145CB378-10E3-4D4E-82B7-47858EDEE57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662827" y="543339"/>
            <a:ext cx="5040000" cy="5765661"/>
          </a:xfrm>
          <a:ln w="38100">
            <a:solidFill>
              <a:schemeClr val="bg1"/>
            </a:solidFill>
          </a:ln>
        </p:spPr>
        <p:txBody>
          <a:bodyPr/>
          <a:lstStyle/>
          <a:p>
            <a:r>
              <a:rPr lang="en-US" noProof="0" dirty="0"/>
              <a:t>Click icon to add picture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>
          <a:xfrm>
            <a:off x="8537045" y="6358084"/>
            <a:ext cx="2753746" cy="323968"/>
          </a:xfrm>
        </p:spPr>
        <p:txBody>
          <a:bodyPr/>
          <a:lstStyle/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>
          <a:xfrm>
            <a:off x="704361" y="6382908"/>
            <a:ext cx="5901189" cy="320040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>
          <a:xfrm>
            <a:off x="11474538" y="6337188"/>
            <a:ext cx="365760" cy="365760"/>
          </a:xfrm>
        </p:spPr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AA2BF3C7-5EFF-4508-B560-D9A68D3F722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 bwMode="gray">
          <a:xfrm>
            <a:off x="704361" y="164690"/>
            <a:ext cx="4593772" cy="2624056"/>
          </a:xfrm>
          <a:noFill/>
          <a:ln>
            <a:noFill/>
          </a:ln>
        </p:spPr>
        <p:txBody>
          <a:bodyPr anchor="t" anchorCtr="0">
            <a:noAutofit/>
          </a:bodyPr>
          <a:lstStyle>
            <a:lvl1pPr>
              <a:defRPr sz="4000" cap="none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37D64B51-A9B6-4A76-949F-576993124753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704361" y="3233530"/>
            <a:ext cx="4593771" cy="2902590"/>
          </a:xfrm>
        </p:spPr>
        <p:txBody>
          <a:bodyPr>
            <a:normAutofit/>
          </a:bodyPr>
          <a:lstStyle>
            <a:lvl1pPr marL="0" indent="0" algn="ctr">
              <a:buClr>
                <a:schemeClr val="bg1"/>
              </a:buClr>
              <a:buNone/>
              <a:defRPr sz="2400">
                <a:solidFill>
                  <a:schemeClr val="tx1"/>
                </a:solidFill>
              </a:defRPr>
            </a:lvl1pPr>
            <a:lvl2pPr marL="228600" indent="0" algn="ctr">
              <a:buClr>
                <a:schemeClr val="bg1"/>
              </a:buClr>
              <a:buNone/>
              <a:defRPr sz="2400">
                <a:solidFill>
                  <a:schemeClr val="tx1"/>
                </a:solidFill>
              </a:defRPr>
            </a:lvl2pPr>
            <a:lvl3pPr marL="457200" indent="0" algn="ctr">
              <a:buClr>
                <a:schemeClr val="bg1"/>
              </a:buClr>
              <a:buNone/>
              <a:defRPr sz="2400">
                <a:solidFill>
                  <a:schemeClr val="tx1"/>
                </a:solidFill>
              </a:defRPr>
            </a:lvl3pPr>
            <a:lvl4pPr marL="685800" indent="0" algn="ctr">
              <a:buClr>
                <a:schemeClr val="bg1"/>
              </a:buClr>
              <a:buNone/>
              <a:defRPr sz="2400">
                <a:solidFill>
                  <a:schemeClr val="tx1"/>
                </a:solidFill>
              </a:defRPr>
            </a:lvl4pPr>
            <a:lvl5pPr marL="914400" indent="0" algn="ctr">
              <a:buClr>
                <a:schemeClr val="bg1"/>
              </a:buClr>
              <a:buNone/>
              <a:defRPr sz="24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900114639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 hasCustomPrompt="1"/>
          </p:nvPr>
        </p:nvSpPr>
        <p:spPr bwMode="blackWhite">
          <a:xfrm>
            <a:off x="6712900" y="407684"/>
            <a:ext cx="4910096" cy="2257167"/>
          </a:xfrm>
          <a:noFill/>
          <a:ln>
            <a:noFill/>
          </a:ln>
        </p:spPr>
        <p:txBody>
          <a:bodyPr anchor="ctr" anchorCtr="0">
            <a:normAutofit/>
          </a:bodyPr>
          <a:lstStyle>
            <a:lvl1pPr algn="l">
              <a:defRPr sz="4000">
                <a:solidFill>
                  <a:srgbClr val="262626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 hasCustomPrompt="1"/>
          </p:nvPr>
        </p:nvSpPr>
        <p:spPr bwMode="white">
          <a:xfrm>
            <a:off x="6780414" y="3019130"/>
            <a:ext cx="4584265" cy="3159033"/>
          </a:xfrm>
        </p:spPr>
        <p:txBody>
          <a:bodyPr anchor="t" anchorCtr="1">
            <a:normAutofit/>
          </a:bodyPr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9" name="Date Placeholder 8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10" name="Footer Placeholder 9"/>
          <p:cNvSpPr>
            <a:spLocks noGrp="1"/>
          </p:cNvSpPr>
          <p:nvPr>
            <p:ph type="ftr" sz="quarter" idx="11"/>
          </p:nvPr>
        </p:nvSpPr>
        <p:spPr>
          <a:xfrm>
            <a:off x="804672" y="6236208"/>
            <a:ext cx="5124797" cy="320040"/>
          </a:xfrm>
        </p:spPr>
        <p:txBody>
          <a:bodyPr/>
          <a:lstStyle>
            <a:lvl1pPr>
              <a:defRPr>
                <a:solidFill>
                  <a:srgbClr val="FFFFFF">
                    <a:alpha val="70000"/>
                  </a:srgb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11" name="Slide Number Placeholder 10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1FEC71D9-8368-4022-BA35-B43400F92502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827320" y="407684"/>
            <a:ext cx="5625849" cy="5770479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389162157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inal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8BE4AA6-ED36-4D3B-ABD8-3BA6059C308D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 bwMode="gray">
          <a:xfrm>
            <a:off x="3744516" y="1127369"/>
            <a:ext cx="4703084" cy="1188720"/>
          </a:xfrm>
          <a:noFill/>
          <a:ln>
            <a:noFill/>
          </a:ln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cap="none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D94707B9-0409-43FA-B052-6AE401D767CE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3744516" y="2263081"/>
            <a:ext cx="4702968" cy="3909119"/>
          </a:xfrm>
          <a:noFill/>
          <a:ln>
            <a:noFill/>
          </a:ln>
        </p:spPr>
        <p:txBody>
          <a:bodyPr/>
          <a:lstStyle>
            <a:lvl1pPr marL="0" indent="0" algn="ctr">
              <a:buNone/>
              <a:defRPr>
                <a:solidFill>
                  <a:schemeClr val="bg1"/>
                </a:solidFill>
              </a:defRPr>
            </a:lvl1pPr>
            <a:lvl2pPr marL="228600" indent="0" algn="ctr">
              <a:buNone/>
              <a:defRPr>
                <a:solidFill>
                  <a:schemeClr val="bg1"/>
                </a:solidFill>
              </a:defRPr>
            </a:lvl2pPr>
            <a:lvl3pPr marL="457200" indent="0" algn="ctr">
              <a:buNone/>
              <a:defRPr>
                <a:solidFill>
                  <a:schemeClr val="bg1"/>
                </a:solidFill>
              </a:defRPr>
            </a:lvl3pPr>
            <a:lvl4pPr marL="685800" indent="0" algn="ctr">
              <a:buNone/>
              <a:defRPr>
                <a:solidFill>
                  <a:schemeClr val="bg1"/>
                </a:solidFill>
              </a:defRPr>
            </a:lvl4pPr>
            <a:lvl5pPr marL="914400" indent="0" algn="ctr">
              <a:buNone/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952560832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 hasCustomPrompt="1"/>
          </p:nvPr>
        </p:nvSpPr>
        <p:spPr bwMode="blackWhite">
          <a:xfrm>
            <a:off x="1600200" y="2386744"/>
            <a:ext cx="8991600" cy="1645920"/>
          </a:xfrm>
          <a:noFill/>
          <a:ln w="38100">
            <a:solidFill>
              <a:srgbClr val="FFFFFF"/>
            </a:solidFill>
          </a:ln>
        </p:spPr>
        <p:txBody>
          <a:bodyPr lIns="274320" rIns="274320" anchor="ctr" anchorCtr="1">
            <a:normAutofit/>
          </a:bodyPr>
          <a:lstStyle>
            <a:lvl1pPr algn="ctr">
              <a:defRPr sz="2400">
                <a:solidFill>
                  <a:srgbClr val="262626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2695194" y="4352544"/>
            <a:ext cx="6801612" cy="1239894"/>
          </a:xfrm>
          <a:noFill/>
        </p:spPr>
        <p:txBody>
          <a:bodyPr>
            <a:normAutofit/>
          </a:bodyPr>
          <a:lstStyle>
            <a:lvl1pPr marL="0" indent="0" algn="ctr"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28737422"/>
      </p:ext>
    </p:extLst>
  </p:cSld>
  <p:clrMapOvr>
    <a:overrideClrMapping bg1="dk1" tx1="lt1" bg2="dk2" tx2="lt2" accent1="accent1" accent2="accent2" accent3="accent3" accent4="accent4" accent5="accent5" accent6="accent6" hlink="hlink" folHlink="folHlink"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Section Header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C268440A-E3ED-426B-A1F8-1D7557F9584D}"/>
              </a:ext>
            </a:extLst>
          </p:cNvPr>
          <p:cNvSpPr/>
          <p:nvPr userDrawn="1"/>
        </p:nvSpPr>
        <p:spPr>
          <a:xfrm>
            <a:off x="0" y="3648173"/>
            <a:ext cx="12192000" cy="3209827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/>
          <p:cNvSpPr>
            <a:spLocks noGrp="1"/>
          </p:cNvSpPr>
          <p:nvPr>
            <p:ph type="ctrTitle" hasCustomPrompt="1"/>
          </p:nvPr>
        </p:nvSpPr>
        <p:spPr bwMode="blackWhite">
          <a:xfrm>
            <a:off x="1600200" y="1887121"/>
            <a:ext cx="8991600" cy="1645920"/>
          </a:xfrm>
          <a:noFill/>
          <a:ln w="38100">
            <a:solidFill>
              <a:srgbClr val="FFFFFF"/>
            </a:solidFill>
          </a:ln>
        </p:spPr>
        <p:txBody>
          <a:bodyPr lIns="274320" rIns="274320" anchor="ctr" anchorCtr="1">
            <a:normAutofit/>
          </a:bodyPr>
          <a:lstStyle>
            <a:lvl1pPr algn="ctr">
              <a:defRPr sz="360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2695194" y="4352544"/>
            <a:ext cx="6801612" cy="1239894"/>
          </a:xfrm>
          <a:noFill/>
        </p:spPr>
        <p:txBody>
          <a:bodyPr>
            <a:normAutofit/>
          </a:bodyPr>
          <a:lstStyle>
            <a:lvl1pPr marL="0" indent="0" algn="ctr">
              <a:buNone/>
              <a:defRPr sz="18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38386F08-408F-4BD2-A5F9-1FF72E18D3C3}" type="datetimeFigureOut">
              <a:rPr lang="en-US" noProof="0" smtClean="0"/>
              <a:pPr/>
              <a:t>4/5/2019</a:t>
            </a:fld>
            <a:endParaRPr lang="en-US" noProof="0" dirty="0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249634510"/>
      </p:ext>
    </p:extLst>
  </p:cSld>
  <p:clrMapOvr>
    <a:overrideClrMapping bg1="dk1" tx1="lt1" bg2="dk2" tx2="lt2" accent1="accent1" accent2="accent2" accent3="accent3" accent4="accent4" accent5="accent5" accent6="accent6" hlink="hlink" folHlink="folHlink"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 hasCustomPrompt="1"/>
          </p:nvPr>
        </p:nvSpPr>
        <p:spPr bwMode="gray">
          <a:noFill/>
          <a:ln>
            <a:solidFill>
              <a:schemeClr val="accent2"/>
            </a:solidFill>
          </a:ln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 hasCustomPrompt="1"/>
          </p:nvPr>
        </p:nvSpPr>
        <p:spPr/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C0B668FB-6A04-4C02-A197-0044D616A95A}"/>
              </a:ext>
            </a:extLst>
          </p:cNvPr>
          <p:cNvSpPr/>
          <p:nvPr userDrawn="1"/>
        </p:nvSpPr>
        <p:spPr>
          <a:xfrm>
            <a:off x="-15240" y="-1"/>
            <a:ext cx="365760" cy="6876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038643071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 hasCustomPrompt="1"/>
          </p:nvPr>
        </p:nvSpPr>
        <p:spPr bwMode="gray">
          <a:noFill/>
          <a:ln>
            <a:noFill/>
          </a:ln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sz="half" idx="1" hasCustomPrompt="1"/>
          </p:nvPr>
        </p:nvSpPr>
        <p:spPr>
          <a:xfrm>
            <a:off x="1581912" y="2638044"/>
            <a:ext cx="4271771" cy="3101982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 hasCustomPrompt="1"/>
          </p:nvPr>
        </p:nvSpPr>
        <p:spPr>
          <a:xfrm>
            <a:off x="6338315" y="2638044"/>
            <a:ext cx="4270247" cy="3101982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Date Placeholder 7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9" name="Footer Placeholder 8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E972FC25-236C-4A4E-83A6-4EBE36B8339C}"/>
              </a:ext>
            </a:extLst>
          </p:cNvPr>
          <p:cNvSpPr/>
          <p:nvPr userDrawn="1"/>
        </p:nvSpPr>
        <p:spPr>
          <a:xfrm>
            <a:off x="-15240" y="-1"/>
            <a:ext cx="365760" cy="6876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95522915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/>
          <p:cNvSpPr>
            <a:spLocks noGrp="1"/>
          </p:cNvSpPr>
          <p:nvPr>
            <p:ph type="body" idx="1" hasCustomPrompt="1"/>
          </p:nvPr>
        </p:nvSpPr>
        <p:spPr>
          <a:xfrm>
            <a:off x="1583436" y="2313433"/>
            <a:ext cx="4270248" cy="704087"/>
          </a:xfrm>
        </p:spPr>
        <p:txBody>
          <a:bodyPr vert="horz" lIns="91440" tIns="45720" rIns="91440" bIns="45720" rtlCol="0" anchor="b">
            <a:normAutofit/>
          </a:bodyPr>
          <a:lstStyle>
            <a:lvl1pPr marL="0" indent="0">
              <a:buNone/>
              <a:defRPr lang="en-US" sz="2400" b="1" dirty="0">
                <a:solidFill>
                  <a:schemeClr val="bg1"/>
                </a:solidFill>
              </a:defRPr>
            </a:lvl1pPr>
          </a:lstStyle>
          <a:p>
            <a:pPr marL="228600" lvl="0" indent="-228600"/>
            <a:r>
              <a:rPr lang="en-US" noProof="0"/>
              <a:t>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 hasCustomPrompt="1"/>
          </p:nvPr>
        </p:nvSpPr>
        <p:spPr>
          <a:xfrm>
            <a:off x="1583436" y="3143250"/>
            <a:ext cx="4270248" cy="2596776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 hasCustomPrompt="1"/>
          </p:nvPr>
        </p:nvSpPr>
        <p:spPr>
          <a:xfrm>
            <a:off x="6338316" y="3143250"/>
            <a:ext cx="4253484" cy="2596776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>
                    <a:alpha val="70000"/>
                  </a:schemeClr>
                </a:solidFill>
              </a:defRPr>
            </a:lvl1pPr>
          </a:lstStyle>
          <a:p>
            <a:fld id="{38386F08-408F-4BD2-A5F9-1FF72E18D3C3}" type="datetimeFigureOut">
              <a:rPr lang="en-US" noProof="0" smtClean="0"/>
              <a:pPr/>
              <a:t>4/5/2019</a:t>
            </a:fld>
            <a:endParaRPr lang="en-US" noProof="0" dirty="0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>
                    <a:alpha val="70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0" name="Title 9"/>
          <p:cNvSpPr>
            <a:spLocks noGrp="1"/>
          </p:cNvSpPr>
          <p:nvPr>
            <p:ph type="title" hasCustomPrompt="1"/>
          </p:nvPr>
        </p:nvSpPr>
        <p:spPr bwMode="gray">
          <a:noFill/>
          <a:ln>
            <a:solidFill>
              <a:schemeClr val="bg1"/>
            </a:solidFill>
          </a:ln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2" name="Text Placeholder 4">
            <a:extLst>
              <a:ext uri="{FF2B5EF4-FFF2-40B4-BE49-F238E27FC236}">
                <a16:creationId xmlns:a16="http://schemas.microsoft.com/office/drawing/2014/main" id="{7CC6D812-2BC4-484A-A3B0-D751943CAC28}"/>
              </a:ext>
            </a:extLst>
          </p:cNvPr>
          <p:cNvSpPr>
            <a:spLocks noGrp="1"/>
          </p:cNvSpPr>
          <p:nvPr>
            <p:ph type="body" sz="quarter" idx="3" hasCustomPrompt="1"/>
          </p:nvPr>
        </p:nvSpPr>
        <p:spPr>
          <a:xfrm>
            <a:off x="6304927" y="2313433"/>
            <a:ext cx="4270248" cy="704088"/>
          </a:xfrm>
        </p:spPr>
        <p:txBody>
          <a:bodyPr anchor="b"/>
          <a:lstStyle>
            <a:lvl1pPr marL="0" indent="0">
              <a:buFont typeface="Arial" panose="020B0604020202020204" pitchFamily="34" charset="0"/>
              <a:buNone/>
              <a:defRPr sz="2400" b="1">
                <a:solidFill>
                  <a:schemeClr val="bg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07445098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>
          <a:xfrm>
            <a:off x="11459962" y="6324918"/>
            <a:ext cx="365760" cy="365760"/>
          </a:xfrm>
        </p:spPr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>
          <a:xfrm>
            <a:off x="8644389" y="6345814"/>
            <a:ext cx="2753746" cy="323968"/>
          </a:xfrm>
        </p:spPr>
        <p:txBody>
          <a:bodyPr/>
          <a:lstStyle/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>
          <a:xfrm>
            <a:off x="457200" y="6403848"/>
            <a:ext cx="5901189" cy="320040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64070FEF-D9D1-45DF-A806-9CA5B8270E72}"/>
              </a:ext>
            </a:extLst>
          </p:cNvPr>
          <p:cNvSpPr/>
          <p:nvPr userDrawn="1"/>
        </p:nvSpPr>
        <p:spPr>
          <a:xfrm>
            <a:off x="-15240" y="-1"/>
            <a:ext cx="365760" cy="6876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6C8A7AD-2B2B-4A1B-8A04-1B8223844A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346313058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93018195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 bwMode="blackGray"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 bwMode="gray">
          <a:xfrm>
            <a:off x="2231136" y="964692"/>
            <a:ext cx="7729728" cy="1188720"/>
          </a:xfrm>
          <a:prstGeom prst="rect">
            <a:avLst/>
          </a:prstGeom>
          <a:solidFill>
            <a:srgbClr val="FFFFFF"/>
          </a:solidFill>
          <a:ln w="31750" cap="sq">
            <a:solidFill>
              <a:srgbClr val="404040"/>
            </a:solidFill>
            <a:miter lim="800000"/>
          </a:ln>
        </p:spPr>
        <p:txBody>
          <a:bodyPr vert="horz" lIns="182880" tIns="182880" rIns="182880" bIns="182880" rtlCol="0" anchor="ctr">
            <a:no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2231136" y="2638044"/>
            <a:ext cx="7729728" cy="310198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7821429" y="6238816"/>
            <a:ext cx="2753746" cy="323968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050">
                <a:solidFill>
                  <a:schemeClr val="tx1">
                    <a:alpha val="70000"/>
                  </a:schemeClr>
                </a:solidFill>
              </a:defRPr>
            </a:lvl1pPr>
          </a:lstStyle>
          <a:p>
            <a:fld id="{38386F08-408F-4BD2-A5F9-1FF72E18D3C3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1600200" y="6236208"/>
            <a:ext cx="5901189" cy="320040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050">
                <a:solidFill>
                  <a:schemeClr val="tx1">
                    <a:alpha val="70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10758922" y="6217920"/>
            <a:ext cx="365760" cy="365760"/>
          </a:xfrm>
          <a:prstGeom prst="ellipse">
            <a:avLst/>
          </a:prstGeom>
          <a:solidFill>
            <a:srgbClr val="1D1D1D">
              <a:alpha val="70000"/>
            </a:srgbClr>
          </a:solidFill>
        </p:spPr>
        <p:txBody>
          <a:bodyPr vert="horz" lIns="18288" tIns="45720" rIns="18288" bIns="45720" rtlCol="0" anchor="ctr">
            <a:noAutofit/>
          </a:bodyPr>
          <a:lstStyle>
            <a:lvl1pPr algn="ctr">
              <a:defRPr sz="1100" spc="0" baseline="0">
                <a:solidFill>
                  <a:srgbClr val="FFFFFF"/>
                </a:solidFill>
              </a:defRPr>
            </a:lvl1pPr>
          </a:lstStyle>
          <a:p>
            <a:fld id="{42F0A33C-B6D6-454E-A4EA-5198AC78DEE3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35314984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4" r:id="rId1"/>
    <p:sldLayoutId id="2147483685" r:id="rId2"/>
    <p:sldLayoutId id="2147483686" r:id="rId3"/>
    <p:sldLayoutId id="2147483679" r:id="rId4"/>
    <p:sldLayoutId id="2147483681" r:id="rId5"/>
    <p:sldLayoutId id="2147483690" r:id="rId6"/>
    <p:sldLayoutId id="2147483666" r:id="rId7"/>
    <p:sldLayoutId id="2147483687" r:id="rId8"/>
    <p:sldLayoutId id="2147483680" r:id="rId9"/>
    <p:sldLayoutId id="2147483688" r:id="rId10"/>
    <p:sldLayoutId id="2147483673" r:id="rId11"/>
    <p:sldLayoutId id="2147483692" r:id="rId12"/>
    <p:sldLayoutId id="2147483674" r:id="rId13"/>
    <p:sldLayoutId id="2147483676" r:id="rId14"/>
    <p:sldLayoutId id="2147483677" r:id="rId15"/>
    <p:sldLayoutId id="2147483691" r:id="rId16"/>
    <p:sldLayoutId id="2147483689" r:id="rId17"/>
  </p:sldLayoutIdLst>
  <p:txStyles>
    <p:titleStyle>
      <a:lvl1pPr algn="ctr" defTabSz="914400" rtl="0" eaLnBrk="1" latinLnBrk="0" hangingPunct="1">
        <a:lnSpc>
          <a:spcPct val="90000"/>
        </a:lnSpc>
        <a:spcBef>
          <a:spcPct val="0"/>
        </a:spcBef>
        <a:buNone/>
        <a:defRPr sz="4000" kern="1200" cap="none" spc="0" baseline="0">
          <a:solidFill>
            <a:srgbClr val="262626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100000"/>
        </a:lnSpc>
        <a:spcBef>
          <a:spcPts val="1000"/>
        </a:spcBef>
        <a:buClr>
          <a:schemeClr val="accent2"/>
        </a:buClr>
        <a:buFont typeface="Arial" panose="020B0604020202020204" pitchFamily="34" charset="0"/>
        <a:buChar char="•"/>
        <a:defRPr sz="2800" kern="1200">
          <a:solidFill>
            <a:schemeClr val="tx1">
              <a:lumMod val="85000"/>
              <a:lumOff val="15000"/>
            </a:schemeClr>
          </a:solidFill>
          <a:latin typeface="+mn-lt"/>
          <a:ea typeface="+mn-ea"/>
          <a:cs typeface="+mn-cs"/>
        </a:defRPr>
      </a:lvl1pPr>
      <a:lvl2pPr marL="457200" indent="-228600" algn="l" defTabSz="914400" rtl="0" eaLnBrk="1" latinLnBrk="0" hangingPunct="1">
        <a:lnSpc>
          <a:spcPct val="100000"/>
        </a:lnSpc>
        <a:spcBef>
          <a:spcPts val="1000"/>
        </a:spcBef>
        <a:buClr>
          <a:schemeClr val="accent2"/>
        </a:buClr>
        <a:buFont typeface="Arial" panose="020B0604020202020204" pitchFamily="34" charset="0"/>
        <a:buChar char="•"/>
        <a:defRPr sz="2400" kern="1200">
          <a:solidFill>
            <a:schemeClr val="tx1">
              <a:lumMod val="85000"/>
              <a:lumOff val="15000"/>
            </a:schemeClr>
          </a:solidFill>
          <a:latin typeface="+mn-lt"/>
          <a:ea typeface="+mn-ea"/>
          <a:cs typeface="+mn-cs"/>
        </a:defRPr>
      </a:lvl2pPr>
      <a:lvl3pPr marL="685800" indent="-228600" algn="l" defTabSz="914400" rtl="0" eaLnBrk="1" latinLnBrk="0" hangingPunct="1">
        <a:lnSpc>
          <a:spcPct val="100000"/>
        </a:lnSpc>
        <a:spcBef>
          <a:spcPts val="1000"/>
        </a:spcBef>
        <a:buClr>
          <a:schemeClr val="accent2"/>
        </a:buClr>
        <a:buFont typeface="Arial" panose="020B0604020202020204" pitchFamily="34" charset="0"/>
        <a:buChar char="•"/>
        <a:defRPr sz="2400" kern="1200">
          <a:solidFill>
            <a:schemeClr val="tx1">
              <a:lumMod val="85000"/>
              <a:lumOff val="15000"/>
            </a:schemeClr>
          </a:solidFill>
          <a:latin typeface="+mn-lt"/>
          <a:ea typeface="+mn-ea"/>
          <a:cs typeface="+mn-cs"/>
        </a:defRPr>
      </a:lvl3pPr>
      <a:lvl4pPr marL="914400" indent="-228600" algn="l" defTabSz="914400" rtl="0" eaLnBrk="1" latinLnBrk="0" hangingPunct="1">
        <a:lnSpc>
          <a:spcPct val="100000"/>
        </a:lnSpc>
        <a:spcBef>
          <a:spcPts val="1000"/>
        </a:spcBef>
        <a:buClr>
          <a:schemeClr val="accent2"/>
        </a:buClr>
        <a:buFont typeface="Arial" panose="020B0604020202020204" pitchFamily="34" charset="0"/>
        <a:buChar char="•"/>
        <a:defRPr sz="2400" kern="1200">
          <a:solidFill>
            <a:schemeClr val="tx1">
              <a:lumMod val="85000"/>
              <a:lumOff val="15000"/>
            </a:schemeClr>
          </a:solidFill>
          <a:latin typeface="+mn-lt"/>
          <a:ea typeface="+mn-ea"/>
          <a:cs typeface="+mn-cs"/>
        </a:defRPr>
      </a:lvl4pPr>
      <a:lvl5pPr marL="1143000" indent="-228600" algn="l" defTabSz="914400" rtl="0" eaLnBrk="1" latinLnBrk="0" hangingPunct="1">
        <a:lnSpc>
          <a:spcPct val="100000"/>
        </a:lnSpc>
        <a:spcBef>
          <a:spcPts val="1000"/>
        </a:spcBef>
        <a:buClr>
          <a:schemeClr val="accent2"/>
        </a:buClr>
        <a:buFont typeface="Arial" panose="020B0604020202020204" pitchFamily="34" charset="0"/>
        <a:buChar char="•"/>
        <a:defRPr sz="2400" kern="1200">
          <a:solidFill>
            <a:schemeClr val="tx1">
              <a:lumMod val="85000"/>
              <a:lumOff val="15000"/>
            </a:schemeClr>
          </a:solidFill>
          <a:latin typeface="+mn-lt"/>
          <a:ea typeface="+mn-ea"/>
          <a:cs typeface="+mn-cs"/>
        </a:defRPr>
      </a:lvl5pPr>
      <a:lvl6pPr marL="1312863" indent="-228600" algn="l" defTabSz="914400" rtl="0" eaLnBrk="1" latinLnBrk="0" hangingPunct="1">
        <a:lnSpc>
          <a:spcPct val="100000"/>
        </a:lnSpc>
        <a:spcBef>
          <a:spcPts val="1000"/>
        </a:spcBef>
        <a:buClr>
          <a:schemeClr val="accent2"/>
        </a:buClr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6pPr>
      <a:lvl7pPr marL="1484313" indent="-228600" algn="l" defTabSz="914400" rtl="0" eaLnBrk="1" latinLnBrk="0" hangingPunct="1">
        <a:lnSpc>
          <a:spcPct val="100000"/>
        </a:lnSpc>
        <a:spcBef>
          <a:spcPts val="1000"/>
        </a:spcBef>
        <a:buClr>
          <a:schemeClr val="accent2"/>
        </a:buClr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7pPr>
      <a:lvl8pPr marL="1657350" indent="-228600" algn="l" defTabSz="914400" rtl="0" eaLnBrk="1" latinLnBrk="0" hangingPunct="1">
        <a:lnSpc>
          <a:spcPct val="100000"/>
        </a:lnSpc>
        <a:spcBef>
          <a:spcPts val="1000"/>
        </a:spcBef>
        <a:buClr>
          <a:schemeClr val="accent2"/>
        </a:buClr>
        <a:buFont typeface="Arial" panose="020B0604020202020204" pitchFamily="34" charset="0"/>
        <a:buChar char="•"/>
        <a:defRPr sz="1600" kern="1200" baseline="0">
          <a:solidFill>
            <a:schemeClr val="tx1"/>
          </a:solidFill>
          <a:latin typeface="+mn-lt"/>
          <a:ea typeface="+mn-ea"/>
          <a:cs typeface="+mn-cs"/>
        </a:defRPr>
      </a:lvl8pPr>
      <a:lvl9pPr marL="1882775" indent="-228600" algn="l" defTabSz="914400" rtl="0" eaLnBrk="1" latinLnBrk="0" hangingPunct="1">
        <a:lnSpc>
          <a:spcPct val="100000"/>
        </a:lnSpc>
        <a:spcBef>
          <a:spcPts val="1000"/>
        </a:spcBef>
        <a:buClr>
          <a:schemeClr val="accent2"/>
        </a:buClr>
        <a:buFont typeface="Arial" panose="020B0604020202020204" pitchFamily="34" charset="0"/>
        <a:buChar char="•"/>
        <a:defRPr sz="1600" kern="1200" baseline="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g"/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3.xml"/><Relationship Id="rId4" Type="http://schemas.openxmlformats.org/officeDocument/2006/relationships/image" Target="../media/image4.jp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jp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eg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jpg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image" Target="../media/image8.jpg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pn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8.xml"/><Relationship Id="rId5" Type="http://schemas.openxmlformats.org/officeDocument/2006/relationships/image" Target="../media/image10.jpg"/><Relationship Id="rId4" Type="http://schemas.microsoft.com/office/2007/relationships/hdphoto" Target="../media/hdphoto1.wdp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jp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jpe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10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hyperlink" Target="https://go.microsoft.com/fwlink/?linkid=2007348" TargetMode="External"/><Relationship Id="rId1" Type="http://schemas.openxmlformats.org/officeDocument/2006/relationships/slideLayout" Target="../slideLayouts/slideLayout1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 descr="Grand Canyon">
            <a:extLst>
              <a:ext uri="{FF2B5EF4-FFF2-40B4-BE49-F238E27FC236}">
                <a16:creationId xmlns:a16="http://schemas.microsoft.com/office/drawing/2014/main" id="{D4DB4774-6C88-4182-9622-B0F68F5AC5B3}"/>
              </a:ext>
            </a:extLst>
          </p:cNvPr>
          <p:cNvPicPr>
            <a:picLocks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1712"/>
            <a:ext cx="12192000" cy="6876000"/>
          </a:xfrm>
          <a:prstGeom prst="rect">
            <a:avLst/>
          </a:prstGeom>
        </p:spPr>
      </p:pic>
      <p:sp>
        <p:nvSpPr>
          <p:cNvPr id="54" name="Rectangle 53">
            <a:extLst>
              <a:ext uri="{FF2B5EF4-FFF2-40B4-BE49-F238E27FC236}">
                <a16:creationId xmlns:a16="http://schemas.microsoft.com/office/drawing/2014/main" id="{73785415-E552-4742-B0A5-FC1ECF293E4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4311650" y="1503000"/>
            <a:ext cx="3568700" cy="3852000"/>
          </a:xfrm>
          <a:prstGeom prst="rect">
            <a:avLst/>
          </a:prstGeom>
          <a:solidFill>
            <a:schemeClr val="accent2">
              <a:alpha val="80000"/>
            </a:schemeClr>
          </a:solidFill>
          <a:ln>
            <a:noFill/>
          </a:ln>
          <a:effectLst/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1C44CABD-3945-420B-A1E8-0D3E5F523E4E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/>
          </a:bodyPr>
          <a:lstStyle/>
          <a:p>
            <a:r>
              <a:rPr lang="en-US" sz="4000" b="1" dirty="0">
                <a:latin typeface="Tahoma" panose="020B0604030504040204" pitchFamily="34" charset="0"/>
                <a:ea typeface="Tahoma" panose="020B0604030504040204" pitchFamily="34" charset="0"/>
                <a:cs typeface="Tahoma" panose="020B0604030504040204" pitchFamily="34" charset="0"/>
              </a:rPr>
              <a:t>FIELD TRIP </a:t>
            </a:r>
            <a:r>
              <a:rPr lang="en-US" sz="4000" dirty="0">
                <a:latin typeface="Tahoma" panose="020B0604030504040204" pitchFamily="34" charset="0"/>
                <a:ea typeface="Tahoma" panose="020B0604030504040204" pitchFamily="34" charset="0"/>
                <a:cs typeface="Tahoma" panose="020B0604030504040204" pitchFamily="34" charset="0"/>
              </a:rPr>
              <a:t>TEMPLATE</a:t>
            </a:r>
          </a:p>
        </p:txBody>
      </p:sp>
      <p:sp>
        <p:nvSpPr>
          <p:cNvPr id="38" name="Subtitle 37">
            <a:extLst>
              <a:ext uri="{FF2B5EF4-FFF2-40B4-BE49-F238E27FC236}">
                <a16:creationId xmlns:a16="http://schemas.microsoft.com/office/drawing/2014/main" id="{6ED6B106-CA53-428B-8BF0-1BC5768C054E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4411345" y="3322319"/>
            <a:ext cx="3369310" cy="2023304"/>
          </a:xfrm>
        </p:spPr>
        <p:txBody>
          <a:bodyPr>
            <a:normAutofit/>
          </a:bodyPr>
          <a:lstStyle/>
          <a:p>
            <a:r>
              <a:rPr lang="en-US" sz="2400" dirty="0">
                <a:solidFill>
                  <a:schemeClr val="tx1"/>
                </a:solidFill>
                <a:latin typeface="Tahoma" panose="020B0604030504040204" pitchFamily="34" charset="0"/>
                <a:ea typeface="Tahoma" panose="020B0604030504040204" pitchFamily="34" charset="0"/>
                <a:cs typeface="Tahoma" panose="020B0604030504040204" pitchFamily="34" charset="0"/>
              </a:rPr>
              <a:t>How to design a location based field trip for viewing by other students.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3246D675-67E5-4555-A221-CF485210252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N</a:t>
            </a:r>
          </a:p>
        </p:txBody>
      </p:sp>
      <p:sp>
        <p:nvSpPr>
          <p:cNvPr id="39" name="Text Placeholder 38">
            <a:extLst>
              <a:ext uri="{FF2B5EF4-FFF2-40B4-BE49-F238E27FC236}">
                <a16:creationId xmlns:a16="http://schemas.microsoft.com/office/drawing/2014/main" id="{7DCC9775-E9C4-4A98-919A-D7C474DAAFED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E</a:t>
            </a:r>
          </a:p>
        </p:txBody>
      </p:sp>
      <p:sp>
        <p:nvSpPr>
          <p:cNvPr id="40" name="Text Placeholder 39">
            <a:extLst>
              <a:ext uri="{FF2B5EF4-FFF2-40B4-BE49-F238E27FC236}">
                <a16:creationId xmlns:a16="http://schemas.microsoft.com/office/drawing/2014/main" id="{175DE801-F024-40F4-9D87-C92972A0A26D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S</a:t>
            </a:r>
          </a:p>
        </p:txBody>
      </p:sp>
      <p:sp>
        <p:nvSpPr>
          <p:cNvPr id="41" name="Text Placeholder 40">
            <a:extLst>
              <a:ext uri="{FF2B5EF4-FFF2-40B4-BE49-F238E27FC236}">
                <a16:creationId xmlns:a16="http://schemas.microsoft.com/office/drawing/2014/main" id="{9AA70E4C-E817-4A4E-93CC-9733B4AE5F91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W</a:t>
            </a:r>
          </a:p>
        </p:txBody>
      </p:sp>
      <p:grpSp>
        <p:nvGrpSpPr>
          <p:cNvPr id="21" name="Group 20">
            <a:extLst>
              <a:ext uri="{FF2B5EF4-FFF2-40B4-BE49-F238E27FC236}">
                <a16:creationId xmlns:a16="http://schemas.microsoft.com/office/drawing/2014/main" id="{AAAED02E-72AD-4F9E-B211-47F95715E8C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>
            <a:grpSpLocks noChangeAspect="1"/>
          </p:cNvGrpSpPr>
          <p:nvPr/>
        </p:nvGrpSpPr>
        <p:grpSpPr bwMode="white">
          <a:xfrm>
            <a:off x="9458446" y="482032"/>
            <a:ext cx="2052000" cy="2052000"/>
            <a:chOff x="7452002" y="2805763"/>
            <a:chExt cx="3388474" cy="3388474"/>
          </a:xfrm>
        </p:grpSpPr>
        <p:cxnSp>
          <p:nvCxnSpPr>
            <p:cNvPr id="22" name="Straight Connector 21">
              <a:extLst>
                <a:ext uri="{FF2B5EF4-FFF2-40B4-BE49-F238E27FC236}">
                  <a16:creationId xmlns:a16="http://schemas.microsoft.com/office/drawing/2014/main" id="{32D599C9-C2A3-48CB-9D9A-7AE27BA0F27A}"/>
                </a:ext>
              </a:extLst>
            </p:cNvPr>
            <p:cNvCxnSpPr>
              <a:cxnSpLocks/>
            </p:cNvCxnSpPr>
            <p:nvPr userDrawn="1"/>
          </p:nvCxnSpPr>
          <p:spPr bwMode="white">
            <a:xfrm rot="2700000" flipH="1">
              <a:off x="7452000" y="4500000"/>
              <a:ext cx="3388474" cy="0"/>
            </a:xfrm>
            <a:prstGeom prst="line">
              <a:avLst/>
            </a:prstGeom>
            <a:ln w="381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3" name="Straight Connector 22">
              <a:extLst>
                <a:ext uri="{FF2B5EF4-FFF2-40B4-BE49-F238E27FC236}">
                  <a16:creationId xmlns:a16="http://schemas.microsoft.com/office/drawing/2014/main" id="{C1690C3C-C7B5-4535-A5D6-22DBC5630FA8}"/>
                </a:ext>
              </a:extLst>
            </p:cNvPr>
            <p:cNvCxnSpPr>
              <a:cxnSpLocks/>
            </p:cNvCxnSpPr>
            <p:nvPr userDrawn="1"/>
          </p:nvCxnSpPr>
          <p:spPr bwMode="white">
            <a:xfrm rot="18900000">
              <a:off x="7452002" y="4500000"/>
              <a:ext cx="3388474" cy="0"/>
            </a:xfrm>
            <a:prstGeom prst="line">
              <a:avLst/>
            </a:prstGeom>
            <a:ln w="381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27" name="Straight Connector 26">
            <a:extLst>
              <a:ext uri="{FF2B5EF4-FFF2-40B4-BE49-F238E27FC236}">
                <a16:creationId xmlns:a16="http://schemas.microsoft.com/office/drawing/2014/main" id="{AB7897E6-775C-4603-8153-D078160E1E3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/>
          <p:nvPr/>
        </p:nvCxnSpPr>
        <p:spPr>
          <a:xfrm>
            <a:off x="4620000" y="3221408"/>
            <a:ext cx="2952000" cy="0"/>
          </a:xfrm>
          <a:prstGeom prst="line">
            <a:avLst/>
          </a:prstGeom>
          <a:ln w="28575"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 67">
            <a:extLst>
              <a:ext uri="{FF2B5EF4-FFF2-40B4-BE49-F238E27FC236}">
                <a16:creationId xmlns:a16="http://schemas.microsoft.com/office/drawing/2014/main" id="{7EF755C8-D22F-4585-A846-467B938E12D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>
            <a:off x="4242000" y="1437564"/>
            <a:ext cx="3708000" cy="3982873"/>
          </a:xfrm>
          <a:prstGeom prst="rect">
            <a:avLst/>
          </a:prstGeom>
          <a:noFill/>
          <a:ln w="31750"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60345445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60142865-E6CA-4761-9E4C-52F0D6A5371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97185" y="457200"/>
            <a:ext cx="10676190" cy="1962150"/>
          </a:xfrm>
        </p:spPr>
        <p:txBody>
          <a:bodyPr>
            <a:noAutofit/>
          </a:bodyPr>
          <a:lstStyle/>
          <a:p>
            <a:pPr>
              <a:spcBef>
                <a:spcPts val="4200"/>
              </a:spcBef>
              <a:spcAft>
                <a:spcPts val="3000"/>
              </a:spcAft>
            </a:pPr>
            <a:r>
              <a:rPr lang="en-US" sz="4000" b="1" dirty="0">
                <a:solidFill>
                  <a:schemeClr val="tx1"/>
                </a:solidFill>
              </a:rPr>
              <a:t>DIRECTIONS: </a:t>
            </a:r>
            <a:br>
              <a:rPr lang="en-US" dirty="0">
                <a:solidFill>
                  <a:schemeClr val="tx1"/>
                </a:solidFill>
              </a:rPr>
            </a:br>
            <a:br>
              <a:rPr lang="en-US" sz="1050" dirty="0">
                <a:solidFill>
                  <a:schemeClr val="tx1"/>
                </a:solidFill>
              </a:rPr>
            </a:br>
            <a:br>
              <a:rPr lang="en-US" sz="1050" dirty="0">
                <a:solidFill>
                  <a:schemeClr val="tx1"/>
                </a:solidFill>
              </a:rPr>
            </a:br>
            <a:r>
              <a:rPr lang="en-US" sz="2000" dirty="0">
                <a:solidFill>
                  <a:schemeClr val="tx1"/>
                </a:solidFill>
                <a:latin typeface="+mn-lt"/>
              </a:rPr>
              <a:t>A good field trip is not just a series of pictures. Make sure you know what the objective of your trip is. </a:t>
            </a:r>
            <a:r>
              <a:rPr lang="en-US" sz="2000" b="1" dirty="0">
                <a:solidFill>
                  <a:schemeClr val="tx1"/>
                </a:solidFill>
                <a:latin typeface="+mn-lt"/>
              </a:rPr>
              <a:t>What is the idea behind the trip?</a:t>
            </a:r>
            <a:endParaRPr lang="en-US" sz="1800" b="1" dirty="0">
              <a:solidFill>
                <a:schemeClr val="tx1"/>
              </a:solidFill>
              <a:latin typeface="+mn-lt"/>
            </a:endParaRP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DB2D4C32-3413-4C48-BAAC-8902D2C39601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607668" y="2414451"/>
            <a:ext cx="10883292" cy="3675307"/>
          </a:xfrm>
        </p:spPr>
        <p:txBody>
          <a:bodyPr spcCol="36000">
            <a:noAutofit/>
          </a:bodyPr>
          <a:lstStyle/>
          <a:p>
            <a:r>
              <a:rPr lang="en-US" dirty="0"/>
              <a:t>Look through the following slides </a:t>
            </a:r>
          </a:p>
          <a:p>
            <a:r>
              <a:rPr lang="en-US" dirty="0"/>
              <a:t>Each slide has a specific purpose</a:t>
            </a:r>
          </a:p>
          <a:p>
            <a:r>
              <a:rPr lang="en-US" dirty="0"/>
              <a:t>Use images and videos</a:t>
            </a:r>
          </a:p>
          <a:p>
            <a:r>
              <a:rPr lang="en-US" dirty="0"/>
              <a:t>Remember to include facts</a:t>
            </a:r>
          </a:p>
          <a:p>
            <a:r>
              <a:rPr lang="en-US" dirty="0"/>
              <a:t>Do not put lots of words into your presentation</a:t>
            </a:r>
          </a:p>
          <a:p>
            <a:endParaRPr lang="en-US" dirty="0"/>
          </a:p>
          <a:p>
            <a:endParaRPr lang="en-US" dirty="0"/>
          </a:p>
          <a:p>
            <a:pPr>
              <a:spcBef>
                <a:spcPts val="0"/>
              </a:spcBef>
            </a:pPr>
            <a:r>
              <a:rPr lang="en-US" dirty="0"/>
              <a:t>Do use other objects </a:t>
            </a:r>
          </a:p>
          <a:p>
            <a:pPr lvl="1">
              <a:spcBef>
                <a:spcPts val="0"/>
              </a:spcBef>
            </a:pPr>
            <a:r>
              <a:rPr lang="en-US" dirty="0"/>
              <a:t>Maps</a:t>
            </a:r>
          </a:p>
          <a:p>
            <a:pPr lvl="1">
              <a:spcBef>
                <a:spcPts val="0"/>
              </a:spcBef>
            </a:pPr>
            <a:r>
              <a:rPr lang="en-US" dirty="0"/>
              <a:t>Links</a:t>
            </a:r>
          </a:p>
          <a:p>
            <a:r>
              <a:rPr lang="en-US" dirty="0"/>
              <a:t>Keep your objective in mind as your create your trip</a:t>
            </a:r>
          </a:p>
          <a:p>
            <a:r>
              <a:rPr lang="en-US" dirty="0"/>
              <a:t>Make sure to create a presentation that will enlighten and entertain your audience.</a:t>
            </a:r>
          </a:p>
          <a:p>
            <a:endParaRPr lang="en-US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D6D84601-5D04-4246-95A5-C178A6C74B1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699107" y="768242"/>
            <a:ext cx="10895707" cy="5423118"/>
            <a:chOff x="699108" y="935360"/>
            <a:chExt cx="10746132" cy="5256000"/>
          </a:xfrm>
        </p:grpSpPr>
        <p:cxnSp>
          <p:nvCxnSpPr>
            <p:cNvPr id="17" name="Straight Connector 16">
              <a:extLst>
                <a:ext uri="{FF2B5EF4-FFF2-40B4-BE49-F238E27FC236}">
                  <a16:creationId xmlns:a16="http://schemas.microsoft.com/office/drawing/2014/main" id="{DDAC6016-1C3C-4BBF-88B5-BD903710BDAE}"/>
                </a:ext>
              </a:extLst>
            </p:cNvPr>
            <p:cNvCxnSpPr/>
            <p:nvPr/>
          </p:nvCxnSpPr>
          <p:spPr>
            <a:xfrm>
              <a:off x="4267200" y="947420"/>
              <a:ext cx="7178040" cy="0"/>
            </a:xfrm>
            <a:prstGeom prst="line">
              <a:avLst/>
            </a:prstGeom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21" name="Straight Connector 20">
              <a:extLst>
                <a:ext uri="{FF2B5EF4-FFF2-40B4-BE49-F238E27FC236}">
                  <a16:creationId xmlns:a16="http://schemas.microsoft.com/office/drawing/2014/main" id="{B9FDF5A3-9005-483A-B72F-BD42C53B1E22}"/>
                </a:ext>
              </a:extLst>
            </p:cNvPr>
            <p:cNvCxnSpPr/>
            <p:nvPr/>
          </p:nvCxnSpPr>
          <p:spPr>
            <a:xfrm>
              <a:off x="699108" y="6172200"/>
              <a:ext cx="10728000" cy="0"/>
            </a:xfrm>
            <a:prstGeom prst="line">
              <a:avLst/>
            </a:prstGeom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22" name="Straight Connector 21">
              <a:extLst>
                <a:ext uri="{FF2B5EF4-FFF2-40B4-BE49-F238E27FC236}">
                  <a16:creationId xmlns:a16="http://schemas.microsoft.com/office/drawing/2014/main" id="{3AE3BCE0-4649-475A-A49B-916C5A651853}"/>
                </a:ext>
              </a:extLst>
            </p:cNvPr>
            <p:cNvCxnSpPr>
              <a:cxnSpLocks/>
            </p:cNvCxnSpPr>
            <p:nvPr/>
          </p:nvCxnSpPr>
          <p:spPr>
            <a:xfrm rot="16200000">
              <a:off x="8799888" y="3563360"/>
              <a:ext cx="5256000" cy="0"/>
            </a:xfrm>
            <a:prstGeom prst="line">
              <a:avLst/>
            </a:prstGeom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3585538036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Title 66">
            <a:extLst>
              <a:ext uri="{FF2B5EF4-FFF2-40B4-BE49-F238E27FC236}">
                <a16:creationId xmlns:a16="http://schemas.microsoft.com/office/drawing/2014/main" id="{BC69CF52-F446-4370-9577-2EB5F30ED47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b="1" dirty="0">
                <a:solidFill>
                  <a:schemeClr val="tx1"/>
                </a:solidFill>
              </a:rPr>
              <a:t>TITLE</a:t>
            </a:r>
            <a:r>
              <a:rPr lang="en-US" dirty="0"/>
              <a:t> SLIDE</a:t>
            </a:r>
          </a:p>
        </p:txBody>
      </p:sp>
      <p:sp>
        <p:nvSpPr>
          <p:cNvPr id="68" name="Text Placeholder 67">
            <a:extLst>
              <a:ext uri="{FF2B5EF4-FFF2-40B4-BE49-F238E27FC236}">
                <a16:creationId xmlns:a16="http://schemas.microsoft.com/office/drawing/2014/main" id="{13381A64-D3D4-4D0D-A114-3AC5FB8E5D77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/>
          <a:lstStyle/>
          <a:p>
            <a:r>
              <a:rPr lang="en-US" dirty="0"/>
              <a:t>Use this to announce the destination of today’s trip</a:t>
            </a:r>
          </a:p>
        </p:txBody>
      </p:sp>
      <p:pic>
        <p:nvPicPr>
          <p:cNvPr id="76" name="Picture Placeholder 75" descr="Stonehenge">
            <a:extLst>
              <a:ext uri="{FF2B5EF4-FFF2-40B4-BE49-F238E27FC236}">
                <a16:creationId xmlns:a16="http://schemas.microsoft.com/office/drawing/2014/main" id="{4FDD1278-D13B-4797-8C98-7540806B711E}"/>
              </a:ext>
            </a:extLst>
          </p:cNvPr>
          <p:cNvPicPr>
            <a:picLocks noGrp="1" noChangeAspect="1"/>
          </p:cNvPicPr>
          <p:nvPr>
            <p:ph type="pic" sz="quarter" idx="18"/>
          </p:nvPr>
        </p:nvPicPr>
        <p:blipFill>
          <a:blip r:embed="rId2"/>
          <a:srcRect l="105" r="105"/>
          <a:stretch>
            <a:fillRect/>
          </a:stretch>
        </p:blipFill>
        <p:spPr/>
      </p:pic>
      <p:pic>
        <p:nvPicPr>
          <p:cNvPr id="71" name="Picture Placeholder 70" descr="Taj Mahal">
            <a:extLst>
              <a:ext uri="{FF2B5EF4-FFF2-40B4-BE49-F238E27FC236}">
                <a16:creationId xmlns:a16="http://schemas.microsoft.com/office/drawing/2014/main" id="{55FE5CCD-3F2F-46F8-9BBD-290D86FBAE22}"/>
              </a:ext>
            </a:extLst>
          </p:cNvPr>
          <p:cNvPicPr>
            <a:picLocks noGrp="1" noChangeAspect="1"/>
          </p:cNvPicPr>
          <p:nvPr>
            <p:ph type="pic" sz="quarter" idx="19"/>
          </p:nvPr>
        </p:nvPicPr>
        <p:blipFill>
          <a:blip r:embed="rId3"/>
          <a:srcRect l="105" r="105"/>
          <a:stretch>
            <a:fillRect/>
          </a:stretch>
        </p:blipFill>
        <p:spPr/>
      </p:pic>
      <p:pic>
        <p:nvPicPr>
          <p:cNvPr id="64" name="Picture Placeholder 63" descr="Leaning Tower of Pisa">
            <a:extLst>
              <a:ext uri="{FF2B5EF4-FFF2-40B4-BE49-F238E27FC236}">
                <a16:creationId xmlns:a16="http://schemas.microsoft.com/office/drawing/2014/main" id="{9C861612-6B98-4A33-AEFF-4F0A60364327}"/>
              </a:ext>
            </a:extLst>
          </p:cNvPr>
          <p:cNvPicPr>
            <a:picLocks noGrp="1" noChangeAspect="1"/>
          </p:cNvPicPr>
          <p:nvPr>
            <p:ph type="pic" sz="quarter" idx="20"/>
          </p:nvPr>
        </p:nvPicPr>
        <p:blipFill>
          <a:blip r:embed="rId4"/>
          <a:srcRect l="105" r="105"/>
          <a:stretch>
            <a:fillRect/>
          </a:stretch>
        </p:blipFill>
        <p:spPr/>
      </p:pic>
      <p:grpSp>
        <p:nvGrpSpPr>
          <p:cNvPr id="18" name="Group 17">
            <a:extLst>
              <a:ext uri="{FF2B5EF4-FFF2-40B4-BE49-F238E27FC236}">
                <a16:creationId xmlns:a16="http://schemas.microsoft.com/office/drawing/2014/main" id="{067AF930-F598-4747-9605-0A838ED20BD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rot="5400000" flipH="1">
            <a:off x="4743216" y="-3976630"/>
            <a:ext cx="2705567" cy="11429999"/>
            <a:chOff x="4578818" y="945960"/>
            <a:chExt cx="6880587" cy="5226241"/>
          </a:xfrm>
        </p:grpSpPr>
        <p:cxnSp>
          <p:nvCxnSpPr>
            <p:cNvPr id="19" name="Straight Connector 18">
              <a:extLst>
                <a:ext uri="{FF2B5EF4-FFF2-40B4-BE49-F238E27FC236}">
                  <a16:creationId xmlns:a16="http://schemas.microsoft.com/office/drawing/2014/main" id="{21D710A3-26CD-4F84-A4D0-36F61290B609}"/>
                </a:ext>
              </a:extLst>
            </p:cNvPr>
            <p:cNvCxnSpPr/>
            <p:nvPr/>
          </p:nvCxnSpPr>
          <p:spPr>
            <a:xfrm>
              <a:off x="4578818" y="954315"/>
              <a:ext cx="6866419" cy="0"/>
            </a:xfrm>
            <a:prstGeom prst="line">
              <a:avLst/>
            </a:prstGeom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20" name="Straight Connector 19">
              <a:extLst>
                <a:ext uri="{FF2B5EF4-FFF2-40B4-BE49-F238E27FC236}">
                  <a16:creationId xmlns:a16="http://schemas.microsoft.com/office/drawing/2014/main" id="{341FF842-56E6-401D-9231-6DA71802EEF0}"/>
                </a:ext>
              </a:extLst>
            </p:cNvPr>
            <p:cNvCxnSpPr/>
            <p:nvPr/>
          </p:nvCxnSpPr>
          <p:spPr>
            <a:xfrm>
              <a:off x="4592975" y="6172201"/>
              <a:ext cx="6866430" cy="0"/>
            </a:xfrm>
            <a:prstGeom prst="line">
              <a:avLst/>
            </a:prstGeom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21" name="Straight Connector 20">
              <a:extLst>
                <a:ext uri="{FF2B5EF4-FFF2-40B4-BE49-F238E27FC236}">
                  <a16:creationId xmlns:a16="http://schemas.microsoft.com/office/drawing/2014/main" id="{92A67031-41E7-43C9-8962-AD5A25383D24}"/>
                </a:ext>
              </a:extLst>
            </p:cNvPr>
            <p:cNvCxnSpPr>
              <a:cxnSpLocks/>
            </p:cNvCxnSpPr>
            <p:nvPr/>
          </p:nvCxnSpPr>
          <p:spPr>
            <a:xfrm rot="16200000">
              <a:off x="8817888" y="3555960"/>
              <a:ext cx="5220000" cy="0"/>
            </a:xfrm>
            <a:prstGeom prst="line">
              <a:avLst/>
            </a:prstGeom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</p:grpSp>
      <p:grpSp>
        <p:nvGrpSpPr>
          <p:cNvPr id="22" name="Group 21">
            <a:extLst>
              <a:ext uri="{FF2B5EF4-FFF2-40B4-BE49-F238E27FC236}">
                <a16:creationId xmlns:a16="http://schemas.microsoft.com/office/drawing/2014/main" id="{094F297F-EFDC-486B-84B0-60452DD9DD2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rot="16200000" flipH="1" flipV="1">
            <a:off x="4127722" y="-1334239"/>
            <a:ext cx="3938452" cy="11430000"/>
            <a:chOff x="4578818" y="945960"/>
            <a:chExt cx="6880587" cy="5226241"/>
          </a:xfrm>
        </p:grpSpPr>
        <p:cxnSp>
          <p:nvCxnSpPr>
            <p:cNvPr id="23" name="Straight Connector 22">
              <a:extLst>
                <a:ext uri="{FF2B5EF4-FFF2-40B4-BE49-F238E27FC236}">
                  <a16:creationId xmlns:a16="http://schemas.microsoft.com/office/drawing/2014/main" id="{B19EBAE2-30BF-4069-8CA3-ED78C7E5B56D}"/>
                </a:ext>
              </a:extLst>
            </p:cNvPr>
            <p:cNvCxnSpPr/>
            <p:nvPr/>
          </p:nvCxnSpPr>
          <p:spPr>
            <a:xfrm>
              <a:off x="4578818" y="954315"/>
              <a:ext cx="686641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DFB05770-3738-4864-BC82-D2B153B53989}"/>
                </a:ext>
              </a:extLst>
            </p:cNvPr>
            <p:cNvCxnSpPr/>
            <p:nvPr/>
          </p:nvCxnSpPr>
          <p:spPr>
            <a:xfrm>
              <a:off x="4592975" y="6172201"/>
              <a:ext cx="6866430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8F765A14-4747-43AD-9029-6A1A9224A47D}"/>
                </a:ext>
              </a:extLst>
            </p:cNvPr>
            <p:cNvCxnSpPr>
              <a:cxnSpLocks/>
            </p:cNvCxnSpPr>
            <p:nvPr/>
          </p:nvCxnSpPr>
          <p:spPr>
            <a:xfrm rot="16200000">
              <a:off x="8817888" y="3555960"/>
              <a:ext cx="5220000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</p:grpSp>
      <p:cxnSp>
        <p:nvCxnSpPr>
          <p:cNvPr id="5" name="Straight Connector 4">
            <a:extLst>
              <a:ext uri="{FF2B5EF4-FFF2-40B4-BE49-F238E27FC236}">
                <a16:creationId xmlns:a16="http://schemas.microsoft.com/office/drawing/2014/main" id="{32CF6C65-9676-4BE4-A507-1A1EC5CCD81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/>
          <p:nvPr/>
        </p:nvCxnSpPr>
        <p:spPr>
          <a:xfrm>
            <a:off x="2667000" y="1433444"/>
            <a:ext cx="6819900" cy="0"/>
          </a:xfrm>
          <a:prstGeom prst="line">
            <a:avLst/>
          </a:prstGeom>
          <a:ln w="31750">
            <a:solidFill>
              <a:schemeClr val="accent2"/>
            </a:solidFill>
          </a:ln>
        </p:spPr>
        <p:style>
          <a:lnRef idx="3">
            <a:schemeClr val="dk1"/>
          </a:lnRef>
          <a:fillRef idx="0">
            <a:schemeClr val="dk1"/>
          </a:fillRef>
          <a:effectRef idx="2">
            <a:schemeClr val="dk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938313823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" name="Picture Placeholder 26" descr="The Louvre">
            <a:extLst>
              <a:ext uri="{FF2B5EF4-FFF2-40B4-BE49-F238E27FC236}">
                <a16:creationId xmlns:a16="http://schemas.microsoft.com/office/drawing/2014/main" id="{7001B856-B79C-4FA5-95FD-B8EACA64129B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/>
          <a:srcRect l="25" r="25"/>
          <a:stretch>
            <a:fillRect/>
          </a:stretch>
        </p:blipFill>
        <p:spPr/>
      </p:pic>
      <p:sp>
        <p:nvSpPr>
          <p:cNvPr id="20" name="Rectangle 19">
            <a:extLst>
              <a:ext uri="{FF2B5EF4-FFF2-40B4-BE49-F238E27FC236}">
                <a16:creationId xmlns:a16="http://schemas.microsoft.com/office/drawing/2014/main" id="{657FC711-4568-4FA7-AA48-8402C6452B0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 flipH="1">
            <a:off x="6158156" y="577928"/>
            <a:ext cx="6611769" cy="5455921"/>
          </a:xfrm>
          <a:prstGeom prst="rect">
            <a:avLst/>
          </a:prstGeom>
          <a:gradFill flip="none" rotWithShape="1">
            <a:gsLst>
              <a:gs pos="1000">
                <a:schemeClr val="tx1">
                  <a:alpha val="0"/>
                </a:schemeClr>
              </a:gs>
              <a:gs pos="61000">
                <a:schemeClr val="tx1">
                  <a:alpha val="92000"/>
                </a:schemeClr>
              </a:gs>
            </a:gsLst>
            <a:lin ang="5400000" scaled="0"/>
            <a:tileRect/>
          </a:gradFill>
          <a:ln>
            <a:noFill/>
          </a:ln>
        </p:spPr>
        <p:style>
          <a:lnRef idx="0">
            <a:scrgbClr r="0" g="0" b="0"/>
          </a:lnRef>
          <a:fillRef idx="0">
            <a:scrgbClr r="0" g="0" b="0"/>
          </a:fillRef>
          <a:effectRef idx="0">
            <a:scrgbClr r="0" g="0" b="0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50BB4A24-2253-4A39-B175-C512013371D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b="1" dirty="0"/>
              <a:t>TITLE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6AD81136-7F59-43AB-8A14-139387331EEE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7748789" y="1343510"/>
            <a:ext cx="3727556" cy="4472513"/>
          </a:xfrm>
        </p:spPr>
        <p:txBody>
          <a:bodyPr/>
          <a:lstStyle/>
          <a:p>
            <a:r>
              <a:rPr lang="en-US" b="1" dirty="0"/>
              <a:t>Use this blank slide to insert a BIG image of the location for your trip. </a:t>
            </a:r>
          </a:p>
          <a:p>
            <a:r>
              <a:rPr lang="en-US" dirty="0"/>
              <a:t>This slide should capture your fellow students’ interest. </a:t>
            </a:r>
          </a:p>
          <a:p>
            <a:r>
              <a:rPr lang="en-US" dirty="0"/>
              <a:t>In the notes area, write a terrific lead into the trip you will be taking people on today.</a:t>
            </a: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F0A75C1-3072-4DCB-952E-5C598E1C83E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/>
          <p:nvPr/>
        </p:nvCxnSpPr>
        <p:spPr>
          <a:xfrm>
            <a:off x="8023225" y="1276722"/>
            <a:ext cx="3348000" cy="0"/>
          </a:xfrm>
          <a:prstGeom prst="line">
            <a:avLst/>
          </a:prstGeom>
          <a:ln w="31750">
            <a:solidFill>
              <a:schemeClr val="accent2"/>
            </a:solidFill>
          </a:ln>
        </p:spPr>
        <p:style>
          <a:lnRef idx="3">
            <a:schemeClr val="dk1"/>
          </a:lnRef>
          <a:fillRef idx="0">
            <a:schemeClr val="dk1"/>
          </a:fillRef>
          <a:effectRef idx="2">
            <a:schemeClr val="dk1"/>
          </a:effectRef>
          <a:fontRef idx="minor">
            <a:schemeClr val="tx1"/>
          </a:fontRef>
        </p:style>
      </p:cxnSp>
      <p:sp>
        <p:nvSpPr>
          <p:cNvPr id="19" name="Rectangle 18">
            <a:extLst>
              <a:ext uri="{FF2B5EF4-FFF2-40B4-BE49-F238E27FC236}">
                <a16:creationId xmlns:a16="http://schemas.microsoft.com/office/drawing/2014/main" id="{D7DD2AF5-94F8-4276-A384-39A296E9E61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5657999" y="340659"/>
            <a:ext cx="864000" cy="12204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7" name="Isosceles Triangle 16">
            <a:extLst>
              <a:ext uri="{FF2B5EF4-FFF2-40B4-BE49-F238E27FC236}">
                <a16:creationId xmlns:a16="http://schemas.microsoft.com/office/drawing/2014/main" id="{3E135D3E-7923-4D69-BC52-1E8434A0B2D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0" y="0"/>
            <a:ext cx="1260000" cy="1260000"/>
          </a:xfrm>
          <a:prstGeom prst="triangle">
            <a:avLst>
              <a:gd name="adj" fmla="val 0"/>
            </a:avLst>
          </a:prstGeom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64170073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214C0AF-0C99-49B8-B848-73442FA812F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chemeClr val="tx1"/>
                </a:solidFill>
              </a:rPr>
              <a:t>1ST IMPORTANT </a:t>
            </a:r>
            <a:r>
              <a:rPr lang="en-US" b="1" dirty="0">
                <a:solidFill>
                  <a:schemeClr val="tx1"/>
                </a:solidFill>
              </a:rPr>
              <a:t>FACT</a:t>
            </a:r>
            <a:r>
              <a:rPr lang="en-US" dirty="0">
                <a:solidFill>
                  <a:schemeClr val="tx1"/>
                </a:solidFill>
              </a:rPr>
              <a:t> ABOUT YOUR VISIT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24F1A56A-9365-4450-94DC-F98248141D77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>
            <a:normAutofit lnSpcReduction="10000"/>
          </a:bodyPr>
          <a:lstStyle/>
          <a:p>
            <a:r>
              <a:rPr lang="en-US" dirty="0">
                <a:solidFill>
                  <a:schemeClr val="tx1"/>
                </a:solidFill>
              </a:rPr>
              <a:t>Use this slide to add information about an important fact about the place you are visiting virtually.</a:t>
            </a:r>
          </a:p>
          <a:p>
            <a:r>
              <a:rPr lang="en-US" dirty="0">
                <a:solidFill>
                  <a:schemeClr val="tx1"/>
                </a:solidFill>
              </a:rPr>
              <a:t>Create a great bulleted list. </a:t>
            </a:r>
          </a:p>
          <a:p>
            <a:r>
              <a:rPr lang="en-US" dirty="0">
                <a:solidFill>
                  <a:schemeClr val="tx1"/>
                </a:solidFill>
              </a:rPr>
              <a:t>Only put a few words up here so you are not tempted to read from the slide.</a:t>
            </a:r>
          </a:p>
          <a:p>
            <a:r>
              <a:rPr lang="en-US" dirty="0">
                <a:solidFill>
                  <a:schemeClr val="tx1"/>
                </a:solidFill>
              </a:rPr>
              <a:t>You can also include a picture on the slide to add interest.</a:t>
            </a:r>
          </a:p>
          <a:p>
            <a:endParaRPr lang="en-US" dirty="0">
              <a:solidFill>
                <a:schemeClr val="tx1"/>
              </a:solidFill>
            </a:endParaRPr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EFE30D8E-3C8D-4EC6-9EC0-49EEC65D3D7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H="1">
            <a:off x="394323" y="365760"/>
            <a:ext cx="6102876" cy="6126480"/>
            <a:chOff x="4266631" y="945960"/>
            <a:chExt cx="7178609" cy="5226240"/>
          </a:xfrm>
        </p:grpSpPr>
        <p:cxnSp>
          <p:nvCxnSpPr>
            <p:cNvPr id="9" name="Straight Connector 8">
              <a:extLst>
                <a:ext uri="{FF2B5EF4-FFF2-40B4-BE49-F238E27FC236}">
                  <a16:creationId xmlns:a16="http://schemas.microsoft.com/office/drawing/2014/main" id="{1612A650-2C8A-4D4F-8C56-7E8C716CB428}"/>
                </a:ext>
              </a:extLst>
            </p:cNvPr>
            <p:cNvCxnSpPr/>
            <p:nvPr/>
          </p:nvCxnSpPr>
          <p:spPr>
            <a:xfrm>
              <a:off x="4267200" y="960120"/>
              <a:ext cx="7178040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10" name="Straight Connector 9">
              <a:extLst>
                <a:ext uri="{FF2B5EF4-FFF2-40B4-BE49-F238E27FC236}">
                  <a16:creationId xmlns:a16="http://schemas.microsoft.com/office/drawing/2014/main" id="{D87B35CA-924E-4B0B-8992-FCA9B56F0710}"/>
                </a:ext>
              </a:extLst>
            </p:cNvPr>
            <p:cNvCxnSpPr/>
            <p:nvPr/>
          </p:nvCxnSpPr>
          <p:spPr>
            <a:xfrm>
              <a:off x="4266631" y="6172200"/>
              <a:ext cx="7160477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11" name="Straight Connector 10">
              <a:extLst>
                <a:ext uri="{FF2B5EF4-FFF2-40B4-BE49-F238E27FC236}">
                  <a16:creationId xmlns:a16="http://schemas.microsoft.com/office/drawing/2014/main" id="{37967EA4-E543-4682-9FBC-5EB0A4DED477}"/>
                </a:ext>
              </a:extLst>
            </p:cNvPr>
            <p:cNvCxnSpPr>
              <a:cxnSpLocks/>
            </p:cNvCxnSpPr>
            <p:nvPr/>
          </p:nvCxnSpPr>
          <p:spPr>
            <a:xfrm rot="16200000">
              <a:off x="8817888" y="3555960"/>
              <a:ext cx="5220000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</p:grp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83A55248-C59C-4ACA-8BB2-36072388252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/>
          <p:nvPr/>
        </p:nvCxnSpPr>
        <p:spPr>
          <a:xfrm>
            <a:off x="829945" y="2297802"/>
            <a:ext cx="5040000" cy="0"/>
          </a:xfrm>
          <a:prstGeom prst="line">
            <a:avLst/>
          </a:prstGeom>
          <a:ln w="31750">
            <a:solidFill>
              <a:schemeClr val="bg1"/>
            </a:solidFill>
          </a:ln>
        </p:spPr>
        <p:style>
          <a:lnRef idx="3">
            <a:schemeClr val="dk1"/>
          </a:lnRef>
          <a:fillRef idx="0">
            <a:schemeClr val="dk1"/>
          </a:fillRef>
          <a:effectRef idx="2">
            <a:schemeClr val="dk1"/>
          </a:effectRef>
          <a:fontRef idx="minor">
            <a:schemeClr val="tx1"/>
          </a:fontRef>
        </p:style>
      </p:cxnSp>
      <p:pic>
        <p:nvPicPr>
          <p:cNvPr id="21" name="Picture Placeholder 20" descr="Paris Map">
            <a:extLst>
              <a:ext uri="{FF2B5EF4-FFF2-40B4-BE49-F238E27FC236}">
                <a16:creationId xmlns:a16="http://schemas.microsoft.com/office/drawing/2014/main" id="{15EDCB2E-FB37-4EB6-95E6-922E5BE1A500}"/>
              </a:ext>
            </a:extLst>
          </p:cNvPr>
          <p:cNvPicPr>
            <a:picLocks noGrp="1" noChangeAspect="1"/>
          </p:cNvPicPr>
          <p:nvPr>
            <p:ph type="pic" idx="1"/>
          </p:nvPr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365196394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2" name="Picture 31" descr="Statue of Liberty">
            <a:extLst>
              <a:ext uri="{FF2B5EF4-FFF2-40B4-BE49-F238E27FC236}">
                <a16:creationId xmlns:a16="http://schemas.microsoft.com/office/drawing/2014/main" id="{865A1981-B625-4CED-8385-6988DF4CBA02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059936" y="356216"/>
            <a:ext cx="4072128" cy="6516624"/>
          </a:xfrm>
          <a:prstGeom prst="rect">
            <a:avLst/>
          </a:prstGeom>
        </p:spPr>
      </p:pic>
      <p:sp>
        <p:nvSpPr>
          <p:cNvPr id="15" name="Rectangle 14">
            <a:extLst>
              <a:ext uri="{FF2B5EF4-FFF2-40B4-BE49-F238E27FC236}">
                <a16:creationId xmlns:a16="http://schemas.microsoft.com/office/drawing/2014/main" id="{58705588-E2BC-4E36-A99E-9B19942BFEC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4368000" y="3975714"/>
            <a:ext cx="3456000" cy="2520000"/>
          </a:xfrm>
          <a:prstGeom prst="rect">
            <a:avLst/>
          </a:prstGeom>
          <a:solidFill>
            <a:schemeClr val="accent2">
              <a:alpha val="85000"/>
            </a:schemeClr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53B6E93-870A-47FD-871A-60D186B2A8A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pPr algn="ctr">
              <a:lnSpc>
                <a:spcPct val="100000"/>
              </a:lnSpc>
            </a:pPr>
            <a:r>
              <a:rPr lang="en-US" sz="4000" b="1" dirty="0"/>
              <a:t>2ND IMPORTANT </a:t>
            </a:r>
            <a:br>
              <a:rPr lang="en-US" sz="4000" b="1" dirty="0"/>
            </a:br>
            <a:r>
              <a:rPr lang="en-US" sz="4000" dirty="0"/>
              <a:t>FACT ABOUT YOUR VISIT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DF07F4A7-B79A-4E16-A73A-E30B7C64B324}"/>
              </a:ext>
            </a:extLst>
          </p:cNvPr>
          <p:cNvSpPr>
            <a:spLocks noGrp="1"/>
          </p:cNvSpPr>
          <p:nvPr>
            <p:ph type="body" sz="half" idx="15"/>
          </p:nvPr>
        </p:nvSpPr>
        <p:spPr/>
        <p:txBody>
          <a:bodyPr>
            <a:normAutofit/>
          </a:bodyPr>
          <a:lstStyle/>
          <a:p>
            <a:r>
              <a:rPr lang="en-US" dirty="0"/>
              <a:t>Use this slide to add information about another important fact about the place you are visiting virtually.</a:t>
            </a:r>
          </a:p>
          <a:p>
            <a:r>
              <a:rPr lang="en-US" dirty="0"/>
              <a:t>Create another great bulleted list. </a:t>
            </a:r>
          </a:p>
          <a:p>
            <a:r>
              <a:rPr lang="en-US" dirty="0"/>
              <a:t>Only put a few words up here so your not tempted to read from the slide.</a:t>
            </a:r>
          </a:p>
          <a:p>
            <a:endParaRPr lang="en-US" dirty="0"/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3B6260BF-B12E-43D7-873E-A093915B3759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r>
              <a:rPr lang="en-US" dirty="0"/>
              <a:t>You can also include a picture on this slide to add interest.</a:t>
            </a:r>
          </a:p>
          <a:p>
            <a:r>
              <a:rPr lang="en-US" dirty="0"/>
              <a:t>You can also duplicate this slide to add more important facts about the place you are visiting virtually.</a:t>
            </a:r>
          </a:p>
          <a:p>
            <a:endParaRPr lang="en-US" dirty="0"/>
          </a:p>
        </p:txBody>
      </p:sp>
      <p:cxnSp>
        <p:nvCxnSpPr>
          <p:cNvPr id="28" name="Straight Connector 27">
            <a:extLst>
              <a:ext uri="{FF2B5EF4-FFF2-40B4-BE49-F238E27FC236}">
                <a16:creationId xmlns:a16="http://schemas.microsoft.com/office/drawing/2014/main" id="{4EB46CFB-014A-4721-A9DB-8607BB257FD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/>
          <p:nvPr/>
        </p:nvCxnSpPr>
        <p:spPr>
          <a:xfrm>
            <a:off x="4530000" y="5254288"/>
            <a:ext cx="3132000" cy="0"/>
          </a:xfrm>
          <a:prstGeom prst="line">
            <a:avLst/>
          </a:prstGeom>
          <a:ln w="31750"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670870695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85A1E10E-47FE-4FED-B884-B0DA88D70D1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b="1" dirty="0">
                <a:solidFill>
                  <a:schemeClr val="tx1"/>
                </a:solidFill>
              </a:rPr>
              <a:t>VIDEO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80054EFB-058D-4282-9FEE-3269DB2705DC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>
                <a:solidFill>
                  <a:schemeClr val="tx1"/>
                </a:solidFill>
              </a:rPr>
              <a:t>Find a video that brings to life the location that you are visiting virtually.</a:t>
            </a:r>
          </a:p>
          <a:p>
            <a:endParaRPr lang="en-US" dirty="0">
              <a:solidFill>
                <a:schemeClr val="tx1"/>
              </a:solidFill>
            </a:endParaRPr>
          </a:p>
          <a:p>
            <a:r>
              <a:rPr lang="en-US" dirty="0">
                <a:solidFill>
                  <a:schemeClr val="tx1"/>
                </a:solidFill>
              </a:rPr>
              <a:t>Add a description of the video here.</a:t>
            </a:r>
          </a:p>
        </p:txBody>
      </p:sp>
      <p:pic>
        <p:nvPicPr>
          <p:cNvPr id="40" name="Picture Placeholder 39" descr="London Bridge">
            <a:extLst>
              <a:ext uri="{FF2B5EF4-FFF2-40B4-BE49-F238E27FC236}">
                <a16:creationId xmlns:a16="http://schemas.microsoft.com/office/drawing/2014/main" id="{E8B7F7D4-E5B8-41EA-8871-6587993DB8C2}"/>
              </a:ext>
            </a:extLst>
          </p:cNvPr>
          <p:cNvPicPr>
            <a:picLocks noGrp="1" noChangeAspect="1"/>
          </p:cNvPicPr>
          <p:nvPr>
            <p:ph type="pic" sz="quarter" idx="18"/>
          </p:nvPr>
        </p:nvPicPr>
        <p:blipFill>
          <a:blip r:embed="rId2"/>
          <a:srcRect l="60" r="60"/>
          <a:stretch>
            <a:fillRect/>
          </a:stretch>
        </p:blipFill>
        <p:spPr/>
      </p:pic>
      <p:grpSp>
        <p:nvGrpSpPr>
          <p:cNvPr id="30" name="Group 29">
            <a:extLst>
              <a:ext uri="{FF2B5EF4-FFF2-40B4-BE49-F238E27FC236}">
                <a16:creationId xmlns:a16="http://schemas.microsoft.com/office/drawing/2014/main" id="{FF9BBE4E-CEAC-4E1B-B07B-F36AAE19BBA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7086076" y="350520"/>
            <a:ext cx="4699942" cy="6048000"/>
            <a:chOff x="4266631" y="945960"/>
            <a:chExt cx="7178609" cy="5226240"/>
          </a:xfrm>
        </p:grpSpPr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B93E5D3E-D8C4-4456-8E04-587CECECB10C}"/>
                </a:ext>
              </a:extLst>
            </p:cNvPr>
            <p:cNvCxnSpPr/>
            <p:nvPr/>
          </p:nvCxnSpPr>
          <p:spPr>
            <a:xfrm>
              <a:off x="4267200" y="960120"/>
              <a:ext cx="7178040" cy="0"/>
            </a:xfrm>
            <a:prstGeom prst="line">
              <a:avLst/>
            </a:prstGeom>
            <a:ln>
              <a:solidFill>
                <a:schemeClr val="accent2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6CA7DD07-AC8B-4394-95F1-6FB9FB68DAF0}"/>
                </a:ext>
              </a:extLst>
            </p:cNvPr>
            <p:cNvCxnSpPr/>
            <p:nvPr/>
          </p:nvCxnSpPr>
          <p:spPr>
            <a:xfrm>
              <a:off x="4266631" y="6172200"/>
              <a:ext cx="7160477" cy="0"/>
            </a:xfrm>
            <a:prstGeom prst="line">
              <a:avLst/>
            </a:prstGeom>
            <a:ln>
              <a:solidFill>
                <a:schemeClr val="accent2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33" name="Straight Connector 32">
              <a:extLst>
                <a:ext uri="{FF2B5EF4-FFF2-40B4-BE49-F238E27FC236}">
                  <a16:creationId xmlns:a16="http://schemas.microsoft.com/office/drawing/2014/main" id="{9FA4B135-F303-4FAC-A350-AB06FDB04C51}"/>
                </a:ext>
              </a:extLst>
            </p:cNvPr>
            <p:cNvCxnSpPr>
              <a:cxnSpLocks/>
            </p:cNvCxnSpPr>
            <p:nvPr/>
          </p:nvCxnSpPr>
          <p:spPr>
            <a:xfrm rot="16200000">
              <a:off x="8817888" y="3555960"/>
              <a:ext cx="5220000" cy="0"/>
            </a:xfrm>
            <a:prstGeom prst="line">
              <a:avLst/>
            </a:prstGeom>
            <a:ln>
              <a:solidFill>
                <a:schemeClr val="accent2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</p:grpSp>
      <p:sp>
        <p:nvSpPr>
          <p:cNvPr id="28" name="Isosceles Triangle 27">
            <a:extLst>
              <a:ext uri="{FF2B5EF4-FFF2-40B4-BE49-F238E27FC236}">
                <a16:creationId xmlns:a16="http://schemas.microsoft.com/office/drawing/2014/main" id="{3800DE45-6F6E-4558-83B4-117A6515DB8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3292157" y="3101340"/>
            <a:ext cx="807720" cy="655320"/>
          </a:xfrm>
          <a:prstGeom prst="triangl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80992658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Rectangle 65">
            <a:extLst>
              <a:ext uri="{FF2B5EF4-FFF2-40B4-BE49-F238E27FC236}">
                <a16:creationId xmlns:a16="http://schemas.microsoft.com/office/drawing/2014/main" id="{34888449-0EF0-4A86-8913-1438ECD7B4E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 bwMode="blackGray">
          <a:xfrm>
            <a:off x="0" y="0"/>
            <a:ext cx="6642093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  <a:p>
            <a:pPr algn="ctr"/>
            <a:endParaRPr lang="en-US" dirty="0"/>
          </a:p>
        </p:txBody>
      </p:sp>
      <p:sp>
        <p:nvSpPr>
          <p:cNvPr id="15" name="Title 14">
            <a:extLst>
              <a:ext uri="{FF2B5EF4-FFF2-40B4-BE49-F238E27FC236}">
                <a16:creationId xmlns:a16="http://schemas.microsoft.com/office/drawing/2014/main" id="{F395D630-55BC-4974-AEB4-5C5BCB92236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b="1" dirty="0">
                <a:solidFill>
                  <a:schemeClr val="tx1"/>
                </a:solidFill>
              </a:rPr>
              <a:t>1ST </a:t>
            </a:r>
            <a:br>
              <a:rPr lang="en-US" b="1" dirty="0">
                <a:solidFill>
                  <a:schemeClr val="tx1"/>
                </a:solidFill>
              </a:rPr>
            </a:br>
            <a:r>
              <a:rPr lang="en-US" b="1" dirty="0">
                <a:solidFill>
                  <a:schemeClr val="tx1"/>
                </a:solidFill>
              </a:rPr>
              <a:t>IMPORTANT </a:t>
            </a:r>
            <a:r>
              <a:rPr lang="en-US" dirty="0">
                <a:solidFill>
                  <a:schemeClr val="tx1"/>
                </a:solidFill>
              </a:rPr>
              <a:t>LOCATION IN YOUR VISIT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D621B9DA-9580-4E28-B854-4EC2C7B50ADF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Add an image that captures a key part of your virtual field trip.</a:t>
            </a:r>
          </a:p>
          <a:p>
            <a:r>
              <a:rPr lang="en-US" dirty="0"/>
              <a:t>Provide details about the image.</a:t>
            </a:r>
          </a:p>
        </p:txBody>
      </p:sp>
      <p:pic>
        <p:nvPicPr>
          <p:cNvPr id="70" name="Picture Placeholder 69" descr="Brooklyn Bridge">
            <a:extLst>
              <a:ext uri="{FF2B5EF4-FFF2-40B4-BE49-F238E27FC236}">
                <a16:creationId xmlns:a16="http://schemas.microsoft.com/office/drawing/2014/main" id="{1B887ED1-B3BA-4CE9-937B-9B694626C160}"/>
              </a:ext>
            </a:extLst>
          </p:cNvPr>
          <p:cNvPicPr>
            <a:picLocks noGrp="1" noChangeAspect="1"/>
          </p:cNvPicPr>
          <p:nvPr>
            <p:ph type="pic" sz="quarter" idx="16"/>
          </p:nvPr>
        </p:nvPicPr>
        <p:blipFill>
          <a:blip r:embed="rId3" cstate="email"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brightnessContrast bright="-40000" contrast="4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3" name="Picture Placeholder 22" descr="Brooklyn Bridge">
            <a:extLst>
              <a:ext uri="{FF2B5EF4-FFF2-40B4-BE49-F238E27FC236}">
                <a16:creationId xmlns:a16="http://schemas.microsoft.com/office/drawing/2014/main" id="{9F62E437-1921-444C-A219-141AB723B557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5"/>
          <a:srcRect l="115" r="115"/>
          <a:stretch>
            <a:fillRect/>
          </a:stretch>
        </p:blipFill>
        <p:spPr/>
      </p:pic>
      <p:grpSp>
        <p:nvGrpSpPr>
          <p:cNvPr id="9" name="Group 8">
            <a:extLst>
              <a:ext uri="{FF2B5EF4-FFF2-40B4-BE49-F238E27FC236}">
                <a16:creationId xmlns:a16="http://schemas.microsoft.com/office/drawing/2014/main" id="{32E115EA-1F1C-4B95-AB2B-A6FAF6A149C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H="1">
            <a:off x="501640" y="593217"/>
            <a:ext cx="5044917" cy="5777042"/>
            <a:chOff x="-13995491" y="945960"/>
            <a:chExt cx="25440731" cy="5220000"/>
          </a:xfrm>
        </p:grpSpPr>
        <p:cxnSp>
          <p:nvCxnSpPr>
            <p:cNvPr id="10" name="Straight Connector 9">
              <a:extLst>
                <a:ext uri="{FF2B5EF4-FFF2-40B4-BE49-F238E27FC236}">
                  <a16:creationId xmlns:a16="http://schemas.microsoft.com/office/drawing/2014/main" id="{84D16DA6-5FB9-4A1C-91C1-DCB551C572D0}"/>
                </a:ext>
              </a:extLst>
            </p:cNvPr>
            <p:cNvCxnSpPr/>
            <p:nvPr/>
          </p:nvCxnSpPr>
          <p:spPr>
            <a:xfrm>
              <a:off x="4267200" y="960120"/>
              <a:ext cx="7178040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11" name="Straight Connector 10">
              <a:extLst>
                <a:ext uri="{FF2B5EF4-FFF2-40B4-BE49-F238E27FC236}">
                  <a16:creationId xmlns:a16="http://schemas.microsoft.com/office/drawing/2014/main" id="{3EE3D6A7-BDAE-46F3-A0AC-6FFBDB8BCE5E}"/>
                </a:ext>
              </a:extLst>
            </p:cNvPr>
            <p:cNvCxnSpPr>
              <a:cxnSpLocks/>
            </p:cNvCxnSpPr>
            <p:nvPr/>
          </p:nvCxnSpPr>
          <p:spPr>
            <a:xfrm>
              <a:off x="-13995491" y="6160611"/>
              <a:ext cx="25436964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12" name="Straight Connector 11">
              <a:extLst>
                <a:ext uri="{FF2B5EF4-FFF2-40B4-BE49-F238E27FC236}">
                  <a16:creationId xmlns:a16="http://schemas.microsoft.com/office/drawing/2014/main" id="{FDA729FD-538C-4F70-AD7C-C5B181386F53}"/>
                </a:ext>
              </a:extLst>
            </p:cNvPr>
            <p:cNvCxnSpPr>
              <a:cxnSpLocks/>
            </p:cNvCxnSpPr>
            <p:nvPr/>
          </p:nvCxnSpPr>
          <p:spPr>
            <a:xfrm rot="16200000">
              <a:off x="8817888" y="3555960"/>
              <a:ext cx="5220000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</p:grpSp>
      <p:grpSp>
        <p:nvGrpSpPr>
          <p:cNvPr id="13" name="Group 12">
            <a:extLst>
              <a:ext uri="{FF2B5EF4-FFF2-40B4-BE49-F238E27FC236}">
                <a16:creationId xmlns:a16="http://schemas.microsoft.com/office/drawing/2014/main" id="{E9155088-A385-4898-BF3A-E8A973106C3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546672" y="600914"/>
            <a:ext cx="5044917" cy="5777043"/>
            <a:chOff x="-13995491" y="957935"/>
            <a:chExt cx="25440731" cy="5220000"/>
          </a:xfrm>
        </p:grpSpPr>
        <p:cxnSp>
          <p:nvCxnSpPr>
            <p:cNvPr id="14" name="Straight Connector 13">
              <a:extLst>
                <a:ext uri="{FF2B5EF4-FFF2-40B4-BE49-F238E27FC236}">
                  <a16:creationId xmlns:a16="http://schemas.microsoft.com/office/drawing/2014/main" id="{C156646E-1B93-4BAA-AEB7-D2B7C87B99F8}"/>
                </a:ext>
              </a:extLst>
            </p:cNvPr>
            <p:cNvCxnSpPr/>
            <p:nvPr/>
          </p:nvCxnSpPr>
          <p:spPr>
            <a:xfrm>
              <a:off x="4267200" y="960120"/>
              <a:ext cx="7178040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17" name="Straight Connector 16">
              <a:extLst>
                <a:ext uri="{FF2B5EF4-FFF2-40B4-BE49-F238E27FC236}">
                  <a16:creationId xmlns:a16="http://schemas.microsoft.com/office/drawing/2014/main" id="{811E80F9-2AB1-47E1-AFB6-941CB5BB67F1}"/>
                </a:ext>
              </a:extLst>
            </p:cNvPr>
            <p:cNvCxnSpPr>
              <a:cxnSpLocks/>
            </p:cNvCxnSpPr>
            <p:nvPr/>
          </p:nvCxnSpPr>
          <p:spPr>
            <a:xfrm>
              <a:off x="-13995491" y="6160611"/>
              <a:ext cx="25436964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18" name="Straight Connector 17">
              <a:extLst>
                <a:ext uri="{FF2B5EF4-FFF2-40B4-BE49-F238E27FC236}">
                  <a16:creationId xmlns:a16="http://schemas.microsoft.com/office/drawing/2014/main" id="{77A9E40C-636F-4F04-A37B-C706AFD20870}"/>
                </a:ext>
              </a:extLst>
            </p:cNvPr>
            <p:cNvCxnSpPr>
              <a:cxnSpLocks/>
            </p:cNvCxnSpPr>
            <p:nvPr/>
          </p:nvCxnSpPr>
          <p:spPr>
            <a:xfrm rot="16200000">
              <a:off x="8817890" y="3567935"/>
              <a:ext cx="5220000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340592598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Rectangle 18">
            <a:extLst>
              <a:ext uri="{FF2B5EF4-FFF2-40B4-BE49-F238E27FC236}">
                <a16:creationId xmlns:a16="http://schemas.microsoft.com/office/drawing/2014/main" id="{E7CA0621-717C-4BE7-AA89-263F3E2C511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5410201" y="0"/>
            <a:ext cx="6781800" cy="687324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ADDAE4A6-B7D1-497F-AC40-6AF226DF008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2ND IMPORTANT LOCATION IN  YOUR VISIT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F4B20246-8F91-4C8B-87D3-C25A74AE761E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r>
              <a:rPr lang="en-US" dirty="0"/>
              <a:t>Add an image that captures a key part of your virtual field trip.</a:t>
            </a:r>
          </a:p>
          <a:p>
            <a:r>
              <a:rPr lang="en-US" dirty="0"/>
              <a:t>Provide details about the image.</a:t>
            </a:r>
          </a:p>
        </p:txBody>
      </p:sp>
      <p:pic>
        <p:nvPicPr>
          <p:cNvPr id="38" name="Picture Placeholder 37" descr="Cathedral">
            <a:extLst>
              <a:ext uri="{FF2B5EF4-FFF2-40B4-BE49-F238E27FC236}">
                <a16:creationId xmlns:a16="http://schemas.microsoft.com/office/drawing/2014/main" id="{C886B6F2-4AAC-43D2-A11D-9091D2951504}"/>
              </a:ext>
            </a:extLst>
          </p:cNvPr>
          <p:cNvPicPr>
            <a:picLocks noGrp="1" noChangeAspect="1"/>
          </p:cNvPicPr>
          <p:nvPr>
            <p:ph type="pic" sz="quarter" idx="1"/>
          </p:nvPr>
        </p:nvPicPr>
        <p:blipFill>
          <a:blip r:embed="rId3"/>
          <a:srcRect l="1645" r="1645"/>
          <a:stretch>
            <a:fillRect/>
          </a:stretch>
        </p:blipFill>
        <p:spPr/>
      </p:pic>
      <p:grpSp>
        <p:nvGrpSpPr>
          <p:cNvPr id="20" name="Group 19">
            <a:extLst>
              <a:ext uri="{FF2B5EF4-FFF2-40B4-BE49-F238E27FC236}">
                <a16:creationId xmlns:a16="http://schemas.microsoft.com/office/drawing/2014/main" id="{102A00D8-5A4C-491C-AFE5-69721310529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H="1">
            <a:off x="230137" y="230352"/>
            <a:ext cx="5195475" cy="6411135"/>
            <a:chOff x="4578588" y="945960"/>
            <a:chExt cx="6866649" cy="5220000"/>
          </a:xfrm>
        </p:grpSpPr>
        <p:cxnSp>
          <p:nvCxnSpPr>
            <p:cNvPr id="21" name="Straight Connector 20">
              <a:extLst>
                <a:ext uri="{FF2B5EF4-FFF2-40B4-BE49-F238E27FC236}">
                  <a16:creationId xmlns:a16="http://schemas.microsoft.com/office/drawing/2014/main" id="{2C2273CB-1593-4424-8A44-A1FCA1768665}"/>
                </a:ext>
              </a:extLst>
            </p:cNvPr>
            <p:cNvCxnSpPr/>
            <p:nvPr/>
          </p:nvCxnSpPr>
          <p:spPr>
            <a:xfrm>
              <a:off x="4578818" y="954315"/>
              <a:ext cx="6866419" cy="0"/>
            </a:xfrm>
            <a:prstGeom prst="line">
              <a:avLst/>
            </a:prstGeom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22" name="Straight Connector 21">
              <a:extLst>
                <a:ext uri="{FF2B5EF4-FFF2-40B4-BE49-F238E27FC236}">
                  <a16:creationId xmlns:a16="http://schemas.microsoft.com/office/drawing/2014/main" id="{31243644-F05E-4B84-903A-131D8057B82C}"/>
                </a:ext>
              </a:extLst>
            </p:cNvPr>
            <p:cNvCxnSpPr/>
            <p:nvPr/>
          </p:nvCxnSpPr>
          <p:spPr>
            <a:xfrm>
              <a:off x="4578588" y="6154475"/>
              <a:ext cx="6866430" cy="0"/>
            </a:xfrm>
            <a:prstGeom prst="line">
              <a:avLst/>
            </a:prstGeom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23" name="Straight Connector 22">
              <a:extLst>
                <a:ext uri="{FF2B5EF4-FFF2-40B4-BE49-F238E27FC236}">
                  <a16:creationId xmlns:a16="http://schemas.microsoft.com/office/drawing/2014/main" id="{84B151F7-0FFD-491E-9444-733F58518F31}"/>
                </a:ext>
              </a:extLst>
            </p:cNvPr>
            <p:cNvCxnSpPr>
              <a:cxnSpLocks/>
            </p:cNvCxnSpPr>
            <p:nvPr/>
          </p:nvCxnSpPr>
          <p:spPr>
            <a:xfrm rot="16200000">
              <a:off x="8817888" y="3555960"/>
              <a:ext cx="5220000" cy="0"/>
            </a:xfrm>
            <a:prstGeom prst="line">
              <a:avLst/>
            </a:prstGeom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</p:grp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3816130-6E62-41EF-B818-D7CD3437044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rot="10800000" flipH="1" flipV="1">
            <a:off x="5408664" y="219107"/>
            <a:ext cx="6563918" cy="6411136"/>
            <a:chOff x="4577230" y="945960"/>
            <a:chExt cx="6868007" cy="522000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57DFD76A-70E0-4D6D-954C-5AEB8FE1478E}"/>
                </a:ext>
              </a:extLst>
            </p:cNvPr>
            <p:cNvCxnSpPr/>
            <p:nvPr/>
          </p:nvCxnSpPr>
          <p:spPr>
            <a:xfrm>
              <a:off x="4578818" y="954315"/>
              <a:ext cx="686641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2F87696A-69E6-496F-A96D-C6AABB0D0BA7}"/>
                </a:ext>
              </a:extLst>
            </p:cNvPr>
            <p:cNvCxnSpPr/>
            <p:nvPr/>
          </p:nvCxnSpPr>
          <p:spPr>
            <a:xfrm>
              <a:off x="4577230" y="6159791"/>
              <a:ext cx="6866430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  <p:cxnSp>
          <p:nvCxnSpPr>
            <p:cNvPr id="27" name="Straight Connector 26">
              <a:extLst>
                <a:ext uri="{FF2B5EF4-FFF2-40B4-BE49-F238E27FC236}">
                  <a16:creationId xmlns:a16="http://schemas.microsoft.com/office/drawing/2014/main" id="{01474182-5FDA-4398-BBE0-0D676C45628C}"/>
                </a:ext>
              </a:extLst>
            </p:cNvPr>
            <p:cNvCxnSpPr>
              <a:cxnSpLocks/>
            </p:cNvCxnSpPr>
            <p:nvPr/>
          </p:nvCxnSpPr>
          <p:spPr>
            <a:xfrm rot="16200000">
              <a:off x="8817888" y="3555960"/>
              <a:ext cx="5220000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3">
              <a:schemeClr val="accent2"/>
            </a:lnRef>
            <a:fillRef idx="0">
              <a:schemeClr val="accent2"/>
            </a:fillRef>
            <a:effectRef idx="2">
              <a:schemeClr val="accent2"/>
            </a:effectRef>
            <a:fontRef idx="minor">
              <a:schemeClr val="tx1"/>
            </a:fontRef>
          </p:style>
        </p:cxnSp>
      </p:grpSp>
      <p:sp>
        <p:nvSpPr>
          <p:cNvPr id="39" name="Isosceles Triangle 38">
            <a:extLst>
              <a:ext uri="{FF2B5EF4-FFF2-40B4-BE49-F238E27FC236}">
                <a16:creationId xmlns:a16="http://schemas.microsoft.com/office/drawing/2014/main" id="{B8447291-9832-4B76-BD34-EE4A5E1E969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10696001" y="5351954"/>
            <a:ext cx="1260000" cy="1260000"/>
          </a:xfrm>
          <a:prstGeom prst="triangle">
            <a:avLst>
              <a:gd name="adj" fmla="val 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62891014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6" descr="Paris River">
            <a:extLst>
              <a:ext uri="{FF2B5EF4-FFF2-40B4-BE49-F238E27FC236}">
                <a16:creationId xmlns:a16="http://schemas.microsoft.com/office/drawing/2014/main" id="{B9CBB346-0CD2-4685-99B1-EF04ED2E1F75}"/>
              </a:ext>
            </a:extLst>
          </p:cNvPr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1713"/>
            <a:ext cx="12192000" cy="6854573"/>
          </a:xfrm>
          <a:prstGeom prst="rect">
            <a:avLst/>
          </a:prstGeom>
        </p:spPr>
      </p:pic>
      <p:sp>
        <p:nvSpPr>
          <p:cNvPr id="4" name="Rectangle 3">
            <a:extLst>
              <a:ext uri="{FF2B5EF4-FFF2-40B4-BE49-F238E27FC236}">
                <a16:creationId xmlns:a16="http://schemas.microsoft.com/office/drawing/2014/main" id="{90ECD7DE-6ECE-44C1-B0B1-B3686956247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 bwMode="black">
          <a:xfrm>
            <a:off x="3131820" y="1143017"/>
            <a:ext cx="5928361" cy="4571967"/>
          </a:xfrm>
          <a:prstGeom prst="rect">
            <a:avLst/>
          </a:prstGeom>
          <a:solidFill>
            <a:srgbClr val="000000">
              <a:alpha val="55000"/>
            </a:srgbClr>
          </a:solid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ADFFFCD-801A-478E-9627-5836490CE6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b="1" dirty="0">
                <a:solidFill>
                  <a:schemeClr val="accent2"/>
                </a:solidFill>
              </a:rPr>
              <a:t>END </a:t>
            </a:r>
            <a:r>
              <a:rPr lang="en-US" dirty="0">
                <a:solidFill>
                  <a:schemeClr val="accent2"/>
                </a:solidFill>
              </a:rPr>
              <a:t>SLIDE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AE50C2D7-C7F2-4AE4-B99C-A4F5CDF8D638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>
            <a:normAutofit/>
          </a:bodyPr>
          <a:lstStyle/>
          <a:p>
            <a:r>
              <a:rPr lang="en-US" sz="2400" dirty="0"/>
              <a:t>Wrap up your presentation, last thoughts, contacts for travel, references</a:t>
            </a:r>
          </a:p>
          <a:p>
            <a:endParaRPr lang="en-US" sz="2400" dirty="0"/>
          </a:p>
        </p:txBody>
      </p:sp>
      <p:cxnSp>
        <p:nvCxnSpPr>
          <p:cNvPr id="12" name="Straight Connector 11">
            <a:extLst>
              <a:ext uri="{FF2B5EF4-FFF2-40B4-BE49-F238E27FC236}">
                <a16:creationId xmlns:a16="http://schemas.microsoft.com/office/drawing/2014/main" id="{052DC118-2E25-449E-B08F-DC7B604FFEE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3864000" y="2229289"/>
            <a:ext cx="4464000" cy="0"/>
          </a:xfrm>
          <a:prstGeom prst="line">
            <a:avLst/>
          </a:prstGeom>
          <a:ln w="25400">
            <a:solidFill>
              <a:schemeClr val="accent2"/>
            </a:solidFill>
          </a:ln>
        </p:spPr>
        <p:style>
          <a:lnRef idx="3">
            <a:schemeClr val="dk1"/>
          </a:lnRef>
          <a:fillRef idx="0">
            <a:schemeClr val="dk1"/>
          </a:fillRef>
          <a:effectRef idx="2">
            <a:schemeClr val="dk1"/>
          </a:effectRef>
          <a:fontRef idx="minor">
            <a:schemeClr val="tx1"/>
          </a:fontRef>
        </p:style>
      </p:cxnSp>
      <p:sp>
        <p:nvSpPr>
          <p:cNvPr id="11" name="Rectangle 10">
            <a:extLst>
              <a:ext uri="{FF2B5EF4-FFF2-40B4-BE49-F238E27FC236}">
                <a16:creationId xmlns:a16="http://schemas.microsoft.com/office/drawing/2014/main" id="{0E90DB81-F779-42BC-9736-F4BD7E268D0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/>
          </p:cNvSpPr>
          <p:nvPr/>
        </p:nvSpPr>
        <p:spPr bwMode="black">
          <a:xfrm>
            <a:off x="3054000" y="1069120"/>
            <a:ext cx="6084000" cy="4719760"/>
          </a:xfrm>
          <a:prstGeom prst="rect">
            <a:avLst/>
          </a:prstGeom>
          <a:noFill/>
          <a:ln w="31750">
            <a:solidFill>
              <a:schemeClr val="accent2"/>
            </a:solidFill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6B2E2FBC-3A83-4C18-9BA9-D8E72AF5ABC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 bwMode="black">
          <a:xfrm>
            <a:off x="2964000" y="999300"/>
            <a:ext cx="6264000" cy="4859400"/>
          </a:xfrm>
          <a:prstGeom prst="rect">
            <a:avLst/>
          </a:prstGeom>
          <a:noFill/>
          <a:ln w="31750">
            <a:solidFill>
              <a:schemeClr val="bg1"/>
            </a:solidFill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748744158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2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no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</p:spTree>
    <p:extLst>
      <p:ext uri="{BB962C8B-B14F-4D97-AF65-F5344CB8AC3E}">
        <p14:creationId xmlns:p14="http://schemas.microsoft.com/office/powerpoint/2010/main" val="2394598200"/>
      </p:ext>
    </p:extLst>
  </p:cSld>
  <p:clrMapOvr>
    <a:masterClrMapping/>
  </p:clrMapOvr>
</p:sld>
</file>

<file path=ppt/theme/theme1.xml><?xml version="1.0" encoding="utf-8"?>
<a:theme xmlns:a="http://schemas.openxmlformats.org/drawingml/2006/main" name="Parcel">
  <a:themeElements>
    <a:clrScheme name="Custom 12">
      <a:dk1>
        <a:srgbClr val="000000"/>
      </a:dk1>
      <a:lt1>
        <a:srgbClr val="FFFFFF"/>
      </a:lt1>
      <a:dk2>
        <a:srgbClr val="545454"/>
      </a:dk2>
      <a:lt2>
        <a:srgbClr val="BFBFBF"/>
      </a:lt2>
      <a:accent1>
        <a:srgbClr val="4B9BAA"/>
      </a:accent1>
      <a:accent2>
        <a:srgbClr val="FAB900"/>
      </a:accent2>
      <a:accent3>
        <a:srgbClr val="4B9BAA"/>
      </a:accent3>
      <a:accent4>
        <a:srgbClr val="EE7008"/>
      </a:accent4>
      <a:accent5>
        <a:srgbClr val="4B9BAA"/>
      </a:accent5>
      <a:accent6>
        <a:srgbClr val="D5393D"/>
      </a:accent6>
      <a:hlink>
        <a:srgbClr val="4B9BAA"/>
      </a:hlink>
      <a:folHlink>
        <a:srgbClr val="EE7008"/>
      </a:folHlink>
    </a:clrScheme>
    <a:fontScheme name="Custom 10">
      <a:majorFont>
        <a:latin typeface="Tahoma"/>
        <a:ea typeface=""/>
        <a:cs typeface=""/>
      </a:majorFont>
      <a:minorFont>
        <a:latin typeface="Tahoma"/>
        <a:ea typeface=""/>
        <a:cs typeface=""/>
      </a:minorFont>
    </a:fontScheme>
    <a:fmtScheme name="Parcel">
      <a:fillStyleLst>
        <a:solidFill>
          <a:schemeClr val="phClr"/>
        </a:solidFill>
        <a:gradFill rotWithShape="1">
          <a:gsLst>
            <a:gs pos="0">
              <a:schemeClr val="phClr">
                <a:tint val="80000"/>
                <a:satMod val="107000"/>
                <a:lumMod val="103000"/>
              </a:schemeClr>
            </a:gs>
            <a:gs pos="100000">
              <a:schemeClr val="phClr">
                <a:tint val="82000"/>
                <a:satMod val="109000"/>
                <a:lumMod val="103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tint val="97000"/>
                <a:satMod val="100000"/>
                <a:lumMod val="102000"/>
              </a:schemeClr>
            </a:gs>
            <a:gs pos="50000">
              <a:schemeClr val="phClr">
                <a:shade val="100000"/>
                <a:satMod val="103000"/>
                <a:lumMod val="100000"/>
              </a:schemeClr>
            </a:gs>
            <a:gs pos="100000">
              <a:schemeClr val="phClr">
                <a:shade val="93000"/>
                <a:satMod val="110000"/>
                <a:lumMod val="99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</a:ln>
        <a:ln w="12700" cap="flat" cmpd="sng" algn="ctr">
          <a:solidFill>
            <a:schemeClr val="phClr"/>
          </a:solidFill>
          <a:prstDash val="solid"/>
        </a:ln>
        <a:ln w="31750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5880" dist="15240" dir="5400000" algn="ctr" rotWithShape="0">
              <a:srgbClr val="000000">
                <a:alpha val="45000"/>
              </a:srgbClr>
            </a:outerShdw>
          </a:effectLst>
          <a:scene3d>
            <a:camera prst="orthographicFront">
              <a:rot lat="0" lon="0" rev="0"/>
            </a:camera>
            <a:lightRig rig="brightRoom" dir="tl"/>
          </a:scene3d>
          <a:sp3d prstMaterial="dkEdge">
            <a:bevelT w="0" h="0"/>
          </a:sp3d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7000"/>
                <a:shade val="100000"/>
                <a:satMod val="185000"/>
                <a:lumMod val="120000"/>
              </a:schemeClr>
            </a:gs>
            <a:gs pos="100000">
              <a:schemeClr val="phClr">
                <a:tint val="96000"/>
                <a:shade val="95000"/>
                <a:satMod val="215000"/>
                <a:lumMod val="80000"/>
              </a:schemeClr>
            </a:gs>
          </a:gsLst>
          <a:path path="circle">
            <a:fillToRect l="50000" t="55000" r="125000" b="100000"/>
          </a:path>
        </a:gradFill>
      </a:bgFillStyleLst>
    </a:fmtScheme>
  </a:themeElements>
  <a:objectDefaults>
    <a:spDef>
      <a:spPr/>
      <a:bodyPr rtlCol="0" anchor="ctr"/>
      <a:lstStyle>
        <a:defPPr algn="ctr">
          <a:defRPr/>
        </a:defPPr>
      </a:lstStyle>
      <a:style>
        <a:lnRef idx="2">
          <a:schemeClr val="accent2">
            <a:shade val="50000"/>
          </a:schemeClr>
        </a:lnRef>
        <a:fillRef idx="1">
          <a:schemeClr val="accent2"/>
        </a:fillRef>
        <a:effectRef idx="0">
          <a:schemeClr val="accent2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TF89732948_Virtual field trip_RVA_v4.potx" id="{D5327314-4ABE-4FA3-A970-063A298A971D}" vid="{3433CD16-A6C1-4434-8A42-CCC2BC6B04D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D3F06319-8903-43B2-A6AD-98B911A6C571}"/>
</file>

<file path=customXml/itemProps2.xml><?xml version="1.0" encoding="utf-8"?>
<ds:datastoreItem xmlns:ds="http://schemas.openxmlformats.org/officeDocument/2006/customXml" ds:itemID="{610BCAE0-0F0E-4D40-98F9-5333DE743022}"/>
</file>

<file path=customXml/itemProps3.xml><?xml version="1.0" encoding="utf-8"?>
<ds:datastoreItem xmlns:ds="http://schemas.openxmlformats.org/officeDocument/2006/customXml" ds:itemID="{5B0764C4-A3D3-4D44-A5D4-7F16AA0BDF2F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529</Words>
  <Application>Microsoft Office PowerPoint</Application>
  <PresentationFormat>Widescreen</PresentationFormat>
  <Paragraphs>91</Paragraphs>
  <Slides>11</Slides>
  <Notes>5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HeadingPairs>
  <TitlesOfParts>
    <vt:vector size="16" baseType="lpstr">
      <vt:lpstr>Arial</vt:lpstr>
      <vt:lpstr>Calibri</vt:lpstr>
      <vt:lpstr>Tahoma</vt:lpstr>
      <vt:lpstr>Wingdings</vt:lpstr>
      <vt:lpstr>Parcel</vt:lpstr>
      <vt:lpstr>FIELD TRIP TEMPLATE</vt:lpstr>
      <vt:lpstr>DIRECTIONS:    A good field trip is not just a series of pictures. Make sure you know what the objective of your trip is. What is the idea behind the trip?</vt:lpstr>
      <vt:lpstr>TITLE SLIDE</vt:lpstr>
      <vt:lpstr>TITLE</vt:lpstr>
      <vt:lpstr>1ST IMPORTANT FACT ABOUT YOUR VISIT</vt:lpstr>
      <vt:lpstr>2ND IMPORTANT  FACT ABOUT YOUR VISIT</vt:lpstr>
      <vt:lpstr>VIDEO</vt:lpstr>
      <vt:lpstr>1ST  IMPORTANT LOCATION IN YOUR VISIT</vt:lpstr>
      <vt:lpstr>2ND IMPORTANT LOCATION IN  YOUR VISIT</vt:lpstr>
      <vt:lpstr>END SLIDE</vt:lpstr>
      <vt:lpstr>Customize this Template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2019-04-01T06:15:39Z</dcterms:created>
  <dcterms:modified xsi:type="dcterms:W3CDTF">2019-04-06T01:57:14Z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