
<file path=[Content_Types].xml><?xml version="1.0" encoding="utf-8"?>
<Types xmlns="http://schemas.openxmlformats.org/package/2006/content-types">
  <Default Extension="xml" ContentType="application/vnd.openxmlformats-officedocument.extended-properties+xml"/>
  <Default Extension="rels" ContentType="application/vnd.openxmlformats-package.relationships+xml"/>
  <Default Extension="svg" ContentType="image/svg+xml"/>
  <Default Extension="png" ContentType="image/png"/>
  <Override PartName="/docProps/core.xml" ContentType="application/vnd.openxmlformats-package.core-properties+xml"/>
  <Override PartName="/ppt/presentation.xml" ContentType="application/vnd.openxmlformats-officedocument.presentationml.template.main+xml"/>
  <Override PartName="/ppt/slides/slide71.xml" ContentType="application/vnd.openxmlformats-officedocument.presentationml.slide+xml"/>
  <Override PartName="/ppt/notesSlides/notesSlide51.xml" ContentType="application/vnd.openxmlformats-officedocument.presentationml.notesSlide+xml"/>
  <Override PartName="/ppt/notesMasters/notesMaster11.xml" ContentType="application/vnd.openxmlformats-officedocument.presentationml.notesMaster+xml"/>
  <Override PartName="/ppt/theme/theme21.xml" ContentType="application/vnd.openxmlformats-officedocument.theme+xml"/>
  <Override PartName="/ppt/slideLayouts/slideLayout3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82.xml" ContentType="application/vnd.openxmlformats-officedocument.presentationml.slideLayout+xml"/>
  <Override PartName="/ppt/slideLayouts/slideLayout73.xml" ContentType="application/vnd.openxmlformats-officedocument.presentationml.slideLayout+xml"/>
  <Override PartName="/ppt/theme/theme12.xml" ContentType="application/vnd.openxmlformats-officedocument.theme+xml"/>
  <Override PartName="/ppt/slideLayouts/slideLayout2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66.xml" ContentType="application/vnd.openxmlformats-officedocument.presentationml.slideLayout+xml"/>
  <Override PartName="/ppt/slideLayouts/slideLayout117.xml" ContentType="application/vnd.openxmlformats-officedocument.presentationml.slideLayout+xml"/>
  <Override PartName="/ppt/slideLayouts/slideLayout58.xml" ContentType="application/vnd.openxmlformats-officedocument.presentationml.slideLayout+xml"/>
  <Override PartName="/ppt/slideLayouts/slideLayout109.xml" ContentType="application/vnd.openxmlformats-officedocument.presentationml.slideLayout+xml"/>
  <Override PartName="/ppt/slideLayouts/slideLayout410.xml" ContentType="application/vnd.openxmlformats-officedocument.presentationml.slideLayout+xml"/>
  <Override PartName="/ppt/slideLayouts/slideLayout911.xml" ContentType="application/vnd.openxmlformats-officedocument.presentationml.slideLayout+xml"/>
  <Override PartName="/ppt/tableStyles.xml" ContentType="application/vnd.openxmlformats-officedocument.presentationml.tableStyles+xml"/>
  <Override PartName="/ppt/slides/slide22.xml" ContentType="application/vnd.openxmlformats-officedocument.presentationml.slide+xml"/>
  <Override PartName="/customXml/item3.xml" ContentType="application/xml"/>
  <Override PartName="/customXml/itemProps31.xml" ContentType="application/vnd.openxmlformats-officedocument.customXmlProperties+xml"/>
  <Override PartName="/ppt/slides/slide63.xml" ContentType="application/vnd.openxmlformats-officedocument.presentationml.slide+xml"/>
  <Override PartName="/ppt/diagrams/drawing1.xml" ContentType="application/vnd.ms-office.drawingml.diagramDrawing+xml"/>
  <Override PartName="/ppt/diagrams/colors11.xml" ContentType="application/vnd.openxmlformats-officedocument.drawingml.diagramColors+xml"/>
  <Override PartName="/ppt/notesSlides/notesSlide42.xml" ContentType="application/vnd.openxmlformats-officedocument.presentationml.notesSlide+xml"/>
  <Override PartName="/ppt/diagrams/quickStyle11.xml" ContentType="application/vnd.openxmlformats-officedocument.drawingml.diagramStyle+xml"/>
  <Override PartName="/ppt/diagrams/layout11.xml" ContentType="application/vnd.openxmlformats-officedocument.drawingml.diagramLayout+xml"/>
  <Override PartName="/ppt/diagrams/data11.xml" ContentType="application/vnd.openxmlformats-officedocument.drawingml.diagramData+xml"/>
  <Override PartName="/ppt/slides/slide114.xml" ContentType="application/vnd.openxmlformats-officedocument.presentationml.slide+xml"/>
  <Override PartName="/ppt/slides/slide15.xml" ContentType="application/vnd.openxmlformats-officedocument.presentationml.slide+xml"/>
  <Override PartName="/ppt/notesSlides/notesSlide13.xml" ContentType="application/vnd.openxmlformats-officedocument.presentationml.notesSlide+xml"/>
  <Override PartName="/ppt/viewProps.xml" ContentType="application/vnd.openxmlformats-officedocument.presentationml.viewProps+xml"/>
  <Override PartName="/customXml/item22.xml" ContentType="application/xml"/>
  <Override PartName="/customXml/itemProps22.xml" ContentType="application/vnd.openxmlformats-officedocument.customXmlProperties+xml"/>
  <Override PartName="/ppt/slides/slide56.xml" ContentType="application/vnd.openxmlformats-officedocument.presentationml.slide+xml"/>
  <Override PartName="/ppt/slides/slide107.xml" ContentType="application/vnd.openxmlformats-officedocument.presentationml.slide+xml"/>
  <Override PartName="/ppt/notesSlides/notesSlide64.xml" ContentType="application/vnd.openxmlformats-officedocument.presentationml.notesSlide+xml"/>
  <Override PartName="/ppt/slides/slide48.xml" ContentType="application/vnd.openxmlformats-officedocument.presentationml.slide+xml"/>
  <Override PartName="/ppt/notesSlides/notesSlide35.xml" ContentType="application/vnd.openxmlformats-officedocument.presentationml.notesSlide+xml"/>
  <Override PartName="/ppt/presProps.xml" ContentType="application/vnd.openxmlformats-officedocument.presentationml.presProps+xml"/>
  <Override PartName="/ppt/slides/slide99.xml" ContentType="application/vnd.openxmlformats-officedocument.presentationml.slide+xml"/>
  <Override PartName="/customXml/item13.xml" ContentType="application/xml"/>
  <Override PartName="/customXml/itemProps13.xml" ContentType="application/vnd.openxmlformats-officedocument.customXmlProperties+xml"/>
  <Override PartName="/ppt/slides/slide310.xml" ContentType="application/vnd.openxmlformats-officedocument.presentationml.slide+xml"/>
  <Override PartName="/ppt/notesSlides/notesSlide26.xml" ContentType="application/vnd.openxmlformats-officedocument.presentationml.notesSlide+xml"/>
  <Override PartName="/ppt/slides/slide811.xml" ContentType="application/vnd.openxmlformats-officedocument.presentationml.slide+xml"/>
  <Override PartName="/ppt/handoutMasters/handoutMaster11.xml" ContentType="application/vnd.openxmlformats-officedocument.presentationml.handoutMaster+xml"/>
  <Override PartName="/ppt/theme/theme33.xml" ContentType="application/vnd.openxmlformats-officedocument.theme+xml"/>
  <Override PartName="/docProps/custom.xml" ContentType="application/vnd.openxmlformats-officedocument.custom-properties+xml"/>
</Types>
</file>

<file path=_rels/.rels>&#65279;<?xml version="1.0" encoding="utf-8"?><Relationships xmlns="http://schemas.openxmlformats.org/package/2006/relationships"><Relationship Type="http://schemas.openxmlformats.org/officeDocument/2006/relationships/extended-properties" Target="/docProps/app.xml" Id="rId3" /><Relationship Type="http://schemas.openxmlformats.org/package/2006/relationships/metadata/core-properties" Target="/docProps/core.xml" Id="rId2" /><Relationship Type="http://schemas.openxmlformats.org/officeDocument/2006/relationships/officeDocument" Target="/ppt/presentation.xml" Id="rId1" /><Relationship Type="http://schemas.openxmlformats.org/officeDocument/2006/relationships/custom-properties" Target="/docProps/custom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87" r:id="rId1"/>
  </p:sldMasterIdLst>
  <p:notesMasterIdLst>
    <p:notesMasterId r:id="rId13"/>
  </p:notesMasterIdLst>
  <p:handoutMasterIdLst>
    <p:handoutMasterId r:id="rId14"/>
  </p:handoutMasterIdLst>
  <p:sldIdLst>
    <p:sldId id="1864" r:id="rId2"/>
    <p:sldId id="1846" r:id="rId3"/>
    <p:sldId id="1845" r:id="rId4"/>
    <p:sldId id="1848" r:id="rId5"/>
    <p:sldId id="1849" r:id="rId6"/>
    <p:sldId id="1851" r:id="rId7"/>
    <p:sldId id="1852" r:id="rId8"/>
    <p:sldId id="1862" r:id="rId9"/>
    <p:sldId id="1858" r:id="rId10"/>
    <p:sldId id="1859" r:id="rId11"/>
    <p:sldId id="1860" r:id="rId12"/>
  </p:sldIdLst>
  <p:sldSz cx="12192000" cy="6858000"/>
  <p:notesSz cx="6858000" cy="9144000"/>
  <p:defaultTextStyle>
    <a:defPPr>
      <a:defRPr lang="en-US"/>
    </a:defPPr>
    <a:lvl1pPr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1pPr>
    <a:lvl2pPr marL="4572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2pPr>
    <a:lvl3pPr marL="9144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3pPr>
    <a:lvl4pPr marL="13716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4pPr>
    <a:lvl5pPr marL="18288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5pPr>
    <a:lvl6pPr marL="22860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6pPr>
    <a:lvl7pPr marL="27432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7pPr>
    <a:lvl8pPr marL="32004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8pPr>
    <a:lvl9pPr marL="36576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9pPr>
  </p:defaultTextStyle>
  <p:extLst>
    <p:ext uri="{521415D9-36F7-43E2-AB2F-B90AF26B5E84}">
      <p14:sectionLst xmlns:p14="http://schemas.microsoft.com/office/powerpoint/2010/main">
        <p14:section name="Pinks" id="{4CCBE145-9F3B-43C3-8EAE-1EE4FE803BE6}">
          <p14:sldIdLst>
            <p14:sldId id="1864"/>
            <p14:sldId id="1846"/>
            <p14:sldId id="1845"/>
            <p14:sldId id="1848"/>
            <p14:sldId id="1849"/>
            <p14:sldId id="1851"/>
            <p14:sldId id="1852"/>
            <p14:sldId id="1862"/>
            <p14:sldId id="1858"/>
            <p14:sldId id="1859"/>
            <p14:sldId id="1860"/>
          </p14:sldIdLst>
        </p14:section>
      </p14:sectionLst>
    </p:ext>
    <p:ext uri="{EFAFB233-063F-42B5-8137-9DF3F51BA10A}">
      <p15:sldGuideLst xmlns:p15="http://schemas.microsoft.com/office/powerpoint/2012/main">
        <p15:guide id="2" pos="480" userDrawn="1">
          <p15:clr>
            <a:srgbClr val="A4A3A4"/>
          </p15:clr>
        </p15:guide>
        <p15:guide id="3" orient="horz" pos="2160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EF7F4"/>
    <a:srgbClr val="FF2625"/>
    <a:srgbClr val="007788"/>
    <a:srgbClr val="297C2A"/>
    <a:srgbClr val="FE4387"/>
    <a:srgbClr val="F69000"/>
    <a:srgbClr val="01C2D1"/>
    <a:srgbClr val="D6D734"/>
    <a:srgbClr val="005C68"/>
    <a:srgbClr val="3B2E58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8285" autoAdjust="0"/>
    <p:restoredTop sz="94641" autoAdjust="0"/>
  </p:normalViewPr>
  <p:slideViewPr>
    <p:cSldViewPr snapToGrid="0">
      <p:cViewPr>
        <p:scale>
          <a:sx n="100" d="100"/>
          <a:sy n="100" d="100"/>
        </p:scale>
        <p:origin x="250" y="-494"/>
      </p:cViewPr>
      <p:guideLst>
        <p:guide pos="480"/>
        <p:guide orient="horz" pos="216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sorterViewPr>
    <p:cViewPr>
      <p:scale>
        <a:sx n="110" d="100"/>
        <a:sy n="110" d="100"/>
      </p:scale>
      <p:origin x="0" y="0"/>
    </p:cViewPr>
  </p:sorterViewPr>
  <p:notesViewPr>
    <p:cSldViewPr snapToGrid="0" showGuides="1">
      <p:cViewPr varScale="1">
        <p:scale>
          <a:sx n="48" d="100"/>
          <a:sy n="48" d="100"/>
        </p:scale>
        <p:origin x="2684" y="36"/>
      </p:cViewPr>
      <p:guideLst/>
    </p:cSldViewPr>
  </p:notesViewPr>
  <p:gridSpacing cx="76200" cy="76200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71.xml" Id="rId8" /><Relationship Type="http://schemas.openxmlformats.org/officeDocument/2006/relationships/notesMaster" Target="/ppt/notesMasters/notesMaster11.xml" Id="rId13" /><Relationship Type="http://schemas.openxmlformats.org/officeDocument/2006/relationships/tableStyles" Target="/ppt/tableStyles.xml" Id="rId18" /><Relationship Type="http://schemas.openxmlformats.org/officeDocument/2006/relationships/slide" Target="/ppt/slides/slide22.xml" Id="rId3" /><Relationship Type="http://schemas.openxmlformats.org/officeDocument/2006/relationships/customXml" Target="/customXml/item3.xml" Id="rId21" /><Relationship Type="http://schemas.openxmlformats.org/officeDocument/2006/relationships/slide" Target="/ppt/slides/slide63.xml" Id="rId7" /><Relationship Type="http://schemas.openxmlformats.org/officeDocument/2006/relationships/slide" Target="/ppt/slides/slide114.xml" Id="rId12" /><Relationship Type="http://schemas.openxmlformats.org/officeDocument/2006/relationships/theme" Target="/ppt/theme/theme12.xml" Id="rId17" /><Relationship Type="http://schemas.openxmlformats.org/officeDocument/2006/relationships/slide" Target="/ppt/slides/slide15.xml" Id="rId2" /><Relationship Type="http://schemas.openxmlformats.org/officeDocument/2006/relationships/viewProps" Target="/ppt/viewProps.xml" Id="rId16" /><Relationship Type="http://schemas.openxmlformats.org/officeDocument/2006/relationships/customXml" Target="/customXml/item22.xml" Id="rId20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6.xml" Id="rId6" /><Relationship Type="http://schemas.openxmlformats.org/officeDocument/2006/relationships/slide" Target="/ppt/slides/slide107.xml" Id="rId11" /><Relationship Type="http://schemas.openxmlformats.org/officeDocument/2006/relationships/slide" Target="/ppt/slides/slide48.xml" Id="rId5" /><Relationship Type="http://schemas.openxmlformats.org/officeDocument/2006/relationships/presProps" Target="/ppt/presProps.xml" Id="rId15" /><Relationship Type="http://schemas.openxmlformats.org/officeDocument/2006/relationships/slide" Target="/ppt/slides/slide99.xml" Id="rId10" /><Relationship Type="http://schemas.openxmlformats.org/officeDocument/2006/relationships/customXml" Target="/customXml/item13.xml" Id="rId19" /><Relationship Type="http://schemas.openxmlformats.org/officeDocument/2006/relationships/slide" Target="/ppt/slides/slide310.xml" Id="rId4" /><Relationship Type="http://schemas.openxmlformats.org/officeDocument/2006/relationships/slide" Target="/ppt/slides/slide811.xml" Id="rId9" /><Relationship Type="http://schemas.openxmlformats.org/officeDocument/2006/relationships/handoutMaster" Target="/ppt/handoutMasters/handoutMaster11.xml" Id="rId14" /></Relationships>
</file>

<file path=ppt/diagrams/_rels/data11.xml.rels>&#65279;<?xml version="1.0" encoding="utf-8"?><Relationships xmlns="http://schemas.openxmlformats.org/package/2006/relationships"><Relationship Type="http://schemas.openxmlformats.org/officeDocument/2006/relationships/hyperlink" Target="https://www.bing.com/search?q=Victoria%20Woodhull" TargetMode="External" Id="rId3" /><Relationship Type="http://schemas.openxmlformats.org/officeDocument/2006/relationships/hyperlink" Target="https://www.bing.com/search?q=Elizabeth+Cady+Stanton" TargetMode="External" Id="rId2" /><Relationship Type="http://schemas.openxmlformats.org/officeDocument/2006/relationships/hyperlink" Target="https://www.bing.com/search?q=sojourner+truth" TargetMode="External" Id="rId1" /></Relationships>
</file>

<file path=ppt/diagrams/_rels/drawing1.xml.rels>&#65279;<?xml version="1.0" encoding="utf-8"?><Relationships xmlns="http://schemas.openxmlformats.org/package/2006/relationships"><Relationship Type="http://schemas.openxmlformats.org/officeDocument/2006/relationships/hyperlink" Target="https://www.bing.com/search?q=Victoria%20Woodhull" TargetMode="External" Id="rId3" /><Relationship Type="http://schemas.openxmlformats.org/officeDocument/2006/relationships/hyperlink" Target="https://www.bing.com/search?q=Elizabeth+Cady+Stanton" TargetMode="External" Id="rId2" /><Relationship Type="http://schemas.openxmlformats.org/officeDocument/2006/relationships/hyperlink" Target="https://www.bing.com/search?q=sojourner+truth" TargetMode="External" Id="rId1" /></Relationships>
</file>

<file path=ppt/diagrams/colors11.xml><?xml version="1.0" encoding="utf-8"?>
<dgm:colorsDef xmlns:dgm="http://schemas.openxmlformats.org/drawingml/2006/diagram" xmlns:a="http://schemas.openxmlformats.org/drawingml/2006/main" uniqueId="urn:microsoft.com/office/officeart/2005/8/colors/accent1_5">
  <dgm:title val=""/>
  <dgm:desc val=""/>
  <dgm:catLst>
    <dgm:cat type="accent1" pri="11500"/>
  </dgm:catLst>
  <dgm:styleLbl name="node0">
    <dgm:fillClrLst meth="cycle">
      <a:schemeClr val="accent1">
        <a:alpha val="80000"/>
      </a:schemeClr>
    </dgm:fillClrLst>
    <dgm:linClrLst meth="repeat">
      <a:schemeClr val="lt1"/>
    </dgm:linClrLst>
    <dgm:effectClrLst/>
    <dgm:txLinClrLst/>
    <dgm:txFillClrLst/>
    <dgm:txEffectClrLst/>
  </dgm:styleLbl>
  <dgm:styleLbl name="node1">
    <dgm:fillClrLst>
      <a:schemeClr val="accent1">
        <a:alpha val="90000"/>
      </a:schemeClr>
      <a:schemeClr val="accent1">
        <a:alpha val="50000"/>
      </a:schemeClr>
    </dgm:fillClrLst>
    <dgm:linClrLst meth="repeat">
      <a:schemeClr val="lt1"/>
    </dgm:linClrLst>
    <dgm:effectClrLst/>
    <dgm:txLinClrLst/>
    <dgm:txFillClrLst/>
    <dgm:txEffectClrLst/>
  </dgm:styleLbl>
  <dgm:styleLbl name="alignNode1">
    <dgm:fillClrLst>
      <a:schemeClr val="accent1">
        <a:alpha val="90000"/>
      </a:schemeClr>
      <a:schemeClr val="accent1">
        <a:alpha val="50000"/>
      </a:schemeClr>
    </dgm:fillClrLst>
    <dgm:linClrLst>
      <a:schemeClr val="accent1">
        <a:alpha val="90000"/>
      </a:schemeClr>
      <a:schemeClr val="accent1">
        <a:alpha val="50000"/>
      </a:schemeClr>
    </dgm:linClrLst>
    <dgm:effectClrLst/>
    <dgm:txLinClrLst/>
    <dgm:txFillClrLst/>
    <dgm:txEffectClrLst/>
  </dgm:styleLbl>
  <dgm:styleLbl name="lnNode1">
    <dgm:fillClrLst>
      <a:schemeClr val="accent1">
        <a:shade val="90000"/>
      </a:schemeClr>
      <a:schemeClr val="accent1">
        <a:alpha val="50000"/>
        <a:tint val="50000"/>
      </a:schemeClr>
    </dgm:fillClrLst>
    <dgm:linClrLst meth="repeat">
      <a:schemeClr val="lt1"/>
    </dgm:linClrLst>
    <dgm:effectClrLst/>
    <dgm:txLinClrLst/>
    <dgm:txFillClrLst/>
    <dgm:txEffectClrLst/>
  </dgm:styleLbl>
  <dgm:styleLbl name="vennNode1">
    <dgm:fillClrLst>
      <a:schemeClr val="accent1">
        <a:shade val="80000"/>
        <a:alpha val="50000"/>
      </a:schemeClr>
      <a:schemeClr val="accent1">
        <a:alpha val="80000"/>
      </a:schemeClr>
    </dgm:fillClrLst>
    <dgm:linClrLst meth="repeat">
      <a:schemeClr val="lt1"/>
    </dgm:linClrLst>
    <dgm:effectClrLst/>
    <dgm:txLinClrLst/>
    <dgm:txFillClrLst/>
    <dgm:txEffectClrLst/>
  </dgm:styleLbl>
  <dgm:styleLbl name="node2">
    <dgm:fillClrLst>
      <a:schemeClr val="accent1">
        <a:alpha val="70000"/>
      </a:schemeClr>
    </dgm:fillClrLst>
    <dgm:linClrLst meth="repeat">
      <a:schemeClr val="lt1"/>
    </dgm:linClrLst>
    <dgm:effectClrLst/>
    <dgm:txLinClrLst/>
    <dgm:txFillClrLst/>
    <dgm:txEffectClrLst/>
  </dgm:styleLbl>
  <dgm:styleLbl name="node3">
    <dgm:fillClrLst>
      <a:schemeClr val="accent1">
        <a:alpha val="50000"/>
      </a:schemeClr>
    </dgm:fillClrLst>
    <dgm:linClrLst meth="repeat">
      <a:schemeClr val="lt1"/>
    </dgm:linClrLst>
    <dgm:effectClrLst/>
    <dgm:txLinClrLst/>
    <dgm:txFillClrLst/>
    <dgm:txEffectClrLst/>
  </dgm:styleLbl>
  <dgm:styleLbl name="node4">
    <dgm:fillClrLst>
      <a:schemeClr val="accent1">
        <a:alpha val="30000"/>
      </a:schemeClr>
    </dgm:fillClrLst>
    <dgm:linClrLst meth="repeat">
      <a:schemeClr val="lt1"/>
    </dgm:linClrLst>
    <dgm:effectClrLst/>
    <dgm:txLinClrLst/>
    <dgm:txFillClrLst/>
    <dgm:txEffectClrLst/>
  </dgm:styleLbl>
  <dgm:styleLbl name="fgImgPlace1">
    <dgm:fillClrLst>
      <a:schemeClr val="accent1">
        <a:tint val="50000"/>
        <a:alpha val="90000"/>
      </a:schemeClr>
      <a:schemeClr val="accent1">
        <a:tint val="20000"/>
        <a:alpha val="5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alignImgPlace1">
    <dgm:fillClrLst>
      <a:schemeClr val="accent1">
        <a:tint val="50000"/>
      </a:schemeClr>
      <a:schemeClr val="accent1">
        <a:tint val="2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bgImgPlace1">
    <dgm:fillClrLst>
      <a:schemeClr val="accent1">
        <a:tint val="50000"/>
      </a:schemeClr>
      <a:schemeClr val="accent1">
        <a:tint val="2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sibTrans2D1">
    <dgm:fillClrLst>
      <a:schemeClr val="accent1">
        <a:shade val="90000"/>
      </a:schemeClr>
      <a:schemeClr val="accent1">
        <a:tint val="50000"/>
      </a:schemeClr>
    </dgm:fillClrLst>
    <dgm:linClrLst>
      <a:schemeClr val="accent1">
        <a:shade val="90000"/>
      </a:schemeClr>
      <a:schemeClr val="accent1">
        <a:tint val="50000"/>
      </a:schemeClr>
    </dgm:linClrLst>
    <dgm:effectClrLst/>
    <dgm:txLinClrLst/>
    <dgm:txFillClrLst/>
    <dgm:txEffectClrLst/>
  </dgm:styleLbl>
  <dgm:styleLbl name="fgSibTrans2D1">
    <dgm:fillClrLst>
      <a:schemeClr val="accent1">
        <a:shade val="90000"/>
      </a:schemeClr>
      <a:schemeClr val="accent1">
        <a:tint val="50000"/>
      </a:schemeClr>
    </dgm:fillClrLst>
    <dgm:linClrLst>
      <a:schemeClr val="accent1">
        <a:shade val="90000"/>
      </a:schemeClr>
      <a:schemeClr val="accent1">
        <a:tint val="50000"/>
      </a:schemeClr>
    </dgm:linClrLst>
    <dgm:effectClrLst/>
    <dgm:txLinClrLst/>
    <dgm:txFillClrLst/>
    <dgm:txEffectClrLst/>
  </dgm:styleLbl>
  <dgm:styleLbl name="bgSibTrans2D1">
    <dgm:fillClrLst>
      <a:schemeClr val="accent1">
        <a:shade val="90000"/>
      </a:schemeClr>
      <a:schemeClr val="accent1">
        <a:tint val="50000"/>
      </a:schemeClr>
    </dgm:fillClrLst>
    <dgm:linClrLst>
      <a:schemeClr val="accent1">
        <a:shade val="90000"/>
      </a:schemeClr>
      <a:schemeClr val="accent1">
        <a:tint val="50000"/>
      </a:schemeClr>
    </dgm:linClrLst>
    <dgm:effectClrLst/>
    <dgm:txLinClrLst/>
    <dgm:txFillClrLst/>
    <dgm:txEffectClrLst/>
  </dgm:styleLbl>
  <dgm:styleLbl name="sibTrans1D1">
    <dgm:fillClrLst>
      <a:schemeClr val="accent1">
        <a:shade val="90000"/>
      </a:schemeClr>
      <a:schemeClr val="accent1">
        <a:tint val="50000"/>
      </a:schemeClr>
    </dgm:fillClrLst>
    <dgm:linClrLst>
      <a:schemeClr val="accent1">
        <a:shade val="90000"/>
      </a:schemeClr>
      <a:schemeClr val="accent1">
        <a:tint val="50000"/>
      </a:schemeClr>
    </dgm:linClrLst>
    <dgm:effectClrLst/>
    <dgm:txLinClrLst/>
    <dgm:txFillClrLst meth="repeat">
      <a:schemeClr val="tx1"/>
    </dgm:txFillClrLst>
    <dgm:txEffectClrLst/>
  </dgm:styleLbl>
  <dgm:styleLbl name="callout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tx1"/>
    </dgm:txFillClrLst>
    <dgm:txEffectClrLst/>
  </dgm:styleLbl>
  <dgm:styleLbl name="asst0">
    <dgm:fillClrLst meth="repeat">
      <a:schemeClr val="accent1">
        <a:alpha val="90000"/>
      </a:schemeClr>
    </dgm:fillClrLst>
    <dgm:linClrLst meth="repeat">
      <a:schemeClr val="lt1"/>
    </dgm:linClrLst>
    <dgm:effectClrLst/>
    <dgm:txLinClrLst/>
    <dgm:txFillClrLst/>
    <dgm:txEffectClrLst/>
  </dgm:styleLbl>
  <dgm:styleLbl name="asst1">
    <dgm:fillClrLst meth="repeat">
      <a:schemeClr val="accent1">
        <a:alpha val="90000"/>
      </a:schemeClr>
    </dgm:fillClrLst>
    <dgm:linClrLst meth="repeat">
      <a:schemeClr val="lt1"/>
    </dgm:linClrLst>
    <dgm:effectClrLst/>
    <dgm:txLinClrLst/>
    <dgm:txFillClrLst/>
    <dgm:txEffectClrLst/>
  </dgm:styleLbl>
  <dgm:styleLbl name="asst2">
    <dgm:fillClrLst>
      <a:schemeClr val="accent1">
        <a:alpha val="90000"/>
      </a:schemeClr>
    </dgm:fillClrLst>
    <dgm:linClrLst meth="repeat">
      <a:schemeClr val="lt1"/>
    </dgm:linClrLst>
    <dgm:effectClrLst/>
    <dgm:txLinClrLst/>
    <dgm:txFillClrLst/>
    <dgm:txEffectClrLst/>
  </dgm:styleLbl>
  <dgm:styleLbl name="asst3">
    <dgm:fillClrLst>
      <a:schemeClr val="accent1">
        <a:alpha val="70000"/>
      </a:schemeClr>
    </dgm:fillClrLst>
    <dgm:linClrLst meth="repeat">
      <a:schemeClr val="lt1"/>
    </dgm:linClrLst>
    <dgm:effectClrLst/>
    <dgm:txLinClrLst/>
    <dgm:txFillClrLst/>
    <dgm:txEffectClrLst/>
  </dgm:styleLbl>
  <dgm:styleLbl name="asst4">
    <dgm:fillClrLst>
      <a:schemeClr val="accent1">
        <a:alpha val="50000"/>
      </a:schemeClr>
    </dgm:fillClrLst>
    <dgm:linClrLst meth="repeat">
      <a:schemeClr val="lt1"/>
    </dgm:linClrLst>
    <dgm:effectClrLst/>
    <dgm:txLinClrLst/>
    <dgm:txFillClrLst/>
    <dgm:txEffectClrLst/>
  </dgm:styleLbl>
  <dgm:styleLbl name="parChTrans2D1">
    <dgm:fillClrLst meth="repeat">
      <a:schemeClr val="accent1">
        <a:shade val="80000"/>
      </a:schemeClr>
    </dgm:fillClrLst>
    <dgm:linClrLst meth="repeat">
      <a:schemeClr val="accent1">
        <a:shade val="80000"/>
      </a:schemeClr>
    </dgm:linClrLst>
    <dgm:effectClrLst/>
    <dgm:txLinClrLst/>
    <dgm:txFillClrLst/>
    <dgm:txEffectClrLst/>
  </dgm:styleLbl>
  <dgm:styleLbl name="parChTrans2D2">
    <dgm:fillClrLst meth="repeat">
      <a:schemeClr val="accent1">
        <a:tint val="90000"/>
      </a:schemeClr>
    </dgm:fillClrLst>
    <dgm:linClrLst meth="repeat">
      <a:schemeClr val="accent1">
        <a:tint val="90000"/>
      </a:schemeClr>
    </dgm:linClrLst>
    <dgm:effectClrLst/>
    <dgm:txLinClrLst/>
    <dgm:txFillClrLst/>
    <dgm:txEffectClrLst/>
  </dgm:styleLbl>
  <dgm:styleLbl name="parChTrans2D3">
    <dgm:fillClrLst meth="repeat">
      <a:schemeClr val="accent1">
        <a:tint val="70000"/>
      </a:schemeClr>
    </dgm:fillClrLst>
    <dgm:linClrLst meth="repeat">
      <a:schemeClr val="accent1">
        <a:tint val="70000"/>
      </a:schemeClr>
    </dgm:linClrLst>
    <dgm:effectClrLst/>
    <dgm:txLinClrLst/>
    <dgm:txFillClrLst/>
    <dgm:txEffectClrLst/>
  </dgm:styleLbl>
  <dgm:styleLbl name="parChTrans2D4">
    <dgm:fillClrLst meth="repeat">
      <a:schemeClr val="accent1">
        <a:tint val="50000"/>
      </a:schemeClr>
    </dgm:fillClrLst>
    <dgm:linClrLst meth="repeat">
      <a:schemeClr val="accent1">
        <a:tint val="50000"/>
      </a:schemeClr>
    </dgm:linClrLst>
    <dgm:effectClrLst/>
    <dgm:txLinClrLst/>
    <dgm:txFillClrLst meth="repeat">
      <a:schemeClr val="dk1"/>
    </dgm:txFillClrLst>
    <dgm:txEffectClrLst/>
  </dgm:styleLbl>
  <dgm:styleLbl name="parChTrans1D1">
    <dgm:fillClrLst meth="repeat">
      <a:schemeClr val="accent1">
        <a:shade val="80000"/>
      </a:schemeClr>
    </dgm:fillClrLst>
    <dgm:linClrLst meth="repeat">
      <a:schemeClr val="accent1">
        <a:shade val="80000"/>
      </a:schemeClr>
    </dgm:linClrLst>
    <dgm:effectClrLst/>
    <dgm:txLinClrLst/>
    <dgm:txFillClrLst meth="repeat">
      <a:schemeClr val="tx1"/>
    </dgm:txFillClrLst>
    <dgm:txEffectClrLst/>
  </dgm:styleLbl>
  <dgm:styleLbl name="parChTrans1D2">
    <dgm:fillClrLst meth="repeat">
      <a:schemeClr val="accent1">
        <a:tint val="90000"/>
      </a:schemeClr>
    </dgm:fillClrLst>
    <dgm:linClrLst meth="repeat">
      <a:schemeClr val="accent1">
        <a:tint val="90000"/>
      </a:schemeClr>
    </dgm:linClrLst>
    <dgm:effectClrLst/>
    <dgm:txLinClrLst/>
    <dgm:txFillClrLst meth="repeat">
      <a:schemeClr val="tx1"/>
    </dgm:txFillClrLst>
    <dgm:txEffectClrLst/>
  </dgm:styleLbl>
  <dgm:styleLbl name="parChTrans1D3">
    <dgm:fillClrLst meth="repeat">
      <a:schemeClr val="accent1">
        <a:tint val="70000"/>
      </a:schemeClr>
    </dgm:fillClrLst>
    <dgm:linClrLst meth="repeat">
      <a:schemeClr val="accent1">
        <a:tint val="70000"/>
      </a:schemeClr>
    </dgm:linClrLst>
    <dgm:effectClrLst/>
    <dgm:txLinClrLst/>
    <dgm:txFillClrLst meth="repeat">
      <a:schemeClr val="tx1"/>
    </dgm:txFillClrLst>
    <dgm:txEffectClrLst/>
  </dgm:styleLbl>
  <dgm:styleLbl name="parChTrans1D4">
    <dgm:fillClrLst meth="repeat">
      <a:schemeClr val="accent1">
        <a:tint val="50000"/>
      </a:schemeClr>
    </dgm:fillClrLst>
    <dgm:linClrLst meth="repeat">
      <a:schemeClr val="accent1">
        <a:tint val="50000"/>
      </a:schemeClr>
    </dgm:linClrLst>
    <dgm:effectClrLst/>
    <dgm:txLinClrLst/>
    <dgm:txFillClrLst meth="repeat">
      <a:schemeClr val="tx1"/>
    </dgm:txFillClrLst>
    <dgm:txEffectClrLst/>
  </dgm:styleLbl>
  <dgm:styleLbl name="fgAcc1">
    <dgm:fillClrLst meth="repeat">
      <a:schemeClr val="lt1">
        <a:alpha val="90000"/>
      </a:schemeClr>
    </dgm:fillClrLst>
    <dgm:linClrLst>
      <a:schemeClr val="accent1">
        <a:alpha val="90000"/>
      </a:schemeClr>
      <a:schemeClr val="accent1">
        <a:alpha val="50000"/>
      </a:schemeClr>
    </dgm:linClrLst>
    <dgm:effectClrLst/>
    <dgm:txLinClrLst/>
    <dgm:txFillClrLst meth="repeat">
      <a:schemeClr val="dk1"/>
    </dgm:txFillClrLst>
    <dgm:txEffectClrLst/>
  </dgm:styleLbl>
  <dgm:styleLbl name="conFgAcc1">
    <dgm:fillClrLst meth="repeat">
      <a:schemeClr val="lt1">
        <a:alpha val="90000"/>
      </a:schemeClr>
    </dgm:fillClrLst>
    <dgm:linClrLst>
      <a:schemeClr val="accent1">
        <a:alpha val="90000"/>
      </a:schemeClr>
      <a:schemeClr val="accent1">
        <a:alpha val="50000"/>
      </a:schemeClr>
    </dgm:linClrLst>
    <dgm:effectClrLst/>
    <dgm:txLinClrLst/>
    <dgm:txFillClrLst meth="repeat">
      <a:schemeClr val="dk1"/>
    </dgm:txFillClrLst>
    <dgm:txEffectClrLst/>
  </dgm:styleLbl>
  <dgm:styleLbl name="alignAcc1">
    <dgm:fillClrLst meth="repeat">
      <a:schemeClr val="lt1">
        <a:alpha val="90000"/>
      </a:schemeClr>
    </dgm:fillClrLst>
    <dgm:linClrLst>
      <a:schemeClr val="accent1">
        <a:alpha val="90000"/>
      </a:schemeClr>
      <a:schemeClr val="accent1">
        <a:alpha val="50000"/>
      </a:schemeClr>
    </dgm:linClrLst>
    <dgm:effectClrLst/>
    <dgm:txLinClrLst/>
    <dgm:txFillClrLst meth="repeat">
      <a:schemeClr val="dk1"/>
    </dgm:txFillClrLst>
    <dgm:txEffectClrLst/>
  </dgm:styleLbl>
  <dgm:styleLbl name="trAlignAcc1">
    <dgm:fillClrLst meth="repeat">
      <a:schemeClr val="lt1">
        <a:alpha val="40000"/>
      </a:schemeClr>
    </dgm:fillClrLst>
    <dgm:linClrLst>
      <a:schemeClr val="accent1">
        <a:alpha val="90000"/>
      </a:schemeClr>
      <a:schemeClr val="accent1">
        <a:alpha val="50000"/>
      </a:schemeClr>
    </dgm:linClrLst>
    <dgm:effectClrLst/>
    <dgm:txLinClrLst/>
    <dgm:txFillClrLst meth="repeat">
      <a:schemeClr val="dk1"/>
    </dgm:txFillClrLst>
    <dgm:txEffectClrLst/>
  </dgm:styleLbl>
  <dgm:styleLbl name="bgAcc1">
    <dgm:fillClrLst meth="repeat">
      <a:schemeClr val="lt1">
        <a:alpha val="90000"/>
      </a:schemeClr>
    </dgm:fillClrLst>
    <dgm:linClrLst>
      <a:schemeClr val="accent1">
        <a:alpha val="90000"/>
      </a:schemeClr>
      <a:schemeClr val="accent1">
        <a:alpha val="50000"/>
      </a:schemeClr>
    </dgm:linClrLst>
    <dgm:effectClrLst/>
    <dgm:txLinClrLst/>
    <dgm:txFillClrLst meth="repeat">
      <a:schemeClr val="dk1"/>
    </dgm:txFillClrLst>
    <dgm:txEffectClrLst/>
  </dgm:styleLbl>
  <dgm:styleLbl name="solidFgAcc1">
    <dgm:fillClrLst meth="repeat">
      <a:schemeClr val="lt1"/>
    </dgm:fillClrLst>
    <dgm:linClrLst>
      <a:schemeClr val="accent1">
        <a:alpha val="90000"/>
      </a:schemeClr>
      <a:schemeClr val="accent1">
        <a:alpha val="50000"/>
      </a:schemeClr>
    </dgm:linClrLst>
    <dgm:effectClrLst/>
    <dgm:txLinClrLst/>
    <dgm:txFillClrLst meth="repeat">
      <a:schemeClr val="dk1"/>
    </dgm:txFillClrLst>
    <dgm:txEffectClrLst/>
  </dgm:styleLbl>
  <dgm:styleLbl name="solidAlignAcc1">
    <dgm:fillClrLst meth="repeat">
      <a:schemeClr val="lt1"/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solidBgAcc1">
    <dgm:fillClrLst meth="repeat">
      <a:schemeClr val="lt1"/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FollowNode1">
    <dgm:fillClrLst>
      <a:schemeClr val="accent1">
        <a:alpha val="90000"/>
        <a:tint val="40000"/>
      </a:schemeClr>
      <a:schemeClr val="accent1">
        <a:alpha val="50000"/>
        <a:tint val="40000"/>
      </a:schemeClr>
    </dgm:fillClrLst>
    <dgm:linClrLst meth="repeat">
      <a:schemeClr val="accent1">
        <a:alpha val="90000"/>
        <a:tint val="40000"/>
      </a:schemeClr>
    </dgm:linClrLst>
    <dgm:effectClrLst/>
    <dgm:txLinClrLst/>
    <dgm:txFillClrLst meth="repeat">
      <a:schemeClr val="dk1"/>
    </dgm:txFillClrLst>
    <dgm:txEffectClrLst/>
  </dgm:styleLbl>
  <dgm:styleLbl name="alignAccFollowNode1">
    <dgm:fillClrLst meth="repeat">
      <a:schemeClr val="accent1">
        <a:alpha val="90000"/>
        <a:tint val="40000"/>
      </a:schemeClr>
    </dgm:fillClrLst>
    <dgm:linClrLst meth="repeat">
      <a:schemeClr val="accent1">
        <a:alpha val="90000"/>
        <a:tint val="40000"/>
      </a:schemeClr>
    </dgm:linClrLst>
    <dgm:effectClrLst/>
    <dgm:txLinClrLst/>
    <dgm:txFillClrLst meth="repeat">
      <a:schemeClr val="dk1"/>
    </dgm:txFillClrLst>
    <dgm:txEffectClrLst/>
  </dgm:styleLbl>
  <dgm:styleLbl name="bgAccFollowNode1">
    <dgm:fillClrLst meth="repeat">
      <a:schemeClr val="accent1">
        <a:alpha val="90000"/>
        <a:tint val="40000"/>
      </a:schemeClr>
    </dgm:fillClrLst>
    <dgm:linClrLst meth="repeat">
      <a:schemeClr val="lt1"/>
    </dgm:linClrLst>
    <dgm:effectClrLst/>
    <dgm:txLinClrLst/>
    <dgm:txFillClrLst meth="repeat">
      <a:schemeClr val="dk1"/>
    </dgm:txFillClrLst>
    <dgm:txEffectClrLst/>
  </dgm:styleLbl>
  <dgm:styleLbl name="fgAcc0">
    <dgm:fillClrLst meth="repeat">
      <a:schemeClr val="lt1">
        <a:alpha val="90000"/>
      </a:schemeClr>
    </dgm:fillClrLst>
    <dgm:linClrLst meth="repeat">
      <a:schemeClr val="accent1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fgAcc2">
    <dgm:fillClrLst meth="repeat">
      <a:schemeClr val="lt1">
        <a:alpha val="90000"/>
      </a:schemeClr>
    </dgm:fillClrLst>
    <dgm:linClrLst meth="repeat">
      <a:schemeClr val="accent1">
        <a:tint val="90000"/>
      </a:schemeClr>
    </dgm:linClrLst>
    <dgm:effectClrLst/>
    <dgm:txLinClrLst/>
    <dgm:txFillClrLst meth="repeat">
      <a:schemeClr val="dk1"/>
    </dgm:txFillClrLst>
    <dgm:txEffectClrLst/>
  </dgm:styleLbl>
  <dgm:styleLbl name="fgAcc3">
    <dgm:fillClrLst meth="repeat">
      <a:schemeClr val="lt1">
        <a:alpha val="90000"/>
      </a:schemeClr>
    </dgm:fillClrLst>
    <dgm:linClrLst meth="repeat">
      <a:schemeClr val="accent1">
        <a:tint val="70000"/>
      </a:schemeClr>
    </dgm:linClrLst>
    <dgm:effectClrLst/>
    <dgm:txLinClrLst/>
    <dgm:txFillClrLst meth="repeat">
      <a:schemeClr val="dk1"/>
    </dgm:txFillClrLst>
    <dgm:txEffectClrLst/>
  </dgm:styleLbl>
  <dgm:styleLbl name="fgAcc4">
    <dgm:fillClrLst meth="repeat">
      <a:schemeClr val="lt1">
        <a:alpha val="90000"/>
      </a:schemeClr>
    </dgm:fillClrLst>
    <dgm:linClrLst meth="repeat">
      <a:schemeClr val="accent1">
        <a:tint val="50000"/>
      </a:schemeClr>
    </dgm:linClrLst>
    <dgm:effectClrLst/>
    <dgm:txLinClrLst/>
    <dgm:txFillClrLst meth="repeat">
      <a:schemeClr val="dk1"/>
    </dgm:txFillClrLst>
    <dgm:txEffectClrLst/>
  </dgm:styleLbl>
  <dgm:styleLbl name="bgShp">
    <dgm:fillClrLst meth="repeat">
      <a:schemeClr val="accent1">
        <a:tint val="40000"/>
      </a:schemeClr>
    </dgm:fillClrLst>
    <dgm:linClrLst meth="repeat">
      <a:schemeClr val="dk1"/>
    </dgm:linClrLst>
    <dgm:effectClrLst/>
    <dgm:txLinClrLst/>
    <dgm:txFillClrLst meth="repeat">
      <a:schemeClr val="dk1"/>
    </dgm:txFillClrLst>
    <dgm:txEffectClrLst/>
  </dgm:styleLbl>
  <dgm:styleLbl name="dkBgShp">
    <dgm:fillClrLst meth="repeat">
      <a:schemeClr val="accent1">
        <a:shade val="90000"/>
      </a:schemeClr>
    </dgm:fillClrLst>
    <dgm:linClrLst meth="repeat">
      <a:schemeClr val="dk1"/>
    </dgm:linClrLst>
    <dgm:effectClrLst/>
    <dgm:txLinClrLst/>
    <dgm:txFillClrLst meth="repeat">
      <a:schemeClr val="lt1"/>
    </dgm:txFillClrLst>
    <dgm:txEffectClrLst/>
  </dgm:styleLbl>
  <dgm:styleLbl name="trBgShp">
    <dgm:fillClrLst meth="repeat">
      <a:schemeClr val="accent1">
        <a:tint val="50000"/>
        <a:alpha val="40000"/>
      </a:schemeClr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fgShp">
    <dgm:fillClrLst meth="repeat">
      <a:schemeClr val="accent1">
        <a:tint val="40000"/>
      </a:schemeClr>
    </dgm:fillClrLst>
    <dgm:linClrLst meth="repeat">
      <a:schemeClr val="lt1"/>
    </dgm:linClrLst>
    <dgm:effectClrLst/>
    <dgm:txLinClrLst/>
    <dgm:txFillClrLst meth="repeat">
      <a:schemeClr val="dk1"/>
    </dgm:txFillClrLst>
    <dgm:txEffectClrLst/>
  </dgm:styleLbl>
  <dgm:styleLbl name="revTx">
    <dgm:fillClrLst meth="repeat">
      <a:schemeClr val="lt1">
        <a:alpha val="0"/>
      </a:schemeClr>
    </dgm:fillClrLst>
    <dgm:linClrLst meth="repeat">
      <a:schemeClr val="dk1">
        <a:alpha val="0"/>
      </a:schemeClr>
    </dgm:linClrLst>
    <dgm:effectClrLst/>
    <dgm:txLinClrLst/>
    <dgm:txFillClrLst meth="repeat">
      <a:schemeClr val="tx1"/>
    </dgm:txFillClrLst>
    <dgm:txEffectClrLst/>
  </dgm:styleLbl>
</dgm:colorsDef>
</file>

<file path=ppt/diagrams/data11.xml><?xml version="1.0" encoding="utf-8"?>
<dgm:dataModel xmlns:dgm="http://schemas.openxmlformats.org/drawingml/2006/diagram" xmlns:a="http://schemas.openxmlformats.org/drawingml/2006/main">
  <dgm:ptLst>
    <dgm:pt modelId="{3137DF2B-DECF-44A7-8971-07475E2BCFC3}" type="doc">
      <dgm:prSet loTypeId="urn:microsoft.com/office/officeart/2018/2/layout/IconLabelList#2" loCatId="other" qsTypeId="urn:microsoft.com/office/officeart/2005/8/quickstyle/simple2" qsCatId="simple" csTypeId="urn:microsoft.com/office/officeart/2005/8/colors/accent1_5" csCatId="accent1" phldr="1"/>
      <dgm:spPr/>
    </dgm:pt>
    <dgm:pt modelId="{C8710C11-6766-4B48-9562-4B0C7B3F28D6}">
      <dgm:prSet phldrT="[Text]" custT="1"/>
      <dgm:spPr/>
      <dgm:t>
        <a:bodyPr/>
        <a:lstStyle/>
        <a:p>
          <a:pPr>
            <a:lnSpc>
              <a:spcPct val="100000"/>
            </a:lnSpc>
          </a:pPr>
          <a:r>
            <a:rPr lang="en-US" altLang="en-US" sz="1400" b="1" dirty="0">
              <a:solidFill>
                <a:schemeClr val="bg1"/>
              </a:solidFill>
              <a:hlinkClick xmlns:r="http://schemas.openxmlformats.org/officeDocument/2006/relationships" r:id="rId1">
                <a:extLst>
                  <a:ext uri="{A12FA001-AC4F-418D-AE19-62706E023703}">
                    <ahyp:hlinkClr xmlns:ahyp="http://schemas.microsoft.com/office/drawing/2018/hyperlinkcolor" val="tx"/>
                  </a:ext>
                </a:extLst>
              </a:hlinkClick>
            </a:rPr>
            <a:t>Sojourner Truth</a:t>
          </a:r>
          <a:r>
            <a:rPr lang="en-US" altLang="en-US" sz="1400" b="1" dirty="0">
              <a:solidFill>
                <a:schemeClr val="bg1"/>
              </a:solidFill>
            </a:rPr>
            <a:t> </a:t>
          </a:r>
          <a:r>
            <a:rPr lang="en-US" altLang="en-US" sz="1400" dirty="0">
              <a:solidFill>
                <a:schemeClr val="bg1"/>
              </a:solidFill>
            </a:rPr>
            <a:t>was an American abolitionist and women's rights activist. Truth is best known for her speech on racial inequalities, "</a:t>
          </a:r>
          <a:r>
            <a:rPr lang="en-US" altLang="en-US" sz="1400" dirty="0" err="1">
              <a:solidFill>
                <a:schemeClr val="bg1"/>
              </a:solidFill>
            </a:rPr>
            <a:t>Ain't</a:t>
          </a:r>
          <a:r>
            <a:rPr lang="en-US" altLang="en-US" sz="1400" dirty="0">
              <a:solidFill>
                <a:schemeClr val="bg1"/>
              </a:solidFill>
            </a:rPr>
            <a:t> I a Woman?" in 1851.</a:t>
          </a:r>
          <a:endParaRPr lang="en-US" sz="1400" b="0" dirty="0">
            <a:solidFill>
              <a:schemeClr val="bg1"/>
            </a:solidFill>
          </a:endParaRPr>
        </a:p>
      </dgm:t>
    </dgm:pt>
    <dgm:pt modelId="{6F9BADAF-DEBF-4CC2-B392-F7E0CD538B78}" type="parTrans" cxnId="{E28F4DE8-1F7F-4CC4-B4F7-5167A5B9E0BA}">
      <dgm:prSet/>
      <dgm:spPr/>
      <dgm:t>
        <a:bodyPr/>
        <a:lstStyle/>
        <a:p>
          <a:endParaRPr lang="en-US" sz="1400"/>
        </a:p>
      </dgm:t>
    </dgm:pt>
    <dgm:pt modelId="{CEEC8625-83FA-4202-826E-84C1185A8E32}" type="sibTrans" cxnId="{E28F4DE8-1F7F-4CC4-B4F7-5167A5B9E0BA}">
      <dgm:prSet/>
      <dgm:spPr/>
      <dgm:t>
        <a:bodyPr/>
        <a:lstStyle/>
        <a:p>
          <a:endParaRPr lang="en-US" sz="1400"/>
        </a:p>
      </dgm:t>
    </dgm:pt>
    <dgm:pt modelId="{8EE3C8DC-7BA8-479C-A581-E9DA099939F2}">
      <dgm:prSet phldrT="[Text]" custT="1"/>
      <dgm:spPr/>
      <dgm:t>
        <a:bodyPr/>
        <a:lstStyle/>
        <a:p>
          <a:pPr>
            <a:lnSpc>
              <a:spcPct val="100000"/>
            </a:lnSpc>
          </a:pPr>
          <a:r>
            <a:rPr lang="en-US" altLang="en-US" sz="1400" b="1" dirty="0">
              <a:solidFill>
                <a:schemeClr val="bg1"/>
              </a:solidFill>
              <a:hlinkClick xmlns:r="http://schemas.openxmlformats.org/officeDocument/2006/relationships" r:id="rId2">
                <a:extLst>
                  <a:ext uri="{A12FA001-AC4F-418D-AE19-62706E023703}">
                    <ahyp:hlinkClr xmlns:ahyp="http://schemas.microsoft.com/office/drawing/2018/hyperlinkcolor" val="tx"/>
                  </a:ext>
                </a:extLst>
              </a:hlinkClick>
            </a:rPr>
            <a:t>Elizabeth Cady Stanton</a:t>
          </a:r>
          <a:r>
            <a:rPr lang="en-US" altLang="en-US" sz="1400" b="1" dirty="0">
              <a:solidFill>
                <a:schemeClr val="bg1"/>
              </a:solidFill>
            </a:rPr>
            <a:t> </a:t>
          </a:r>
          <a:r>
            <a:rPr lang="en-US" altLang="en-US" sz="1400" dirty="0">
              <a:solidFill>
                <a:schemeClr val="bg1"/>
              </a:solidFill>
            </a:rPr>
            <a:t>was an abolitionist and helped launch the American women's rights movement. She co-wrote the Declaration of Sentiments, a sharp critique of gender inequality in the U.S, in 1848.</a:t>
          </a:r>
          <a:endParaRPr lang="en-US" sz="1400" dirty="0">
            <a:solidFill>
              <a:schemeClr val="bg1"/>
            </a:solidFill>
          </a:endParaRPr>
        </a:p>
      </dgm:t>
    </dgm:pt>
    <dgm:pt modelId="{60ABFDD0-D409-4824-8102-DEA984738144}" type="parTrans" cxnId="{6E8797D1-3A1C-4879-9FDC-A7D2EC6197EA}">
      <dgm:prSet/>
      <dgm:spPr/>
      <dgm:t>
        <a:bodyPr/>
        <a:lstStyle/>
        <a:p>
          <a:endParaRPr lang="en-US" sz="1400"/>
        </a:p>
      </dgm:t>
    </dgm:pt>
    <dgm:pt modelId="{DAC4EAD7-53AC-40F0-BA2F-8B2633CEAE11}" type="sibTrans" cxnId="{6E8797D1-3A1C-4879-9FDC-A7D2EC6197EA}">
      <dgm:prSet/>
      <dgm:spPr/>
      <dgm:t>
        <a:bodyPr/>
        <a:lstStyle/>
        <a:p>
          <a:endParaRPr lang="en-US" sz="1400"/>
        </a:p>
      </dgm:t>
    </dgm:pt>
    <dgm:pt modelId="{8865AC6C-44E0-4174-AB02-044A78D94DE3}">
      <dgm:prSet phldrT="[Text]" custT="1"/>
      <dgm:spPr/>
      <dgm:t>
        <a:bodyPr/>
        <a:lstStyle/>
        <a:p>
          <a:pPr>
            <a:lnSpc>
              <a:spcPct val="100000"/>
            </a:lnSpc>
          </a:pPr>
          <a:r>
            <a:rPr lang="en-US" altLang="en-US" sz="1400" b="1" dirty="0">
              <a:solidFill>
                <a:schemeClr val="bg1"/>
              </a:solidFill>
              <a:hlinkClick xmlns:r="http://schemas.openxmlformats.org/officeDocument/2006/relationships" r:id="rId3">
                <a:extLst>
                  <a:ext uri="{A12FA001-AC4F-418D-AE19-62706E023703}">
                    <ahyp:hlinkClr xmlns:ahyp="http://schemas.microsoft.com/office/drawing/2018/hyperlinkcolor" val="tx"/>
                  </a:ext>
                </a:extLst>
              </a:hlinkClick>
            </a:rPr>
            <a:t>Victoria Claflin Woodhull</a:t>
          </a:r>
          <a:r>
            <a:rPr lang="en-US" altLang="en-US" sz="1400" b="1" dirty="0">
              <a:solidFill>
                <a:schemeClr val="bg1"/>
              </a:solidFill>
            </a:rPr>
            <a:t> </a:t>
          </a:r>
          <a:r>
            <a:rPr lang="en-US" altLang="en-US" sz="1400" dirty="0">
              <a:solidFill>
                <a:schemeClr val="bg1"/>
              </a:solidFill>
            </a:rPr>
            <a:t>was an American leader of the women's suffrage movement and the first female candidate for president of the United States in the 1872 election.</a:t>
          </a:r>
          <a:endParaRPr lang="en-US" sz="1400" b="0" dirty="0">
            <a:solidFill>
              <a:schemeClr val="bg1"/>
            </a:solidFill>
          </a:endParaRPr>
        </a:p>
      </dgm:t>
    </dgm:pt>
    <dgm:pt modelId="{3FF598BD-2671-4ECB-AD79-D0E600EEC84F}" type="parTrans" cxnId="{E5875C5E-8817-4707-AA33-E7DDCAC19481}">
      <dgm:prSet/>
      <dgm:spPr/>
      <dgm:t>
        <a:bodyPr/>
        <a:lstStyle/>
        <a:p>
          <a:endParaRPr lang="en-US" sz="1400"/>
        </a:p>
      </dgm:t>
    </dgm:pt>
    <dgm:pt modelId="{258DC239-2C60-44C0-830B-87DE5EB56A01}" type="sibTrans" cxnId="{E5875C5E-8817-4707-AA33-E7DDCAC19481}">
      <dgm:prSet/>
      <dgm:spPr/>
      <dgm:t>
        <a:bodyPr/>
        <a:lstStyle/>
        <a:p>
          <a:endParaRPr lang="en-US" sz="1400"/>
        </a:p>
      </dgm:t>
    </dgm:pt>
    <dgm:pt modelId="{F365F799-91C6-467E-8005-77142388ADA7}" type="pres">
      <dgm:prSet presAssocID="{3137DF2B-DECF-44A7-8971-07475E2BCFC3}" presName="root" presStyleCnt="0">
        <dgm:presLayoutVars>
          <dgm:dir/>
          <dgm:resizeHandles val="exact"/>
        </dgm:presLayoutVars>
      </dgm:prSet>
      <dgm:spPr/>
    </dgm:pt>
    <dgm:pt modelId="{CA712F04-4B2E-4073-826D-66E0748C08F8}" type="pres">
      <dgm:prSet presAssocID="{C8710C11-6766-4B48-9562-4B0C7B3F28D6}" presName="compNode" presStyleCnt="0"/>
      <dgm:spPr/>
    </dgm:pt>
    <dgm:pt modelId="{9A755B31-6174-4948-8B32-7FECC02D6991}" type="pres">
      <dgm:prSet presAssocID="{C8710C11-6766-4B48-9562-4B0C7B3F28D6}" presName="iconRect" presStyleLbl="node1" presStyleIdx="0" presStyleCnt="3" custScaleX="173246" custScaleY="173246" custLinFactNeighborX="1358" custLinFactNeighborY="-28513"/>
      <dgm:spPr>
        <a:solidFill>
          <a:schemeClr val="accent3">
            <a:lumMod val="75000"/>
            <a:alpha val="90000"/>
          </a:schemeClr>
        </a:solidFill>
      </dgm:spPr>
    </dgm:pt>
    <dgm:pt modelId="{6AE71D8A-2F35-4756-A4AD-A549FB035E3F}" type="pres">
      <dgm:prSet presAssocID="{C8710C11-6766-4B48-9562-4B0C7B3F28D6}" presName="spaceRect" presStyleCnt="0"/>
      <dgm:spPr/>
    </dgm:pt>
    <dgm:pt modelId="{5CD563F8-B6A7-4F66-B65C-7F1D3844F472}" type="pres">
      <dgm:prSet presAssocID="{C8710C11-6766-4B48-9562-4B0C7B3F28D6}" presName="textRect" presStyleLbl="revTx" presStyleIdx="0" presStyleCnt="3" custScaleX="193568">
        <dgm:presLayoutVars>
          <dgm:chMax val="1"/>
          <dgm:chPref val="1"/>
        </dgm:presLayoutVars>
      </dgm:prSet>
      <dgm:spPr/>
    </dgm:pt>
    <dgm:pt modelId="{114DEDBD-1AAB-4DDF-B848-DA92D960826E}" type="pres">
      <dgm:prSet presAssocID="{CEEC8625-83FA-4202-826E-84C1185A8E32}" presName="sibTrans" presStyleCnt="0"/>
      <dgm:spPr/>
    </dgm:pt>
    <dgm:pt modelId="{14161BF4-3B2E-4990-9AA5-1E7113657AFE}" type="pres">
      <dgm:prSet presAssocID="{8EE3C8DC-7BA8-479C-A581-E9DA099939F2}" presName="compNode" presStyleCnt="0"/>
      <dgm:spPr/>
    </dgm:pt>
    <dgm:pt modelId="{FCA6A723-3A73-458A-AE3C-15B86CF5C55D}" type="pres">
      <dgm:prSet presAssocID="{8EE3C8DC-7BA8-479C-A581-E9DA099939F2}" presName="iconRect" presStyleLbl="node1" presStyleIdx="1" presStyleCnt="3" custScaleX="173246" custScaleY="173246" custLinFactNeighborX="1358" custLinFactNeighborY="-28513"/>
      <dgm:spPr>
        <a:solidFill>
          <a:schemeClr val="accent3">
            <a:lumMod val="75000"/>
            <a:alpha val="70000"/>
          </a:schemeClr>
        </a:solidFill>
      </dgm:spPr>
    </dgm:pt>
    <dgm:pt modelId="{E9430B85-543F-4592-A6DD-AEEA4B48C6A1}" type="pres">
      <dgm:prSet presAssocID="{8EE3C8DC-7BA8-479C-A581-E9DA099939F2}" presName="spaceRect" presStyleCnt="0"/>
      <dgm:spPr/>
    </dgm:pt>
    <dgm:pt modelId="{2D06D90C-4774-439F-8532-60F8B9D1D8A7}" type="pres">
      <dgm:prSet presAssocID="{8EE3C8DC-7BA8-479C-A581-E9DA099939F2}" presName="textRect" presStyleLbl="revTx" presStyleIdx="1" presStyleCnt="3" custScaleX="187670">
        <dgm:presLayoutVars>
          <dgm:chMax val="1"/>
          <dgm:chPref val="1"/>
        </dgm:presLayoutVars>
      </dgm:prSet>
      <dgm:spPr/>
    </dgm:pt>
    <dgm:pt modelId="{6AB9F53E-D91E-4E48-8AD8-05932101491C}" type="pres">
      <dgm:prSet presAssocID="{DAC4EAD7-53AC-40F0-BA2F-8B2633CEAE11}" presName="sibTrans" presStyleCnt="0"/>
      <dgm:spPr/>
    </dgm:pt>
    <dgm:pt modelId="{ED8AE489-0CC0-4251-92FB-1AC032073F86}" type="pres">
      <dgm:prSet presAssocID="{8865AC6C-44E0-4174-AB02-044A78D94DE3}" presName="compNode" presStyleCnt="0"/>
      <dgm:spPr/>
    </dgm:pt>
    <dgm:pt modelId="{5326D40B-04B6-4401-91A7-8A4487EDC6FC}" type="pres">
      <dgm:prSet presAssocID="{8865AC6C-44E0-4174-AB02-044A78D94DE3}" presName="iconRect" presStyleLbl="node1" presStyleIdx="2" presStyleCnt="3" custScaleX="173246" custScaleY="173246" custLinFactNeighborX="1358" custLinFactNeighborY="-28513"/>
      <dgm:spPr>
        <a:solidFill>
          <a:schemeClr val="accent3">
            <a:lumMod val="75000"/>
            <a:alpha val="50000"/>
          </a:schemeClr>
        </a:solidFill>
      </dgm:spPr>
    </dgm:pt>
    <dgm:pt modelId="{45C20058-83ED-45AC-83B6-B4CEEE13D9F9}" type="pres">
      <dgm:prSet presAssocID="{8865AC6C-44E0-4174-AB02-044A78D94DE3}" presName="spaceRect" presStyleCnt="0"/>
      <dgm:spPr/>
    </dgm:pt>
    <dgm:pt modelId="{1DCFB9CF-BB76-4BDC-932B-A329BC03E697}" type="pres">
      <dgm:prSet presAssocID="{8865AC6C-44E0-4174-AB02-044A78D94DE3}" presName="textRect" presStyleLbl="revTx" presStyleIdx="2" presStyleCnt="3" custScaleX="185234">
        <dgm:presLayoutVars>
          <dgm:chMax val="1"/>
          <dgm:chPref val="1"/>
        </dgm:presLayoutVars>
      </dgm:prSet>
      <dgm:spPr/>
    </dgm:pt>
  </dgm:ptLst>
  <dgm:cxnLst>
    <dgm:cxn modelId="{1A89CB18-8B09-4590-A761-274BEAAD8172}" type="presOf" srcId="{8EE3C8DC-7BA8-479C-A581-E9DA099939F2}" destId="{2D06D90C-4774-439F-8532-60F8B9D1D8A7}" srcOrd="0" destOrd="0" presId="urn:microsoft.com/office/officeart/2018/2/layout/IconLabelList#2"/>
    <dgm:cxn modelId="{E5875C5E-8817-4707-AA33-E7DDCAC19481}" srcId="{3137DF2B-DECF-44A7-8971-07475E2BCFC3}" destId="{8865AC6C-44E0-4174-AB02-044A78D94DE3}" srcOrd="2" destOrd="0" parTransId="{3FF598BD-2671-4ECB-AD79-D0E600EEC84F}" sibTransId="{258DC239-2C60-44C0-830B-87DE5EB56A01}"/>
    <dgm:cxn modelId="{8B07B579-2924-4601-907B-DC2D84F91335}" type="presOf" srcId="{C8710C11-6766-4B48-9562-4B0C7B3F28D6}" destId="{5CD563F8-B6A7-4F66-B65C-7F1D3844F472}" srcOrd="0" destOrd="0" presId="urn:microsoft.com/office/officeart/2018/2/layout/IconLabelList#2"/>
    <dgm:cxn modelId="{65A961CC-3B95-4066-B70A-466BC535A8B1}" type="presOf" srcId="{8865AC6C-44E0-4174-AB02-044A78D94DE3}" destId="{1DCFB9CF-BB76-4BDC-932B-A329BC03E697}" srcOrd="0" destOrd="0" presId="urn:microsoft.com/office/officeart/2018/2/layout/IconLabelList#2"/>
    <dgm:cxn modelId="{6E8797D1-3A1C-4879-9FDC-A7D2EC6197EA}" srcId="{3137DF2B-DECF-44A7-8971-07475E2BCFC3}" destId="{8EE3C8DC-7BA8-479C-A581-E9DA099939F2}" srcOrd="1" destOrd="0" parTransId="{60ABFDD0-D409-4824-8102-DEA984738144}" sibTransId="{DAC4EAD7-53AC-40F0-BA2F-8B2633CEAE11}"/>
    <dgm:cxn modelId="{E28F4DE8-1F7F-4CC4-B4F7-5167A5B9E0BA}" srcId="{3137DF2B-DECF-44A7-8971-07475E2BCFC3}" destId="{C8710C11-6766-4B48-9562-4B0C7B3F28D6}" srcOrd="0" destOrd="0" parTransId="{6F9BADAF-DEBF-4CC2-B392-F7E0CD538B78}" sibTransId="{CEEC8625-83FA-4202-826E-84C1185A8E32}"/>
    <dgm:cxn modelId="{02F767F8-F42A-4F3B-A329-DEC0D12CD806}" type="presOf" srcId="{3137DF2B-DECF-44A7-8971-07475E2BCFC3}" destId="{F365F799-91C6-467E-8005-77142388ADA7}" srcOrd="0" destOrd="0" presId="urn:microsoft.com/office/officeart/2018/2/layout/IconLabelList#2"/>
    <dgm:cxn modelId="{80A490A9-8618-4D89-B253-C4B2425A15D0}" type="presParOf" srcId="{F365F799-91C6-467E-8005-77142388ADA7}" destId="{CA712F04-4B2E-4073-826D-66E0748C08F8}" srcOrd="0" destOrd="0" presId="urn:microsoft.com/office/officeart/2018/2/layout/IconLabelList#2"/>
    <dgm:cxn modelId="{484F421F-4E99-48D3-AE36-608B91CC5346}" type="presParOf" srcId="{CA712F04-4B2E-4073-826D-66E0748C08F8}" destId="{9A755B31-6174-4948-8B32-7FECC02D6991}" srcOrd="0" destOrd="0" presId="urn:microsoft.com/office/officeart/2018/2/layout/IconLabelList#2"/>
    <dgm:cxn modelId="{0EED1B20-3FF9-4C70-ADD9-4DE2CCE6D9DD}" type="presParOf" srcId="{CA712F04-4B2E-4073-826D-66E0748C08F8}" destId="{6AE71D8A-2F35-4756-A4AD-A549FB035E3F}" srcOrd="1" destOrd="0" presId="urn:microsoft.com/office/officeart/2018/2/layout/IconLabelList#2"/>
    <dgm:cxn modelId="{56B7F5F9-3AD0-4879-BD8D-FB3362B818E9}" type="presParOf" srcId="{CA712F04-4B2E-4073-826D-66E0748C08F8}" destId="{5CD563F8-B6A7-4F66-B65C-7F1D3844F472}" srcOrd="2" destOrd="0" presId="urn:microsoft.com/office/officeart/2018/2/layout/IconLabelList#2"/>
    <dgm:cxn modelId="{B8FA11BD-8E20-4882-9D4D-DF2BBE04B958}" type="presParOf" srcId="{F365F799-91C6-467E-8005-77142388ADA7}" destId="{114DEDBD-1AAB-4DDF-B848-DA92D960826E}" srcOrd="1" destOrd="0" presId="urn:microsoft.com/office/officeart/2018/2/layout/IconLabelList#2"/>
    <dgm:cxn modelId="{A377F2C4-8774-4B04-BECB-EB51AC2353E5}" type="presParOf" srcId="{F365F799-91C6-467E-8005-77142388ADA7}" destId="{14161BF4-3B2E-4990-9AA5-1E7113657AFE}" srcOrd="2" destOrd="0" presId="urn:microsoft.com/office/officeart/2018/2/layout/IconLabelList#2"/>
    <dgm:cxn modelId="{DC4C4434-0D6A-4AED-9A2E-CC7C5B063571}" type="presParOf" srcId="{14161BF4-3B2E-4990-9AA5-1E7113657AFE}" destId="{FCA6A723-3A73-458A-AE3C-15B86CF5C55D}" srcOrd="0" destOrd="0" presId="urn:microsoft.com/office/officeart/2018/2/layout/IconLabelList#2"/>
    <dgm:cxn modelId="{89B5121F-9599-4794-9AA1-DD6EF55DE189}" type="presParOf" srcId="{14161BF4-3B2E-4990-9AA5-1E7113657AFE}" destId="{E9430B85-543F-4592-A6DD-AEEA4B48C6A1}" srcOrd="1" destOrd="0" presId="urn:microsoft.com/office/officeart/2018/2/layout/IconLabelList#2"/>
    <dgm:cxn modelId="{AB2BC4E4-5B33-4C26-8C3F-E77225D58E3E}" type="presParOf" srcId="{14161BF4-3B2E-4990-9AA5-1E7113657AFE}" destId="{2D06D90C-4774-439F-8532-60F8B9D1D8A7}" srcOrd="2" destOrd="0" presId="urn:microsoft.com/office/officeart/2018/2/layout/IconLabelList#2"/>
    <dgm:cxn modelId="{23BAA7AF-17F0-4F65-9E90-273EF7D3B929}" type="presParOf" srcId="{F365F799-91C6-467E-8005-77142388ADA7}" destId="{6AB9F53E-D91E-4E48-8AD8-05932101491C}" srcOrd="3" destOrd="0" presId="urn:microsoft.com/office/officeart/2018/2/layout/IconLabelList#2"/>
    <dgm:cxn modelId="{5CAA210B-19EB-4E1B-A954-8ECCD13D15D2}" type="presParOf" srcId="{F365F799-91C6-467E-8005-77142388ADA7}" destId="{ED8AE489-0CC0-4251-92FB-1AC032073F86}" srcOrd="4" destOrd="0" presId="urn:microsoft.com/office/officeart/2018/2/layout/IconLabelList#2"/>
    <dgm:cxn modelId="{D02AAB89-D273-4A42-BD22-FC8E4FBD89B6}" type="presParOf" srcId="{ED8AE489-0CC0-4251-92FB-1AC032073F86}" destId="{5326D40B-04B6-4401-91A7-8A4487EDC6FC}" srcOrd="0" destOrd="0" presId="urn:microsoft.com/office/officeart/2018/2/layout/IconLabelList#2"/>
    <dgm:cxn modelId="{D277A401-05A8-428C-89F2-F5C3F0254AF4}" type="presParOf" srcId="{ED8AE489-0CC0-4251-92FB-1AC032073F86}" destId="{45C20058-83ED-45AC-83B6-B4CEEE13D9F9}" srcOrd="1" destOrd="0" presId="urn:microsoft.com/office/officeart/2018/2/layout/IconLabelList#2"/>
    <dgm:cxn modelId="{321AE61B-556D-4E47-8A54-9BC14D9E1263}" type="presParOf" srcId="{ED8AE489-0CC0-4251-92FB-1AC032073F86}" destId="{1DCFB9CF-BB76-4BDC-932B-A329BC03E697}" srcOrd="2" destOrd="0" presId="urn:microsoft.com/office/officeart/2018/2/layout/IconLabelList#2"/>
  </dgm:cxnLst>
  <dgm:bg/>
  <dgm:whole/>
  <dgm:extLst>
    <a:ext uri="http://schemas.microsoft.com/office/drawing/2008/diagram">
      <dsp:dataModelExt xmlns:dsp="http://schemas.microsoft.com/office/drawing/2008/diagram" relId="rId8" minVer="http://schemas.openxmlformats.org/drawingml/2006/diagram"/>
    </a:ext>
    <a:ext uri="{C62137D5-CB1D-491B-B009-E17868A290BF}">
      <dgm14:recolorImg xmlns:dgm14="http://schemas.microsoft.com/office/drawing/2010/diagram" val="1"/>
    </a:ext>
  </dgm:extLst>
</dgm:dataModel>
</file>

<file path=ppt/diagrams/drawing1.xml><?xml version="1.0" encoding="utf-8"?>
<dsp:drawing xmlns:dgm="http://schemas.openxmlformats.org/drawingml/2006/diagram" xmlns:dsp="http://schemas.microsoft.com/office/drawing/2008/diagram" xmlns:a="http://schemas.openxmlformats.org/drawingml/2006/main">
  <dsp:spTree>
    <dsp:nvGrpSpPr>
      <dsp:cNvPr id="0" name=""/>
      <dsp:cNvGrpSpPr/>
    </dsp:nvGrpSpPr>
    <dsp:grpSpPr/>
    <dsp:sp modelId="{9A755B31-6174-4948-8B32-7FECC02D6991}">
      <dsp:nvSpPr>
        <dsp:cNvPr id="0" name=""/>
        <dsp:cNvSpPr/>
      </dsp:nvSpPr>
      <dsp:spPr>
        <a:xfrm>
          <a:off x="1372615" y="191203"/>
          <a:ext cx="1274474" cy="1274474"/>
        </a:xfrm>
        <a:prstGeom prst="rect">
          <a:avLst/>
        </a:prstGeom>
        <a:solidFill>
          <a:schemeClr val="accent3">
            <a:lumMod val="75000"/>
            <a:alpha val="90000"/>
          </a:schemeClr>
        </a:solidFill>
        <a:ln w="19050" cap="flat" cmpd="sng" algn="ctr">
          <a:solidFill>
            <a:schemeClr val="lt1">
              <a:hueOff val="0"/>
              <a:satOff val="0"/>
              <a:lumOff val="0"/>
              <a:alphaOff val="0"/>
            </a:schemeClr>
          </a:solidFill>
          <a:prstDash val="solid"/>
          <a:miter lim="800000"/>
        </a:ln>
        <a:effectLst/>
      </dsp:spPr>
      <dsp:style>
        <a:lnRef idx="3">
          <a:scrgbClr r="0" g="0" b="0"/>
        </a:lnRef>
        <a:fillRef idx="1">
          <a:scrgbClr r="0" g="0" b="0"/>
        </a:fillRef>
        <a:effectRef idx="1">
          <a:scrgbClr r="0" g="0" b="0"/>
        </a:effectRef>
        <a:fontRef idx="minor">
          <a:schemeClr val="lt1"/>
        </a:fontRef>
      </dsp:style>
    </dsp:sp>
    <dsp:sp modelId="{5CD563F8-B6A7-4F66-B65C-7F1D3844F472}">
      <dsp:nvSpPr>
        <dsp:cNvPr id="0" name=""/>
        <dsp:cNvSpPr/>
      </dsp:nvSpPr>
      <dsp:spPr>
        <a:xfrm>
          <a:off x="417671" y="1748268"/>
          <a:ext cx="3164383" cy="1203573"/>
        </a:xfrm>
        <a:prstGeom prst="rect">
          <a:avLst/>
        </a:prstGeom>
        <a:noFill/>
        <a:ln>
          <a:noFill/>
        </a:ln>
        <a:effectLst/>
      </dsp:spPr>
      <dsp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minor"/>
      </dsp:style>
      <dsp:txBody>
        <a:bodyPr spcFirstLastPara="0" vert="horz" wrap="square" lIns="0" tIns="0" rIns="0" bIns="0" numCol="1" spcCol="1270" anchor="t" anchorCtr="0">
          <a:noAutofit/>
        </a:bodyPr>
        <a:lstStyle/>
        <a:p>
          <a:pPr marL="0" lvl="0" indent="0" algn="ctr" defTabSz="622300">
            <a:lnSpc>
              <a:spcPct val="100000"/>
            </a:lnSpc>
            <a:spcBef>
              <a:spcPct val="0"/>
            </a:spcBef>
            <a:spcAft>
              <a:spcPct val="35000"/>
            </a:spcAft>
            <a:buNone/>
          </a:pPr>
          <a:r>
            <a:rPr lang="en-US" altLang="en-US" sz="1400" b="1" kern="1200" dirty="0">
              <a:solidFill>
                <a:schemeClr val="bg1"/>
              </a:solidFill>
              <a:hlinkClick xmlns:r="http://schemas.openxmlformats.org/officeDocument/2006/relationships" r:id="rId1">
                <a:extLst>
                  <a:ext uri="{A12FA001-AC4F-418D-AE19-62706E023703}">
                    <ahyp:hlinkClr xmlns:ahyp="http://schemas.microsoft.com/office/drawing/2018/hyperlinkcolor" val="tx"/>
                  </a:ext>
                </a:extLst>
              </a:hlinkClick>
            </a:rPr>
            <a:t>Sojourner Truth</a:t>
          </a:r>
          <a:r>
            <a:rPr lang="en-US" altLang="en-US" sz="1400" b="1" kern="1200" dirty="0">
              <a:solidFill>
                <a:schemeClr val="bg1"/>
              </a:solidFill>
            </a:rPr>
            <a:t> </a:t>
          </a:r>
          <a:r>
            <a:rPr lang="en-US" altLang="en-US" sz="1400" kern="1200" dirty="0">
              <a:solidFill>
                <a:schemeClr val="bg1"/>
              </a:solidFill>
            </a:rPr>
            <a:t>was an American abolitionist and women's rights activist. Truth is best known for her speech on racial inequalities, "</a:t>
          </a:r>
          <a:r>
            <a:rPr lang="en-US" altLang="en-US" sz="1400" kern="1200" dirty="0" err="1">
              <a:solidFill>
                <a:schemeClr val="bg1"/>
              </a:solidFill>
            </a:rPr>
            <a:t>Ain't</a:t>
          </a:r>
          <a:r>
            <a:rPr lang="en-US" altLang="en-US" sz="1400" kern="1200" dirty="0">
              <a:solidFill>
                <a:schemeClr val="bg1"/>
              </a:solidFill>
            </a:rPr>
            <a:t> I a Woman?" in 1851.</a:t>
          </a:r>
          <a:endParaRPr lang="en-US" sz="1400" b="0" kern="1200" dirty="0">
            <a:solidFill>
              <a:schemeClr val="bg1"/>
            </a:solidFill>
          </a:endParaRPr>
        </a:p>
      </dsp:txBody>
      <dsp:txXfrm>
        <a:off x="417671" y="1748268"/>
        <a:ext cx="3164383" cy="1203573"/>
      </dsp:txXfrm>
    </dsp:sp>
    <dsp:sp modelId="{FCA6A723-3A73-458A-AE3C-15B86CF5C55D}">
      <dsp:nvSpPr>
        <dsp:cNvPr id="0" name=""/>
        <dsp:cNvSpPr/>
      </dsp:nvSpPr>
      <dsp:spPr>
        <a:xfrm>
          <a:off x="4774873" y="191203"/>
          <a:ext cx="1274474" cy="1274474"/>
        </a:xfrm>
        <a:prstGeom prst="rect">
          <a:avLst/>
        </a:prstGeom>
        <a:solidFill>
          <a:schemeClr val="accent3">
            <a:lumMod val="75000"/>
            <a:alpha val="70000"/>
          </a:schemeClr>
        </a:solidFill>
        <a:ln w="19050" cap="flat" cmpd="sng" algn="ctr">
          <a:solidFill>
            <a:schemeClr val="lt1">
              <a:hueOff val="0"/>
              <a:satOff val="0"/>
              <a:lumOff val="0"/>
              <a:alphaOff val="0"/>
            </a:schemeClr>
          </a:solidFill>
          <a:prstDash val="solid"/>
          <a:miter lim="800000"/>
        </a:ln>
        <a:effectLst/>
      </dsp:spPr>
      <dsp:style>
        <a:lnRef idx="3">
          <a:scrgbClr r="0" g="0" b="0"/>
        </a:lnRef>
        <a:fillRef idx="1">
          <a:scrgbClr r="0" g="0" b="0"/>
        </a:fillRef>
        <a:effectRef idx="1">
          <a:scrgbClr r="0" g="0" b="0"/>
        </a:effectRef>
        <a:fontRef idx="minor">
          <a:schemeClr val="lt1"/>
        </a:fontRef>
      </dsp:style>
    </dsp:sp>
    <dsp:sp modelId="{2D06D90C-4774-439F-8532-60F8B9D1D8A7}">
      <dsp:nvSpPr>
        <dsp:cNvPr id="0" name=""/>
        <dsp:cNvSpPr/>
      </dsp:nvSpPr>
      <dsp:spPr>
        <a:xfrm>
          <a:off x="3868138" y="1748268"/>
          <a:ext cx="3067964" cy="1203573"/>
        </a:xfrm>
        <a:prstGeom prst="rect">
          <a:avLst/>
        </a:prstGeom>
        <a:noFill/>
        <a:ln>
          <a:noFill/>
        </a:ln>
        <a:effectLst/>
      </dsp:spPr>
      <dsp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minor"/>
      </dsp:style>
      <dsp:txBody>
        <a:bodyPr spcFirstLastPara="0" vert="horz" wrap="square" lIns="0" tIns="0" rIns="0" bIns="0" numCol="1" spcCol="1270" anchor="t" anchorCtr="0">
          <a:noAutofit/>
        </a:bodyPr>
        <a:lstStyle/>
        <a:p>
          <a:pPr marL="0" lvl="0" indent="0" algn="ctr" defTabSz="622300">
            <a:lnSpc>
              <a:spcPct val="100000"/>
            </a:lnSpc>
            <a:spcBef>
              <a:spcPct val="0"/>
            </a:spcBef>
            <a:spcAft>
              <a:spcPct val="35000"/>
            </a:spcAft>
            <a:buNone/>
          </a:pPr>
          <a:r>
            <a:rPr lang="en-US" altLang="en-US" sz="1400" b="1" kern="1200" dirty="0">
              <a:solidFill>
                <a:schemeClr val="bg1"/>
              </a:solidFill>
              <a:hlinkClick xmlns:r="http://schemas.openxmlformats.org/officeDocument/2006/relationships" r:id="rId2">
                <a:extLst>
                  <a:ext uri="{A12FA001-AC4F-418D-AE19-62706E023703}">
                    <ahyp:hlinkClr xmlns:ahyp="http://schemas.microsoft.com/office/drawing/2018/hyperlinkcolor" val="tx"/>
                  </a:ext>
                </a:extLst>
              </a:hlinkClick>
            </a:rPr>
            <a:t>Elizabeth Cady Stanton</a:t>
          </a:r>
          <a:r>
            <a:rPr lang="en-US" altLang="en-US" sz="1400" b="1" kern="1200" dirty="0">
              <a:solidFill>
                <a:schemeClr val="bg1"/>
              </a:solidFill>
            </a:rPr>
            <a:t> </a:t>
          </a:r>
          <a:r>
            <a:rPr lang="en-US" altLang="en-US" sz="1400" kern="1200" dirty="0">
              <a:solidFill>
                <a:schemeClr val="bg1"/>
              </a:solidFill>
            </a:rPr>
            <a:t>was an abolitionist and helped launch the American women's rights movement. She co-wrote the Declaration of Sentiments, a sharp critique of gender inequality in the U.S, in 1848.</a:t>
          </a:r>
          <a:endParaRPr lang="en-US" sz="1400" kern="1200" dirty="0">
            <a:solidFill>
              <a:schemeClr val="bg1"/>
            </a:solidFill>
          </a:endParaRPr>
        </a:p>
      </dsp:txBody>
      <dsp:txXfrm>
        <a:off x="3868138" y="1748268"/>
        <a:ext cx="3067964" cy="1203573"/>
      </dsp:txXfrm>
    </dsp:sp>
    <dsp:sp modelId="{5326D40B-04B6-4401-91A7-8A4487EDC6FC}">
      <dsp:nvSpPr>
        <dsp:cNvPr id="0" name=""/>
        <dsp:cNvSpPr/>
      </dsp:nvSpPr>
      <dsp:spPr>
        <a:xfrm>
          <a:off x="8109010" y="191203"/>
          <a:ext cx="1274474" cy="1274474"/>
        </a:xfrm>
        <a:prstGeom prst="rect">
          <a:avLst/>
        </a:prstGeom>
        <a:solidFill>
          <a:schemeClr val="accent3">
            <a:lumMod val="75000"/>
            <a:alpha val="50000"/>
          </a:schemeClr>
        </a:solidFill>
        <a:ln w="19050" cap="flat" cmpd="sng" algn="ctr">
          <a:solidFill>
            <a:schemeClr val="lt1">
              <a:hueOff val="0"/>
              <a:satOff val="0"/>
              <a:lumOff val="0"/>
              <a:alphaOff val="0"/>
            </a:schemeClr>
          </a:solidFill>
          <a:prstDash val="solid"/>
          <a:miter lim="800000"/>
        </a:ln>
        <a:effectLst/>
      </dsp:spPr>
      <dsp:style>
        <a:lnRef idx="3">
          <a:scrgbClr r="0" g="0" b="0"/>
        </a:lnRef>
        <a:fillRef idx="1">
          <a:scrgbClr r="0" g="0" b="0"/>
        </a:fillRef>
        <a:effectRef idx="1">
          <a:scrgbClr r="0" g="0" b="0"/>
        </a:effectRef>
        <a:fontRef idx="minor">
          <a:schemeClr val="lt1"/>
        </a:fontRef>
      </dsp:style>
    </dsp:sp>
    <dsp:sp modelId="{1DCFB9CF-BB76-4BDC-932B-A329BC03E697}">
      <dsp:nvSpPr>
        <dsp:cNvPr id="0" name=""/>
        <dsp:cNvSpPr/>
      </dsp:nvSpPr>
      <dsp:spPr>
        <a:xfrm>
          <a:off x="7222186" y="1748268"/>
          <a:ext cx="3028141" cy="1203573"/>
        </a:xfrm>
        <a:prstGeom prst="rect">
          <a:avLst/>
        </a:prstGeom>
        <a:noFill/>
        <a:ln>
          <a:noFill/>
        </a:ln>
        <a:effectLst/>
      </dsp:spPr>
      <dsp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minor"/>
      </dsp:style>
      <dsp:txBody>
        <a:bodyPr spcFirstLastPara="0" vert="horz" wrap="square" lIns="0" tIns="0" rIns="0" bIns="0" numCol="1" spcCol="1270" anchor="t" anchorCtr="0">
          <a:noAutofit/>
        </a:bodyPr>
        <a:lstStyle/>
        <a:p>
          <a:pPr marL="0" lvl="0" indent="0" algn="ctr" defTabSz="622300">
            <a:lnSpc>
              <a:spcPct val="100000"/>
            </a:lnSpc>
            <a:spcBef>
              <a:spcPct val="0"/>
            </a:spcBef>
            <a:spcAft>
              <a:spcPct val="35000"/>
            </a:spcAft>
            <a:buNone/>
          </a:pPr>
          <a:r>
            <a:rPr lang="en-US" altLang="en-US" sz="1400" b="1" kern="1200" dirty="0">
              <a:solidFill>
                <a:schemeClr val="bg1"/>
              </a:solidFill>
              <a:hlinkClick xmlns:r="http://schemas.openxmlformats.org/officeDocument/2006/relationships" r:id="rId3">
                <a:extLst>
                  <a:ext uri="{A12FA001-AC4F-418D-AE19-62706E023703}">
                    <ahyp:hlinkClr xmlns:ahyp="http://schemas.microsoft.com/office/drawing/2018/hyperlinkcolor" val="tx"/>
                  </a:ext>
                </a:extLst>
              </a:hlinkClick>
            </a:rPr>
            <a:t>Victoria Claflin Woodhull</a:t>
          </a:r>
          <a:r>
            <a:rPr lang="en-US" altLang="en-US" sz="1400" b="1" kern="1200" dirty="0">
              <a:solidFill>
                <a:schemeClr val="bg1"/>
              </a:solidFill>
            </a:rPr>
            <a:t> </a:t>
          </a:r>
          <a:r>
            <a:rPr lang="en-US" altLang="en-US" sz="1400" kern="1200" dirty="0">
              <a:solidFill>
                <a:schemeClr val="bg1"/>
              </a:solidFill>
            </a:rPr>
            <a:t>was an American leader of the women's suffrage movement and the first female candidate for president of the United States in the 1872 election.</a:t>
          </a:r>
          <a:endParaRPr lang="en-US" sz="1400" b="0" kern="1200" dirty="0">
            <a:solidFill>
              <a:schemeClr val="bg1"/>
            </a:solidFill>
          </a:endParaRPr>
        </a:p>
      </dsp:txBody>
      <dsp:txXfrm>
        <a:off x="7222186" y="1748268"/>
        <a:ext cx="3028141" cy="1203573"/>
      </dsp:txXfrm>
    </dsp:sp>
  </dsp:spTree>
</dsp:drawing>
</file>

<file path=ppt/diagrams/layout11.xml><?xml version="1.0" encoding="utf-8"?>
<dgm:layoutDef xmlns:dgm="http://schemas.openxmlformats.org/drawingml/2006/diagram" xmlns:a="http://schemas.openxmlformats.org/drawingml/2006/main" uniqueId="urn:microsoft.com/office/officeart/2018/2/layout/IconLabelList#2">
  <dgm:title val="Icon Label List"/>
  <dgm:desc val="Use to show non-sequential or grouped chunks of information accompanied by a related visuals. Works best with icons or small pictures with short text captions."/>
  <dgm:catLst>
    <dgm:cat type="icon" pri="500"/>
  </dgm:catLst>
  <dgm:sampData useDef="1">
    <dgm:dataModel>
      <dgm:ptLst/>
      <dgm:bg/>
      <dgm:whole/>
    </dgm:dataModel>
  </dgm:sampData>
  <dgm:styleData useDef="1">
    <dgm:dataModel>
      <dgm:ptLst/>
      <dgm:bg/>
      <dgm:whole/>
    </dgm:dataModel>
  </dgm:styleData>
  <dgm:clrData useDef="1">
    <dgm:dataModel>
      <dgm:ptLst/>
      <dgm:bg/>
      <dgm:whole/>
    </dgm:dataModel>
  </dgm:clrData>
  <dgm:layoutNode name="root">
    <dgm:varLst>
      <dgm:dir/>
      <dgm:resizeHandles val="exact"/>
    </dgm:varLst>
    <dgm:choose name="Name0">
      <dgm:if name="Name1" axis="self" func="var" arg="dir" op="equ" val="norm">
        <dgm:alg type="snake">
          <dgm:param type="grDir" val="tL"/>
          <dgm:param type="flowDir" val="row"/>
          <dgm:param type="contDir" val="sameDir"/>
          <dgm:param type="off" val="ctr"/>
          <dgm:param type="vertAlign" val="mid"/>
          <dgm:param type="horzAlign" val="ctr"/>
        </dgm:alg>
      </dgm:if>
      <dgm:else name="Name2">
        <dgm:alg type="snake">
          <dgm:param type="grDir" val="tR"/>
          <dgm:param type="flowDir" val="row"/>
          <dgm:param type="contDir" val="sameDir"/>
          <dgm:param type="off" val="ctr"/>
          <dgm:param type="vertAlign" val="mid"/>
          <dgm:param type="horzAlign" val="ctr"/>
        </dgm:alg>
      </dgm:else>
    </dgm:choose>
    <dgm:shape xmlns:r="http://schemas.openxmlformats.org/officeDocument/2006/relationships" r:blip="">
      <dgm:adjLst/>
    </dgm:shape>
    <dgm:presOf/>
    <dgm:choose name="Name3">
      <dgm:if name="Name4" axis="ch" ptType="node" func="cnt" op="lte" val="2">
        <dgm:constrLst>
          <dgm:constr type="h" for="ch" forName="compNode" refType="h" fact="0.4"/>
          <dgm:constr type="w" for="ch" forName="compNode" val="120"/>
          <dgm:constr type="w" for="ch" forName="sibTrans" refType="w" refFor="ch" refForName="compNode" fact="0.175"/>
          <dgm:constr type="sp" refType="w" refFor="ch" refForName="compNode" op="equ" fact="0.25"/>
          <dgm:constr type="primFontSz" for="des" ptType="node" op="equ" val="50"/>
          <dgm:constr type="h" for="des" forName="compNode" op="equ"/>
          <dgm:constr type="h" for="des" forName="textRect" op="equ"/>
        </dgm:constrLst>
      </dgm:if>
      <dgm:if name="Name5" axis="ch" ptType="node" func="cnt" op="lte" val="4">
        <dgm:constrLst>
          <dgm:constr type="h" for="ch" forName="compNode" refType="h" fact="0.4"/>
          <dgm:constr type="w" for="ch" forName="compNode" refType="w"/>
          <dgm:constr type="w" for="ch" forName="sibTrans" refType="w" refFor="ch" refForName="compNode" fact="0.175"/>
          <dgm:constr type="sp" refType="w" refFor="ch" refForName="compNode" op="equ" fact="0.25"/>
          <dgm:constr type="primFontSz" for="des" ptType="node" op="equ" val="36"/>
          <dgm:constr type="h" for="des" forName="compNode" op="equ"/>
          <dgm:constr type="h" for="des" forName="textRect" op="equ"/>
        </dgm:constrLst>
      </dgm:if>
      <dgm:else name="Name6">
        <dgm:constrLst>
          <dgm:constr type="h" for="ch" forName="compNode" refType="h" fact="0.4"/>
          <dgm:constr type="w" for="ch" forName="compNode" refType="w"/>
          <dgm:constr type="w" for="ch" forName="sibTrans" refType="w" refFor="ch" refForName="compNode" fact="0.175"/>
          <dgm:constr type="sp" refType="w" refFor="ch" refForName="compNode" op="equ" fact="0.25"/>
          <dgm:constr type="primFontSz" for="des" ptType="node" op="equ" val="24"/>
          <dgm:constr type="h" for="des" forName="compNode" op="equ"/>
          <dgm:constr type="h" for="des" forName="textRect" op="equ"/>
        </dgm:constrLst>
      </dgm:else>
    </dgm:choose>
    <dgm:ruleLst>
      <dgm:rule type="w" for="ch" forName="compNode" val="50" fact="NaN" max="NaN"/>
    </dgm:ruleLst>
    <dgm:forEach name="Name7" axis="ch" ptType="node">
      <dgm:layoutNode name="compNode">
        <dgm:alg type="composite"/>
        <dgm:shape xmlns:r="http://schemas.openxmlformats.org/officeDocument/2006/relationships" r:blip="">
          <dgm:adjLst/>
        </dgm:shape>
        <dgm:presOf axis="self"/>
        <dgm:constrLst>
          <dgm:constr type="w" for="ch" forName="iconRect" refType="w" fact="0.45"/>
          <dgm:constr type="h" for="ch" forName="iconRect" refType="w" refFor="ch" refForName="iconRect"/>
          <dgm:constr type="ctrX" for="ch" forName="iconRect" refType="w" fact="0.5"/>
          <dgm:constr type="t" for="ch" forName="iconRect"/>
          <dgm:constr type="h" for="ch" forName="spaceRect" refType="h" fact="0.15"/>
          <dgm:constr type="w" for="ch" forName="spaceRect" refType="w"/>
          <dgm:constr type="l" for="ch" forName="spaceRect"/>
          <dgm:constr type="t" for="ch" forName="spaceRect" refType="b" refFor="ch" refForName="iconRect"/>
          <dgm:constr type="h" for="ch" forName="textRect" val="20"/>
          <dgm:constr type="w" for="ch" forName="textRect" refType="w"/>
          <dgm:constr type="l" for="ch" forName="textRect"/>
          <dgm:constr type="t" for="ch" forName="textRect" refType="b" refFor="ch" refForName="spaceRect"/>
        </dgm:constrLst>
        <dgm:ruleLst>
          <dgm:rule type="h" val="INF" fact="NaN" max="NaN"/>
        </dgm:ruleLst>
        <dgm:layoutNode name="iconRect">
          <dgm:alg type="sp"/>
          <dgm:shape xmlns:r="http://schemas.openxmlformats.org/officeDocument/2006/relationships" type="rect" r:blip="" blipPhldr="1">
            <dgm:adjLst/>
          </dgm:shape>
          <dgm:presOf/>
          <dgm:constrLst/>
          <dgm:ruleLst/>
        </dgm:layoutNode>
        <dgm:layoutNode name="spaceRect">
          <dgm:alg type="sp"/>
          <dgm:shape xmlns:r="http://schemas.openxmlformats.org/officeDocument/2006/relationships" r:blip="">
            <dgm:adjLst/>
          </dgm:shape>
          <dgm:presOf/>
          <dgm:constrLst/>
          <dgm:ruleLst/>
        </dgm:layoutNode>
        <dgm:layoutNode name="textRect" styleLbl="revTx">
          <dgm:varLst>
            <dgm:chMax val="1"/>
            <dgm:chPref val="1"/>
          </dgm:varLst>
          <dgm:alg type="tx">
            <dgm:param type="txAnchorVert" val="t"/>
          </dgm:alg>
          <dgm:shape xmlns:r="http://schemas.openxmlformats.org/officeDocument/2006/relationships" type="rect" r:blip="">
            <dgm:adjLst/>
          </dgm:shape>
          <dgm:presOf axis="self" ptType="node"/>
          <dgm:constrLst>
            <dgm:constr type="lMarg"/>
            <dgm:constr type="rMarg"/>
            <dgm:constr type="tMarg"/>
            <dgm:constr type="bMarg"/>
          </dgm:constrLst>
          <dgm:ruleLst>
            <dgm:rule type="primFontSz" val="14" fact="NaN" max="NaN"/>
            <dgm:rule type="h" val="INF" fact="NaN" max="NaN"/>
          </dgm:ruleLst>
        </dgm:layoutNode>
      </dgm:layoutNode>
      <dgm:forEach name="Name8" axis="followSib" ptType="sibTrans" cnt="1">
        <dgm:layoutNode name="sibTrans">
          <dgm:alg type="sp"/>
          <dgm:shape xmlns:r="http://schemas.openxmlformats.org/officeDocument/2006/relationships" r:blip="">
            <dgm:adjLst/>
          </dgm:shape>
          <dgm:presOf axis="self"/>
          <dgm:constrLst/>
          <dgm:ruleLst/>
        </dgm:layoutNode>
      </dgm:forEach>
    </dgm:forEach>
  </dgm:layoutNode>
  <dgm:extLst>
    <a:ext uri="{68A01E43-0DF5-4B5B-8FA6-DAF915123BFB}">
      <dgm1612:lstStyle xmlns:dgm1612="http://schemas.microsoft.com/office/drawing/2016/12/diagram">
        <a:lvl1pPr>
          <a:lnSpc>
            <a:spcPct val="100000"/>
          </a:lnSpc>
        </a:lvl1pPr>
      </dgm1612:lstStyle>
    </a:ext>
  </dgm:extLst>
</dgm:layoutDef>
</file>

<file path=ppt/diagrams/quickStyle11.xml><?xml version="1.0" encoding="utf-8"?>
<dgm:styleDef xmlns:dgm="http://schemas.openxmlformats.org/drawingml/2006/diagram" xmlns:a="http://schemas.openxmlformats.org/drawingml/2006/main" uniqueId="urn:microsoft.com/office/officeart/2005/8/quickstyle/simple2">
  <dgm:title val=""/>
  <dgm:desc val=""/>
  <dgm:catLst>
    <dgm:cat type="simple" pri="10200"/>
  </dgm:catLst>
  <dgm:scene3d>
    <a:camera prst="orthographicFront"/>
    <a:lightRig rig="threePt" dir="t"/>
  </dgm:scene3d>
  <dgm:styleLbl name="node0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1">
        <a:scrgbClr r="0" g="0" b="0"/>
      </a:effectRef>
      <a:fontRef idx="minor">
        <a:schemeClr val="lt1"/>
      </a:fontRef>
    </dgm:style>
  </dgm:styleLbl>
  <dgm:styleLbl name="lnNode1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1">
        <a:scrgbClr r="0" g="0" b="0"/>
      </a:effectRef>
      <a:fontRef idx="minor">
        <a:schemeClr val="lt1"/>
      </a:fontRef>
    </dgm:style>
  </dgm:styleLbl>
  <dgm:styleLbl name="vennNode1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tx1"/>
      </a:fontRef>
    </dgm:style>
  </dgm:styleLbl>
  <dgm:styleLbl name="alig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1">
        <a:scrgbClr r="0" g="0" b="0"/>
      </a:effectRef>
      <a:fontRef idx="minor">
        <a:schemeClr val="lt1"/>
      </a:fontRef>
    </dgm:style>
  </dgm:styleLbl>
  <dgm:styleLbl name="node1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1">
        <a:scrgbClr r="0" g="0" b="0"/>
      </a:effectRef>
      <a:fontRef idx="minor">
        <a:schemeClr val="lt1"/>
      </a:fontRef>
    </dgm:style>
  </dgm:styleLbl>
  <dgm:styleLbl name="node2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1">
        <a:scrgbClr r="0" g="0" b="0"/>
      </a:effectRef>
      <a:fontRef idx="minor">
        <a:schemeClr val="lt1"/>
      </a:fontRef>
    </dgm:style>
  </dgm:styleLbl>
  <dgm:styleLbl name="node3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1">
        <a:scrgbClr r="0" g="0" b="0"/>
      </a:effectRef>
      <a:fontRef idx="minor">
        <a:schemeClr val="lt1"/>
      </a:fontRef>
    </dgm:style>
  </dgm:styleLbl>
  <dgm:styleLbl name="node4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1">
        <a:scrgbClr r="0" g="0" b="0"/>
      </a:effectRef>
      <a:fontRef idx="minor">
        <a:schemeClr val="lt1"/>
      </a:fontRef>
    </dgm:style>
  </dgm:styleLbl>
  <dgm:styleLbl name="fgImgPlace1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1">
        <a:scrgbClr r="0" g="0" b="0"/>
      </a:effectRef>
      <a:fontRef idx="minor"/>
    </dgm:style>
  </dgm:styleLbl>
  <dgm:styleLbl name="alignImgPlace1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1">
        <a:scrgbClr r="0" g="0" b="0"/>
      </a:effectRef>
      <a:fontRef idx="minor"/>
    </dgm:style>
  </dgm:styleLbl>
  <dgm:styleLbl name="bgImgPlace1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1">
        <a:scrgbClr r="0" g="0" b="0"/>
      </a:effectRef>
      <a:fontRef idx="minor"/>
    </dgm:style>
  </dgm:styleLbl>
  <dgm:styleLbl name="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1">
        <a:scrgbClr r="0" g="0" b="0"/>
      </a:effectRef>
      <a:fontRef idx="minor">
        <a:schemeClr val="lt1"/>
      </a:fontRef>
    </dgm:style>
  </dgm:styleLbl>
  <dgm:styleLbl name="fg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1">
        <a:scrgbClr r="0" g="0" b="0"/>
      </a:effectRef>
      <a:fontRef idx="minor">
        <a:schemeClr val="lt1"/>
      </a:fontRef>
    </dgm:style>
  </dgm:styleLbl>
  <dgm:styleLbl name="bg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1">
        <a:scrgbClr r="0" g="0" b="0"/>
      </a:effectRef>
      <a:fontRef idx="minor">
        <a:schemeClr val="lt1"/>
      </a:fontRef>
    </dgm:style>
  </dgm:styleLbl>
  <dgm:styleLbl name="sibTrans1D1">
    <dgm:scene3d>
      <a:camera prst="orthographicFront"/>
      <a:lightRig rig="threePt" dir="t"/>
    </dgm:scene3d>
    <dgm:sp3d/>
    <dgm:txPr/>
    <dgm:style>
      <a:lnRef idx="1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callout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1">
        <a:scrgbClr r="0" g="0" b="0"/>
      </a:effectRef>
      <a:fontRef idx="minor"/>
    </dgm:style>
  </dgm:styleLbl>
  <dgm:styleLbl name="asst0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1">
        <a:scrgbClr r="0" g="0" b="0"/>
      </a:effectRef>
      <a:fontRef idx="minor">
        <a:schemeClr val="lt1"/>
      </a:fontRef>
    </dgm:style>
  </dgm:styleLbl>
  <dgm:styleLbl name="asst1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1">
        <a:scrgbClr r="0" g="0" b="0"/>
      </a:effectRef>
      <a:fontRef idx="minor">
        <a:schemeClr val="lt1"/>
      </a:fontRef>
    </dgm:style>
  </dgm:styleLbl>
  <dgm:styleLbl name="asst2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1">
        <a:scrgbClr r="0" g="0" b="0"/>
      </a:effectRef>
      <a:fontRef idx="minor">
        <a:schemeClr val="lt1"/>
      </a:fontRef>
    </dgm:style>
  </dgm:styleLbl>
  <dgm:styleLbl name="asst3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1">
        <a:scrgbClr r="0" g="0" b="0"/>
      </a:effectRef>
      <a:fontRef idx="minor">
        <a:schemeClr val="lt1"/>
      </a:fontRef>
    </dgm:style>
  </dgm:styleLbl>
  <dgm:styleLbl name="asst4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1">
        <a:scrgbClr r="0" g="0" b="0"/>
      </a:effectRef>
      <a:fontRef idx="minor">
        <a:schemeClr val="lt1"/>
      </a:fontRef>
    </dgm:style>
  </dgm:styleLbl>
  <dgm:styleLbl name="parChTrans2D1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1">
        <a:scrgbClr r="0" g="0" b="0"/>
      </a:effectRef>
      <a:fontRef idx="minor">
        <a:schemeClr val="lt1"/>
      </a:fontRef>
    </dgm:style>
  </dgm:styleLbl>
  <dgm:styleLbl name="parChTrans2D2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1">
        <a:scrgbClr r="0" g="0" b="0"/>
      </a:effectRef>
      <a:fontRef idx="minor">
        <a:schemeClr val="lt1"/>
      </a:fontRef>
    </dgm:style>
  </dgm:styleLbl>
  <dgm:styleLbl name="parChTrans2D3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1">
        <a:scrgbClr r="0" g="0" b="0"/>
      </a:effectRef>
      <a:fontRef idx="minor">
        <a:schemeClr val="lt1"/>
      </a:fontRef>
    </dgm:style>
  </dgm:styleLbl>
  <dgm:styleLbl name="parChTrans2D4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1">
        <a:scrgbClr r="0" g="0" b="0"/>
      </a:effectRef>
      <a:fontRef idx="minor">
        <a:schemeClr val="lt1"/>
      </a:fontRef>
    </dgm:style>
  </dgm:styleLbl>
  <dgm:styleLbl name="parChTrans1D1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2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3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4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con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trAlignAcc1">
    <dgm:scene3d>
      <a:camera prst="orthographicFront"/>
      <a:lightRig rig="threePt" dir="t"/>
    </dgm:scene3d>
    <dgm:sp3d/>
    <dgm:txPr/>
    <dgm:style>
      <a:lnRef idx="1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Align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B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dk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tr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Shp">
    <dgm:scene3d>
      <a:camera prst="orthographicFront"/>
      <a:lightRig rig="threePt" dir="t"/>
    </dgm:scene3d>
    <dgm:sp3d/>
    <dgm:txPr/>
    <dgm:style>
      <a:lnRef idx="3">
        <a:scrgbClr r="0" g="0" b="0"/>
      </a:lnRef>
      <a:fillRef idx="1">
        <a:scrgbClr r="0" g="0" b="0"/>
      </a:fillRef>
      <a:effectRef idx="1">
        <a:scrgbClr r="0" g="0" b="0"/>
      </a:effectRef>
      <a:fontRef idx="minor"/>
    </dgm:style>
  </dgm:styleLbl>
  <dgm:styleLbl name="revTx">
    <dgm:scene3d>
      <a:camera prst="orthographicFront"/>
      <a:lightRig rig="threePt" dir="t"/>
    </dgm:scene3d>
    <dgm:sp3d/>
    <dgm:txPr/>
    <dgm:style>
      <a:lnRef idx="0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</dgm:styleDef>
</file>

<file path=ppt/handoutMasters/_rels/handoutMaster11.xml.rels>&#65279;<?xml version="1.0" encoding="utf-8"?><Relationships xmlns="http://schemas.openxmlformats.org/package/2006/relationships"><Relationship Type="http://schemas.openxmlformats.org/officeDocument/2006/relationships/theme" Target="/ppt/theme/theme33.xml" Id="rId1" /></Relationships>
</file>

<file path=ppt/handoutMasters/handoutMaster1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9ACAFC1F-15E8-4659-B445-2DCE56C6E435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35389ACF-620B-4973-826D-C81B497FD210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30CD4961-0791-4140-A452-41CFA6EC0553}" type="datetimeFigureOut">
              <a:rPr lang="en-US" smtClean="0"/>
              <a:t>2/4/2021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38E44D2E-37ED-41C4-A335-2B6C8751E254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48748BB0-5B2C-4ACA-BD70-CC3E97150255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6706954D-AA1D-47B5-9106-5D9358A61F46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368548457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1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22" name="Rectangle 2">
            <a:extLst>
              <a:ext uri="{FF2B5EF4-FFF2-40B4-BE49-F238E27FC236}">
                <a16:creationId xmlns:a16="http://schemas.microsoft.com/office/drawing/2014/main" id="{D9F622F8-1824-4338-8C3C-5529D3BDEF4A}"/>
              </a:ext>
            </a:extLst>
          </p:cNvPr>
          <p:cNvSpPr>
            <a:spLocks noGrp="1" noChangeArrowheads="1"/>
          </p:cNvSpPr>
          <p:nvPr>
            <p:ph type="hdr" sz="quarter"/>
          </p:nvPr>
        </p:nvSpPr>
        <p:spPr bwMode="auto">
          <a:xfrm>
            <a:off x="0" y="0"/>
            <a:ext cx="2971800" cy="4572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>
            <a:lvl1pPr>
              <a:defRPr sz="1200" smtClean="0">
                <a:latin typeface="Arial" charset="0"/>
              </a:defRPr>
            </a:lvl1pPr>
          </a:lstStyle>
          <a:p>
            <a:pPr>
              <a:defRPr/>
            </a:pPr>
            <a:endParaRPr lang="en-US" dirty="0"/>
          </a:p>
        </p:txBody>
      </p:sp>
      <p:sp>
        <p:nvSpPr>
          <p:cNvPr id="30723" name="Rectangle 3">
            <a:extLst>
              <a:ext uri="{FF2B5EF4-FFF2-40B4-BE49-F238E27FC236}">
                <a16:creationId xmlns:a16="http://schemas.microsoft.com/office/drawing/2014/main" id="{618DDD53-BB38-4118-BC75-9CE27D49C550}"/>
              </a:ext>
            </a:extLst>
          </p:cNvPr>
          <p:cNvSpPr>
            <a:spLocks noGrp="1" noChangeArrowheads="1"/>
          </p:cNvSpPr>
          <p:nvPr>
            <p:ph type="dt" idx="1"/>
          </p:nvPr>
        </p:nvSpPr>
        <p:spPr bwMode="auto">
          <a:xfrm>
            <a:off x="3884613" y="0"/>
            <a:ext cx="2971800" cy="4572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>
            <a:lvl1pPr algn="r">
              <a:defRPr sz="1200" smtClean="0">
                <a:latin typeface="Arial" charset="0"/>
              </a:defRPr>
            </a:lvl1pPr>
          </a:lstStyle>
          <a:p>
            <a:pPr>
              <a:defRPr/>
            </a:pPr>
            <a:endParaRPr lang="en-US" dirty="0"/>
          </a:p>
        </p:txBody>
      </p:sp>
      <p:sp>
        <p:nvSpPr>
          <p:cNvPr id="14340" name="Rectangle 4">
            <a:extLst>
              <a:ext uri="{FF2B5EF4-FFF2-40B4-BE49-F238E27FC236}">
                <a16:creationId xmlns:a16="http://schemas.microsoft.com/office/drawing/2014/main" id="{6C03B6F7-B1AE-4118-ABA2-FFEC9B8F0E9C}"/>
              </a:ext>
            </a:extLst>
          </p:cNvPr>
          <p:cNvSpPr>
            <a:spLocks noGrp="1" noRot="1" noChangeAspect="1" noChangeArrowheads="1" noTextEdit="1"/>
          </p:cNvSpPr>
          <p:nvPr>
            <p:ph type="sldImg" idx="2"/>
          </p:nvPr>
        </p:nvSpPr>
        <p:spPr bwMode="auto">
          <a:xfrm>
            <a:off x="381000" y="685800"/>
            <a:ext cx="6096000" cy="3429000"/>
          </a:xfrm>
          <a:prstGeom prst="rect">
            <a:avLst/>
          </a:prstGeom>
          <a:noFill/>
          <a:ln w="9525"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30725" name="Rectangle 5">
            <a:extLst>
              <a:ext uri="{FF2B5EF4-FFF2-40B4-BE49-F238E27FC236}">
                <a16:creationId xmlns:a16="http://schemas.microsoft.com/office/drawing/2014/main" id="{646F5356-BDE8-43C1-9587-85323D02B191}"/>
              </a:ext>
            </a:extLst>
          </p:cNvPr>
          <p:cNvSpPr>
            <a:spLocks noGrp="1" noChangeArrowheads="1"/>
          </p:cNvSpPr>
          <p:nvPr>
            <p:ph type="body" sz="quarter" idx="3"/>
          </p:nvPr>
        </p:nvSpPr>
        <p:spPr bwMode="auto">
          <a:xfrm>
            <a:off x="685800" y="4343400"/>
            <a:ext cx="5486400" cy="41148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30726" name="Rectangle 6">
            <a:extLst>
              <a:ext uri="{FF2B5EF4-FFF2-40B4-BE49-F238E27FC236}">
                <a16:creationId xmlns:a16="http://schemas.microsoft.com/office/drawing/2014/main" id="{89912C35-11A9-4DA7-8476-F1823F658CAA}"/>
              </a:ext>
            </a:extLst>
          </p:cNvPr>
          <p:cNvSpPr>
            <a:spLocks noGrp="1" noChangeArrowheads="1"/>
          </p:cNvSpPr>
          <p:nvPr>
            <p:ph type="ftr" sz="quarter" idx="4"/>
          </p:nvPr>
        </p:nvSpPr>
        <p:spPr bwMode="auto">
          <a:xfrm>
            <a:off x="0" y="8685213"/>
            <a:ext cx="2971800" cy="4572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b" anchorCtr="0" compatLnSpc="1">
            <a:prstTxWarp prst="textNoShape">
              <a:avLst/>
            </a:prstTxWarp>
          </a:bodyPr>
          <a:lstStyle>
            <a:lvl1pPr>
              <a:defRPr sz="1200" smtClean="0">
                <a:latin typeface="Arial" charset="0"/>
              </a:defRPr>
            </a:lvl1pPr>
          </a:lstStyle>
          <a:p>
            <a:pPr>
              <a:defRPr/>
            </a:pPr>
            <a:endParaRPr lang="en-US" dirty="0"/>
          </a:p>
        </p:txBody>
      </p:sp>
      <p:sp>
        <p:nvSpPr>
          <p:cNvPr id="30727" name="Rectangle 7">
            <a:extLst>
              <a:ext uri="{FF2B5EF4-FFF2-40B4-BE49-F238E27FC236}">
                <a16:creationId xmlns:a16="http://schemas.microsoft.com/office/drawing/2014/main" id="{7180ED79-CEC3-4FB9-B511-8597B20A0C10}"/>
              </a:ext>
            </a:extLst>
          </p:cNvPr>
          <p:cNvSpPr>
            <a:spLocks noGrp="1" noChangeArrowheads="1"/>
          </p:cNvSpPr>
          <p:nvPr>
            <p:ph type="sldNum" sz="quarter" idx="5"/>
          </p:nvPr>
        </p:nvSpPr>
        <p:spPr bwMode="auto">
          <a:xfrm>
            <a:off x="3884613" y="8685213"/>
            <a:ext cx="2971800" cy="4572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b" anchorCtr="0" compatLnSpc="1">
            <a:prstTxWarp prst="textNoShape">
              <a:avLst/>
            </a:prstTxWarp>
          </a:bodyPr>
          <a:lstStyle>
            <a:lvl1pPr algn="r">
              <a:defRPr sz="1200"/>
            </a:lvl1pPr>
          </a:lstStyle>
          <a:p>
            <a:fld id="{6DEB7EE2-04A2-4FB2-9625-C9C73AC4D32F}" type="slidenum">
              <a:rPr lang="en-US" altLang="en-US"/>
              <a:pPr/>
              <a:t>‹#›</a:t>
            </a:fld>
            <a:endParaRPr lang="en-US" altLang="en-US" dirty="0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notesStyle>
    <a:lvl1pPr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Arial" charset="0"/>
        <a:ea typeface="+mn-ea"/>
        <a:cs typeface="+mn-cs"/>
      </a:defRPr>
    </a:lvl1pPr>
    <a:lvl2pPr marL="4572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Arial" charset="0"/>
        <a:ea typeface="+mn-ea"/>
        <a:cs typeface="+mn-cs"/>
      </a:defRPr>
    </a:lvl2pPr>
    <a:lvl3pPr marL="9144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Arial" charset="0"/>
        <a:ea typeface="+mn-ea"/>
        <a:cs typeface="+mn-cs"/>
      </a:defRPr>
    </a:lvl3pPr>
    <a:lvl4pPr marL="13716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Arial" charset="0"/>
        <a:ea typeface="+mn-ea"/>
        <a:cs typeface="+mn-cs"/>
      </a:defRPr>
    </a:lvl4pPr>
    <a:lvl5pPr marL="18288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Arial" charset="0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3.xml.rels>&#65279;<?xml version="1.0" encoding="utf-8"?><Relationships xmlns="http://schemas.openxmlformats.org/package/2006/relationships"><Relationship Type="http://schemas.openxmlformats.org/officeDocument/2006/relationships/slide" Target="/ppt/slides/slide15.xml" Id="rId2" /><Relationship Type="http://schemas.openxmlformats.org/officeDocument/2006/relationships/notesMaster" Target="/ppt/notesMasters/notesMaster11.xml" Id="rId1" /></Relationships>
</file>

<file path=ppt/notesSlides/_rels/notesSlide26.xml.rels>&#65279;<?xml version="1.0" encoding="utf-8"?><Relationships xmlns="http://schemas.openxmlformats.org/package/2006/relationships"><Relationship Type="http://schemas.openxmlformats.org/officeDocument/2006/relationships/slide" Target="/ppt/slides/slide310.xml" Id="rId2" /><Relationship Type="http://schemas.openxmlformats.org/officeDocument/2006/relationships/notesMaster" Target="/ppt/notesMasters/notesMaster11.xml" Id="rId1" /></Relationships>
</file>

<file path=ppt/notesSlides/_rels/notesSlide35.xml.rels>&#65279;<?xml version="1.0" encoding="utf-8"?><Relationships xmlns="http://schemas.openxmlformats.org/package/2006/relationships"><Relationship Type="http://schemas.openxmlformats.org/officeDocument/2006/relationships/slide" Target="/ppt/slides/slide48.xml" Id="rId2" /><Relationship Type="http://schemas.openxmlformats.org/officeDocument/2006/relationships/notesMaster" Target="/ppt/notesMasters/notesMaster11.xml" Id="rId1" /></Relationships>
</file>

<file path=ppt/notesSlides/_rels/notesSlide42.xml.rels>&#65279;<?xml version="1.0" encoding="utf-8"?><Relationships xmlns="http://schemas.openxmlformats.org/package/2006/relationships"><Relationship Type="http://schemas.openxmlformats.org/officeDocument/2006/relationships/slide" Target="/ppt/slides/slide63.xml" Id="rId2" /><Relationship Type="http://schemas.openxmlformats.org/officeDocument/2006/relationships/notesMaster" Target="/ppt/notesMasters/notesMaster11.xml" Id="rId1" /></Relationships>
</file>

<file path=ppt/notesSlides/_rels/notesSlide51.xml.rels>&#65279;<?xml version="1.0" encoding="utf-8"?><Relationships xmlns="http://schemas.openxmlformats.org/package/2006/relationships"><Relationship Type="http://schemas.openxmlformats.org/officeDocument/2006/relationships/slide" Target="/ppt/slides/slide71.xml" Id="rId2" /><Relationship Type="http://schemas.openxmlformats.org/officeDocument/2006/relationships/notesMaster" Target="/ppt/notesMasters/notesMaster11.xml" Id="rId1" /></Relationships>
</file>

<file path=ppt/notesSlides/_rels/notesSlide64.xml.rels>&#65279;<?xml version="1.0" encoding="utf-8"?><Relationships xmlns="http://schemas.openxmlformats.org/package/2006/relationships"><Relationship Type="http://schemas.openxmlformats.org/officeDocument/2006/relationships/slide" Target="/ppt/slides/slide107.xml" Id="rId2" /><Relationship Type="http://schemas.openxmlformats.org/officeDocument/2006/relationships/notesMaster" Target="/ppt/notesMasters/notesMaster11.xml" Id="rId1" /></Relationship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62" name="Rectangle 7">
            <a:extLst>
              <a:ext uri="{FF2B5EF4-FFF2-40B4-BE49-F238E27FC236}">
                <a16:creationId xmlns:a16="http://schemas.microsoft.com/office/drawing/2014/main" id="{FA4671F7-4D2C-4B1E-AED7-24676BE8B496}"/>
              </a:ext>
            </a:extLst>
          </p:cNvPr>
          <p:cNvSpPr>
            <a:spLocks noGrp="1" noChangeArrowheads="1"/>
          </p:cNvSpPr>
          <p:nvPr>
            <p:ph type="sldNum" sz="quarter" idx="5"/>
          </p:nvPr>
        </p:nvSpPr>
        <p:spPr>
          <a:noFill/>
          <a:ln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</a:defRPr>
            </a:lvl9pPr>
          </a:lstStyle>
          <a:p>
            <a:pPr eaLnBrk="1" hangingPunct="1"/>
            <a:fld id="{947842D7-C728-4EBD-982B-B8BE79E4DBBE}" type="slidenum">
              <a:rPr lang="en-US" altLang="en-US"/>
              <a:pPr eaLnBrk="1" hangingPunct="1"/>
              <a:t>1</a:t>
            </a:fld>
            <a:endParaRPr lang="en-US" altLang="en-US" dirty="0"/>
          </a:p>
        </p:txBody>
      </p:sp>
      <p:sp>
        <p:nvSpPr>
          <p:cNvPr id="15363" name="Rectangle 2">
            <a:extLst>
              <a:ext uri="{FF2B5EF4-FFF2-40B4-BE49-F238E27FC236}">
                <a16:creationId xmlns:a16="http://schemas.microsoft.com/office/drawing/2014/main" id="{D8E83BD0-7AE4-4323-9047-FC368929C520}"/>
              </a:ext>
            </a:extLst>
          </p:cNvPr>
          <p:cNvSpPr>
            <a:spLocks noGrp="1" noRot="1" noChangeAspect="1" noChangeArrowheads="1" noTextEdit="1"/>
          </p:cNvSpPr>
          <p:nvPr>
            <p:ph type="sldImg"/>
          </p:nvPr>
        </p:nvSpPr>
        <p:spPr>
          <a:ln/>
        </p:spPr>
      </p:sp>
      <p:sp>
        <p:nvSpPr>
          <p:cNvPr id="15364" name="Rectangle 3">
            <a:extLst>
              <a:ext uri="{FF2B5EF4-FFF2-40B4-BE49-F238E27FC236}">
                <a16:creationId xmlns:a16="http://schemas.microsoft.com/office/drawing/2014/main" id="{FDECF5EC-C5EC-4723-8F4F-A75A20018F65}"/>
              </a:ext>
            </a:extLst>
          </p:cNvPr>
          <p:cNvSpPr>
            <a:spLocks noGrp="1" noChangeArrowheads="1"/>
          </p:cNvSpPr>
          <p:nvPr>
            <p:ph type="body" idx="1"/>
          </p:nvPr>
        </p:nvSpPr>
        <p:spPr>
          <a:noFill/>
          <a:ln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/>
          <a:p>
            <a:pPr eaLnBrk="1" hangingPunct="1"/>
            <a:endParaRPr lang="en-US" altLang="en-US" dirty="0">
              <a:latin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950814835"/>
      </p:ext>
    </p:extLst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DEB7EE2-04A2-4FB2-9625-C9C73AC4D32F}" type="slidenum">
              <a:rPr lang="en-US" altLang="en-US" smtClean="0"/>
              <a:pPr/>
              <a:t>3</a:t>
            </a:fld>
            <a:endParaRPr lang="en-US" altLang="en-US" dirty="0"/>
          </a:p>
        </p:txBody>
      </p:sp>
    </p:spTree>
    <p:extLst>
      <p:ext uri="{BB962C8B-B14F-4D97-AF65-F5344CB8AC3E}">
        <p14:creationId xmlns:p14="http://schemas.microsoft.com/office/powerpoint/2010/main" val="1632278876"/>
      </p:ext>
    </p:extLst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DEB7EE2-04A2-4FB2-9625-C9C73AC4D32F}" type="slidenum">
              <a:rPr lang="en-US" altLang="en-US" smtClean="0"/>
              <a:pPr/>
              <a:t>4</a:t>
            </a:fld>
            <a:endParaRPr lang="en-US" altLang="en-US" dirty="0"/>
          </a:p>
        </p:txBody>
      </p:sp>
    </p:spTree>
    <p:extLst>
      <p:ext uri="{BB962C8B-B14F-4D97-AF65-F5344CB8AC3E}">
        <p14:creationId xmlns:p14="http://schemas.microsoft.com/office/powerpoint/2010/main" val="1383417986"/>
      </p:ext>
    </p:extLst>
  </p:cSld>
  <p:clrMapOvr>
    <a:masterClrMapping/>
  </p:clrMapOvr>
</p:notes>
</file>

<file path=ppt/notesSlides/notesSlide4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notes>
</file>

<file path=ppt/notesSlides/notesSlide5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notes>
</file>

<file path=ppt/notesSlides/notesSlide6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DEB7EE2-04A2-4FB2-9625-C9C73AC4D32F}" type="slidenum">
              <a:rPr lang="en-US" altLang="en-US" smtClean="0"/>
              <a:pPr/>
              <a:t>10</a:t>
            </a:fld>
            <a:endParaRPr lang="en-US" altLang="en-US" dirty="0"/>
          </a:p>
        </p:txBody>
      </p:sp>
    </p:spTree>
    <p:extLst>
      <p:ext uri="{BB962C8B-B14F-4D97-AF65-F5344CB8AC3E}">
        <p14:creationId xmlns:p14="http://schemas.microsoft.com/office/powerpoint/2010/main" val="4095288264"/>
      </p:ext>
    </p:extLst>
  </p:cSld>
  <p:clrMapOvr>
    <a:masterClrMapping/>
  </p:clrMapOvr>
</p:notes>
</file>

<file path=ppt/slideLayouts/_rels/slideLayout15.xml.rels>&#65279;<?xml version="1.0" encoding="utf-8"?><Relationships xmlns="http://schemas.openxmlformats.org/package/2006/relationships"><Relationship Type="http://schemas.openxmlformats.org/officeDocument/2006/relationships/image" Target="/ppt/media/image25.svg" Id="rId3" /><Relationship Type="http://schemas.openxmlformats.org/officeDocument/2006/relationships/image" Target="/ppt/media/image15.png" Id="rId2" /><Relationship Type="http://schemas.openxmlformats.org/officeDocument/2006/relationships/slideMaster" Target="/ppt/slideMasters/slideMaster11.xml" Id="rId1" /></Relationships>
</file>

<file path=ppt/slideLayouts/_rels/slideLayout24.xml.rels>&#65279;<?xml version="1.0" encoding="utf-8"?><Relationships xmlns="http://schemas.openxmlformats.org/package/2006/relationships"><Relationship Type="http://schemas.openxmlformats.org/officeDocument/2006/relationships/image" Target="/ppt/media/image42.svg" Id="rId3" /><Relationship Type="http://schemas.openxmlformats.org/officeDocument/2006/relationships/image" Target="/ppt/media/image32.png" Id="rId2" /><Relationship Type="http://schemas.openxmlformats.org/officeDocument/2006/relationships/slideMaster" Target="/ppt/slideMasters/slideMaster11.xml" Id="rId1" /></Relationships>
</file>

<file path=ppt/slideLayouts/_rels/slideLayout31.xml.rels>&#65279;<?xml version="1.0" encoding="utf-8"?><Relationships xmlns="http://schemas.openxmlformats.org/package/2006/relationships"><Relationship Type="http://schemas.openxmlformats.org/officeDocument/2006/relationships/image" Target="/ppt/media/image6.svg" Id="rId3" /><Relationship Type="http://schemas.openxmlformats.org/officeDocument/2006/relationships/image" Target="/ppt/media/image5.png" Id="rId2" /><Relationship Type="http://schemas.openxmlformats.org/officeDocument/2006/relationships/slideMaster" Target="/ppt/slideMasters/slideMaster11.xml" Id="rId1" /></Relationships>
</file>

<file path=ppt/slideLayouts/_rels/slideLayout58.xml.rels>&#65279;<?xml version="1.0" encoding="utf-8"?><Relationships xmlns="http://schemas.openxmlformats.org/package/2006/relationships"><Relationship Type="http://schemas.openxmlformats.org/officeDocument/2006/relationships/image" Target="/ppt/media/image108.svg" Id="rId3" /><Relationship Type="http://schemas.openxmlformats.org/officeDocument/2006/relationships/image" Target="/ppt/media/image98.png" Id="rId2" /><Relationship Type="http://schemas.openxmlformats.org/officeDocument/2006/relationships/slideMaster" Target="/ppt/slideMasters/slideMaster11.xml" Id="rId1" /></Relationships>
</file>

<file path=ppt/slideLayouts/_rels/slideLayout66.xml.rels>&#65279;<?xml version="1.0" encoding="utf-8"?><Relationships xmlns="http://schemas.openxmlformats.org/package/2006/relationships"><Relationship Type="http://schemas.openxmlformats.org/officeDocument/2006/relationships/image" Target="/ppt/media/image126.svg" Id="rId3" /><Relationship Type="http://schemas.openxmlformats.org/officeDocument/2006/relationships/image" Target="/ppt/media/image116.pn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147.svg" Id="rId5" /><Relationship Type="http://schemas.openxmlformats.org/officeDocument/2006/relationships/image" Target="/ppt/media/image137.png" Id="rId4" /></Relationships>
</file>

<file path=ppt/slideLayouts/_rels/slideLayout73.xml.rels>&#65279;<?xml version="1.0" encoding="utf-8"?><Relationships xmlns="http://schemas.openxmlformats.org/package/2006/relationships"><Relationship Type="http://schemas.openxmlformats.org/officeDocument/2006/relationships/image" Target="/ppt/media/image163.svg" Id="rId3" /><Relationship Type="http://schemas.openxmlformats.org/officeDocument/2006/relationships/image" Target="/ppt/media/image153.pn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184.svg" Id="rId5" /><Relationship Type="http://schemas.openxmlformats.org/officeDocument/2006/relationships/image" Target="/ppt/media/image174.png" Id="rId4" /></Relationships>
</file>

<file path=ppt/slideLayouts/_rels/slideLayout82.xml.rels>&#65279;<?xml version="1.0" encoding="utf-8"?><Relationships xmlns="http://schemas.openxmlformats.org/package/2006/relationships"><Relationship Type="http://schemas.openxmlformats.org/officeDocument/2006/relationships/image" Target="/ppt/media/image42.svg" Id="rId3" /><Relationship Type="http://schemas.openxmlformats.org/officeDocument/2006/relationships/image" Target="/ppt/media/image32.png" Id="rId2" /><Relationship Type="http://schemas.openxmlformats.org/officeDocument/2006/relationships/slideMaster" Target="/ppt/slideMasters/slideMaster11.xml" Id="rId1" /></Relationships>
</file>

<file path=ppt/slideLayouts/_rels/slideLayout10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410.xml.rels>&#65279;<?xml version="1.0" encoding="utf-8"?><Relationships xmlns="http://schemas.openxmlformats.org/package/2006/relationships"><Relationship Type="http://schemas.openxmlformats.org/officeDocument/2006/relationships/image" Target="/ppt/media/image89.svg" Id="rId3" /><Relationship Type="http://schemas.openxmlformats.org/officeDocument/2006/relationships/image" Target="/ppt/media/image79.png" Id="rId2" /><Relationship Type="http://schemas.openxmlformats.org/officeDocument/2006/relationships/slideMaster" Target="/ppt/slideMasters/slideMaster11.xml" Id="rId1" /></Relationships>
</file>

<file path=ppt/slideLayouts/_rels/slideLayout911.xml.rels>&#65279;<?xml version="1.0" encoding="utf-8"?><Relationships xmlns="http://schemas.openxmlformats.org/package/2006/relationships"><Relationship Type="http://schemas.openxmlformats.org/officeDocument/2006/relationships/image" Target="/ppt/media/image6.svg" Id="rId3" /><Relationship Type="http://schemas.openxmlformats.org/officeDocument/2006/relationships/image" Target="/ppt/media/image5.png" Id="rId2" /><Relationship Type="http://schemas.openxmlformats.org/officeDocument/2006/relationships/slideMaster" Target="/ppt/slideMasters/slideMaster11.xml" Id="rId1" /></Relationships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2">
            <a:extLst>
              <a:ext uri="{FF2B5EF4-FFF2-40B4-BE49-F238E27FC236}">
                <a16:creationId xmlns:a16="http://schemas.microsoft.com/office/drawing/2014/main" id="{2E0BC0C9-E1C8-43B4-B02D-558783360CD4}"/>
              </a:ext>
            </a:extLst>
          </p:cNvPr>
          <p:cNvSpPr>
            <a:spLocks noGrp="1" noChangeArrowheads="1"/>
          </p:cNvSpPr>
          <p:nvPr>
            <p:ph type="ctrTitle" idx="4294967295"/>
          </p:nvPr>
        </p:nvSpPr>
        <p:spPr>
          <a:xfrm>
            <a:off x="4645152" y="1837944"/>
            <a:ext cx="6967728" cy="2624328"/>
          </a:xfrm>
        </p:spPr>
        <p:txBody>
          <a:bodyPr anchor="ctr">
            <a:normAutofit fontScale="90000"/>
          </a:bodyPr>
          <a:lstStyle>
            <a:lvl1pPr algn="ctr">
              <a:defRPr sz="4400" b="0">
                <a:solidFill>
                  <a:schemeClr val="accent3"/>
                </a:solidFill>
                <a:latin typeface="+mj-lt"/>
              </a:defRPr>
            </a:lvl1pPr>
          </a:lstStyle>
          <a:p>
            <a:pPr algn="l" eaLnBrk="1" hangingPunct="1"/>
            <a:endParaRPr lang="en-US" altLang="en-US" sz="6600" b="1" dirty="0">
              <a:latin typeface="+mn-lt"/>
            </a:endParaRPr>
          </a:p>
        </p:txBody>
      </p:sp>
      <p:pic>
        <p:nvPicPr>
          <p:cNvPr id="3" name="Graphic 2">
            <a:extLst>
              <a:ext uri="{FF2B5EF4-FFF2-40B4-BE49-F238E27FC236}">
                <a16:creationId xmlns:a16="http://schemas.microsoft.com/office/drawing/2014/main" id="{10A0F3C9-3AB5-4E08-8531-AA11FB7336D1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0" y="9525"/>
            <a:ext cx="4171950" cy="683895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40679267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pos="2808" userDrawn="1">
          <p15:clr>
            <a:srgbClr val="FBAE40"/>
          </p15:clr>
        </p15:guide>
      </p15:sldGuideLst>
    </p:ext>
  </p:extLst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One Phot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8498B63D-F60C-4A9D-8D3E-0C7CD748FEDE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762000" y="1905000"/>
            <a:ext cx="5334000" cy="3276600"/>
          </a:xfrm>
        </p:spPr>
        <p:txBody>
          <a:bodyPr/>
          <a:lstStyle>
            <a:lvl1pPr marL="0" indent="0">
              <a:buNone/>
              <a:defRPr sz="1800" b="1">
                <a:solidFill>
                  <a:schemeClr val="tx2">
                    <a:lumMod val="75000"/>
                    <a:lumOff val="25000"/>
                  </a:schemeClr>
                </a:solidFill>
              </a:defRPr>
            </a:lvl1pPr>
            <a:lvl2pPr marL="283464" indent="-283464">
              <a:spcBef>
                <a:spcPts val="1000"/>
              </a:spcBef>
              <a:defRPr sz="1800">
                <a:solidFill>
                  <a:schemeClr val="tx2">
                    <a:lumMod val="75000"/>
                    <a:lumOff val="25000"/>
                  </a:schemeClr>
                </a:solidFill>
              </a:defRPr>
            </a:lvl2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</p:txBody>
      </p:sp>
      <p:sp>
        <p:nvSpPr>
          <p:cNvPr id="14" name="Picture Placeholder 13">
            <a:extLst>
              <a:ext uri="{FF2B5EF4-FFF2-40B4-BE49-F238E27FC236}">
                <a16:creationId xmlns:a16="http://schemas.microsoft.com/office/drawing/2014/main" id="{9B1932CF-F265-4AEE-8704-F42C01AFB47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6858000" y="715963"/>
            <a:ext cx="4572000" cy="4654823"/>
          </a:xfrm>
          <a:solidFill>
            <a:schemeClr val="accent3">
              <a:lumMod val="20000"/>
              <a:lumOff val="80000"/>
            </a:schemeClr>
          </a:solidFill>
        </p:spPr>
        <p:txBody>
          <a:bodyPr/>
          <a:lstStyle>
            <a:lvl1pPr algn="ctr">
              <a:buNone/>
              <a:defRPr sz="1600"/>
            </a:lvl1pPr>
          </a:lstStyle>
          <a:p>
            <a:endParaRPr lang="en-US" dirty="0"/>
          </a:p>
        </p:txBody>
      </p:sp>
      <p:pic>
        <p:nvPicPr>
          <p:cNvPr id="8" name="Graphic 7">
            <a:extLst>
              <a:ext uri="{FF2B5EF4-FFF2-40B4-BE49-F238E27FC236}">
                <a16:creationId xmlns:a16="http://schemas.microsoft.com/office/drawing/2014/main" id="{C87C0253-70CA-4E5C-AE9D-1B0C8D3813F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r="365"/>
          <a:stretch/>
        </p:blipFill>
        <p:spPr>
          <a:xfrm>
            <a:off x="44450" y="5638800"/>
            <a:ext cx="12147550" cy="1219200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6CD6C0B2-9A48-4C93-B61B-29BAD5AA586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62000" y="715961"/>
            <a:ext cx="5334000" cy="1189038"/>
          </a:xfrm>
        </p:spPr>
        <p:txBody>
          <a:bodyPr vert="horz" lIns="91440" tIns="45720" rIns="91440" bIns="45720" rtlCol="0" anchor="t">
            <a:normAutofit/>
          </a:bodyPr>
          <a:lstStyle>
            <a:lvl1pPr>
              <a:defRPr lang="en-US" sz="4000" b="1">
                <a:solidFill>
                  <a:schemeClr val="accent3"/>
                </a:solidFill>
                <a:ea typeface="+mn-ea"/>
                <a:cs typeface="+mn-cs"/>
              </a:defRPr>
            </a:lvl1pPr>
          </a:lstStyle>
          <a:p>
            <a:pPr marL="0" lvl="0" indent="0">
              <a:spcBef>
                <a:spcPts val="1000"/>
              </a:spcBef>
              <a:buFont typeface="Arial" panose="020B0604020202020204" pitchFamily="34" charset="0"/>
            </a:pPr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3104946878"/>
      </p:ext>
    </p:extLst>
  </p:cSld>
  <p:clrMapOvr>
    <a:masterClrMapping/>
  </p:clrMapOvr>
</p:sldLayout>
</file>

<file path=ppt/slideLayouts/slideLayout3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Phot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8498B63D-F60C-4A9D-8D3E-0C7CD748FEDE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762000" y="1905000"/>
            <a:ext cx="5334000" cy="3276600"/>
          </a:xfrm>
        </p:spPr>
        <p:txBody>
          <a:bodyPr/>
          <a:lstStyle>
            <a:lvl1pPr marL="0" indent="0">
              <a:buNone/>
              <a:defRPr sz="1800" b="1">
                <a:solidFill>
                  <a:schemeClr val="tx2">
                    <a:lumMod val="75000"/>
                    <a:lumOff val="25000"/>
                  </a:schemeClr>
                </a:solidFill>
              </a:defRPr>
            </a:lvl1pPr>
            <a:lvl2pPr marL="283464" indent="-283464">
              <a:spcBef>
                <a:spcPts val="1000"/>
              </a:spcBef>
              <a:defRPr sz="1800">
                <a:solidFill>
                  <a:schemeClr val="tx2">
                    <a:lumMod val="75000"/>
                    <a:lumOff val="25000"/>
                  </a:schemeClr>
                </a:solidFill>
              </a:defRPr>
            </a:lvl2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</p:txBody>
      </p:sp>
      <p:sp>
        <p:nvSpPr>
          <p:cNvPr id="8" name="Picture Placeholder 13">
            <a:extLst>
              <a:ext uri="{FF2B5EF4-FFF2-40B4-BE49-F238E27FC236}">
                <a16:creationId xmlns:a16="http://schemas.microsoft.com/office/drawing/2014/main" id="{89E410BA-B0FE-4F0E-8BE5-D33CC016635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858000" y="3444081"/>
            <a:ext cx="4572000" cy="2362200"/>
          </a:xfrm>
          <a:solidFill>
            <a:schemeClr val="accent3">
              <a:lumMod val="20000"/>
              <a:lumOff val="80000"/>
            </a:schemeClr>
          </a:solidFill>
        </p:spPr>
        <p:txBody>
          <a:bodyPr/>
          <a:lstStyle>
            <a:lvl1pPr algn="ctr">
              <a:buNone/>
              <a:defRPr sz="1600"/>
            </a:lvl1pPr>
          </a:lstStyle>
          <a:p>
            <a:endParaRPr lang="en-US" dirty="0"/>
          </a:p>
        </p:txBody>
      </p:sp>
      <p:sp>
        <p:nvSpPr>
          <p:cNvPr id="9" name="Picture Placeholder 13">
            <a:extLst>
              <a:ext uri="{FF2B5EF4-FFF2-40B4-BE49-F238E27FC236}">
                <a16:creationId xmlns:a16="http://schemas.microsoft.com/office/drawing/2014/main" id="{827A95C0-AE8D-46E1-9EF9-64504CBEF99E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6858000" y="715963"/>
            <a:ext cx="4572000" cy="2362200"/>
          </a:xfrm>
          <a:solidFill>
            <a:schemeClr val="accent3">
              <a:lumMod val="20000"/>
              <a:lumOff val="80000"/>
            </a:schemeClr>
          </a:solidFill>
        </p:spPr>
        <p:txBody>
          <a:bodyPr/>
          <a:lstStyle>
            <a:lvl1pPr algn="ctr">
              <a:buNone/>
              <a:defRPr sz="1600"/>
            </a:lvl1pPr>
          </a:lstStyle>
          <a:p>
            <a:endParaRPr lang="en-US" dirty="0"/>
          </a:p>
        </p:txBody>
      </p:sp>
      <p:pic>
        <p:nvPicPr>
          <p:cNvPr id="5" name="Graphic 4">
            <a:extLst>
              <a:ext uri="{FF2B5EF4-FFF2-40B4-BE49-F238E27FC236}">
                <a16:creationId xmlns:a16="http://schemas.microsoft.com/office/drawing/2014/main" id="{7A865C00-02F4-49EE-A361-F7D34853CE8A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0" y="5905500"/>
            <a:ext cx="12192000" cy="952500"/>
          </a:xfrm>
          <a:prstGeom prst="rect">
            <a:avLst/>
          </a:prstGeom>
        </p:spPr>
      </p:pic>
      <p:sp>
        <p:nvSpPr>
          <p:cNvPr id="7" name="Title 1">
            <a:extLst>
              <a:ext uri="{FF2B5EF4-FFF2-40B4-BE49-F238E27FC236}">
                <a16:creationId xmlns:a16="http://schemas.microsoft.com/office/drawing/2014/main" id="{EF84A5CD-78E4-4FA4-A69A-69BA623DCDE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62000" y="715961"/>
            <a:ext cx="5334000" cy="1189038"/>
          </a:xfrm>
        </p:spPr>
        <p:txBody>
          <a:bodyPr vert="horz" lIns="91440" tIns="45720" rIns="91440" bIns="45720" rtlCol="0" anchor="t">
            <a:normAutofit/>
          </a:bodyPr>
          <a:lstStyle>
            <a:lvl1pPr>
              <a:defRPr lang="en-US" sz="4000" b="1">
                <a:solidFill>
                  <a:schemeClr val="accent3"/>
                </a:solidFill>
                <a:ea typeface="+mn-ea"/>
                <a:cs typeface="+mn-cs"/>
              </a:defRPr>
            </a:lvl1pPr>
          </a:lstStyle>
          <a:p>
            <a:pPr marL="0" lvl="0" indent="0">
              <a:spcBef>
                <a:spcPts val="1000"/>
              </a:spcBef>
              <a:buFont typeface="Arial" panose="020B0604020202020204" pitchFamily="34" charset="0"/>
            </a:pPr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586680172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orient="horz" pos="3672" userDrawn="1">
          <p15:clr>
            <a:srgbClr val="FBAE40"/>
          </p15:clr>
        </p15:guide>
        <p15:guide id="2" pos="3840" userDrawn="1">
          <p15:clr>
            <a:srgbClr val="FBAE40"/>
          </p15:clr>
        </p15:guide>
      </p15:sldGuideLst>
    </p:ext>
  </p:extLst>
</p:sldLayout>
</file>

<file path=ppt/slideLayouts/slideLayout5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eft Pattern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 Placeholder 15">
            <a:extLst>
              <a:ext uri="{FF2B5EF4-FFF2-40B4-BE49-F238E27FC236}">
                <a16:creationId xmlns:a16="http://schemas.microsoft.com/office/drawing/2014/main" id="{E8DBED36-2461-46D0-AF71-79E0064B375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48201" y="1905000"/>
            <a:ext cx="6960704" cy="3276600"/>
          </a:xfrm>
        </p:spPr>
        <p:txBody>
          <a:bodyPr/>
          <a:lstStyle>
            <a:lvl1pPr marL="0" indent="0">
              <a:buNone/>
              <a:defRPr sz="1800" b="1">
                <a:solidFill>
                  <a:schemeClr val="tx2">
                    <a:lumMod val="75000"/>
                    <a:lumOff val="25000"/>
                  </a:schemeClr>
                </a:solidFill>
              </a:defRPr>
            </a:lvl1pPr>
            <a:lvl2pPr marL="283464" indent="-283464">
              <a:spcBef>
                <a:spcPts val="1000"/>
              </a:spcBef>
              <a:defRPr sz="1800">
                <a:solidFill>
                  <a:schemeClr val="tx2">
                    <a:lumMod val="75000"/>
                    <a:lumOff val="25000"/>
                  </a:schemeClr>
                </a:solidFill>
              </a:defRPr>
            </a:lvl2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</p:txBody>
      </p:sp>
      <p:pic>
        <p:nvPicPr>
          <p:cNvPr id="2" name="Graphic 1">
            <a:extLst>
              <a:ext uri="{FF2B5EF4-FFF2-40B4-BE49-F238E27FC236}">
                <a16:creationId xmlns:a16="http://schemas.microsoft.com/office/drawing/2014/main" id="{9419FA93-726C-46DF-AA6F-7936E001731B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56025" y="242887"/>
            <a:ext cx="3629025" cy="6372225"/>
          </a:xfrm>
          <a:prstGeom prst="rect">
            <a:avLst/>
          </a:prstGeom>
        </p:spPr>
      </p:pic>
      <p:sp>
        <p:nvSpPr>
          <p:cNvPr id="5" name="Title 1">
            <a:extLst>
              <a:ext uri="{FF2B5EF4-FFF2-40B4-BE49-F238E27FC236}">
                <a16:creationId xmlns:a16="http://schemas.microsoft.com/office/drawing/2014/main" id="{EBC916A3-2B6E-4719-959B-4D40B52E58A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648201" y="715961"/>
            <a:ext cx="6960704" cy="1189038"/>
          </a:xfrm>
        </p:spPr>
        <p:txBody>
          <a:bodyPr vert="horz" lIns="91440" tIns="45720" rIns="91440" bIns="45720" rtlCol="0" anchor="t">
            <a:normAutofit/>
          </a:bodyPr>
          <a:lstStyle>
            <a:lvl1pPr>
              <a:defRPr lang="en-US" sz="4000" b="1">
                <a:solidFill>
                  <a:schemeClr val="accent3"/>
                </a:solidFill>
                <a:ea typeface="+mn-ea"/>
                <a:cs typeface="+mn-cs"/>
              </a:defRPr>
            </a:lvl1pPr>
          </a:lstStyle>
          <a:p>
            <a:pPr marL="0" lvl="0" indent="0">
              <a:spcBef>
                <a:spcPts val="1000"/>
              </a:spcBef>
              <a:buFont typeface="Arial" panose="020B0604020202020204" pitchFamily="34" charset="0"/>
            </a:pPr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18987610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2928" userDrawn="1">
          <p15:clr>
            <a:srgbClr val="5ACBF0"/>
          </p15:clr>
        </p15:guide>
        <p15:guide id="3" orient="horz" pos="2240" userDrawn="1">
          <p15:clr>
            <a:srgbClr val="5ACBF0"/>
          </p15:clr>
        </p15:guide>
        <p15:guide id="4" orient="horz" pos="2487" userDrawn="1">
          <p15:clr>
            <a:srgbClr val="5ACBF0"/>
          </p15:clr>
        </p15:guide>
      </p15:sldGuideLst>
    </p:ext>
  </p:extLst>
</p:sldLayout>
</file>

<file path=ppt/slideLayouts/slideLayout6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fetti Content Purple">
    <p:bg>
      <p:bgPr>
        <a:solidFill>
          <a:schemeClr val="accent4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1">
            <a:extLst>
              <a:ext uri="{FF2B5EF4-FFF2-40B4-BE49-F238E27FC236}">
                <a16:creationId xmlns:a16="http://schemas.microsoft.com/office/drawing/2014/main" id="{3D9303A2-B30A-054C-B809-053B909E125F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525301" y="1995467"/>
            <a:ext cx="9141397" cy="615553"/>
          </a:xfrm>
          <a:noFill/>
        </p:spPr>
        <p:txBody>
          <a:bodyPr wrap="square" lIns="0" tIns="0" rIns="0" bIns="0" anchor="b" anchorCtr="0">
            <a:spAutoFit/>
          </a:bodyPr>
          <a:lstStyle>
            <a:lvl1pPr algn="ctr" defTabSz="932742" rtl="0" eaLnBrk="1" latinLnBrk="0" hangingPunct="1">
              <a:lnSpc>
                <a:spcPct val="100000"/>
              </a:lnSpc>
              <a:spcBef>
                <a:spcPct val="0"/>
              </a:spcBef>
              <a:buNone/>
              <a:defRPr lang="en-US" sz="4000" b="1" i="0" kern="1200" cap="none" spc="-50" baseline="0" dirty="0">
                <a:ln w="3175">
                  <a:noFill/>
                </a:ln>
                <a:solidFill>
                  <a:schemeClr val="accent5"/>
                </a:solidFill>
                <a:effectLst/>
                <a:latin typeface="+mj-lt"/>
                <a:ea typeface="+mn-ea"/>
                <a:cs typeface="Segoe UI" pitchFamily="34" charset="0"/>
              </a:defRPr>
            </a:lvl1pPr>
          </a:lstStyle>
          <a:p>
            <a:r>
              <a:rPr lang="en-US" dirty="0"/>
              <a:t>Section title with border</a:t>
            </a:r>
          </a:p>
        </p:txBody>
      </p:sp>
      <p:sp>
        <p:nvSpPr>
          <p:cNvPr id="6" name="Text Placeholder 4">
            <a:extLst>
              <a:ext uri="{FF2B5EF4-FFF2-40B4-BE49-F238E27FC236}">
                <a16:creationId xmlns:a16="http://schemas.microsoft.com/office/drawing/2014/main" id="{10F58DD1-3970-D84D-8040-EF33B0971D5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196307" y="3260705"/>
            <a:ext cx="7799387" cy="1534757"/>
          </a:xfrm>
          <a:prstGeom prst="rect">
            <a:avLst/>
          </a:prstGeom>
          <a:noFill/>
        </p:spPr>
        <p:txBody>
          <a:bodyPr wrap="square" lIns="0" tIns="0" rIns="0" bIns="0">
            <a:noAutofit/>
          </a:bodyPr>
          <a:lstStyle>
            <a:lvl1pPr marL="0" indent="0" algn="ctr"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lang="en-US" sz="1800" kern="1200" dirty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/>
              <a:t>Insert content here</a:t>
            </a:r>
          </a:p>
        </p:txBody>
      </p:sp>
      <p:pic>
        <p:nvPicPr>
          <p:cNvPr id="3" name="Graphic 2">
            <a:extLst>
              <a:ext uri="{FF2B5EF4-FFF2-40B4-BE49-F238E27FC236}">
                <a16:creationId xmlns:a16="http://schemas.microsoft.com/office/drawing/2014/main" id="{81B4C460-6DD9-4215-A553-BF8A2E91D94B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015037" y="6086475"/>
            <a:ext cx="5953125" cy="771525"/>
          </a:xfrm>
          <a:prstGeom prst="rect">
            <a:avLst/>
          </a:prstGeom>
        </p:spPr>
      </p:pic>
      <p:pic>
        <p:nvPicPr>
          <p:cNvPr id="8" name="Graphic 7">
            <a:extLst>
              <a:ext uri="{FF2B5EF4-FFF2-40B4-BE49-F238E27FC236}">
                <a16:creationId xmlns:a16="http://schemas.microsoft.com/office/drawing/2014/main" id="{9FEB78B1-70BF-4543-BF64-761AB55C1BBE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0" y="0"/>
            <a:ext cx="6715125" cy="84772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4088294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6127">
          <p15:clr>
            <a:srgbClr val="5ACBF0"/>
          </p15:clr>
        </p15:guide>
        <p15:guide id="3" orient="horz" pos="2243" userDrawn="1">
          <p15:clr>
            <a:srgbClr val="5ACBF0"/>
          </p15:clr>
        </p15:guide>
        <p15:guide id="4" orient="horz" pos="2488" userDrawn="1">
          <p15:clr>
            <a:srgbClr val="5ACBF0"/>
          </p15:clr>
        </p15:guide>
      </p15:sldGuideLst>
    </p:ext>
  </p:extLst>
</p:sldLayout>
</file>

<file path=ppt/slideLayouts/slideLayout7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fetti Content Blue">
    <p:bg>
      <p:bgPr>
        <a:solidFill>
          <a:schemeClr val="accent3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1">
            <a:extLst>
              <a:ext uri="{FF2B5EF4-FFF2-40B4-BE49-F238E27FC236}">
                <a16:creationId xmlns:a16="http://schemas.microsoft.com/office/drawing/2014/main" id="{3D9303A2-B30A-054C-B809-053B909E125F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525301" y="1995467"/>
            <a:ext cx="9141397" cy="615553"/>
          </a:xfrm>
          <a:noFill/>
        </p:spPr>
        <p:txBody>
          <a:bodyPr wrap="square" lIns="0" tIns="0" rIns="0" bIns="0" anchor="b" anchorCtr="0">
            <a:spAutoFit/>
          </a:bodyPr>
          <a:lstStyle>
            <a:lvl1pPr algn="ctr" defTabSz="932742" rtl="0" eaLnBrk="1" latinLnBrk="0" hangingPunct="1">
              <a:lnSpc>
                <a:spcPct val="100000"/>
              </a:lnSpc>
              <a:spcBef>
                <a:spcPct val="0"/>
              </a:spcBef>
              <a:buNone/>
              <a:defRPr lang="en-US" sz="4000" b="1" i="0" kern="1200" cap="none" spc="-50" baseline="0" dirty="0">
                <a:ln w="3175">
                  <a:noFill/>
                </a:ln>
                <a:solidFill>
                  <a:schemeClr val="accent4"/>
                </a:solidFill>
                <a:effectLst/>
                <a:latin typeface="+mj-lt"/>
                <a:ea typeface="+mn-ea"/>
                <a:cs typeface="Segoe UI" pitchFamily="34" charset="0"/>
              </a:defRPr>
            </a:lvl1pPr>
          </a:lstStyle>
          <a:p>
            <a:r>
              <a:rPr lang="en-US" dirty="0"/>
              <a:t>Section title with border</a:t>
            </a:r>
          </a:p>
        </p:txBody>
      </p:sp>
      <p:sp>
        <p:nvSpPr>
          <p:cNvPr id="6" name="Text Placeholder 4">
            <a:extLst>
              <a:ext uri="{FF2B5EF4-FFF2-40B4-BE49-F238E27FC236}">
                <a16:creationId xmlns:a16="http://schemas.microsoft.com/office/drawing/2014/main" id="{10F58DD1-3970-D84D-8040-EF33B0971D5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196307" y="3260705"/>
            <a:ext cx="7799387" cy="1534757"/>
          </a:xfrm>
          <a:prstGeom prst="rect">
            <a:avLst/>
          </a:prstGeom>
          <a:noFill/>
        </p:spPr>
        <p:txBody>
          <a:bodyPr wrap="square" lIns="0" tIns="0" rIns="0" bIns="0">
            <a:noAutofit/>
          </a:bodyPr>
          <a:lstStyle>
            <a:lvl1pPr marL="0" indent="0" algn="ctr"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lang="en-US" sz="1800" kern="1200" dirty="0">
                <a:solidFill>
                  <a:schemeClr val="bg1"/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 dirty="0"/>
              <a:t>Insert content here</a:t>
            </a:r>
          </a:p>
        </p:txBody>
      </p:sp>
      <p:pic>
        <p:nvPicPr>
          <p:cNvPr id="2" name="Graphic 1">
            <a:extLst>
              <a:ext uri="{FF2B5EF4-FFF2-40B4-BE49-F238E27FC236}">
                <a16:creationId xmlns:a16="http://schemas.microsoft.com/office/drawing/2014/main" id="{D4DB5AF3-A5ED-4D17-BD3C-81D11C4F9440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5772150" y="6086475"/>
            <a:ext cx="5953125" cy="771525"/>
          </a:xfrm>
          <a:prstGeom prst="rect">
            <a:avLst/>
          </a:prstGeom>
        </p:spPr>
      </p:pic>
      <p:pic>
        <p:nvPicPr>
          <p:cNvPr id="7" name="Graphic 6">
            <a:extLst>
              <a:ext uri="{FF2B5EF4-FFF2-40B4-BE49-F238E27FC236}">
                <a16:creationId xmlns:a16="http://schemas.microsoft.com/office/drawing/2014/main" id="{E420EFF2-8173-4E25-ADF3-8100FA16D44D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0" y="0"/>
            <a:ext cx="6715125" cy="84772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10071164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6127">
          <p15:clr>
            <a:srgbClr val="5ACBF0"/>
          </p15:clr>
        </p15:guide>
        <p15:guide id="3" orient="horz" pos="2243" userDrawn="1">
          <p15:clr>
            <a:srgbClr val="5ACBF0"/>
          </p15:clr>
        </p15:guide>
        <p15:guide id="4" orient="horz" pos="2488" userDrawn="1">
          <p15:clr>
            <a:srgbClr val="5ACBF0"/>
          </p15:clr>
        </p15:guide>
      </p15:sldGuideLst>
    </p:ext>
  </p:extLst>
</p:sldLayout>
</file>

<file path=ppt/slideLayouts/slideLayout8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ottom Pattern Blac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 Placeholder 4">
            <a:extLst>
              <a:ext uri="{FF2B5EF4-FFF2-40B4-BE49-F238E27FC236}">
                <a16:creationId xmlns:a16="http://schemas.microsoft.com/office/drawing/2014/main" id="{1EEF53A4-35A6-4E43-B220-67DA381C5910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196307" y="3260705"/>
            <a:ext cx="7799387" cy="1534757"/>
          </a:xfrm>
          <a:prstGeom prst="rect">
            <a:avLst/>
          </a:prstGeom>
          <a:noFill/>
        </p:spPr>
        <p:txBody>
          <a:bodyPr wrap="square" lIns="0" tIns="0" rIns="0" bIns="0">
            <a:noAutofit/>
          </a:bodyPr>
          <a:lstStyle>
            <a:lvl1pPr marL="0" indent="0" algn="ctr"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lang="en-US" sz="1800" kern="1200" dirty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/>
              <a:t>Insert content here</a:t>
            </a:r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07724906-4405-47F4-B533-7291B003B0A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525301" y="1995467"/>
            <a:ext cx="9141397" cy="615553"/>
          </a:xfrm>
          <a:noFill/>
        </p:spPr>
        <p:txBody>
          <a:bodyPr wrap="square" lIns="0" tIns="0" rIns="0" bIns="0" anchor="b" anchorCtr="0">
            <a:spAutoFit/>
          </a:bodyPr>
          <a:lstStyle>
            <a:lvl1pPr algn="ctr" defTabSz="932742" rtl="0" eaLnBrk="1" latinLnBrk="0" hangingPunct="1">
              <a:lnSpc>
                <a:spcPct val="100000"/>
              </a:lnSpc>
              <a:spcBef>
                <a:spcPct val="0"/>
              </a:spcBef>
              <a:buNone/>
              <a:defRPr lang="en-US" sz="4000" b="1" i="0" kern="1200" cap="none" spc="-50" baseline="0" dirty="0">
                <a:ln w="3175">
                  <a:noFill/>
                </a:ln>
                <a:solidFill>
                  <a:schemeClr val="tx1"/>
                </a:solidFill>
                <a:effectLst/>
                <a:latin typeface="+mj-lt"/>
                <a:ea typeface="+mn-ea"/>
                <a:cs typeface="Segoe UI" pitchFamily="34" charset="0"/>
              </a:defRPr>
            </a:lvl1pPr>
          </a:lstStyle>
          <a:p>
            <a:r>
              <a:rPr lang="en-US"/>
              <a:t>Insert Text Here</a:t>
            </a:r>
          </a:p>
        </p:txBody>
      </p:sp>
      <p:pic>
        <p:nvPicPr>
          <p:cNvPr id="7" name="Graphic 6">
            <a:extLst>
              <a:ext uri="{FF2B5EF4-FFF2-40B4-BE49-F238E27FC236}">
                <a16:creationId xmlns:a16="http://schemas.microsoft.com/office/drawing/2014/main" id="{96A11B1F-F0BD-4D89-BF5D-45A1199819A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r="365"/>
          <a:stretch/>
        </p:blipFill>
        <p:spPr>
          <a:xfrm>
            <a:off x="44450" y="5638800"/>
            <a:ext cx="12147550" cy="12192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95523106"/>
      </p:ext>
    </p:extLst>
  </p:cSld>
  <p:clrMapOvr>
    <a:masterClrMapping/>
  </p:clrMapOvr>
</p:sldLayout>
</file>

<file path=ppt/slideLayouts/slideLayout10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mart Art">
    <p:bg>
      <p:bgPr>
        <a:solidFill>
          <a:schemeClr val="accent3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Text Placeholder 4">
            <a:extLst>
              <a:ext uri="{FF2B5EF4-FFF2-40B4-BE49-F238E27FC236}">
                <a16:creationId xmlns:a16="http://schemas.microsoft.com/office/drawing/2014/main" id="{3E65ED86-A26C-479A-8393-0BFDCBCD43F2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762000" y="1783952"/>
            <a:ext cx="10668000" cy="1111648"/>
          </a:xfrm>
          <a:prstGeom prst="rect">
            <a:avLst/>
          </a:prstGeom>
          <a:noFill/>
        </p:spPr>
        <p:txBody>
          <a:bodyPr wrap="square" lIns="0" tIns="0" rIns="0" bIns="0">
            <a:noAutofit/>
          </a:bodyPr>
          <a:lstStyle>
            <a:lvl1pPr marL="0" indent="0" algn="l"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lang="en-US" sz="1800" kern="1200" dirty="0">
                <a:solidFill>
                  <a:schemeClr val="bg1"/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/>
              <a:t>Insert content here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71A834B-FAC3-4C97-AEAE-75A4B8BAA81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62000" y="715964"/>
            <a:ext cx="9144000" cy="646332"/>
          </a:xfrm>
        </p:spPr>
        <p:txBody>
          <a:bodyPr vert="horz" lIns="91440" tIns="45720" rIns="91440" bIns="45720" rtlCol="0">
            <a:normAutofit/>
          </a:bodyPr>
          <a:lstStyle>
            <a:lvl1pPr>
              <a:defRPr lang="en-US" sz="4000" b="1">
                <a:solidFill>
                  <a:schemeClr val="accent4"/>
                </a:solidFill>
                <a:ea typeface="+mn-ea"/>
                <a:cs typeface="+mn-cs"/>
              </a:defRPr>
            </a:lvl1pPr>
          </a:lstStyle>
          <a:p>
            <a:pPr marL="0" lvl="0" indent="0">
              <a:spcBef>
                <a:spcPts val="1000"/>
              </a:spcBef>
              <a:buFont typeface="Arial" panose="020B0604020202020204" pitchFamily="34" charset="0"/>
            </a:pPr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422917410"/>
      </p:ext>
    </p:extLst>
  </p:cSld>
  <p:clrMapOvr>
    <a:masterClrMapping/>
  </p:clrMapOvr>
</p:sldLayout>
</file>

<file path=ppt/slideLayouts/slideLayout11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0A1B9BC-7BE7-4893-90FD-CC95830FD8F2}" type="datetimeFigureOut">
              <a:rPr lang="en-US" smtClean="0"/>
              <a:t>2/4/2021</a:t>
            </a:fld>
            <a:endParaRPr lang="en-US" dirty="0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715270E-046A-4C23-BC98-E307A7DD6BE8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137841689"/>
      </p:ext>
    </p:extLst>
  </p:cSld>
  <p:clrMapOvr>
    <a:masterClrMapping/>
  </p:clrMapOvr>
</p:sldLayout>
</file>

<file path=ppt/slideLayouts/slideLayout4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Right Pattern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 Placeholder 15">
            <a:extLst>
              <a:ext uri="{FF2B5EF4-FFF2-40B4-BE49-F238E27FC236}">
                <a16:creationId xmlns:a16="http://schemas.microsoft.com/office/drawing/2014/main" id="{E8DBED36-2461-46D0-AF71-79E0064B375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762000" y="1905000"/>
            <a:ext cx="6477000" cy="3276600"/>
          </a:xfrm>
        </p:spPr>
        <p:txBody>
          <a:bodyPr/>
          <a:lstStyle>
            <a:lvl1pPr marL="0" indent="0">
              <a:buNone/>
              <a:defRPr sz="1800" b="1">
                <a:solidFill>
                  <a:schemeClr val="tx2">
                    <a:lumMod val="75000"/>
                    <a:lumOff val="25000"/>
                  </a:schemeClr>
                </a:solidFill>
              </a:defRPr>
            </a:lvl1pPr>
            <a:lvl2pPr marL="283464" indent="-283464">
              <a:spcBef>
                <a:spcPts val="1000"/>
              </a:spcBef>
              <a:defRPr sz="1800">
                <a:solidFill>
                  <a:schemeClr val="tx2">
                    <a:lumMod val="75000"/>
                    <a:lumOff val="25000"/>
                  </a:schemeClr>
                </a:solidFill>
              </a:defRPr>
            </a:lvl2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</p:txBody>
      </p:sp>
      <p:pic>
        <p:nvPicPr>
          <p:cNvPr id="2" name="Graphic 1">
            <a:extLst>
              <a:ext uri="{FF2B5EF4-FFF2-40B4-BE49-F238E27FC236}">
                <a16:creationId xmlns:a16="http://schemas.microsoft.com/office/drawing/2014/main" id="{BEFAC9D2-EFFD-400B-A27D-15491636E887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8143875" y="266700"/>
            <a:ext cx="4048125" cy="5924550"/>
          </a:xfrm>
          <a:prstGeom prst="rect">
            <a:avLst/>
          </a:prstGeom>
        </p:spPr>
      </p:pic>
      <p:sp>
        <p:nvSpPr>
          <p:cNvPr id="5" name="Title 1">
            <a:extLst>
              <a:ext uri="{FF2B5EF4-FFF2-40B4-BE49-F238E27FC236}">
                <a16:creationId xmlns:a16="http://schemas.microsoft.com/office/drawing/2014/main" id="{A161FF1D-90EC-45F2-A73E-1903E6F9A72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61999" y="715961"/>
            <a:ext cx="6476999" cy="1189038"/>
          </a:xfrm>
        </p:spPr>
        <p:txBody>
          <a:bodyPr vert="horz" lIns="91440" tIns="45720" rIns="91440" bIns="45720" rtlCol="0" anchor="t">
            <a:normAutofit/>
          </a:bodyPr>
          <a:lstStyle>
            <a:lvl1pPr>
              <a:defRPr lang="en-US" sz="4000" b="1">
                <a:solidFill>
                  <a:schemeClr val="accent3"/>
                </a:solidFill>
                <a:ea typeface="+mn-ea"/>
                <a:cs typeface="+mn-cs"/>
              </a:defRPr>
            </a:lvl1pPr>
          </a:lstStyle>
          <a:p>
            <a:pPr marL="0" lvl="0" indent="0">
              <a:spcBef>
                <a:spcPts val="1000"/>
              </a:spcBef>
              <a:buFont typeface="Arial" panose="020B0604020202020204" pitchFamily="34" charset="0"/>
            </a:pPr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7207261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6127">
          <p15:clr>
            <a:srgbClr val="5ACBF0"/>
          </p15:clr>
        </p15:guide>
        <p15:guide id="3" orient="horz" pos="2240" userDrawn="1">
          <p15:clr>
            <a:srgbClr val="5ACBF0"/>
          </p15:clr>
        </p15:guide>
        <p15:guide id="4" orient="horz" pos="2487" userDrawn="1">
          <p15:clr>
            <a:srgbClr val="5ACBF0"/>
          </p15:clr>
        </p15:guide>
      </p15:sldGuideLst>
    </p:ext>
  </p:extLst>
</p:sldLayout>
</file>

<file path=ppt/slideLayouts/slideLayout9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ottom Pattern Whit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itle 1">
            <a:extLst>
              <a:ext uri="{FF2B5EF4-FFF2-40B4-BE49-F238E27FC236}">
                <a16:creationId xmlns:a16="http://schemas.microsoft.com/office/drawing/2014/main" id="{BC00585D-E155-409A-899A-29BDF4E57FD3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62000" y="716577"/>
            <a:ext cx="10668000" cy="615553"/>
          </a:xfrm>
          <a:noFill/>
        </p:spPr>
        <p:txBody>
          <a:bodyPr wrap="square" lIns="0" tIns="0" rIns="0" bIns="0" anchor="b" anchorCtr="0">
            <a:spAutoFit/>
          </a:bodyPr>
          <a:lstStyle>
            <a:lvl1pPr algn="l" defTabSz="932742" rtl="0" eaLnBrk="1" latinLnBrk="0" hangingPunct="1">
              <a:lnSpc>
                <a:spcPct val="100000"/>
              </a:lnSpc>
              <a:spcBef>
                <a:spcPct val="0"/>
              </a:spcBef>
              <a:buNone/>
              <a:defRPr lang="en-US" sz="4000" b="1" i="0" kern="1200" cap="none" spc="-50" baseline="0" dirty="0">
                <a:ln w="3175">
                  <a:noFill/>
                </a:ln>
                <a:solidFill>
                  <a:schemeClr val="accent3">
                    <a:lumMod val="75000"/>
                  </a:schemeClr>
                </a:solidFill>
                <a:effectLst/>
                <a:latin typeface="+mj-lt"/>
                <a:ea typeface="+mn-ea"/>
                <a:cs typeface="Segoe UI" pitchFamily="34" charset="0"/>
              </a:defRPr>
            </a:lvl1pPr>
          </a:lstStyle>
          <a:p>
            <a:r>
              <a:rPr lang="en-US" dirty="0"/>
              <a:t>Insert text here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2D944D9B-AA15-4DB5-AE58-0FA514F6FE87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762000" y="1790699"/>
            <a:ext cx="10668000" cy="685800"/>
          </a:xfrm>
          <a:prstGeom prst="rect">
            <a:avLst/>
          </a:prstGeom>
          <a:noFill/>
        </p:spPr>
        <p:txBody>
          <a:bodyPr wrap="square" lIns="0" tIns="0" rIns="0" bIns="0">
            <a:noAutofit/>
          </a:bodyPr>
          <a:lstStyle>
            <a:lvl1pPr marL="0" indent="0" algn="l"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lang="en-US" sz="1800" kern="1200" dirty="0">
                <a:solidFill>
                  <a:schemeClr val="tx2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/>
              <a:t>Insert content here</a:t>
            </a:r>
          </a:p>
        </p:txBody>
      </p:sp>
      <p:pic>
        <p:nvPicPr>
          <p:cNvPr id="4" name="Graphic 3">
            <a:extLst>
              <a:ext uri="{FF2B5EF4-FFF2-40B4-BE49-F238E27FC236}">
                <a16:creationId xmlns:a16="http://schemas.microsoft.com/office/drawing/2014/main" id="{F0FED17F-41F1-4615-A696-AF6F85A6AB7C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0" y="5905500"/>
            <a:ext cx="12192000" cy="9525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99009600"/>
      </p:ext>
    </p:extLst>
  </p:cSld>
  <p:clrMapOvr>
    <a:masterClrMapping/>
  </p:clrMapOvr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2.xml" Id="rId8" /><Relationship Type="http://schemas.openxmlformats.org/officeDocument/2006/relationships/slideLayout" Target="/ppt/slideLayouts/slideLayout31.xml" Id="rId3" /><Relationship Type="http://schemas.openxmlformats.org/officeDocument/2006/relationships/slideLayout" Target="/ppt/slideLayouts/slideLayout73.xml" Id="rId7" /><Relationship Type="http://schemas.openxmlformats.org/officeDocument/2006/relationships/theme" Target="/ppt/theme/theme12.xml" Id="rId12" /><Relationship Type="http://schemas.openxmlformats.org/officeDocument/2006/relationships/slideLayout" Target="/ppt/slideLayouts/slideLayout24.xml" Id="rId2" /><Relationship Type="http://schemas.openxmlformats.org/officeDocument/2006/relationships/slideLayout" Target="/ppt/slideLayouts/slideLayout15.xml" Id="rId1" /><Relationship Type="http://schemas.openxmlformats.org/officeDocument/2006/relationships/slideLayout" Target="/ppt/slideLayouts/slideLayout66.xml" Id="rId6" /><Relationship Type="http://schemas.openxmlformats.org/officeDocument/2006/relationships/slideLayout" Target="/ppt/slideLayouts/slideLayout117.xml" Id="rId11" /><Relationship Type="http://schemas.openxmlformats.org/officeDocument/2006/relationships/slideLayout" Target="/ppt/slideLayouts/slideLayout58.xml" Id="rId5" /><Relationship Type="http://schemas.openxmlformats.org/officeDocument/2006/relationships/slideLayout" Target="/ppt/slideLayouts/slideLayout109.xml" Id="rId10" /><Relationship Type="http://schemas.openxmlformats.org/officeDocument/2006/relationships/slideLayout" Target="/ppt/slideLayouts/slideLayout410.xml" Id="rId4" /><Relationship Type="http://schemas.openxmlformats.org/officeDocument/2006/relationships/slideLayout" Target="/ppt/slideLayouts/slideLayout911.xml" Id="rId9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364696-E1F3-49EF-AEC8-730A16D9A23F}" type="datetimeFigureOut">
              <a:rPr lang="en-US" altLang="en-US" smtClean="0"/>
              <a:pPr/>
              <a:t>2/4/2021</a:t>
            </a:fld>
            <a:endParaRPr lang="en-US" altLang="en-US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altLang="en-US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8402A1B0-4691-41D9-84E0-69D594EAA3FE}" type="slidenum">
              <a:rPr lang="en-US" altLang="en-US" smtClean="0"/>
              <a:pPr/>
              <a:t>‹#›</a:t>
            </a:fld>
            <a:endParaRPr lang="en-US" altLang="en-US" dirty="0"/>
          </a:p>
        </p:txBody>
      </p:sp>
    </p:spTree>
    <p:extLst>
      <p:ext uri="{BB962C8B-B14F-4D97-AF65-F5344CB8AC3E}">
        <p14:creationId xmlns:p14="http://schemas.microsoft.com/office/powerpoint/2010/main" val="342969044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89" r:id="rId1"/>
    <p:sldLayoutId id="2147483688" r:id="rId2"/>
    <p:sldLayoutId id="2147483702" r:id="rId3"/>
    <p:sldLayoutId id="2147483699" r:id="rId4"/>
    <p:sldLayoutId id="2147483701" r:id="rId5"/>
    <p:sldLayoutId id="2147483700" r:id="rId6"/>
    <p:sldLayoutId id="2147483703" r:id="rId7"/>
    <p:sldLayoutId id="2147483690" r:id="rId8"/>
    <p:sldLayoutId id="2147483704" r:id="rId9"/>
    <p:sldLayoutId id="2147483691" r:id="rId10"/>
    <p:sldLayoutId id="2147483694" r:id="rId1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5.xml.rels>&#65279;<?xml version="1.0" encoding="utf-8"?><Relationships xmlns="http://schemas.openxmlformats.org/package/2006/relationships"><Relationship Type="http://schemas.openxmlformats.org/officeDocument/2006/relationships/notesSlide" Target="/ppt/notesSlides/notesSlide13.xml" Id="rId2" /><Relationship Type="http://schemas.openxmlformats.org/officeDocument/2006/relationships/slideLayout" Target="/ppt/slideLayouts/slideLayout15.xml" Id="rId1" /></Relationships>
</file>

<file path=ppt/slides/_rels/slide22.xml.rels>&#65279;<?xml version="1.0" encoding="utf-8"?><Relationships xmlns="http://schemas.openxmlformats.org/package/2006/relationships"><Relationship Type="http://schemas.openxmlformats.org/officeDocument/2006/relationships/slideLayout" Target="/ppt/slideLayouts/slideLayout410.xml" Id="rId1" /></Relationships>
</file>

<file path=ppt/slides/_rels/slide48.xml.rels>&#65279;<?xml version="1.0" encoding="utf-8"?><Relationships xmlns="http://schemas.openxmlformats.org/package/2006/relationships"><Relationship Type="http://schemas.openxmlformats.org/officeDocument/2006/relationships/notesSlide" Target="/ppt/notesSlides/notesSlide35.xml" Id="rId2" /><Relationship Type="http://schemas.openxmlformats.org/officeDocument/2006/relationships/slideLayout" Target="/ppt/slideLayouts/slideLayout911.xml" Id="rId1" /></Relationships>
</file>

<file path=ppt/slides/_rels/slide56.xml.rels>&#65279;<?xml version="1.0" encoding="utf-8"?><Relationships xmlns="http://schemas.openxmlformats.org/package/2006/relationships"><Relationship Type="http://schemas.openxmlformats.org/officeDocument/2006/relationships/slideLayout" Target="/ppt/slideLayouts/slideLayout58.xml" Id="rId1" /></Relationships>
</file>

<file path=ppt/slides/_rels/slide63.xml.rels>&#65279;<?xml version="1.0" encoding="utf-8"?><Relationships xmlns="http://schemas.openxmlformats.org/package/2006/relationships"><Relationship Type="http://schemas.microsoft.com/office/2007/relationships/diagramDrawing" Target="/ppt/diagrams/drawing1.xml" Id="rId8" /><Relationship Type="http://schemas.openxmlformats.org/officeDocument/2006/relationships/diagramColors" Target="/ppt/diagrams/colors11.xml" Id="rId7" /><Relationship Type="http://schemas.openxmlformats.org/officeDocument/2006/relationships/notesSlide" Target="/ppt/notesSlides/notesSlide42.xml" Id="rId2" /><Relationship Type="http://schemas.openxmlformats.org/officeDocument/2006/relationships/slideLayout" Target="/ppt/slideLayouts/slideLayout109.xml" Id="rId1" /><Relationship Type="http://schemas.openxmlformats.org/officeDocument/2006/relationships/diagramQuickStyle" Target="/ppt/diagrams/quickStyle11.xml" Id="rId6" /><Relationship Type="http://schemas.openxmlformats.org/officeDocument/2006/relationships/diagramLayout" Target="/ppt/diagrams/layout11.xml" Id="rId5" /><Relationship Type="http://schemas.openxmlformats.org/officeDocument/2006/relationships/diagramData" Target="/ppt/diagrams/data11.xml" Id="rId4" /><Relationship Type="http://schemas.openxmlformats.org/officeDocument/2006/relationships/hyperlink" Target="https://www.bing.com/" TargetMode="External" Id="rId3" /></Relationships>
</file>

<file path=ppt/slides/_rels/slide71.xml.rels>&#65279;<?xml version="1.0" encoding="utf-8"?><Relationships xmlns="http://schemas.openxmlformats.org/package/2006/relationships"><Relationship Type="http://schemas.openxmlformats.org/officeDocument/2006/relationships/notesSlide" Target="/ppt/notesSlides/notesSlide51.xml" Id="rId2" /><Relationship Type="http://schemas.openxmlformats.org/officeDocument/2006/relationships/slideLayout" Target="/ppt/slideLayouts/slideLayout31.xml" Id="rId1" /><Relationship Type="http://schemas.openxmlformats.org/officeDocument/2006/relationships/hyperlink" Target="https://www.bing.com/search?q=virginia%20woolf" TargetMode="External" Id="rId3" /><Relationship Type="http://schemas.openxmlformats.org/officeDocument/2006/relationships/hyperlink" Target="https://www.bing.com/search?q=frida+kahlo" TargetMode="External" Id="rId5" /><Relationship Type="http://schemas.openxmlformats.org/officeDocument/2006/relationships/hyperlink" Target="https://www.bing.com/search?q=nina%20simone" TargetMode="External" Id="rId4" /></Relationships>
</file>

<file path=ppt/slides/_rels/slide99.xml.rels>&#65279;<?xml version="1.0" encoding="utf-8"?><Relationships xmlns="http://schemas.openxmlformats.org/package/2006/relationships"><Relationship Type="http://schemas.openxmlformats.org/officeDocument/2006/relationships/slideLayout" Target="/ppt/slideLayouts/slideLayout73.xml" Id="rId1" /><Relationship Type="http://schemas.openxmlformats.org/officeDocument/2006/relationships/hyperlink" Target="https://www.bing.com/search?q=Bing+women%27s+history+Month+quiz&amp;qs=n&amp;form=QBRE&amp;sp=-1&amp;pq=bing+women%27s+history+month+quiz&amp;sc=0-31&amp;sk=&amp;cvid=C49F2CF7E3FC4D9C95C9DFBBFAA6C7AD" TargetMode="External" Id="rId2" /></Relationships>
</file>

<file path=ppt/slides/_rels/slide107.xml.rels>&#65279;<?xml version="1.0" encoding="utf-8"?><Relationships xmlns="http://schemas.openxmlformats.org/package/2006/relationships"><Relationship Type="http://schemas.openxmlformats.org/officeDocument/2006/relationships/notesSlide" Target="/ppt/notesSlides/notesSlide64.xml" Id="rId2" /><Relationship Type="http://schemas.openxmlformats.org/officeDocument/2006/relationships/slideLayout" Target="/ppt/slideLayouts/slideLayout82.xml" Id="rId1" /></Relationships>
</file>

<file path=ppt/slides/_rels/slide114.xml.rels>&#65279;<?xml version="1.0" encoding="utf-8"?><Relationships xmlns="http://schemas.openxmlformats.org/package/2006/relationships"><Relationship Type="http://schemas.openxmlformats.org/officeDocument/2006/relationships/slideLayout" Target="/ppt/slideLayouts/slideLayout58.xml" Id="rId1" /></Relationships>
</file>

<file path=ppt/slides/_rels/slide310.xml.rels>&#65279;<?xml version="1.0" encoding="utf-8"?><Relationships xmlns="http://schemas.openxmlformats.org/package/2006/relationships"><Relationship Type="http://schemas.openxmlformats.org/officeDocument/2006/relationships/notesSlide" Target="/ppt/notesSlides/notesSlide26.xml" Id="rId2" /><Relationship Type="http://schemas.openxmlformats.org/officeDocument/2006/relationships/slideLayout" Target="/ppt/slideLayouts/slideLayout66.xml" Id="rId1" /></Relationships>
</file>

<file path=ppt/slides/_rels/slide8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410.xml" Id="rId1" /><Relationship Type="http://schemas.openxmlformats.org/officeDocument/2006/relationships/hyperlink" Target="https://www.bing.com/search?q=female%20authors" TargetMode="External" Id="rId3" /><Relationship Type="http://schemas.openxmlformats.org/officeDocument/2006/relationships/hyperlink" Target="https://www.bing.com/search?q=female%20artists" TargetMode="External" Id="rId2" /><Relationship Type="http://schemas.openxmlformats.org/officeDocument/2006/relationships/hyperlink" Target="https://www.bing.com/search?q=women%27s%20history" TargetMode="External" Id="rId5" /><Relationship Type="http://schemas.openxmlformats.org/officeDocument/2006/relationships/hyperlink" Target="https://www.bing.com/search?q=female%20musicians" TargetMode="External" Id="rId4" /></Relationships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4" name="Rectangle 2">
            <a:extLst>
              <a:ext uri="{FF2B5EF4-FFF2-40B4-BE49-F238E27FC236}">
                <a16:creationId xmlns:a16="http://schemas.microsoft.com/office/drawing/2014/main" id="{ED2DB031-9003-4F74-A88F-FE2A2ABABC72}"/>
              </a:ext>
            </a:extLst>
          </p:cNvPr>
          <p:cNvSpPr>
            <a:spLocks noGrp="1" noChangeArrowheads="1"/>
          </p:cNvSpPr>
          <p:nvPr>
            <p:ph type="ctrTitle" idx="4294967295"/>
          </p:nvPr>
        </p:nvSpPr>
        <p:spPr>
          <a:xfrm>
            <a:off x="4641036" y="1840275"/>
            <a:ext cx="6963135" cy="2619829"/>
          </a:xfrm>
        </p:spPr>
        <p:txBody>
          <a:bodyPr anchor="ctr">
            <a:noAutofit/>
          </a:bodyPr>
          <a:lstStyle/>
          <a:p>
            <a:pPr algn="ctr" eaLnBrk="1" hangingPunct="1">
              <a:lnSpc>
                <a:spcPct val="100000"/>
              </a:lnSpc>
            </a:pPr>
            <a:r>
              <a:rPr lang="en-US" altLang="en-US" b="1" dirty="0">
                <a:solidFill>
                  <a:schemeClr val="accent3"/>
                </a:solidFill>
              </a:rPr>
              <a:t>Women’s</a:t>
            </a:r>
            <a:r>
              <a:rPr lang="en-US" altLang="en-US" b="1" dirty="0">
                <a:solidFill>
                  <a:schemeClr val="accent3">
                    <a:lumMod val="75000"/>
                  </a:schemeClr>
                </a:solidFill>
              </a:rPr>
              <a:t> </a:t>
            </a:r>
            <a:r>
              <a:rPr lang="en-US" altLang="en-US" dirty="0">
                <a:solidFill>
                  <a:schemeClr val="accent5"/>
                </a:solidFill>
              </a:rPr>
              <a:t>History Month</a:t>
            </a:r>
            <a:endParaRPr lang="en-US" altLang="en-US" dirty="0">
              <a:solidFill>
                <a:schemeClr val="accent5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15432652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4">
            <a:extLst>
              <a:ext uri="{FF2B5EF4-FFF2-40B4-BE49-F238E27FC236}">
                <a16:creationId xmlns:a16="http://schemas.microsoft.com/office/drawing/2014/main" id="{C35FA19F-6DA1-4162-B648-9CBB05B3167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61999" y="715961"/>
            <a:ext cx="6476999" cy="1189038"/>
          </a:xfrm>
        </p:spPr>
        <p:txBody>
          <a:bodyPr/>
          <a:lstStyle/>
          <a:p>
            <a:r>
              <a:rPr lang="en-US" dirty="0"/>
              <a:t>Introduction</a:t>
            </a:r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3F36812B-2065-4A2B-B59B-8957022687BC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762000" y="1905000"/>
            <a:ext cx="6477000" cy="3276600"/>
          </a:xfrm>
        </p:spPr>
        <p:txBody>
          <a:bodyPr vert="horz" lIns="91440" tIns="45720" rIns="91440" bIns="45720" rtlCol="0" anchor="t">
            <a:normAutofit/>
          </a:bodyPr>
          <a:lstStyle/>
          <a:p>
            <a:r>
              <a:rPr lang="en-US" altLang="en-US" dirty="0"/>
              <a:t>State the significance of Women's History Month</a:t>
            </a:r>
          </a:p>
          <a:p>
            <a:pPr lvl="1"/>
            <a:r>
              <a:rPr lang="en-US" dirty="0"/>
              <a:t>What is Women's History Month?</a:t>
            </a:r>
          </a:p>
          <a:p>
            <a:pPr lvl="1"/>
            <a:r>
              <a:rPr lang="en-US" altLang="en-US" dirty="0"/>
              <a:t>Why does the United States celebrate it?</a:t>
            </a:r>
          </a:p>
          <a:p>
            <a:pPr lvl="1"/>
            <a:endParaRPr lang="en-US" altLang="en-US" dirty="0"/>
          </a:p>
          <a:p>
            <a:r>
              <a:rPr lang="en-US" altLang="en-US" dirty="0"/>
              <a:t>Tell your story</a:t>
            </a:r>
          </a:p>
          <a:p>
            <a:pPr lvl="1"/>
            <a:r>
              <a:rPr lang="en-US" altLang="en-US" dirty="0"/>
              <a:t>What does Women's History Month mean to you?</a:t>
            </a:r>
          </a:p>
          <a:p>
            <a:pPr lvl="1"/>
            <a:r>
              <a:rPr lang="en-US" altLang="en-US" dirty="0"/>
              <a:t>Why is it important to you?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6166925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4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048FBE6B-DC67-4E64-80F4-CADE978D2FE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>
                <a:solidFill>
                  <a:schemeClr val="accent3"/>
                </a:solidFill>
              </a:rPr>
              <a:t>History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3E90A16C-1235-4DE1-9AE7-2F7599C83F90}"/>
              </a:ext>
            </a:extLst>
          </p:cNvPr>
          <p:cNvSpPr>
            <a:spLocks noGrp="1"/>
          </p:cNvSpPr>
          <p:nvPr>
            <p:ph type="body" sz="quarter" idx="4294967295"/>
          </p:nvPr>
        </p:nvSpPr>
        <p:spPr>
          <a:xfrm>
            <a:off x="762000" y="1600200"/>
            <a:ext cx="10668000" cy="762000"/>
          </a:xfrm>
        </p:spPr>
        <p:txBody>
          <a:bodyPr>
            <a:normAutofit/>
          </a:bodyPr>
          <a:lstStyle/>
          <a:p>
            <a:pPr marL="0" indent="0">
              <a:buNone/>
            </a:pPr>
            <a:r>
              <a:rPr lang="en-US" altLang="en-US" sz="1800" b="0" dirty="0">
                <a:solidFill>
                  <a:schemeClr val="tx2">
                    <a:lumMod val="85000"/>
                    <a:lumOff val="15000"/>
                  </a:schemeClr>
                </a:solidFill>
                <a:latin typeface="+mj-lt"/>
              </a:rPr>
              <a:t>Make a timeline of the important historical events or list historical contributions made by women.</a:t>
            </a:r>
          </a:p>
        </p:txBody>
      </p:sp>
      <p:graphicFrame>
        <p:nvGraphicFramePr>
          <p:cNvPr id="7" name="Group 85">
            <a:extLst>
              <a:ext uri="{FF2B5EF4-FFF2-40B4-BE49-F238E27FC236}">
                <a16:creationId xmlns:a16="http://schemas.microsoft.com/office/drawing/2014/main" id="{AD3D3348-39B0-440D-88BE-1A8FA9891931}"/>
              </a:ext>
            </a:extLst>
          </p:cNvPr>
          <p:cNvGraphicFramePr>
            <a:graphicFrameLocks/>
          </p:cNvGraphicFramePr>
          <p:nvPr>
            <p:extLst>
              <p:ext uri="{D42A27DB-BD31-4B8C-83A1-F6EECF244321}">
                <p14:modId xmlns:p14="http://schemas.microsoft.com/office/powerpoint/2010/main" val="3861587021"/>
              </p:ext>
            </p:extLst>
          </p:nvPr>
        </p:nvGraphicFramePr>
        <p:xfrm>
          <a:off x="762000" y="2590800"/>
          <a:ext cx="10668000" cy="2834640"/>
        </p:xfrm>
        <a:graphic>
          <a:graphicData uri="http://schemas.openxmlformats.org/drawingml/2006/table">
            <a:tbl>
              <a:tblPr firstRow="1"/>
              <a:tblGrid>
                <a:gridCol w="1778000">
                  <a:extLst>
                    <a:ext uri="{9D8B030D-6E8A-4147-A177-3AD203B41FA5}">
                      <a16:colId xmlns:a16="http://schemas.microsoft.com/office/drawing/2014/main" val="20000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1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2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3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4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5"/>
                    </a:ext>
                  </a:extLst>
                </a:gridCol>
              </a:tblGrid>
              <a:tr h="548640"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1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st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2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nd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3rd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4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th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5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th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6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th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000"/>
                  </a:ext>
                </a:extLst>
              </a:tr>
              <a:tr h="548640"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001"/>
                  </a:ext>
                </a:extLst>
              </a:tr>
              <a:tr h="1737360"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002"/>
                  </a:ext>
                </a:extLst>
              </a:tr>
            </a:tbl>
          </a:graphicData>
        </a:graphic>
      </p:graphicFrame>
    </p:spTree>
    <p:extLst>
      <p:ext uri="{BB962C8B-B14F-4D97-AF65-F5344CB8AC3E}">
        <p14:creationId xmlns:p14="http://schemas.microsoft.com/office/powerpoint/2010/main" val="295767813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5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4">
            <a:extLst>
              <a:ext uri="{FF2B5EF4-FFF2-40B4-BE49-F238E27FC236}">
                <a16:creationId xmlns:a16="http://schemas.microsoft.com/office/drawing/2014/main" id="{887BA524-3F25-4DC5-86FB-566996E0695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Interesting facts</a:t>
            </a:r>
            <a:br>
              <a:rPr lang="en-US" dirty="0"/>
            </a:b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EF99585A-5E1F-40FA-8E64-BB4F04611657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48201" y="1905000"/>
            <a:ext cx="6960704" cy="3276600"/>
          </a:xfrm>
        </p:spPr>
        <p:txBody>
          <a:bodyPr vert="horz" lIns="91440" tIns="45720" rIns="91440" bIns="45720" rtlCol="0" anchor="t">
            <a:normAutofit/>
          </a:bodyPr>
          <a:lstStyle/>
          <a:p>
            <a:r>
              <a:rPr lang="en-US" dirty="0"/>
              <a:t>List some interesting facts about Women's History Month. Here are a few examples:</a:t>
            </a:r>
          </a:p>
          <a:p>
            <a:pPr lvl="1"/>
            <a:r>
              <a:rPr lang="en-US" dirty="0"/>
              <a:t>First women’s-rights convention meets in Seneca Falls, New York, 1848. </a:t>
            </a:r>
          </a:p>
          <a:p>
            <a:pPr lvl="1"/>
            <a:r>
              <a:rPr lang="en-US" dirty="0"/>
              <a:t>Wyoming Territory is first to grant women the vote in 1869.</a:t>
            </a:r>
          </a:p>
          <a:p>
            <a:pPr lvl="1"/>
            <a:r>
              <a:rPr lang="en-US" dirty="0"/>
              <a:t>The 19th Amendment is passed in 1920, giving women the right to vote in the US.</a:t>
            </a:r>
          </a:p>
        </p:txBody>
      </p:sp>
    </p:spTree>
    <p:extLst>
      <p:ext uri="{BB962C8B-B14F-4D97-AF65-F5344CB8AC3E}">
        <p14:creationId xmlns:p14="http://schemas.microsoft.com/office/powerpoint/2010/main" val="39478339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6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3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7B51AF1-B020-4718-8B3A-CBAC3209232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Key people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82B839A9-BE4F-40C7-ABA3-682B626FFB08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762000" y="1783952"/>
            <a:ext cx="10069286" cy="1111648"/>
          </a:xfrm>
        </p:spPr>
        <p:txBody>
          <a:bodyPr/>
          <a:lstStyle/>
          <a:p>
            <a:r>
              <a:rPr lang="en-US" altLang="en-US" dirty="0"/>
              <a:t>Choose three notable people from women’s history using </a:t>
            </a:r>
            <a:r>
              <a:rPr lang="en-US" altLang="en-US" b="1" dirty="0">
                <a:solidFill>
                  <a:schemeClr val="accent4"/>
                </a:solidFill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Bing.com</a:t>
            </a:r>
            <a:r>
              <a:rPr lang="en-US" altLang="en-US" b="1" dirty="0">
                <a:solidFill>
                  <a:schemeClr val="accent4"/>
                </a:solidFill>
              </a:rPr>
              <a:t> </a:t>
            </a:r>
            <a:r>
              <a:rPr lang="en-US" altLang="en-US" dirty="0"/>
              <a:t>and discuss their lives and accomplishments. Here are some examples:  </a:t>
            </a:r>
          </a:p>
          <a:p>
            <a:endParaRPr lang="en-US" dirty="0">
              <a:solidFill>
                <a:schemeClr val="bg1"/>
              </a:solidFill>
            </a:endParaRPr>
          </a:p>
        </p:txBody>
      </p:sp>
      <p:graphicFrame>
        <p:nvGraphicFramePr>
          <p:cNvPr id="5" name="Content Placeholder 6" descr="SmartArt Graphic">
            <a:extLst>
              <a:ext uri="{FF2B5EF4-FFF2-40B4-BE49-F238E27FC236}">
                <a16:creationId xmlns:a16="http://schemas.microsoft.com/office/drawing/2014/main" id="{46C84D29-0F6C-48FB-886B-37BE672BD817}"/>
              </a:ext>
            </a:extLst>
          </p:cNvPr>
          <p:cNvGraphicFramePr>
            <a:graphicFrameLocks/>
          </p:cNvGraphicFramePr>
          <p:nvPr>
            <p:extLst>
              <p:ext uri="{D42A27DB-BD31-4B8C-83A1-F6EECF244321}">
                <p14:modId xmlns:p14="http://schemas.microsoft.com/office/powerpoint/2010/main" val="3235770732"/>
              </p:ext>
            </p:extLst>
          </p:nvPr>
        </p:nvGraphicFramePr>
        <p:xfrm>
          <a:off x="762000" y="2895600"/>
          <a:ext cx="10668000" cy="3352800"/>
        </p:xfrm>
        <a:graphic>
          <a:graphicData uri="http://schemas.openxmlformats.org/drawingml/2006/diagram">
            <dgm:relIds xmlns:dgm="http://schemas.openxmlformats.org/drawingml/2006/diagram" xmlns:r="http://schemas.openxmlformats.org/officeDocument/2006/relationships" r:dm="rId4" r:lo="rId5" r:qs="rId6" r:cs="rId7"/>
          </a:graphicData>
        </a:graphic>
      </p:graphicFrame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7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96113CF7-2AD3-435A-BAA8-7D864E9DDA1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Arts and literature</a:t>
            </a:r>
          </a:p>
        </p:txBody>
      </p:sp>
      <p:sp>
        <p:nvSpPr>
          <p:cNvPr id="9219" name="Rectangle 8">
            <a:extLst>
              <a:ext uri="{FF2B5EF4-FFF2-40B4-BE49-F238E27FC236}">
                <a16:creationId xmlns:a16="http://schemas.microsoft.com/office/drawing/2014/main" id="{A17D04F1-4318-4DD6-B27E-D66AE4D426B2}"/>
              </a:ext>
            </a:extLst>
          </p:cNvPr>
          <p:cNvSpPr>
            <a:spLocks noGrp="1" noChangeArrowheads="1"/>
          </p:cNvSpPr>
          <p:nvPr>
            <p:ph type="body" sz="quarter" idx="11"/>
          </p:nvPr>
        </p:nvSpPr>
        <p:spPr>
          <a:xfrm>
            <a:off x="762000" y="1905000"/>
            <a:ext cx="5334000" cy="3276600"/>
          </a:xfrm>
        </p:spPr>
        <p:txBody>
          <a:bodyPr wrap="square" anchor="t">
            <a:normAutofit/>
          </a:bodyPr>
          <a:lstStyle/>
          <a:p>
            <a:r>
              <a:rPr lang="en-US" altLang="en-US" dirty="0"/>
              <a:t>Provide examples of art and literature that are significant to Women's History Month. Here are a few examples:</a:t>
            </a:r>
          </a:p>
          <a:p>
            <a:pPr lvl="1"/>
            <a:r>
              <a:rPr lang="en-US" altLang="en-US" dirty="0"/>
              <a:t>The writing of </a:t>
            </a:r>
            <a:r>
              <a:rPr lang="en-US" altLang="en-US" b="1" dirty="0">
                <a:solidFill>
                  <a:schemeClr val="accent3"/>
                </a:solidFill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Virginia Woolf</a:t>
            </a:r>
            <a:endParaRPr lang="en-US" altLang="en-US" b="1" dirty="0">
              <a:solidFill>
                <a:schemeClr val="accent3"/>
              </a:solidFill>
            </a:endParaRPr>
          </a:p>
          <a:p>
            <a:pPr lvl="1"/>
            <a:r>
              <a:rPr lang="en-US" altLang="en-US" dirty="0"/>
              <a:t>The music of </a:t>
            </a:r>
            <a:r>
              <a:rPr lang="en-US" altLang="en-US" b="1" dirty="0">
                <a:solidFill>
                  <a:schemeClr val="accent3"/>
                </a:solidFill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Nina Simone</a:t>
            </a:r>
            <a:endParaRPr lang="en-US" altLang="en-US" b="1" dirty="0">
              <a:solidFill>
                <a:schemeClr val="accent3"/>
              </a:solidFill>
            </a:endParaRPr>
          </a:p>
          <a:p>
            <a:pPr lvl="1"/>
            <a:r>
              <a:rPr lang="en-US" altLang="en-US" dirty="0"/>
              <a:t>The artwork of </a:t>
            </a:r>
            <a:r>
              <a:rPr lang="en-US" altLang="en-US" b="1" dirty="0">
                <a:solidFill>
                  <a:schemeClr val="accent3"/>
                </a:solidFill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Frida Kahlo</a:t>
            </a:r>
            <a:endParaRPr lang="en-US" altLang="en-US" b="1" dirty="0">
              <a:solidFill>
                <a:schemeClr val="accent3"/>
              </a:solidFill>
            </a:endParaRPr>
          </a:p>
          <a:p>
            <a:endParaRPr lang="en-US" altLang="en-US" dirty="0"/>
          </a:p>
        </p:txBody>
      </p:sp>
      <p:sp>
        <p:nvSpPr>
          <p:cNvPr id="5" name="Picture Placeholder 4" descr="picture placeholder">
            <a:extLst>
              <a:ext uri="{FF2B5EF4-FFF2-40B4-BE49-F238E27FC236}">
                <a16:creationId xmlns:a16="http://schemas.microsoft.com/office/drawing/2014/main" id="{603D8758-A224-49EB-A3D3-90052810CA11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solidFill>
            <a:schemeClr val="accent4"/>
          </a:solidFill>
        </p:spPr>
      </p:sp>
      <p:sp>
        <p:nvSpPr>
          <p:cNvPr id="4" name="Picture Placeholder 3" descr="picture placeholder">
            <a:extLst>
              <a:ext uri="{FF2B5EF4-FFF2-40B4-BE49-F238E27FC236}">
                <a16:creationId xmlns:a16="http://schemas.microsoft.com/office/drawing/2014/main" id="{D949F507-9754-4BC4-9242-C97266AAF43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solidFill>
            <a:schemeClr val="accent4"/>
          </a:solidFill>
        </p:spPr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9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3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FD9E38B3-4686-8247-9625-49018D29F40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pPr algn="ctr"/>
            <a:r>
              <a:rPr lang="en-US" sz="4000" b="1" dirty="0">
                <a:solidFill>
                  <a:schemeClr val="accent1"/>
                </a:solidFill>
              </a:rPr>
              <a:t>Conclusion</a:t>
            </a:r>
            <a:endParaRPr lang="en-US" b="1" dirty="0">
              <a:solidFill>
                <a:schemeClr val="accent1"/>
              </a:solidFill>
            </a:endParaRP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7155E1D-F4AD-41A7-B948-E2D246CCFE8A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altLang="en-US" dirty="0"/>
              <a:t>Provide a brief summary of your presentation. </a:t>
            </a:r>
            <a:br>
              <a:rPr lang="en-US" altLang="en-US" dirty="0"/>
            </a:br>
            <a:r>
              <a:rPr lang="en-US" altLang="en-US" dirty="0"/>
              <a:t>Remind the audience what you covered in the previous slides.</a:t>
            </a:r>
          </a:p>
          <a:p>
            <a:pPr marL="0" indent="0" algn="ctr" fontAlgn="auto">
              <a:spcAft>
                <a:spcPts val="0"/>
              </a:spcAft>
              <a:buNone/>
            </a:pPr>
            <a:endParaRPr lang="en-US" altLang="en-US" sz="1800" dirty="0">
              <a:solidFill>
                <a:schemeClr val="bg1"/>
              </a:solidFill>
            </a:endParaRPr>
          </a:p>
          <a:p>
            <a:pPr marL="0" indent="0" algn="ctr" fontAlgn="auto">
              <a:spcAft>
                <a:spcPts val="0"/>
              </a:spcAft>
              <a:buNone/>
            </a:pPr>
            <a:r>
              <a:rPr lang="en-US" sz="1800" dirty="0">
                <a:solidFill>
                  <a:schemeClr val="bg1"/>
                </a:solidFill>
                <a:ea typeface="+mn-lt"/>
                <a:cs typeface="+mn-lt"/>
              </a:rPr>
              <a:t>Take the </a:t>
            </a:r>
            <a:r>
              <a:rPr lang="en-US" sz="1800" b="1" dirty="0">
                <a:ea typeface="+mn-lt"/>
                <a:cs typeface="+mn-lt"/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Bing quiz</a:t>
            </a:r>
            <a:r>
              <a:rPr lang="en-US" sz="1800" b="1" dirty="0">
                <a:ea typeface="+mn-lt"/>
                <a:cs typeface="+mn-lt"/>
              </a:rPr>
              <a:t> </a:t>
            </a:r>
            <a:r>
              <a:rPr lang="en-US" sz="1800" dirty="0">
                <a:solidFill>
                  <a:schemeClr val="bg1"/>
                </a:solidFill>
                <a:ea typeface="+mn-lt"/>
                <a:cs typeface="+mn-lt"/>
              </a:rPr>
              <a:t>and test your knowledge about the contributions </a:t>
            </a:r>
            <a:br>
              <a:rPr lang="en-US" sz="1800" dirty="0">
                <a:solidFill>
                  <a:schemeClr val="bg1"/>
                </a:solidFill>
                <a:ea typeface="+mn-lt"/>
                <a:cs typeface="+mn-lt"/>
              </a:rPr>
            </a:br>
            <a:r>
              <a:rPr lang="en-US" sz="1800" dirty="0">
                <a:solidFill>
                  <a:schemeClr val="bg1"/>
                </a:solidFill>
                <a:ea typeface="+mn-lt"/>
                <a:cs typeface="+mn-lt"/>
              </a:rPr>
              <a:t>of some amazing women, past and present.</a:t>
            </a:r>
            <a:endParaRPr lang="en-US" altLang="en-US" sz="1800" dirty="0">
              <a:solidFill>
                <a:schemeClr val="bg1"/>
              </a:solidFill>
            </a:endParaRPr>
          </a:p>
          <a:p>
            <a:endParaRPr lang="en-US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424476152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0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068DF32A-D165-40DA-AAE8-A6E9579E2F7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>
                <a:solidFill>
                  <a:schemeClr val="accent3"/>
                </a:solidFill>
              </a:rPr>
              <a:t>Questions</a:t>
            </a:r>
            <a:r>
              <a:rPr lang="en-US" dirty="0"/>
              <a:t> </a:t>
            </a:r>
            <a:r>
              <a:rPr lang="en-US" dirty="0">
                <a:solidFill>
                  <a:schemeClr val="accent2"/>
                </a:solidFill>
              </a:rPr>
              <a:t>&amp;</a:t>
            </a:r>
            <a:r>
              <a:rPr lang="en-US" dirty="0"/>
              <a:t> </a:t>
            </a:r>
            <a:r>
              <a:rPr lang="en-US" dirty="0">
                <a:solidFill>
                  <a:schemeClr val="accent3"/>
                </a:solidFill>
              </a:rPr>
              <a:t>answers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C3BC92DE-1779-4A44-AED9-0261C2497DD9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altLang="en-US" sz="1800" dirty="0">
                <a:solidFill>
                  <a:schemeClr val="tx2">
                    <a:lumMod val="75000"/>
                    <a:lumOff val="25000"/>
                  </a:schemeClr>
                </a:solidFill>
              </a:rPr>
              <a:t>Invite questions from the audience</a:t>
            </a:r>
          </a:p>
          <a:p>
            <a:endParaRPr lang="en-US" dirty="0">
              <a:solidFill>
                <a:schemeClr val="tx2">
                  <a:lumMod val="75000"/>
                  <a:lumOff val="25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576716121"/>
      </p:ext>
    </p:extLst>
  </p:cSld>
  <p:clrMapOvr>
    <a:masterClrMapping/>
  </p:clrMapOvr>
</p:sld>
</file>

<file path=ppt/slides/slide1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4">
            <a:extLst>
              <a:ext uri="{FF2B5EF4-FFF2-40B4-BE49-F238E27FC236}">
                <a16:creationId xmlns:a16="http://schemas.microsoft.com/office/drawing/2014/main" id="{F4CC8F73-ECDC-4868-AB59-BA85918D976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Resources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D3316BC9-7937-4417-B232-1B37F4796011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48201" y="1905000"/>
            <a:ext cx="6960704" cy="3276600"/>
          </a:xfrm>
        </p:spPr>
        <p:txBody>
          <a:bodyPr>
            <a:normAutofit/>
          </a:bodyPr>
          <a:lstStyle/>
          <a:p>
            <a:r>
              <a:rPr lang="en-US" altLang="en-US" dirty="0"/>
              <a:t>List the resources you used for your research:</a:t>
            </a:r>
          </a:p>
          <a:p>
            <a:pPr lvl="1"/>
            <a:r>
              <a:rPr lang="fr-FR" dirty="0"/>
              <a:t>Source #1</a:t>
            </a:r>
          </a:p>
          <a:p>
            <a:pPr lvl="1"/>
            <a:r>
              <a:rPr lang="fr-FR" dirty="0"/>
              <a:t>Source #2</a:t>
            </a:r>
          </a:p>
          <a:p>
            <a:pPr lvl="1"/>
            <a:r>
              <a:rPr lang="fr-FR" dirty="0"/>
              <a:t>Source #3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9924881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FD9E38B3-4686-8247-9625-49018D29F40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525301" y="1995467"/>
            <a:ext cx="9141397" cy="615553"/>
          </a:xfrm>
        </p:spPr>
        <p:txBody>
          <a:bodyPr/>
          <a:lstStyle/>
          <a:p>
            <a:r>
              <a:rPr lang="en-US" dirty="0"/>
              <a:t>Overview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7DCBA01B-ECA4-4938-872A-B38BEB13AC06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2196307" y="3260705"/>
            <a:ext cx="7799387" cy="1534757"/>
          </a:xfrm>
        </p:spPr>
        <p:txBody>
          <a:bodyPr/>
          <a:lstStyle/>
          <a:p>
            <a:r>
              <a:rPr lang="en-US" dirty="0"/>
              <a:t>Give a brief overview of what you’ll cover in your presentation. 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8035428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8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4">
            <a:extLst>
              <a:ext uri="{FF2B5EF4-FFF2-40B4-BE49-F238E27FC236}">
                <a16:creationId xmlns:a16="http://schemas.microsoft.com/office/drawing/2014/main" id="{4E942F27-5502-446E-9102-6DE834A5934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How to celebrate</a:t>
            </a:r>
            <a:br>
              <a:rPr lang="en-US" dirty="0"/>
            </a:br>
            <a:endParaRPr lang="en-US" dirty="0"/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9B8BBDC7-B590-43B7-BBD0-3A247210E1AC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762000" y="1905000"/>
            <a:ext cx="6477000" cy="3276600"/>
          </a:xfrm>
        </p:spPr>
        <p:txBody>
          <a:bodyPr/>
          <a:lstStyle/>
          <a:p>
            <a:r>
              <a:rPr lang="en-US" altLang="en-US" dirty="0"/>
              <a:t>List some ways you can celebrate Women's History Month. Here are a few examples:</a:t>
            </a:r>
          </a:p>
          <a:p>
            <a:pPr lvl="1"/>
            <a:r>
              <a:rPr lang="en-US" dirty="0"/>
              <a:t>Discover </a:t>
            </a:r>
            <a:r>
              <a:rPr lang="en-US" b="1" dirty="0">
                <a:solidFill>
                  <a:schemeClr val="accent3"/>
                </a:solidFill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female artists</a:t>
            </a:r>
            <a:endParaRPr lang="en-US" b="1" dirty="0">
              <a:solidFill>
                <a:schemeClr val="accent3"/>
              </a:solidFill>
            </a:endParaRPr>
          </a:p>
          <a:p>
            <a:pPr lvl="1"/>
            <a:r>
              <a:rPr lang="en-US" dirty="0"/>
              <a:t>Read </a:t>
            </a:r>
            <a:r>
              <a:rPr lang="en-US" altLang="en-US" b="1" dirty="0">
                <a:solidFill>
                  <a:schemeClr val="accent3"/>
                </a:solidFill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female </a:t>
            </a:r>
            <a:r>
              <a:rPr lang="en-US" b="1" dirty="0">
                <a:solidFill>
                  <a:schemeClr val="accent3"/>
                </a:solidFill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authors</a:t>
            </a:r>
            <a:endParaRPr lang="en-US" b="1" dirty="0">
              <a:solidFill>
                <a:schemeClr val="accent3"/>
              </a:solidFill>
            </a:endParaRPr>
          </a:p>
          <a:p>
            <a:pPr lvl="1"/>
            <a:r>
              <a:rPr lang="en-US" dirty="0"/>
              <a:t>Listen to </a:t>
            </a:r>
            <a:r>
              <a:rPr lang="en-US" altLang="en-US" b="1" dirty="0">
                <a:solidFill>
                  <a:schemeClr val="accent3"/>
                </a:solidFill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female </a:t>
            </a:r>
            <a:r>
              <a:rPr lang="en-US" b="1" dirty="0">
                <a:solidFill>
                  <a:schemeClr val="accent3"/>
                </a:solidFill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musicians</a:t>
            </a:r>
            <a:endParaRPr lang="en-US" b="1" dirty="0">
              <a:solidFill>
                <a:schemeClr val="accent3"/>
              </a:solidFill>
            </a:endParaRPr>
          </a:p>
          <a:p>
            <a:pPr lvl="1"/>
            <a:r>
              <a:rPr lang="en-US" dirty="0"/>
              <a:t>Learn </a:t>
            </a:r>
            <a:r>
              <a:rPr lang="en-US" altLang="en-US" dirty="0"/>
              <a:t>about </a:t>
            </a:r>
            <a:r>
              <a:rPr lang="en-US" altLang="en-US" b="1" dirty="0">
                <a:solidFill>
                  <a:schemeClr val="accent3"/>
                </a:solidFill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women in history</a:t>
            </a:r>
            <a:endParaRPr lang="en-US" b="1" dirty="0">
              <a:solidFill>
                <a:schemeClr val="accent3"/>
              </a:solidFill>
            </a:endParaRP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84623684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theme/theme12.xml><?xml version="1.0" encoding="utf-8"?>
<a:theme xmlns:a="http://schemas.openxmlformats.org/drawingml/2006/main" name="Office Theme">
  <a:themeElements>
    <a:clrScheme name="Feminine Neutrals">
      <a:dk1>
        <a:srgbClr val="000000"/>
      </a:dk1>
      <a:lt1>
        <a:srgbClr val="FFFFFF"/>
      </a:lt1>
      <a:dk2>
        <a:srgbClr val="000000"/>
      </a:dk2>
      <a:lt2>
        <a:srgbClr val="E6E6E6"/>
      </a:lt2>
      <a:accent1>
        <a:srgbClr val="FCDCD1"/>
      </a:accent1>
      <a:accent2>
        <a:srgbClr val="FFB6A3"/>
      </a:accent2>
      <a:accent3>
        <a:srgbClr val="C16550"/>
      </a:accent3>
      <a:accent4>
        <a:srgbClr val="FEF7F4"/>
      </a:accent4>
      <a:accent5>
        <a:srgbClr val="8A443A"/>
      </a:accent5>
      <a:accent6>
        <a:srgbClr val="EEDED1"/>
      </a:accent6>
      <a:hlink>
        <a:srgbClr val="E0CCBF"/>
      </a:hlink>
      <a:folHlink>
        <a:srgbClr val="C16E32"/>
      </a:folHlink>
    </a:clrScheme>
    <a:fontScheme name="Custom 4">
      <a:majorFont>
        <a:latin typeface="Segoe UI"/>
        <a:ea typeface=""/>
        <a:cs typeface=""/>
      </a:majorFont>
      <a:minorFont>
        <a:latin typeface="Segoe UI"/>
        <a:ea typeface=""/>
        <a:cs typeface=""/>
      </a:minorFont>
    </a:fontScheme>
    <a:fmtScheme name="Office Them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Women's History_TM10107764_Win32_LH_v4" id="{AC635B7D-C2D6-408D-AB8F-C03D582CC5EF}" vid="{62200808-B30B-4ED4-83F3-E3A969C6164B}"/>
    </a:ext>
  </a:extLst>
</a:theme>
</file>

<file path=ppt/theme/theme21.xml><?xml version="1.0" encoding="utf-8"?>
<a:theme xmlns:a="http://schemas.openxmlformats.org/drawingml/2006/main" name="Office Theme">
  <a:themeElements>
    <a:clrScheme name="">
      <a:dk1>
        <a:srgbClr val="000000"/>
      </a:dk1>
      <a:lt1>
        <a:srgbClr val="FFFFFF"/>
      </a:lt1>
      <a:dk2>
        <a:srgbClr val="000000"/>
      </a:dk2>
      <a:lt2>
        <a:srgbClr val="808080"/>
      </a:lt2>
      <a:accent1>
        <a:srgbClr val="BBE0E3"/>
      </a:accent1>
      <a:accent2>
        <a:srgbClr val="333399"/>
      </a:accent2>
      <a:accent3>
        <a:srgbClr val="FFFFFF"/>
      </a:accent3>
      <a:accent4>
        <a:srgbClr val="000000"/>
      </a:accent4>
      <a:accent5>
        <a:srgbClr val="DAEDEF"/>
      </a:accent5>
      <a:accent6>
        <a:srgbClr val="2D2D8A"/>
      </a:accent6>
      <a:hlink>
        <a:srgbClr val="009999"/>
      </a:hlink>
      <a:folHlink>
        <a:srgbClr val="99CC0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ppt/theme/theme3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3.xml.rels>&#65279;<?xml version="1.0" encoding="utf-8"?><Relationships xmlns="http://schemas.openxmlformats.org/package/2006/relationships"><Relationship Type="http://schemas.openxmlformats.org/officeDocument/2006/relationships/customXmlProps" Target="/customXml/itemProps31.xml" Id="rId1" /></Relationships>
</file>

<file path=customXml/_rels/item13.xml.rels>&#65279;<?xml version="1.0" encoding="utf-8"?><Relationships xmlns="http://schemas.openxmlformats.org/package/2006/relationships"><Relationship Type="http://schemas.openxmlformats.org/officeDocument/2006/relationships/customXmlProps" Target="/customXml/itemProps13.xml" Id="rId1" /></Relationships>
</file>

<file path=customXml/_rels/item22.xml.rels>&#65279;<?xml version="1.0" encoding="utf-8"?><Relationships xmlns="http://schemas.openxmlformats.org/package/2006/relationships"><Relationship Type="http://schemas.openxmlformats.org/officeDocument/2006/relationships/customXmlProps" Target="/customXml/itemProps22.xml" Id="rId1" /></Relationship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Status xmlns="71af3243-3dd4-4a8d-8c0d-dd76da1f02a5">Not started</Status>
    <_ip_UnifiedCompliancePolicyUIAction xmlns="http://schemas.microsoft.com/sharepoint/v3" xsi:nil="true"/>
    <Image xmlns="71af3243-3dd4-4a8d-8c0d-dd76da1f02a5">
      <Url xsi:nil="true"/>
      <Description xsi:nil="true"/>
    </Image>
    <_ip_UnifiedCompliancePolicyProperties xmlns="http://schemas.microsoft.com/sharepoint/v3" xsi:nil="true"/>
    <lcf76f155ced4ddcb4097134ff3c332f xmlns="71af3243-3dd4-4a8d-8c0d-dd76da1f02a5">
      <Terms xmlns="http://schemas.microsoft.com/office/infopath/2007/PartnerControls"/>
    </lcf76f155ced4ddcb4097134ff3c332f>
    <TaxCatchAll xmlns="230e9df3-be65-4c73-a93b-d1236ebd677e"/>
    <MediaServiceKeyPoints xmlns="71af3243-3dd4-4a8d-8c0d-dd76da1f02a5" xsi:nil="true"/>
  </documentManagement>
</p:properties>
</file>

<file path=customXml/item13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8" ma:contentTypeDescription="Create a new document." ma:contentTypeScope="" ma:versionID="22a266b9fa9a230c5a512669d8b298c3">
  <xsd:schema xmlns:xsd="http://www.w3.org/2001/XMLSchema" xmlns:xs="http://www.w3.org/2001/XMLSchema" xmlns:p="http://schemas.microsoft.com/office/2006/metadata/properties" xmlns:ns1="http://schemas.microsoft.com/sharepoint/v3" xmlns:ns2="71af3243-3dd4-4a8d-8c0d-dd76da1f02a5" xmlns:ns3="16c05727-aa75-4e4a-9b5f-8a80a1165891" xmlns:ns4="230e9df3-be65-4c73-a93b-d1236ebd677e" targetNamespace="http://schemas.microsoft.com/office/2006/metadata/properties" ma:root="true" ma:fieldsID="eddc33fff6b14141ee5c74a0d29ea6a1" ns1:_="" ns2:_="" ns3:_="" ns4:_="">
    <xsd:import namespace="http://schemas.microsoft.com/sharepoint/v3"/>
    <xsd:import namespace="71af3243-3dd4-4a8d-8c0d-dd76da1f02a5"/>
    <xsd:import namespace="16c05727-aa75-4e4a-9b5f-8a80a1165891"/>
    <xsd:import namespace="230e9df3-be65-4c73-a93b-d1236ebd677e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  <xsd:element ref="ns2:Status" minOccurs="0"/>
                <xsd:element ref="ns1:_ip_UnifiedCompliancePolicyProperties" minOccurs="0"/>
                <xsd:element ref="ns1:_ip_UnifiedCompliancePolicyUIAction" minOccurs="0"/>
                <xsd:element ref="ns2:Image" minOccurs="0"/>
                <xsd:element ref="ns2:lcf76f155ced4ddcb4097134ff3c332f" minOccurs="0"/>
                <xsd:element ref="ns4:TaxCatchAll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http://schemas.microsoft.com/sharepoint/v3" elementFormDefault="qualified">
    <xsd:import namespace="http://schemas.microsoft.com/office/2006/documentManagement/types"/>
    <xsd:import namespace="http://schemas.microsoft.com/office/infopath/2007/PartnerControls"/>
    <xsd:element name="_ip_UnifiedCompliancePolicyProperties" ma:index="20" nillable="true" ma:displayName="Unified Compliance Policy Properties" ma:hidden="true" ma:internalName="_ip_UnifiedCompliancePolicyProperties">
      <xsd:simpleType>
        <xsd:restriction base="dms:Note"/>
      </xsd:simpleType>
    </xsd:element>
    <xsd:element name="_ip_UnifiedCompliancePolicyUIAction" ma:index="21" nillable="true" ma:displayName="Unified Compliance Policy UI Action" ma:hidden="true" ma:internalName="_ip_UnifiedCompliancePolicyUIAction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  <xsd:element name="Status" ma:index="19" nillable="true" ma:displayName="Status" ma:default="Not started" ma:format="Dropdown" ma:internalName="Status">
      <xsd:simpleType>
        <xsd:restriction base="dms:Choice">
          <xsd:enumeration value="Not started"/>
          <xsd:enumeration value="In Progress"/>
          <xsd:enumeration value="Completed"/>
        </xsd:restriction>
      </xsd:simpleType>
    </xsd:element>
    <xsd:element name="Image" ma:index="22" nillable="true" ma:displayName="Image" ma:format="Image" ma:internalName="Image">
      <xsd:complexType>
        <xsd:complexContent>
          <xsd:extension base="dms:URL">
            <xsd:sequence>
              <xsd:element name="Url" type="dms:ValidUrl" minOccurs="0" nillable="true"/>
              <xsd:element name="Description" type="xsd:string" nillable="true"/>
            </xsd:sequence>
          </xsd:extension>
        </xsd:complexContent>
      </xsd:complexType>
    </xsd:element>
    <xsd:element name="lcf76f155ced4ddcb4097134ff3c332f" ma:index="24" nillable="true" ma:taxonomy="true" ma:internalName="lcf76f155ced4ddcb4097134ff3c332f" ma:taxonomyFieldName="MediaServiceAITags" ma:displayName="Image Tags" ma:readOnly="false" ma:fieldId="{5cf76f15-5ced-4ddc-b409-7134ff3c332f}" ma:taxonomyMulti="true" ma:sspId="e385fb40-52d4-4fae-9c5b-3e8ff8a5878e" ma:termSetId="09814cd3-568e-4e90-9814-8d621ff8fb84" ma:anchorId="00000000-0000-0000-0000-000000000000" ma:open="true" ma:isKeyword="false">
      <xsd:complexType>
        <xsd:sequence>
          <xsd:element ref="pc:Terms" minOccurs="0" maxOccurs="1"/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230e9df3-be65-4c73-a93b-d1236ebd677e" elementFormDefault="qualified">
    <xsd:import namespace="http://schemas.microsoft.com/office/2006/documentManagement/types"/>
    <xsd:import namespace="http://schemas.microsoft.com/office/infopath/2007/PartnerControls"/>
    <xsd:element name="TaxCatchAll" ma:index="25" nillable="true" ma:displayName="Taxonomy Catch All Column" ma:hidden="true" ma:list="{3f6bfcbc-3db3-4ae6-bd76-326f0798ad28}" ma:internalName="TaxCatchAll" ma:showField="CatchAllData" ma:web="16c05727-aa75-4e4a-9b5f-8a80a1165891">
      <xsd:complexType>
        <xsd:complexContent>
          <xsd:extension base="dms:MultiChoiceLookup">
            <xsd:sequence>
              <xsd:element name="Value" type="dms:Lookup" maxOccurs="unbounded" minOccurs="0" nillable="true"/>
            </xsd:sequence>
          </xsd:extension>
        </xsd:complexContent>
      </xsd:complex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Props13.xml><?xml version="1.0" encoding="utf-8"?>
<ds:datastoreItem xmlns:ds="http://schemas.openxmlformats.org/officeDocument/2006/customXml" ds:itemID="{811E5987-7DAE-478C-B57E-B58680B871A0}"/>
</file>

<file path=customXml/itemProps22.xml><?xml version="1.0" encoding="utf-8"?>
<ds:datastoreItem xmlns:ds="http://schemas.openxmlformats.org/officeDocument/2006/customXml" ds:itemID="{B8AAEAA2-4CF8-449D-8745-25872C8482C9}"/>
</file>

<file path=customXml/itemProps31.xml><?xml version="1.0" encoding="utf-8"?>
<ds:datastoreItem xmlns:ds="http://schemas.openxmlformats.org/officeDocument/2006/customXml" ds:itemID="{0595BB57-19EB-4557-B5D2-B6E7784AF408}"/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426</ap:Words>
  <ap:Application>Microsoft Office PowerPoint</ap:Application>
  <ap:PresentationFormat>Widescreen</ap:PresentationFormat>
  <ap:Paragraphs>67</ap:Paragraphs>
  <ap:Slides>11</ap:Slides>
  <ap:Notes>6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2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11</vt:i4>
      </vt:variant>
    </vt:vector>
  </ap:HeadingPairs>
  <ap:TitlesOfParts>
    <vt:vector baseType="lpstr" size="14">
      <vt:lpstr>Arial</vt:lpstr>
      <vt:lpstr>Segoe UI</vt:lpstr>
      <vt:lpstr>Office Theme</vt:lpstr>
      <vt:lpstr>Women’s History Month</vt:lpstr>
      <vt:lpstr>Introduction</vt:lpstr>
      <vt:lpstr>Overview</vt:lpstr>
      <vt:lpstr>History</vt:lpstr>
      <vt:lpstr>Interesting facts </vt:lpstr>
      <vt:lpstr>Key people</vt:lpstr>
      <vt:lpstr>Arts and literature</vt:lpstr>
      <vt:lpstr>How to celebrate </vt:lpstr>
      <vt:lpstr>Conclusion</vt:lpstr>
      <vt:lpstr>Questions &amp; answers</vt:lpstr>
      <vt:lpstr>Resources</vt:lpstr>
    </vt:vector>
  </ap:TitlesOfParts>
  <ap:Manager/>
  <ap:Company/>
  <ap:LinksUpToDate>false</ap:LinksUpToDate>
  <ap:SharedDoc>false</ap:SharedDoc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subject/>
  <dc:creator/>
  <cp:keywords/>
  <dc:description/>
  <cp:lastModifiedBy/>
  <cp:revision>1</cp:revision>
  <dcterms:created xsi:type="dcterms:W3CDTF">2021-01-14T22:14:54Z</dcterms:created>
  <dcterms:modified xsi:type="dcterms:W3CDTF">2021-02-04T19:58:07Z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