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Frank Ruhl Libre Medium"/>
      <p:regular r:id="rId35"/>
      <p:bold r:id="rId36"/>
    </p:embeddedFont>
    <p:embeddedFont>
      <p:font typeface="Montserrat"/>
      <p:regular r:id="rId37"/>
      <p:bold r:id="rId38"/>
      <p:italic r:id="rId39"/>
      <p:boldItalic r:id="rId40"/>
    </p:embeddedFont>
    <p:embeddedFont>
      <p:font typeface="Frank Ruhl Libre"/>
      <p:regular r:id="rId41"/>
      <p:bold r:id="rId42"/>
    </p:embeddedFont>
    <p:embeddedFont>
      <p:font typeface="Libre Baskerville"/>
      <p:regular r:id="rId43"/>
      <p:bold r:id="rId44"/>
      <p:italic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9A18ACAC-1E4C-4961-8253-D1D224013C9C}">
  <a:tblStyle styleId="{9A18ACAC-1E4C-4961-8253-D1D224013C9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Italic.fntdata"/><Relationship Id="rId20" Type="http://schemas.openxmlformats.org/officeDocument/2006/relationships/slide" Target="slides/slide15.xml"/><Relationship Id="rId42" Type="http://schemas.openxmlformats.org/officeDocument/2006/relationships/font" Target="fonts/FrankRuhlLibre-bold.fntdata"/><Relationship Id="rId41" Type="http://schemas.openxmlformats.org/officeDocument/2006/relationships/font" Target="fonts/FrankRuhlLibre-regular.fntdata"/><Relationship Id="rId22" Type="http://schemas.openxmlformats.org/officeDocument/2006/relationships/slide" Target="slides/slide17.xml"/><Relationship Id="rId44" Type="http://schemas.openxmlformats.org/officeDocument/2006/relationships/font" Target="fonts/LibreBaskerville-bold.fntdata"/><Relationship Id="rId21" Type="http://schemas.openxmlformats.org/officeDocument/2006/relationships/slide" Target="slides/slide16.xml"/><Relationship Id="rId43" Type="http://schemas.openxmlformats.org/officeDocument/2006/relationships/font" Target="fonts/LibreBaskerville-regular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45" Type="http://schemas.openxmlformats.org/officeDocument/2006/relationships/font" Target="fonts/LibreBaskerville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FrankRuhlLibreMedium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regular.fntdata"/><Relationship Id="rId14" Type="http://schemas.openxmlformats.org/officeDocument/2006/relationships/slide" Target="slides/slide9.xml"/><Relationship Id="rId36" Type="http://schemas.openxmlformats.org/officeDocument/2006/relationships/font" Target="fonts/FrankRuhlLibreMedium-bold.fntdata"/><Relationship Id="rId17" Type="http://schemas.openxmlformats.org/officeDocument/2006/relationships/slide" Target="slides/slide12.xml"/><Relationship Id="rId39" Type="http://schemas.openxmlformats.org/officeDocument/2006/relationships/font" Target="fonts/Montserrat-italic.fntdata"/><Relationship Id="rId16" Type="http://schemas.openxmlformats.org/officeDocument/2006/relationships/slide" Target="slides/slide11.xml"/><Relationship Id="rId38" Type="http://schemas.openxmlformats.org/officeDocument/2006/relationships/font" Target="fonts/Montserrat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g779825a81a_17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7" name="Google Shape;717;g779825a81a_17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6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8" name="Google Shape;1168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4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g47786bd9a7_140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6" name="Google Shape;1176;g47786bd9a7_14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Relationship Id="rId3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2316267" y="304925"/>
            <a:ext cx="4511142" cy="4526109"/>
            <a:chOff x="2316267" y="304925"/>
            <a:chExt cx="4511142" cy="4526109"/>
          </a:xfrm>
        </p:grpSpPr>
        <p:sp>
          <p:nvSpPr>
            <p:cNvPr id="11" name="Google Shape;11;p2"/>
            <p:cNvSpPr/>
            <p:nvPr/>
          </p:nvSpPr>
          <p:spPr>
            <a:xfrm>
              <a:off x="2550175" y="541175"/>
              <a:ext cx="4043700" cy="4053600"/>
            </a:xfrm>
            <a:prstGeom prst="snip2DiagRect">
              <a:avLst>
                <a:gd fmla="val 0" name="adj1"/>
                <a:gd fmla="val 8729" name="adj2"/>
              </a:avLst>
            </a:prstGeom>
            <a:solidFill>
              <a:srgbClr val="FFFFFF"/>
            </a:solidFill>
            <a:ln>
              <a:noFill/>
            </a:ln>
            <a:effectLst>
              <a:outerShdw blurRad="42863" rotWithShape="0" algn="bl" dist="9525">
                <a:srgbClr val="000000">
                  <a:alpha val="68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626375" y="617375"/>
              <a:ext cx="3676062" cy="3706600"/>
            </a:xfrm>
            <a:custGeom>
              <a:rect b="b" l="l" r="r" t="t"/>
              <a:pathLst>
                <a:path extrusionOk="0" h="148264" w="308783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cap="flat" cmpd="dbl" w="28575">
              <a:solidFill>
                <a:srgbClr val="B0C6D3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3" name="Google Shape;13;p2"/>
            <p:cNvSpPr/>
            <p:nvPr/>
          </p:nvSpPr>
          <p:spPr>
            <a:xfrm rot="10800000">
              <a:off x="2841625" y="811975"/>
              <a:ext cx="3676062" cy="3706600"/>
            </a:xfrm>
            <a:custGeom>
              <a:rect b="b" l="l" r="r" t="t"/>
              <a:pathLst>
                <a:path extrusionOk="0" h="148264" w="308783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cap="flat" cmpd="dbl" w="28575">
              <a:solidFill>
                <a:srgbClr val="B0C6D3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14" name="Google Shape;14;p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-2700000">
              <a:off x="2700667" y="3795246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15;p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8100000">
              <a:off x="6290608" y="190338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2787625" y="1991825"/>
            <a:ext cx="35721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grpSp>
        <p:nvGrpSpPr>
          <p:cNvPr id="17" name="Google Shape;17;p2"/>
          <p:cNvGrpSpPr/>
          <p:nvPr/>
        </p:nvGrpSpPr>
        <p:grpSpPr>
          <a:xfrm>
            <a:off x="4357664" y="3735189"/>
            <a:ext cx="428350" cy="428530"/>
            <a:chOff x="1191725" y="238125"/>
            <a:chExt cx="5236550" cy="5238750"/>
          </a:xfrm>
        </p:grpSpPr>
        <p:sp>
          <p:nvSpPr>
            <p:cNvPr id="18" name="Google Shape;18;p2"/>
            <p:cNvSpPr/>
            <p:nvPr/>
          </p:nvSpPr>
          <p:spPr>
            <a:xfrm>
              <a:off x="2218800" y="1278375"/>
              <a:ext cx="1018300" cy="1002925"/>
            </a:xfrm>
            <a:custGeom>
              <a:rect b="b" l="l" r="r" t="t"/>
              <a:pathLst>
                <a:path extrusionOk="0" h="40117" w="40732">
                  <a:moveTo>
                    <a:pt x="0" y="1"/>
                  </a:moveTo>
                  <a:lnTo>
                    <a:pt x="23225" y="40116"/>
                  </a:lnTo>
                  <a:lnTo>
                    <a:pt x="37212" y="36158"/>
                  </a:lnTo>
                  <a:lnTo>
                    <a:pt x="40731" y="229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227575" y="3429300"/>
              <a:ext cx="1002925" cy="1018300"/>
            </a:xfrm>
            <a:custGeom>
              <a:rect b="b" l="l" r="r" t="t"/>
              <a:pathLst>
                <a:path extrusionOk="0" h="40732" w="40117">
                  <a:moveTo>
                    <a:pt x="22962" y="1"/>
                  </a:moveTo>
                  <a:lnTo>
                    <a:pt x="1" y="40732"/>
                  </a:lnTo>
                  <a:lnTo>
                    <a:pt x="40116" y="17595"/>
                  </a:lnTo>
                  <a:lnTo>
                    <a:pt x="36158" y="3608"/>
                  </a:lnTo>
                  <a:lnTo>
                    <a:pt x="22962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385100" y="1267400"/>
              <a:ext cx="1005125" cy="1020500"/>
            </a:xfrm>
            <a:custGeom>
              <a:rect b="b" l="l" r="r" t="t"/>
              <a:pathLst>
                <a:path extrusionOk="0" h="40820" w="40205">
                  <a:moveTo>
                    <a:pt x="40204" y="0"/>
                  </a:moveTo>
                  <a:lnTo>
                    <a:pt x="1" y="23313"/>
                  </a:lnTo>
                  <a:lnTo>
                    <a:pt x="3872" y="37300"/>
                  </a:lnTo>
                  <a:lnTo>
                    <a:pt x="17155" y="40819"/>
                  </a:lnTo>
                  <a:lnTo>
                    <a:pt x="40204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380700" y="3435900"/>
              <a:ext cx="1018300" cy="1002925"/>
            </a:xfrm>
            <a:custGeom>
              <a:rect b="b" l="l" r="r" t="t"/>
              <a:pathLst>
                <a:path extrusionOk="0" h="40117" w="40732">
                  <a:moveTo>
                    <a:pt x="17507" y="1"/>
                  </a:moveTo>
                  <a:lnTo>
                    <a:pt x="3520" y="3872"/>
                  </a:lnTo>
                  <a:lnTo>
                    <a:pt x="1" y="17155"/>
                  </a:lnTo>
                  <a:lnTo>
                    <a:pt x="40732" y="40116"/>
                  </a:lnTo>
                  <a:lnTo>
                    <a:pt x="17507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191725" y="238125"/>
              <a:ext cx="5236550" cy="5238750"/>
            </a:xfrm>
            <a:custGeom>
              <a:rect b="b" l="l" r="r" t="t"/>
              <a:pathLst>
                <a:path extrusionOk="0" h="209550" w="209462">
                  <a:moveTo>
                    <a:pt x="103807" y="20761"/>
                  </a:moveTo>
                  <a:lnTo>
                    <a:pt x="103983" y="105391"/>
                  </a:lnTo>
                  <a:lnTo>
                    <a:pt x="103983" y="105391"/>
                  </a:lnTo>
                  <a:lnTo>
                    <a:pt x="89292" y="85245"/>
                  </a:lnTo>
                  <a:lnTo>
                    <a:pt x="103807" y="20761"/>
                  </a:lnTo>
                  <a:close/>
                  <a:moveTo>
                    <a:pt x="125097" y="89644"/>
                  </a:moveTo>
                  <a:lnTo>
                    <a:pt x="189668" y="104335"/>
                  </a:lnTo>
                  <a:lnTo>
                    <a:pt x="103983" y="105391"/>
                  </a:lnTo>
                  <a:lnTo>
                    <a:pt x="120170" y="124481"/>
                  </a:lnTo>
                  <a:lnTo>
                    <a:pt x="105479" y="188964"/>
                  </a:lnTo>
                  <a:lnTo>
                    <a:pt x="103983" y="105391"/>
                  </a:lnTo>
                  <a:lnTo>
                    <a:pt x="84277" y="120082"/>
                  </a:lnTo>
                  <a:lnTo>
                    <a:pt x="19706" y="105391"/>
                  </a:lnTo>
                  <a:lnTo>
                    <a:pt x="103983" y="105391"/>
                  </a:lnTo>
                  <a:lnTo>
                    <a:pt x="125097" y="89644"/>
                  </a:lnTo>
                  <a:close/>
                  <a:moveTo>
                    <a:pt x="104423" y="0"/>
                  </a:moveTo>
                  <a:lnTo>
                    <a:pt x="82518" y="82078"/>
                  </a:lnTo>
                  <a:lnTo>
                    <a:pt x="0" y="105127"/>
                  </a:lnTo>
                  <a:lnTo>
                    <a:pt x="81902" y="127032"/>
                  </a:lnTo>
                  <a:lnTo>
                    <a:pt x="104951" y="209550"/>
                  </a:lnTo>
                  <a:lnTo>
                    <a:pt x="126856" y="127472"/>
                  </a:lnTo>
                  <a:lnTo>
                    <a:pt x="209462" y="104511"/>
                  </a:lnTo>
                  <a:lnTo>
                    <a:pt x="127384" y="82694"/>
                  </a:lnTo>
                  <a:lnTo>
                    <a:pt x="104423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1"/>
          <p:cNvSpPr/>
          <p:nvPr/>
        </p:nvSpPr>
        <p:spPr>
          <a:xfrm>
            <a:off x="25" y="-7525"/>
            <a:ext cx="9144000" cy="5151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3" name="Google Shape;153;p11"/>
          <p:cNvGrpSpPr/>
          <p:nvPr/>
        </p:nvGrpSpPr>
        <p:grpSpPr>
          <a:xfrm>
            <a:off x="312475" y="304925"/>
            <a:ext cx="8519109" cy="4526109"/>
            <a:chOff x="312475" y="304925"/>
            <a:chExt cx="8519109" cy="4526109"/>
          </a:xfrm>
        </p:grpSpPr>
        <p:sp>
          <p:nvSpPr>
            <p:cNvPr id="154" name="Google Shape;154;p11"/>
            <p:cNvSpPr/>
            <p:nvPr/>
          </p:nvSpPr>
          <p:spPr>
            <a:xfrm>
              <a:off x="548725" y="541175"/>
              <a:ext cx="8046600" cy="4053600"/>
            </a:xfrm>
            <a:prstGeom prst="snip2DiagRect">
              <a:avLst>
                <a:gd fmla="val 0" name="adj1"/>
                <a:gd fmla="val 8729" name="adj2"/>
              </a:avLst>
            </a:prstGeom>
            <a:solidFill>
              <a:srgbClr val="FFFFFF"/>
            </a:solidFill>
            <a:ln>
              <a:noFill/>
            </a:ln>
            <a:effectLst>
              <a:outerShdw blurRad="42863" rotWithShape="0" algn="bl" dist="9525">
                <a:srgbClr val="000000">
                  <a:alpha val="68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1"/>
            <p:cNvSpPr/>
            <p:nvPr/>
          </p:nvSpPr>
          <p:spPr>
            <a:xfrm>
              <a:off x="624925" y="617375"/>
              <a:ext cx="7719575" cy="3706600"/>
            </a:xfrm>
            <a:custGeom>
              <a:rect b="b" l="l" r="r" t="t"/>
              <a:pathLst>
                <a:path extrusionOk="0" h="148264" w="308783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cap="flat" cmpd="dbl" w="28575">
              <a:solidFill>
                <a:srgbClr val="B0C6D3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56" name="Google Shape;156;p11"/>
            <p:cNvSpPr/>
            <p:nvPr/>
          </p:nvSpPr>
          <p:spPr>
            <a:xfrm rot="10800000">
              <a:off x="799550" y="811975"/>
              <a:ext cx="7719575" cy="3706600"/>
            </a:xfrm>
            <a:custGeom>
              <a:rect b="b" l="l" r="r" t="t"/>
              <a:pathLst>
                <a:path extrusionOk="0" h="148264" w="308783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cap="flat" cmpd="dbl" w="28575">
              <a:solidFill>
                <a:srgbClr val="B0C6D3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157" name="Google Shape;157;p1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2700000">
              <a:off x="696875" y="3795246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8" name="Google Shape;158;p1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8100000">
              <a:off x="8294783" y="190338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9" name="Google Shape;159;p11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 background">
  <p:cSld name="BLANK_2">
    <p:bg>
      <p:bgPr>
        <a:solidFill>
          <a:srgbClr val="B0C6D3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2"/>
          <p:cNvSpPr/>
          <p:nvPr/>
        </p:nvSpPr>
        <p:spPr>
          <a:xfrm>
            <a:off x="-7650" y="-7650"/>
            <a:ext cx="9151500" cy="5151300"/>
          </a:xfrm>
          <a:prstGeom prst="frame">
            <a:avLst>
              <a:gd fmla="val 4756" name="adj1"/>
            </a:avLst>
          </a:prstGeom>
          <a:solidFill>
            <a:srgbClr val="F2ED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grpSp>
        <p:nvGrpSpPr>
          <p:cNvPr id="162" name="Google Shape;162;p12"/>
          <p:cNvGrpSpPr/>
          <p:nvPr/>
        </p:nvGrpSpPr>
        <p:grpSpPr>
          <a:xfrm>
            <a:off x="114491" y="106842"/>
            <a:ext cx="1127645" cy="1153976"/>
            <a:chOff x="152400" y="152400"/>
            <a:chExt cx="1127645" cy="1153976"/>
          </a:xfrm>
        </p:grpSpPr>
        <p:sp>
          <p:nvSpPr>
            <p:cNvPr id="163" name="Google Shape;163;p12"/>
            <p:cNvSpPr/>
            <p:nvPr/>
          </p:nvSpPr>
          <p:spPr>
            <a:xfrm>
              <a:off x="152400" y="152400"/>
              <a:ext cx="921300" cy="921300"/>
            </a:xfrm>
            <a:prstGeom prst="diagStripe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28575" rotWithShape="0" algn="bl" dir="2700000" dist="9525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64" name="Google Shape;164;p12"/>
            <p:cNvPicPr preferRelativeResize="0"/>
            <p:nvPr/>
          </p:nvPicPr>
          <p:blipFill>
            <a:blip r:embed="rId2">
              <a:alphaModFix amt="70000"/>
            </a:blip>
            <a:stretch>
              <a:fillRect/>
            </a:stretch>
          </p:blipFill>
          <p:spPr>
            <a:xfrm rot="5400000">
              <a:off x="745611" y="-256999"/>
              <a:ext cx="125035" cy="9438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Google Shape;165;p12"/>
            <p:cNvPicPr preferRelativeResize="0"/>
            <p:nvPr/>
          </p:nvPicPr>
          <p:blipFill>
            <a:blip r:embed="rId2">
              <a:alphaModFix amt="70000"/>
            </a:blip>
            <a:stretch>
              <a:fillRect/>
            </a:stretch>
          </p:blipFill>
          <p:spPr>
            <a:xfrm>
              <a:off x="152411" y="362543"/>
              <a:ext cx="125035" cy="94383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6" name="Google Shape;166;p12"/>
          <p:cNvGrpSpPr/>
          <p:nvPr/>
        </p:nvGrpSpPr>
        <p:grpSpPr>
          <a:xfrm rot="10800000">
            <a:off x="7901725" y="3874892"/>
            <a:ext cx="1127645" cy="1154423"/>
            <a:chOff x="152400" y="151952"/>
            <a:chExt cx="1127645" cy="1154423"/>
          </a:xfrm>
        </p:grpSpPr>
        <p:sp>
          <p:nvSpPr>
            <p:cNvPr id="167" name="Google Shape;167;p12"/>
            <p:cNvSpPr/>
            <p:nvPr/>
          </p:nvSpPr>
          <p:spPr>
            <a:xfrm>
              <a:off x="152400" y="152400"/>
              <a:ext cx="921300" cy="921300"/>
            </a:xfrm>
            <a:prstGeom prst="diagStripe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28575" rotWithShape="0" algn="bl" dir="13500000" dist="9525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68" name="Google Shape;168;p12"/>
            <p:cNvPicPr preferRelativeResize="0"/>
            <p:nvPr/>
          </p:nvPicPr>
          <p:blipFill>
            <a:blip r:embed="rId2">
              <a:alphaModFix amt="70000"/>
            </a:blip>
            <a:stretch>
              <a:fillRect/>
            </a:stretch>
          </p:blipFill>
          <p:spPr>
            <a:xfrm rot="5400000">
              <a:off x="745611" y="-257447"/>
              <a:ext cx="125035" cy="9438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9" name="Google Shape;169;p12"/>
            <p:cNvPicPr preferRelativeResize="0"/>
            <p:nvPr/>
          </p:nvPicPr>
          <p:blipFill>
            <a:blip r:embed="rId2">
              <a:alphaModFix amt="70000"/>
            </a:blip>
            <a:stretch>
              <a:fillRect/>
            </a:stretch>
          </p:blipFill>
          <p:spPr>
            <a:xfrm>
              <a:off x="152411" y="362543"/>
              <a:ext cx="125035" cy="94383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0" name="Google Shape;170;p12"/>
          <p:cNvSpPr txBox="1"/>
          <p:nvPr>
            <p:ph idx="12" type="sldNum"/>
          </p:nvPr>
        </p:nvSpPr>
        <p:spPr>
          <a:xfrm>
            <a:off x="4297650" y="4594775"/>
            <a:ext cx="548700" cy="306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otally blank">
  <p:cSld name="BLANK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3"/>
          <p:cNvSpPr/>
          <p:nvPr/>
        </p:nvSpPr>
        <p:spPr>
          <a:xfrm>
            <a:off x="25" y="-7525"/>
            <a:ext cx="9144000" cy="5151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3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24;p3"/>
          <p:cNvGrpSpPr/>
          <p:nvPr/>
        </p:nvGrpSpPr>
        <p:grpSpPr>
          <a:xfrm>
            <a:off x="2316267" y="304925"/>
            <a:ext cx="4511142" cy="4526109"/>
            <a:chOff x="2316267" y="304925"/>
            <a:chExt cx="4511142" cy="4526109"/>
          </a:xfrm>
        </p:grpSpPr>
        <p:sp>
          <p:nvSpPr>
            <p:cNvPr id="25" name="Google Shape;25;p3"/>
            <p:cNvSpPr/>
            <p:nvPr/>
          </p:nvSpPr>
          <p:spPr>
            <a:xfrm>
              <a:off x="2550175" y="541175"/>
              <a:ext cx="4043700" cy="4053600"/>
            </a:xfrm>
            <a:prstGeom prst="snip2DiagRect">
              <a:avLst>
                <a:gd fmla="val 0" name="adj1"/>
                <a:gd fmla="val 8729" name="adj2"/>
              </a:avLst>
            </a:prstGeom>
            <a:solidFill>
              <a:srgbClr val="FFFFFF"/>
            </a:solidFill>
            <a:ln>
              <a:noFill/>
            </a:ln>
            <a:effectLst>
              <a:outerShdw blurRad="42863" rotWithShape="0" algn="bl" dist="9525">
                <a:srgbClr val="000000">
                  <a:alpha val="68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2626375" y="617375"/>
              <a:ext cx="3676062" cy="3706600"/>
            </a:xfrm>
            <a:custGeom>
              <a:rect b="b" l="l" r="r" t="t"/>
              <a:pathLst>
                <a:path extrusionOk="0" h="148264" w="308783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cap="flat" cmpd="dbl" w="28575">
              <a:solidFill>
                <a:srgbClr val="B0C6D3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27" name="Google Shape;27;p3"/>
            <p:cNvSpPr/>
            <p:nvPr/>
          </p:nvSpPr>
          <p:spPr>
            <a:xfrm rot="10800000">
              <a:off x="2841625" y="811975"/>
              <a:ext cx="3676062" cy="3706600"/>
            </a:xfrm>
            <a:custGeom>
              <a:rect b="b" l="l" r="r" t="t"/>
              <a:pathLst>
                <a:path extrusionOk="0" h="148264" w="308783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cap="flat" cmpd="dbl" w="28575">
              <a:solidFill>
                <a:srgbClr val="B0C6D3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28" name="Google Shape;28;p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2700000">
              <a:off x="2700667" y="3795246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Google Shape;29;p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8100000">
              <a:off x="6290608" y="190338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" name="Google Shape;30;p3"/>
          <p:cNvSpPr txBox="1"/>
          <p:nvPr>
            <p:ph type="ctrTitle"/>
          </p:nvPr>
        </p:nvSpPr>
        <p:spPr>
          <a:xfrm>
            <a:off x="2795175" y="1668850"/>
            <a:ext cx="35535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1" name="Google Shape;31;p3"/>
          <p:cNvSpPr txBox="1"/>
          <p:nvPr>
            <p:ph idx="1" type="subTitle"/>
          </p:nvPr>
        </p:nvSpPr>
        <p:spPr>
          <a:xfrm>
            <a:off x="2795175" y="2948146"/>
            <a:ext cx="3553500" cy="29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B0C6D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B0C6D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B0C6D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B0C6D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B0C6D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B0C6D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B0C6D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B0C6D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B0C6D3"/>
                </a:solidFill>
              </a:defRPr>
            </a:lvl9pPr>
          </a:lstStyle>
          <a:p/>
        </p:txBody>
      </p:sp>
      <p:grpSp>
        <p:nvGrpSpPr>
          <p:cNvPr id="32" name="Google Shape;32;p3"/>
          <p:cNvGrpSpPr/>
          <p:nvPr/>
        </p:nvGrpSpPr>
        <p:grpSpPr>
          <a:xfrm>
            <a:off x="4357664" y="3735189"/>
            <a:ext cx="428350" cy="428530"/>
            <a:chOff x="1191725" y="238125"/>
            <a:chExt cx="5236550" cy="5238750"/>
          </a:xfrm>
        </p:grpSpPr>
        <p:sp>
          <p:nvSpPr>
            <p:cNvPr id="33" name="Google Shape;33;p3"/>
            <p:cNvSpPr/>
            <p:nvPr/>
          </p:nvSpPr>
          <p:spPr>
            <a:xfrm>
              <a:off x="2218800" y="1278375"/>
              <a:ext cx="1018300" cy="1002925"/>
            </a:xfrm>
            <a:custGeom>
              <a:rect b="b" l="l" r="r" t="t"/>
              <a:pathLst>
                <a:path extrusionOk="0" h="40117" w="40732">
                  <a:moveTo>
                    <a:pt x="0" y="1"/>
                  </a:moveTo>
                  <a:lnTo>
                    <a:pt x="23225" y="40116"/>
                  </a:lnTo>
                  <a:lnTo>
                    <a:pt x="37212" y="36158"/>
                  </a:lnTo>
                  <a:lnTo>
                    <a:pt x="40731" y="229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2227575" y="3429300"/>
              <a:ext cx="1002925" cy="1018300"/>
            </a:xfrm>
            <a:custGeom>
              <a:rect b="b" l="l" r="r" t="t"/>
              <a:pathLst>
                <a:path extrusionOk="0" h="40732" w="40117">
                  <a:moveTo>
                    <a:pt x="22962" y="1"/>
                  </a:moveTo>
                  <a:lnTo>
                    <a:pt x="1" y="40732"/>
                  </a:lnTo>
                  <a:lnTo>
                    <a:pt x="40116" y="17595"/>
                  </a:lnTo>
                  <a:lnTo>
                    <a:pt x="36158" y="3608"/>
                  </a:lnTo>
                  <a:lnTo>
                    <a:pt x="22962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4385100" y="1267400"/>
              <a:ext cx="1005125" cy="1020500"/>
            </a:xfrm>
            <a:custGeom>
              <a:rect b="b" l="l" r="r" t="t"/>
              <a:pathLst>
                <a:path extrusionOk="0" h="40820" w="40205">
                  <a:moveTo>
                    <a:pt x="40204" y="0"/>
                  </a:moveTo>
                  <a:lnTo>
                    <a:pt x="1" y="23313"/>
                  </a:lnTo>
                  <a:lnTo>
                    <a:pt x="3872" y="37300"/>
                  </a:lnTo>
                  <a:lnTo>
                    <a:pt x="17155" y="40819"/>
                  </a:lnTo>
                  <a:lnTo>
                    <a:pt x="40204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4380700" y="3435900"/>
              <a:ext cx="1018300" cy="1002925"/>
            </a:xfrm>
            <a:custGeom>
              <a:rect b="b" l="l" r="r" t="t"/>
              <a:pathLst>
                <a:path extrusionOk="0" h="40117" w="40732">
                  <a:moveTo>
                    <a:pt x="17507" y="1"/>
                  </a:moveTo>
                  <a:lnTo>
                    <a:pt x="3520" y="3872"/>
                  </a:lnTo>
                  <a:lnTo>
                    <a:pt x="1" y="17155"/>
                  </a:lnTo>
                  <a:lnTo>
                    <a:pt x="40732" y="40116"/>
                  </a:lnTo>
                  <a:lnTo>
                    <a:pt x="17507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1191725" y="238125"/>
              <a:ext cx="5236550" cy="5238750"/>
            </a:xfrm>
            <a:custGeom>
              <a:rect b="b" l="l" r="r" t="t"/>
              <a:pathLst>
                <a:path extrusionOk="0" h="209550" w="209462">
                  <a:moveTo>
                    <a:pt x="103807" y="20761"/>
                  </a:moveTo>
                  <a:lnTo>
                    <a:pt x="103983" y="105391"/>
                  </a:lnTo>
                  <a:lnTo>
                    <a:pt x="103983" y="105391"/>
                  </a:lnTo>
                  <a:lnTo>
                    <a:pt x="89292" y="85245"/>
                  </a:lnTo>
                  <a:lnTo>
                    <a:pt x="103807" y="20761"/>
                  </a:lnTo>
                  <a:close/>
                  <a:moveTo>
                    <a:pt x="125097" y="89644"/>
                  </a:moveTo>
                  <a:lnTo>
                    <a:pt x="189668" y="104335"/>
                  </a:lnTo>
                  <a:lnTo>
                    <a:pt x="103983" y="105391"/>
                  </a:lnTo>
                  <a:lnTo>
                    <a:pt x="120170" y="124481"/>
                  </a:lnTo>
                  <a:lnTo>
                    <a:pt x="105479" y="188964"/>
                  </a:lnTo>
                  <a:lnTo>
                    <a:pt x="103983" y="105391"/>
                  </a:lnTo>
                  <a:lnTo>
                    <a:pt x="84277" y="120082"/>
                  </a:lnTo>
                  <a:lnTo>
                    <a:pt x="19706" y="105391"/>
                  </a:lnTo>
                  <a:lnTo>
                    <a:pt x="103983" y="105391"/>
                  </a:lnTo>
                  <a:lnTo>
                    <a:pt x="125097" y="89644"/>
                  </a:lnTo>
                  <a:close/>
                  <a:moveTo>
                    <a:pt x="104423" y="0"/>
                  </a:moveTo>
                  <a:lnTo>
                    <a:pt x="82518" y="82078"/>
                  </a:lnTo>
                  <a:lnTo>
                    <a:pt x="0" y="105127"/>
                  </a:lnTo>
                  <a:lnTo>
                    <a:pt x="81902" y="127032"/>
                  </a:lnTo>
                  <a:lnTo>
                    <a:pt x="104951" y="209550"/>
                  </a:lnTo>
                  <a:lnTo>
                    <a:pt x="126856" y="127472"/>
                  </a:lnTo>
                  <a:lnTo>
                    <a:pt x="209462" y="104511"/>
                  </a:lnTo>
                  <a:lnTo>
                    <a:pt x="127384" y="82694"/>
                  </a:lnTo>
                  <a:lnTo>
                    <a:pt x="104423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"/>
          <p:cNvSpPr/>
          <p:nvPr/>
        </p:nvSpPr>
        <p:spPr>
          <a:xfrm>
            <a:off x="25" y="-7525"/>
            <a:ext cx="9144000" cy="5151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0" name="Google Shape;40;p4"/>
          <p:cNvGrpSpPr/>
          <p:nvPr/>
        </p:nvGrpSpPr>
        <p:grpSpPr>
          <a:xfrm>
            <a:off x="2316267" y="304925"/>
            <a:ext cx="4511142" cy="4526109"/>
            <a:chOff x="2316267" y="304925"/>
            <a:chExt cx="4511142" cy="4526109"/>
          </a:xfrm>
        </p:grpSpPr>
        <p:sp>
          <p:nvSpPr>
            <p:cNvPr id="41" name="Google Shape;41;p4"/>
            <p:cNvSpPr/>
            <p:nvPr/>
          </p:nvSpPr>
          <p:spPr>
            <a:xfrm>
              <a:off x="2550175" y="541175"/>
              <a:ext cx="4043700" cy="4053600"/>
            </a:xfrm>
            <a:prstGeom prst="snip2DiagRect">
              <a:avLst>
                <a:gd fmla="val 0" name="adj1"/>
                <a:gd fmla="val 8729" name="adj2"/>
              </a:avLst>
            </a:prstGeom>
            <a:solidFill>
              <a:srgbClr val="FFFFFF"/>
            </a:solidFill>
            <a:ln>
              <a:noFill/>
            </a:ln>
            <a:effectLst>
              <a:outerShdw blurRad="42863" rotWithShape="0" algn="bl" dist="9525">
                <a:srgbClr val="000000">
                  <a:alpha val="68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2626375" y="617375"/>
              <a:ext cx="3676062" cy="3706600"/>
            </a:xfrm>
            <a:custGeom>
              <a:rect b="b" l="l" r="r" t="t"/>
              <a:pathLst>
                <a:path extrusionOk="0" h="148264" w="308783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cap="flat" cmpd="dbl" w="28575">
              <a:solidFill>
                <a:srgbClr val="B0C6D3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43" name="Google Shape;43;p4"/>
            <p:cNvSpPr/>
            <p:nvPr/>
          </p:nvSpPr>
          <p:spPr>
            <a:xfrm rot="10800000">
              <a:off x="2841625" y="811975"/>
              <a:ext cx="3676062" cy="3706600"/>
            </a:xfrm>
            <a:custGeom>
              <a:rect b="b" l="l" r="r" t="t"/>
              <a:pathLst>
                <a:path extrusionOk="0" h="148264" w="308783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cap="flat" cmpd="dbl" w="28575">
              <a:solidFill>
                <a:srgbClr val="B0C6D3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44" name="Google Shape;44;p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2700000">
              <a:off x="2700667" y="3795246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Google Shape;45;p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8100000">
              <a:off x="6290608" y="190338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" name="Google Shape;46;p4"/>
          <p:cNvSpPr txBox="1"/>
          <p:nvPr>
            <p:ph idx="1" type="body"/>
          </p:nvPr>
        </p:nvSpPr>
        <p:spPr>
          <a:xfrm>
            <a:off x="3009700" y="1187400"/>
            <a:ext cx="3124500" cy="27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rtl="0" algn="ctr">
              <a:spcBef>
                <a:spcPts val="600"/>
              </a:spcBef>
              <a:spcAft>
                <a:spcPts val="0"/>
              </a:spcAft>
              <a:buSzPts val="1800"/>
              <a:buFont typeface="Libre Baskerville"/>
              <a:buChar char="➢"/>
              <a:defRPr i="1" sz="1800"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indent="-342900" lvl="1" marL="914400" rtl="0" algn="ctr">
              <a:spcBef>
                <a:spcPts val="0"/>
              </a:spcBef>
              <a:spcAft>
                <a:spcPts val="0"/>
              </a:spcAft>
              <a:buSzPts val="1800"/>
              <a:buFont typeface="Libre Baskerville"/>
              <a:buChar char="￫"/>
              <a:defRPr i="1" sz="1800"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indent="-342900" lvl="2" marL="1371600" rtl="0" algn="ctr">
              <a:spcBef>
                <a:spcPts val="0"/>
              </a:spcBef>
              <a:spcAft>
                <a:spcPts val="0"/>
              </a:spcAft>
              <a:buSzPts val="1800"/>
              <a:buFont typeface="Libre Baskerville"/>
              <a:buChar char="￫"/>
              <a:defRPr i="1" sz="1800"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indent="-342900" lvl="3" marL="1828800" rtl="0" algn="ctr">
              <a:spcBef>
                <a:spcPts val="0"/>
              </a:spcBef>
              <a:spcAft>
                <a:spcPts val="0"/>
              </a:spcAft>
              <a:buSzPts val="1800"/>
              <a:buFont typeface="Libre Baskerville"/>
              <a:buChar char="￫"/>
              <a:defRPr i="1" sz="1800"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indent="-342900" lvl="4" marL="2286000" rtl="0" algn="ctr">
              <a:spcBef>
                <a:spcPts val="0"/>
              </a:spcBef>
              <a:spcAft>
                <a:spcPts val="0"/>
              </a:spcAft>
              <a:buSzPts val="1800"/>
              <a:buFont typeface="Libre Baskerville"/>
              <a:buChar char="￫"/>
              <a:defRPr i="1" sz="1800"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indent="-342900" lvl="5" marL="2743200" rtl="0" algn="ctr">
              <a:spcBef>
                <a:spcPts val="0"/>
              </a:spcBef>
              <a:spcAft>
                <a:spcPts val="0"/>
              </a:spcAft>
              <a:buSzPts val="1800"/>
              <a:buFont typeface="Libre Baskerville"/>
              <a:buChar char="￫"/>
              <a:defRPr i="1" sz="1800"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indent="-342900" lvl="6" marL="3200400" rtl="0" algn="ctr">
              <a:spcBef>
                <a:spcPts val="0"/>
              </a:spcBef>
              <a:spcAft>
                <a:spcPts val="0"/>
              </a:spcAft>
              <a:buSzPts val="1800"/>
              <a:buFont typeface="Libre Baskerville"/>
              <a:buChar char="￫"/>
              <a:defRPr i="1" sz="1800"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indent="-342900" lvl="7" marL="3657600" rtl="0" algn="ctr">
              <a:spcBef>
                <a:spcPts val="0"/>
              </a:spcBef>
              <a:spcAft>
                <a:spcPts val="0"/>
              </a:spcAft>
              <a:buSzPts val="1800"/>
              <a:buFont typeface="Libre Baskerville"/>
              <a:buChar char="￫"/>
              <a:defRPr i="1" sz="1800"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indent="-342900" lvl="8" marL="4114800" algn="ctr">
              <a:spcBef>
                <a:spcPts val="0"/>
              </a:spcBef>
              <a:spcAft>
                <a:spcPts val="0"/>
              </a:spcAft>
              <a:buSzPts val="1800"/>
              <a:buFont typeface="Libre Baskerville"/>
              <a:buChar char="￫"/>
              <a:defRPr i="1" sz="1800"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/>
        </p:txBody>
      </p:sp>
      <p:sp>
        <p:nvSpPr>
          <p:cNvPr id="47" name="Google Shape;47;p4"/>
          <p:cNvSpPr txBox="1"/>
          <p:nvPr/>
        </p:nvSpPr>
        <p:spPr>
          <a:xfrm>
            <a:off x="3593400" y="6289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B0C6D3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“</a:t>
            </a:r>
            <a:endParaRPr sz="7200">
              <a:solidFill>
                <a:srgbClr val="B0C6D3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48" name="Google Shape;48;p4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"/>
          <p:cNvSpPr/>
          <p:nvPr/>
        </p:nvSpPr>
        <p:spPr>
          <a:xfrm>
            <a:off x="25" y="-7525"/>
            <a:ext cx="9144000" cy="5151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" name="Google Shape;51;p5"/>
          <p:cNvGrpSpPr/>
          <p:nvPr/>
        </p:nvGrpSpPr>
        <p:grpSpPr>
          <a:xfrm>
            <a:off x="312475" y="304925"/>
            <a:ext cx="8519109" cy="4526109"/>
            <a:chOff x="312475" y="304925"/>
            <a:chExt cx="8519109" cy="4526109"/>
          </a:xfrm>
        </p:grpSpPr>
        <p:sp>
          <p:nvSpPr>
            <p:cNvPr id="52" name="Google Shape;52;p5"/>
            <p:cNvSpPr/>
            <p:nvPr/>
          </p:nvSpPr>
          <p:spPr>
            <a:xfrm>
              <a:off x="548725" y="541175"/>
              <a:ext cx="8046600" cy="4053600"/>
            </a:xfrm>
            <a:prstGeom prst="snip2DiagRect">
              <a:avLst>
                <a:gd fmla="val 0" name="adj1"/>
                <a:gd fmla="val 8729" name="adj2"/>
              </a:avLst>
            </a:prstGeom>
            <a:solidFill>
              <a:srgbClr val="FFFFFF"/>
            </a:solidFill>
            <a:ln>
              <a:noFill/>
            </a:ln>
            <a:effectLst>
              <a:outerShdw blurRad="42863" rotWithShape="0" algn="bl" dist="9525">
                <a:srgbClr val="000000">
                  <a:alpha val="68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624925" y="617375"/>
              <a:ext cx="7719575" cy="3706600"/>
            </a:xfrm>
            <a:custGeom>
              <a:rect b="b" l="l" r="r" t="t"/>
              <a:pathLst>
                <a:path extrusionOk="0" h="148264" w="308783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cap="flat" cmpd="dbl" w="28575">
              <a:solidFill>
                <a:srgbClr val="B0C6D3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54" name="Google Shape;54;p5"/>
            <p:cNvSpPr/>
            <p:nvPr/>
          </p:nvSpPr>
          <p:spPr>
            <a:xfrm rot="10800000">
              <a:off x="799550" y="811975"/>
              <a:ext cx="7719575" cy="3706600"/>
            </a:xfrm>
            <a:custGeom>
              <a:rect b="b" l="l" r="r" t="t"/>
              <a:pathLst>
                <a:path extrusionOk="0" h="148264" w="308783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cap="flat" cmpd="dbl" w="28575">
              <a:solidFill>
                <a:srgbClr val="B0C6D3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55" name="Google Shape;55;p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2700000">
              <a:off x="696875" y="3795246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" name="Google Shape;56;p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8100000">
              <a:off x="8294783" y="190338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7" name="Google Shape;57;p5"/>
          <p:cNvGrpSpPr/>
          <p:nvPr/>
        </p:nvGrpSpPr>
        <p:grpSpPr>
          <a:xfrm>
            <a:off x="4433231" y="1195444"/>
            <a:ext cx="277537" cy="277654"/>
            <a:chOff x="1191725" y="238125"/>
            <a:chExt cx="5236550" cy="5238750"/>
          </a:xfrm>
        </p:grpSpPr>
        <p:sp>
          <p:nvSpPr>
            <p:cNvPr id="58" name="Google Shape;58;p5"/>
            <p:cNvSpPr/>
            <p:nvPr/>
          </p:nvSpPr>
          <p:spPr>
            <a:xfrm>
              <a:off x="2218800" y="1278375"/>
              <a:ext cx="1018300" cy="1002925"/>
            </a:xfrm>
            <a:custGeom>
              <a:rect b="b" l="l" r="r" t="t"/>
              <a:pathLst>
                <a:path extrusionOk="0" h="40117" w="40732">
                  <a:moveTo>
                    <a:pt x="0" y="1"/>
                  </a:moveTo>
                  <a:lnTo>
                    <a:pt x="23225" y="40116"/>
                  </a:lnTo>
                  <a:lnTo>
                    <a:pt x="37212" y="36158"/>
                  </a:lnTo>
                  <a:lnTo>
                    <a:pt x="40731" y="229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59" name="Google Shape;59;p5"/>
            <p:cNvSpPr/>
            <p:nvPr/>
          </p:nvSpPr>
          <p:spPr>
            <a:xfrm>
              <a:off x="2227575" y="3429300"/>
              <a:ext cx="1002925" cy="1018300"/>
            </a:xfrm>
            <a:custGeom>
              <a:rect b="b" l="l" r="r" t="t"/>
              <a:pathLst>
                <a:path extrusionOk="0" h="40732" w="40117">
                  <a:moveTo>
                    <a:pt x="22962" y="1"/>
                  </a:moveTo>
                  <a:lnTo>
                    <a:pt x="1" y="40732"/>
                  </a:lnTo>
                  <a:lnTo>
                    <a:pt x="40116" y="17595"/>
                  </a:lnTo>
                  <a:lnTo>
                    <a:pt x="36158" y="3608"/>
                  </a:lnTo>
                  <a:lnTo>
                    <a:pt x="22962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60" name="Google Shape;60;p5"/>
            <p:cNvSpPr/>
            <p:nvPr/>
          </p:nvSpPr>
          <p:spPr>
            <a:xfrm>
              <a:off x="4385100" y="1267400"/>
              <a:ext cx="1005125" cy="1020500"/>
            </a:xfrm>
            <a:custGeom>
              <a:rect b="b" l="l" r="r" t="t"/>
              <a:pathLst>
                <a:path extrusionOk="0" h="40820" w="40205">
                  <a:moveTo>
                    <a:pt x="40204" y="0"/>
                  </a:moveTo>
                  <a:lnTo>
                    <a:pt x="1" y="23313"/>
                  </a:lnTo>
                  <a:lnTo>
                    <a:pt x="3872" y="37300"/>
                  </a:lnTo>
                  <a:lnTo>
                    <a:pt x="17155" y="40819"/>
                  </a:lnTo>
                  <a:lnTo>
                    <a:pt x="40204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4380700" y="3435900"/>
              <a:ext cx="1018300" cy="1002925"/>
            </a:xfrm>
            <a:custGeom>
              <a:rect b="b" l="l" r="r" t="t"/>
              <a:pathLst>
                <a:path extrusionOk="0" h="40117" w="40732">
                  <a:moveTo>
                    <a:pt x="17507" y="1"/>
                  </a:moveTo>
                  <a:lnTo>
                    <a:pt x="3520" y="3872"/>
                  </a:lnTo>
                  <a:lnTo>
                    <a:pt x="1" y="17155"/>
                  </a:lnTo>
                  <a:lnTo>
                    <a:pt x="40732" y="40116"/>
                  </a:lnTo>
                  <a:lnTo>
                    <a:pt x="17507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62" name="Google Shape;62;p5"/>
            <p:cNvSpPr/>
            <p:nvPr/>
          </p:nvSpPr>
          <p:spPr>
            <a:xfrm>
              <a:off x="1191725" y="238125"/>
              <a:ext cx="5236550" cy="5238750"/>
            </a:xfrm>
            <a:custGeom>
              <a:rect b="b" l="l" r="r" t="t"/>
              <a:pathLst>
                <a:path extrusionOk="0" h="209550" w="209462">
                  <a:moveTo>
                    <a:pt x="103807" y="20761"/>
                  </a:moveTo>
                  <a:lnTo>
                    <a:pt x="103983" y="105391"/>
                  </a:lnTo>
                  <a:lnTo>
                    <a:pt x="103983" y="105391"/>
                  </a:lnTo>
                  <a:lnTo>
                    <a:pt x="89292" y="85245"/>
                  </a:lnTo>
                  <a:lnTo>
                    <a:pt x="103807" y="20761"/>
                  </a:lnTo>
                  <a:close/>
                  <a:moveTo>
                    <a:pt x="125097" y="89644"/>
                  </a:moveTo>
                  <a:lnTo>
                    <a:pt x="189668" y="104335"/>
                  </a:lnTo>
                  <a:lnTo>
                    <a:pt x="103983" y="105391"/>
                  </a:lnTo>
                  <a:lnTo>
                    <a:pt x="120170" y="124481"/>
                  </a:lnTo>
                  <a:lnTo>
                    <a:pt x="105479" y="188964"/>
                  </a:lnTo>
                  <a:lnTo>
                    <a:pt x="103983" y="105391"/>
                  </a:lnTo>
                  <a:lnTo>
                    <a:pt x="84277" y="120082"/>
                  </a:lnTo>
                  <a:lnTo>
                    <a:pt x="19706" y="105391"/>
                  </a:lnTo>
                  <a:lnTo>
                    <a:pt x="103983" y="105391"/>
                  </a:lnTo>
                  <a:lnTo>
                    <a:pt x="125097" y="89644"/>
                  </a:lnTo>
                  <a:close/>
                  <a:moveTo>
                    <a:pt x="104423" y="0"/>
                  </a:moveTo>
                  <a:lnTo>
                    <a:pt x="82518" y="82078"/>
                  </a:lnTo>
                  <a:lnTo>
                    <a:pt x="0" y="105127"/>
                  </a:lnTo>
                  <a:lnTo>
                    <a:pt x="81902" y="127032"/>
                  </a:lnTo>
                  <a:lnTo>
                    <a:pt x="104951" y="209550"/>
                  </a:lnTo>
                  <a:lnTo>
                    <a:pt x="126856" y="127472"/>
                  </a:lnTo>
                  <a:lnTo>
                    <a:pt x="209462" y="104511"/>
                  </a:lnTo>
                  <a:lnTo>
                    <a:pt x="127384" y="82694"/>
                  </a:lnTo>
                  <a:lnTo>
                    <a:pt x="104423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</p:grpSp>
      <p:sp>
        <p:nvSpPr>
          <p:cNvPr id="63" name="Google Shape;63;p5"/>
          <p:cNvSpPr txBox="1"/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64" name="Google Shape;64;p5"/>
          <p:cNvSpPr txBox="1"/>
          <p:nvPr>
            <p:ph idx="1" type="body"/>
          </p:nvPr>
        </p:nvSpPr>
        <p:spPr>
          <a:xfrm>
            <a:off x="1003200" y="1563725"/>
            <a:ext cx="7137600" cy="2760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SzPts val="2400"/>
              <a:buChar char="➢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￫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￫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￫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￫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￫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￫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￫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￫"/>
              <a:defRPr/>
            </a:lvl9pPr>
          </a:lstStyle>
          <a:p/>
        </p:txBody>
      </p:sp>
      <p:sp>
        <p:nvSpPr>
          <p:cNvPr id="65" name="Google Shape;65;p5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 + Image background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6"/>
          <p:cNvGrpSpPr/>
          <p:nvPr/>
        </p:nvGrpSpPr>
        <p:grpSpPr>
          <a:xfrm>
            <a:off x="325492" y="304925"/>
            <a:ext cx="4511142" cy="4526109"/>
            <a:chOff x="2316267" y="304925"/>
            <a:chExt cx="4511142" cy="4526109"/>
          </a:xfrm>
        </p:grpSpPr>
        <p:sp>
          <p:nvSpPr>
            <p:cNvPr id="68" name="Google Shape;68;p6"/>
            <p:cNvSpPr/>
            <p:nvPr/>
          </p:nvSpPr>
          <p:spPr>
            <a:xfrm>
              <a:off x="2550175" y="541175"/>
              <a:ext cx="4043700" cy="4053600"/>
            </a:xfrm>
            <a:prstGeom prst="snip2DiagRect">
              <a:avLst>
                <a:gd fmla="val 0" name="adj1"/>
                <a:gd fmla="val 8729" name="adj2"/>
              </a:avLst>
            </a:prstGeom>
            <a:solidFill>
              <a:srgbClr val="FFFFFF"/>
            </a:solidFill>
            <a:ln>
              <a:noFill/>
            </a:ln>
            <a:effectLst>
              <a:outerShdw blurRad="42863" rotWithShape="0" algn="bl" dist="9525">
                <a:srgbClr val="000000">
                  <a:alpha val="68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2626375" y="617375"/>
              <a:ext cx="3676062" cy="3706600"/>
            </a:xfrm>
            <a:custGeom>
              <a:rect b="b" l="l" r="r" t="t"/>
              <a:pathLst>
                <a:path extrusionOk="0" h="148264" w="308783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cap="flat" cmpd="dbl" w="28575">
              <a:solidFill>
                <a:srgbClr val="B0C6D3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70" name="Google Shape;70;p6"/>
            <p:cNvSpPr/>
            <p:nvPr/>
          </p:nvSpPr>
          <p:spPr>
            <a:xfrm rot="10800000">
              <a:off x="2841625" y="811975"/>
              <a:ext cx="3676062" cy="3706600"/>
            </a:xfrm>
            <a:custGeom>
              <a:rect b="b" l="l" r="r" t="t"/>
              <a:pathLst>
                <a:path extrusionOk="0" h="148264" w="308783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cap="flat" cmpd="dbl" w="28575">
              <a:solidFill>
                <a:srgbClr val="B0C6D3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71" name="Google Shape;71;p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2700000">
              <a:off x="2700667" y="3795246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" name="Google Shape;72;p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8100000">
              <a:off x="6290608" y="190338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3" name="Google Shape;73;p6"/>
          <p:cNvGrpSpPr/>
          <p:nvPr/>
        </p:nvGrpSpPr>
        <p:grpSpPr>
          <a:xfrm>
            <a:off x="796444" y="1424044"/>
            <a:ext cx="277537" cy="277654"/>
            <a:chOff x="1191725" y="238125"/>
            <a:chExt cx="5236550" cy="5238750"/>
          </a:xfrm>
        </p:grpSpPr>
        <p:sp>
          <p:nvSpPr>
            <p:cNvPr id="74" name="Google Shape;74;p6"/>
            <p:cNvSpPr/>
            <p:nvPr/>
          </p:nvSpPr>
          <p:spPr>
            <a:xfrm>
              <a:off x="2218800" y="1278375"/>
              <a:ext cx="1018300" cy="1002925"/>
            </a:xfrm>
            <a:custGeom>
              <a:rect b="b" l="l" r="r" t="t"/>
              <a:pathLst>
                <a:path extrusionOk="0" h="40117" w="40732">
                  <a:moveTo>
                    <a:pt x="0" y="1"/>
                  </a:moveTo>
                  <a:lnTo>
                    <a:pt x="23225" y="40116"/>
                  </a:lnTo>
                  <a:lnTo>
                    <a:pt x="37212" y="36158"/>
                  </a:lnTo>
                  <a:lnTo>
                    <a:pt x="40731" y="229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75" name="Google Shape;75;p6"/>
            <p:cNvSpPr/>
            <p:nvPr/>
          </p:nvSpPr>
          <p:spPr>
            <a:xfrm>
              <a:off x="2227575" y="3429300"/>
              <a:ext cx="1002925" cy="1018300"/>
            </a:xfrm>
            <a:custGeom>
              <a:rect b="b" l="l" r="r" t="t"/>
              <a:pathLst>
                <a:path extrusionOk="0" h="40732" w="40117">
                  <a:moveTo>
                    <a:pt x="22962" y="1"/>
                  </a:moveTo>
                  <a:lnTo>
                    <a:pt x="1" y="40732"/>
                  </a:lnTo>
                  <a:lnTo>
                    <a:pt x="40116" y="17595"/>
                  </a:lnTo>
                  <a:lnTo>
                    <a:pt x="36158" y="3608"/>
                  </a:lnTo>
                  <a:lnTo>
                    <a:pt x="22962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76" name="Google Shape;76;p6"/>
            <p:cNvSpPr/>
            <p:nvPr/>
          </p:nvSpPr>
          <p:spPr>
            <a:xfrm>
              <a:off x="4385100" y="1267400"/>
              <a:ext cx="1005125" cy="1020500"/>
            </a:xfrm>
            <a:custGeom>
              <a:rect b="b" l="l" r="r" t="t"/>
              <a:pathLst>
                <a:path extrusionOk="0" h="40820" w="40205">
                  <a:moveTo>
                    <a:pt x="40204" y="0"/>
                  </a:moveTo>
                  <a:lnTo>
                    <a:pt x="1" y="23313"/>
                  </a:lnTo>
                  <a:lnTo>
                    <a:pt x="3872" y="37300"/>
                  </a:lnTo>
                  <a:lnTo>
                    <a:pt x="17155" y="40819"/>
                  </a:lnTo>
                  <a:lnTo>
                    <a:pt x="40204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77" name="Google Shape;77;p6"/>
            <p:cNvSpPr/>
            <p:nvPr/>
          </p:nvSpPr>
          <p:spPr>
            <a:xfrm>
              <a:off x="4380700" y="3435900"/>
              <a:ext cx="1018300" cy="1002925"/>
            </a:xfrm>
            <a:custGeom>
              <a:rect b="b" l="l" r="r" t="t"/>
              <a:pathLst>
                <a:path extrusionOk="0" h="40117" w="40732">
                  <a:moveTo>
                    <a:pt x="17507" y="1"/>
                  </a:moveTo>
                  <a:lnTo>
                    <a:pt x="3520" y="3872"/>
                  </a:lnTo>
                  <a:lnTo>
                    <a:pt x="1" y="17155"/>
                  </a:lnTo>
                  <a:lnTo>
                    <a:pt x="40732" y="40116"/>
                  </a:lnTo>
                  <a:lnTo>
                    <a:pt x="17507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78" name="Google Shape;78;p6"/>
            <p:cNvSpPr/>
            <p:nvPr/>
          </p:nvSpPr>
          <p:spPr>
            <a:xfrm>
              <a:off x="1191725" y="238125"/>
              <a:ext cx="5236550" cy="5238750"/>
            </a:xfrm>
            <a:custGeom>
              <a:rect b="b" l="l" r="r" t="t"/>
              <a:pathLst>
                <a:path extrusionOk="0" h="209550" w="209462">
                  <a:moveTo>
                    <a:pt x="103807" y="20761"/>
                  </a:moveTo>
                  <a:lnTo>
                    <a:pt x="103983" y="105391"/>
                  </a:lnTo>
                  <a:lnTo>
                    <a:pt x="103983" y="105391"/>
                  </a:lnTo>
                  <a:lnTo>
                    <a:pt x="89292" y="85245"/>
                  </a:lnTo>
                  <a:lnTo>
                    <a:pt x="103807" y="20761"/>
                  </a:lnTo>
                  <a:close/>
                  <a:moveTo>
                    <a:pt x="125097" y="89644"/>
                  </a:moveTo>
                  <a:lnTo>
                    <a:pt x="189668" y="104335"/>
                  </a:lnTo>
                  <a:lnTo>
                    <a:pt x="103983" y="105391"/>
                  </a:lnTo>
                  <a:lnTo>
                    <a:pt x="120170" y="124481"/>
                  </a:lnTo>
                  <a:lnTo>
                    <a:pt x="105479" y="188964"/>
                  </a:lnTo>
                  <a:lnTo>
                    <a:pt x="103983" y="105391"/>
                  </a:lnTo>
                  <a:lnTo>
                    <a:pt x="84277" y="120082"/>
                  </a:lnTo>
                  <a:lnTo>
                    <a:pt x="19706" y="105391"/>
                  </a:lnTo>
                  <a:lnTo>
                    <a:pt x="103983" y="105391"/>
                  </a:lnTo>
                  <a:lnTo>
                    <a:pt x="125097" y="89644"/>
                  </a:lnTo>
                  <a:close/>
                  <a:moveTo>
                    <a:pt x="104423" y="0"/>
                  </a:moveTo>
                  <a:lnTo>
                    <a:pt x="82518" y="82078"/>
                  </a:lnTo>
                  <a:lnTo>
                    <a:pt x="0" y="105127"/>
                  </a:lnTo>
                  <a:lnTo>
                    <a:pt x="81902" y="127032"/>
                  </a:lnTo>
                  <a:lnTo>
                    <a:pt x="104951" y="209550"/>
                  </a:lnTo>
                  <a:lnTo>
                    <a:pt x="126856" y="127472"/>
                  </a:lnTo>
                  <a:lnTo>
                    <a:pt x="209462" y="104511"/>
                  </a:lnTo>
                  <a:lnTo>
                    <a:pt x="127384" y="82694"/>
                  </a:lnTo>
                  <a:lnTo>
                    <a:pt x="104423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</p:grpSp>
      <p:sp>
        <p:nvSpPr>
          <p:cNvPr id="79" name="Google Shape;79;p6"/>
          <p:cNvSpPr txBox="1"/>
          <p:nvPr>
            <p:ph type="title"/>
          </p:nvPr>
        </p:nvSpPr>
        <p:spPr>
          <a:xfrm>
            <a:off x="796450" y="845975"/>
            <a:ext cx="3553500" cy="548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80" name="Google Shape;80;p6"/>
          <p:cNvSpPr txBox="1"/>
          <p:nvPr>
            <p:ph idx="1" type="body"/>
          </p:nvPr>
        </p:nvSpPr>
        <p:spPr>
          <a:xfrm>
            <a:off x="796450" y="1792325"/>
            <a:ext cx="3553500" cy="240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600"/>
              </a:spcBef>
              <a:spcAft>
                <a:spcPts val="0"/>
              </a:spcAft>
              <a:buSzPts val="2000"/>
              <a:buChar char="➢"/>
              <a:defRPr sz="2000"/>
            </a:lvl1pPr>
            <a:lvl2pPr indent="-355600" lvl="1" marL="914400" rtl="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2pPr>
            <a:lvl3pPr indent="-355600" lvl="2" marL="1371600" rtl="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3pPr>
            <a:lvl4pPr indent="-355600" lvl="3" marL="1828800" rtl="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4pPr>
            <a:lvl5pPr indent="-355600" lvl="4" marL="2286000" rtl="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5pPr>
            <a:lvl6pPr indent="-355600" lvl="5" marL="2743200" rtl="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6pPr>
            <a:lvl7pPr indent="-355600" lvl="6" marL="3200400" rtl="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7pPr>
            <a:lvl8pPr indent="-355600" lvl="7" marL="3657600" rtl="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8pPr>
            <a:lvl9pPr indent="-355600" lvl="8" marL="4114800" rtl="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9pPr>
          </a:lstStyle>
          <a:p/>
        </p:txBody>
      </p:sp>
      <p:sp>
        <p:nvSpPr>
          <p:cNvPr id="81" name="Google Shape;81;p6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"/>
          <p:cNvSpPr/>
          <p:nvPr/>
        </p:nvSpPr>
        <p:spPr>
          <a:xfrm>
            <a:off x="25" y="-7525"/>
            <a:ext cx="9144000" cy="5151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4" name="Google Shape;84;p7"/>
          <p:cNvGrpSpPr/>
          <p:nvPr/>
        </p:nvGrpSpPr>
        <p:grpSpPr>
          <a:xfrm>
            <a:off x="312475" y="304925"/>
            <a:ext cx="8519109" cy="4526109"/>
            <a:chOff x="312475" y="304925"/>
            <a:chExt cx="8519109" cy="4526109"/>
          </a:xfrm>
        </p:grpSpPr>
        <p:sp>
          <p:nvSpPr>
            <p:cNvPr id="85" name="Google Shape;85;p7"/>
            <p:cNvSpPr/>
            <p:nvPr/>
          </p:nvSpPr>
          <p:spPr>
            <a:xfrm>
              <a:off x="548725" y="541175"/>
              <a:ext cx="8046600" cy="4053600"/>
            </a:xfrm>
            <a:prstGeom prst="snip2DiagRect">
              <a:avLst>
                <a:gd fmla="val 0" name="adj1"/>
                <a:gd fmla="val 8729" name="adj2"/>
              </a:avLst>
            </a:prstGeom>
            <a:solidFill>
              <a:srgbClr val="FFFFFF"/>
            </a:solidFill>
            <a:ln>
              <a:noFill/>
            </a:ln>
            <a:effectLst>
              <a:outerShdw blurRad="42863" rotWithShape="0" algn="bl" dist="9525">
                <a:srgbClr val="000000">
                  <a:alpha val="68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7"/>
            <p:cNvSpPr/>
            <p:nvPr/>
          </p:nvSpPr>
          <p:spPr>
            <a:xfrm>
              <a:off x="624925" y="617375"/>
              <a:ext cx="7719575" cy="3706600"/>
            </a:xfrm>
            <a:custGeom>
              <a:rect b="b" l="l" r="r" t="t"/>
              <a:pathLst>
                <a:path extrusionOk="0" h="148264" w="308783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cap="flat" cmpd="dbl" w="28575">
              <a:solidFill>
                <a:srgbClr val="B0C6D3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7" name="Google Shape;87;p7"/>
            <p:cNvSpPr/>
            <p:nvPr/>
          </p:nvSpPr>
          <p:spPr>
            <a:xfrm rot="10800000">
              <a:off x="799550" y="811975"/>
              <a:ext cx="7719575" cy="3706600"/>
            </a:xfrm>
            <a:custGeom>
              <a:rect b="b" l="l" r="r" t="t"/>
              <a:pathLst>
                <a:path extrusionOk="0" h="148264" w="308783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cap="flat" cmpd="dbl" w="28575">
              <a:solidFill>
                <a:srgbClr val="B0C6D3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88" name="Google Shape;88;p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2700000">
              <a:off x="696875" y="3795246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9" name="Google Shape;89;p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8100000">
              <a:off x="8294783" y="190338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0" name="Google Shape;90;p7"/>
          <p:cNvGrpSpPr/>
          <p:nvPr/>
        </p:nvGrpSpPr>
        <p:grpSpPr>
          <a:xfrm>
            <a:off x="4433231" y="1195444"/>
            <a:ext cx="277537" cy="277654"/>
            <a:chOff x="1191725" y="238125"/>
            <a:chExt cx="5236550" cy="5238750"/>
          </a:xfrm>
        </p:grpSpPr>
        <p:sp>
          <p:nvSpPr>
            <p:cNvPr id="91" name="Google Shape;91;p7"/>
            <p:cNvSpPr/>
            <p:nvPr/>
          </p:nvSpPr>
          <p:spPr>
            <a:xfrm>
              <a:off x="2218800" y="1278375"/>
              <a:ext cx="1018300" cy="1002925"/>
            </a:xfrm>
            <a:custGeom>
              <a:rect b="b" l="l" r="r" t="t"/>
              <a:pathLst>
                <a:path extrusionOk="0" h="40117" w="40732">
                  <a:moveTo>
                    <a:pt x="0" y="1"/>
                  </a:moveTo>
                  <a:lnTo>
                    <a:pt x="23225" y="40116"/>
                  </a:lnTo>
                  <a:lnTo>
                    <a:pt x="37212" y="36158"/>
                  </a:lnTo>
                  <a:lnTo>
                    <a:pt x="40731" y="229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92" name="Google Shape;92;p7"/>
            <p:cNvSpPr/>
            <p:nvPr/>
          </p:nvSpPr>
          <p:spPr>
            <a:xfrm>
              <a:off x="2227575" y="3429300"/>
              <a:ext cx="1002925" cy="1018300"/>
            </a:xfrm>
            <a:custGeom>
              <a:rect b="b" l="l" r="r" t="t"/>
              <a:pathLst>
                <a:path extrusionOk="0" h="40732" w="40117">
                  <a:moveTo>
                    <a:pt x="22962" y="1"/>
                  </a:moveTo>
                  <a:lnTo>
                    <a:pt x="1" y="40732"/>
                  </a:lnTo>
                  <a:lnTo>
                    <a:pt x="40116" y="17595"/>
                  </a:lnTo>
                  <a:lnTo>
                    <a:pt x="36158" y="3608"/>
                  </a:lnTo>
                  <a:lnTo>
                    <a:pt x="22962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93" name="Google Shape;93;p7"/>
            <p:cNvSpPr/>
            <p:nvPr/>
          </p:nvSpPr>
          <p:spPr>
            <a:xfrm>
              <a:off x="4385100" y="1267400"/>
              <a:ext cx="1005125" cy="1020500"/>
            </a:xfrm>
            <a:custGeom>
              <a:rect b="b" l="l" r="r" t="t"/>
              <a:pathLst>
                <a:path extrusionOk="0" h="40820" w="40205">
                  <a:moveTo>
                    <a:pt x="40204" y="0"/>
                  </a:moveTo>
                  <a:lnTo>
                    <a:pt x="1" y="23313"/>
                  </a:lnTo>
                  <a:lnTo>
                    <a:pt x="3872" y="37300"/>
                  </a:lnTo>
                  <a:lnTo>
                    <a:pt x="17155" y="40819"/>
                  </a:lnTo>
                  <a:lnTo>
                    <a:pt x="40204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94" name="Google Shape;94;p7"/>
            <p:cNvSpPr/>
            <p:nvPr/>
          </p:nvSpPr>
          <p:spPr>
            <a:xfrm>
              <a:off x="4380700" y="3435900"/>
              <a:ext cx="1018300" cy="1002925"/>
            </a:xfrm>
            <a:custGeom>
              <a:rect b="b" l="l" r="r" t="t"/>
              <a:pathLst>
                <a:path extrusionOk="0" h="40117" w="40732">
                  <a:moveTo>
                    <a:pt x="17507" y="1"/>
                  </a:moveTo>
                  <a:lnTo>
                    <a:pt x="3520" y="3872"/>
                  </a:lnTo>
                  <a:lnTo>
                    <a:pt x="1" y="17155"/>
                  </a:lnTo>
                  <a:lnTo>
                    <a:pt x="40732" y="40116"/>
                  </a:lnTo>
                  <a:lnTo>
                    <a:pt x="17507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95" name="Google Shape;95;p7"/>
            <p:cNvSpPr/>
            <p:nvPr/>
          </p:nvSpPr>
          <p:spPr>
            <a:xfrm>
              <a:off x="1191725" y="238125"/>
              <a:ext cx="5236550" cy="5238750"/>
            </a:xfrm>
            <a:custGeom>
              <a:rect b="b" l="l" r="r" t="t"/>
              <a:pathLst>
                <a:path extrusionOk="0" h="209550" w="209462">
                  <a:moveTo>
                    <a:pt x="103807" y="20761"/>
                  </a:moveTo>
                  <a:lnTo>
                    <a:pt x="103983" y="105391"/>
                  </a:lnTo>
                  <a:lnTo>
                    <a:pt x="103983" y="105391"/>
                  </a:lnTo>
                  <a:lnTo>
                    <a:pt x="89292" y="85245"/>
                  </a:lnTo>
                  <a:lnTo>
                    <a:pt x="103807" y="20761"/>
                  </a:lnTo>
                  <a:close/>
                  <a:moveTo>
                    <a:pt x="125097" y="89644"/>
                  </a:moveTo>
                  <a:lnTo>
                    <a:pt x="189668" y="104335"/>
                  </a:lnTo>
                  <a:lnTo>
                    <a:pt x="103983" y="105391"/>
                  </a:lnTo>
                  <a:lnTo>
                    <a:pt x="120170" y="124481"/>
                  </a:lnTo>
                  <a:lnTo>
                    <a:pt x="105479" y="188964"/>
                  </a:lnTo>
                  <a:lnTo>
                    <a:pt x="103983" y="105391"/>
                  </a:lnTo>
                  <a:lnTo>
                    <a:pt x="84277" y="120082"/>
                  </a:lnTo>
                  <a:lnTo>
                    <a:pt x="19706" y="105391"/>
                  </a:lnTo>
                  <a:lnTo>
                    <a:pt x="103983" y="105391"/>
                  </a:lnTo>
                  <a:lnTo>
                    <a:pt x="125097" y="89644"/>
                  </a:lnTo>
                  <a:close/>
                  <a:moveTo>
                    <a:pt x="104423" y="0"/>
                  </a:moveTo>
                  <a:lnTo>
                    <a:pt x="82518" y="82078"/>
                  </a:lnTo>
                  <a:lnTo>
                    <a:pt x="0" y="105127"/>
                  </a:lnTo>
                  <a:lnTo>
                    <a:pt x="81902" y="127032"/>
                  </a:lnTo>
                  <a:lnTo>
                    <a:pt x="104951" y="209550"/>
                  </a:lnTo>
                  <a:lnTo>
                    <a:pt x="126856" y="127472"/>
                  </a:lnTo>
                  <a:lnTo>
                    <a:pt x="209462" y="104511"/>
                  </a:lnTo>
                  <a:lnTo>
                    <a:pt x="127384" y="82694"/>
                  </a:lnTo>
                  <a:lnTo>
                    <a:pt x="104423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</p:grpSp>
      <p:sp>
        <p:nvSpPr>
          <p:cNvPr id="96" name="Google Shape;96;p7"/>
          <p:cNvSpPr txBox="1"/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97" name="Google Shape;97;p7"/>
          <p:cNvSpPr txBox="1"/>
          <p:nvPr>
            <p:ph idx="1" type="body"/>
          </p:nvPr>
        </p:nvSpPr>
        <p:spPr>
          <a:xfrm>
            <a:off x="1003200" y="1563725"/>
            <a:ext cx="3356700" cy="280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➢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9pPr>
          </a:lstStyle>
          <a:p/>
        </p:txBody>
      </p:sp>
      <p:sp>
        <p:nvSpPr>
          <p:cNvPr id="98" name="Google Shape;98;p7"/>
          <p:cNvSpPr txBox="1"/>
          <p:nvPr>
            <p:ph idx="2" type="body"/>
          </p:nvPr>
        </p:nvSpPr>
        <p:spPr>
          <a:xfrm>
            <a:off x="4784110" y="1563725"/>
            <a:ext cx="3356700" cy="280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➢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￫"/>
              <a:defRPr sz="2000"/>
            </a:lvl9pPr>
          </a:lstStyle>
          <a:p/>
        </p:txBody>
      </p:sp>
      <p:sp>
        <p:nvSpPr>
          <p:cNvPr id="99" name="Google Shape;99;p7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"/>
          <p:cNvSpPr/>
          <p:nvPr/>
        </p:nvSpPr>
        <p:spPr>
          <a:xfrm>
            <a:off x="25" y="-7525"/>
            <a:ext cx="9144000" cy="5151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2" name="Google Shape;102;p8"/>
          <p:cNvGrpSpPr/>
          <p:nvPr/>
        </p:nvGrpSpPr>
        <p:grpSpPr>
          <a:xfrm>
            <a:off x="312475" y="304925"/>
            <a:ext cx="8519109" cy="4526109"/>
            <a:chOff x="312475" y="304925"/>
            <a:chExt cx="8519109" cy="4526109"/>
          </a:xfrm>
        </p:grpSpPr>
        <p:sp>
          <p:nvSpPr>
            <p:cNvPr id="103" name="Google Shape;103;p8"/>
            <p:cNvSpPr/>
            <p:nvPr/>
          </p:nvSpPr>
          <p:spPr>
            <a:xfrm>
              <a:off x="548725" y="541175"/>
              <a:ext cx="8046600" cy="4053600"/>
            </a:xfrm>
            <a:prstGeom prst="snip2DiagRect">
              <a:avLst>
                <a:gd fmla="val 0" name="adj1"/>
                <a:gd fmla="val 8729" name="adj2"/>
              </a:avLst>
            </a:prstGeom>
            <a:solidFill>
              <a:srgbClr val="FFFFFF"/>
            </a:solidFill>
            <a:ln>
              <a:noFill/>
            </a:ln>
            <a:effectLst>
              <a:outerShdw blurRad="42863" rotWithShape="0" algn="bl" dist="9525">
                <a:srgbClr val="000000">
                  <a:alpha val="68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8"/>
            <p:cNvSpPr/>
            <p:nvPr/>
          </p:nvSpPr>
          <p:spPr>
            <a:xfrm>
              <a:off x="624925" y="617375"/>
              <a:ext cx="7719575" cy="3706600"/>
            </a:xfrm>
            <a:custGeom>
              <a:rect b="b" l="l" r="r" t="t"/>
              <a:pathLst>
                <a:path extrusionOk="0" h="148264" w="308783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cap="flat" cmpd="dbl" w="28575">
              <a:solidFill>
                <a:srgbClr val="B0C6D3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05" name="Google Shape;105;p8"/>
            <p:cNvSpPr/>
            <p:nvPr/>
          </p:nvSpPr>
          <p:spPr>
            <a:xfrm rot="10800000">
              <a:off x="799550" y="811975"/>
              <a:ext cx="7719575" cy="3706600"/>
            </a:xfrm>
            <a:custGeom>
              <a:rect b="b" l="l" r="r" t="t"/>
              <a:pathLst>
                <a:path extrusionOk="0" h="148264" w="308783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cap="flat" cmpd="dbl" w="28575">
              <a:solidFill>
                <a:srgbClr val="B0C6D3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106" name="Google Shape;106;p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2700000">
              <a:off x="696875" y="3795246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" name="Google Shape;107;p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8100000">
              <a:off x="8294783" y="190338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8" name="Google Shape;108;p8"/>
          <p:cNvGrpSpPr/>
          <p:nvPr/>
        </p:nvGrpSpPr>
        <p:grpSpPr>
          <a:xfrm>
            <a:off x="4433231" y="1195444"/>
            <a:ext cx="277537" cy="277654"/>
            <a:chOff x="1191725" y="238125"/>
            <a:chExt cx="5236550" cy="5238750"/>
          </a:xfrm>
        </p:grpSpPr>
        <p:sp>
          <p:nvSpPr>
            <p:cNvPr id="109" name="Google Shape;109;p8"/>
            <p:cNvSpPr/>
            <p:nvPr/>
          </p:nvSpPr>
          <p:spPr>
            <a:xfrm>
              <a:off x="2218800" y="1278375"/>
              <a:ext cx="1018300" cy="1002925"/>
            </a:xfrm>
            <a:custGeom>
              <a:rect b="b" l="l" r="r" t="t"/>
              <a:pathLst>
                <a:path extrusionOk="0" h="40117" w="40732">
                  <a:moveTo>
                    <a:pt x="0" y="1"/>
                  </a:moveTo>
                  <a:lnTo>
                    <a:pt x="23225" y="40116"/>
                  </a:lnTo>
                  <a:lnTo>
                    <a:pt x="37212" y="36158"/>
                  </a:lnTo>
                  <a:lnTo>
                    <a:pt x="40731" y="229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227575" y="3429300"/>
              <a:ext cx="1002925" cy="1018300"/>
            </a:xfrm>
            <a:custGeom>
              <a:rect b="b" l="l" r="r" t="t"/>
              <a:pathLst>
                <a:path extrusionOk="0" h="40732" w="40117">
                  <a:moveTo>
                    <a:pt x="22962" y="1"/>
                  </a:moveTo>
                  <a:lnTo>
                    <a:pt x="1" y="40732"/>
                  </a:lnTo>
                  <a:lnTo>
                    <a:pt x="40116" y="17595"/>
                  </a:lnTo>
                  <a:lnTo>
                    <a:pt x="36158" y="3608"/>
                  </a:lnTo>
                  <a:lnTo>
                    <a:pt x="22962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4385100" y="1267400"/>
              <a:ext cx="1005125" cy="1020500"/>
            </a:xfrm>
            <a:custGeom>
              <a:rect b="b" l="l" r="r" t="t"/>
              <a:pathLst>
                <a:path extrusionOk="0" h="40820" w="40205">
                  <a:moveTo>
                    <a:pt x="40204" y="0"/>
                  </a:moveTo>
                  <a:lnTo>
                    <a:pt x="1" y="23313"/>
                  </a:lnTo>
                  <a:lnTo>
                    <a:pt x="3872" y="37300"/>
                  </a:lnTo>
                  <a:lnTo>
                    <a:pt x="17155" y="40819"/>
                  </a:lnTo>
                  <a:lnTo>
                    <a:pt x="40204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4380700" y="3435900"/>
              <a:ext cx="1018300" cy="1002925"/>
            </a:xfrm>
            <a:custGeom>
              <a:rect b="b" l="l" r="r" t="t"/>
              <a:pathLst>
                <a:path extrusionOk="0" h="40117" w="40732">
                  <a:moveTo>
                    <a:pt x="17507" y="1"/>
                  </a:moveTo>
                  <a:lnTo>
                    <a:pt x="3520" y="3872"/>
                  </a:lnTo>
                  <a:lnTo>
                    <a:pt x="1" y="17155"/>
                  </a:lnTo>
                  <a:lnTo>
                    <a:pt x="40732" y="40116"/>
                  </a:lnTo>
                  <a:lnTo>
                    <a:pt x="17507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1191725" y="238125"/>
              <a:ext cx="5236550" cy="5238750"/>
            </a:xfrm>
            <a:custGeom>
              <a:rect b="b" l="l" r="r" t="t"/>
              <a:pathLst>
                <a:path extrusionOk="0" h="209550" w="209462">
                  <a:moveTo>
                    <a:pt x="103807" y="20761"/>
                  </a:moveTo>
                  <a:lnTo>
                    <a:pt x="103983" y="105391"/>
                  </a:lnTo>
                  <a:lnTo>
                    <a:pt x="103983" y="105391"/>
                  </a:lnTo>
                  <a:lnTo>
                    <a:pt x="89292" y="85245"/>
                  </a:lnTo>
                  <a:lnTo>
                    <a:pt x="103807" y="20761"/>
                  </a:lnTo>
                  <a:close/>
                  <a:moveTo>
                    <a:pt x="125097" y="89644"/>
                  </a:moveTo>
                  <a:lnTo>
                    <a:pt x="189668" y="104335"/>
                  </a:lnTo>
                  <a:lnTo>
                    <a:pt x="103983" y="105391"/>
                  </a:lnTo>
                  <a:lnTo>
                    <a:pt x="120170" y="124481"/>
                  </a:lnTo>
                  <a:lnTo>
                    <a:pt x="105479" y="188964"/>
                  </a:lnTo>
                  <a:lnTo>
                    <a:pt x="103983" y="105391"/>
                  </a:lnTo>
                  <a:lnTo>
                    <a:pt x="84277" y="120082"/>
                  </a:lnTo>
                  <a:lnTo>
                    <a:pt x="19706" y="105391"/>
                  </a:lnTo>
                  <a:lnTo>
                    <a:pt x="103983" y="105391"/>
                  </a:lnTo>
                  <a:lnTo>
                    <a:pt x="125097" y="89644"/>
                  </a:lnTo>
                  <a:close/>
                  <a:moveTo>
                    <a:pt x="104423" y="0"/>
                  </a:moveTo>
                  <a:lnTo>
                    <a:pt x="82518" y="82078"/>
                  </a:lnTo>
                  <a:lnTo>
                    <a:pt x="0" y="105127"/>
                  </a:lnTo>
                  <a:lnTo>
                    <a:pt x="81902" y="127032"/>
                  </a:lnTo>
                  <a:lnTo>
                    <a:pt x="104951" y="209550"/>
                  </a:lnTo>
                  <a:lnTo>
                    <a:pt x="126856" y="127472"/>
                  </a:lnTo>
                  <a:lnTo>
                    <a:pt x="209462" y="104511"/>
                  </a:lnTo>
                  <a:lnTo>
                    <a:pt x="127384" y="82694"/>
                  </a:lnTo>
                  <a:lnTo>
                    <a:pt x="104423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</p:grpSp>
      <p:sp>
        <p:nvSpPr>
          <p:cNvPr id="114" name="Google Shape;114;p8"/>
          <p:cNvSpPr txBox="1"/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15" name="Google Shape;115;p8"/>
          <p:cNvSpPr txBox="1"/>
          <p:nvPr>
            <p:ph idx="1" type="body"/>
          </p:nvPr>
        </p:nvSpPr>
        <p:spPr>
          <a:xfrm>
            <a:off x="1003200" y="1563725"/>
            <a:ext cx="2233800" cy="2747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➢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9pPr>
          </a:lstStyle>
          <a:p/>
        </p:txBody>
      </p:sp>
      <p:sp>
        <p:nvSpPr>
          <p:cNvPr id="116" name="Google Shape;116;p8"/>
          <p:cNvSpPr txBox="1"/>
          <p:nvPr>
            <p:ph idx="2" type="body"/>
          </p:nvPr>
        </p:nvSpPr>
        <p:spPr>
          <a:xfrm>
            <a:off x="3455100" y="1563725"/>
            <a:ext cx="2233800" cy="2747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➢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9pPr>
          </a:lstStyle>
          <a:p/>
        </p:txBody>
      </p:sp>
      <p:sp>
        <p:nvSpPr>
          <p:cNvPr id="117" name="Google Shape;117;p8"/>
          <p:cNvSpPr txBox="1"/>
          <p:nvPr>
            <p:ph idx="3" type="body"/>
          </p:nvPr>
        </p:nvSpPr>
        <p:spPr>
          <a:xfrm>
            <a:off x="5907003" y="1563725"/>
            <a:ext cx="2233800" cy="2747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➢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￫"/>
              <a:defRPr sz="1600"/>
            </a:lvl9pPr>
          </a:lstStyle>
          <a:p/>
        </p:txBody>
      </p:sp>
      <p:sp>
        <p:nvSpPr>
          <p:cNvPr id="118" name="Google Shape;118;p8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9"/>
          <p:cNvSpPr/>
          <p:nvPr/>
        </p:nvSpPr>
        <p:spPr>
          <a:xfrm>
            <a:off x="25" y="-7525"/>
            <a:ext cx="9144000" cy="5151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1" name="Google Shape;121;p9"/>
          <p:cNvGrpSpPr/>
          <p:nvPr/>
        </p:nvGrpSpPr>
        <p:grpSpPr>
          <a:xfrm>
            <a:off x="312475" y="304925"/>
            <a:ext cx="8519109" cy="4526109"/>
            <a:chOff x="312475" y="304925"/>
            <a:chExt cx="8519109" cy="4526109"/>
          </a:xfrm>
        </p:grpSpPr>
        <p:sp>
          <p:nvSpPr>
            <p:cNvPr id="122" name="Google Shape;122;p9"/>
            <p:cNvSpPr/>
            <p:nvPr/>
          </p:nvSpPr>
          <p:spPr>
            <a:xfrm>
              <a:off x="548725" y="541175"/>
              <a:ext cx="8046600" cy="4053600"/>
            </a:xfrm>
            <a:prstGeom prst="snip2DiagRect">
              <a:avLst>
                <a:gd fmla="val 0" name="adj1"/>
                <a:gd fmla="val 8729" name="adj2"/>
              </a:avLst>
            </a:prstGeom>
            <a:solidFill>
              <a:srgbClr val="FFFFFF"/>
            </a:solidFill>
            <a:ln>
              <a:noFill/>
            </a:ln>
            <a:effectLst>
              <a:outerShdw blurRad="42863" rotWithShape="0" algn="bl" dist="9525">
                <a:srgbClr val="000000">
                  <a:alpha val="68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9"/>
            <p:cNvSpPr/>
            <p:nvPr/>
          </p:nvSpPr>
          <p:spPr>
            <a:xfrm>
              <a:off x="624925" y="617375"/>
              <a:ext cx="7719575" cy="3706600"/>
            </a:xfrm>
            <a:custGeom>
              <a:rect b="b" l="l" r="r" t="t"/>
              <a:pathLst>
                <a:path extrusionOk="0" h="148264" w="308783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cap="flat" cmpd="dbl" w="28575">
              <a:solidFill>
                <a:srgbClr val="B0C6D3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24" name="Google Shape;124;p9"/>
            <p:cNvSpPr/>
            <p:nvPr/>
          </p:nvSpPr>
          <p:spPr>
            <a:xfrm rot="10800000">
              <a:off x="799550" y="811975"/>
              <a:ext cx="7719575" cy="3706600"/>
            </a:xfrm>
            <a:custGeom>
              <a:rect b="b" l="l" r="r" t="t"/>
              <a:pathLst>
                <a:path extrusionOk="0" h="148264" w="308783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cap="flat" cmpd="dbl" w="28575">
              <a:solidFill>
                <a:srgbClr val="B0C6D3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125" name="Google Shape;125;p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2700000">
              <a:off x="696875" y="3795246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8100000">
              <a:off x="8294783" y="190338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7" name="Google Shape;127;p9"/>
          <p:cNvGrpSpPr/>
          <p:nvPr/>
        </p:nvGrpSpPr>
        <p:grpSpPr>
          <a:xfrm>
            <a:off x="4433231" y="1195444"/>
            <a:ext cx="277537" cy="277654"/>
            <a:chOff x="1191725" y="238125"/>
            <a:chExt cx="5236550" cy="5238750"/>
          </a:xfrm>
        </p:grpSpPr>
        <p:sp>
          <p:nvSpPr>
            <p:cNvPr id="128" name="Google Shape;128;p9"/>
            <p:cNvSpPr/>
            <p:nvPr/>
          </p:nvSpPr>
          <p:spPr>
            <a:xfrm>
              <a:off x="2218800" y="1278375"/>
              <a:ext cx="1018300" cy="1002925"/>
            </a:xfrm>
            <a:custGeom>
              <a:rect b="b" l="l" r="r" t="t"/>
              <a:pathLst>
                <a:path extrusionOk="0" h="40117" w="40732">
                  <a:moveTo>
                    <a:pt x="0" y="1"/>
                  </a:moveTo>
                  <a:lnTo>
                    <a:pt x="23225" y="40116"/>
                  </a:lnTo>
                  <a:lnTo>
                    <a:pt x="37212" y="36158"/>
                  </a:lnTo>
                  <a:lnTo>
                    <a:pt x="40731" y="229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29" name="Google Shape;129;p9"/>
            <p:cNvSpPr/>
            <p:nvPr/>
          </p:nvSpPr>
          <p:spPr>
            <a:xfrm>
              <a:off x="2227575" y="3429300"/>
              <a:ext cx="1002925" cy="1018300"/>
            </a:xfrm>
            <a:custGeom>
              <a:rect b="b" l="l" r="r" t="t"/>
              <a:pathLst>
                <a:path extrusionOk="0" h="40732" w="40117">
                  <a:moveTo>
                    <a:pt x="22962" y="1"/>
                  </a:moveTo>
                  <a:lnTo>
                    <a:pt x="1" y="40732"/>
                  </a:lnTo>
                  <a:lnTo>
                    <a:pt x="40116" y="17595"/>
                  </a:lnTo>
                  <a:lnTo>
                    <a:pt x="36158" y="3608"/>
                  </a:lnTo>
                  <a:lnTo>
                    <a:pt x="22962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30" name="Google Shape;130;p9"/>
            <p:cNvSpPr/>
            <p:nvPr/>
          </p:nvSpPr>
          <p:spPr>
            <a:xfrm>
              <a:off x="4385100" y="1267400"/>
              <a:ext cx="1005125" cy="1020500"/>
            </a:xfrm>
            <a:custGeom>
              <a:rect b="b" l="l" r="r" t="t"/>
              <a:pathLst>
                <a:path extrusionOk="0" h="40820" w="40205">
                  <a:moveTo>
                    <a:pt x="40204" y="0"/>
                  </a:moveTo>
                  <a:lnTo>
                    <a:pt x="1" y="23313"/>
                  </a:lnTo>
                  <a:lnTo>
                    <a:pt x="3872" y="37300"/>
                  </a:lnTo>
                  <a:lnTo>
                    <a:pt x="17155" y="40819"/>
                  </a:lnTo>
                  <a:lnTo>
                    <a:pt x="40204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31" name="Google Shape;131;p9"/>
            <p:cNvSpPr/>
            <p:nvPr/>
          </p:nvSpPr>
          <p:spPr>
            <a:xfrm>
              <a:off x="4380700" y="3435900"/>
              <a:ext cx="1018300" cy="1002925"/>
            </a:xfrm>
            <a:custGeom>
              <a:rect b="b" l="l" r="r" t="t"/>
              <a:pathLst>
                <a:path extrusionOk="0" h="40117" w="40732">
                  <a:moveTo>
                    <a:pt x="17507" y="1"/>
                  </a:moveTo>
                  <a:lnTo>
                    <a:pt x="3520" y="3872"/>
                  </a:lnTo>
                  <a:lnTo>
                    <a:pt x="1" y="17155"/>
                  </a:lnTo>
                  <a:lnTo>
                    <a:pt x="40732" y="40116"/>
                  </a:lnTo>
                  <a:lnTo>
                    <a:pt x="17507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32" name="Google Shape;132;p9"/>
            <p:cNvSpPr/>
            <p:nvPr/>
          </p:nvSpPr>
          <p:spPr>
            <a:xfrm>
              <a:off x="1191725" y="238125"/>
              <a:ext cx="5236550" cy="5238750"/>
            </a:xfrm>
            <a:custGeom>
              <a:rect b="b" l="l" r="r" t="t"/>
              <a:pathLst>
                <a:path extrusionOk="0" h="209550" w="209462">
                  <a:moveTo>
                    <a:pt x="103807" y="20761"/>
                  </a:moveTo>
                  <a:lnTo>
                    <a:pt x="103983" y="105391"/>
                  </a:lnTo>
                  <a:lnTo>
                    <a:pt x="103983" y="105391"/>
                  </a:lnTo>
                  <a:lnTo>
                    <a:pt x="89292" y="85245"/>
                  </a:lnTo>
                  <a:lnTo>
                    <a:pt x="103807" y="20761"/>
                  </a:lnTo>
                  <a:close/>
                  <a:moveTo>
                    <a:pt x="125097" y="89644"/>
                  </a:moveTo>
                  <a:lnTo>
                    <a:pt x="189668" y="104335"/>
                  </a:lnTo>
                  <a:lnTo>
                    <a:pt x="103983" y="105391"/>
                  </a:lnTo>
                  <a:lnTo>
                    <a:pt x="120170" y="124481"/>
                  </a:lnTo>
                  <a:lnTo>
                    <a:pt x="105479" y="188964"/>
                  </a:lnTo>
                  <a:lnTo>
                    <a:pt x="103983" y="105391"/>
                  </a:lnTo>
                  <a:lnTo>
                    <a:pt x="84277" y="120082"/>
                  </a:lnTo>
                  <a:lnTo>
                    <a:pt x="19706" y="105391"/>
                  </a:lnTo>
                  <a:lnTo>
                    <a:pt x="103983" y="105391"/>
                  </a:lnTo>
                  <a:lnTo>
                    <a:pt x="125097" y="89644"/>
                  </a:lnTo>
                  <a:close/>
                  <a:moveTo>
                    <a:pt x="104423" y="0"/>
                  </a:moveTo>
                  <a:lnTo>
                    <a:pt x="82518" y="82078"/>
                  </a:lnTo>
                  <a:lnTo>
                    <a:pt x="0" y="105127"/>
                  </a:lnTo>
                  <a:lnTo>
                    <a:pt x="81902" y="127032"/>
                  </a:lnTo>
                  <a:lnTo>
                    <a:pt x="104951" y="209550"/>
                  </a:lnTo>
                  <a:lnTo>
                    <a:pt x="126856" y="127472"/>
                  </a:lnTo>
                  <a:lnTo>
                    <a:pt x="209462" y="104511"/>
                  </a:lnTo>
                  <a:lnTo>
                    <a:pt x="127384" y="82694"/>
                  </a:lnTo>
                  <a:lnTo>
                    <a:pt x="104423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</p:grpSp>
      <p:sp>
        <p:nvSpPr>
          <p:cNvPr id="133" name="Google Shape;133;p9"/>
          <p:cNvSpPr txBox="1"/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34" name="Google Shape;134;p9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0"/>
          <p:cNvSpPr/>
          <p:nvPr/>
        </p:nvSpPr>
        <p:spPr>
          <a:xfrm>
            <a:off x="25" y="-7525"/>
            <a:ext cx="9144000" cy="5151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7" name="Google Shape;137;p10"/>
          <p:cNvGrpSpPr/>
          <p:nvPr/>
        </p:nvGrpSpPr>
        <p:grpSpPr>
          <a:xfrm>
            <a:off x="312475" y="304925"/>
            <a:ext cx="8519109" cy="4526109"/>
            <a:chOff x="312475" y="304925"/>
            <a:chExt cx="8519109" cy="4526109"/>
          </a:xfrm>
        </p:grpSpPr>
        <p:sp>
          <p:nvSpPr>
            <p:cNvPr id="138" name="Google Shape;138;p10"/>
            <p:cNvSpPr/>
            <p:nvPr/>
          </p:nvSpPr>
          <p:spPr>
            <a:xfrm>
              <a:off x="548725" y="541175"/>
              <a:ext cx="8046600" cy="4053600"/>
            </a:xfrm>
            <a:prstGeom prst="snip2DiagRect">
              <a:avLst>
                <a:gd fmla="val 0" name="adj1"/>
                <a:gd fmla="val 8729" name="adj2"/>
              </a:avLst>
            </a:prstGeom>
            <a:solidFill>
              <a:srgbClr val="FFFFFF"/>
            </a:solidFill>
            <a:ln>
              <a:noFill/>
            </a:ln>
            <a:effectLst>
              <a:outerShdw blurRad="42863" rotWithShape="0" algn="bl" dist="9525">
                <a:srgbClr val="000000">
                  <a:alpha val="68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0"/>
            <p:cNvSpPr/>
            <p:nvPr/>
          </p:nvSpPr>
          <p:spPr>
            <a:xfrm>
              <a:off x="624925" y="617375"/>
              <a:ext cx="7719575" cy="3706600"/>
            </a:xfrm>
            <a:custGeom>
              <a:rect b="b" l="l" r="r" t="t"/>
              <a:pathLst>
                <a:path extrusionOk="0" h="148264" w="308783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cap="flat" cmpd="dbl" w="28575">
              <a:solidFill>
                <a:srgbClr val="B0C6D3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40" name="Google Shape;140;p10"/>
            <p:cNvSpPr/>
            <p:nvPr/>
          </p:nvSpPr>
          <p:spPr>
            <a:xfrm rot="10800000">
              <a:off x="799550" y="811975"/>
              <a:ext cx="7719575" cy="3706600"/>
            </a:xfrm>
            <a:custGeom>
              <a:rect b="b" l="l" r="r" t="t"/>
              <a:pathLst>
                <a:path extrusionOk="0" h="148264" w="308783">
                  <a:moveTo>
                    <a:pt x="0" y="148264"/>
                  </a:moveTo>
                  <a:lnTo>
                    <a:pt x="0" y="0"/>
                  </a:lnTo>
                  <a:lnTo>
                    <a:pt x="308783" y="0"/>
                  </a:lnTo>
                </a:path>
              </a:pathLst>
            </a:custGeom>
            <a:noFill/>
            <a:ln cap="flat" cmpd="dbl" w="28575">
              <a:solidFill>
                <a:srgbClr val="B0C6D3"/>
              </a:solidFill>
              <a:prstDash val="solid"/>
              <a:round/>
              <a:headEnd len="med" w="med" type="none"/>
              <a:tailEnd len="med" w="med" type="none"/>
            </a:ln>
          </p:spPr>
        </p:sp>
        <p:pic>
          <p:nvPicPr>
            <p:cNvPr id="141" name="Google Shape;141;p1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2700000">
              <a:off x="696875" y="3795246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" name="Google Shape;142;p1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8100000">
              <a:off x="8294783" y="190338"/>
              <a:ext cx="152400" cy="11503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3" name="Google Shape;143;p10"/>
          <p:cNvGrpSpPr/>
          <p:nvPr/>
        </p:nvGrpSpPr>
        <p:grpSpPr>
          <a:xfrm>
            <a:off x="4433231" y="3823844"/>
            <a:ext cx="277537" cy="277654"/>
            <a:chOff x="1191725" y="238125"/>
            <a:chExt cx="5236550" cy="5238750"/>
          </a:xfrm>
        </p:grpSpPr>
        <p:sp>
          <p:nvSpPr>
            <p:cNvPr id="144" name="Google Shape;144;p10"/>
            <p:cNvSpPr/>
            <p:nvPr/>
          </p:nvSpPr>
          <p:spPr>
            <a:xfrm>
              <a:off x="2218800" y="1278375"/>
              <a:ext cx="1018300" cy="1002925"/>
            </a:xfrm>
            <a:custGeom>
              <a:rect b="b" l="l" r="r" t="t"/>
              <a:pathLst>
                <a:path extrusionOk="0" h="40117" w="40732">
                  <a:moveTo>
                    <a:pt x="0" y="1"/>
                  </a:moveTo>
                  <a:lnTo>
                    <a:pt x="23225" y="40116"/>
                  </a:lnTo>
                  <a:lnTo>
                    <a:pt x="37212" y="36158"/>
                  </a:lnTo>
                  <a:lnTo>
                    <a:pt x="40731" y="229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45" name="Google Shape;145;p10"/>
            <p:cNvSpPr/>
            <p:nvPr/>
          </p:nvSpPr>
          <p:spPr>
            <a:xfrm>
              <a:off x="2227575" y="3429300"/>
              <a:ext cx="1002925" cy="1018300"/>
            </a:xfrm>
            <a:custGeom>
              <a:rect b="b" l="l" r="r" t="t"/>
              <a:pathLst>
                <a:path extrusionOk="0" h="40732" w="40117">
                  <a:moveTo>
                    <a:pt x="22962" y="1"/>
                  </a:moveTo>
                  <a:lnTo>
                    <a:pt x="1" y="40732"/>
                  </a:lnTo>
                  <a:lnTo>
                    <a:pt x="40116" y="17595"/>
                  </a:lnTo>
                  <a:lnTo>
                    <a:pt x="36158" y="3608"/>
                  </a:lnTo>
                  <a:lnTo>
                    <a:pt x="22962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46" name="Google Shape;146;p10"/>
            <p:cNvSpPr/>
            <p:nvPr/>
          </p:nvSpPr>
          <p:spPr>
            <a:xfrm>
              <a:off x="4385100" y="1267400"/>
              <a:ext cx="1005125" cy="1020500"/>
            </a:xfrm>
            <a:custGeom>
              <a:rect b="b" l="l" r="r" t="t"/>
              <a:pathLst>
                <a:path extrusionOk="0" h="40820" w="40205">
                  <a:moveTo>
                    <a:pt x="40204" y="0"/>
                  </a:moveTo>
                  <a:lnTo>
                    <a:pt x="1" y="23313"/>
                  </a:lnTo>
                  <a:lnTo>
                    <a:pt x="3872" y="37300"/>
                  </a:lnTo>
                  <a:lnTo>
                    <a:pt x="17155" y="40819"/>
                  </a:lnTo>
                  <a:lnTo>
                    <a:pt x="40204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47" name="Google Shape;147;p10"/>
            <p:cNvSpPr/>
            <p:nvPr/>
          </p:nvSpPr>
          <p:spPr>
            <a:xfrm>
              <a:off x="4380700" y="3435900"/>
              <a:ext cx="1018300" cy="1002925"/>
            </a:xfrm>
            <a:custGeom>
              <a:rect b="b" l="l" r="r" t="t"/>
              <a:pathLst>
                <a:path extrusionOk="0" h="40117" w="40732">
                  <a:moveTo>
                    <a:pt x="17507" y="1"/>
                  </a:moveTo>
                  <a:lnTo>
                    <a:pt x="3520" y="3872"/>
                  </a:lnTo>
                  <a:lnTo>
                    <a:pt x="1" y="17155"/>
                  </a:lnTo>
                  <a:lnTo>
                    <a:pt x="40732" y="40116"/>
                  </a:lnTo>
                  <a:lnTo>
                    <a:pt x="17507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  <p:sp>
          <p:nvSpPr>
            <p:cNvPr id="148" name="Google Shape;148;p10"/>
            <p:cNvSpPr/>
            <p:nvPr/>
          </p:nvSpPr>
          <p:spPr>
            <a:xfrm>
              <a:off x="1191725" y="238125"/>
              <a:ext cx="5236550" cy="5238750"/>
            </a:xfrm>
            <a:custGeom>
              <a:rect b="b" l="l" r="r" t="t"/>
              <a:pathLst>
                <a:path extrusionOk="0" h="209550" w="209462">
                  <a:moveTo>
                    <a:pt x="103807" y="20761"/>
                  </a:moveTo>
                  <a:lnTo>
                    <a:pt x="103983" y="105391"/>
                  </a:lnTo>
                  <a:lnTo>
                    <a:pt x="103983" y="105391"/>
                  </a:lnTo>
                  <a:lnTo>
                    <a:pt x="89292" y="85245"/>
                  </a:lnTo>
                  <a:lnTo>
                    <a:pt x="103807" y="20761"/>
                  </a:lnTo>
                  <a:close/>
                  <a:moveTo>
                    <a:pt x="125097" y="89644"/>
                  </a:moveTo>
                  <a:lnTo>
                    <a:pt x="189668" y="104335"/>
                  </a:lnTo>
                  <a:lnTo>
                    <a:pt x="103983" y="105391"/>
                  </a:lnTo>
                  <a:lnTo>
                    <a:pt x="120170" y="124481"/>
                  </a:lnTo>
                  <a:lnTo>
                    <a:pt x="105479" y="188964"/>
                  </a:lnTo>
                  <a:lnTo>
                    <a:pt x="103983" y="105391"/>
                  </a:lnTo>
                  <a:lnTo>
                    <a:pt x="84277" y="120082"/>
                  </a:lnTo>
                  <a:lnTo>
                    <a:pt x="19706" y="105391"/>
                  </a:lnTo>
                  <a:lnTo>
                    <a:pt x="103983" y="105391"/>
                  </a:lnTo>
                  <a:lnTo>
                    <a:pt x="125097" y="89644"/>
                  </a:lnTo>
                  <a:close/>
                  <a:moveTo>
                    <a:pt x="104423" y="0"/>
                  </a:moveTo>
                  <a:lnTo>
                    <a:pt x="82518" y="82078"/>
                  </a:lnTo>
                  <a:lnTo>
                    <a:pt x="0" y="105127"/>
                  </a:lnTo>
                  <a:lnTo>
                    <a:pt x="81902" y="127032"/>
                  </a:lnTo>
                  <a:lnTo>
                    <a:pt x="104951" y="209550"/>
                  </a:lnTo>
                  <a:lnTo>
                    <a:pt x="126856" y="127472"/>
                  </a:lnTo>
                  <a:lnTo>
                    <a:pt x="209462" y="104511"/>
                  </a:lnTo>
                  <a:lnTo>
                    <a:pt x="127384" y="82694"/>
                  </a:lnTo>
                  <a:lnTo>
                    <a:pt x="104423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B0C6D3"/>
                </a:solidFill>
              </a:endParaRPr>
            </a:p>
          </p:txBody>
        </p:sp>
      </p:grpSp>
      <p:sp>
        <p:nvSpPr>
          <p:cNvPr id="149" name="Google Shape;149;p10"/>
          <p:cNvSpPr txBox="1"/>
          <p:nvPr>
            <p:ph idx="1" type="body"/>
          </p:nvPr>
        </p:nvSpPr>
        <p:spPr>
          <a:xfrm>
            <a:off x="735200" y="4101500"/>
            <a:ext cx="7673700" cy="27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Clr>
                <a:srgbClr val="8A9BA6"/>
              </a:buClr>
              <a:buSzPts val="1400"/>
              <a:buNone/>
              <a:defRPr i="1" sz="1400">
                <a:solidFill>
                  <a:srgbClr val="8A9BA6"/>
                </a:solidFill>
              </a:defRPr>
            </a:lvl1pPr>
          </a:lstStyle>
          <a:p/>
        </p:txBody>
      </p:sp>
      <p:sp>
        <p:nvSpPr>
          <p:cNvPr id="150" name="Google Shape;150;p10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rank Ruhl Libre Medium"/>
              <a:buNone/>
              <a:defRPr sz="1600">
                <a:solidFill>
                  <a:schemeClr val="dk2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rank Ruhl Libre Medium"/>
              <a:buNone/>
              <a:defRPr sz="1600">
                <a:solidFill>
                  <a:schemeClr val="dk2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rank Ruhl Libre Medium"/>
              <a:buNone/>
              <a:defRPr sz="1600">
                <a:solidFill>
                  <a:schemeClr val="dk2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rank Ruhl Libre Medium"/>
              <a:buNone/>
              <a:defRPr sz="1600">
                <a:solidFill>
                  <a:schemeClr val="dk2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rank Ruhl Libre Medium"/>
              <a:buNone/>
              <a:defRPr sz="1600">
                <a:solidFill>
                  <a:schemeClr val="dk2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rank Ruhl Libre Medium"/>
              <a:buNone/>
              <a:defRPr sz="1600">
                <a:solidFill>
                  <a:schemeClr val="dk2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rank Ruhl Libre Medium"/>
              <a:buNone/>
              <a:defRPr sz="1600">
                <a:solidFill>
                  <a:schemeClr val="dk2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rank Ruhl Libre Medium"/>
              <a:buNone/>
              <a:defRPr sz="1600">
                <a:solidFill>
                  <a:schemeClr val="dk2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rank Ruhl Libre Medium"/>
              <a:buNone/>
              <a:defRPr sz="1600">
                <a:solidFill>
                  <a:schemeClr val="dk2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003200" y="1563725"/>
            <a:ext cx="7137600" cy="27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➢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￫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￫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￫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￫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￫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￫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￫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rgbClr val="B0C6D3"/>
              </a:buClr>
              <a:buSzPts val="2400"/>
              <a:buFont typeface="Frank Ruhl Libre"/>
              <a:buChar char="￫"/>
              <a:defRPr sz="24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4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buNone/>
              <a:defRPr sz="12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1pPr>
            <a:lvl2pPr lvl="1" algn="ctr">
              <a:buNone/>
              <a:defRPr sz="12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2pPr>
            <a:lvl3pPr lvl="2" algn="ctr">
              <a:buNone/>
              <a:defRPr sz="12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3pPr>
            <a:lvl4pPr lvl="3" algn="ctr">
              <a:buNone/>
              <a:defRPr sz="12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4pPr>
            <a:lvl5pPr lvl="4" algn="ctr">
              <a:buNone/>
              <a:defRPr sz="12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5pPr>
            <a:lvl6pPr lvl="5" algn="ctr">
              <a:buNone/>
              <a:defRPr sz="12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6pPr>
            <a:lvl7pPr lvl="6" algn="ctr">
              <a:buNone/>
              <a:defRPr sz="12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7pPr>
            <a:lvl8pPr lvl="7" algn="ctr">
              <a:buNone/>
              <a:defRPr sz="12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8pPr>
            <a:lvl9pPr lvl="8" algn="ctr">
              <a:buNone/>
              <a:defRPr sz="12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s://www.davidrumsey.com/" TargetMode="External"/><Relationship Id="rId5" Type="http://schemas.openxmlformats.org/officeDocument/2006/relationships/hyperlink" Target="http://unsplash.com/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urbanfonts.com/fonts/Frank_Ruhl_Libre.font" TargetMode="External"/><Relationship Id="rId4" Type="http://schemas.openxmlformats.org/officeDocument/2006/relationships/hyperlink" Target="https://www.fontsquirrel.com/fonts/libre-baskerville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4"/>
          <p:cNvSpPr txBox="1"/>
          <p:nvPr>
            <p:ph type="ctrTitle"/>
          </p:nvPr>
        </p:nvSpPr>
        <p:spPr>
          <a:xfrm>
            <a:off x="2787625" y="1991825"/>
            <a:ext cx="35721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3"/>
          <p:cNvSpPr txBox="1"/>
          <p:nvPr>
            <p:ph type="title"/>
          </p:nvPr>
        </p:nvSpPr>
        <p:spPr>
          <a:xfrm>
            <a:off x="796450" y="845975"/>
            <a:ext cx="3553500" cy="548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257" name="Google Shape;257;p23"/>
          <p:cNvSpPr txBox="1"/>
          <p:nvPr>
            <p:ph idx="1" type="body"/>
          </p:nvPr>
        </p:nvSpPr>
        <p:spPr>
          <a:xfrm>
            <a:off x="796450" y="1792325"/>
            <a:ext cx="3553500" cy="240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258" name="Google Shape;258;p23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4"/>
          <p:cNvSpPr txBox="1"/>
          <p:nvPr>
            <p:ph idx="4294967295" type="title"/>
          </p:nvPr>
        </p:nvSpPr>
        <p:spPr>
          <a:xfrm>
            <a:off x="2947500" y="2401950"/>
            <a:ext cx="3249000" cy="339600"/>
          </a:xfrm>
          <a:prstGeom prst="rect">
            <a:avLst/>
          </a:prstGeom>
          <a:solidFill>
            <a:srgbClr val="040E11">
              <a:alpha val="21150"/>
            </a:srgbClr>
          </a:solidFill>
          <a:effectLst>
            <a:outerShdw blurRad="42863" rotWithShape="0" algn="bl" dir="5400000" dist="19050">
              <a:srgbClr val="000000">
                <a:alpha val="34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solidFill>
                  <a:srgbClr val="FFFFFF"/>
                </a:solidFill>
              </a:rPr>
              <a:t>Want big impact?</a:t>
            </a:r>
            <a:r>
              <a:rPr lang="en">
                <a:solidFill>
                  <a:srgbClr val="FFFFFF"/>
                </a:solidFill>
              </a:rPr>
              <a:t> </a:t>
            </a:r>
            <a:r>
              <a:rPr lang="en">
                <a:solidFill>
                  <a:srgbClr val="FFFFFF"/>
                </a:solidFill>
              </a:rPr>
              <a:t>Use big image.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64" name="Google Shape;264;p24"/>
          <p:cNvSpPr txBox="1"/>
          <p:nvPr>
            <p:ph idx="12" type="sldNum"/>
          </p:nvPr>
        </p:nvSpPr>
        <p:spPr>
          <a:xfrm>
            <a:off x="4297650" y="4594775"/>
            <a:ext cx="548700" cy="306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 txBox="1"/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270" name="Google Shape;270;p25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71" name="Google Shape;271;p25"/>
          <p:cNvCxnSpPr>
            <a:stCxn id="272" idx="2"/>
            <a:endCxn id="273" idx="0"/>
          </p:cNvCxnSpPr>
          <p:nvPr/>
        </p:nvCxnSpPr>
        <p:spPr>
          <a:xfrm flipH="1" rot="-5400000">
            <a:off x="5133300" y="1465300"/>
            <a:ext cx="647700" cy="17703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rgbClr val="B0C6D3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274" name="Google Shape;274;p25"/>
          <p:cNvCxnSpPr>
            <a:stCxn id="275" idx="0"/>
            <a:endCxn id="272" idx="2"/>
          </p:cNvCxnSpPr>
          <p:nvPr/>
        </p:nvCxnSpPr>
        <p:spPr>
          <a:xfrm rot="-5400000">
            <a:off x="3363000" y="1465400"/>
            <a:ext cx="647700" cy="17703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rgbClr val="B0C6D3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276" name="Google Shape;276;p25"/>
          <p:cNvCxnSpPr>
            <a:stCxn id="275" idx="2"/>
            <a:endCxn id="277" idx="0"/>
          </p:cNvCxnSpPr>
          <p:nvPr/>
        </p:nvCxnSpPr>
        <p:spPr>
          <a:xfrm flipH="1" rot="-5400000">
            <a:off x="2881500" y="296090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B0C6D3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278" name="Google Shape;278;p25"/>
          <p:cNvCxnSpPr>
            <a:stCxn id="279" idx="0"/>
            <a:endCxn id="275" idx="2"/>
          </p:cNvCxnSpPr>
          <p:nvPr/>
        </p:nvCxnSpPr>
        <p:spPr>
          <a:xfrm rot="-5400000">
            <a:off x="2036250" y="296090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B0C6D3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280" name="Google Shape;280;p25"/>
          <p:cNvCxnSpPr>
            <a:stCxn id="273" idx="2"/>
            <a:endCxn id="281" idx="0"/>
          </p:cNvCxnSpPr>
          <p:nvPr/>
        </p:nvCxnSpPr>
        <p:spPr>
          <a:xfrm flipH="1" rot="-5400000">
            <a:off x="6422100" y="296090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B0C6D3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282" name="Google Shape;282;p25"/>
          <p:cNvCxnSpPr>
            <a:stCxn id="283" idx="0"/>
            <a:endCxn id="273" idx="2"/>
          </p:cNvCxnSpPr>
          <p:nvPr/>
        </p:nvCxnSpPr>
        <p:spPr>
          <a:xfrm rot="-5400000">
            <a:off x="5576850" y="296090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B0C6D3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72" name="Google Shape;272;p25"/>
          <p:cNvSpPr txBox="1"/>
          <p:nvPr/>
        </p:nvSpPr>
        <p:spPr>
          <a:xfrm>
            <a:off x="3801750" y="1660300"/>
            <a:ext cx="1540500" cy="366300"/>
          </a:xfrm>
          <a:prstGeom prst="rect">
            <a:avLst/>
          </a:prstGeom>
          <a:solidFill>
            <a:srgbClr val="F2EDDA"/>
          </a:solidFill>
          <a:ln cap="flat" cmpd="dbl" w="28575">
            <a:solidFill>
              <a:srgbClr val="8A9B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Lorem Ipsum</a:t>
            </a:r>
            <a:endParaRPr sz="1200">
              <a:solidFill>
                <a:srgbClr val="434343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275" name="Google Shape;275;p25"/>
          <p:cNvSpPr txBox="1"/>
          <p:nvPr/>
        </p:nvSpPr>
        <p:spPr>
          <a:xfrm>
            <a:off x="2032650" y="2674400"/>
            <a:ext cx="1538100" cy="366300"/>
          </a:xfrm>
          <a:prstGeom prst="rect">
            <a:avLst/>
          </a:prstGeom>
          <a:solidFill>
            <a:srgbClr val="F2EDDA"/>
          </a:solidFill>
          <a:ln cap="flat" cmpd="dbl" w="28575">
            <a:solidFill>
              <a:srgbClr val="8A9B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Lorem Ipsum</a:t>
            </a:r>
            <a:endParaRPr sz="1000">
              <a:solidFill>
                <a:srgbClr val="434343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273" name="Google Shape;273;p25"/>
          <p:cNvSpPr txBox="1"/>
          <p:nvPr/>
        </p:nvSpPr>
        <p:spPr>
          <a:xfrm>
            <a:off x="5573250" y="2674400"/>
            <a:ext cx="1538100" cy="366300"/>
          </a:xfrm>
          <a:prstGeom prst="rect">
            <a:avLst/>
          </a:prstGeom>
          <a:solidFill>
            <a:srgbClr val="F2EDDA"/>
          </a:solidFill>
          <a:ln cap="flat" cmpd="dbl" w="28575">
            <a:solidFill>
              <a:srgbClr val="8A9B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Lorem Ipsum</a:t>
            </a:r>
            <a:endParaRPr sz="1000">
              <a:solidFill>
                <a:srgbClr val="434343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281" name="Google Shape;281;p25"/>
          <p:cNvSpPr txBox="1"/>
          <p:nvPr/>
        </p:nvSpPr>
        <p:spPr>
          <a:xfrm>
            <a:off x="6418500" y="3726500"/>
            <a:ext cx="1538100" cy="366300"/>
          </a:xfrm>
          <a:prstGeom prst="rect">
            <a:avLst/>
          </a:prstGeom>
          <a:solidFill>
            <a:srgbClr val="F2EDDA"/>
          </a:solidFill>
          <a:ln cap="flat" cmpd="dbl" w="28575">
            <a:solidFill>
              <a:srgbClr val="8A9B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Lorem Ipsum</a:t>
            </a:r>
            <a:endParaRPr sz="800">
              <a:solidFill>
                <a:srgbClr val="434343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283" name="Google Shape;283;p25"/>
          <p:cNvSpPr txBox="1"/>
          <p:nvPr/>
        </p:nvSpPr>
        <p:spPr>
          <a:xfrm>
            <a:off x="4728000" y="3726500"/>
            <a:ext cx="1538100" cy="366300"/>
          </a:xfrm>
          <a:prstGeom prst="rect">
            <a:avLst/>
          </a:prstGeom>
          <a:solidFill>
            <a:srgbClr val="F2EDDA"/>
          </a:solidFill>
          <a:ln cap="flat" cmpd="dbl" w="28575">
            <a:solidFill>
              <a:srgbClr val="8A9B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Lorem Ipsum</a:t>
            </a:r>
            <a:endParaRPr sz="800">
              <a:solidFill>
                <a:srgbClr val="434343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277" name="Google Shape;277;p25"/>
          <p:cNvSpPr txBox="1"/>
          <p:nvPr/>
        </p:nvSpPr>
        <p:spPr>
          <a:xfrm>
            <a:off x="2877900" y="3726500"/>
            <a:ext cx="1538100" cy="366300"/>
          </a:xfrm>
          <a:prstGeom prst="rect">
            <a:avLst/>
          </a:prstGeom>
          <a:solidFill>
            <a:srgbClr val="F2EDDA"/>
          </a:solidFill>
          <a:ln cap="flat" cmpd="dbl" w="28575">
            <a:solidFill>
              <a:srgbClr val="8A9B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Lorem Ipsum</a:t>
            </a:r>
            <a:endParaRPr sz="800">
              <a:solidFill>
                <a:srgbClr val="434343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279" name="Google Shape;279;p25"/>
          <p:cNvSpPr txBox="1"/>
          <p:nvPr/>
        </p:nvSpPr>
        <p:spPr>
          <a:xfrm>
            <a:off x="1187400" y="3726500"/>
            <a:ext cx="1538100" cy="366300"/>
          </a:xfrm>
          <a:prstGeom prst="rect">
            <a:avLst/>
          </a:prstGeom>
          <a:solidFill>
            <a:srgbClr val="F2EDDA"/>
          </a:solidFill>
          <a:ln cap="flat" cmpd="dbl" w="28575">
            <a:solidFill>
              <a:srgbClr val="8A9B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Lorem Ipsum</a:t>
            </a:r>
            <a:endParaRPr sz="800">
              <a:solidFill>
                <a:srgbClr val="434343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6"/>
          <p:cNvSpPr txBox="1"/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89" name="Google Shape;289;p26"/>
          <p:cNvGraphicFramePr/>
          <p:nvPr/>
        </p:nvGraphicFramePr>
        <p:xfrm>
          <a:off x="1518900" y="17473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{9A18ACAC-1E4C-4961-8253-D1D224013C9C}</a:tableStyleId>
              </a:tblPr>
              <a:tblGrid>
                <a:gridCol w="1526550"/>
                <a:gridCol w="1526550"/>
                <a:gridCol w="1526550"/>
                <a:gridCol w="1526550"/>
              </a:tblGrid>
              <a:tr h="566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8A9BA6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8A9BA6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A</a:t>
                      </a:r>
                      <a:endParaRPr sz="1100">
                        <a:solidFill>
                          <a:srgbClr val="8A9BA6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8A9BA6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B</a:t>
                      </a:r>
                      <a:endParaRPr sz="1100">
                        <a:solidFill>
                          <a:srgbClr val="8A9BA6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8A9BA6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C</a:t>
                      </a:r>
                      <a:endParaRPr sz="1100">
                        <a:solidFill>
                          <a:srgbClr val="8A9BA6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665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8A9BA6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Yellow</a:t>
                      </a:r>
                      <a:endParaRPr sz="1100">
                        <a:solidFill>
                          <a:srgbClr val="8A9BA6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34343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10</a:t>
                      </a:r>
                      <a:endParaRPr>
                        <a:solidFill>
                          <a:srgbClr val="434343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EDD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34343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20</a:t>
                      </a:r>
                      <a:endParaRPr>
                        <a:solidFill>
                          <a:srgbClr val="434343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EDD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34343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7</a:t>
                      </a:r>
                      <a:endParaRPr>
                        <a:solidFill>
                          <a:srgbClr val="434343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EDDA"/>
                    </a:solidFill>
                  </a:tcPr>
                </a:tc>
              </a:tr>
              <a:tr h="5665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8A9BA6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Blue</a:t>
                      </a:r>
                      <a:endParaRPr sz="1100">
                        <a:solidFill>
                          <a:srgbClr val="8A9BA6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34343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30</a:t>
                      </a:r>
                      <a:endParaRPr>
                        <a:solidFill>
                          <a:srgbClr val="434343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EDD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34343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15</a:t>
                      </a:r>
                      <a:endParaRPr>
                        <a:solidFill>
                          <a:srgbClr val="434343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EDD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34343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10</a:t>
                      </a:r>
                      <a:endParaRPr>
                        <a:solidFill>
                          <a:srgbClr val="434343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EDDA"/>
                    </a:solidFill>
                  </a:tcPr>
                </a:tc>
              </a:tr>
              <a:tr h="5665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8A9BA6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Orange</a:t>
                      </a:r>
                      <a:endParaRPr sz="1100">
                        <a:solidFill>
                          <a:srgbClr val="8A9BA6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34343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5</a:t>
                      </a:r>
                      <a:endParaRPr>
                        <a:solidFill>
                          <a:srgbClr val="434343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EDD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34343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24</a:t>
                      </a:r>
                      <a:endParaRPr>
                        <a:solidFill>
                          <a:srgbClr val="434343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EDD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34343"/>
                          </a:solidFill>
                          <a:latin typeface="Frank Ruhl Libre"/>
                          <a:ea typeface="Frank Ruhl Libre"/>
                          <a:cs typeface="Frank Ruhl Libre"/>
                          <a:sym typeface="Frank Ruhl Libre"/>
                        </a:rPr>
                        <a:t>16</a:t>
                      </a:r>
                      <a:endParaRPr>
                        <a:solidFill>
                          <a:srgbClr val="434343"/>
                        </a:solidFill>
                        <a:latin typeface="Frank Ruhl Libre"/>
                        <a:ea typeface="Frank Ruhl Libre"/>
                        <a:cs typeface="Frank Ruhl Libre"/>
                        <a:sym typeface="Frank Ruhl Libr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B0C6D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EDDA"/>
                    </a:solidFill>
                  </a:tcPr>
                </a:tc>
              </a:tr>
            </a:tbl>
          </a:graphicData>
        </a:graphic>
      </p:graphicFrame>
      <p:sp>
        <p:nvSpPr>
          <p:cNvPr id="290" name="Google Shape;290;p26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7"/>
          <p:cNvSpPr/>
          <p:nvPr/>
        </p:nvSpPr>
        <p:spPr>
          <a:xfrm>
            <a:off x="1308734" y="1092225"/>
            <a:ext cx="6583680" cy="3136320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27"/>
          <p:cNvSpPr txBox="1"/>
          <p:nvPr>
            <p:ph idx="4294967295" type="title"/>
          </p:nvPr>
        </p:nvSpPr>
        <p:spPr>
          <a:xfrm>
            <a:off x="1003200" y="617375"/>
            <a:ext cx="7137600" cy="32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297" name="Google Shape;297;p27"/>
          <p:cNvSpPr/>
          <p:nvPr/>
        </p:nvSpPr>
        <p:spPr>
          <a:xfrm>
            <a:off x="2500200" y="1747500"/>
            <a:ext cx="6021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F2EDDA"/>
          </a:solidFill>
          <a:ln>
            <a:noFill/>
          </a:ln>
          <a:effectLst>
            <a:outerShdw blurRad="28575" rotWithShape="0" algn="bl" dir="5400000" dist="9525">
              <a:srgbClr val="000000">
                <a:alpha val="29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434343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our office</a:t>
            </a:r>
            <a:endParaRPr sz="800">
              <a:solidFill>
                <a:srgbClr val="434343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298" name="Google Shape;298;p27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9" name="Google Shape;299;p27"/>
          <p:cNvSpPr/>
          <p:nvPr/>
        </p:nvSpPr>
        <p:spPr>
          <a:xfrm>
            <a:off x="1790939" y="2089875"/>
            <a:ext cx="202654" cy="202740"/>
          </a:xfrm>
          <a:custGeom>
            <a:rect b="b" l="l" r="r" t="t"/>
            <a:pathLst>
              <a:path extrusionOk="0" h="209550" w="209462">
                <a:moveTo>
                  <a:pt x="103807" y="20761"/>
                </a:moveTo>
                <a:lnTo>
                  <a:pt x="103983" y="105391"/>
                </a:lnTo>
                <a:lnTo>
                  <a:pt x="103983" y="105391"/>
                </a:lnTo>
                <a:lnTo>
                  <a:pt x="89292" y="85245"/>
                </a:lnTo>
                <a:lnTo>
                  <a:pt x="103807" y="20761"/>
                </a:lnTo>
                <a:close/>
                <a:moveTo>
                  <a:pt x="125097" y="89644"/>
                </a:moveTo>
                <a:lnTo>
                  <a:pt x="189668" y="104335"/>
                </a:lnTo>
                <a:lnTo>
                  <a:pt x="103983" y="105391"/>
                </a:lnTo>
                <a:lnTo>
                  <a:pt x="120170" y="124481"/>
                </a:lnTo>
                <a:lnTo>
                  <a:pt x="105479" y="188964"/>
                </a:lnTo>
                <a:lnTo>
                  <a:pt x="103983" y="105391"/>
                </a:lnTo>
                <a:lnTo>
                  <a:pt x="84277" y="120082"/>
                </a:lnTo>
                <a:lnTo>
                  <a:pt x="19706" y="105391"/>
                </a:lnTo>
                <a:lnTo>
                  <a:pt x="103983" y="105391"/>
                </a:lnTo>
                <a:lnTo>
                  <a:pt x="125097" y="89644"/>
                </a:lnTo>
                <a:close/>
                <a:moveTo>
                  <a:pt x="104423" y="0"/>
                </a:moveTo>
                <a:lnTo>
                  <a:pt x="82518" y="82078"/>
                </a:lnTo>
                <a:lnTo>
                  <a:pt x="0" y="105127"/>
                </a:lnTo>
                <a:lnTo>
                  <a:pt x="81902" y="127032"/>
                </a:lnTo>
                <a:lnTo>
                  <a:pt x="104951" y="209550"/>
                </a:lnTo>
                <a:lnTo>
                  <a:pt x="126856" y="127472"/>
                </a:lnTo>
                <a:lnTo>
                  <a:pt x="209462" y="104511"/>
                </a:lnTo>
                <a:lnTo>
                  <a:pt x="127384" y="82694"/>
                </a:lnTo>
                <a:lnTo>
                  <a:pt x="104423" y="0"/>
                </a:ln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B0C6D3"/>
              </a:solidFill>
            </a:endParaRPr>
          </a:p>
        </p:txBody>
      </p:sp>
      <p:sp>
        <p:nvSpPr>
          <p:cNvPr id="300" name="Google Shape;300;p27"/>
          <p:cNvSpPr/>
          <p:nvPr/>
        </p:nvSpPr>
        <p:spPr>
          <a:xfrm>
            <a:off x="3102289" y="3392075"/>
            <a:ext cx="202654" cy="202740"/>
          </a:xfrm>
          <a:custGeom>
            <a:rect b="b" l="l" r="r" t="t"/>
            <a:pathLst>
              <a:path extrusionOk="0" h="209550" w="209462">
                <a:moveTo>
                  <a:pt x="103807" y="20761"/>
                </a:moveTo>
                <a:lnTo>
                  <a:pt x="103983" y="105391"/>
                </a:lnTo>
                <a:lnTo>
                  <a:pt x="103983" y="105391"/>
                </a:lnTo>
                <a:lnTo>
                  <a:pt x="89292" y="85245"/>
                </a:lnTo>
                <a:lnTo>
                  <a:pt x="103807" y="20761"/>
                </a:lnTo>
                <a:close/>
                <a:moveTo>
                  <a:pt x="125097" y="89644"/>
                </a:moveTo>
                <a:lnTo>
                  <a:pt x="189668" y="104335"/>
                </a:lnTo>
                <a:lnTo>
                  <a:pt x="103983" y="105391"/>
                </a:lnTo>
                <a:lnTo>
                  <a:pt x="120170" y="124481"/>
                </a:lnTo>
                <a:lnTo>
                  <a:pt x="105479" y="188964"/>
                </a:lnTo>
                <a:lnTo>
                  <a:pt x="103983" y="105391"/>
                </a:lnTo>
                <a:lnTo>
                  <a:pt x="84277" y="120082"/>
                </a:lnTo>
                <a:lnTo>
                  <a:pt x="19706" y="105391"/>
                </a:lnTo>
                <a:lnTo>
                  <a:pt x="103983" y="105391"/>
                </a:lnTo>
                <a:lnTo>
                  <a:pt x="125097" y="89644"/>
                </a:lnTo>
                <a:close/>
                <a:moveTo>
                  <a:pt x="104423" y="0"/>
                </a:moveTo>
                <a:lnTo>
                  <a:pt x="82518" y="82078"/>
                </a:lnTo>
                <a:lnTo>
                  <a:pt x="0" y="105127"/>
                </a:lnTo>
                <a:lnTo>
                  <a:pt x="81902" y="127032"/>
                </a:lnTo>
                <a:lnTo>
                  <a:pt x="104951" y="209550"/>
                </a:lnTo>
                <a:lnTo>
                  <a:pt x="126856" y="127472"/>
                </a:lnTo>
                <a:lnTo>
                  <a:pt x="209462" y="104511"/>
                </a:lnTo>
                <a:lnTo>
                  <a:pt x="127384" y="82694"/>
                </a:lnTo>
                <a:lnTo>
                  <a:pt x="104423" y="0"/>
                </a:ln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B0C6D3"/>
              </a:solidFill>
            </a:endParaRPr>
          </a:p>
        </p:txBody>
      </p:sp>
      <p:sp>
        <p:nvSpPr>
          <p:cNvPr id="301" name="Google Shape;301;p27"/>
          <p:cNvSpPr/>
          <p:nvPr/>
        </p:nvSpPr>
        <p:spPr>
          <a:xfrm>
            <a:off x="3987139" y="1887125"/>
            <a:ext cx="202654" cy="202740"/>
          </a:xfrm>
          <a:custGeom>
            <a:rect b="b" l="l" r="r" t="t"/>
            <a:pathLst>
              <a:path extrusionOk="0" h="209550" w="209462">
                <a:moveTo>
                  <a:pt x="103807" y="20761"/>
                </a:moveTo>
                <a:lnTo>
                  <a:pt x="103983" y="105391"/>
                </a:lnTo>
                <a:lnTo>
                  <a:pt x="103983" y="105391"/>
                </a:lnTo>
                <a:lnTo>
                  <a:pt x="89292" y="85245"/>
                </a:lnTo>
                <a:lnTo>
                  <a:pt x="103807" y="20761"/>
                </a:lnTo>
                <a:close/>
                <a:moveTo>
                  <a:pt x="125097" y="89644"/>
                </a:moveTo>
                <a:lnTo>
                  <a:pt x="189668" y="104335"/>
                </a:lnTo>
                <a:lnTo>
                  <a:pt x="103983" y="105391"/>
                </a:lnTo>
                <a:lnTo>
                  <a:pt x="120170" y="124481"/>
                </a:lnTo>
                <a:lnTo>
                  <a:pt x="105479" y="188964"/>
                </a:lnTo>
                <a:lnTo>
                  <a:pt x="103983" y="105391"/>
                </a:lnTo>
                <a:lnTo>
                  <a:pt x="84277" y="120082"/>
                </a:lnTo>
                <a:lnTo>
                  <a:pt x="19706" y="105391"/>
                </a:lnTo>
                <a:lnTo>
                  <a:pt x="103983" y="105391"/>
                </a:lnTo>
                <a:lnTo>
                  <a:pt x="125097" y="89644"/>
                </a:lnTo>
                <a:close/>
                <a:moveTo>
                  <a:pt x="104423" y="0"/>
                </a:moveTo>
                <a:lnTo>
                  <a:pt x="82518" y="82078"/>
                </a:lnTo>
                <a:lnTo>
                  <a:pt x="0" y="105127"/>
                </a:lnTo>
                <a:lnTo>
                  <a:pt x="81902" y="127032"/>
                </a:lnTo>
                <a:lnTo>
                  <a:pt x="104951" y="209550"/>
                </a:lnTo>
                <a:lnTo>
                  <a:pt x="126856" y="127472"/>
                </a:lnTo>
                <a:lnTo>
                  <a:pt x="209462" y="104511"/>
                </a:lnTo>
                <a:lnTo>
                  <a:pt x="127384" y="82694"/>
                </a:lnTo>
                <a:lnTo>
                  <a:pt x="104423" y="0"/>
                </a:ln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B0C6D3"/>
              </a:solidFill>
            </a:endParaRPr>
          </a:p>
        </p:txBody>
      </p:sp>
      <p:sp>
        <p:nvSpPr>
          <p:cNvPr id="302" name="Google Shape;302;p27"/>
          <p:cNvSpPr/>
          <p:nvPr/>
        </p:nvSpPr>
        <p:spPr>
          <a:xfrm>
            <a:off x="6296264" y="2292625"/>
            <a:ext cx="202654" cy="202740"/>
          </a:xfrm>
          <a:custGeom>
            <a:rect b="b" l="l" r="r" t="t"/>
            <a:pathLst>
              <a:path extrusionOk="0" h="209550" w="209462">
                <a:moveTo>
                  <a:pt x="103807" y="20761"/>
                </a:moveTo>
                <a:lnTo>
                  <a:pt x="103983" y="105391"/>
                </a:lnTo>
                <a:lnTo>
                  <a:pt x="103983" y="105391"/>
                </a:lnTo>
                <a:lnTo>
                  <a:pt x="89292" y="85245"/>
                </a:lnTo>
                <a:lnTo>
                  <a:pt x="103807" y="20761"/>
                </a:lnTo>
                <a:close/>
                <a:moveTo>
                  <a:pt x="125097" y="89644"/>
                </a:moveTo>
                <a:lnTo>
                  <a:pt x="189668" y="104335"/>
                </a:lnTo>
                <a:lnTo>
                  <a:pt x="103983" y="105391"/>
                </a:lnTo>
                <a:lnTo>
                  <a:pt x="120170" y="124481"/>
                </a:lnTo>
                <a:lnTo>
                  <a:pt x="105479" y="188964"/>
                </a:lnTo>
                <a:lnTo>
                  <a:pt x="103983" y="105391"/>
                </a:lnTo>
                <a:lnTo>
                  <a:pt x="84277" y="120082"/>
                </a:lnTo>
                <a:lnTo>
                  <a:pt x="19706" y="105391"/>
                </a:lnTo>
                <a:lnTo>
                  <a:pt x="103983" y="105391"/>
                </a:lnTo>
                <a:lnTo>
                  <a:pt x="125097" y="89644"/>
                </a:lnTo>
                <a:close/>
                <a:moveTo>
                  <a:pt x="104423" y="0"/>
                </a:moveTo>
                <a:lnTo>
                  <a:pt x="82518" y="82078"/>
                </a:lnTo>
                <a:lnTo>
                  <a:pt x="0" y="105127"/>
                </a:lnTo>
                <a:lnTo>
                  <a:pt x="81902" y="127032"/>
                </a:lnTo>
                <a:lnTo>
                  <a:pt x="104951" y="209550"/>
                </a:lnTo>
                <a:lnTo>
                  <a:pt x="126856" y="127472"/>
                </a:lnTo>
                <a:lnTo>
                  <a:pt x="209462" y="104511"/>
                </a:lnTo>
                <a:lnTo>
                  <a:pt x="127384" y="82694"/>
                </a:lnTo>
                <a:lnTo>
                  <a:pt x="104423" y="0"/>
                </a:ln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B0C6D3"/>
              </a:solidFill>
            </a:endParaRPr>
          </a:p>
        </p:txBody>
      </p:sp>
      <p:sp>
        <p:nvSpPr>
          <p:cNvPr id="303" name="Google Shape;303;p27"/>
          <p:cNvSpPr/>
          <p:nvPr/>
        </p:nvSpPr>
        <p:spPr>
          <a:xfrm>
            <a:off x="4584489" y="3594825"/>
            <a:ext cx="202654" cy="202740"/>
          </a:xfrm>
          <a:custGeom>
            <a:rect b="b" l="l" r="r" t="t"/>
            <a:pathLst>
              <a:path extrusionOk="0" h="209550" w="209462">
                <a:moveTo>
                  <a:pt x="103807" y="20761"/>
                </a:moveTo>
                <a:lnTo>
                  <a:pt x="103983" y="105391"/>
                </a:lnTo>
                <a:lnTo>
                  <a:pt x="103983" y="105391"/>
                </a:lnTo>
                <a:lnTo>
                  <a:pt x="89292" y="85245"/>
                </a:lnTo>
                <a:lnTo>
                  <a:pt x="103807" y="20761"/>
                </a:lnTo>
                <a:close/>
                <a:moveTo>
                  <a:pt x="125097" y="89644"/>
                </a:moveTo>
                <a:lnTo>
                  <a:pt x="189668" y="104335"/>
                </a:lnTo>
                <a:lnTo>
                  <a:pt x="103983" y="105391"/>
                </a:lnTo>
                <a:lnTo>
                  <a:pt x="120170" y="124481"/>
                </a:lnTo>
                <a:lnTo>
                  <a:pt x="105479" y="188964"/>
                </a:lnTo>
                <a:lnTo>
                  <a:pt x="103983" y="105391"/>
                </a:lnTo>
                <a:lnTo>
                  <a:pt x="84277" y="120082"/>
                </a:lnTo>
                <a:lnTo>
                  <a:pt x="19706" y="105391"/>
                </a:lnTo>
                <a:lnTo>
                  <a:pt x="103983" y="105391"/>
                </a:lnTo>
                <a:lnTo>
                  <a:pt x="125097" y="89644"/>
                </a:lnTo>
                <a:close/>
                <a:moveTo>
                  <a:pt x="104423" y="0"/>
                </a:moveTo>
                <a:lnTo>
                  <a:pt x="82518" y="82078"/>
                </a:lnTo>
                <a:lnTo>
                  <a:pt x="0" y="105127"/>
                </a:lnTo>
                <a:lnTo>
                  <a:pt x="81902" y="127032"/>
                </a:lnTo>
                <a:lnTo>
                  <a:pt x="104951" y="209550"/>
                </a:lnTo>
                <a:lnTo>
                  <a:pt x="126856" y="127472"/>
                </a:lnTo>
                <a:lnTo>
                  <a:pt x="209462" y="104511"/>
                </a:lnTo>
                <a:lnTo>
                  <a:pt x="127384" y="82694"/>
                </a:lnTo>
                <a:lnTo>
                  <a:pt x="104423" y="0"/>
                </a:ln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B0C6D3"/>
              </a:solidFill>
            </a:endParaRPr>
          </a:p>
        </p:txBody>
      </p:sp>
      <p:sp>
        <p:nvSpPr>
          <p:cNvPr id="304" name="Google Shape;304;p27"/>
          <p:cNvSpPr/>
          <p:nvPr/>
        </p:nvSpPr>
        <p:spPr>
          <a:xfrm>
            <a:off x="6852789" y="3675100"/>
            <a:ext cx="202654" cy="202740"/>
          </a:xfrm>
          <a:custGeom>
            <a:rect b="b" l="l" r="r" t="t"/>
            <a:pathLst>
              <a:path extrusionOk="0" h="209550" w="209462">
                <a:moveTo>
                  <a:pt x="103807" y="20761"/>
                </a:moveTo>
                <a:lnTo>
                  <a:pt x="103983" y="105391"/>
                </a:lnTo>
                <a:lnTo>
                  <a:pt x="103983" y="105391"/>
                </a:lnTo>
                <a:lnTo>
                  <a:pt x="89292" y="85245"/>
                </a:lnTo>
                <a:lnTo>
                  <a:pt x="103807" y="20761"/>
                </a:lnTo>
                <a:close/>
                <a:moveTo>
                  <a:pt x="125097" y="89644"/>
                </a:moveTo>
                <a:lnTo>
                  <a:pt x="189668" y="104335"/>
                </a:lnTo>
                <a:lnTo>
                  <a:pt x="103983" y="105391"/>
                </a:lnTo>
                <a:lnTo>
                  <a:pt x="120170" y="124481"/>
                </a:lnTo>
                <a:lnTo>
                  <a:pt x="105479" y="188964"/>
                </a:lnTo>
                <a:lnTo>
                  <a:pt x="103983" y="105391"/>
                </a:lnTo>
                <a:lnTo>
                  <a:pt x="84277" y="120082"/>
                </a:lnTo>
                <a:lnTo>
                  <a:pt x="19706" y="105391"/>
                </a:lnTo>
                <a:lnTo>
                  <a:pt x="103983" y="105391"/>
                </a:lnTo>
                <a:lnTo>
                  <a:pt x="125097" y="89644"/>
                </a:lnTo>
                <a:close/>
                <a:moveTo>
                  <a:pt x="104423" y="0"/>
                </a:moveTo>
                <a:lnTo>
                  <a:pt x="82518" y="82078"/>
                </a:lnTo>
                <a:lnTo>
                  <a:pt x="0" y="105127"/>
                </a:lnTo>
                <a:lnTo>
                  <a:pt x="81902" y="127032"/>
                </a:lnTo>
                <a:lnTo>
                  <a:pt x="104951" y="209550"/>
                </a:lnTo>
                <a:lnTo>
                  <a:pt x="126856" y="127472"/>
                </a:lnTo>
                <a:lnTo>
                  <a:pt x="209462" y="104511"/>
                </a:lnTo>
                <a:lnTo>
                  <a:pt x="127384" y="82694"/>
                </a:lnTo>
                <a:lnTo>
                  <a:pt x="104423" y="0"/>
                </a:ln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B0C6D3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8"/>
          <p:cNvSpPr txBox="1"/>
          <p:nvPr>
            <p:ph idx="4294967295" type="ctrTitle"/>
          </p:nvPr>
        </p:nvSpPr>
        <p:spPr>
          <a:xfrm>
            <a:off x="685800" y="1811942"/>
            <a:ext cx="7772400" cy="11598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FFFF"/>
                </a:solidFill>
              </a:rPr>
              <a:t>89,526,124</a:t>
            </a:r>
            <a:endParaRPr sz="9600">
              <a:solidFill>
                <a:srgbClr val="FFFFFF"/>
              </a:solidFill>
            </a:endParaRPr>
          </a:p>
        </p:txBody>
      </p:sp>
      <p:sp>
        <p:nvSpPr>
          <p:cNvPr id="310" name="Google Shape;310;p28"/>
          <p:cNvSpPr txBox="1"/>
          <p:nvPr>
            <p:ph idx="4294967295" type="subTitle"/>
          </p:nvPr>
        </p:nvSpPr>
        <p:spPr>
          <a:xfrm>
            <a:off x="685800" y="2840053"/>
            <a:ext cx="7772400" cy="7848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Whoa! That’s a big number, aren’t you proud?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11" name="Google Shape;311;p28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9"/>
          <p:cNvSpPr txBox="1"/>
          <p:nvPr>
            <p:ph idx="4294967295" type="ctrTitle"/>
          </p:nvPr>
        </p:nvSpPr>
        <p:spPr>
          <a:xfrm>
            <a:off x="1421950" y="952800"/>
            <a:ext cx="6300000" cy="8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89,526,124$</a:t>
            </a:r>
            <a:endParaRPr sz="3600"/>
          </a:p>
        </p:txBody>
      </p:sp>
      <p:sp>
        <p:nvSpPr>
          <p:cNvPr id="317" name="Google Shape;317;p29"/>
          <p:cNvSpPr txBox="1"/>
          <p:nvPr>
            <p:ph idx="4294967295" type="subTitle"/>
          </p:nvPr>
        </p:nvSpPr>
        <p:spPr>
          <a:xfrm>
            <a:off x="1421950" y="1411308"/>
            <a:ext cx="63000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318" name="Google Shape;318;p29"/>
          <p:cNvSpPr txBox="1"/>
          <p:nvPr>
            <p:ph idx="4294967295" type="ctrTitle"/>
          </p:nvPr>
        </p:nvSpPr>
        <p:spPr>
          <a:xfrm>
            <a:off x="1421950" y="3276894"/>
            <a:ext cx="6300000" cy="8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100%</a:t>
            </a:r>
            <a:endParaRPr sz="3600"/>
          </a:p>
        </p:txBody>
      </p:sp>
      <p:sp>
        <p:nvSpPr>
          <p:cNvPr id="319" name="Google Shape;319;p29"/>
          <p:cNvSpPr txBox="1"/>
          <p:nvPr>
            <p:ph idx="4294967295" type="subTitle"/>
          </p:nvPr>
        </p:nvSpPr>
        <p:spPr>
          <a:xfrm>
            <a:off x="1421950" y="3735401"/>
            <a:ext cx="63000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320" name="Google Shape;320;p29"/>
          <p:cNvSpPr txBox="1"/>
          <p:nvPr>
            <p:ph idx="4294967295" type="ctrTitle"/>
          </p:nvPr>
        </p:nvSpPr>
        <p:spPr>
          <a:xfrm>
            <a:off x="1421950" y="2114847"/>
            <a:ext cx="6300000" cy="8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185,244 users</a:t>
            </a:r>
            <a:endParaRPr sz="3600"/>
          </a:p>
        </p:txBody>
      </p:sp>
      <p:sp>
        <p:nvSpPr>
          <p:cNvPr id="321" name="Google Shape;321;p29"/>
          <p:cNvSpPr txBox="1"/>
          <p:nvPr>
            <p:ph idx="4294967295" type="subTitle"/>
          </p:nvPr>
        </p:nvSpPr>
        <p:spPr>
          <a:xfrm>
            <a:off x="1421950" y="2573355"/>
            <a:ext cx="63000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sp>
        <p:nvSpPr>
          <p:cNvPr id="322" name="Google Shape;322;p29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3" name="Google Shape;323;p29"/>
          <p:cNvSpPr/>
          <p:nvPr/>
        </p:nvSpPr>
        <p:spPr>
          <a:xfrm rot="-2700000">
            <a:off x="4470555" y="1869845"/>
            <a:ext cx="202913" cy="202999"/>
          </a:xfrm>
          <a:custGeom>
            <a:rect b="b" l="l" r="r" t="t"/>
            <a:pathLst>
              <a:path extrusionOk="0" h="209550" w="209462">
                <a:moveTo>
                  <a:pt x="103807" y="20761"/>
                </a:moveTo>
                <a:lnTo>
                  <a:pt x="103983" y="105391"/>
                </a:lnTo>
                <a:lnTo>
                  <a:pt x="103983" y="105391"/>
                </a:lnTo>
                <a:lnTo>
                  <a:pt x="89292" y="85245"/>
                </a:lnTo>
                <a:lnTo>
                  <a:pt x="103807" y="20761"/>
                </a:lnTo>
                <a:close/>
                <a:moveTo>
                  <a:pt x="125097" y="89644"/>
                </a:moveTo>
                <a:lnTo>
                  <a:pt x="189668" y="104335"/>
                </a:lnTo>
                <a:lnTo>
                  <a:pt x="103983" y="105391"/>
                </a:lnTo>
                <a:lnTo>
                  <a:pt x="120170" y="124481"/>
                </a:lnTo>
                <a:lnTo>
                  <a:pt x="105479" y="188964"/>
                </a:lnTo>
                <a:lnTo>
                  <a:pt x="103983" y="105391"/>
                </a:lnTo>
                <a:lnTo>
                  <a:pt x="84277" y="120082"/>
                </a:lnTo>
                <a:lnTo>
                  <a:pt x="19706" y="105391"/>
                </a:lnTo>
                <a:lnTo>
                  <a:pt x="103983" y="105391"/>
                </a:lnTo>
                <a:lnTo>
                  <a:pt x="125097" y="89644"/>
                </a:lnTo>
                <a:close/>
                <a:moveTo>
                  <a:pt x="104423" y="0"/>
                </a:moveTo>
                <a:lnTo>
                  <a:pt x="82518" y="82078"/>
                </a:lnTo>
                <a:lnTo>
                  <a:pt x="0" y="105127"/>
                </a:lnTo>
                <a:lnTo>
                  <a:pt x="81902" y="127032"/>
                </a:lnTo>
                <a:lnTo>
                  <a:pt x="104951" y="209550"/>
                </a:lnTo>
                <a:lnTo>
                  <a:pt x="126856" y="127472"/>
                </a:lnTo>
                <a:lnTo>
                  <a:pt x="209462" y="104511"/>
                </a:lnTo>
                <a:lnTo>
                  <a:pt x="127384" y="82694"/>
                </a:lnTo>
                <a:lnTo>
                  <a:pt x="104423" y="0"/>
                </a:lnTo>
                <a:close/>
              </a:path>
            </a:pathLst>
          </a:custGeom>
          <a:solidFill>
            <a:srgbClr val="B0C6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B0C6D3"/>
              </a:solidFill>
            </a:endParaRPr>
          </a:p>
        </p:txBody>
      </p:sp>
      <p:sp>
        <p:nvSpPr>
          <p:cNvPr id="324" name="Google Shape;324;p29"/>
          <p:cNvSpPr/>
          <p:nvPr/>
        </p:nvSpPr>
        <p:spPr>
          <a:xfrm rot="-2700000">
            <a:off x="4470555" y="3051770"/>
            <a:ext cx="202913" cy="202999"/>
          </a:xfrm>
          <a:custGeom>
            <a:rect b="b" l="l" r="r" t="t"/>
            <a:pathLst>
              <a:path extrusionOk="0" h="209550" w="209462">
                <a:moveTo>
                  <a:pt x="103807" y="20761"/>
                </a:moveTo>
                <a:lnTo>
                  <a:pt x="103983" y="105391"/>
                </a:lnTo>
                <a:lnTo>
                  <a:pt x="103983" y="105391"/>
                </a:lnTo>
                <a:lnTo>
                  <a:pt x="89292" y="85245"/>
                </a:lnTo>
                <a:lnTo>
                  <a:pt x="103807" y="20761"/>
                </a:lnTo>
                <a:close/>
                <a:moveTo>
                  <a:pt x="125097" y="89644"/>
                </a:moveTo>
                <a:lnTo>
                  <a:pt x="189668" y="104335"/>
                </a:lnTo>
                <a:lnTo>
                  <a:pt x="103983" y="105391"/>
                </a:lnTo>
                <a:lnTo>
                  <a:pt x="120170" y="124481"/>
                </a:lnTo>
                <a:lnTo>
                  <a:pt x="105479" y="188964"/>
                </a:lnTo>
                <a:lnTo>
                  <a:pt x="103983" y="105391"/>
                </a:lnTo>
                <a:lnTo>
                  <a:pt x="84277" y="120082"/>
                </a:lnTo>
                <a:lnTo>
                  <a:pt x="19706" y="105391"/>
                </a:lnTo>
                <a:lnTo>
                  <a:pt x="103983" y="105391"/>
                </a:lnTo>
                <a:lnTo>
                  <a:pt x="125097" y="89644"/>
                </a:lnTo>
                <a:close/>
                <a:moveTo>
                  <a:pt x="104423" y="0"/>
                </a:moveTo>
                <a:lnTo>
                  <a:pt x="82518" y="82078"/>
                </a:lnTo>
                <a:lnTo>
                  <a:pt x="0" y="105127"/>
                </a:lnTo>
                <a:lnTo>
                  <a:pt x="81902" y="127032"/>
                </a:lnTo>
                <a:lnTo>
                  <a:pt x="104951" y="209550"/>
                </a:lnTo>
                <a:lnTo>
                  <a:pt x="126856" y="127472"/>
                </a:lnTo>
                <a:lnTo>
                  <a:pt x="209462" y="104511"/>
                </a:lnTo>
                <a:lnTo>
                  <a:pt x="127384" y="82694"/>
                </a:lnTo>
                <a:lnTo>
                  <a:pt x="104423" y="0"/>
                </a:lnTo>
                <a:close/>
              </a:path>
            </a:pathLst>
          </a:custGeom>
          <a:solidFill>
            <a:srgbClr val="B0C6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B0C6D3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0"/>
          <p:cNvSpPr txBox="1"/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330" name="Google Shape;330;p30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31" name="Google Shape;331;p30"/>
          <p:cNvGrpSpPr/>
          <p:nvPr/>
        </p:nvGrpSpPr>
        <p:grpSpPr>
          <a:xfrm>
            <a:off x="710674" y="1627964"/>
            <a:ext cx="7300911" cy="731700"/>
            <a:chOff x="710674" y="1323164"/>
            <a:chExt cx="7300911" cy="731700"/>
          </a:xfrm>
        </p:grpSpPr>
        <p:sp>
          <p:nvSpPr>
            <p:cNvPr id="332" name="Google Shape;332;p30"/>
            <p:cNvSpPr txBox="1"/>
            <p:nvPr/>
          </p:nvSpPr>
          <p:spPr>
            <a:xfrm>
              <a:off x="710674" y="1373350"/>
              <a:ext cx="2004300" cy="62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rgbClr val="6C7A83"/>
                  </a:solidFill>
                  <a:latin typeface="Frank Ruhl Libre Medium"/>
                  <a:ea typeface="Frank Ruhl Libre Medium"/>
                  <a:cs typeface="Frank Ruhl Libre Medium"/>
                  <a:sym typeface="Frank Ruhl Libre Medium"/>
                </a:rPr>
                <a:t>Lorem </a:t>
              </a:r>
              <a:endParaRPr sz="3600">
                <a:solidFill>
                  <a:srgbClr val="6C7A83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endParaRPr>
            </a:p>
          </p:txBody>
        </p:sp>
        <p:sp>
          <p:nvSpPr>
            <p:cNvPr id="333" name="Google Shape;333;p30"/>
            <p:cNvSpPr/>
            <p:nvPr/>
          </p:nvSpPr>
          <p:spPr>
            <a:xfrm>
              <a:off x="2789785" y="1323164"/>
              <a:ext cx="5221800" cy="731700"/>
            </a:xfrm>
            <a:prstGeom prst="rect">
              <a:avLst/>
            </a:prstGeom>
            <a:solidFill>
              <a:srgbClr val="6C7A8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Frank Ruhl Libre"/>
                <a:ea typeface="Frank Ruhl Libre"/>
                <a:cs typeface="Frank Ruhl Libre"/>
                <a:sym typeface="Frank Ruhl Libre"/>
              </a:endParaRPr>
            </a:p>
          </p:txBody>
        </p:sp>
        <p:sp>
          <p:nvSpPr>
            <p:cNvPr id="334" name="Google Shape;334;p30"/>
            <p:cNvSpPr txBox="1"/>
            <p:nvPr/>
          </p:nvSpPr>
          <p:spPr>
            <a:xfrm>
              <a:off x="2914389" y="1407440"/>
              <a:ext cx="4765800" cy="57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Frank Ruhl Libre"/>
                  <a:ea typeface="Frank Ruhl Libre"/>
                  <a:cs typeface="Frank Ruhl Libre"/>
                  <a:sym typeface="Frank Ruhl Libre"/>
                </a:rPr>
                <a:t>Lorem ipsum dolor sit amet, consectetur adipiscing elit. Duis sit amet odio vel purus bibendum luctus.</a:t>
              </a:r>
              <a:endParaRPr sz="1200">
                <a:solidFill>
                  <a:srgbClr val="FFFFFF"/>
                </a:solidFill>
                <a:latin typeface="Frank Ruhl Libre"/>
                <a:ea typeface="Frank Ruhl Libre"/>
                <a:cs typeface="Frank Ruhl Libre"/>
                <a:sym typeface="Frank Ruhl Libre"/>
              </a:endParaRPr>
            </a:p>
          </p:txBody>
        </p:sp>
      </p:grpSp>
      <p:grpSp>
        <p:nvGrpSpPr>
          <p:cNvPr id="335" name="Google Shape;335;p30"/>
          <p:cNvGrpSpPr/>
          <p:nvPr/>
        </p:nvGrpSpPr>
        <p:grpSpPr>
          <a:xfrm>
            <a:off x="710677" y="2510700"/>
            <a:ext cx="6939410" cy="731700"/>
            <a:chOff x="710677" y="2207525"/>
            <a:chExt cx="6939410" cy="731700"/>
          </a:xfrm>
        </p:grpSpPr>
        <p:sp>
          <p:nvSpPr>
            <p:cNvPr id="336" name="Google Shape;336;p30"/>
            <p:cNvSpPr txBox="1"/>
            <p:nvPr/>
          </p:nvSpPr>
          <p:spPr>
            <a:xfrm>
              <a:off x="710677" y="2257725"/>
              <a:ext cx="2004600" cy="62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rgbClr val="8A9BA6"/>
                  </a:solidFill>
                  <a:latin typeface="Frank Ruhl Libre Medium"/>
                  <a:ea typeface="Frank Ruhl Libre Medium"/>
                  <a:cs typeface="Frank Ruhl Libre Medium"/>
                  <a:sym typeface="Frank Ruhl Libre Medium"/>
                </a:rPr>
                <a:t>Ipsum</a:t>
              </a:r>
              <a:endParaRPr sz="3600">
                <a:solidFill>
                  <a:srgbClr val="8A9BA6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endParaRPr>
            </a:p>
          </p:txBody>
        </p:sp>
        <p:sp>
          <p:nvSpPr>
            <p:cNvPr id="337" name="Google Shape;337;p30"/>
            <p:cNvSpPr/>
            <p:nvPr/>
          </p:nvSpPr>
          <p:spPr>
            <a:xfrm>
              <a:off x="2789787" y="2207525"/>
              <a:ext cx="4860300" cy="731700"/>
            </a:xfrm>
            <a:prstGeom prst="rect">
              <a:avLst/>
            </a:prstGeom>
            <a:solidFill>
              <a:srgbClr val="8A9BA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Frank Ruhl Libre"/>
                <a:ea typeface="Frank Ruhl Libre"/>
                <a:cs typeface="Frank Ruhl Libre"/>
                <a:sym typeface="Frank Ruhl Libre"/>
              </a:endParaRPr>
            </a:p>
          </p:txBody>
        </p:sp>
        <p:sp>
          <p:nvSpPr>
            <p:cNvPr id="338" name="Google Shape;338;p30"/>
            <p:cNvSpPr txBox="1"/>
            <p:nvPr/>
          </p:nvSpPr>
          <p:spPr>
            <a:xfrm>
              <a:off x="2914387" y="2414096"/>
              <a:ext cx="4373100" cy="33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Frank Ruhl Libre"/>
                  <a:ea typeface="Frank Ruhl Libre"/>
                  <a:cs typeface="Frank Ruhl Libre"/>
                  <a:sym typeface="Frank Ruhl Libre"/>
                </a:rPr>
                <a:t>Lorem ipsum dolor sit amet, consectetur adipiscing elit. Duis sit amet odio vel purus bibendum luctus.</a:t>
              </a:r>
              <a:endParaRPr sz="1200">
                <a:solidFill>
                  <a:srgbClr val="FFFFFF"/>
                </a:solidFill>
                <a:latin typeface="Frank Ruhl Libre"/>
                <a:ea typeface="Frank Ruhl Libre"/>
                <a:cs typeface="Frank Ruhl Libre"/>
                <a:sym typeface="Frank Ruhl Libre"/>
              </a:endParaRPr>
            </a:p>
          </p:txBody>
        </p:sp>
      </p:grpSp>
      <p:grpSp>
        <p:nvGrpSpPr>
          <p:cNvPr id="339" name="Google Shape;339;p30"/>
          <p:cNvGrpSpPr/>
          <p:nvPr/>
        </p:nvGrpSpPr>
        <p:grpSpPr>
          <a:xfrm>
            <a:off x="710675" y="3393425"/>
            <a:ext cx="6576713" cy="731700"/>
            <a:chOff x="710675" y="3088625"/>
            <a:chExt cx="6576713" cy="731700"/>
          </a:xfrm>
        </p:grpSpPr>
        <p:sp>
          <p:nvSpPr>
            <p:cNvPr id="340" name="Google Shape;340;p30"/>
            <p:cNvSpPr txBox="1"/>
            <p:nvPr/>
          </p:nvSpPr>
          <p:spPr>
            <a:xfrm>
              <a:off x="710675" y="3138825"/>
              <a:ext cx="2004300" cy="62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rgbClr val="B0C6D3"/>
                  </a:solidFill>
                  <a:latin typeface="Frank Ruhl Libre Medium"/>
                  <a:ea typeface="Frank Ruhl Libre Medium"/>
                  <a:cs typeface="Frank Ruhl Libre Medium"/>
                  <a:sym typeface="Frank Ruhl Libre Medium"/>
                </a:rPr>
                <a:t>Dolor</a:t>
              </a:r>
              <a:endParaRPr sz="3600">
                <a:solidFill>
                  <a:srgbClr val="B0C6D3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endParaRPr>
            </a:p>
          </p:txBody>
        </p:sp>
        <p:sp>
          <p:nvSpPr>
            <p:cNvPr id="341" name="Google Shape;341;p30"/>
            <p:cNvSpPr/>
            <p:nvPr/>
          </p:nvSpPr>
          <p:spPr>
            <a:xfrm>
              <a:off x="2789787" y="3088625"/>
              <a:ext cx="4497600" cy="731700"/>
            </a:xfrm>
            <a:prstGeom prst="rect">
              <a:avLst/>
            </a:prstGeom>
            <a:solidFill>
              <a:srgbClr val="B0C6D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Frank Ruhl Libre"/>
                <a:ea typeface="Frank Ruhl Libre"/>
                <a:cs typeface="Frank Ruhl Libre"/>
                <a:sym typeface="Frank Ruhl Libre"/>
              </a:endParaRPr>
            </a:p>
          </p:txBody>
        </p:sp>
        <p:sp>
          <p:nvSpPr>
            <p:cNvPr id="342" name="Google Shape;342;p30"/>
            <p:cNvSpPr txBox="1"/>
            <p:nvPr/>
          </p:nvSpPr>
          <p:spPr>
            <a:xfrm>
              <a:off x="2914388" y="3295180"/>
              <a:ext cx="3849900" cy="33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Frank Ruhl Libre"/>
                  <a:ea typeface="Frank Ruhl Libre"/>
                  <a:cs typeface="Frank Ruhl Libre"/>
                  <a:sym typeface="Frank Ruhl Libre"/>
                </a:rPr>
                <a:t>Lorem ipsum dolor sit amet, consectetur adipiscing elit. Duis sit amet odio vel purus bibendum luctus.</a:t>
              </a:r>
              <a:endParaRPr sz="1200">
                <a:solidFill>
                  <a:srgbClr val="FFFFFF"/>
                </a:solidFill>
                <a:latin typeface="Frank Ruhl Libre"/>
                <a:ea typeface="Frank Ruhl Libre"/>
                <a:cs typeface="Frank Ruhl Libre"/>
                <a:sym typeface="Frank Ruhl Libre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1"/>
          <p:cNvSpPr txBox="1"/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348" name="Google Shape;348;p31"/>
          <p:cNvSpPr txBox="1"/>
          <p:nvPr>
            <p:ph idx="1" type="body"/>
          </p:nvPr>
        </p:nvSpPr>
        <p:spPr>
          <a:xfrm>
            <a:off x="1003200" y="1563725"/>
            <a:ext cx="2233800" cy="119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49" name="Google Shape;349;p31"/>
          <p:cNvSpPr txBox="1"/>
          <p:nvPr>
            <p:ph idx="2" type="body"/>
          </p:nvPr>
        </p:nvSpPr>
        <p:spPr>
          <a:xfrm>
            <a:off x="3455099" y="1563725"/>
            <a:ext cx="2233800" cy="119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50" name="Google Shape;350;p31"/>
          <p:cNvSpPr txBox="1"/>
          <p:nvPr>
            <p:ph idx="3" type="body"/>
          </p:nvPr>
        </p:nvSpPr>
        <p:spPr>
          <a:xfrm>
            <a:off x="5907001" y="1563725"/>
            <a:ext cx="2233800" cy="119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51" name="Google Shape;351;p31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2" name="Google Shape;352;p31"/>
          <p:cNvSpPr txBox="1"/>
          <p:nvPr>
            <p:ph idx="1" type="body"/>
          </p:nvPr>
        </p:nvSpPr>
        <p:spPr>
          <a:xfrm>
            <a:off x="1003200" y="2859125"/>
            <a:ext cx="2233800" cy="119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53" name="Google Shape;353;p31"/>
          <p:cNvSpPr txBox="1"/>
          <p:nvPr>
            <p:ph idx="2" type="body"/>
          </p:nvPr>
        </p:nvSpPr>
        <p:spPr>
          <a:xfrm>
            <a:off x="3455099" y="2859125"/>
            <a:ext cx="2233800" cy="119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54" name="Google Shape;354;p31"/>
          <p:cNvSpPr txBox="1"/>
          <p:nvPr>
            <p:ph idx="3" type="body"/>
          </p:nvPr>
        </p:nvSpPr>
        <p:spPr>
          <a:xfrm>
            <a:off x="5907001" y="2859125"/>
            <a:ext cx="2233800" cy="119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2"/>
          <p:cNvSpPr txBox="1"/>
          <p:nvPr>
            <p:ph idx="1" type="body"/>
          </p:nvPr>
        </p:nvSpPr>
        <p:spPr>
          <a:xfrm>
            <a:off x="735200" y="4101500"/>
            <a:ext cx="7673700" cy="27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insert graphs from </a:t>
            </a:r>
            <a:r>
              <a:rPr lang="en" u="sng">
                <a:hlinkClick r:id="rId3"/>
              </a:rPr>
              <a:t>Google Sheets</a:t>
            </a:r>
            <a:endParaRPr/>
          </a:p>
        </p:txBody>
      </p:sp>
      <p:sp>
        <p:nvSpPr>
          <p:cNvPr id="360" name="Google Shape;360;p32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61" name="Google Shape;361;p32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78550" y="591850"/>
            <a:ext cx="3986899" cy="348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5"/>
          <p:cNvSpPr txBox="1"/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184" name="Google Shape;184;p15"/>
          <p:cNvSpPr txBox="1"/>
          <p:nvPr>
            <p:ph idx="2" type="body"/>
          </p:nvPr>
        </p:nvSpPr>
        <p:spPr>
          <a:xfrm>
            <a:off x="4676448" y="1716125"/>
            <a:ext cx="3464400" cy="1695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185" name="Google Shape;185;p15"/>
          <p:cNvSpPr txBox="1"/>
          <p:nvPr>
            <p:ph idx="1" type="body"/>
          </p:nvPr>
        </p:nvSpPr>
        <p:spPr>
          <a:xfrm>
            <a:off x="1003200" y="1716125"/>
            <a:ext cx="3464400" cy="1695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186" name="Google Shape;186;p15"/>
          <p:cNvSpPr txBox="1"/>
          <p:nvPr>
            <p:ph idx="2" type="body"/>
          </p:nvPr>
        </p:nvSpPr>
        <p:spPr>
          <a:xfrm>
            <a:off x="1003200" y="3372525"/>
            <a:ext cx="7137600" cy="11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8A9BA6"/>
                </a:solidFill>
              </a:rPr>
              <a:t>More info on how to use this template at </a:t>
            </a:r>
            <a:r>
              <a:rPr b="1" lang="en" sz="1200" u="sng">
                <a:solidFill>
                  <a:srgbClr val="8A9BA6"/>
                </a:solidFill>
                <a:hlinkClick r:id="rId4"/>
              </a:rPr>
              <a:t>www.slidescarnival.com/help-use-presentation-template</a:t>
            </a:r>
            <a:endParaRPr b="1" sz="1200">
              <a:solidFill>
                <a:srgbClr val="8A9BA6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8A9BA6"/>
                </a:solidFill>
              </a:rPr>
              <a:t>This template is free to use under </a:t>
            </a:r>
            <a:r>
              <a:rPr lang="en" sz="1200" u="sng">
                <a:solidFill>
                  <a:srgbClr val="8A9BA6"/>
                </a:solidFill>
                <a:hlinkClick r:id="rId5"/>
              </a:rPr>
              <a:t>Creative Commons Attribution license</a:t>
            </a:r>
            <a:r>
              <a:rPr lang="en" sz="1200">
                <a:solidFill>
                  <a:srgbClr val="8A9BA6"/>
                </a:solidFill>
              </a:rPr>
              <a:t>. You can keep the Credits slide or mention SlidesCarnival and other resources used in a slide footer.</a:t>
            </a:r>
            <a:endParaRPr sz="1200">
              <a:solidFill>
                <a:srgbClr val="8A9BA6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8A9BA6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solidFill>
                <a:srgbClr val="8A9BA6"/>
              </a:solidFill>
            </a:endParaRPr>
          </a:p>
        </p:txBody>
      </p:sp>
      <p:sp>
        <p:nvSpPr>
          <p:cNvPr id="187" name="Google Shape;187;p15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3"/>
          <p:cNvSpPr/>
          <p:nvPr/>
        </p:nvSpPr>
        <p:spPr>
          <a:xfrm>
            <a:off x="25" y="-7525"/>
            <a:ext cx="9144000" cy="5151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33"/>
          <p:cNvSpPr txBox="1"/>
          <p:nvPr>
            <p:ph idx="4294967295" type="body"/>
          </p:nvPr>
        </p:nvSpPr>
        <p:spPr>
          <a:xfrm>
            <a:off x="613682" y="1768950"/>
            <a:ext cx="2393400" cy="1605600"/>
          </a:xfrm>
          <a:prstGeom prst="rect">
            <a:avLst/>
          </a:prstGeom>
          <a:noFill/>
          <a:effectLst>
            <a:outerShdw blurRad="28575" rotWithShape="0" algn="bl" dir="5400000" dist="9525">
              <a:srgbClr val="000000">
                <a:alpha val="31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rPr>
              <a:t>MOBILE PROJECT</a:t>
            </a:r>
            <a:endParaRPr sz="3600">
              <a:solidFill>
                <a:srgbClr val="FFFFFF"/>
              </a:solidFill>
              <a:latin typeface="Frank Ruhl Libre Medium"/>
              <a:ea typeface="Frank Ruhl Libre Medium"/>
              <a:cs typeface="Frank Ruhl Libre Medium"/>
              <a:sym typeface="Frank Ruhl Libre Medium"/>
            </a:endParaRPr>
          </a:p>
        </p:txBody>
      </p:sp>
      <p:sp>
        <p:nvSpPr>
          <p:cNvPr id="368" name="Google Shape;368;p33"/>
          <p:cNvSpPr/>
          <p:nvPr/>
        </p:nvSpPr>
        <p:spPr>
          <a:xfrm>
            <a:off x="3646725" y="932100"/>
            <a:ext cx="1841400" cy="32679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Place your screenshot here</a:t>
            </a:r>
            <a:endParaRPr sz="1000">
              <a:solidFill>
                <a:srgbClr val="FFFFFF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369" name="Google Shape;369;p33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70" name="Google Shape;370;p33"/>
          <p:cNvGrpSpPr/>
          <p:nvPr/>
        </p:nvGrpSpPr>
        <p:grpSpPr>
          <a:xfrm>
            <a:off x="3607554" y="571491"/>
            <a:ext cx="1928605" cy="4000309"/>
            <a:chOff x="2547150" y="238125"/>
            <a:chExt cx="2525675" cy="5238750"/>
          </a:xfrm>
        </p:grpSpPr>
        <p:sp>
          <p:nvSpPr>
            <p:cNvPr id="371" name="Google Shape;371;p33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33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B0C6D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33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B0C6D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33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B0C6D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5" name="Google Shape;375;p33"/>
          <p:cNvSpPr txBox="1"/>
          <p:nvPr>
            <p:ph idx="4294967295" type="body"/>
          </p:nvPr>
        </p:nvSpPr>
        <p:spPr>
          <a:xfrm>
            <a:off x="6068582" y="1768950"/>
            <a:ext cx="2393400" cy="1605600"/>
          </a:xfrm>
          <a:prstGeom prst="rect">
            <a:avLst/>
          </a:prstGeom>
          <a:noFill/>
          <a:effectLst>
            <a:outerShdw blurRad="28575" rotWithShape="0" algn="bl" dir="5400000" dist="9525">
              <a:srgbClr val="000000">
                <a:alpha val="31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4"/>
          <p:cNvSpPr/>
          <p:nvPr/>
        </p:nvSpPr>
        <p:spPr>
          <a:xfrm>
            <a:off x="25" y="-7525"/>
            <a:ext cx="9144000" cy="5151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34"/>
          <p:cNvSpPr/>
          <p:nvPr/>
        </p:nvSpPr>
        <p:spPr>
          <a:xfrm>
            <a:off x="3268525" y="851275"/>
            <a:ext cx="2598600" cy="3441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Place your screenshot here</a:t>
            </a:r>
            <a:endParaRPr sz="1000">
              <a:solidFill>
                <a:srgbClr val="FFFFFF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382" name="Google Shape;382;p34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83" name="Google Shape;383;p34"/>
          <p:cNvGrpSpPr/>
          <p:nvPr/>
        </p:nvGrpSpPr>
        <p:grpSpPr>
          <a:xfrm>
            <a:off x="3203827" y="465959"/>
            <a:ext cx="2736410" cy="4222433"/>
            <a:chOff x="2112475" y="238125"/>
            <a:chExt cx="3395050" cy="5238750"/>
          </a:xfrm>
        </p:grpSpPr>
        <p:sp>
          <p:nvSpPr>
            <p:cNvPr id="384" name="Google Shape;384;p34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34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B0C6D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34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B0C6D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34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B0C6D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8" name="Google Shape;388;p34"/>
          <p:cNvSpPr txBox="1"/>
          <p:nvPr>
            <p:ph idx="4294967295" type="body"/>
          </p:nvPr>
        </p:nvSpPr>
        <p:spPr>
          <a:xfrm>
            <a:off x="385082" y="1768950"/>
            <a:ext cx="2393400" cy="1605600"/>
          </a:xfrm>
          <a:prstGeom prst="rect">
            <a:avLst/>
          </a:prstGeom>
          <a:noFill/>
          <a:effectLst>
            <a:outerShdw blurRad="28575" rotWithShape="0" algn="bl" dir="5400000" dist="9525">
              <a:srgbClr val="000000">
                <a:alpha val="31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rPr>
              <a:t>TABLET</a:t>
            </a:r>
            <a:endParaRPr sz="3600">
              <a:solidFill>
                <a:srgbClr val="FFFFFF"/>
              </a:solidFill>
              <a:latin typeface="Frank Ruhl Libre Medium"/>
              <a:ea typeface="Frank Ruhl Libre Medium"/>
              <a:cs typeface="Frank Ruhl Libre Medium"/>
              <a:sym typeface="Frank Ruhl Libre Medium"/>
            </a:endParaRPr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rPr>
              <a:t>PROJECT</a:t>
            </a:r>
            <a:endParaRPr sz="3600">
              <a:solidFill>
                <a:srgbClr val="FFFFFF"/>
              </a:solidFill>
              <a:latin typeface="Frank Ruhl Libre Medium"/>
              <a:ea typeface="Frank Ruhl Libre Medium"/>
              <a:cs typeface="Frank Ruhl Libre Medium"/>
              <a:sym typeface="Frank Ruhl Libre Medium"/>
            </a:endParaRPr>
          </a:p>
        </p:txBody>
      </p:sp>
      <p:sp>
        <p:nvSpPr>
          <p:cNvPr id="389" name="Google Shape;389;p34"/>
          <p:cNvSpPr txBox="1"/>
          <p:nvPr>
            <p:ph idx="4294967295" type="body"/>
          </p:nvPr>
        </p:nvSpPr>
        <p:spPr>
          <a:xfrm>
            <a:off x="6297182" y="1768950"/>
            <a:ext cx="2393400" cy="1605600"/>
          </a:xfrm>
          <a:prstGeom prst="rect">
            <a:avLst/>
          </a:prstGeom>
          <a:noFill/>
          <a:effectLst>
            <a:outerShdw blurRad="28575" rotWithShape="0" algn="bl" dir="5400000" dist="9525">
              <a:srgbClr val="000000">
                <a:alpha val="31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5"/>
          <p:cNvSpPr/>
          <p:nvPr/>
        </p:nvSpPr>
        <p:spPr>
          <a:xfrm>
            <a:off x="25" y="-7525"/>
            <a:ext cx="9144000" cy="51510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35"/>
          <p:cNvSpPr/>
          <p:nvPr/>
        </p:nvSpPr>
        <p:spPr>
          <a:xfrm>
            <a:off x="2883450" y="1257183"/>
            <a:ext cx="3377154" cy="2629152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35"/>
          <p:cNvSpPr/>
          <p:nvPr/>
        </p:nvSpPr>
        <p:spPr>
          <a:xfrm>
            <a:off x="3024770" y="1396800"/>
            <a:ext cx="3094500" cy="1976100"/>
          </a:xfrm>
          <a:prstGeom prst="rect">
            <a:avLst/>
          </a:prstGeom>
          <a:solidFill>
            <a:srgbClr val="040E11">
              <a:alpha val="21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Place your screenshot here</a:t>
            </a:r>
            <a:endParaRPr sz="1000">
              <a:solidFill>
                <a:srgbClr val="FFFFFF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397" name="Google Shape;397;p35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8" name="Google Shape;398;p35"/>
          <p:cNvSpPr txBox="1"/>
          <p:nvPr>
            <p:ph idx="4294967295" type="body"/>
          </p:nvPr>
        </p:nvSpPr>
        <p:spPr>
          <a:xfrm>
            <a:off x="232682" y="1768950"/>
            <a:ext cx="2393400" cy="1605600"/>
          </a:xfrm>
          <a:prstGeom prst="rect">
            <a:avLst/>
          </a:prstGeom>
          <a:noFill/>
          <a:effectLst>
            <a:outerShdw blurRad="28575" rotWithShape="0" algn="bl" dir="5400000" dist="9525">
              <a:srgbClr val="000000">
                <a:alpha val="31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rPr>
              <a:t>DESKTOP</a:t>
            </a:r>
            <a:endParaRPr sz="3600">
              <a:solidFill>
                <a:srgbClr val="FFFFFF"/>
              </a:solidFill>
              <a:latin typeface="Frank Ruhl Libre Medium"/>
              <a:ea typeface="Frank Ruhl Libre Medium"/>
              <a:cs typeface="Frank Ruhl Libre Medium"/>
              <a:sym typeface="Frank Ruhl Libre Medium"/>
            </a:endParaRPr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Frank Ruhl Libre Medium"/>
                <a:ea typeface="Frank Ruhl Libre Medium"/>
                <a:cs typeface="Frank Ruhl Libre Medium"/>
                <a:sym typeface="Frank Ruhl Libre Medium"/>
              </a:rPr>
              <a:t>PROJECT</a:t>
            </a:r>
            <a:endParaRPr sz="3600">
              <a:solidFill>
                <a:srgbClr val="FFFFFF"/>
              </a:solidFill>
              <a:latin typeface="Frank Ruhl Libre Medium"/>
              <a:ea typeface="Frank Ruhl Libre Medium"/>
              <a:cs typeface="Frank Ruhl Libre Medium"/>
              <a:sym typeface="Frank Ruhl Libre Medium"/>
            </a:endParaRPr>
          </a:p>
        </p:txBody>
      </p:sp>
      <p:sp>
        <p:nvSpPr>
          <p:cNvPr id="399" name="Google Shape;399;p35"/>
          <p:cNvSpPr txBox="1"/>
          <p:nvPr>
            <p:ph idx="4294967295" type="body"/>
          </p:nvPr>
        </p:nvSpPr>
        <p:spPr>
          <a:xfrm>
            <a:off x="6449582" y="1768950"/>
            <a:ext cx="2393400" cy="1605600"/>
          </a:xfrm>
          <a:prstGeom prst="rect">
            <a:avLst/>
          </a:prstGeom>
          <a:noFill/>
          <a:effectLst>
            <a:outerShdw blurRad="28575" rotWithShape="0" algn="bl" dir="5400000" dist="9525">
              <a:srgbClr val="000000">
                <a:alpha val="31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6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5" name="Google Shape;405;p36"/>
          <p:cNvSpPr txBox="1"/>
          <p:nvPr>
            <p:ph idx="4294967295" type="ctrTitle"/>
          </p:nvPr>
        </p:nvSpPr>
        <p:spPr>
          <a:xfrm>
            <a:off x="1275150" y="2505375"/>
            <a:ext cx="6593700" cy="548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THANKS</a:t>
            </a:r>
            <a:r>
              <a:rPr lang="en" sz="2400"/>
              <a:t>!</a:t>
            </a:r>
            <a:endParaRPr sz="2400"/>
          </a:p>
        </p:txBody>
      </p:sp>
      <p:sp>
        <p:nvSpPr>
          <p:cNvPr id="406" name="Google Shape;406;p36"/>
          <p:cNvSpPr txBox="1"/>
          <p:nvPr>
            <p:ph idx="4294967295" type="subTitle"/>
          </p:nvPr>
        </p:nvSpPr>
        <p:spPr>
          <a:xfrm>
            <a:off x="1275150" y="3082179"/>
            <a:ext cx="6593700" cy="113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/>
              <a:t>Any questions?</a:t>
            </a:r>
            <a:endParaRPr b="1" sz="18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You can find me at @username &amp; user@mail.me</a:t>
            </a:r>
            <a:endParaRPr b="1" sz="1800"/>
          </a:p>
        </p:txBody>
      </p:sp>
      <p:grpSp>
        <p:nvGrpSpPr>
          <p:cNvPr id="407" name="Google Shape;407;p36"/>
          <p:cNvGrpSpPr/>
          <p:nvPr/>
        </p:nvGrpSpPr>
        <p:grpSpPr>
          <a:xfrm>
            <a:off x="3828600" y="1220955"/>
            <a:ext cx="1486799" cy="1256322"/>
            <a:chOff x="3918650" y="293075"/>
            <a:chExt cx="488500" cy="412775"/>
          </a:xfrm>
        </p:grpSpPr>
        <p:sp>
          <p:nvSpPr>
            <p:cNvPr id="408" name="Google Shape;408;p36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36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36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7"/>
          <p:cNvSpPr txBox="1"/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416" name="Google Shape;416;p37"/>
          <p:cNvSpPr txBox="1"/>
          <p:nvPr>
            <p:ph idx="1" type="body"/>
          </p:nvPr>
        </p:nvSpPr>
        <p:spPr>
          <a:xfrm>
            <a:off x="1003200" y="1563725"/>
            <a:ext cx="7137600" cy="2760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Special thanks to all the people who made and released these awesome resources for free:</a:t>
            </a:r>
            <a:endParaRPr sz="2000"/>
          </a:p>
          <a:p>
            <a:pPr indent="-3556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000"/>
              <a:buChar char="➢"/>
            </a:pPr>
            <a:r>
              <a:rPr lang="en" sz="2000"/>
              <a:t>Presentation template by </a:t>
            </a:r>
            <a:r>
              <a:rPr lang="en" sz="2000" u="sng">
                <a:solidFill>
                  <a:srgbClr val="8A9BA6"/>
                </a:solidFill>
                <a:hlinkClick r:id="rId3"/>
              </a:rPr>
              <a:t>SlidesCarnival</a:t>
            </a:r>
            <a:endParaRPr sz="2000">
              <a:solidFill>
                <a:srgbClr val="8A9BA6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➢"/>
            </a:pPr>
            <a:r>
              <a:rPr lang="en" sz="2000"/>
              <a:t>Maps in slides 2, 6 and 9 from </a:t>
            </a:r>
            <a:r>
              <a:rPr lang="en" sz="2000" u="sng">
                <a:solidFill>
                  <a:srgbClr val="8A9BA6"/>
                </a:solidFill>
                <a:hlinkClick r:id="rId4"/>
              </a:rPr>
              <a:t>David Rumsey Map Collection</a:t>
            </a:r>
            <a:endParaRPr sz="2000">
              <a:solidFill>
                <a:srgbClr val="8A9BA6"/>
              </a:solidFill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➢"/>
            </a:pPr>
            <a:r>
              <a:rPr lang="en" sz="2000"/>
              <a:t>Photographs by </a:t>
            </a:r>
            <a:r>
              <a:rPr lang="en" sz="2000" u="sng">
                <a:solidFill>
                  <a:srgbClr val="8A9BA6"/>
                </a:solidFill>
                <a:hlinkClick r:id="rId5"/>
              </a:rPr>
              <a:t>Unsplash</a:t>
            </a:r>
            <a:endParaRPr sz="2000">
              <a:solidFill>
                <a:srgbClr val="8A9BA6"/>
              </a:solidFill>
            </a:endParaRPr>
          </a:p>
        </p:txBody>
      </p:sp>
      <p:sp>
        <p:nvSpPr>
          <p:cNvPr id="417" name="Google Shape;417;p37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38"/>
          <p:cNvSpPr txBox="1"/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423" name="Google Shape;423;p38"/>
          <p:cNvSpPr txBox="1"/>
          <p:nvPr>
            <p:ph idx="1" type="body"/>
          </p:nvPr>
        </p:nvSpPr>
        <p:spPr>
          <a:xfrm>
            <a:off x="1003200" y="1563725"/>
            <a:ext cx="7137600" cy="221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This presentation uses the following typographies and colors: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" sz="1400"/>
              <a:t>Titles: Frank Ruhl Libre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" sz="1400"/>
              <a:t>Body copy: </a:t>
            </a:r>
            <a:r>
              <a:rPr lang="en" sz="1400"/>
              <a:t>Frank Ruhl Libre, Libre Baskerville (Quote)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You can download the fonts on these pages: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8A9BA6"/>
                </a:solidFill>
                <a:hlinkClick r:id="rId3"/>
              </a:rPr>
              <a:t>https://www.urbanfonts.com/fonts/Frank_Ruhl_Libre.font</a:t>
            </a:r>
            <a:endParaRPr sz="1400">
              <a:solidFill>
                <a:srgbClr val="8A9BA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8A9BA6"/>
                </a:solidFill>
                <a:hlinkClick r:id="rId4"/>
              </a:rPr>
              <a:t>https://www.fontsquirrel.com/fonts/libre-baskerville</a:t>
            </a:r>
            <a:endParaRPr sz="1400">
              <a:solidFill>
                <a:srgbClr val="8A9BA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Dark gray </a:t>
            </a:r>
            <a:r>
              <a:rPr b="1" lang="en" sz="1400">
                <a:solidFill>
                  <a:srgbClr val="6C7A83"/>
                </a:solidFill>
              </a:rPr>
              <a:t>#6c7a83</a:t>
            </a:r>
            <a:r>
              <a:rPr lang="en" sz="1400"/>
              <a:t> · Medium</a:t>
            </a:r>
            <a:r>
              <a:rPr lang="en" sz="1400"/>
              <a:t> gray </a:t>
            </a:r>
            <a:r>
              <a:rPr b="1" lang="en" sz="1400">
                <a:solidFill>
                  <a:srgbClr val="8A9BA6"/>
                </a:solidFill>
              </a:rPr>
              <a:t>#8a9ba6</a:t>
            </a:r>
            <a:r>
              <a:rPr lang="en" sz="1400"/>
              <a:t> · Light gray </a:t>
            </a:r>
            <a:r>
              <a:rPr b="1" lang="en" sz="1400">
                <a:solidFill>
                  <a:srgbClr val="B0C6D3"/>
                </a:solidFill>
              </a:rPr>
              <a:t>#b0c6d3</a:t>
            </a:r>
            <a:r>
              <a:rPr lang="en" sz="1400"/>
              <a:t> · Beige </a:t>
            </a:r>
            <a:r>
              <a:rPr b="1" lang="en" sz="1400">
                <a:solidFill>
                  <a:srgbClr val="F2EDDA"/>
                </a:solidFill>
                <a:highlight>
                  <a:srgbClr val="434343"/>
                </a:highlight>
              </a:rPr>
              <a:t>#f2edda</a:t>
            </a:r>
            <a:endParaRPr b="1" sz="1400">
              <a:solidFill>
                <a:srgbClr val="F2EDDA"/>
              </a:solidFill>
              <a:highlight>
                <a:srgbClr val="434343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6C7A83"/>
              </a:solidFill>
            </a:endParaRPr>
          </a:p>
        </p:txBody>
      </p:sp>
      <p:sp>
        <p:nvSpPr>
          <p:cNvPr id="424" name="Google Shape;424;p38"/>
          <p:cNvSpPr txBox="1"/>
          <p:nvPr/>
        </p:nvSpPr>
        <p:spPr>
          <a:xfrm>
            <a:off x="1003200" y="3943050"/>
            <a:ext cx="71376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8A9BA6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rgbClr val="8A9BA6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8A9BA6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8A9BA6"/>
              </a:solidFill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425" name="Google Shape;425;p38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B0C6D3"/>
        </a:solidFill>
      </p:bgPr>
    </p:bg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9"/>
          <p:cNvSpPr txBox="1"/>
          <p:nvPr>
            <p:ph idx="4294967295" type="body"/>
          </p:nvPr>
        </p:nvSpPr>
        <p:spPr>
          <a:xfrm>
            <a:off x="5727425" y="849538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285750" lvl="0" marL="457200" rtl="0" algn="l">
              <a:spcBef>
                <a:spcPts val="600"/>
              </a:spcBef>
              <a:spcAft>
                <a:spcPts val="0"/>
              </a:spcAft>
              <a:buSzPts val="900"/>
              <a:buChar char="➢"/>
            </a:pPr>
            <a:r>
              <a:rPr lang="en" sz="900"/>
              <a:t>Resize them without losing quality.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➢"/>
            </a:pPr>
            <a:r>
              <a:rPr lang="en" sz="900"/>
              <a:t>Change fill color and opacity.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➢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br>
              <a:rPr lang="en" sz="900"/>
            </a:br>
            <a:br>
              <a:rPr lang="en" sz="900"/>
            </a:br>
            <a:br>
              <a:rPr lang="en" sz="900"/>
            </a:br>
            <a:endParaRPr sz="900"/>
          </a:p>
        </p:txBody>
      </p:sp>
      <p:grpSp>
        <p:nvGrpSpPr>
          <p:cNvPr id="431" name="Google Shape;431;p39"/>
          <p:cNvGrpSpPr/>
          <p:nvPr/>
        </p:nvGrpSpPr>
        <p:grpSpPr>
          <a:xfrm>
            <a:off x="951701" y="823751"/>
            <a:ext cx="270793" cy="342470"/>
            <a:chOff x="584925" y="238125"/>
            <a:chExt cx="415200" cy="525100"/>
          </a:xfrm>
        </p:grpSpPr>
        <p:sp>
          <p:nvSpPr>
            <p:cNvPr id="432" name="Google Shape;432;p39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39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39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39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39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39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8" name="Google Shape;438;p39"/>
          <p:cNvGrpSpPr/>
          <p:nvPr/>
        </p:nvGrpSpPr>
        <p:grpSpPr>
          <a:xfrm>
            <a:off x="1381761" y="873513"/>
            <a:ext cx="289919" cy="241347"/>
            <a:chOff x="1244325" y="314425"/>
            <a:chExt cx="444525" cy="370050"/>
          </a:xfrm>
        </p:grpSpPr>
        <p:sp>
          <p:nvSpPr>
            <p:cNvPr id="439" name="Google Shape;439;p39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39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1" name="Google Shape;441;p39"/>
          <p:cNvGrpSpPr/>
          <p:nvPr/>
        </p:nvGrpSpPr>
        <p:grpSpPr>
          <a:xfrm>
            <a:off x="1827768" y="872323"/>
            <a:ext cx="277185" cy="243727"/>
            <a:chOff x="1928175" y="312600"/>
            <a:chExt cx="425000" cy="373700"/>
          </a:xfrm>
        </p:grpSpPr>
        <p:sp>
          <p:nvSpPr>
            <p:cNvPr id="442" name="Google Shape;442;p39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39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4" name="Google Shape;444;p39"/>
          <p:cNvSpPr/>
          <p:nvPr/>
        </p:nvSpPr>
        <p:spPr>
          <a:xfrm>
            <a:off x="2292582" y="863577"/>
            <a:ext cx="226998" cy="261239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39"/>
          <p:cNvSpPr/>
          <p:nvPr/>
        </p:nvSpPr>
        <p:spPr>
          <a:xfrm>
            <a:off x="2747760" y="864376"/>
            <a:ext cx="195953" cy="259641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6" name="Google Shape;446;p39"/>
          <p:cNvGrpSpPr/>
          <p:nvPr/>
        </p:nvGrpSpPr>
        <p:grpSpPr>
          <a:xfrm>
            <a:off x="3125956" y="859589"/>
            <a:ext cx="318600" cy="269212"/>
            <a:chOff x="3918650" y="293075"/>
            <a:chExt cx="488500" cy="412775"/>
          </a:xfrm>
        </p:grpSpPr>
        <p:sp>
          <p:nvSpPr>
            <p:cNvPr id="447" name="Google Shape;447;p39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39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39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0" name="Google Shape;450;p39"/>
          <p:cNvGrpSpPr/>
          <p:nvPr/>
        </p:nvGrpSpPr>
        <p:grpSpPr>
          <a:xfrm>
            <a:off x="3593861" y="839273"/>
            <a:ext cx="262054" cy="309828"/>
            <a:chOff x="4636075" y="261925"/>
            <a:chExt cx="401800" cy="475050"/>
          </a:xfrm>
        </p:grpSpPr>
        <p:sp>
          <p:nvSpPr>
            <p:cNvPr id="451" name="Google Shape;451;p39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39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39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39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5" name="Google Shape;455;p39"/>
          <p:cNvSpPr/>
          <p:nvPr/>
        </p:nvSpPr>
        <p:spPr>
          <a:xfrm>
            <a:off x="4014561" y="863169"/>
            <a:ext cx="300273" cy="262054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56" name="Google Shape;456;p39"/>
          <p:cNvGrpSpPr/>
          <p:nvPr/>
        </p:nvGrpSpPr>
        <p:grpSpPr>
          <a:xfrm>
            <a:off x="4472733" y="865165"/>
            <a:ext cx="262837" cy="257652"/>
            <a:chOff x="5983625" y="301625"/>
            <a:chExt cx="403000" cy="395050"/>
          </a:xfrm>
        </p:grpSpPr>
        <p:sp>
          <p:nvSpPr>
            <p:cNvPr id="457" name="Google Shape;457;p39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39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39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39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39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39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39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39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39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39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39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39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39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39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39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39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39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39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39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39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7" name="Google Shape;477;p39"/>
          <p:cNvGrpSpPr/>
          <p:nvPr/>
        </p:nvGrpSpPr>
        <p:grpSpPr>
          <a:xfrm>
            <a:off x="4914354" y="863160"/>
            <a:ext cx="258858" cy="258467"/>
            <a:chOff x="6660750" y="298550"/>
            <a:chExt cx="396900" cy="396300"/>
          </a:xfrm>
        </p:grpSpPr>
        <p:sp>
          <p:nvSpPr>
            <p:cNvPr id="478" name="Google Shape;478;p39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39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0" name="Google Shape;480;p39"/>
          <p:cNvGrpSpPr/>
          <p:nvPr/>
        </p:nvGrpSpPr>
        <p:grpSpPr>
          <a:xfrm>
            <a:off x="951701" y="1270149"/>
            <a:ext cx="270793" cy="327747"/>
            <a:chOff x="584925" y="922575"/>
            <a:chExt cx="415200" cy="502525"/>
          </a:xfrm>
        </p:grpSpPr>
        <p:sp>
          <p:nvSpPr>
            <p:cNvPr id="481" name="Google Shape;481;p39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39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39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4" name="Google Shape;484;p39"/>
          <p:cNvGrpSpPr/>
          <p:nvPr/>
        </p:nvGrpSpPr>
        <p:grpSpPr>
          <a:xfrm>
            <a:off x="1383359" y="1262583"/>
            <a:ext cx="286740" cy="341688"/>
            <a:chOff x="1246775" y="910975"/>
            <a:chExt cx="439650" cy="523900"/>
          </a:xfrm>
        </p:grpSpPr>
        <p:sp>
          <p:nvSpPr>
            <p:cNvPr id="485" name="Google Shape;485;p39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39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39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8" name="Google Shape;488;p39"/>
          <p:cNvGrpSpPr/>
          <p:nvPr/>
        </p:nvGrpSpPr>
        <p:grpSpPr>
          <a:xfrm>
            <a:off x="1826578" y="1317531"/>
            <a:ext cx="279566" cy="232575"/>
            <a:chOff x="1926350" y="995225"/>
            <a:chExt cx="428650" cy="356600"/>
          </a:xfrm>
        </p:grpSpPr>
        <p:sp>
          <p:nvSpPr>
            <p:cNvPr id="489" name="Google Shape;489;p39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39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39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39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3" name="Google Shape;493;p39"/>
          <p:cNvSpPr/>
          <p:nvPr/>
        </p:nvSpPr>
        <p:spPr>
          <a:xfrm>
            <a:off x="2269477" y="1298045"/>
            <a:ext cx="273207" cy="271609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39"/>
          <p:cNvSpPr/>
          <p:nvPr/>
        </p:nvSpPr>
        <p:spPr>
          <a:xfrm>
            <a:off x="2709539" y="1311596"/>
            <a:ext cx="272391" cy="244526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39"/>
          <p:cNvSpPr/>
          <p:nvPr/>
        </p:nvSpPr>
        <p:spPr>
          <a:xfrm>
            <a:off x="3153172" y="1313585"/>
            <a:ext cx="264434" cy="240531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39"/>
          <p:cNvSpPr/>
          <p:nvPr/>
        </p:nvSpPr>
        <p:spPr>
          <a:xfrm>
            <a:off x="3601583" y="1315965"/>
            <a:ext cx="246923" cy="235770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7" name="Google Shape;497;p39"/>
          <p:cNvGrpSpPr/>
          <p:nvPr/>
        </p:nvGrpSpPr>
        <p:grpSpPr>
          <a:xfrm>
            <a:off x="4028324" y="1300020"/>
            <a:ext cx="272391" cy="272783"/>
            <a:chOff x="5302225" y="968375"/>
            <a:chExt cx="417650" cy="418250"/>
          </a:xfrm>
        </p:grpSpPr>
        <p:sp>
          <p:nvSpPr>
            <p:cNvPr id="498" name="Google Shape;498;p39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39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0" name="Google Shape;500;p39"/>
          <p:cNvGrpSpPr/>
          <p:nvPr/>
        </p:nvGrpSpPr>
        <p:grpSpPr>
          <a:xfrm>
            <a:off x="4435296" y="1269350"/>
            <a:ext cx="337709" cy="328937"/>
            <a:chOff x="5926225" y="921350"/>
            <a:chExt cx="517800" cy="504350"/>
          </a:xfrm>
        </p:grpSpPr>
        <p:sp>
          <p:nvSpPr>
            <p:cNvPr id="501" name="Google Shape;501;p3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3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3" name="Google Shape;503;p39"/>
          <p:cNvGrpSpPr/>
          <p:nvPr/>
        </p:nvGrpSpPr>
        <p:grpSpPr>
          <a:xfrm>
            <a:off x="4886081" y="1275725"/>
            <a:ext cx="315404" cy="316203"/>
            <a:chOff x="6617400" y="931125"/>
            <a:chExt cx="483600" cy="484825"/>
          </a:xfrm>
        </p:grpSpPr>
        <p:sp>
          <p:nvSpPr>
            <p:cNvPr id="504" name="Google Shape;504;p39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39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6" name="Google Shape;506;p39"/>
          <p:cNvGrpSpPr/>
          <p:nvPr/>
        </p:nvGrpSpPr>
        <p:grpSpPr>
          <a:xfrm>
            <a:off x="934972" y="1766718"/>
            <a:ext cx="304251" cy="213465"/>
            <a:chOff x="559275" y="1683950"/>
            <a:chExt cx="466500" cy="327300"/>
          </a:xfrm>
        </p:grpSpPr>
        <p:sp>
          <p:nvSpPr>
            <p:cNvPr id="507" name="Google Shape;507;p39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39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9" name="Google Shape;509;p39"/>
          <p:cNvGrpSpPr/>
          <p:nvPr/>
        </p:nvGrpSpPr>
        <p:grpSpPr>
          <a:xfrm>
            <a:off x="1374603" y="1724520"/>
            <a:ext cx="304251" cy="297876"/>
            <a:chOff x="1233350" y="1619250"/>
            <a:chExt cx="466500" cy="456725"/>
          </a:xfrm>
        </p:grpSpPr>
        <p:sp>
          <p:nvSpPr>
            <p:cNvPr id="510" name="Google Shape;510;p39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39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39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39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4" name="Google Shape;514;p39"/>
          <p:cNvGrpSpPr/>
          <p:nvPr/>
        </p:nvGrpSpPr>
        <p:grpSpPr>
          <a:xfrm>
            <a:off x="1823790" y="1730879"/>
            <a:ext cx="285142" cy="285142"/>
            <a:chOff x="1922075" y="1629000"/>
            <a:chExt cx="437200" cy="437200"/>
          </a:xfrm>
        </p:grpSpPr>
        <p:sp>
          <p:nvSpPr>
            <p:cNvPr id="515" name="Google Shape;515;p39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39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7" name="Google Shape;517;p39"/>
          <p:cNvGrpSpPr/>
          <p:nvPr/>
        </p:nvGrpSpPr>
        <p:grpSpPr>
          <a:xfrm>
            <a:off x="2262231" y="1729689"/>
            <a:ext cx="287522" cy="287522"/>
            <a:chOff x="2594325" y="1627175"/>
            <a:chExt cx="440850" cy="440850"/>
          </a:xfrm>
        </p:grpSpPr>
        <p:sp>
          <p:nvSpPr>
            <p:cNvPr id="518" name="Google Shape;518;p39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39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39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1" name="Google Shape;521;p39"/>
          <p:cNvSpPr/>
          <p:nvPr/>
        </p:nvSpPr>
        <p:spPr>
          <a:xfrm>
            <a:off x="2714708" y="1742493"/>
            <a:ext cx="262054" cy="262038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2" name="Google Shape;522;p39"/>
          <p:cNvGrpSpPr/>
          <p:nvPr/>
        </p:nvGrpSpPr>
        <p:grpSpPr>
          <a:xfrm>
            <a:off x="3168577" y="1708183"/>
            <a:ext cx="233357" cy="330535"/>
            <a:chOff x="3984000" y="1594200"/>
            <a:chExt cx="357800" cy="506800"/>
          </a:xfrm>
        </p:grpSpPr>
        <p:sp>
          <p:nvSpPr>
            <p:cNvPr id="523" name="Google Shape;523;p39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39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5" name="Google Shape;525;p39"/>
          <p:cNvGrpSpPr/>
          <p:nvPr/>
        </p:nvGrpSpPr>
        <p:grpSpPr>
          <a:xfrm>
            <a:off x="3571164" y="1779061"/>
            <a:ext cx="307447" cy="188779"/>
            <a:chOff x="4601275" y="1702875"/>
            <a:chExt cx="471400" cy="289450"/>
          </a:xfrm>
        </p:grpSpPr>
        <p:sp>
          <p:nvSpPr>
            <p:cNvPr id="526" name="Google Shape;526;p39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39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39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39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39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1" name="Google Shape;531;p39"/>
          <p:cNvGrpSpPr/>
          <p:nvPr/>
        </p:nvGrpSpPr>
        <p:grpSpPr>
          <a:xfrm>
            <a:off x="4025536" y="1732868"/>
            <a:ext cx="277968" cy="281163"/>
            <a:chOff x="5297950" y="1632050"/>
            <a:chExt cx="426200" cy="431100"/>
          </a:xfrm>
        </p:grpSpPr>
        <p:sp>
          <p:nvSpPr>
            <p:cNvPr id="532" name="Google Shape;532;p39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39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4" name="Google Shape;534;p39"/>
          <p:cNvGrpSpPr/>
          <p:nvPr/>
        </p:nvGrpSpPr>
        <p:grpSpPr>
          <a:xfrm>
            <a:off x="4464368" y="1724520"/>
            <a:ext cx="279566" cy="297876"/>
            <a:chOff x="5970800" y="1619250"/>
            <a:chExt cx="428650" cy="456725"/>
          </a:xfrm>
        </p:grpSpPr>
        <p:sp>
          <p:nvSpPr>
            <p:cNvPr id="535" name="Google Shape;535;p39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39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39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39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39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0" name="Google Shape;540;p39"/>
          <p:cNvGrpSpPr/>
          <p:nvPr/>
        </p:nvGrpSpPr>
        <p:grpSpPr>
          <a:xfrm>
            <a:off x="4891266" y="1720933"/>
            <a:ext cx="313398" cy="285924"/>
            <a:chOff x="6625350" y="1613750"/>
            <a:chExt cx="480525" cy="438400"/>
          </a:xfrm>
        </p:grpSpPr>
        <p:sp>
          <p:nvSpPr>
            <p:cNvPr id="541" name="Google Shape;541;p39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39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39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39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39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6" name="Google Shape;546;p39"/>
          <p:cNvGrpSpPr/>
          <p:nvPr/>
        </p:nvGrpSpPr>
        <p:grpSpPr>
          <a:xfrm>
            <a:off x="968821" y="2186050"/>
            <a:ext cx="236553" cy="254081"/>
            <a:chOff x="611175" y="2326900"/>
            <a:chExt cx="362700" cy="389575"/>
          </a:xfrm>
        </p:grpSpPr>
        <p:sp>
          <p:nvSpPr>
            <p:cNvPr id="547" name="Google Shape;547;p39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9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39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39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1" name="Google Shape;551;p39"/>
          <p:cNvSpPr/>
          <p:nvPr/>
        </p:nvSpPr>
        <p:spPr>
          <a:xfrm>
            <a:off x="1402120" y="2188506"/>
            <a:ext cx="249303" cy="249303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39"/>
          <p:cNvSpPr/>
          <p:nvPr/>
        </p:nvSpPr>
        <p:spPr>
          <a:xfrm>
            <a:off x="1841775" y="2188506"/>
            <a:ext cx="249303" cy="249303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" name="Google Shape;553;p39"/>
          <p:cNvSpPr/>
          <p:nvPr/>
        </p:nvSpPr>
        <p:spPr>
          <a:xfrm>
            <a:off x="2281429" y="2188506"/>
            <a:ext cx="249303" cy="249303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4" name="Google Shape;554;p39"/>
          <p:cNvGrpSpPr/>
          <p:nvPr/>
        </p:nvGrpSpPr>
        <p:grpSpPr>
          <a:xfrm>
            <a:off x="2779116" y="2145434"/>
            <a:ext cx="133016" cy="332133"/>
            <a:chOff x="3386850" y="2264625"/>
            <a:chExt cx="203950" cy="509250"/>
          </a:xfrm>
        </p:grpSpPr>
        <p:sp>
          <p:nvSpPr>
            <p:cNvPr id="555" name="Google Shape;555;p39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39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7" name="Google Shape;557;p39"/>
          <p:cNvGrpSpPr/>
          <p:nvPr/>
        </p:nvGrpSpPr>
        <p:grpSpPr>
          <a:xfrm>
            <a:off x="3670331" y="2187648"/>
            <a:ext cx="109113" cy="247706"/>
            <a:chOff x="4753325" y="2329350"/>
            <a:chExt cx="167300" cy="379800"/>
          </a:xfrm>
        </p:grpSpPr>
        <p:sp>
          <p:nvSpPr>
            <p:cNvPr id="558" name="Google Shape;558;p39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39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0" name="Google Shape;560;p39"/>
          <p:cNvGrpSpPr/>
          <p:nvPr/>
        </p:nvGrpSpPr>
        <p:grpSpPr>
          <a:xfrm>
            <a:off x="3228694" y="2147015"/>
            <a:ext cx="113124" cy="328953"/>
            <a:chOff x="4076175" y="2267050"/>
            <a:chExt cx="173450" cy="504375"/>
          </a:xfrm>
        </p:grpSpPr>
        <p:sp>
          <p:nvSpPr>
            <p:cNvPr id="561" name="Google Shape;561;p39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39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63" name="Google Shape;563;p39"/>
          <p:cNvSpPr/>
          <p:nvPr/>
        </p:nvSpPr>
        <p:spPr>
          <a:xfrm>
            <a:off x="4040047" y="2181739"/>
            <a:ext cx="249303" cy="262837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4" name="Google Shape;564;p39"/>
          <p:cNvGrpSpPr/>
          <p:nvPr/>
        </p:nvGrpSpPr>
        <p:grpSpPr>
          <a:xfrm>
            <a:off x="4467156" y="2186441"/>
            <a:ext cx="273989" cy="253282"/>
            <a:chOff x="5975075" y="2327500"/>
            <a:chExt cx="420100" cy="388350"/>
          </a:xfrm>
        </p:grpSpPr>
        <p:sp>
          <p:nvSpPr>
            <p:cNvPr id="565" name="Google Shape;565;p39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39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7" name="Google Shape;567;p39"/>
          <p:cNvGrpSpPr/>
          <p:nvPr/>
        </p:nvGrpSpPr>
        <p:grpSpPr>
          <a:xfrm>
            <a:off x="4959747" y="2178875"/>
            <a:ext cx="168072" cy="273989"/>
            <a:chOff x="6730350" y="2315900"/>
            <a:chExt cx="257700" cy="420100"/>
          </a:xfrm>
        </p:grpSpPr>
        <p:sp>
          <p:nvSpPr>
            <p:cNvPr id="568" name="Google Shape;568;p39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39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39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39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39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3" name="Google Shape;573;p39"/>
          <p:cNvGrpSpPr/>
          <p:nvPr/>
        </p:nvGrpSpPr>
        <p:grpSpPr>
          <a:xfrm>
            <a:off x="1044476" y="2597409"/>
            <a:ext cx="85243" cy="310627"/>
            <a:chOff x="727175" y="2957625"/>
            <a:chExt cx="130700" cy="476275"/>
          </a:xfrm>
        </p:grpSpPr>
        <p:sp>
          <p:nvSpPr>
            <p:cNvPr id="574" name="Google Shape;574;p39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39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6" name="Google Shape;576;p39"/>
          <p:cNvSpPr/>
          <p:nvPr/>
        </p:nvSpPr>
        <p:spPr>
          <a:xfrm>
            <a:off x="1835807" y="2585161"/>
            <a:ext cx="261239" cy="335312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39"/>
          <p:cNvSpPr/>
          <p:nvPr/>
        </p:nvSpPr>
        <p:spPr>
          <a:xfrm>
            <a:off x="1430003" y="2585161"/>
            <a:ext cx="193540" cy="335312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8" name="Google Shape;578;p39"/>
          <p:cNvGrpSpPr/>
          <p:nvPr/>
        </p:nvGrpSpPr>
        <p:grpSpPr>
          <a:xfrm>
            <a:off x="2255057" y="2607355"/>
            <a:ext cx="301871" cy="290718"/>
            <a:chOff x="2583325" y="2972875"/>
            <a:chExt cx="462850" cy="445750"/>
          </a:xfrm>
        </p:grpSpPr>
        <p:sp>
          <p:nvSpPr>
            <p:cNvPr id="579" name="Google Shape;579;p39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39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1" name="Google Shape;581;p39"/>
          <p:cNvGrpSpPr/>
          <p:nvPr/>
        </p:nvGrpSpPr>
        <p:grpSpPr>
          <a:xfrm>
            <a:off x="2684335" y="2650775"/>
            <a:ext cx="322578" cy="203894"/>
            <a:chOff x="3241525" y="3039450"/>
            <a:chExt cx="494600" cy="312625"/>
          </a:xfrm>
        </p:grpSpPr>
        <p:sp>
          <p:nvSpPr>
            <p:cNvPr id="582" name="Google Shape;582;p39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39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4" name="Google Shape;584;p39"/>
          <p:cNvSpPr/>
          <p:nvPr/>
        </p:nvSpPr>
        <p:spPr>
          <a:xfrm>
            <a:off x="3586451" y="2614234"/>
            <a:ext cx="277185" cy="27716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5" name="Google Shape;585;p39"/>
          <p:cNvGrpSpPr/>
          <p:nvPr/>
        </p:nvGrpSpPr>
        <p:grpSpPr>
          <a:xfrm>
            <a:off x="3997654" y="2629268"/>
            <a:ext cx="333731" cy="246907"/>
            <a:chOff x="5255200" y="3006475"/>
            <a:chExt cx="511700" cy="378575"/>
          </a:xfrm>
        </p:grpSpPr>
        <p:sp>
          <p:nvSpPr>
            <p:cNvPr id="586" name="Google Shape;586;p39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39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8" name="Google Shape;588;p39"/>
          <p:cNvGrpSpPr/>
          <p:nvPr/>
        </p:nvGrpSpPr>
        <p:grpSpPr>
          <a:xfrm>
            <a:off x="3150251" y="2614936"/>
            <a:ext cx="270011" cy="275571"/>
            <a:chOff x="3955900" y="2984500"/>
            <a:chExt cx="414000" cy="422525"/>
          </a:xfrm>
        </p:grpSpPr>
        <p:sp>
          <p:nvSpPr>
            <p:cNvPr id="589" name="Google Shape;589;p39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39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39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2" name="Google Shape;592;p39"/>
          <p:cNvSpPr/>
          <p:nvPr/>
        </p:nvSpPr>
        <p:spPr>
          <a:xfrm>
            <a:off x="937779" y="3073797"/>
            <a:ext cx="301854" cy="237352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39"/>
          <p:cNvSpPr/>
          <p:nvPr/>
        </p:nvSpPr>
        <p:spPr>
          <a:xfrm>
            <a:off x="4499219" y="2601483"/>
            <a:ext cx="210269" cy="302670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4" name="Google Shape;594;p39"/>
          <p:cNvGrpSpPr/>
          <p:nvPr/>
        </p:nvGrpSpPr>
        <p:grpSpPr>
          <a:xfrm>
            <a:off x="4940637" y="2610942"/>
            <a:ext cx="206291" cy="293115"/>
            <a:chOff x="6701050" y="2978375"/>
            <a:chExt cx="316300" cy="449425"/>
          </a:xfrm>
        </p:grpSpPr>
        <p:sp>
          <p:nvSpPr>
            <p:cNvPr id="595" name="Google Shape;595;p39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39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7" name="Google Shape;597;p39"/>
          <p:cNvGrpSpPr/>
          <p:nvPr/>
        </p:nvGrpSpPr>
        <p:grpSpPr>
          <a:xfrm>
            <a:off x="1379772" y="3093586"/>
            <a:ext cx="293914" cy="197535"/>
            <a:chOff x="1241275" y="3718400"/>
            <a:chExt cx="450650" cy="302875"/>
          </a:xfrm>
        </p:grpSpPr>
        <p:sp>
          <p:nvSpPr>
            <p:cNvPr id="598" name="Google Shape;598;p39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39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39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9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2" name="Google Shape;602;p39"/>
          <p:cNvGrpSpPr/>
          <p:nvPr/>
        </p:nvGrpSpPr>
        <p:grpSpPr>
          <a:xfrm>
            <a:off x="1823399" y="3078455"/>
            <a:ext cx="285924" cy="228188"/>
            <a:chOff x="1921475" y="3695200"/>
            <a:chExt cx="438400" cy="349875"/>
          </a:xfrm>
        </p:grpSpPr>
        <p:sp>
          <p:nvSpPr>
            <p:cNvPr id="603" name="Google Shape;603;p39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39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39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6" name="Google Shape;606;p39"/>
          <p:cNvGrpSpPr/>
          <p:nvPr/>
        </p:nvGrpSpPr>
        <p:grpSpPr>
          <a:xfrm>
            <a:off x="2265818" y="3074868"/>
            <a:ext cx="280348" cy="234971"/>
            <a:chOff x="2599825" y="3689700"/>
            <a:chExt cx="429850" cy="360275"/>
          </a:xfrm>
        </p:grpSpPr>
        <p:sp>
          <p:nvSpPr>
            <p:cNvPr id="607" name="Google Shape;607;p39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39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9" name="Google Shape;609;p39"/>
          <p:cNvGrpSpPr/>
          <p:nvPr/>
        </p:nvGrpSpPr>
        <p:grpSpPr>
          <a:xfrm>
            <a:off x="2718983" y="3050573"/>
            <a:ext cx="253282" cy="264434"/>
            <a:chOff x="3294650" y="3652450"/>
            <a:chExt cx="388350" cy="405450"/>
          </a:xfrm>
        </p:grpSpPr>
        <p:sp>
          <p:nvSpPr>
            <p:cNvPr id="610" name="Google Shape;610;p39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39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39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3" name="Google Shape;613;p39"/>
          <p:cNvGrpSpPr/>
          <p:nvPr/>
        </p:nvGrpSpPr>
        <p:grpSpPr>
          <a:xfrm>
            <a:off x="3137516" y="3084031"/>
            <a:ext cx="295479" cy="216645"/>
            <a:chOff x="3936375" y="3703750"/>
            <a:chExt cx="453050" cy="332175"/>
          </a:xfrm>
        </p:grpSpPr>
        <p:sp>
          <p:nvSpPr>
            <p:cNvPr id="614" name="Google Shape;614;p39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39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39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39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39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9" name="Google Shape;619;p39"/>
          <p:cNvGrpSpPr/>
          <p:nvPr/>
        </p:nvGrpSpPr>
        <p:grpSpPr>
          <a:xfrm>
            <a:off x="3577148" y="3084031"/>
            <a:ext cx="295479" cy="216645"/>
            <a:chOff x="4610450" y="3703750"/>
            <a:chExt cx="453050" cy="332175"/>
          </a:xfrm>
        </p:grpSpPr>
        <p:sp>
          <p:nvSpPr>
            <p:cNvPr id="620" name="Google Shape;620;p39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39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2" name="Google Shape;622;p39"/>
          <p:cNvGrpSpPr/>
          <p:nvPr/>
        </p:nvGrpSpPr>
        <p:grpSpPr>
          <a:xfrm>
            <a:off x="4027133" y="3062134"/>
            <a:ext cx="274772" cy="260440"/>
            <a:chOff x="5300400" y="3670175"/>
            <a:chExt cx="421300" cy="399325"/>
          </a:xfrm>
        </p:grpSpPr>
        <p:sp>
          <p:nvSpPr>
            <p:cNvPr id="623" name="Google Shape;623;p39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39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39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39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39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28" name="Google Shape;628;p39"/>
          <p:cNvSpPr/>
          <p:nvPr/>
        </p:nvSpPr>
        <p:spPr>
          <a:xfrm>
            <a:off x="4451427" y="3039555"/>
            <a:ext cx="305849" cy="305833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9" name="Google Shape;629;p39"/>
          <p:cNvGrpSpPr/>
          <p:nvPr/>
        </p:nvGrpSpPr>
        <p:grpSpPr>
          <a:xfrm>
            <a:off x="4910375" y="3058938"/>
            <a:ext cx="266815" cy="266831"/>
            <a:chOff x="6654650" y="3665275"/>
            <a:chExt cx="409100" cy="409125"/>
          </a:xfrm>
        </p:grpSpPr>
        <p:sp>
          <p:nvSpPr>
            <p:cNvPr id="630" name="Google Shape;630;p39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39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2" name="Google Shape;632;p39"/>
          <p:cNvGrpSpPr/>
          <p:nvPr/>
        </p:nvGrpSpPr>
        <p:grpSpPr>
          <a:xfrm>
            <a:off x="942537" y="3487417"/>
            <a:ext cx="289120" cy="289137"/>
            <a:chOff x="570875" y="4322250"/>
            <a:chExt cx="443300" cy="443325"/>
          </a:xfrm>
        </p:grpSpPr>
        <p:sp>
          <p:nvSpPr>
            <p:cNvPr id="633" name="Google Shape;633;p39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39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39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39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7" name="Google Shape;637;p39"/>
          <p:cNvSpPr/>
          <p:nvPr/>
        </p:nvSpPr>
        <p:spPr>
          <a:xfrm>
            <a:off x="1370259" y="3543714"/>
            <a:ext cx="313023" cy="17682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8" name="Google Shape;638;p39"/>
          <p:cNvGrpSpPr/>
          <p:nvPr/>
        </p:nvGrpSpPr>
        <p:grpSpPr>
          <a:xfrm>
            <a:off x="1861226" y="3465927"/>
            <a:ext cx="210269" cy="332117"/>
            <a:chOff x="1979475" y="4289300"/>
            <a:chExt cx="322400" cy="509225"/>
          </a:xfrm>
        </p:grpSpPr>
        <p:sp>
          <p:nvSpPr>
            <p:cNvPr id="639" name="Google Shape;639;p39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39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39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2" name="Google Shape;642;p39"/>
          <p:cNvGrpSpPr/>
          <p:nvPr/>
        </p:nvGrpSpPr>
        <p:grpSpPr>
          <a:xfrm>
            <a:off x="2282140" y="3470297"/>
            <a:ext cx="248097" cy="323377"/>
            <a:chOff x="2624850" y="4296000"/>
            <a:chExt cx="380400" cy="495825"/>
          </a:xfrm>
        </p:grpSpPr>
        <p:sp>
          <p:nvSpPr>
            <p:cNvPr id="643" name="Google Shape;643;p39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9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9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6" name="Google Shape;646;p39"/>
          <p:cNvSpPr/>
          <p:nvPr/>
        </p:nvSpPr>
        <p:spPr>
          <a:xfrm>
            <a:off x="3152781" y="3499509"/>
            <a:ext cx="265217" cy="265233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p39"/>
          <p:cNvSpPr/>
          <p:nvPr/>
        </p:nvSpPr>
        <p:spPr>
          <a:xfrm>
            <a:off x="2713126" y="3516239"/>
            <a:ext cx="265217" cy="231776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" name="Google Shape;648;p39"/>
          <p:cNvSpPr/>
          <p:nvPr/>
        </p:nvSpPr>
        <p:spPr>
          <a:xfrm>
            <a:off x="3591228" y="3498319"/>
            <a:ext cx="267630" cy="267614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49" name="Google Shape;649;p39"/>
          <p:cNvGrpSpPr/>
          <p:nvPr/>
        </p:nvGrpSpPr>
        <p:grpSpPr>
          <a:xfrm>
            <a:off x="4011203" y="3502157"/>
            <a:ext cx="306632" cy="259657"/>
            <a:chOff x="5275975" y="4344850"/>
            <a:chExt cx="470150" cy="398125"/>
          </a:xfrm>
        </p:grpSpPr>
        <p:sp>
          <p:nvSpPr>
            <p:cNvPr id="650" name="Google Shape;650;p39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9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39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3" name="Google Shape;653;p39"/>
          <p:cNvSpPr/>
          <p:nvPr/>
        </p:nvSpPr>
        <p:spPr>
          <a:xfrm>
            <a:off x="4466558" y="3494340"/>
            <a:ext cx="275587" cy="27557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4" name="Google Shape;654;p39"/>
          <p:cNvGrpSpPr/>
          <p:nvPr/>
        </p:nvGrpSpPr>
        <p:grpSpPr>
          <a:xfrm>
            <a:off x="4902402" y="3481058"/>
            <a:ext cx="282761" cy="301854"/>
            <a:chOff x="6642425" y="4312500"/>
            <a:chExt cx="433550" cy="462825"/>
          </a:xfrm>
        </p:grpSpPr>
        <p:sp>
          <p:nvSpPr>
            <p:cNvPr id="655" name="Google Shape;655;p39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39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39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8" name="Google Shape;658;p39"/>
          <p:cNvSpPr/>
          <p:nvPr/>
        </p:nvSpPr>
        <p:spPr>
          <a:xfrm>
            <a:off x="905526" y="3964649"/>
            <a:ext cx="363178" cy="214264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9" name="Google Shape;659;p39"/>
          <p:cNvGrpSpPr/>
          <p:nvPr/>
        </p:nvGrpSpPr>
        <p:grpSpPr>
          <a:xfrm>
            <a:off x="1381761" y="3929054"/>
            <a:ext cx="289919" cy="285142"/>
            <a:chOff x="1244325" y="4999400"/>
            <a:chExt cx="444525" cy="437200"/>
          </a:xfrm>
        </p:grpSpPr>
        <p:sp>
          <p:nvSpPr>
            <p:cNvPr id="660" name="Google Shape;660;p39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9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9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39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9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5" name="Google Shape;665;p39"/>
          <p:cNvGrpSpPr/>
          <p:nvPr/>
        </p:nvGrpSpPr>
        <p:grpSpPr>
          <a:xfrm>
            <a:off x="1847285" y="3919891"/>
            <a:ext cx="238151" cy="303452"/>
            <a:chOff x="1958100" y="4985350"/>
            <a:chExt cx="365150" cy="465275"/>
          </a:xfrm>
        </p:grpSpPr>
        <p:sp>
          <p:nvSpPr>
            <p:cNvPr id="666" name="Google Shape;666;p39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39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39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9" name="Google Shape;669;p39"/>
          <p:cNvGrpSpPr/>
          <p:nvPr/>
        </p:nvGrpSpPr>
        <p:grpSpPr>
          <a:xfrm>
            <a:off x="2269389" y="3931435"/>
            <a:ext cx="273207" cy="280756"/>
            <a:chOff x="2605300" y="5003050"/>
            <a:chExt cx="418900" cy="430475"/>
          </a:xfrm>
        </p:grpSpPr>
        <p:sp>
          <p:nvSpPr>
            <p:cNvPr id="670" name="Google Shape;670;p39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39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9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3" name="Google Shape;673;p39"/>
          <p:cNvGrpSpPr/>
          <p:nvPr/>
        </p:nvGrpSpPr>
        <p:grpSpPr>
          <a:xfrm>
            <a:off x="2682346" y="3937419"/>
            <a:ext cx="326557" cy="268413"/>
            <a:chOff x="3238475" y="5012225"/>
            <a:chExt cx="500700" cy="411550"/>
          </a:xfrm>
        </p:grpSpPr>
        <p:sp>
          <p:nvSpPr>
            <p:cNvPr id="674" name="Google Shape;674;p39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39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39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9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39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9" name="Google Shape;679;p39"/>
          <p:cNvGrpSpPr/>
          <p:nvPr/>
        </p:nvGrpSpPr>
        <p:grpSpPr>
          <a:xfrm>
            <a:off x="3545679" y="3908738"/>
            <a:ext cx="358417" cy="325758"/>
            <a:chOff x="4562200" y="4968250"/>
            <a:chExt cx="549550" cy="499475"/>
          </a:xfrm>
        </p:grpSpPr>
        <p:sp>
          <p:nvSpPr>
            <p:cNvPr id="680" name="Google Shape;680;p39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9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9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39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9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5" name="Google Shape;685;p39"/>
          <p:cNvGrpSpPr/>
          <p:nvPr/>
        </p:nvGrpSpPr>
        <p:grpSpPr>
          <a:xfrm>
            <a:off x="3161012" y="3927065"/>
            <a:ext cx="248488" cy="288713"/>
            <a:chOff x="3972400" y="4996350"/>
            <a:chExt cx="381000" cy="442675"/>
          </a:xfrm>
        </p:grpSpPr>
        <p:sp>
          <p:nvSpPr>
            <p:cNvPr id="686" name="Google Shape;686;p39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39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8" name="Google Shape;688;p39"/>
          <p:cNvGrpSpPr/>
          <p:nvPr/>
        </p:nvGrpSpPr>
        <p:grpSpPr>
          <a:xfrm>
            <a:off x="3988507" y="3902770"/>
            <a:ext cx="352041" cy="337693"/>
            <a:chOff x="5241175" y="4959100"/>
            <a:chExt cx="539775" cy="517775"/>
          </a:xfrm>
        </p:grpSpPr>
        <p:sp>
          <p:nvSpPr>
            <p:cNvPr id="689" name="Google Shape;689;p39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39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9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39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39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39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5" name="Google Shape;695;p39"/>
          <p:cNvSpPr/>
          <p:nvPr/>
        </p:nvSpPr>
        <p:spPr>
          <a:xfrm>
            <a:off x="4449437" y="3986156"/>
            <a:ext cx="309828" cy="171251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8A9BA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96" name="Google Shape;696;p39"/>
          <p:cNvGrpSpPr/>
          <p:nvPr/>
        </p:nvGrpSpPr>
        <p:grpSpPr>
          <a:xfrm>
            <a:off x="4930284" y="3952941"/>
            <a:ext cx="225808" cy="259657"/>
            <a:chOff x="6685175" y="5036025"/>
            <a:chExt cx="346225" cy="398125"/>
          </a:xfrm>
        </p:grpSpPr>
        <p:sp>
          <p:nvSpPr>
            <p:cNvPr id="697" name="Google Shape;697;p39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39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9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9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9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8A9B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2" name="Google Shape;702;p39"/>
          <p:cNvGrpSpPr/>
          <p:nvPr/>
        </p:nvGrpSpPr>
        <p:grpSpPr>
          <a:xfrm>
            <a:off x="5838468" y="2415061"/>
            <a:ext cx="432570" cy="421334"/>
            <a:chOff x="5926225" y="921350"/>
            <a:chExt cx="517800" cy="504350"/>
          </a:xfrm>
        </p:grpSpPr>
        <p:sp>
          <p:nvSpPr>
            <p:cNvPr id="703" name="Google Shape;703;p3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2EDD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704" name="Google Shape;704;p3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2EDD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705" name="Google Shape;705;p39"/>
          <p:cNvSpPr/>
          <p:nvPr/>
        </p:nvSpPr>
        <p:spPr>
          <a:xfrm>
            <a:off x="6032388" y="2651118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06" name="Google Shape;706;p39"/>
          <p:cNvGrpSpPr/>
          <p:nvPr/>
        </p:nvGrpSpPr>
        <p:grpSpPr>
          <a:xfrm>
            <a:off x="6723455" y="2394442"/>
            <a:ext cx="432570" cy="421334"/>
            <a:chOff x="5926225" y="921350"/>
            <a:chExt cx="517800" cy="504350"/>
          </a:xfrm>
        </p:grpSpPr>
        <p:sp>
          <p:nvSpPr>
            <p:cNvPr id="707" name="Google Shape;707;p3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D966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3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D966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09" name="Google Shape;709;p39"/>
          <p:cNvSpPr/>
          <p:nvPr/>
        </p:nvSpPr>
        <p:spPr>
          <a:xfrm>
            <a:off x="6917376" y="2630499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0" name="Google Shape;710;p39"/>
          <p:cNvGrpSpPr/>
          <p:nvPr/>
        </p:nvGrpSpPr>
        <p:grpSpPr>
          <a:xfrm>
            <a:off x="5838735" y="3143484"/>
            <a:ext cx="1075937" cy="1047989"/>
            <a:chOff x="5926225" y="921350"/>
            <a:chExt cx="517800" cy="504350"/>
          </a:xfrm>
        </p:grpSpPr>
        <p:sp>
          <p:nvSpPr>
            <p:cNvPr id="711" name="Google Shape;711;p3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F2EDDA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3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F2EDDA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13" name="Google Shape;713;p39"/>
          <p:cNvSpPr/>
          <p:nvPr/>
        </p:nvSpPr>
        <p:spPr>
          <a:xfrm>
            <a:off x="6321048" y="3730580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6D9EEB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4" name="Google Shape;714;p39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9" name="Google Shape;719;p40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720" name="Google Shape;720;p40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40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40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40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40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40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6" name="Google Shape;726;p40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727" name="Google Shape;727;p40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40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40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40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1" name="Google Shape;731;p40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732" name="Google Shape;732;p40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40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40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5" name="Google Shape;735;p40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736" name="Google Shape;736;p40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40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40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40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40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1" name="Google Shape;741;p40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742" name="Google Shape;742;p40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40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40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5" name="Google Shape;745;p40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746" name="Google Shape;746;p40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40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40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40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0" name="Google Shape;750;p40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751" name="Google Shape;751;p40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40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40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40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40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6" name="Google Shape;756;p40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757" name="Google Shape;757;p40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40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40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40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40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40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3" name="Google Shape;763;p40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764" name="Google Shape;764;p40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40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6" name="Google Shape;766;p40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767" name="Google Shape;767;p40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40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40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0" name="Google Shape;770;p40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771" name="Google Shape;771;p40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40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40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40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40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40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7" name="Google Shape;777;p40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778" name="Google Shape;778;p40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40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40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40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40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3" name="Google Shape;783;p40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784" name="Google Shape;784;p40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40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40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7" name="Google Shape;787;p40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788" name="Google Shape;788;p40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789" name="Google Shape;789;p40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0" name="Google Shape;790;p40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1" name="Google Shape;791;p40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2" name="Google Shape;792;p40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3" name="Google Shape;793;p40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4" name="Google Shape;794;p40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5" name="Google Shape;795;p40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6" name="Google Shape;796;p40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7" name="Google Shape;797;p40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8" name="Google Shape;798;p40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99" name="Google Shape;799;p40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40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40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40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40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40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5" name="Google Shape;805;p40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806" name="Google Shape;806;p40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40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40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40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0" name="Google Shape;810;p40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811" name="Google Shape;811;p40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40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40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40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40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6" name="Google Shape;816;p40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817" name="Google Shape;817;p40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40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40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40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40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40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3" name="Google Shape;823;p40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824" name="Google Shape;824;p40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40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40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40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8" name="Google Shape;828;p40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829" name="Google Shape;829;p40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40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40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40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3" name="Google Shape;833;p40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834" name="Google Shape;834;p40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40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40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40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40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39" name="Google Shape;839;p40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840" name="Google Shape;840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1" name="Google Shape;841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2" name="Google Shape;842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3" name="Google Shape;843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4" name="Google Shape;844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5" name="Google Shape;845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6" name="Google Shape;846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7" name="Google Shape;847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8" name="Google Shape;848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9" name="Google Shape;849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50" name="Google Shape;850;p40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851" name="Google Shape;851;p40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40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40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54" name="Google Shape;854;p40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855" name="Google Shape;855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6" name="Google Shape;856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7" name="Google Shape;857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8" name="Google Shape;858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9" name="Google Shape;859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0" name="Google Shape;860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1" name="Google Shape;861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2" name="Google Shape;862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3" name="Google Shape;863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4" name="Google Shape;864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65" name="Google Shape;865;p40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866" name="Google Shape;866;p40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40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40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40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70" name="Google Shape;870;p40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871" name="Google Shape;871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2" name="Google Shape;872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3" name="Google Shape;873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4" name="Google Shape;874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5" name="Google Shape;875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6" name="Google Shape;876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7" name="Google Shape;877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8" name="Google Shape;878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9" name="Google Shape;879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0" name="Google Shape;880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81" name="Google Shape;881;p40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882" name="Google Shape;882;p40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40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40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40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40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40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40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9" name="Google Shape;889;p40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890" name="Google Shape;890;p40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40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40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40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4" name="Google Shape;894;p40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895" name="Google Shape;895;p40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40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40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40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9" name="Google Shape;899;p40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900" name="Google Shape;900;p40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40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40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40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40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5" name="Google Shape;905;p40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906" name="Google Shape;906;p40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40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40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40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40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40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2" name="Google Shape;912;p40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913" name="Google Shape;913;p40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40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40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6" name="Google Shape;916;p40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917" name="Google Shape;917;p40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40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40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40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40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2" name="Google Shape;922;p40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923" name="Google Shape;923;p40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40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40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40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40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40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9" name="Google Shape;929;p40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930" name="Google Shape;930;p40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40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40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3" name="Google Shape;933;p40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934" name="Google Shape;934;p40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40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40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40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8" name="Google Shape;938;p40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939" name="Google Shape;939;p40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40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40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40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40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40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5" name="Google Shape;945;p40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946" name="Google Shape;946;p40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40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40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40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40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40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40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3" name="Google Shape;953;p40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954" name="Google Shape;954;p40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40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40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40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8" name="Google Shape;958;p40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959" name="Google Shape;959;p40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40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40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2" name="Google Shape;962;p40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963" name="Google Shape;963;p40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40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40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6" name="Google Shape;966;p40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967" name="Google Shape;967;p40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40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40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40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1" name="Google Shape;971;p40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972" name="Google Shape;972;p40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40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40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40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6" name="Google Shape;976;p40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977" name="Google Shape;977;p40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40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40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40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40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2" name="Google Shape;982;p40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983" name="Google Shape;983;p40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40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40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40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40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40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9" name="Google Shape;989;p40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990" name="Google Shape;990;p40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40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40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40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40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40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40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7" name="Google Shape;997;p40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998" name="Google Shape;998;p40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40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40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40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40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40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40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40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40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40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40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40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0" name="Google Shape;1010;p40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011" name="Google Shape;1011;p40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40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40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40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5" name="Google Shape;1015;p40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016" name="Google Shape;1016;p40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40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40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9" name="Google Shape;1019;p40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020" name="Google Shape;1020;p40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40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40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40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40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40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6" name="Google Shape;1026;p40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027" name="Google Shape;1027;p40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40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40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40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40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40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40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40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5" name="Google Shape;1035;p40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036" name="Google Shape;1036;p40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40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40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40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40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40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40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40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40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40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40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40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8" name="Google Shape;1048;p40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049" name="Google Shape;1049;p40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40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40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40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40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40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40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40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40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40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40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40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1" name="Google Shape;1061;p40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062" name="Google Shape;1062;p40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40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40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40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40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40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40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40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40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40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40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40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4" name="Google Shape;1074;p40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075" name="Google Shape;1075;p40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40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40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40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40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40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1" name="Google Shape;1081;p40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082" name="Google Shape;1082;p40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40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40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40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40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40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40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40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40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40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40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40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40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40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40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7" name="Google Shape;1097;p40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098" name="Google Shape;1098;p40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40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40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40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40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3" name="Google Shape;1103;p40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104" name="Google Shape;1104;p40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105" name="Google Shape;1105;p40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6" name="Google Shape;1106;p40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7" name="Google Shape;1107;p40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08" name="Google Shape;1108;p40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109" name="Google Shape;1109;p40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0" name="Google Shape;1110;p40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1" name="Google Shape;1111;p40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2" name="Google Shape;1112;p40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113" name="Google Shape;1113;p40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4" name="Google Shape;1114;p40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5" name="Google Shape;1115;p40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6" name="Google Shape;1116;p40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117" name="Google Shape;1117;p40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8" name="Google Shape;1118;p40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9" name="Google Shape;1119;p40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20" name="Google Shape;1120;p40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121" name="Google Shape;1121;p40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40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40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40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40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40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40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40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9" name="Google Shape;1129;p40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130" name="Google Shape;1130;p40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40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40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40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40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40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40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40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40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40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40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40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40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40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40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40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40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40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40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40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40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40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40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40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4" name="Google Shape;1154;p40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155" name="Google Shape;1155;p40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156" name="Google Shape;1156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7" name="Google Shape;1157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8" name="Google Shape;1158;p40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159" name="Google Shape;1159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0" name="Google Shape;1160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61" name="Google Shape;1161;p40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162" name="Google Shape;1162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3" name="Google Shape;1163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164" name="Google Shape;1164;p40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165" name="Google Shape;1165;p40"/>
          <p:cNvSpPr txBox="1"/>
          <p:nvPr>
            <p:ph idx="12" type="sldNum"/>
          </p:nvPr>
        </p:nvSpPr>
        <p:spPr>
          <a:xfrm>
            <a:off x="4297650" y="4594775"/>
            <a:ext cx="548700" cy="306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B0C6D3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41"/>
          <p:cNvSpPr txBox="1"/>
          <p:nvPr/>
        </p:nvSpPr>
        <p:spPr>
          <a:xfrm>
            <a:off x="8843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8A9BA6"/>
                </a:solidFill>
                <a:latin typeface="Frank Ruhl Libre"/>
                <a:ea typeface="Frank Ruhl Libre"/>
                <a:cs typeface="Frank Ruhl Libre"/>
                <a:sym typeface="Frank Ruhl Libre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8A9BA6"/>
                </a:solidFill>
                <a:highlight>
                  <a:srgbClr val="F2EDDA"/>
                </a:highlight>
                <a:latin typeface="Frank Ruhl Libre"/>
                <a:ea typeface="Frank Ruhl Libre"/>
                <a:cs typeface="Frank Ruhl Libre"/>
                <a:sym typeface="Frank Ruhl Libre"/>
              </a:rPr>
              <a:t> and many more...</a:t>
            </a:r>
            <a:endParaRPr sz="2400">
              <a:solidFill>
                <a:srgbClr val="8A9BA6"/>
              </a:solidFill>
              <a:highlight>
                <a:srgbClr val="F2EDDA"/>
              </a:highlight>
              <a:latin typeface="Frank Ruhl Libre"/>
              <a:ea typeface="Frank Ruhl Libre"/>
              <a:cs typeface="Frank Ruhl Libre"/>
              <a:sym typeface="Frank Ruhl Libre"/>
            </a:endParaRPr>
          </a:p>
        </p:txBody>
      </p:sp>
      <p:sp>
        <p:nvSpPr>
          <p:cNvPr id="1171" name="Google Shape;1171;p41"/>
          <p:cNvSpPr txBox="1"/>
          <p:nvPr/>
        </p:nvSpPr>
        <p:spPr>
          <a:xfrm>
            <a:off x="7251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1C232"/>
                </a:solidFill>
              </a:rPr>
              <a:t>😉</a:t>
            </a:r>
            <a:endParaRPr sz="9600">
              <a:solidFill>
                <a:srgbClr val="F1C232"/>
              </a:solidFill>
            </a:endParaRPr>
          </a:p>
        </p:txBody>
      </p:sp>
      <p:sp>
        <p:nvSpPr>
          <p:cNvPr id="1172" name="Google Shape;1172;p41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73" name="Google Shape;1173;p41"/>
          <p:cNvSpPr txBox="1"/>
          <p:nvPr>
            <p:ph idx="4294967295" type="body"/>
          </p:nvPr>
        </p:nvSpPr>
        <p:spPr>
          <a:xfrm>
            <a:off x="2352925" y="856425"/>
            <a:ext cx="59541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400"/>
              <a:t>Now you can use any emoji as an icon!</a:t>
            </a:r>
            <a:br>
              <a:rPr lang="en" sz="1400"/>
            </a:br>
            <a:r>
              <a:rPr lang="en" sz="1400"/>
              <a:t>And of course it resizes without losing quality and you can change the color.</a:t>
            </a:r>
            <a:br>
              <a:rPr lang="en" sz="1400"/>
            </a:br>
            <a:br>
              <a:rPr lang="en" sz="1400"/>
            </a:br>
            <a:r>
              <a:rPr lang="en" sz="1400"/>
              <a:t>How? Follow Google instructions </a:t>
            </a:r>
            <a:r>
              <a:rPr lang="en" sz="1400" u="sng">
                <a:solidFill>
                  <a:srgbClr val="8A9BA6"/>
                </a:solidFill>
                <a:hlinkClick r:id="rId3"/>
              </a:rPr>
              <a:t>https://twitter.com/googledocs/status/730087240156643328</a:t>
            </a:r>
            <a:endParaRPr sz="1400">
              <a:solidFill>
                <a:srgbClr val="8A9BA6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8" name="Google Shape;1178;p4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9" name="Google Shape;1179;p42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180" name="Google Shape;1180;p42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181" name="Google Shape;1181;p42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182" name="Google Shape;1182;p42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83" name="Google Shape;1183;p42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84" name="Google Shape;1184;p42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185" name="Google Shape;1185;p42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86" name="Google Shape;1186;p42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87" name="Google Shape;1187;p42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188" name="Google Shape;1188;p42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89" name="Google Shape;1189;p42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190" name="Google Shape;1190;p42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191" name="Google Shape;1191;p42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192" name="Google Shape;1192;p42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6"/>
          <p:cNvSpPr txBox="1"/>
          <p:nvPr>
            <p:ph idx="4294967295" type="ctrTitle"/>
          </p:nvPr>
        </p:nvSpPr>
        <p:spPr>
          <a:xfrm>
            <a:off x="1275150" y="2505375"/>
            <a:ext cx="6593700" cy="548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HELLO!</a:t>
            </a:r>
            <a:endParaRPr sz="2400"/>
          </a:p>
        </p:txBody>
      </p:sp>
      <p:sp>
        <p:nvSpPr>
          <p:cNvPr id="193" name="Google Shape;193;p16"/>
          <p:cNvSpPr txBox="1"/>
          <p:nvPr>
            <p:ph idx="4294967295" type="subTitle"/>
          </p:nvPr>
        </p:nvSpPr>
        <p:spPr>
          <a:xfrm>
            <a:off x="1275150" y="3082179"/>
            <a:ext cx="6593700" cy="113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/>
              <a:t>I am Jayden Smith</a:t>
            </a:r>
            <a:endParaRPr b="1" sz="18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I am here because I love to give presentations. </a:t>
            </a:r>
            <a:endParaRPr sz="18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You can find me at @username</a:t>
            </a:r>
            <a:endParaRPr b="1" sz="1800"/>
          </a:p>
        </p:txBody>
      </p:sp>
      <p:pic>
        <p:nvPicPr>
          <p:cNvPr descr="photo-1434030216411-0b793f4b4173.jpg" id="194" name="Google Shape;19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9250" y="1031425"/>
            <a:ext cx="1585500" cy="1585500"/>
          </a:xfrm>
          <a:prstGeom prst="diamond">
            <a:avLst/>
          </a:prstGeom>
          <a:noFill/>
          <a:ln cap="flat" cmpd="thinThick" w="38100">
            <a:solidFill>
              <a:srgbClr val="B0C6D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95" name="Google Shape;195;p16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7"/>
          <p:cNvSpPr txBox="1"/>
          <p:nvPr>
            <p:ph type="ctrTitle"/>
          </p:nvPr>
        </p:nvSpPr>
        <p:spPr>
          <a:xfrm>
            <a:off x="2795175" y="1668850"/>
            <a:ext cx="35535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6D7A8"/>
                </a:solidFill>
              </a:rPr>
              <a:t>1.</a:t>
            </a:r>
            <a:endParaRPr>
              <a:solidFill>
                <a:srgbClr val="B6D7A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201" name="Google Shape;201;p17"/>
          <p:cNvSpPr txBox="1"/>
          <p:nvPr>
            <p:ph idx="1" type="subTitle"/>
          </p:nvPr>
        </p:nvSpPr>
        <p:spPr>
          <a:xfrm>
            <a:off x="2795175" y="2948146"/>
            <a:ext cx="3553500" cy="29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8"/>
          <p:cNvSpPr txBox="1"/>
          <p:nvPr>
            <p:ph idx="1" type="body"/>
          </p:nvPr>
        </p:nvSpPr>
        <p:spPr>
          <a:xfrm>
            <a:off x="3009700" y="1187400"/>
            <a:ext cx="3124500" cy="276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207" name="Google Shape;207;p18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9"/>
          <p:cNvSpPr txBox="1"/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213" name="Google Shape;213;p19"/>
          <p:cNvSpPr txBox="1"/>
          <p:nvPr>
            <p:ph idx="1" type="body"/>
          </p:nvPr>
        </p:nvSpPr>
        <p:spPr>
          <a:xfrm>
            <a:off x="1003200" y="1563725"/>
            <a:ext cx="7137600" cy="2760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➢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➢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➢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214" name="Google Shape;214;p19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0"/>
          <p:cNvSpPr txBox="1"/>
          <p:nvPr>
            <p:ph idx="4294967295" type="ctrTitle"/>
          </p:nvPr>
        </p:nvSpPr>
        <p:spPr>
          <a:xfrm>
            <a:off x="1013375" y="1677600"/>
            <a:ext cx="43011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BIG CONCEPT</a:t>
            </a:r>
            <a:endParaRPr sz="6000"/>
          </a:p>
        </p:txBody>
      </p:sp>
      <p:sp>
        <p:nvSpPr>
          <p:cNvPr id="220" name="Google Shape;220;p20"/>
          <p:cNvSpPr txBox="1"/>
          <p:nvPr>
            <p:ph idx="4294967295" type="subTitle"/>
          </p:nvPr>
        </p:nvSpPr>
        <p:spPr>
          <a:xfrm>
            <a:off x="1013375" y="2820005"/>
            <a:ext cx="43011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sp>
        <p:nvSpPr>
          <p:cNvPr id="221" name="Google Shape;221;p20"/>
          <p:cNvSpPr/>
          <p:nvPr/>
        </p:nvSpPr>
        <p:spPr>
          <a:xfrm>
            <a:off x="6956614" y="3483468"/>
            <a:ext cx="305417" cy="291622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2ED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2" name="Google Shape;222;p20"/>
          <p:cNvGrpSpPr/>
          <p:nvPr/>
        </p:nvGrpSpPr>
        <p:grpSpPr>
          <a:xfrm>
            <a:off x="6577365" y="1845701"/>
            <a:ext cx="1308384" cy="1308709"/>
            <a:chOff x="6654650" y="3665275"/>
            <a:chExt cx="409100" cy="409125"/>
          </a:xfrm>
        </p:grpSpPr>
        <p:sp>
          <p:nvSpPr>
            <p:cNvPr id="223" name="Google Shape;223;p20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20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5" name="Google Shape;225;p20"/>
          <p:cNvGrpSpPr/>
          <p:nvPr/>
        </p:nvGrpSpPr>
        <p:grpSpPr>
          <a:xfrm rot="1057037">
            <a:off x="5316920" y="2874898"/>
            <a:ext cx="864461" cy="864512"/>
            <a:chOff x="570875" y="4322250"/>
            <a:chExt cx="443300" cy="443325"/>
          </a:xfrm>
        </p:grpSpPr>
        <p:sp>
          <p:nvSpPr>
            <p:cNvPr id="226" name="Google Shape;226;p20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20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20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20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B0C6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0" name="Google Shape;230;p20"/>
          <p:cNvSpPr/>
          <p:nvPr/>
        </p:nvSpPr>
        <p:spPr>
          <a:xfrm rot="2466683">
            <a:off x="5413593" y="2099570"/>
            <a:ext cx="424361" cy="40519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2ED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0"/>
          <p:cNvSpPr/>
          <p:nvPr/>
        </p:nvSpPr>
        <p:spPr>
          <a:xfrm rot="-1609345">
            <a:off x="6034156" y="2354495"/>
            <a:ext cx="305329" cy="291538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2ED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20"/>
          <p:cNvSpPr/>
          <p:nvPr/>
        </p:nvSpPr>
        <p:spPr>
          <a:xfrm rot="2926328">
            <a:off x="7885638" y="2585470"/>
            <a:ext cx="228692" cy="218363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2ED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0"/>
          <p:cNvSpPr/>
          <p:nvPr/>
        </p:nvSpPr>
        <p:spPr>
          <a:xfrm rot="-1609160">
            <a:off x="6934024" y="1122719"/>
            <a:ext cx="206008" cy="196703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2ED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20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1"/>
          <p:cNvSpPr txBox="1"/>
          <p:nvPr>
            <p:ph idx="1" type="body"/>
          </p:nvPr>
        </p:nvSpPr>
        <p:spPr>
          <a:xfrm>
            <a:off x="1003200" y="1563725"/>
            <a:ext cx="3356700" cy="280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latin typeface="Frank Ruhl Libre Medium"/>
                <a:ea typeface="Frank Ruhl Libre Medium"/>
                <a:cs typeface="Frank Ruhl Libre Medium"/>
                <a:sym typeface="Frank Ruhl Libre Medium"/>
              </a:rPr>
              <a:t>White</a:t>
            </a:r>
            <a:endParaRPr>
              <a:latin typeface="Frank Ruhl Libre Medium"/>
              <a:ea typeface="Frank Ruhl Libre Medium"/>
              <a:cs typeface="Frank Ruhl Libre Medium"/>
              <a:sym typeface="Frank Ruhl Libre Medium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240" name="Google Shape;240;p21"/>
          <p:cNvSpPr txBox="1"/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241" name="Google Shape;241;p21"/>
          <p:cNvSpPr txBox="1"/>
          <p:nvPr>
            <p:ph idx="2" type="body"/>
          </p:nvPr>
        </p:nvSpPr>
        <p:spPr>
          <a:xfrm>
            <a:off x="4784110" y="1563725"/>
            <a:ext cx="3356700" cy="280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latin typeface="Frank Ruhl Libre Medium"/>
                <a:ea typeface="Frank Ruhl Libre Medium"/>
                <a:cs typeface="Frank Ruhl Libre Medium"/>
                <a:sym typeface="Frank Ruhl Libre Medium"/>
              </a:rPr>
              <a:t>Black</a:t>
            </a:r>
            <a:endParaRPr>
              <a:latin typeface="Frank Ruhl Libre Medium"/>
              <a:ea typeface="Frank Ruhl Libre Medium"/>
              <a:cs typeface="Frank Ruhl Libre Medium"/>
              <a:sym typeface="Frank Ruhl Libre Medium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242" name="Google Shape;242;p21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2"/>
          <p:cNvSpPr txBox="1"/>
          <p:nvPr>
            <p:ph type="title"/>
          </p:nvPr>
        </p:nvSpPr>
        <p:spPr>
          <a:xfrm>
            <a:off x="1003200" y="617375"/>
            <a:ext cx="7137600" cy="548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248" name="Google Shape;248;p22"/>
          <p:cNvSpPr txBox="1"/>
          <p:nvPr>
            <p:ph idx="1" type="body"/>
          </p:nvPr>
        </p:nvSpPr>
        <p:spPr>
          <a:xfrm>
            <a:off x="1003200" y="1563725"/>
            <a:ext cx="2233800" cy="2747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249" name="Google Shape;249;p22"/>
          <p:cNvSpPr txBox="1"/>
          <p:nvPr>
            <p:ph idx="2" type="body"/>
          </p:nvPr>
        </p:nvSpPr>
        <p:spPr>
          <a:xfrm>
            <a:off x="3455100" y="1563725"/>
            <a:ext cx="2233800" cy="2747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250" name="Google Shape;250;p22"/>
          <p:cNvSpPr txBox="1"/>
          <p:nvPr>
            <p:ph idx="3" type="body"/>
          </p:nvPr>
        </p:nvSpPr>
        <p:spPr>
          <a:xfrm>
            <a:off x="5907003" y="1563725"/>
            <a:ext cx="2233800" cy="2747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22"/>
          <p:cNvSpPr txBox="1"/>
          <p:nvPr>
            <p:ph idx="12" type="sldNum"/>
          </p:nvPr>
        </p:nvSpPr>
        <p:spPr>
          <a:xfrm>
            <a:off x="4297650" y="4594775"/>
            <a:ext cx="548700" cy="54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ion template">
  <a:themeElements>
    <a:clrScheme name="Custom 347">
      <a:dk1>
        <a:srgbClr val="434343"/>
      </a:dk1>
      <a:lt1>
        <a:srgbClr val="FFFFFF"/>
      </a:lt1>
      <a:dk2>
        <a:srgbClr val="8A9BA6"/>
      </a:dk2>
      <a:lt2>
        <a:srgbClr val="D8DEE2"/>
      </a:lt2>
      <a:accent1>
        <a:srgbClr val="99BAB6"/>
      </a:accent1>
      <a:accent2>
        <a:srgbClr val="6B93A0"/>
      </a:accent2>
      <a:accent3>
        <a:srgbClr val="C0C99A"/>
      </a:accent3>
      <a:accent4>
        <a:srgbClr val="96B079"/>
      </a:accent4>
      <a:accent5>
        <a:srgbClr val="F3EDD7"/>
      </a:accent5>
      <a:accent6>
        <a:srgbClr val="C3B3A3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